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83" r:id="rId4"/>
    <p:sldId id="284" r:id="rId5"/>
    <p:sldId id="285" r:id="rId6"/>
    <p:sldId id="286" r:id="rId7"/>
    <p:sldId id="258" r:id="rId8"/>
    <p:sldId id="259" r:id="rId9"/>
    <p:sldId id="260" r:id="rId10"/>
    <p:sldId id="263" r:id="rId11"/>
    <p:sldId id="262" r:id="rId12"/>
    <p:sldId id="282" r:id="rId13"/>
    <p:sldId id="261" r:id="rId14"/>
    <p:sldId id="264" r:id="rId15"/>
    <p:sldId id="281" r:id="rId16"/>
    <p:sldId id="265" r:id="rId17"/>
    <p:sldId id="287" r:id="rId18"/>
    <p:sldId id="290" r:id="rId19"/>
    <p:sldId id="266" r:id="rId20"/>
    <p:sldId id="289" r:id="rId21"/>
    <p:sldId id="288" r:id="rId22"/>
    <p:sldId id="267" r:id="rId23"/>
    <p:sldId id="292" r:id="rId24"/>
    <p:sldId id="276" r:id="rId25"/>
    <p:sldId id="273" r:id="rId26"/>
    <p:sldId id="291" r:id="rId27"/>
    <p:sldId id="305" r:id="rId28"/>
    <p:sldId id="293" r:id="rId29"/>
    <p:sldId id="294" r:id="rId30"/>
    <p:sldId id="295" r:id="rId31"/>
    <p:sldId id="296" r:id="rId32"/>
    <p:sldId id="297" r:id="rId33"/>
    <p:sldId id="298" r:id="rId34"/>
    <p:sldId id="299" r:id="rId35"/>
    <p:sldId id="274" r:id="rId36"/>
    <p:sldId id="300" r:id="rId37"/>
    <p:sldId id="275" r:id="rId38"/>
    <p:sldId id="301" r:id="rId39"/>
    <p:sldId id="302" r:id="rId40"/>
    <p:sldId id="303" r:id="rId41"/>
    <p:sldId id="304" r:id="rId42"/>
    <p:sldId id="279" r:id="rId43"/>
    <p:sldId id="280" r:id="rId44"/>
    <p:sldId id="278" r:id="rId45"/>
    <p:sldId id="27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3FB4EC-E1B9-EF0A-EBEE-A58D6D887F44}" v="1570" dt="2023-06-21T09:36:59.232"/>
    <p1510:client id="{5C6E038D-86F3-DB4E-8BC3-93121BDEABD2}" v="394" dt="2023-06-26T10:00:42.770"/>
    <p1510:client id="{7C60067B-6AA4-A91A-3021-A3967E318D16}" v="295" dt="2023-06-21T09:48:52.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513FB4EC-E1B9-EF0A-EBEE-A58D6D887F44}"/>
    <pc:docChg chg="addSld delSld modSld sldOrd addMainMaster delMainMaster">
      <pc:chgData name="Corey Edwards" userId="S::corey.edwards@uwtsd.ac.uk::7a967df3-e232-40a5-b10c-dee8f912d80a" providerId="AD" clId="Web-{513FB4EC-E1B9-EF0A-EBEE-A58D6D887F44}" dt="2023-06-21T09:36:59.232" v="1545"/>
      <pc:docMkLst>
        <pc:docMk/>
      </pc:docMkLst>
      <pc:sldChg chg="addSp delSp modSp mod setBg modClrScheme addAnim delAnim setClrOvrMap chgLayout">
        <pc:chgData name="Corey Edwards" userId="S::corey.edwards@uwtsd.ac.uk::7a967df3-e232-40a5-b10c-dee8f912d80a" providerId="AD" clId="Web-{513FB4EC-E1B9-EF0A-EBEE-A58D6D887F44}" dt="2023-06-20T12:11:30.599" v="29"/>
        <pc:sldMkLst>
          <pc:docMk/>
          <pc:sldMk cId="109857222" sldId="256"/>
        </pc:sldMkLst>
        <pc:spChg chg="mod">
          <ac:chgData name="Corey Edwards" userId="S::corey.edwards@uwtsd.ac.uk::7a967df3-e232-40a5-b10c-dee8f912d80a" providerId="AD" clId="Web-{513FB4EC-E1B9-EF0A-EBEE-A58D6D887F44}" dt="2023-06-20T12:11:30.599" v="28"/>
          <ac:spMkLst>
            <pc:docMk/>
            <pc:sldMk cId="109857222" sldId="256"/>
            <ac:spMk id="2" creationId="{00000000-0000-0000-0000-000000000000}"/>
          </ac:spMkLst>
        </pc:spChg>
        <pc:spChg chg="mod">
          <ac:chgData name="Corey Edwards" userId="S::corey.edwards@uwtsd.ac.uk::7a967df3-e232-40a5-b10c-dee8f912d80a" providerId="AD" clId="Web-{513FB4EC-E1B9-EF0A-EBEE-A58D6D887F44}" dt="2023-06-20T12:11:30.599" v="28"/>
          <ac:spMkLst>
            <pc:docMk/>
            <pc:sldMk cId="109857222" sldId="256"/>
            <ac:spMk id="3" creationId="{00000000-0000-0000-0000-000000000000}"/>
          </ac:spMkLst>
        </pc:spChg>
        <pc:spChg chg="add del">
          <ac:chgData name="Corey Edwards" userId="S::corey.edwards@uwtsd.ac.uk::7a967df3-e232-40a5-b10c-dee8f912d80a" providerId="AD" clId="Web-{513FB4EC-E1B9-EF0A-EBEE-A58D6D887F44}" dt="2023-06-20T12:10:50.159" v="13"/>
          <ac:spMkLst>
            <pc:docMk/>
            <pc:sldMk cId="109857222" sldId="256"/>
            <ac:spMk id="5" creationId="{EFA9B6C6-A247-48A8-9A1C-1E36FA9456B5}"/>
          </ac:spMkLst>
        </pc:spChg>
        <pc:spChg chg="add del">
          <ac:chgData name="Corey Edwards" userId="S::corey.edwards@uwtsd.ac.uk::7a967df3-e232-40a5-b10c-dee8f912d80a" providerId="AD" clId="Web-{513FB4EC-E1B9-EF0A-EBEE-A58D6D887F44}" dt="2023-06-20T12:10:50.159" v="13"/>
          <ac:spMkLst>
            <pc:docMk/>
            <pc:sldMk cId="109857222" sldId="256"/>
            <ac:spMk id="7" creationId="{C5CB530E-515E-412C-9DF1-5F8FFBD6F383}"/>
          </ac:spMkLst>
        </pc:spChg>
        <pc:spChg chg="add del">
          <ac:chgData name="Corey Edwards" userId="S::corey.edwards@uwtsd.ac.uk::7a967df3-e232-40a5-b10c-dee8f912d80a" providerId="AD" clId="Web-{513FB4EC-E1B9-EF0A-EBEE-A58D6D887F44}" dt="2023-06-20T12:10:50.159" v="13"/>
          <ac:spMkLst>
            <pc:docMk/>
            <pc:sldMk cId="109857222" sldId="256"/>
            <ac:spMk id="8" creationId="{AEA7509D-F04F-40CB-A0B3-EEF16499CC9F}"/>
          </ac:spMkLst>
        </pc:spChg>
        <pc:spChg chg="add del">
          <ac:chgData name="Corey Edwards" userId="S::corey.edwards@uwtsd.ac.uk::7a967df3-e232-40a5-b10c-dee8f912d80a" providerId="AD" clId="Web-{513FB4EC-E1B9-EF0A-EBEE-A58D6D887F44}" dt="2023-06-20T12:10:41.471" v="9"/>
          <ac:spMkLst>
            <pc:docMk/>
            <pc:sldMk cId="109857222" sldId="256"/>
            <ac:spMk id="9" creationId="{1DB043B4-68C6-45B9-82AC-A5800EADB8DB}"/>
          </ac:spMkLst>
        </pc:spChg>
        <pc:spChg chg="add del">
          <ac:chgData name="Corey Edwards" userId="S::corey.edwards@uwtsd.ac.uk::7a967df3-e232-40a5-b10c-dee8f912d80a" providerId="AD" clId="Web-{513FB4EC-E1B9-EF0A-EBEE-A58D6D887F44}" dt="2023-06-20T12:10:58.113" v="17"/>
          <ac:spMkLst>
            <pc:docMk/>
            <pc:sldMk cId="109857222" sldId="256"/>
            <ac:spMk id="12" creationId="{C4F049F8-87E1-403E-2A50-2F4544BF8589}"/>
          </ac:spMkLst>
        </pc:spChg>
        <pc:spChg chg="add del">
          <ac:chgData name="Corey Edwards" userId="S::corey.edwards@uwtsd.ac.uk::7a967df3-e232-40a5-b10c-dee8f912d80a" providerId="AD" clId="Web-{513FB4EC-E1B9-EF0A-EBEE-A58D6D887F44}" dt="2023-06-20T12:10:50.159" v="13"/>
          <ac:spMkLst>
            <pc:docMk/>
            <pc:sldMk cId="109857222" sldId="256"/>
            <ac:spMk id="13" creationId="{712D4376-A578-4FF1-94FC-245E7A6A489F}"/>
          </ac:spMkLst>
        </pc:spChg>
        <pc:spChg chg="add del">
          <ac:chgData name="Corey Edwards" userId="S::corey.edwards@uwtsd.ac.uk::7a967df3-e232-40a5-b10c-dee8f912d80a" providerId="AD" clId="Web-{513FB4EC-E1B9-EF0A-EBEE-A58D6D887F44}" dt="2023-06-20T12:10:41.471" v="9"/>
          <ac:spMkLst>
            <pc:docMk/>
            <pc:sldMk cId="109857222" sldId="256"/>
            <ac:spMk id="15" creationId="{41AC6C06-99FE-4BA1-BC82-8406A424CD67}"/>
          </ac:spMkLst>
        </pc:spChg>
        <pc:spChg chg="add del">
          <ac:chgData name="Corey Edwards" userId="S::corey.edwards@uwtsd.ac.uk::7a967df3-e232-40a5-b10c-dee8f912d80a" providerId="AD" clId="Web-{513FB4EC-E1B9-EF0A-EBEE-A58D6D887F44}" dt="2023-06-20T12:10:58.113" v="17"/>
          <ac:spMkLst>
            <pc:docMk/>
            <pc:sldMk cId="109857222" sldId="256"/>
            <ac:spMk id="16" creationId="{DD29B6E1-6E86-A1A0-2491-E5B84B3AAD7B}"/>
          </ac:spMkLst>
        </pc:spChg>
        <pc:spChg chg="add del">
          <ac:chgData name="Corey Edwards" userId="S::corey.edwards@uwtsd.ac.uk::7a967df3-e232-40a5-b10c-dee8f912d80a" providerId="AD" clId="Web-{513FB4EC-E1B9-EF0A-EBEE-A58D6D887F44}" dt="2023-06-20T12:10:41.471" v="9"/>
          <ac:spMkLst>
            <pc:docMk/>
            <pc:sldMk cId="109857222" sldId="256"/>
            <ac:spMk id="17" creationId="{7AEC842D-C905-4DEA-B1C3-CA51995C572A}"/>
          </ac:spMkLst>
        </pc:spChg>
        <pc:spChg chg="add del">
          <ac:chgData name="Corey Edwards" userId="S::corey.edwards@uwtsd.ac.uk::7a967df3-e232-40a5-b10c-dee8f912d80a" providerId="AD" clId="Web-{513FB4EC-E1B9-EF0A-EBEE-A58D6D887F44}" dt="2023-06-20T12:11:15.676" v="21"/>
          <ac:spMkLst>
            <pc:docMk/>
            <pc:sldMk cId="109857222" sldId="256"/>
            <ac:spMk id="18" creationId="{8A95209C-5275-4E15-8EA7-7F42980ABF2D}"/>
          </ac:spMkLst>
        </pc:spChg>
        <pc:spChg chg="add del">
          <ac:chgData name="Corey Edwards" userId="S::corey.edwards@uwtsd.ac.uk::7a967df3-e232-40a5-b10c-dee8f912d80a" providerId="AD" clId="Web-{513FB4EC-E1B9-EF0A-EBEE-A58D6D887F44}" dt="2023-06-20T12:11:15.676" v="21"/>
          <ac:spMkLst>
            <pc:docMk/>
            <pc:sldMk cId="109857222" sldId="256"/>
            <ac:spMk id="20" creationId="{4F2ED431-E304-4FF0-9F4E-032783C9D612}"/>
          </ac:spMkLst>
        </pc:spChg>
        <pc:spChg chg="add del">
          <ac:chgData name="Corey Edwards" userId="S::corey.edwards@uwtsd.ac.uk::7a967df3-e232-40a5-b10c-dee8f912d80a" providerId="AD" clId="Web-{513FB4EC-E1B9-EF0A-EBEE-A58D6D887F44}" dt="2023-06-20T12:11:15.676" v="21"/>
          <ac:spMkLst>
            <pc:docMk/>
            <pc:sldMk cId="109857222" sldId="256"/>
            <ac:spMk id="21" creationId="{4E87FCFB-2CCE-460D-B3DD-557C8BD1B94A}"/>
          </ac:spMkLst>
        </pc:spChg>
        <pc:spChg chg="add del">
          <ac:chgData name="Corey Edwards" userId="S::corey.edwards@uwtsd.ac.uk::7a967df3-e232-40a5-b10c-dee8f912d80a" providerId="AD" clId="Web-{513FB4EC-E1B9-EF0A-EBEE-A58D6D887F44}" dt="2023-06-20T12:11:26.302" v="27"/>
          <ac:spMkLst>
            <pc:docMk/>
            <pc:sldMk cId="109857222" sldId="256"/>
            <ac:spMk id="22" creationId="{D04CF648-5CB3-49E4-BE34-8A0598901AE4}"/>
          </ac:spMkLst>
        </pc:spChg>
        <pc:spChg chg="add del">
          <ac:chgData name="Corey Edwards" userId="S::corey.edwards@uwtsd.ac.uk::7a967df3-e232-40a5-b10c-dee8f912d80a" providerId="AD" clId="Web-{513FB4EC-E1B9-EF0A-EBEE-A58D6D887F44}" dt="2023-06-20T12:11:26.302" v="27"/>
          <ac:spMkLst>
            <pc:docMk/>
            <pc:sldMk cId="109857222" sldId="256"/>
            <ac:spMk id="24" creationId="{669E559C-09DA-4586-86C9-F3C05D9A08C9}"/>
          </ac:spMkLst>
        </pc:spChg>
        <pc:spChg chg="add del">
          <ac:chgData name="Corey Edwards" userId="S::corey.edwards@uwtsd.ac.uk::7a967df3-e232-40a5-b10c-dee8f912d80a" providerId="AD" clId="Web-{513FB4EC-E1B9-EF0A-EBEE-A58D6D887F44}" dt="2023-06-20T12:11:26.302" v="27"/>
          <ac:spMkLst>
            <pc:docMk/>
            <pc:sldMk cId="109857222" sldId="256"/>
            <ac:spMk id="26" creationId="{87AA7ECE-DB5E-48B2-9EF4-7EEAF123BAB1}"/>
          </ac:spMkLst>
        </pc:spChg>
        <pc:spChg chg="add del">
          <ac:chgData name="Corey Edwards" userId="S::corey.edwards@uwtsd.ac.uk::7a967df3-e232-40a5-b10c-dee8f912d80a" providerId="AD" clId="Web-{513FB4EC-E1B9-EF0A-EBEE-A58D6D887F44}" dt="2023-06-20T12:11:26.302" v="27"/>
          <ac:spMkLst>
            <pc:docMk/>
            <pc:sldMk cId="109857222" sldId="256"/>
            <ac:spMk id="27" creationId="{89CB4E80-C571-41A6-BC8A-968D8C75FBF1}"/>
          </ac:spMkLst>
        </pc:spChg>
        <pc:spChg chg="add del">
          <ac:chgData name="Corey Edwards" userId="S::corey.edwards@uwtsd.ac.uk::7a967df3-e232-40a5-b10c-dee8f912d80a" providerId="AD" clId="Web-{513FB4EC-E1B9-EF0A-EBEE-A58D6D887F44}" dt="2023-06-20T12:11:26.302" v="27"/>
          <ac:spMkLst>
            <pc:docMk/>
            <pc:sldMk cId="109857222" sldId="256"/>
            <ac:spMk id="30" creationId="{454F422E-435A-4694-BE6E-B4968E7981A3}"/>
          </ac:spMkLst>
        </pc:spChg>
        <pc:spChg chg="add del">
          <ac:chgData name="Corey Edwards" userId="S::corey.edwards@uwtsd.ac.uk::7a967df3-e232-40a5-b10c-dee8f912d80a" providerId="AD" clId="Web-{513FB4EC-E1B9-EF0A-EBEE-A58D6D887F44}" dt="2023-06-20T12:11:26.302" v="27"/>
          <ac:spMkLst>
            <pc:docMk/>
            <pc:sldMk cId="109857222" sldId="256"/>
            <ac:spMk id="31" creationId="{8ADE9F60-E2BA-44E6-8C5B-A51B19292E3F}"/>
          </ac:spMkLst>
        </pc:spChg>
        <pc:spChg chg="add">
          <ac:chgData name="Corey Edwards" userId="S::corey.edwards@uwtsd.ac.uk::7a967df3-e232-40a5-b10c-dee8f912d80a" providerId="AD" clId="Web-{513FB4EC-E1B9-EF0A-EBEE-A58D6D887F44}" dt="2023-06-20T12:11:30.599" v="28"/>
          <ac:spMkLst>
            <pc:docMk/>
            <pc:sldMk cId="109857222" sldId="256"/>
            <ac:spMk id="32" creationId="{1E644DE9-8D09-43E2-BA69-F57482CFC93A}"/>
          </ac:spMkLst>
        </pc:spChg>
        <pc:spChg chg="add">
          <ac:chgData name="Corey Edwards" userId="S::corey.edwards@uwtsd.ac.uk::7a967df3-e232-40a5-b10c-dee8f912d80a" providerId="AD" clId="Web-{513FB4EC-E1B9-EF0A-EBEE-A58D6D887F44}" dt="2023-06-20T12:11:30.599" v="28"/>
          <ac:spMkLst>
            <pc:docMk/>
            <pc:sldMk cId="109857222" sldId="256"/>
            <ac:spMk id="33" creationId="{6C23C919-B32E-40FF-B3D8-631316E84E3E}"/>
          </ac:spMkLst>
        </pc:spChg>
        <pc:grpChg chg="add del">
          <ac:chgData name="Corey Edwards" userId="S::corey.edwards@uwtsd.ac.uk::7a967df3-e232-40a5-b10c-dee8f912d80a" providerId="AD" clId="Web-{513FB4EC-E1B9-EF0A-EBEE-A58D6D887F44}" dt="2023-06-20T12:10:41.471" v="9"/>
          <ac:grpSpMkLst>
            <pc:docMk/>
            <pc:sldMk cId="109857222" sldId="256"/>
            <ac:grpSpMk id="11" creationId="{4592A8CB-0B0A-43A5-86F4-712B0C469671}"/>
          </ac:grpSpMkLst>
        </pc:grpChg>
        <pc:picChg chg="add del">
          <ac:chgData name="Corey Edwards" userId="S::corey.edwards@uwtsd.ac.uk::7a967df3-e232-40a5-b10c-dee8f912d80a" providerId="AD" clId="Web-{513FB4EC-E1B9-EF0A-EBEE-A58D6D887F44}" dt="2023-06-20T12:10:41.471" v="9"/>
          <ac:picMkLst>
            <pc:docMk/>
            <pc:sldMk cId="109857222" sldId="256"/>
            <ac:picMk id="4" creationId="{93135056-64AB-E8E9-A4FC-D168E69FE038}"/>
          </ac:picMkLst>
        </pc:picChg>
        <pc:picChg chg="add del">
          <ac:chgData name="Corey Edwards" userId="S::corey.edwards@uwtsd.ac.uk::7a967df3-e232-40a5-b10c-dee8f912d80a" providerId="AD" clId="Web-{513FB4EC-E1B9-EF0A-EBEE-A58D6D887F44}" dt="2023-06-20T12:10:50.159" v="13"/>
          <ac:picMkLst>
            <pc:docMk/>
            <pc:sldMk cId="109857222" sldId="256"/>
            <ac:picMk id="6" creationId="{93BFC1B3-7BDC-B7FE-7BDE-582D5399DDF1}"/>
          </ac:picMkLst>
        </pc:picChg>
        <pc:picChg chg="add del">
          <ac:chgData name="Corey Edwards" userId="S::corey.edwards@uwtsd.ac.uk::7a967df3-e232-40a5-b10c-dee8f912d80a" providerId="AD" clId="Web-{513FB4EC-E1B9-EF0A-EBEE-A58D6D887F44}" dt="2023-06-20T12:10:58.113" v="17"/>
          <ac:picMkLst>
            <pc:docMk/>
            <pc:sldMk cId="109857222" sldId="256"/>
            <ac:picMk id="14" creationId="{FB816129-E309-AC01-7859-49986026E4E3}"/>
          </ac:picMkLst>
        </pc:picChg>
        <pc:picChg chg="add del">
          <ac:chgData name="Corey Edwards" userId="S::corey.edwards@uwtsd.ac.uk::7a967df3-e232-40a5-b10c-dee8f912d80a" providerId="AD" clId="Web-{513FB4EC-E1B9-EF0A-EBEE-A58D6D887F44}" dt="2023-06-20T12:11:15.676" v="21"/>
          <ac:picMkLst>
            <pc:docMk/>
            <pc:sldMk cId="109857222" sldId="256"/>
            <ac:picMk id="19" creationId="{9CF6BB5E-2D95-6166-E415-27A256754538}"/>
          </ac:picMkLst>
        </pc:picChg>
        <pc:picChg chg="add del">
          <ac:chgData name="Corey Edwards" userId="S::corey.edwards@uwtsd.ac.uk::7a967df3-e232-40a5-b10c-dee8f912d80a" providerId="AD" clId="Web-{513FB4EC-E1B9-EF0A-EBEE-A58D6D887F44}" dt="2023-06-20T12:11:26.302" v="27"/>
          <ac:picMkLst>
            <pc:docMk/>
            <pc:sldMk cId="109857222" sldId="256"/>
            <ac:picMk id="23" creationId="{02430862-1B4A-470B-8AD3-780215B67392}"/>
          </ac:picMkLst>
        </pc:picChg>
        <pc:picChg chg="add del">
          <ac:chgData name="Corey Edwards" userId="S::corey.edwards@uwtsd.ac.uk::7a967df3-e232-40a5-b10c-dee8f912d80a" providerId="AD" clId="Web-{513FB4EC-E1B9-EF0A-EBEE-A58D6D887F44}" dt="2023-06-20T12:11:26.302" v="27"/>
          <ac:picMkLst>
            <pc:docMk/>
            <pc:sldMk cId="109857222" sldId="256"/>
            <ac:picMk id="25" creationId="{B168F1C9-4999-4AA2-A916-26FD968681D6}"/>
          </ac:picMkLst>
        </pc:picChg>
        <pc:picChg chg="add del">
          <ac:chgData name="Corey Edwards" userId="S::corey.edwards@uwtsd.ac.uk::7a967df3-e232-40a5-b10c-dee8f912d80a" providerId="AD" clId="Web-{513FB4EC-E1B9-EF0A-EBEE-A58D6D887F44}" dt="2023-06-20T12:11:26.302" v="27"/>
          <ac:picMkLst>
            <pc:docMk/>
            <pc:sldMk cId="109857222" sldId="256"/>
            <ac:picMk id="28" creationId="{CA665171-A1F7-A787-84FA-E078ECAF0D14}"/>
          </ac:picMkLst>
        </pc:picChg>
        <pc:picChg chg="add del">
          <ac:chgData name="Corey Edwards" userId="S::corey.edwards@uwtsd.ac.uk::7a967df3-e232-40a5-b10c-dee8f912d80a" providerId="AD" clId="Web-{513FB4EC-E1B9-EF0A-EBEE-A58D6D887F44}" dt="2023-06-20T12:11:26.302" v="27"/>
          <ac:picMkLst>
            <pc:docMk/>
            <pc:sldMk cId="109857222" sldId="256"/>
            <ac:picMk id="29" creationId="{4C072E0C-5768-4B45-A438-DFFA8AF4C609}"/>
          </ac:picMkLst>
        </pc:picChg>
        <pc:picChg chg="add">
          <ac:chgData name="Corey Edwards" userId="S::corey.edwards@uwtsd.ac.uk::7a967df3-e232-40a5-b10c-dee8f912d80a" providerId="AD" clId="Web-{513FB4EC-E1B9-EF0A-EBEE-A58D6D887F44}" dt="2023-06-20T12:11:30.599" v="28"/>
          <ac:picMkLst>
            <pc:docMk/>
            <pc:sldMk cId="109857222" sldId="256"/>
            <ac:picMk id="34" creationId="{E0B96D99-9C9E-9961-2C41-E4EB05F950A0}"/>
          </ac:picMkLst>
        </pc:picChg>
        <pc:cxnChg chg="add del">
          <ac:chgData name="Corey Edwards" userId="S::corey.edwards@uwtsd.ac.uk::7a967df3-e232-40a5-b10c-dee8f912d80a" providerId="AD" clId="Web-{513FB4EC-E1B9-EF0A-EBEE-A58D6D887F44}" dt="2023-06-20T12:10:50.159" v="13"/>
          <ac:cxnSpMkLst>
            <pc:docMk/>
            <pc:sldMk cId="109857222" sldId="256"/>
            <ac:cxnSpMk id="10" creationId="{56020367-4FD5-4596-8E10-C5F095CD8DBF}"/>
          </ac:cxnSpMkLst>
        </pc:cxnChg>
      </pc:sldChg>
      <pc:sldChg chg="new del">
        <pc:chgData name="Corey Edwards" userId="S::corey.edwards@uwtsd.ac.uk::7a967df3-e232-40a5-b10c-dee8f912d80a" providerId="AD" clId="Web-{513FB4EC-E1B9-EF0A-EBEE-A58D6D887F44}" dt="2023-06-20T12:10:49.425" v="12"/>
        <pc:sldMkLst>
          <pc:docMk/>
          <pc:sldMk cId="476389949" sldId="257"/>
        </pc:sldMkLst>
      </pc:sldChg>
      <pc:sldChg chg="new del">
        <pc:chgData name="Corey Edwards" userId="S::corey.edwards@uwtsd.ac.uk::7a967df3-e232-40a5-b10c-dee8f912d80a" providerId="AD" clId="Web-{513FB4EC-E1B9-EF0A-EBEE-A58D6D887F44}" dt="2023-06-20T12:11:15.364" v="20"/>
        <pc:sldMkLst>
          <pc:docMk/>
          <pc:sldMk cId="714468723" sldId="257"/>
        </pc:sldMkLst>
      </pc:sldChg>
      <pc:sldChg chg="new del">
        <pc:chgData name="Corey Edwards" userId="S::corey.edwards@uwtsd.ac.uk::7a967df3-e232-40a5-b10c-dee8f912d80a" providerId="AD" clId="Web-{513FB4EC-E1B9-EF0A-EBEE-A58D6D887F44}" dt="2023-06-20T12:10:56.910" v="16"/>
        <pc:sldMkLst>
          <pc:docMk/>
          <pc:sldMk cId="1300681731" sldId="257"/>
        </pc:sldMkLst>
      </pc:sldChg>
      <pc:sldChg chg="addSp delSp modSp new mod setBg">
        <pc:chgData name="Corey Edwards" userId="S::corey.edwards@uwtsd.ac.uk::7a967df3-e232-40a5-b10c-dee8f912d80a" providerId="AD" clId="Web-{513FB4EC-E1B9-EF0A-EBEE-A58D6D887F44}" dt="2023-06-20T12:23:32.157" v="439"/>
        <pc:sldMkLst>
          <pc:docMk/>
          <pc:sldMk cId="1868417197" sldId="257"/>
        </pc:sldMkLst>
        <pc:spChg chg="mod">
          <ac:chgData name="Corey Edwards" userId="S::corey.edwards@uwtsd.ac.uk::7a967df3-e232-40a5-b10c-dee8f912d80a" providerId="AD" clId="Web-{513FB4EC-E1B9-EF0A-EBEE-A58D6D887F44}" dt="2023-06-20T12:23:32.157" v="439"/>
          <ac:spMkLst>
            <pc:docMk/>
            <pc:sldMk cId="1868417197" sldId="257"/>
            <ac:spMk id="2" creationId="{638B2C5F-FF32-8177-E4D0-4590DCB8849D}"/>
          </ac:spMkLst>
        </pc:spChg>
        <pc:spChg chg="del mod">
          <ac:chgData name="Corey Edwards" userId="S::corey.edwards@uwtsd.ac.uk::7a967df3-e232-40a5-b10c-dee8f912d80a" providerId="AD" clId="Web-{513FB4EC-E1B9-EF0A-EBEE-A58D6D887F44}" dt="2023-06-20T12:23:32.157" v="439"/>
          <ac:spMkLst>
            <pc:docMk/>
            <pc:sldMk cId="1868417197" sldId="257"/>
            <ac:spMk id="3" creationId="{901E701A-28ED-DFFB-1FC1-3CBEA61FAAB1}"/>
          </ac:spMkLst>
        </pc:spChg>
        <pc:spChg chg="add">
          <ac:chgData name="Corey Edwards" userId="S::corey.edwards@uwtsd.ac.uk::7a967df3-e232-40a5-b10c-dee8f912d80a" providerId="AD" clId="Web-{513FB4EC-E1B9-EF0A-EBEE-A58D6D887F44}" dt="2023-06-20T12:23:32.157" v="439"/>
          <ac:spMkLst>
            <pc:docMk/>
            <pc:sldMk cId="1868417197" sldId="257"/>
            <ac:spMk id="9" creationId="{8651CFA9-6065-4243-AC48-858E359780B1}"/>
          </ac:spMkLst>
        </pc:spChg>
        <pc:spChg chg="add">
          <ac:chgData name="Corey Edwards" userId="S::corey.edwards@uwtsd.ac.uk::7a967df3-e232-40a5-b10c-dee8f912d80a" providerId="AD" clId="Web-{513FB4EC-E1B9-EF0A-EBEE-A58D6D887F44}" dt="2023-06-20T12:23:32.157" v="439"/>
          <ac:spMkLst>
            <pc:docMk/>
            <pc:sldMk cId="1868417197" sldId="257"/>
            <ac:spMk id="11" creationId="{37962AE0-6A1C-4B76-9D52-10E5E6D7D3BB}"/>
          </ac:spMkLst>
        </pc:spChg>
        <pc:grpChg chg="add">
          <ac:chgData name="Corey Edwards" userId="S::corey.edwards@uwtsd.ac.uk::7a967df3-e232-40a5-b10c-dee8f912d80a" providerId="AD" clId="Web-{513FB4EC-E1B9-EF0A-EBEE-A58D6D887F44}" dt="2023-06-20T12:23:32.157" v="439"/>
          <ac:grpSpMkLst>
            <pc:docMk/>
            <pc:sldMk cId="1868417197" sldId="257"/>
            <ac:grpSpMk id="13" creationId="{7AB7BDB5-BE0D-446B-AA57-16A1D859E52B}"/>
          </ac:grpSpMkLst>
        </pc:grpChg>
        <pc:graphicFrameChg chg="add">
          <ac:chgData name="Corey Edwards" userId="S::corey.edwards@uwtsd.ac.uk::7a967df3-e232-40a5-b10c-dee8f912d80a" providerId="AD" clId="Web-{513FB4EC-E1B9-EF0A-EBEE-A58D6D887F44}" dt="2023-06-20T12:23:32.157" v="439"/>
          <ac:graphicFrameMkLst>
            <pc:docMk/>
            <pc:sldMk cId="1868417197" sldId="257"/>
            <ac:graphicFrameMk id="5" creationId="{F16A7DC1-2218-0669-CDA5-F1DDB71B12B5}"/>
          </ac:graphicFrameMkLst>
        </pc:graphicFrameChg>
      </pc:sldChg>
      <pc:sldChg chg="new del">
        <pc:chgData name="Corey Edwards" userId="S::corey.edwards@uwtsd.ac.uk::7a967df3-e232-40a5-b10c-dee8f912d80a" providerId="AD" clId="Web-{513FB4EC-E1B9-EF0A-EBEE-A58D6D887F44}" dt="2023-06-20T12:10:40.159" v="8"/>
        <pc:sldMkLst>
          <pc:docMk/>
          <pc:sldMk cId="2172721066" sldId="257"/>
        </pc:sldMkLst>
      </pc:sldChg>
      <pc:sldChg chg="new del">
        <pc:chgData name="Corey Edwards" userId="S::corey.edwards@uwtsd.ac.uk::7a967df3-e232-40a5-b10c-dee8f912d80a" providerId="AD" clId="Web-{513FB4EC-E1B9-EF0A-EBEE-A58D6D887F44}" dt="2023-06-20T12:11:26.052" v="25"/>
        <pc:sldMkLst>
          <pc:docMk/>
          <pc:sldMk cId="2560898374" sldId="257"/>
        </pc:sldMkLst>
      </pc:sldChg>
      <pc:sldChg chg="addSp modSp new mod setBg addAnim">
        <pc:chgData name="Corey Edwards" userId="S::corey.edwards@uwtsd.ac.uk::7a967df3-e232-40a5-b10c-dee8f912d80a" providerId="AD" clId="Web-{513FB4EC-E1B9-EF0A-EBEE-A58D6D887F44}" dt="2023-06-20T12:14:07.093" v="108"/>
        <pc:sldMkLst>
          <pc:docMk/>
          <pc:sldMk cId="342121490" sldId="258"/>
        </pc:sldMkLst>
        <pc:spChg chg="mod">
          <ac:chgData name="Corey Edwards" userId="S::corey.edwards@uwtsd.ac.uk::7a967df3-e232-40a5-b10c-dee8f912d80a" providerId="AD" clId="Web-{513FB4EC-E1B9-EF0A-EBEE-A58D6D887F44}" dt="2023-06-20T12:14:07.093" v="107"/>
          <ac:spMkLst>
            <pc:docMk/>
            <pc:sldMk cId="342121490" sldId="258"/>
            <ac:spMk id="2" creationId="{F7A7A65A-4489-C913-23D5-E187DC31A754}"/>
          </ac:spMkLst>
        </pc:spChg>
        <pc:spChg chg="mod">
          <ac:chgData name="Corey Edwards" userId="S::corey.edwards@uwtsd.ac.uk::7a967df3-e232-40a5-b10c-dee8f912d80a" providerId="AD" clId="Web-{513FB4EC-E1B9-EF0A-EBEE-A58D6D887F44}" dt="2023-06-20T12:14:07.093" v="107"/>
          <ac:spMkLst>
            <pc:docMk/>
            <pc:sldMk cId="342121490" sldId="258"/>
            <ac:spMk id="3" creationId="{F696ADF9-2F48-6A54-95EE-79E0CBFE848D}"/>
          </ac:spMkLst>
        </pc:spChg>
        <pc:spChg chg="add">
          <ac:chgData name="Corey Edwards" userId="S::corey.edwards@uwtsd.ac.uk::7a967df3-e232-40a5-b10c-dee8f912d80a" providerId="AD" clId="Web-{513FB4EC-E1B9-EF0A-EBEE-A58D6D887F44}" dt="2023-06-20T12:14:07.093" v="107"/>
          <ac:spMkLst>
            <pc:docMk/>
            <pc:sldMk cId="342121490" sldId="258"/>
            <ac:spMk id="9" creationId="{0BABF38A-8A0D-492E-BD20-6CF4D46B50BD}"/>
          </ac:spMkLst>
        </pc:spChg>
        <pc:spChg chg="add">
          <ac:chgData name="Corey Edwards" userId="S::corey.edwards@uwtsd.ac.uk::7a967df3-e232-40a5-b10c-dee8f912d80a" providerId="AD" clId="Web-{513FB4EC-E1B9-EF0A-EBEE-A58D6D887F44}" dt="2023-06-20T12:14:07.093" v="107"/>
          <ac:spMkLst>
            <pc:docMk/>
            <pc:sldMk cId="342121490" sldId="258"/>
            <ac:spMk id="13" creationId="{E2748806-3AF5-4078-830A-C1F26BF1B200}"/>
          </ac:spMkLst>
        </pc:spChg>
        <pc:spChg chg="add">
          <ac:chgData name="Corey Edwards" userId="S::corey.edwards@uwtsd.ac.uk::7a967df3-e232-40a5-b10c-dee8f912d80a" providerId="AD" clId="Web-{513FB4EC-E1B9-EF0A-EBEE-A58D6D887F44}" dt="2023-06-20T12:14:07.093" v="107"/>
          <ac:spMkLst>
            <pc:docMk/>
            <pc:sldMk cId="342121490" sldId="258"/>
            <ac:spMk id="15" creationId="{BF991FCB-5132-414C-B377-526F56121B69}"/>
          </ac:spMkLst>
        </pc:spChg>
        <pc:spChg chg="add">
          <ac:chgData name="Corey Edwards" userId="S::corey.edwards@uwtsd.ac.uk::7a967df3-e232-40a5-b10c-dee8f912d80a" providerId="AD" clId="Web-{513FB4EC-E1B9-EF0A-EBEE-A58D6D887F44}" dt="2023-06-20T12:14:07.093" v="107"/>
          <ac:spMkLst>
            <pc:docMk/>
            <pc:sldMk cId="342121490" sldId="258"/>
            <ac:spMk id="17" creationId="{F23DAFF7-4C98-4E0E-8986-198D54B6C1F0}"/>
          </ac:spMkLst>
        </pc:spChg>
        <pc:picChg chg="add">
          <ac:chgData name="Corey Edwards" userId="S::corey.edwards@uwtsd.ac.uk::7a967df3-e232-40a5-b10c-dee8f912d80a" providerId="AD" clId="Web-{513FB4EC-E1B9-EF0A-EBEE-A58D6D887F44}" dt="2023-06-20T12:14:07.093" v="107"/>
          <ac:picMkLst>
            <pc:docMk/>
            <pc:sldMk cId="342121490" sldId="258"/>
            <ac:picMk id="5" creationId="{BA6AEDEE-BA90-1984-0EF8-724CFC75E2F7}"/>
          </ac:picMkLst>
        </pc:picChg>
        <pc:picChg chg="add">
          <ac:chgData name="Corey Edwards" userId="S::corey.edwards@uwtsd.ac.uk::7a967df3-e232-40a5-b10c-dee8f912d80a" providerId="AD" clId="Web-{513FB4EC-E1B9-EF0A-EBEE-A58D6D887F44}" dt="2023-06-20T12:14:07.093" v="107"/>
          <ac:picMkLst>
            <pc:docMk/>
            <pc:sldMk cId="342121490" sldId="258"/>
            <ac:picMk id="11" creationId="{BC526B7A-4801-4FD1-95C8-03AF22629E87}"/>
          </ac:picMkLst>
        </pc:picChg>
      </pc:sldChg>
      <pc:sldChg chg="addSp delSp modSp new mod setBg">
        <pc:chgData name="Corey Edwards" userId="S::corey.edwards@uwtsd.ac.uk::7a967df3-e232-40a5-b10c-dee8f912d80a" providerId="AD" clId="Web-{513FB4EC-E1B9-EF0A-EBEE-A58D6D887F44}" dt="2023-06-20T12:23:52.158" v="441"/>
        <pc:sldMkLst>
          <pc:docMk/>
          <pc:sldMk cId="1678929299" sldId="259"/>
        </pc:sldMkLst>
        <pc:spChg chg="mod">
          <ac:chgData name="Corey Edwards" userId="S::corey.edwards@uwtsd.ac.uk::7a967df3-e232-40a5-b10c-dee8f912d80a" providerId="AD" clId="Web-{513FB4EC-E1B9-EF0A-EBEE-A58D6D887F44}" dt="2023-06-20T12:23:52.158" v="441"/>
          <ac:spMkLst>
            <pc:docMk/>
            <pc:sldMk cId="1678929299" sldId="259"/>
            <ac:spMk id="2" creationId="{8791F199-3761-F70E-ADCE-4B92F5A306B2}"/>
          </ac:spMkLst>
        </pc:spChg>
        <pc:spChg chg="del mod">
          <ac:chgData name="Corey Edwards" userId="S::corey.edwards@uwtsd.ac.uk::7a967df3-e232-40a5-b10c-dee8f912d80a" providerId="AD" clId="Web-{513FB4EC-E1B9-EF0A-EBEE-A58D6D887F44}" dt="2023-06-20T12:23:52.158" v="441"/>
          <ac:spMkLst>
            <pc:docMk/>
            <pc:sldMk cId="1678929299" sldId="259"/>
            <ac:spMk id="3" creationId="{00D781D8-2EB3-8961-DCCE-7D87C092D652}"/>
          </ac:spMkLst>
        </pc:spChg>
        <pc:spChg chg="add">
          <ac:chgData name="Corey Edwards" userId="S::corey.edwards@uwtsd.ac.uk::7a967df3-e232-40a5-b10c-dee8f912d80a" providerId="AD" clId="Web-{513FB4EC-E1B9-EF0A-EBEE-A58D6D887F44}" dt="2023-06-20T12:23:52.158" v="441"/>
          <ac:spMkLst>
            <pc:docMk/>
            <pc:sldMk cId="1678929299" sldId="259"/>
            <ac:spMk id="9" creationId="{8651CFA9-6065-4243-AC48-858E359780B1}"/>
          </ac:spMkLst>
        </pc:spChg>
        <pc:spChg chg="add">
          <ac:chgData name="Corey Edwards" userId="S::corey.edwards@uwtsd.ac.uk::7a967df3-e232-40a5-b10c-dee8f912d80a" providerId="AD" clId="Web-{513FB4EC-E1B9-EF0A-EBEE-A58D6D887F44}" dt="2023-06-20T12:23:52.158" v="441"/>
          <ac:spMkLst>
            <pc:docMk/>
            <pc:sldMk cId="1678929299" sldId="259"/>
            <ac:spMk id="11" creationId="{37962AE0-6A1C-4B76-9D52-10E5E6D7D3BB}"/>
          </ac:spMkLst>
        </pc:spChg>
        <pc:grpChg chg="add">
          <ac:chgData name="Corey Edwards" userId="S::corey.edwards@uwtsd.ac.uk::7a967df3-e232-40a5-b10c-dee8f912d80a" providerId="AD" clId="Web-{513FB4EC-E1B9-EF0A-EBEE-A58D6D887F44}" dt="2023-06-20T12:23:52.158" v="441"/>
          <ac:grpSpMkLst>
            <pc:docMk/>
            <pc:sldMk cId="1678929299" sldId="259"/>
            <ac:grpSpMk id="13" creationId="{7AB7BDB5-BE0D-446B-AA57-16A1D859E52B}"/>
          </ac:grpSpMkLst>
        </pc:grpChg>
        <pc:graphicFrameChg chg="add">
          <ac:chgData name="Corey Edwards" userId="S::corey.edwards@uwtsd.ac.uk::7a967df3-e232-40a5-b10c-dee8f912d80a" providerId="AD" clId="Web-{513FB4EC-E1B9-EF0A-EBEE-A58D6D887F44}" dt="2023-06-20T12:23:52.158" v="441"/>
          <ac:graphicFrameMkLst>
            <pc:docMk/>
            <pc:sldMk cId="1678929299" sldId="259"/>
            <ac:graphicFrameMk id="5" creationId="{3BDCA9C6-BFEB-6FAC-1E82-2622A27026AB}"/>
          </ac:graphicFrameMkLst>
        </pc:graphicFrameChg>
      </pc:sldChg>
      <pc:sldChg chg="addSp delSp modSp new mod setBg">
        <pc:chgData name="Corey Edwards" userId="S::corey.edwards@uwtsd.ac.uk::7a967df3-e232-40a5-b10c-dee8f912d80a" providerId="AD" clId="Web-{513FB4EC-E1B9-EF0A-EBEE-A58D6D887F44}" dt="2023-06-20T12:23:48.048" v="440"/>
        <pc:sldMkLst>
          <pc:docMk/>
          <pc:sldMk cId="3879130512" sldId="260"/>
        </pc:sldMkLst>
        <pc:spChg chg="mod">
          <ac:chgData name="Corey Edwards" userId="S::corey.edwards@uwtsd.ac.uk::7a967df3-e232-40a5-b10c-dee8f912d80a" providerId="AD" clId="Web-{513FB4EC-E1B9-EF0A-EBEE-A58D6D887F44}" dt="2023-06-20T12:23:48.048" v="440"/>
          <ac:spMkLst>
            <pc:docMk/>
            <pc:sldMk cId="3879130512" sldId="260"/>
            <ac:spMk id="2" creationId="{BC7E871B-18D2-1680-759D-008435F5406B}"/>
          </ac:spMkLst>
        </pc:spChg>
        <pc:spChg chg="del mod">
          <ac:chgData name="Corey Edwards" userId="S::corey.edwards@uwtsd.ac.uk::7a967df3-e232-40a5-b10c-dee8f912d80a" providerId="AD" clId="Web-{513FB4EC-E1B9-EF0A-EBEE-A58D6D887F44}" dt="2023-06-20T12:23:48.048" v="440"/>
          <ac:spMkLst>
            <pc:docMk/>
            <pc:sldMk cId="3879130512" sldId="260"/>
            <ac:spMk id="3" creationId="{B4889784-1A6D-D910-6FD7-B92339019AF8}"/>
          </ac:spMkLst>
        </pc:spChg>
        <pc:spChg chg="add">
          <ac:chgData name="Corey Edwards" userId="S::corey.edwards@uwtsd.ac.uk::7a967df3-e232-40a5-b10c-dee8f912d80a" providerId="AD" clId="Web-{513FB4EC-E1B9-EF0A-EBEE-A58D6D887F44}" dt="2023-06-20T12:23:48.048" v="440"/>
          <ac:spMkLst>
            <pc:docMk/>
            <pc:sldMk cId="3879130512" sldId="260"/>
            <ac:spMk id="9" creationId="{8651CFA9-6065-4243-AC48-858E359780B1}"/>
          </ac:spMkLst>
        </pc:spChg>
        <pc:spChg chg="add">
          <ac:chgData name="Corey Edwards" userId="S::corey.edwards@uwtsd.ac.uk::7a967df3-e232-40a5-b10c-dee8f912d80a" providerId="AD" clId="Web-{513FB4EC-E1B9-EF0A-EBEE-A58D6D887F44}" dt="2023-06-20T12:23:48.048" v="440"/>
          <ac:spMkLst>
            <pc:docMk/>
            <pc:sldMk cId="3879130512" sldId="260"/>
            <ac:spMk id="11" creationId="{37962AE0-6A1C-4B76-9D52-10E5E6D7D3BB}"/>
          </ac:spMkLst>
        </pc:spChg>
        <pc:grpChg chg="add">
          <ac:chgData name="Corey Edwards" userId="S::corey.edwards@uwtsd.ac.uk::7a967df3-e232-40a5-b10c-dee8f912d80a" providerId="AD" clId="Web-{513FB4EC-E1B9-EF0A-EBEE-A58D6D887F44}" dt="2023-06-20T12:23:48.048" v="440"/>
          <ac:grpSpMkLst>
            <pc:docMk/>
            <pc:sldMk cId="3879130512" sldId="260"/>
            <ac:grpSpMk id="13" creationId="{7AB7BDB5-BE0D-446B-AA57-16A1D859E52B}"/>
          </ac:grpSpMkLst>
        </pc:grpChg>
        <pc:graphicFrameChg chg="add">
          <ac:chgData name="Corey Edwards" userId="S::corey.edwards@uwtsd.ac.uk::7a967df3-e232-40a5-b10c-dee8f912d80a" providerId="AD" clId="Web-{513FB4EC-E1B9-EF0A-EBEE-A58D6D887F44}" dt="2023-06-20T12:23:48.048" v="440"/>
          <ac:graphicFrameMkLst>
            <pc:docMk/>
            <pc:sldMk cId="3879130512" sldId="260"/>
            <ac:graphicFrameMk id="5" creationId="{49AEF0CA-1A65-A85A-565E-1D6624AE8988}"/>
          </ac:graphicFrameMkLst>
        </pc:graphicFrameChg>
      </pc:sldChg>
      <pc:sldChg chg="addSp delSp modSp new mod setBg">
        <pc:chgData name="Corey Edwards" userId="S::corey.edwards@uwtsd.ac.uk::7a967df3-e232-40a5-b10c-dee8f912d80a" providerId="AD" clId="Web-{513FB4EC-E1B9-EF0A-EBEE-A58D6D887F44}" dt="2023-06-20T12:23:59.049" v="443"/>
        <pc:sldMkLst>
          <pc:docMk/>
          <pc:sldMk cId="1651175245" sldId="261"/>
        </pc:sldMkLst>
        <pc:spChg chg="mod">
          <ac:chgData name="Corey Edwards" userId="S::corey.edwards@uwtsd.ac.uk::7a967df3-e232-40a5-b10c-dee8f912d80a" providerId="AD" clId="Web-{513FB4EC-E1B9-EF0A-EBEE-A58D6D887F44}" dt="2023-06-20T12:23:59.049" v="443"/>
          <ac:spMkLst>
            <pc:docMk/>
            <pc:sldMk cId="1651175245" sldId="261"/>
            <ac:spMk id="2" creationId="{BD32ED43-7779-ADCC-78FF-E07E99FFFEC7}"/>
          </ac:spMkLst>
        </pc:spChg>
        <pc:spChg chg="del mod">
          <ac:chgData name="Corey Edwards" userId="S::corey.edwards@uwtsd.ac.uk::7a967df3-e232-40a5-b10c-dee8f912d80a" providerId="AD" clId="Web-{513FB4EC-E1B9-EF0A-EBEE-A58D6D887F44}" dt="2023-06-20T12:23:59.049" v="443"/>
          <ac:spMkLst>
            <pc:docMk/>
            <pc:sldMk cId="1651175245" sldId="261"/>
            <ac:spMk id="3" creationId="{1A4A0F1D-47D0-DDB1-A57C-B13A63542D64}"/>
          </ac:spMkLst>
        </pc:spChg>
        <pc:spChg chg="add">
          <ac:chgData name="Corey Edwards" userId="S::corey.edwards@uwtsd.ac.uk::7a967df3-e232-40a5-b10c-dee8f912d80a" providerId="AD" clId="Web-{513FB4EC-E1B9-EF0A-EBEE-A58D6D887F44}" dt="2023-06-20T12:23:59.049" v="443"/>
          <ac:spMkLst>
            <pc:docMk/>
            <pc:sldMk cId="1651175245" sldId="261"/>
            <ac:spMk id="9" creationId="{8651CFA9-6065-4243-AC48-858E359780B1}"/>
          </ac:spMkLst>
        </pc:spChg>
        <pc:spChg chg="add">
          <ac:chgData name="Corey Edwards" userId="S::corey.edwards@uwtsd.ac.uk::7a967df3-e232-40a5-b10c-dee8f912d80a" providerId="AD" clId="Web-{513FB4EC-E1B9-EF0A-EBEE-A58D6D887F44}" dt="2023-06-20T12:23:59.049" v="443"/>
          <ac:spMkLst>
            <pc:docMk/>
            <pc:sldMk cId="1651175245" sldId="261"/>
            <ac:spMk id="11" creationId="{37962AE0-6A1C-4B76-9D52-10E5E6D7D3BB}"/>
          </ac:spMkLst>
        </pc:spChg>
        <pc:grpChg chg="add">
          <ac:chgData name="Corey Edwards" userId="S::corey.edwards@uwtsd.ac.uk::7a967df3-e232-40a5-b10c-dee8f912d80a" providerId="AD" clId="Web-{513FB4EC-E1B9-EF0A-EBEE-A58D6D887F44}" dt="2023-06-20T12:23:59.049" v="443"/>
          <ac:grpSpMkLst>
            <pc:docMk/>
            <pc:sldMk cId="1651175245" sldId="261"/>
            <ac:grpSpMk id="13" creationId="{7AB7BDB5-BE0D-446B-AA57-16A1D859E52B}"/>
          </ac:grpSpMkLst>
        </pc:grpChg>
        <pc:graphicFrameChg chg="add">
          <ac:chgData name="Corey Edwards" userId="S::corey.edwards@uwtsd.ac.uk::7a967df3-e232-40a5-b10c-dee8f912d80a" providerId="AD" clId="Web-{513FB4EC-E1B9-EF0A-EBEE-A58D6D887F44}" dt="2023-06-20T12:23:59.049" v="443"/>
          <ac:graphicFrameMkLst>
            <pc:docMk/>
            <pc:sldMk cId="1651175245" sldId="261"/>
            <ac:graphicFrameMk id="5" creationId="{F0C314AD-2522-79FD-1488-74A7FBEC4159}"/>
          </ac:graphicFrameMkLst>
        </pc:graphicFrameChg>
      </pc:sldChg>
      <pc:sldChg chg="addSp delSp modSp new mod ord setBg addAnim">
        <pc:chgData name="Corey Edwards" userId="S::corey.edwards@uwtsd.ac.uk::7a967df3-e232-40a5-b10c-dee8f912d80a" providerId="AD" clId="Web-{513FB4EC-E1B9-EF0A-EBEE-A58D6D887F44}" dt="2023-06-20T12:44:38.293" v="1064"/>
        <pc:sldMkLst>
          <pc:docMk/>
          <pc:sldMk cId="1081384678" sldId="262"/>
        </pc:sldMkLst>
        <pc:spChg chg="mod ord">
          <ac:chgData name="Corey Edwards" userId="S::corey.edwards@uwtsd.ac.uk::7a967df3-e232-40a5-b10c-dee8f912d80a" providerId="AD" clId="Web-{513FB4EC-E1B9-EF0A-EBEE-A58D6D887F44}" dt="2023-06-20T12:44:38.293" v="1063"/>
          <ac:spMkLst>
            <pc:docMk/>
            <pc:sldMk cId="1081384678" sldId="262"/>
            <ac:spMk id="2" creationId="{C302C5F8-24A4-F30E-FCBB-EBE3C99AF051}"/>
          </ac:spMkLst>
        </pc:spChg>
        <pc:spChg chg="mod">
          <ac:chgData name="Corey Edwards" userId="S::corey.edwards@uwtsd.ac.uk::7a967df3-e232-40a5-b10c-dee8f912d80a" providerId="AD" clId="Web-{513FB4EC-E1B9-EF0A-EBEE-A58D6D887F44}" dt="2023-06-20T12:44:38.293" v="1063"/>
          <ac:spMkLst>
            <pc:docMk/>
            <pc:sldMk cId="1081384678" sldId="262"/>
            <ac:spMk id="3" creationId="{106C12FE-0FB7-A0E4-49DD-E3825C630583}"/>
          </ac:spMkLst>
        </pc:spChg>
        <pc:spChg chg="add del">
          <ac:chgData name="Corey Edwards" userId="S::corey.edwards@uwtsd.ac.uk::7a967df3-e232-40a5-b10c-dee8f912d80a" providerId="AD" clId="Web-{513FB4EC-E1B9-EF0A-EBEE-A58D6D887F44}" dt="2023-06-20T12:44:38.261" v="1062"/>
          <ac:spMkLst>
            <pc:docMk/>
            <pc:sldMk cId="1081384678" sldId="262"/>
            <ac:spMk id="9" creationId="{0BABF38A-8A0D-492E-BD20-6CF4D46B50BD}"/>
          </ac:spMkLst>
        </pc:spChg>
        <pc:spChg chg="add del">
          <ac:chgData name="Corey Edwards" userId="S::corey.edwards@uwtsd.ac.uk::7a967df3-e232-40a5-b10c-dee8f912d80a" providerId="AD" clId="Web-{513FB4EC-E1B9-EF0A-EBEE-A58D6D887F44}" dt="2023-06-20T12:44:38.261" v="1062"/>
          <ac:spMkLst>
            <pc:docMk/>
            <pc:sldMk cId="1081384678" sldId="262"/>
            <ac:spMk id="13" creationId="{D6A5485D-4AF6-47BA-8BB1-44D0639B9FA6}"/>
          </ac:spMkLst>
        </pc:spChg>
        <pc:spChg chg="add del">
          <ac:chgData name="Corey Edwards" userId="S::corey.edwards@uwtsd.ac.uk::7a967df3-e232-40a5-b10c-dee8f912d80a" providerId="AD" clId="Web-{513FB4EC-E1B9-EF0A-EBEE-A58D6D887F44}" dt="2023-06-20T12:44:38.261" v="1062"/>
          <ac:spMkLst>
            <pc:docMk/>
            <pc:sldMk cId="1081384678" sldId="262"/>
            <ac:spMk id="15" creationId="{483861B3-77F4-42C4-B257-AF7D1EB5FFDE}"/>
          </ac:spMkLst>
        </pc:spChg>
        <pc:spChg chg="add del">
          <ac:chgData name="Corey Edwards" userId="S::corey.edwards@uwtsd.ac.uk::7a967df3-e232-40a5-b10c-dee8f912d80a" providerId="AD" clId="Web-{513FB4EC-E1B9-EF0A-EBEE-A58D6D887F44}" dt="2023-06-20T12:44:38.261" v="1062"/>
          <ac:spMkLst>
            <pc:docMk/>
            <pc:sldMk cId="1081384678" sldId="262"/>
            <ac:spMk id="17" creationId="{1DF53E4F-F248-41DA-B87A-B7539C6CFE9C}"/>
          </ac:spMkLst>
        </pc:spChg>
        <pc:spChg chg="add del">
          <ac:chgData name="Corey Edwards" userId="S::corey.edwards@uwtsd.ac.uk::7a967df3-e232-40a5-b10c-dee8f912d80a" providerId="AD" clId="Web-{513FB4EC-E1B9-EF0A-EBEE-A58D6D887F44}" dt="2023-06-20T12:44:38.261" v="1062"/>
          <ac:spMkLst>
            <pc:docMk/>
            <pc:sldMk cId="1081384678" sldId="262"/>
            <ac:spMk id="19" creationId="{5724E74D-9688-4ED9-86E6-D0C3F23DDCE5}"/>
          </ac:spMkLst>
        </pc:spChg>
        <pc:spChg chg="add">
          <ac:chgData name="Corey Edwards" userId="S::corey.edwards@uwtsd.ac.uk::7a967df3-e232-40a5-b10c-dee8f912d80a" providerId="AD" clId="Web-{513FB4EC-E1B9-EF0A-EBEE-A58D6D887F44}" dt="2023-06-20T12:44:38.293" v="1063"/>
          <ac:spMkLst>
            <pc:docMk/>
            <pc:sldMk cId="1081384678" sldId="262"/>
            <ac:spMk id="25" creationId="{8651CFA9-6065-4243-AC48-858E359780B1}"/>
          </ac:spMkLst>
        </pc:spChg>
        <pc:spChg chg="add">
          <ac:chgData name="Corey Edwards" userId="S::corey.edwards@uwtsd.ac.uk::7a967df3-e232-40a5-b10c-dee8f912d80a" providerId="AD" clId="Web-{513FB4EC-E1B9-EF0A-EBEE-A58D6D887F44}" dt="2023-06-20T12:44:38.293" v="1063"/>
          <ac:spMkLst>
            <pc:docMk/>
            <pc:sldMk cId="1081384678" sldId="262"/>
            <ac:spMk id="26" creationId="{FBC8BBE5-981E-4B0B-9654-32B5668BFF31}"/>
          </ac:spMkLst>
        </pc:spChg>
        <pc:grpChg chg="add">
          <ac:chgData name="Corey Edwards" userId="S::corey.edwards@uwtsd.ac.uk::7a967df3-e232-40a5-b10c-dee8f912d80a" providerId="AD" clId="Web-{513FB4EC-E1B9-EF0A-EBEE-A58D6D887F44}" dt="2023-06-20T12:44:38.293" v="1063"/>
          <ac:grpSpMkLst>
            <pc:docMk/>
            <pc:sldMk cId="1081384678" sldId="262"/>
            <ac:grpSpMk id="27" creationId="{8ED5E97A-D21B-4AA4-83CF-DA3A380E301A}"/>
          </ac:grpSpMkLst>
        </pc:grpChg>
        <pc:picChg chg="add del">
          <ac:chgData name="Corey Edwards" userId="S::corey.edwards@uwtsd.ac.uk::7a967df3-e232-40a5-b10c-dee8f912d80a" providerId="AD" clId="Web-{513FB4EC-E1B9-EF0A-EBEE-A58D6D887F44}" dt="2023-06-20T12:44:38.261" v="1062"/>
          <ac:picMkLst>
            <pc:docMk/>
            <pc:sldMk cId="1081384678" sldId="262"/>
            <ac:picMk id="5" creationId="{0289FC1C-4078-EFEA-701F-F6AE36A59BAB}"/>
          </ac:picMkLst>
        </pc:picChg>
        <pc:picChg chg="add del">
          <ac:chgData name="Corey Edwards" userId="S::corey.edwards@uwtsd.ac.uk::7a967df3-e232-40a5-b10c-dee8f912d80a" providerId="AD" clId="Web-{513FB4EC-E1B9-EF0A-EBEE-A58D6D887F44}" dt="2023-06-20T12:44:38.261" v="1062"/>
          <ac:picMkLst>
            <pc:docMk/>
            <pc:sldMk cId="1081384678" sldId="262"/>
            <ac:picMk id="11" creationId="{BC526B7A-4801-4FD1-95C8-03AF22629E87}"/>
          </ac:picMkLst>
        </pc:picChg>
        <pc:picChg chg="add del">
          <ac:chgData name="Corey Edwards" userId="S::corey.edwards@uwtsd.ac.uk::7a967df3-e232-40a5-b10c-dee8f912d80a" providerId="AD" clId="Web-{513FB4EC-E1B9-EF0A-EBEE-A58D6D887F44}" dt="2023-06-20T12:44:38.261" v="1062"/>
          <ac:picMkLst>
            <pc:docMk/>
            <pc:sldMk cId="1081384678" sldId="262"/>
            <ac:picMk id="21" creationId="{118F7743-9D11-4179-BEB4-EC2B1C265086}"/>
          </ac:picMkLst>
        </pc:picChg>
        <pc:picChg chg="add del">
          <ac:chgData name="Corey Edwards" userId="S::corey.edwards@uwtsd.ac.uk::7a967df3-e232-40a5-b10c-dee8f912d80a" providerId="AD" clId="Web-{513FB4EC-E1B9-EF0A-EBEE-A58D6D887F44}" dt="2023-06-20T12:44:38.261" v="1062"/>
          <ac:picMkLst>
            <pc:docMk/>
            <pc:sldMk cId="1081384678" sldId="262"/>
            <ac:picMk id="23" creationId="{05D29D54-E14A-4679-95CF-25E6EC2BD5A1}"/>
          </ac:picMkLst>
        </pc:picChg>
        <pc:picChg chg="add">
          <ac:chgData name="Corey Edwards" userId="S::corey.edwards@uwtsd.ac.uk::7a967df3-e232-40a5-b10c-dee8f912d80a" providerId="AD" clId="Web-{513FB4EC-E1B9-EF0A-EBEE-A58D6D887F44}" dt="2023-06-20T12:44:38.293" v="1063"/>
          <ac:picMkLst>
            <pc:docMk/>
            <pc:sldMk cId="1081384678" sldId="262"/>
            <ac:picMk id="29" creationId="{4AA51177-2DD6-329E-DA54-DAB2ED5CAD6D}"/>
          </ac:picMkLst>
        </pc:picChg>
      </pc:sldChg>
      <pc:sldChg chg="addSp delSp modSp new mod setBg">
        <pc:chgData name="Corey Edwards" userId="S::corey.edwards@uwtsd.ac.uk::7a967df3-e232-40a5-b10c-dee8f912d80a" providerId="AD" clId="Web-{513FB4EC-E1B9-EF0A-EBEE-A58D6D887F44}" dt="2023-06-20T12:23:56.049" v="442"/>
        <pc:sldMkLst>
          <pc:docMk/>
          <pc:sldMk cId="1696106511" sldId="263"/>
        </pc:sldMkLst>
        <pc:spChg chg="mod">
          <ac:chgData name="Corey Edwards" userId="S::corey.edwards@uwtsd.ac.uk::7a967df3-e232-40a5-b10c-dee8f912d80a" providerId="AD" clId="Web-{513FB4EC-E1B9-EF0A-EBEE-A58D6D887F44}" dt="2023-06-20T12:23:56.049" v="442"/>
          <ac:spMkLst>
            <pc:docMk/>
            <pc:sldMk cId="1696106511" sldId="263"/>
            <ac:spMk id="2" creationId="{74A963F5-7C56-995F-E964-26E8A450F837}"/>
          </ac:spMkLst>
        </pc:spChg>
        <pc:spChg chg="del mod">
          <ac:chgData name="Corey Edwards" userId="S::corey.edwards@uwtsd.ac.uk::7a967df3-e232-40a5-b10c-dee8f912d80a" providerId="AD" clId="Web-{513FB4EC-E1B9-EF0A-EBEE-A58D6D887F44}" dt="2023-06-20T12:23:56.049" v="442"/>
          <ac:spMkLst>
            <pc:docMk/>
            <pc:sldMk cId="1696106511" sldId="263"/>
            <ac:spMk id="3" creationId="{FCBB406B-4DD4-9279-FB66-1EA0CF85A1E6}"/>
          </ac:spMkLst>
        </pc:spChg>
        <pc:spChg chg="add">
          <ac:chgData name="Corey Edwards" userId="S::corey.edwards@uwtsd.ac.uk::7a967df3-e232-40a5-b10c-dee8f912d80a" providerId="AD" clId="Web-{513FB4EC-E1B9-EF0A-EBEE-A58D6D887F44}" dt="2023-06-20T12:23:56.049" v="442"/>
          <ac:spMkLst>
            <pc:docMk/>
            <pc:sldMk cId="1696106511" sldId="263"/>
            <ac:spMk id="9" creationId="{8651CFA9-6065-4243-AC48-858E359780B1}"/>
          </ac:spMkLst>
        </pc:spChg>
        <pc:spChg chg="add">
          <ac:chgData name="Corey Edwards" userId="S::corey.edwards@uwtsd.ac.uk::7a967df3-e232-40a5-b10c-dee8f912d80a" providerId="AD" clId="Web-{513FB4EC-E1B9-EF0A-EBEE-A58D6D887F44}" dt="2023-06-20T12:23:56.049" v="442"/>
          <ac:spMkLst>
            <pc:docMk/>
            <pc:sldMk cId="1696106511" sldId="263"/>
            <ac:spMk id="11" creationId="{37962AE0-6A1C-4B76-9D52-10E5E6D7D3BB}"/>
          </ac:spMkLst>
        </pc:spChg>
        <pc:grpChg chg="add">
          <ac:chgData name="Corey Edwards" userId="S::corey.edwards@uwtsd.ac.uk::7a967df3-e232-40a5-b10c-dee8f912d80a" providerId="AD" clId="Web-{513FB4EC-E1B9-EF0A-EBEE-A58D6D887F44}" dt="2023-06-20T12:23:56.049" v="442"/>
          <ac:grpSpMkLst>
            <pc:docMk/>
            <pc:sldMk cId="1696106511" sldId="263"/>
            <ac:grpSpMk id="13" creationId="{7AB7BDB5-BE0D-446B-AA57-16A1D859E52B}"/>
          </ac:grpSpMkLst>
        </pc:grpChg>
        <pc:graphicFrameChg chg="add">
          <ac:chgData name="Corey Edwards" userId="S::corey.edwards@uwtsd.ac.uk::7a967df3-e232-40a5-b10c-dee8f912d80a" providerId="AD" clId="Web-{513FB4EC-E1B9-EF0A-EBEE-A58D6D887F44}" dt="2023-06-20T12:23:56.049" v="442"/>
          <ac:graphicFrameMkLst>
            <pc:docMk/>
            <pc:sldMk cId="1696106511" sldId="263"/>
            <ac:graphicFrameMk id="5" creationId="{51045795-8DC4-5BBC-FDBD-322128D80E70}"/>
          </ac:graphicFrameMkLst>
        </pc:graphicFrameChg>
      </pc:sldChg>
      <pc:sldChg chg="addSp delSp modSp new mod setBg">
        <pc:chgData name="Corey Edwards" userId="S::corey.edwards@uwtsd.ac.uk::7a967df3-e232-40a5-b10c-dee8f912d80a" providerId="AD" clId="Web-{513FB4EC-E1B9-EF0A-EBEE-A58D6D887F44}" dt="2023-06-20T12:44:42.637" v="1065"/>
        <pc:sldMkLst>
          <pc:docMk/>
          <pc:sldMk cId="3671496459" sldId="264"/>
        </pc:sldMkLst>
        <pc:spChg chg="mod">
          <ac:chgData name="Corey Edwards" userId="S::corey.edwards@uwtsd.ac.uk::7a967df3-e232-40a5-b10c-dee8f912d80a" providerId="AD" clId="Web-{513FB4EC-E1B9-EF0A-EBEE-A58D6D887F44}" dt="2023-06-20T12:44:42.637" v="1065"/>
          <ac:spMkLst>
            <pc:docMk/>
            <pc:sldMk cId="3671496459" sldId="264"/>
            <ac:spMk id="2" creationId="{C6B2D5B1-137A-B5C6-B8BE-21A3892738AB}"/>
          </ac:spMkLst>
        </pc:spChg>
        <pc:spChg chg="del mod">
          <ac:chgData name="Corey Edwards" userId="S::corey.edwards@uwtsd.ac.uk::7a967df3-e232-40a5-b10c-dee8f912d80a" providerId="AD" clId="Web-{513FB4EC-E1B9-EF0A-EBEE-A58D6D887F44}" dt="2023-06-20T12:44:42.637" v="1065"/>
          <ac:spMkLst>
            <pc:docMk/>
            <pc:sldMk cId="3671496459" sldId="264"/>
            <ac:spMk id="3" creationId="{4EA7F183-51C7-7732-9805-1DC178FB8BAF}"/>
          </ac:spMkLst>
        </pc:spChg>
        <pc:spChg chg="add">
          <ac:chgData name="Corey Edwards" userId="S::corey.edwards@uwtsd.ac.uk::7a967df3-e232-40a5-b10c-dee8f912d80a" providerId="AD" clId="Web-{513FB4EC-E1B9-EF0A-EBEE-A58D6D887F44}" dt="2023-06-20T12:44:42.637" v="1065"/>
          <ac:spMkLst>
            <pc:docMk/>
            <pc:sldMk cId="3671496459" sldId="264"/>
            <ac:spMk id="9" creationId="{8651CFA9-6065-4243-AC48-858E359780B1}"/>
          </ac:spMkLst>
        </pc:spChg>
        <pc:spChg chg="add">
          <ac:chgData name="Corey Edwards" userId="S::corey.edwards@uwtsd.ac.uk::7a967df3-e232-40a5-b10c-dee8f912d80a" providerId="AD" clId="Web-{513FB4EC-E1B9-EF0A-EBEE-A58D6D887F44}" dt="2023-06-20T12:44:42.637" v="1065"/>
          <ac:spMkLst>
            <pc:docMk/>
            <pc:sldMk cId="3671496459" sldId="264"/>
            <ac:spMk id="11" creationId="{37962AE0-6A1C-4B76-9D52-10E5E6D7D3BB}"/>
          </ac:spMkLst>
        </pc:spChg>
        <pc:grpChg chg="add">
          <ac:chgData name="Corey Edwards" userId="S::corey.edwards@uwtsd.ac.uk::7a967df3-e232-40a5-b10c-dee8f912d80a" providerId="AD" clId="Web-{513FB4EC-E1B9-EF0A-EBEE-A58D6D887F44}" dt="2023-06-20T12:44:42.637" v="1065"/>
          <ac:grpSpMkLst>
            <pc:docMk/>
            <pc:sldMk cId="3671496459" sldId="264"/>
            <ac:grpSpMk id="13" creationId="{7AB7BDB5-BE0D-446B-AA57-16A1D859E52B}"/>
          </ac:grpSpMkLst>
        </pc:grpChg>
        <pc:graphicFrameChg chg="add">
          <ac:chgData name="Corey Edwards" userId="S::corey.edwards@uwtsd.ac.uk::7a967df3-e232-40a5-b10c-dee8f912d80a" providerId="AD" clId="Web-{513FB4EC-E1B9-EF0A-EBEE-A58D6D887F44}" dt="2023-06-20T12:44:42.637" v="1065"/>
          <ac:graphicFrameMkLst>
            <pc:docMk/>
            <pc:sldMk cId="3671496459" sldId="264"/>
            <ac:graphicFrameMk id="5" creationId="{3A8E8E44-07C5-AE5C-E38A-F60CC8E740F6}"/>
          </ac:graphicFrameMkLst>
        </pc:graphicFrameChg>
      </pc:sldChg>
      <pc:sldChg chg="addSp delSp modSp new mod setBg addAnim modAnim">
        <pc:chgData name="Corey Edwards" userId="S::corey.edwards@uwtsd.ac.uk::7a967df3-e232-40a5-b10c-dee8f912d80a" providerId="AD" clId="Web-{513FB4EC-E1B9-EF0A-EBEE-A58D6D887F44}" dt="2023-06-20T12:45:00.294" v="1069"/>
        <pc:sldMkLst>
          <pc:docMk/>
          <pc:sldMk cId="2574034230" sldId="265"/>
        </pc:sldMkLst>
        <pc:spChg chg="mod">
          <ac:chgData name="Corey Edwards" userId="S::corey.edwards@uwtsd.ac.uk::7a967df3-e232-40a5-b10c-dee8f912d80a" providerId="AD" clId="Web-{513FB4EC-E1B9-EF0A-EBEE-A58D6D887F44}" dt="2023-06-20T12:44:52.168" v="1067"/>
          <ac:spMkLst>
            <pc:docMk/>
            <pc:sldMk cId="2574034230" sldId="265"/>
            <ac:spMk id="2" creationId="{607965C2-31B4-04DC-E289-773F03ED70E9}"/>
          </ac:spMkLst>
        </pc:spChg>
        <pc:spChg chg="del mod">
          <ac:chgData name="Corey Edwards" userId="S::corey.edwards@uwtsd.ac.uk::7a967df3-e232-40a5-b10c-dee8f912d80a" providerId="AD" clId="Web-{513FB4EC-E1B9-EF0A-EBEE-A58D6D887F44}" dt="2023-06-20T12:44:52.168" v="1067"/>
          <ac:spMkLst>
            <pc:docMk/>
            <pc:sldMk cId="2574034230" sldId="265"/>
            <ac:spMk id="3" creationId="{1FA6226F-A94A-F419-DCBE-80693ABE4F27}"/>
          </ac:spMkLst>
        </pc:spChg>
        <pc:spChg chg="add">
          <ac:chgData name="Corey Edwards" userId="S::corey.edwards@uwtsd.ac.uk::7a967df3-e232-40a5-b10c-dee8f912d80a" providerId="AD" clId="Web-{513FB4EC-E1B9-EF0A-EBEE-A58D6D887F44}" dt="2023-06-20T12:44:52.168" v="1067"/>
          <ac:spMkLst>
            <pc:docMk/>
            <pc:sldMk cId="2574034230" sldId="265"/>
            <ac:spMk id="9" creationId="{43A9B7B3-F171-4C25-99FC-C54250F0649B}"/>
          </ac:spMkLst>
        </pc:spChg>
        <pc:spChg chg="add">
          <ac:chgData name="Corey Edwards" userId="S::corey.edwards@uwtsd.ac.uk::7a967df3-e232-40a5-b10c-dee8f912d80a" providerId="AD" clId="Web-{513FB4EC-E1B9-EF0A-EBEE-A58D6D887F44}" dt="2023-06-20T12:44:52.168" v="1067"/>
          <ac:spMkLst>
            <pc:docMk/>
            <pc:sldMk cId="2574034230" sldId="265"/>
            <ac:spMk id="11" creationId="{D2D5C7C5-9C27-4A61-9F57-1857D45320FD}"/>
          </ac:spMkLst>
        </pc:spChg>
        <pc:spChg chg="add">
          <ac:chgData name="Corey Edwards" userId="S::corey.edwards@uwtsd.ac.uk::7a967df3-e232-40a5-b10c-dee8f912d80a" providerId="AD" clId="Web-{513FB4EC-E1B9-EF0A-EBEE-A58D6D887F44}" dt="2023-06-20T12:44:52.168" v="1067"/>
          <ac:spMkLst>
            <pc:docMk/>
            <pc:sldMk cId="2574034230" sldId="265"/>
            <ac:spMk id="13" creationId="{A56932E6-5BA9-4C85-82EA-A307011BBDFD}"/>
          </ac:spMkLst>
        </pc:spChg>
        <pc:graphicFrameChg chg="add">
          <ac:chgData name="Corey Edwards" userId="S::corey.edwards@uwtsd.ac.uk::7a967df3-e232-40a5-b10c-dee8f912d80a" providerId="AD" clId="Web-{513FB4EC-E1B9-EF0A-EBEE-A58D6D887F44}" dt="2023-06-20T12:44:52.168" v="1067"/>
          <ac:graphicFrameMkLst>
            <pc:docMk/>
            <pc:sldMk cId="2574034230" sldId="265"/>
            <ac:graphicFrameMk id="5" creationId="{F494187F-0F97-3B63-7D6C-6CE744B2052E}"/>
          </ac:graphicFrameMkLst>
        </pc:graphicFrameChg>
      </pc:sldChg>
      <pc:sldChg chg="addSp delSp modSp new mod setBg">
        <pc:chgData name="Corey Edwards" userId="S::corey.edwards@uwtsd.ac.uk::7a967df3-e232-40a5-b10c-dee8f912d80a" providerId="AD" clId="Web-{513FB4EC-E1B9-EF0A-EBEE-A58D6D887F44}" dt="2023-06-20T14:03:06.054" v="1452"/>
        <pc:sldMkLst>
          <pc:docMk/>
          <pc:sldMk cId="2669933544" sldId="266"/>
        </pc:sldMkLst>
        <pc:spChg chg="mod">
          <ac:chgData name="Corey Edwards" userId="S::corey.edwards@uwtsd.ac.uk::7a967df3-e232-40a5-b10c-dee8f912d80a" providerId="AD" clId="Web-{513FB4EC-E1B9-EF0A-EBEE-A58D6D887F44}" dt="2023-06-20T14:03:06.054" v="1452"/>
          <ac:spMkLst>
            <pc:docMk/>
            <pc:sldMk cId="2669933544" sldId="266"/>
            <ac:spMk id="2" creationId="{C58CD05A-2387-72B6-B714-FF4DC56613B9}"/>
          </ac:spMkLst>
        </pc:spChg>
        <pc:spChg chg="del mod">
          <ac:chgData name="Corey Edwards" userId="S::corey.edwards@uwtsd.ac.uk::7a967df3-e232-40a5-b10c-dee8f912d80a" providerId="AD" clId="Web-{513FB4EC-E1B9-EF0A-EBEE-A58D6D887F44}" dt="2023-06-20T14:03:06.054" v="1452"/>
          <ac:spMkLst>
            <pc:docMk/>
            <pc:sldMk cId="2669933544" sldId="266"/>
            <ac:spMk id="3" creationId="{95FE21FA-5F69-9356-EA5D-E6A2E892DE89}"/>
          </ac:spMkLst>
        </pc:spChg>
        <pc:spChg chg="add">
          <ac:chgData name="Corey Edwards" userId="S::corey.edwards@uwtsd.ac.uk::7a967df3-e232-40a5-b10c-dee8f912d80a" providerId="AD" clId="Web-{513FB4EC-E1B9-EF0A-EBEE-A58D6D887F44}" dt="2023-06-20T14:03:06.054" v="1452"/>
          <ac:spMkLst>
            <pc:docMk/>
            <pc:sldMk cId="2669933544" sldId="266"/>
            <ac:spMk id="9" creationId="{43A9B7B3-F171-4C25-99FC-C54250F0649B}"/>
          </ac:spMkLst>
        </pc:spChg>
        <pc:spChg chg="add">
          <ac:chgData name="Corey Edwards" userId="S::corey.edwards@uwtsd.ac.uk::7a967df3-e232-40a5-b10c-dee8f912d80a" providerId="AD" clId="Web-{513FB4EC-E1B9-EF0A-EBEE-A58D6D887F44}" dt="2023-06-20T14:03:06.054" v="1452"/>
          <ac:spMkLst>
            <pc:docMk/>
            <pc:sldMk cId="2669933544" sldId="266"/>
            <ac:spMk id="11" creationId="{D2D5C7C5-9C27-4A61-9F57-1857D45320FD}"/>
          </ac:spMkLst>
        </pc:spChg>
        <pc:spChg chg="add">
          <ac:chgData name="Corey Edwards" userId="S::corey.edwards@uwtsd.ac.uk::7a967df3-e232-40a5-b10c-dee8f912d80a" providerId="AD" clId="Web-{513FB4EC-E1B9-EF0A-EBEE-A58D6D887F44}" dt="2023-06-20T14:03:06.054" v="1452"/>
          <ac:spMkLst>
            <pc:docMk/>
            <pc:sldMk cId="2669933544" sldId="266"/>
            <ac:spMk id="13" creationId="{A56932E6-5BA9-4C85-82EA-A307011BBDFD}"/>
          </ac:spMkLst>
        </pc:spChg>
        <pc:graphicFrameChg chg="add">
          <ac:chgData name="Corey Edwards" userId="S::corey.edwards@uwtsd.ac.uk::7a967df3-e232-40a5-b10c-dee8f912d80a" providerId="AD" clId="Web-{513FB4EC-E1B9-EF0A-EBEE-A58D6D887F44}" dt="2023-06-20T14:03:06.054" v="1452"/>
          <ac:graphicFrameMkLst>
            <pc:docMk/>
            <pc:sldMk cId="2669933544" sldId="266"/>
            <ac:graphicFrameMk id="5" creationId="{6ABAEB4A-811C-7559-3612-4C91BF692EB3}"/>
          </ac:graphicFrameMkLst>
        </pc:graphicFrameChg>
      </pc:sldChg>
      <pc:sldChg chg="addSp delSp modSp new mod setBg">
        <pc:chgData name="Corey Edwards" userId="S::corey.edwards@uwtsd.ac.uk::7a967df3-e232-40a5-b10c-dee8f912d80a" providerId="AD" clId="Web-{513FB4EC-E1B9-EF0A-EBEE-A58D6D887F44}" dt="2023-06-21T09:05:08.234" v="1520"/>
        <pc:sldMkLst>
          <pc:docMk/>
          <pc:sldMk cId="1163371844" sldId="267"/>
        </pc:sldMkLst>
        <pc:spChg chg="mod">
          <ac:chgData name="Corey Edwards" userId="S::corey.edwards@uwtsd.ac.uk::7a967df3-e232-40a5-b10c-dee8f912d80a" providerId="AD" clId="Web-{513FB4EC-E1B9-EF0A-EBEE-A58D6D887F44}" dt="2023-06-21T09:05:08.234" v="1520"/>
          <ac:spMkLst>
            <pc:docMk/>
            <pc:sldMk cId="1163371844" sldId="267"/>
            <ac:spMk id="2" creationId="{F2997BE3-FB56-FDB3-AF86-4A57971C98C0}"/>
          </ac:spMkLst>
        </pc:spChg>
        <pc:spChg chg="del mod">
          <ac:chgData name="Corey Edwards" userId="S::corey.edwards@uwtsd.ac.uk::7a967df3-e232-40a5-b10c-dee8f912d80a" providerId="AD" clId="Web-{513FB4EC-E1B9-EF0A-EBEE-A58D6D887F44}" dt="2023-06-21T09:05:08.234" v="1520"/>
          <ac:spMkLst>
            <pc:docMk/>
            <pc:sldMk cId="1163371844" sldId="267"/>
            <ac:spMk id="3" creationId="{9FBAE19D-6AEC-78D3-F6E6-FC3AD43236AE}"/>
          </ac:spMkLst>
        </pc:spChg>
        <pc:spChg chg="add">
          <ac:chgData name="Corey Edwards" userId="S::corey.edwards@uwtsd.ac.uk::7a967df3-e232-40a5-b10c-dee8f912d80a" providerId="AD" clId="Web-{513FB4EC-E1B9-EF0A-EBEE-A58D6D887F44}" dt="2023-06-21T09:05:08.234" v="1520"/>
          <ac:spMkLst>
            <pc:docMk/>
            <pc:sldMk cId="1163371844" sldId="267"/>
            <ac:spMk id="9" creationId="{8651CFA9-6065-4243-AC48-858E359780B1}"/>
          </ac:spMkLst>
        </pc:spChg>
        <pc:spChg chg="add">
          <ac:chgData name="Corey Edwards" userId="S::corey.edwards@uwtsd.ac.uk::7a967df3-e232-40a5-b10c-dee8f912d80a" providerId="AD" clId="Web-{513FB4EC-E1B9-EF0A-EBEE-A58D6D887F44}" dt="2023-06-21T09:05:08.234" v="1520"/>
          <ac:spMkLst>
            <pc:docMk/>
            <pc:sldMk cId="1163371844" sldId="267"/>
            <ac:spMk id="11" creationId="{37962AE0-6A1C-4B76-9D52-10E5E6D7D3BB}"/>
          </ac:spMkLst>
        </pc:spChg>
        <pc:grpChg chg="add">
          <ac:chgData name="Corey Edwards" userId="S::corey.edwards@uwtsd.ac.uk::7a967df3-e232-40a5-b10c-dee8f912d80a" providerId="AD" clId="Web-{513FB4EC-E1B9-EF0A-EBEE-A58D6D887F44}" dt="2023-06-21T09:05:08.234" v="1520"/>
          <ac:grpSpMkLst>
            <pc:docMk/>
            <pc:sldMk cId="1163371844" sldId="267"/>
            <ac:grpSpMk id="13" creationId="{7AB7BDB5-BE0D-446B-AA57-16A1D859E52B}"/>
          </ac:grpSpMkLst>
        </pc:grpChg>
        <pc:graphicFrameChg chg="add">
          <ac:chgData name="Corey Edwards" userId="S::corey.edwards@uwtsd.ac.uk::7a967df3-e232-40a5-b10c-dee8f912d80a" providerId="AD" clId="Web-{513FB4EC-E1B9-EF0A-EBEE-A58D6D887F44}" dt="2023-06-21T09:05:08.234" v="1520"/>
          <ac:graphicFrameMkLst>
            <pc:docMk/>
            <pc:sldMk cId="1163371844" sldId="267"/>
            <ac:graphicFrameMk id="5" creationId="{7545C02B-8CD0-9963-3A55-DDAA3625F838}"/>
          </ac:graphicFrameMkLst>
        </pc:graphicFrameChg>
      </pc:sldChg>
      <pc:sldChg chg="modSp new del">
        <pc:chgData name="Corey Edwards" userId="S::corey.edwards@uwtsd.ac.uk::7a967df3-e232-40a5-b10c-dee8f912d80a" providerId="AD" clId="Web-{513FB4EC-E1B9-EF0A-EBEE-A58D6D887F44}" dt="2023-06-20T13:44:07.937" v="1398"/>
        <pc:sldMkLst>
          <pc:docMk/>
          <pc:sldMk cId="302949314" sldId="268"/>
        </pc:sldMkLst>
        <pc:spChg chg="mod">
          <ac:chgData name="Corey Edwards" userId="S::corey.edwards@uwtsd.ac.uk::7a967df3-e232-40a5-b10c-dee8f912d80a" providerId="AD" clId="Web-{513FB4EC-E1B9-EF0A-EBEE-A58D6D887F44}" dt="2023-06-20T12:21:12.008" v="300" actId="20577"/>
          <ac:spMkLst>
            <pc:docMk/>
            <pc:sldMk cId="302949314" sldId="268"/>
            <ac:spMk id="2" creationId="{8B7EC1F2-F797-469D-CE9D-733D335A8C79}"/>
          </ac:spMkLst>
        </pc:spChg>
      </pc:sldChg>
      <pc:sldChg chg="modSp new del">
        <pc:chgData name="Corey Edwards" userId="S::corey.edwards@uwtsd.ac.uk::7a967df3-e232-40a5-b10c-dee8f912d80a" providerId="AD" clId="Web-{513FB4EC-E1B9-EF0A-EBEE-A58D6D887F44}" dt="2023-06-20T13:53:00.979" v="1399"/>
        <pc:sldMkLst>
          <pc:docMk/>
          <pc:sldMk cId="2929300108" sldId="269"/>
        </pc:sldMkLst>
        <pc:spChg chg="mod">
          <ac:chgData name="Corey Edwards" userId="S::corey.edwards@uwtsd.ac.uk::7a967df3-e232-40a5-b10c-dee8f912d80a" providerId="AD" clId="Web-{513FB4EC-E1B9-EF0A-EBEE-A58D6D887F44}" dt="2023-06-20T12:21:13.977" v="303" actId="20577"/>
          <ac:spMkLst>
            <pc:docMk/>
            <pc:sldMk cId="2929300108" sldId="269"/>
            <ac:spMk id="2" creationId="{EF5AAC0F-7240-3D28-AE3A-4F77CD16F67E}"/>
          </ac:spMkLst>
        </pc:spChg>
      </pc:sldChg>
      <pc:sldChg chg="modSp new del">
        <pc:chgData name="Corey Edwards" userId="S::corey.edwards@uwtsd.ac.uk::7a967df3-e232-40a5-b10c-dee8f912d80a" providerId="AD" clId="Web-{513FB4EC-E1B9-EF0A-EBEE-A58D6D887F44}" dt="2023-06-20T14:14:39.678" v="1453"/>
        <pc:sldMkLst>
          <pc:docMk/>
          <pc:sldMk cId="2717632198" sldId="270"/>
        </pc:sldMkLst>
        <pc:spChg chg="mod">
          <ac:chgData name="Corey Edwards" userId="S::corey.edwards@uwtsd.ac.uk::7a967df3-e232-40a5-b10c-dee8f912d80a" providerId="AD" clId="Web-{513FB4EC-E1B9-EF0A-EBEE-A58D6D887F44}" dt="2023-06-20T12:21:17.836" v="305" actId="20577"/>
          <ac:spMkLst>
            <pc:docMk/>
            <pc:sldMk cId="2717632198" sldId="270"/>
            <ac:spMk id="2" creationId="{46C7F968-80E2-2CE3-F2F1-2A150674095A}"/>
          </ac:spMkLst>
        </pc:spChg>
      </pc:sldChg>
      <pc:sldChg chg="modSp new del">
        <pc:chgData name="Corey Edwards" userId="S::corey.edwards@uwtsd.ac.uk::7a967df3-e232-40a5-b10c-dee8f912d80a" providerId="AD" clId="Web-{513FB4EC-E1B9-EF0A-EBEE-A58D6D887F44}" dt="2023-06-20T14:14:41.553" v="1454"/>
        <pc:sldMkLst>
          <pc:docMk/>
          <pc:sldMk cId="1177854252" sldId="271"/>
        </pc:sldMkLst>
        <pc:spChg chg="mod">
          <ac:chgData name="Corey Edwards" userId="S::corey.edwards@uwtsd.ac.uk::7a967df3-e232-40a5-b10c-dee8f912d80a" providerId="AD" clId="Web-{513FB4EC-E1B9-EF0A-EBEE-A58D6D887F44}" dt="2023-06-20T12:21:22.899" v="311" actId="20577"/>
          <ac:spMkLst>
            <pc:docMk/>
            <pc:sldMk cId="1177854252" sldId="271"/>
            <ac:spMk id="2" creationId="{2076400F-4D3E-AF6E-407E-F14EC9C9A74B}"/>
          </ac:spMkLst>
        </pc:spChg>
      </pc:sldChg>
      <pc:sldChg chg="modSp new del">
        <pc:chgData name="Corey Edwards" userId="S::corey.edwards@uwtsd.ac.uk::7a967df3-e232-40a5-b10c-dee8f912d80a" providerId="AD" clId="Web-{513FB4EC-E1B9-EF0A-EBEE-A58D6D887F44}" dt="2023-06-20T14:00:24.613" v="1450"/>
        <pc:sldMkLst>
          <pc:docMk/>
          <pc:sldMk cId="2204392577" sldId="272"/>
        </pc:sldMkLst>
        <pc:spChg chg="mod">
          <ac:chgData name="Corey Edwards" userId="S::corey.edwards@uwtsd.ac.uk::7a967df3-e232-40a5-b10c-dee8f912d80a" providerId="AD" clId="Web-{513FB4EC-E1B9-EF0A-EBEE-A58D6D887F44}" dt="2023-06-20T12:21:35.212" v="316" actId="20577"/>
          <ac:spMkLst>
            <pc:docMk/>
            <pc:sldMk cId="2204392577" sldId="272"/>
            <ac:spMk id="2" creationId="{139760F1-1FEB-7E55-266E-11842E943DB0}"/>
          </ac:spMkLst>
        </pc:spChg>
      </pc:sldChg>
      <pc:sldChg chg="modSp new">
        <pc:chgData name="Corey Edwards" userId="S::corey.edwards@uwtsd.ac.uk::7a967df3-e232-40a5-b10c-dee8f912d80a" providerId="AD" clId="Web-{513FB4EC-E1B9-EF0A-EBEE-A58D6D887F44}" dt="2023-06-20T13:53:10.183" v="1416" actId="20577"/>
        <pc:sldMkLst>
          <pc:docMk/>
          <pc:sldMk cId="194321071" sldId="273"/>
        </pc:sldMkLst>
        <pc:spChg chg="mod">
          <ac:chgData name="Corey Edwards" userId="S::corey.edwards@uwtsd.ac.uk::7a967df3-e232-40a5-b10c-dee8f912d80a" providerId="AD" clId="Web-{513FB4EC-E1B9-EF0A-EBEE-A58D6D887F44}" dt="2023-06-20T12:21:37.838" v="322" actId="20577"/>
          <ac:spMkLst>
            <pc:docMk/>
            <pc:sldMk cId="194321071" sldId="273"/>
            <ac:spMk id="2" creationId="{2D219ED8-E4AA-8D78-030E-DD8468358002}"/>
          </ac:spMkLst>
        </pc:spChg>
        <pc:spChg chg="mod">
          <ac:chgData name="Corey Edwards" userId="S::corey.edwards@uwtsd.ac.uk::7a967df3-e232-40a5-b10c-dee8f912d80a" providerId="AD" clId="Web-{513FB4EC-E1B9-EF0A-EBEE-A58D6D887F44}" dt="2023-06-20T13:53:10.183" v="1416" actId="20577"/>
          <ac:spMkLst>
            <pc:docMk/>
            <pc:sldMk cId="194321071" sldId="273"/>
            <ac:spMk id="3" creationId="{F982D9E9-B650-2D71-C6A5-46FFAB9F7416}"/>
          </ac:spMkLst>
        </pc:spChg>
      </pc:sldChg>
      <pc:sldChg chg="modSp new">
        <pc:chgData name="Corey Edwards" userId="S::corey.edwards@uwtsd.ac.uk::7a967df3-e232-40a5-b10c-dee8f912d80a" providerId="AD" clId="Web-{513FB4EC-E1B9-EF0A-EBEE-A58D6D887F44}" dt="2023-06-20T12:21:41.650" v="327" actId="20577"/>
        <pc:sldMkLst>
          <pc:docMk/>
          <pc:sldMk cId="4150050632" sldId="274"/>
        </pc:sldMkLst>
        <pc:spChg chg="mod">
          <ac:chgData name="Corey Edwards" userId="S::corey.edwards@uwtsd.ac.uk::7a967df3-e232-40a5-b10c-dee8f912d80a" providerId="AD" clId="Web-{513FB4EC-E1B9-EF0A-EBEE-A58D6D887F44}" dt="2023-06-20T12:21:41.650" v="327" actId="20577"/>
          <ac:spMkLst>
            <pc:docMk/>
            <pc:sldMk cId="4150050632" sldId="274"/>
            <ac:spMk id="2" creationId="{691E954B-8738-B1EE-8408-FDF9C08201A4}"/>
          </ac:spMkLst>
        </pc:spChg>
      </pc:sldChg>
      <pc:sldChg chg="modSp new">
        <pc:chgData name="Corey Edwards" userId="S::corey.edwards@uwtsd.ac.uk::7a967df3-e232-40a5-b10c-dee8f912d80a" providerId="AD" clId="Web-{513FB4EC-E1B9-EF0A-EBEE-A58D6D887F44}" dt="2023-06-20T12:21:44.807" v="331" actId="20577"/>
        <pc:sldMkLst>
          <pc:docMk/>
          <pc:sldMk cId="4161612760" sldId="275"/>
        </pc:sldMkLst>
        <pc:spChg chg="mod">
          <ac:chgData name="Corey Edwards" userId="S::corey.edwards@uwtsd.ac.uk::7a967df3-e232-40a5-b10c-dee8f912d80a" providerId="AD" clId="Web-{513FB4EC-E1B9-EF0A-EBEE-A58D6D887F44}" dt="2023-06-20T12:21:44.807" v="331" actId="20577"/>
          <ac:spMkLst>
            <pc:docMk/>
            <pc:sldMk cId="4161612760" sldId="275"/>
            <ac:spMk id="2" creationId="{FA20D05D-C285-5BDE-ED60-F5D724E59778}"/>
          </ac:spMkLst>
        </pc:spChg>
      </pc:sldChg>
      <pc:sldChg chg="modSp new ord">
        <pc:chgData name="Corey Edwards" userId="S::corey.edwards@uwtsd.ac.uk::7a967df3-e232-40a5-b10c-dee8f912d80a" providerId="AD" clId="Web-{513FB4EC-E1B9-EF0A-EBEE-A58D6D887F44}" dt="2023-06-20T14:00:22.598" v="1449"/>
        <pc:sldMkLst>
          <pc:docMk/>
          <pc:sldMk cId="1100502106" sldId="276"/>
        </pc:sldMkLst>
        <pc:spChg chg="mod">
          <ac:chgData name="Corey Edwards" userId="S::corey.edwards@uwtsd.ac.uk::7a967df3-e232-40a5-b10c-dee8f912d80a" providerId="AD" clId="Web-{513FB4EC-E1B9-EF0A-EBEE-A58D6D887F44}" dt="2023-06-20T12:21:46.807" v="333" actId="20577"/>
          <ac:spMkLst>
            <pc:docMk/>
            <pc:sldMk cId="1100502106" sldId="276"/>
            <ac:spMk id="2" creationId="{FEBC310F-BB7E-219A-C49E-377CC42D81EE}"/>
          </ac:spMkLst>
        </pc:spChg>
        <pc:spChg chg="mod">
          <ac:chgData name="Corey Edwards" userId="S::corey.edwards@uwtsd.ac.uk::7a967df3-e232-40a5-b10c-dee8f912d80a" providerId="AD" clId="Web-{513FB4EC-E1B9-EF0A-EBEE-A58D6D887F44}" dt="2023-06-20T12:39:56.573" v="896" actId="20577"/>
          <ac:spMkLst>
            <pc:docMk/>
            <pc:sldMk cId="1100502106" sldId="276"/>
            <ac:spMk id="3" creationId="{DAA90084-E63F-E7A3-0D3A-9C9D443856B8}"/>
          </ac:spMkLst>
        </pc:spChg>
      </pc:sldChg>
      <pc:sldChg chg="modSp new">
        <pc:chgData name="Corey Edwards" userId="S::corey.edwards@uwtsd.ac.uk::7a967df3-e232-40a5-b10c-dee8f912d80a" providerId="AD" clId="Web-{513FB4EC-E1B9-EF0A-EBEE-A58D6D887F44}" dt="2023-06-20T12:59:13.875" v="1383" actId="20577"/>
        <pc:sldMkLst>
          <pc:docMk/>
          <pc:sldMk cId="3227232001" sldId="277"/>
        </pc:sldMkLst>
        <pc:spChg chg="mod">
          <ac:chgData name="Corey Edwards" userId="S::corey.edwards@uwtsd.ac.uk::7a967df3-e232-40a5-b10c-dee8f912d80a" providerId="AD" clId="Web-{513FB4EC-E1B9-EF0A-EBEE-A58D6D887F44}" dt="2023-06-20T12:21:49.448" v="335" actId="20577"/>
          <ac:spMkLst>
            <pc:docMk/>
            <pc:sldMk cId="3227232001" sldId="277"/>
            <ac:spMk id="2" creationId="{BFF0C790-D5BD-55F1-3382-7EE5BD7F97F2}"/>
          </ac:spMkLst>
        </pc:spChg>
        <pc:spChg chg="mod">
          <ac:chgData name="Corey Edwards" userId="S::corey.edwards@uwtsd.ac.uk::7a967df3-e232-40a5-b10c-dee8f912d80a" providerId="AD" clId="Web-{513FB4EC-E1B9-EF0A-EBEE-A58D6D887F44}" dt="2023-06-20T12:59:13.875" v="1383" actId="20577"/>
          <ac:spMkLst>
            <pc:docMk/>
            <pc:sldMk cId="3227232001" sldId="277"/>
            <ac:spMk id="3" creationId="{52774F1D-E775-FE55-0E3D-C6D05E0FC81C}"/>
          </ac:spMkLst>
        </pc:spChg>
      </pc:sldChg>
      <pc:sldChg chg="addSp delSp modSp new mod setBg">
        <pc:chgData name="Corey Edwards" userId="S::corey.edwards@uwtsd.ac.uk::7a967df3-e232-40a5-b10c-dee8f912d80a" providerId="AD" clId="Web-{513FB4EC-E1B9-EF0A-EBEE-A58D6D887F44}" dt="2023-06-20T12:40:00.636" v="899" actId="20577"/>
        <pc:sldMkLst>
          <pc:docMk/>
          <pc:sldMk cId="2882785421" sldId="278"/>
        </pc:sldMkLst>
        <pc:spChg chg="mod">
          <ac:chgData name="Corey Edwards" userId="S::corey.edwards@uwtsd.ac.uk::7a967df3-e232-40a5-b10c-dee8f912d80a" providerId="AD" clId="Web-{513FB4EC-E1B9-EF0A-EBEE-A58D6D887F44}" dt="2023-06-20T12:40:00.636" v="899" actId="20577"/>
          <ac:spMkLst>
            <pc:docMk/>
            <pc:sldMk cId="2882785421" sldId="278"/>
            <ac:spMk id="2" creationId="{9F67C40A-FFF3-F16B-34C5-84EC71F661CE}"/>
          </ac:spMkLst>
        </pc:spChg>
        <pc:spChg chg="del mod">
          <ac:chgData name="Corey Edwards" userId="S::corey.edwards@uwtsd.ac.uk::7a967df3-e232-40a5-b10c-dee8f912d80a" providerId="AD" clId="Web-{513FB4EC-E1B9-EF0A-EBEE-A58D6D887F44}" dt="2023-06-20T12:37:22.533" v="829"/>
          <ac:spMkLst>
            <pc:docMk/>
            <pc:sldMk cId="2882785421" sldId="278"/>
            <ac:spMk id="3" creationId="{A0517E33-5053-357A-EDF1-5093B92385D2}"/>
          </ac:spMkLst>
        </pc:spChg>
        <pc:spChg chg="add">
          <ac:chgData name="Corey Edwards" userId="S::corey.edwards@uwtsd.ac.uk::7a967df3-e232-40a5-b10c-dee8f912d80a" providerId="AD" clId="Web-{513FB4EC-E1B9-EF0A-EBEE-A58D6D887F44}" dt="2023-06-20T12:37:22.533" v="829"/>
          <ac:spMkLst>
            <pc:docMk/>
            <pc:sldMk cId="2882785421" sldId="278"/>
            <ac:spMk id="9" creationId="{43A9B7B3-F171-4C25-99FC-C54250F0649B}"/>
          </ac:spMkLst>
        </pc:spChg>
        <pc:spChg chg="add">
          <ac:chgData name="Corey Edwards" userId="S::corey.edwards@uwtsd.ac.uk::7a967df3-e232-40a5-b10c-dee8f912d80a" providerId="AD" clId="Web-{513FB4EC-E1B9-EF0A-EBEE-A58D6D887F44}" dt="2023-06-20T12:37:22.533" v="829"/>
          <ac:spMkLst>
            <pc:docMk/>
            <pc:sldMk cId="2882785421" sldId="278"/>
            <ac:spMk id="11" creationId="{D2D5C7C5-9C27-4A61-9F57-1857D45320FD}"/>
          </ac:spMkLst>
        </pc:spChg>
        <pc:spChg chg="add">
          <ac:chgData name="Corey Edwards" userId="S::corey.edwards@uwtsd.ac.uk::7a967df3-e232-40a5-b10c-dee8f912d80a" providerId="AD" clId="Web-{513FB4EC-E1B9-EF0A-EBEE-A58D6D887F44}" dt="2023-06-20T12:37:22.533" v="829"/>
          <ac:spMkLst>
            <pc:docMk/>
            <pc:sldMk cId="2882785421" sldId="278"/>
            <ac:spMk id="13" creationId="{A56932E6-5BA9-4C85-82EA-A307011BBDFD}"/>
          </ac:spMkLst>
        </pc:spChg>
        <pc:graphicFrameChg chg="add">
          <ac:chgData name="Corey Edwards" userId="S::corey.edwards@uwtsd.ac.uk::7a967df3-e232-40a5-b10c-dee8f912d80a" providerId="AD" clId="Web-{513FB4EC-E1B9-EF0A-EBEE-A58D6D887F44}" dt="2023-06-20T12:37:22.533" v="829"/>
          <ac:graphicFrameMkLst>
            <pc:docMk/>
            <pc:sldMk cId="2882785421" sldId="278"/>
            <ac:graphicFrameMk id="5" creationId="{A47FD51C-723E-7822-0D47-E2415188117C}"/>
          </ac:graphicFrameMkLst>
        </pc:graphicFrameChg>
      </pc:sldChg>
      <pc:sldChg chg="addSp modSp new mod setBg addAnim">
        <pc:chgData name="Corey Edwards" userId="S::corey.edwards@uwtsd.ac.uk::7a967df3-e232-40a5-b10c-dee8f912d80a" providerId="AD" clId="Web-{513FB4EC-E1B9-EF0A-EBEE-A58D6D887F44}" dt="2023-06-20T12:37:30.815" v="832"/>
        <pc:sldMkLst>
          <pc:docMk/>
          <pc:sldMk cId="1076866494" sldId="279"/>
        </pc:sldMkLst>
        <pc:spChg chg="mod">
          <ac:chgData name="Corey Edwards" userId="S::corey.edwards@uwtsd.ac.uk::7a967df3-e232-40a5-b10c-dee8f912d80a" providerId="AD" clId="Web-{513FB4EC-E1B9-EF0A-EBEE-A58D6D887F44}" dt="2023-06-20T12:37:30.815" v="831"/>
          <ac:spMkLst>
            <pc:docMk/>
            <pc:sldMk cId="1076866494" sldId="279"/>
            <ac:spMk id="2" creationId="{8C639909-BCA5-08CB-A088-7674A32A5EF6}"/>
          </ac:spMkLst>
        </pc:spChg>
        <pc:spChg chg="mod">
          <ac:chgData name="Corey Edwards" userId="S::corey.edwards@uwtsd.ac.uk::7a967df3-e232-40a5-b10c-dee8f912d80a" providerId="AD" clId="Web-{513FB4EC-E1B9-EF0A-EBEE-A58D6D887F44}" dt="2023-06-20T12:37:30.815" v="831"/>
          <ac:spMkLst>
            <pc:docMk/>
            <pc:sldMk cId="1076866494" sldId="279"/>
            <ac:spMk id="3" creationId="{74DAA6F2-8354-4882-35AB-C1C583CF4FFD}"/>
          </ac:spMkLst>
        </pc:spChg>
        <pc:spChg chg="add">
          <ac:chgData name="Corey Edwards" userId="S::corey.edwards@uwtsd.ac.uk::7a967df3-e232-40a5-b10c-dee8f912d80a" providerId="AD" clId="Web-{513FB4EC-E1B9-EF0A-EBEE-A58D6D887F44}" dt="2023-06-20T12:37:30.815" v="831"/>
          <ac:spMkLst>
            <pc:docMk/>
            <pc:sldMk cId="1076866494" sldId="279"/>
            <ac:spMk id="9" creationId="{8651CFA9-6065-4243-AC48-858E359780B1}"/>
          </ac:spMkLst>
        </pc:spChg>
        <pc:spChg chg="add">
          <ac:chgData name="Corey Edwards" userId="S::corey.edwards@uwtsd.ac.uk::7a967df3-e232-40a5-b10c-dee8f912d80a" providerId="AD" clId="Web-{513FB4EC-E1B9-EF0A-EBEE-A58D6D887F44}" dt="2023-06-20T12:37:30.815" v="831"/>
          <ac:spMkLst>
            <pc:docMk/>
            <pc:sldMk cId="1076866494" sldId="279"/>
            <ac:spMk id="11" creationId="{FBC8BBE5-981E-4B0B-9654-32B5668BFF31}"/>
          </ac:spMkLst>
        </pc:spChg>
        <pc:grpChg chg="add">
          <ac:chgData name="Corey Edwards" userId="S::corey.edwards@uwtsd.ac.uk::7a967df3-e232-40a5-b10c-dee8f912d80a" providerId="AD" clId="Web-{513FB4EC-E1B9-EF0A-EBEE-A58D6D887F44}" dt="2023-06-20T12:37:30.815" v="831"/>
          <ac:grpSpMkLst>
            <pc:docMk/>
            <pc:sldMk cId="1076866494" sldId="279"/>
            <ac:grpSpMk id="13" creationId="{8ED5E97A-D21B-4AA4-83CF-DA3A380E301A}"/>
          </ac:grpSpMkLst>
        </pc:grpChg>
        <pc:picChg chg="add">
          <ac:chgData name="Corey Edwards" userId="S::corey.edwards@uwtsd.ac.uk::7a967df3-e232-40a5-b10c-dee8f912d80a" providerId="AD" clId="Web-{513FB4EC-E1B9-EF0A-EBEE-A58D6D887F44}" dt="2023-06-20T12:37:30.815" v="831"/>
          <ac:picMkLst>
            <pc:docMk/>
            <pc:sldMk cId="1076866494" sldId="279"/>
            <ac:picMk id="5" creationId="{3C519A60-B3D1-F24D-2C41-DAE04986E8B6}"/>
          </ac:picMkLst>
        </pc:picChg>
      </pc:sldChg>
      <pc:sldChg chg="addSp delSp modSp new mod setBg">
        <pc:chgData name="Corey Edwards" userId="S::corey.edwards@uwtsd.ac.uk::7a967df3-e232-40a5-b10c-dee8f912d80a" providerId="AD" clId="Web-{513FB4EC-E1B9-EF0A-EBEE-A58D6D887F44}" dt="2023-06-20T12:37:27.236" v="830"/>
        <pc:sldMkLst>
          <pc:docMk/>
          <pc:sldMk cId="1641701746" sldId="280"/>
        </pc:sldMkLst>
        <pc:spChg chg="mod">
          <ac:chgData name="Corey Edwards" userId="S::corey.edwards@uwtsd.ac.uk::7a967df3-e232-40a5-b10c-dee8f912d80a" providerId="AD" clId="Web-{513FB4EC-E1B9-EF0A-EBEE-A58D6D887F44}" dt="2023-06-20T12:37:27.236" v="830"/>
          <ac:spMkLst>
            <pc:docMk/>
            <pc:sldMk cId="1641701746" sldId="280"/>
            <ac:spMk id="2" creationId="{192F87FE-0B8C-3562-C1D4-D32A2A8BCB43}"/>
          </ac:spMkLst>
        </pc:spChg>
        <pc:spChg chg="del mod">
          <ac:chgData name="Corey Edwards" userId="S::corey.edwards@uwtsd.ac.uk::7a967df3-e232-40a5-b10c-dee8f912d80a" providerId="AD" clId="Web-{513FB4EC-E1B9-EF0A-EBEE-A58D6D887F44}" dt="2023-06-20T12:37:27.236" v="830"/>
          <ac:spMkLst>
            <pc:docMk/>
            <pc:sldMk cId="1641701746" sldId="280"/>
            <ac:spMk id="3" creationId="{D71A86F9-1130-4FD6-04A8-50338A5B2299}"/>
          </ac:spMkLst>
        </pc:spChg>
        <pc:spChg chg="add">
          <ac:chgData name="Corey Edwards" userId="S::corey.edwards@uwtsd.ac.uk::7a967df3-e232-40a5-b10c-dee8f912d80a" providerId="AD" clId="Web-{513FB4EC-E1B9-EF0A-EBEE-A58D6D887F44}" dt="2023-06-20T12:37:27.236" v="830"/>
          <ac:spMkLst>
            <pc:docMk/>
            <pc:sldMk cId="1641701746" sldId="280"/>
            <ac:spMk id="9" creationId="{43A9B7B3-F171-4C25-99FC-C54250F0649B}"/>
          </ac:spMkLst>
        </pc:spChg>
        <pc:spChg chg="add">
          <ac:chgData name="Corey Edwards" userId="S::corey.edwards@uwtsd.ac.uk::7a967df3-e232-40a5-b10c-dee8f912d80a" providerId="AD" clId="Web-{513FB4EC-E1B9-EF0A-EBEE-A58D6D887F44}" dt="2023-06-20T12:37:27.236" v="830"/>
          <ac:spMkLst>
            <pc:docMk/>
            <pc:sldMk cId="1641701746" sldId="280"/>
            <ac:spMk id="11" creationId="{D2D5C7C5-9C27-4A61-9F57-1857D45320FD}"/>
          </ac:spMkLst>
        </pc:spChg>
        <pc:spChg chg="add">
          <ac:chgData name="Corey Edwards" userId="S::corey.edwards@uwtsd.ac.uk::7a967df3-e232-40a5-b10c-dee8f912d80a" providerId="AD" clId="Web-{513FB4EC-E1B9-EF0A-EBEE-A58D6D887F44}" dt="2023-06-20T12:37:27.236" v="830"/>
          <ac:spMkLst>
            <pc:docMk/>
            <pc:sldMk cId="1641701746" sldId="280"/>
            <ac:spMk id="13" creationId="{A56932E6-5BA9-4C85-82EA-A307011BBDFD}"/>
          </ac:spMkLst>
        </pc:spChg>
        <pc:graphicFrameChg chg="add">
          <ac:chgData name="Corey Edwards" userId="S::corey.edwards@uwtsd.ac.uk::7a967df3-e232-40a5-b10c-dee8f912d80a" providerId="AD" clId="Web-{513FB4EC-E1B9-EF0A-EBEE-A58D6D887F44}" dt="2023-06-20T12:37:27.236" v="830"/>
          <ac:graphicFrameMkLst>
            <pc:docMk/>
            <pc:sldMk cId="1641701746" sldId="280"/>
            <ac:graphicFrameMk id="5" creationId="{228E17E2-F97E-7909-84E8-DFE1F8A8153A}"/>
          </ac:graphicFrameMkLst>
        </pc:graphicFrameChg>
      </pc:sldChg>
      <pc:sldChg chg="addSp delSp modSp new mod setBg">
        <pc:chgData name="Corey Edwards" userId="S::corey.edwards@uwtsd.ac.uk::7a967df3-e232-40a5-b10c-dee8f912d80a" providerId="AD" clId="Web-{513FB4EC-E1B9-EF0A-EBEE-A58D6D887F44}" dt="2023-06-20T12:44:47.293" v="1066"/>
        <pc:sldMkLst>
          <pc:docMk/>
          <pc:sldMk cId="1321042165" sldId="281"/>
        </pc:sldMkLst>
        <pc:spChg chg="mod">
          <ac:chgData name="Corey Edwards" userId="S::corey.edwards@uwtsd.ac.uk::7a967df3-e232-40a5-b10c-dee8f912d80a" providerId="AD" clId="Web-{513FB4EC-E1B9-EF0A-EBEE-A58D6D887F44}" dt="2023-06-20T12:44:47.293" v="1066"/>
          <ac:spMkLst>
            <pc:docMk/>
            <pc:sldMk cId="1321042165" sldId="281"/>
            <ac:spMk id="2" creationId="{6F424690-CAC3-779D-62CB-F505A2F8DCC5}"/>
          </ac:spMkLst>
        </pc:spChg>
        <pc:spChg chg="del mod">
          <ac:chgData name="Corey Edwards" userId="S::corey.edwards@uwtsd.ac.uk::7a967df3-e232-40a5-b10c-dee8f912d80a" providerId="AD" clId="Web-{513FB4EC-E1B9-EF0A-EBEE-A58D6D887F44}" dt="2023-06-20T12:44:47.293" v="1066"/>
          <ac:spMkLst>
            <pc:docMk/>
            <pc:sldMk cId="1321042165" sldId="281"/>
            <ac:spMk id="3" creationId="{43B01FD0-5AD5-EE48-7415-CC775DC5CB66}"/>
          </ac:spMkLst>
        </pc:spChg>
        <pc:spChg chg="add">
          <ac:chgData name="Corey Edwards" userId="S::corey.edwards@uwtsd.ac.uk::7a967df3-e232-40a5-b10c-dee8f912d80a" providerId="AD" clId="Web-{513FB4EC-E1B9-EF0A-EBEE-A58D6D887F44}" dt="2023-06-20T12:44:47.293" v="1066"/>
          <ac:spMkLst>
            <pc:docMk/>
            <pc:sldMk cId="1321042165" sldId="281"/>
            <ac:spMk id="9" creationId="{43A9B7B3-F171-4C25-99FC-C54250F0649B}"/>
          </ac:spMkLst>
        </pc:spChg>
        <pc:spChg chg="add">
          <ac:chgData name="Corey Edwards" userId="S::corey.edwards@uwtsd.ac.uk::7a967df3-e232-40a5-b10c-dee8f912d80a" providerId="AD" clId="Web-{513FB4EC-E1B9-EF0A-EBEE-A58D6D887F44}" dt="2023-06-20T12:44:47.293" v="1066"/>
          <ac:spMkLst>
            <pc:docMk/>
            <pc:sldMk cId="1321042165" sldId="281"/>
            <ac:spMk id="11" creationId="{D2D5C7C5-9C27-4A61-9F57-1857D45320FD}"/>
          </ac:spMkLst>
        </pc:spChg>
        <pc:spChg chg="add">
          <ac:chgData name="Corey Edwards" userId="S::corey.edwards@uwtsd.ac.uk::7a967df3-e232-40a5-b10c-dee8f912d80a" providerId="AD" clId="Web-{513FB4EC-E1B9-EF0A-EBEE-A58D6D887F44}" dt="2023-06-20T12:44:47.293" v="1066"/>
          <ac:spMkLst>
            <pc:docMk/>
            <pc:sldMk cId="1321042165" sldId="281"/>
            <ac:spMk id="13" creationId="{A56932E6-5BA9-4C85-82EA-A307011BBDFD}"/>
          </ac:spMkLst>
        </pc:spChg>
        <pc:graphicFrameChg chg="add">
          <ac:chgData name="Corey Edwards" userId="S::corey.edwards@uwtsd.ac.uk::7a967df3-e232-40a5-b10c-dee8f912d80a" providerId="AD" clId="Web-{513FB4EC-E1B9-EF0A-EBEE-A58D6D887F44}" dt="2023-06-20T12:44:47.293" v="1066"/>
          <ac:graphicFrameMkLst>
            <pc:docMk/>
            <pc:sldMk cId="1321042165" sldId="281"/>
            <ac:graphicFrameMk id="5" creationId="{80E9D2A6-9214-6A06-09F6-E7C820402088}"/>
          </ac:graphicFrameMkLst>
        </pc:graphicFrameChg>
      </pc:sldChg>
      <pc:sldChg chg="addSp delSp modSp new mod setBg">
        <pc:chgData name="Corey Edwards" userId="S::corey.edwards@uwtsd.ac.uk::7a967df3-e232-40a5-b10c-dee8f912d80a" providerId="AD" clId="Web-{513FB4EC-E1B9-EF0A-EBEE-A58D6D887F44}" dt="2023-06-20T12:27:40.530" v="618"/>
        <pc:sldMkLst>
          <pc:docMk/>
          <pc:sldMk cId="4034987840" sldId="282"/>
        </pc:sldMkLst>
        <pc:spChg chg="mod">
          <ac:chgData name="Corey Edwards" userId="S::corey.edwards@uwtsd.ac.uk::7a967df3-e232-40a5-b10c-dee8f912d80a" providerId="AD" clId="Web-{513FB4EC-E1B9-EF0A-EBEE-A58D6D887F44}" dt="2023-06-20T12:27:40.530" v="618"/>
          <ac:spMkLst>
            <pc:docMk/>
            <pc:sldMk cId="4034987840" sldId="282"/>
            <ac:spMk id="2" creationId="{8AF06246-41A8-C5CE-684B-B1440D4FD494}"/>
          </ac:spMkLst>
        </pc:spChg>
        <pc:spChg chg="del mod">
          <ac:chgData name="Corey Edwards" userId="S::corey.edwards@uwtsd.ac.uk::7a967df3-e232-40a5-b10c-dee8f912d80a" providerId="AD" clId="Web-{513FB4EC-E1B9-EF0A-EBEE-A58D6D887F44}" dt="2023-06-20T12:27:40.530" v="618"/>
          <ac:spMkLst>
            <pc:docMk/>
            <pc:sldMk cId="4034987840" sldId="282"/>
            <ac:spMk id="3" creationId="{CD94DFA3-4D17-7CDF-7140-04DD120E0578}"/>
          </ac:spMkLst>
        </pc:spChg>
        <pc:spChg chg="add del">
          <ac:chgData name="Corey Edwards" userId="S::corey.edwards@uwtsd.ac.uk::7a967df3-e232-40a5-b10c-dee8f912d80a" providerId="AD" clId="Web-{513FB4EC-E1B9-EF0A-EBEE-A58D6D887F44}" dt="2023-06-20T12:27:40.530" v="618"/>
          <ac:spMkLst>
            <pc:docMk/>
            <pc:sldMk cId="4034987840" sldId="282"/>
            <ac:spMk id="8" creationId="{8651CFA9-6065-4243-AC48-858E359780B1}"/>
          </ac:spMkLst>
        </pc:spChg>
        <pc:spChg chg="add del">
          <ac:chgData name="Corey Edwards" userId="S::corey.edwards@uwtsd.ac.uk::7a967df3-e232-40a5-b10c-dee8f912d80a" providerId="AD" clId="Web-{513FB4EC-E1B9-EF0A-EBEE-A58D6D887F44}" dt="2023-06-20T12:27:40.530" v="618"/>
          <ac:spMkLst>
            <pc:docMk/>
            <pc:sldMk cId="4034987840" sldId="282"/>
            <ac:spMk id="10" creationId="{37962AE0-6A1C-4B76-9D52-10E5E6D7D3BB}"/>
          </ac:spMkLst>
        </pc:spChg>
        <pc:spChg chg="add">
          <ac:chgData name="Corey Edwards" userId="S::corey.edwards@uwtsd.ac.uk::7a967df3-e232-40a5-b10c-dee8f912d80a" providerId="AD" clId="Web-{513FB4EC-E1B9-EF0A-EBEE-A58D6D887F44}" dt="2023-06-20T12:27:40.530" v="618"/>
          <ac:spMkLst>
            <pc:docMk/>
            <pc:sldMk cId="4034987840" sldId="282"/>
            <ac:spMk id="20" creationId="{8651CFA9-6065-4243-AC48-858E359780B1}"/>
          </ac:spMkLst>
        </pc:spChg>
        <pc:spChg chg="add">
          <ac:chgData name="Corey Edwards" userId="S::corey.edwards@uwtsd.ac.uk::7a967df3-e232-40a5-b10c-dee8f912d80a" providerId="AD" clId="Web-{513FB4EC-E1B9-EF0A-EBEE-A58D6D887F44}" dt="2023-06-20T12:27:40.530" v="618"/>
          <ac:spMkLst>
            <pc:docMk/>
            <pc:sldMk cId="4034987840" sldId="282"/>
            <ac:spMk id="22" creationId="{37962AE0-6A1C-4B76-9D52-10E5E6D7D3BB}"/>
          </ac:spMkLst>
        </pc:spChg>
        <pc:grpChg chg="add del">
          <ac:chgData name="Corey Edwards" userId="S::corey.edwards@uwtsd.ac.uk::7a967df3-e232-40a5-b10c-dee8f912d80a" providerId="AD" clId="Web-{513FB4EC-E1B9-EF0A-EBEE-A58D6D887F44}" dt="2023-06-20T12:27:40.530" v="618"/>
          <ac:grpSpMkLst>
            <pc:docMk/>
            <pc:sldMk cId="4034987840" sldId="282"/>
            <ac:grpSpMk id="12" creationId="{60D82D56-D377-48D4-8DE9-6A0A8DB5E31D}"/>
          </ac:grpSpMkLst>
        </pc:grpChg>
        <pc:grpChg chg="add">
          <ac:chgData name="Corey Edwards" userId="S::corey.edwards@uwtsd.ac.uk::7a967df3-e232-40a5-b10c-dee8f912d80a" providerId="AD" clId="Web-{513FB4EC-E1B9-EF0A-EBEE-A58D6D887F44}" dt="2023-06-20T12:27:40.530" v="618"/>
          <ac:grpSpMkLst>
            <pc:docMk/>
            <pc:sldMk cId="4034987840" sldId="282"/>
            <ac:grpSpMk id="24" creationId="{7AB7BDB5-BE0D-446B-AA57-16A1D859E52B}"/>
          </ac:grpSpMkLst>
        </pc:grpChg>
        <pc:graphicFrameChg chg="add">
          <ac:chgData name="Corey Edwards" userId="S::corey.edwards@uwtsd.ac.uk::7a967df3-e232-40a5-b10c-dee8f912d80a" providerId="AD" clId="Web-{513FB4EC-E1B9-EF0A-EBEE-A58D6D887F44}" dt="2023-06-20T12:27:40.530" v="618"/>
          <ac:graphicFrameMkLst>
            <pc:docMk/>
            <pc:sldMk cId="4034987840" sldId="282"/>
            <ac:graphicFrameMk id="16" creationId="{C51F7A58-11FF-3FED-6747-D5D1AEFF86FA}"/>
          </ac:graphicFrameMkLst>
        </pc:graphicFrameChg>
      </pc:sldChg>
      <pc:sldChg chg="addSp delSp modSp new mod setBg">
        <pc:chgData name="Corey Edwards" userId="S::corey.edwards@uwtsd.ac.uk::7a967df3-e232-40a5-b10c-dee8f912d80a" providerId="AD" clId="Web-{513FB4EC-E1B9-EF0A-EBEE-A58D6D887F44}" dt="2023-06-20T12:36:24.717" v="800" actId="20577"/>
        <pc:sldMkLst>
          <pc:docMk/>
          <pc:sldMk cId="3774406011" sldId="283"/>
        </pc:sldMkLst>
        <pc:spChg chg="mod">
          <ac:chgData name="Corey Edwards" userId="S::corey.edwards@uwtsd.ac.uk::7a967df3-e232-40a5-b10c-dee8f912d80a" providerId="AD" clId="Web-{513FB4EC-E1B9-EF0A-EBEE-A58D6D887F44}" dt="2023-06-20T12:36:19.092" v="796"/>
          <ac:spMkLst>
            <pc:docMk/>
            <pc:sldMk cId="3774406011" sldId="283"/>
            <ac:spMk id="2" creationId="{FC6E2F86-D6F0-1C4F-6F57-75C7A5D857B8}"/>
          </ac:spMkLst>
        </pc:spChg>
        <pc:spChg chg="mod">
          <ac:chgData name="Corey Edwards" userId="S::corey.edwards@uwtsd.ac.uk::7a967df3-e232-40a5-b10c-dee8f912d80a" providerId="AD" clId="Web-{513FB4EC-E1B9-EF0A-EBEE-A58D6D887F44}" dt="2023-06-20T12:36:24.717" v="800" actId="20577"/>
          <ac:spMkLst>
            <pc:docMk/>
            <pc:sldMk cId="3774406011" sldId="283"/>
            <ac:spMk id="3" creationId="{3107ACEE-4E66-A4F0-58F5-65902BCF8F8D}"/>
          </ac:spMkLst>
        </pc:spChg>
        <pc:spChg chg="add del">
          <ac:chgData name="Corey Edwards" userId="S::corey.edwards@uwtsd.ac.uk::7a967df3-e232-40a5-b10c-dee8f912d80a" providerId="AD" clId="Web-{513FB4EC-E1B9-EF0A-EBEE-A58D6D887F44}" dt="2023-06-20T12:36:19.092" v="796"/>
          <ac:spMkLst>
            <pc:docMk/>
            <pc:sldMk cId="3774406011" sldId="283"/>
            <ac:spMk id="8" creationId="{8651CFA9-6065-4243-AC48-858E359780B1}"/>
          </ac:spMkLst>
        </pc:spChg>
        <pc:spChg chg="add del">
          <ac:chgData name="Corey Edwards" userId="S::corey.edwards@uwtsd.ac.uk::7a967df3-e232-40a5-b10c-dee8f912d80a" providerId="AD" clId="Web-{513FB4EC-E1B9-EF0A-EBEE-A58D6D887F44}" dt="2023-06-20T12:36:19.092" v="796"/>
          <ac:spMkLst>
            <pc:docMk/>
            <pc:sldMk cId="3774406011" sldId="283"/>
            <ac:spMk id="10" creationId="{F8B048C4-AB77-4182-B261-2C9BE59621FF}"/>
          </ac:spMkLst>
        </pc:spChg>
        <pc:spChg chg="add del">
          <ac:chgData name="Corey Edwards" userId="S::corey.edwards@uwtsd.ac.uk::7a967df3-e232-40a5-b10c-dee8f912d80a" providerId="AD" clId="Web-{513FB4EC-E1B9-EF0A-EBEE-A58D6D887F44}" dt="2023-06-20T12:36:16.638" v="793"/>
          <ac:spMkLst>
            <pc:docMk/>
            <pc:sldMk cId="3774406011" sldId="283"/>
            <ac:spMk id="19" creationId="{8651CFA9-6065-4243-AC48-858E359780B1}"/>
          </ac:spMkLst>
        </pc:spChg>
        <pc:spChg chg="add del">
          <ac:chgData name="Corey Edwards" userId="S::corey.edwards@uwtsd.ac.uk::7a967df3-e232-40a5-b10c-dee8f912d80a" providerId="AD" clId="Web-{513FB4EC-E1B9-EF0A-EBEE-A58D6D887F44}" dt="2023-06-20T12:36:16.638" v="793"/>
          <ac:spMkLst>
            <pc:docMk/>
            <pc:sldMk cId="3774406011" sldId="283"/>
            <ac:spMk id="21" creationId="{7462BFBC-0E19-4E6F-B0C7-CD5C519BC311}"/>
          </ac:spMkLst>
        </pc:spChg>
        <pc:spChg chg="add del">
          <ac:chgData name="Corey Edwards" userId="S::corey.edwards@uwtsd.ac.uk::7a967df3-e232-40a5-b10c-dee8f912d80a" providerId="AD" clId="Web-{513FB4EC-E1B9-EF0A-EBEE-A58D6D887F44}" dt="2023-06-20T12:36:16.638" v="793"/>
          <ac:spMkLst>
            <pc:docMk/>
            <pc:sldMk cId="3774406011" sldId="283"/>
            <ac:spMk id="27" creationId="{D813CD98-5EBE-426D-A4AC-FA5518B099DE}"/>
          </ac:spMkLst>
        </pc:spChg>
        <pc:spChg chg="add del">
          <ac:chgData name="Corey Edwards" userId="S::corey.edwards@uwtsd.ac.uk::7a967df3-e232-40a5-b10c-dee8f912d80a" providerId="AD" clId="Web-{513FB4EC-E1B9-EF0A-EBEE-A58D6D887F44}" dt="2023-06-20T12:36:16.638" v="793"/>
          <ac:spMkLst>
            <pc:docMk/>
            <pc:sldMk cId="3774406011" sldId="283"/>
            <ac:spMk id="29" creationId="{B453545A-B2D3-41EE-A91C-DBF43402DD43}"/>
          </ac:spMkLst>
        </pc:spChg>
        <pc:spChg chg="add del">
          <ac:chgData name="Corey Edwards" userId="S::corey.edwards@uwtsd.ac.uk::7a967df3-e232-40a5-b10c-dee8f912d80a" providerId="AD" clId="Web-{513FB4EC-E1B9-EF0A-EBEE-A58D6D887F44}" dt="2023-06-20T12:36:19.076" v="795"/>
          <ac:spMkLst>
            <pc:docMk/>
            <pc:sldMk cId="3774406011" sldId="283"/>
            <ac:spMk id="31" creationId="{8651CFA9-6065-4243-AC48-858E359780B1}"/>
          </ac:spMkLst>
        </pc:spChg>
        <pc:spChg chg="add del">
          <ac:chgData name="Corey Edwards" userId="S::corey.edwards@uwtsd.ac.uk::7a967df3-e232-40a5-b10c-dee8f912d80a" providerId="AD" clId="Web-{513FB4EC-E1B9-EF0A-EBEE-A58D6D887F44}" dt="2023-06-20T12:36:19.076" v="795"/>
          <ac:spMkLst>
            <pc:docMk/>
            <pc:sldMk cId="3774406011" sldId="283"/>
            <ac:spMk id="32" creationId="{37962AE0-6A1C-4B76-9D52-10E5E6D7D3BB}"/>
          </ac:spMkLst>
        </pc:spChg>
        <pc:spChg chg="add">
          <ac:chgData name="Corey Edwards" userId="S::corey.edwards@uwtsd.ac.uk::7a967df3-e232-40a5-b10c-dee8f912d80a" providerId="AD" clId="Web-{513FB4EC-E1B9-EF0A-EBEE-A58D6D887F44}" dt="2023-06-20T12:36:19.092" v="796"/>
          <ac:spMkLst>
            <pc:docMk/>
            <pc:sldMk cId="3774406011" sldId="283"/>
            <ac:spMk id="35" creationId="{8651CFA9-6065-4243-AC48-858E359780B1}"/>
          </ac:spMkLst>
        </pc:spChg>
        <pc:spChg chg="add">
          <ac:chgData name="Corey Edwards" userId="S::corey.edwards@uwtsd.ac.uk::7a967df3-e232-40a5-b10c-dee8f912d80a" providerId="AD" clId="Web-{513FB4EC-E1B9-EF0A-EBEE-A58D6D887F44}" dt="2023-06-20T12:36:19.092" v="796"/>
          <ac:spMkLst>
            <pc:docMk/>
            <pc:sldMk cId="3774406011" sldId="283"/>
            <ac:spMk id="36" creationId="{1DA57B7B-30D9-4515-9542-FFA699A3C8E8}"/>
          </ac:spMkLst>
        </pc:spChg>
        <pc:grpChg chg="add del">
          <ac:chgData name="Corey Edwards" userId="S::corey.edwards@uwtsd.ac.uk::7a967df3-e232-40a5-b10c-dee8f912d80a" providerId="AD" clId="Web-{513FB4EC-E1B9-EF0A-EBEE-A58D6D887F44}" dt="2023-06-20T12:36:19.092" v="796"/>
          <ac:grpSpMkLst>
            <pc:docMk/>
            <pc:sldMk cId="3774406011" sldId="283"/>
            <ac:grpSpMk id="12" creationId="{A700D801-79CB-4F23-8DF8-6B0F45FCD11B}"/>
          </ac:grpSpMkLst>
        </pc:grpChg>
        <pc:grpChg chg="add del">
          <ac:chgData name="Corey Edwards" userId="S::corey.edwards@uwtsd.ac.uk::7a967df3-e232-40a5-b10c-dee8f912d80a" providerId="AD" clId="Web-{513FB4EC-E1B9-EF0A-EBEE-A58D6D887F44}" dt="2023-06-20T12:36:16.638" v="793"/>
          <ac:grpSpMkLst>
            <pc:docMk/>
            <pc:sldMk cId="3774406011" sldId="283"/>
            <ac:grpSpMk id="23" creationId="{F2C2A007-4AE9-49C4-B364-5FDF34596224}"/>
          </ac:grpSpMkLst>
        </pc:grpChg>
        <pc:grpChg chg="add del">
          <ac:chgData name="Corey Edwards" userId="S::corey.edwards@uwtsd.ac.uk::7a967df3-e232-40a5-b10c-dee8f912d80a" providerId="AD" clId="Web-{513FB4EC-E1B9-EF0A-EBEE-A58D6D887F44}" dt="2023-06-20T12:36:19.076" v="795"/>
          <ac:grpSpMkLst>
            <pc:docMk/>
            <pc:sldMk cId="3774406011" sldId="283"/>
            <ac:grpSpMk id="33" creationId="{60D82D56-D377-48D4-8DE9-6A0A8DB5E31D}"/>
          </ac:grpSpMkLst>
        </pc:grpChg>
        <pc:grpChg chg="add">
          <ac:chgData name="Corey Edwards" userId="S::corey.edwards@uwtsd.ac.uk::7a967df3-e232-40a5-b10c-dee8f912d80a" providerId="AD" clId="Web-{513FB4EC-E1B9-EF0A-EBEE-A58D6D887F44}" dt="2023-06-20T12:36:19.092" v="796"/>
          <ac:grpSpMkLst>
            <pc:docMk/>
            <pc:sldMk cId="3774406011" sldId="283"/>
            <ac:grpSpMk id="37" creationId="{DB2F975E-DA49-4702-8C47-1C492A7A848E}"/>
          </ac:grpSpMkLst>
        </pc:grpChg>
      </pc:sldChg>
      <pc:sldChg chg="addSp delSp modSp new mod setBg">
        <pc:chgData name="Corey Edwards" userId="S::corey.edwards@uwtsd.ac.uk::7a967df3-e232-40a5-b10c-dee8f912d80a" providerId="AD" clId="Web-{513FB4EC-E1B9-EF0A-EBEE-A58D6D887F44}" dt="2023-06-20T12:35:47.371" v="789"/>
        <pc:sldMkLst>
          <pc:docMk/>
          <pc:sldMk cId="3946716983" sldId="284"/>
        </pc:sldMkLst>
        <pc:spChg chg="mod">
          <ac:chgData name="Corey Edwards" userId="S::corey.edwards@uwtsd.ac.uk::7a967df3-e232-40a5-b10c-dee8f912d80a" providerId="AD" clId="Web-{513FB4EC-E1B9-EF0A-EBEE-A58D6D887F44}" dt="2023-06-20T12:35:47.371" v="789"/>
          <ac:spMkLst>
            <pc:docMk/>
            <pc:sldMk cId="3946716983" sldId="284"/>
            <ac:spMk id="2" creationId="{2321E92C-C5C1-EF1F-FCB9-797390A8DD98}"/>
          </ac:spMkLst>
        </pc:spChg>
        <pc:spChg chg="del mod">
          <ac:chgData name="Corey Edwards" userId="S::corey.edwards@uwtsd.ac.uk::7a967df3-e232-40a5-b10c-dee8f912d80a" providerId="AD" clId="Web-{513FB4EC-E1B9-EF0A-EBEE-A58D6D887F44}" dt="2023-06-20T12:35:47.371" v="789"/>
          <ac:spMkLst>
            <pc:docMk/>
            <pc:sldMk cId="3946716983" sldId="284"/>
            <ac:spMk id="3" creationId="{86C2421B-F1AC-79EC-D1E3-3AD6587B826F}"/>
          </ac:spMkLst>
        </pc:spChg>
        <pc:spChg chg="add">
          <ac:chgData name="Corey Edwards" userId="S::corey.edwards@uwtsd.ac.uk::7a967df3-e232-40a5-b10c-dee8f912d80a" providerId="AD" clId="Web-{513FB4EC-E1B9-EF0A-EBEE-A58D6D887F44}" dt="2023-06-20T12:35:47.371" v="789"/>
          <ac:spMkLst>
            <pc:docMk/>
            <pc:sldMk cId="3946716983" sldId="284"/>
            <ac:spMk id="9" creationId="{43A9B7B3-F171-4C25-99FC-C54250F0649B}"/>
          </ac:spMkLst>
        </pc:spChg>
        <pc:spChg chg="add">
          <ac:chgData name="Corey Edwards" userId="S::corey.edwards@uwtsd.ac.uk::7a967df3-e232-40a5-b10c-dee8f912d80a" providerId="AD" clId="Web-{513FB4EC-E1B9-EF0A-EBEE-A58D6D887F44}" dt="2023-06-20T12:35:47.371" v="789"/>
          <ac:spMkLst>
            <pc:docMk/>
            <pc:sldMk cId="3946716983" sldId="284"/>
            <ac:spMk id="11" creationId="{D2D5C7C5-9C27-4A61-9F57-1857D45320FD}"/>
          </ac:spMkLst>
        </pc:spChg>
        <pc:grpChg chg="add">
          <ac:chgData name="Corey Edwards" userId="S::corey.edwards@uwtsd.ac.uk::7a967df3-e232-40a5-b10c-dee8f912d80a" providerId="AD" clId="Web-{513FB4EC-E1B9-EF0A-EBEE-A58D6D887F44}" dt="2023-06-20T12:35:47.371" v="789"/>
          <ac:grpSpMkLst>
            <pc:docMk/>
            <pc:sldMk cId="3946716983" sldId="284"/>
            <ac:grpSpMk id="13" creationId="{12B335A1-0110-4D6F-BC0E-DCDCB432032B}"/>
          </ac:grpSpMkLst>
        </pc:grpChg>
        <pc:graphicFrameChg chg="add">
          <ac:chgData name="Corey Edwards" userId="S::corey.edwards@uwtsd.ac.uk::7a967df3-e232-40a5-b10c-dee8f912d80a" providerId="AD" clId="Web-{513FB4EC-E1B9-EF0A-EBEE-A58D6D887F44}" dt="2023-06-20T12:35:47.371" v="789"/>
          <ac:graphicFrameMkLst>
            <pc:docMk/>
            <pc:sldMk cId="3946716983" sldId="284"/>
            <ac:graphicFrameMk id="5" creationId="{1CB02E44-B7FC-A89A-A1B8-3D7EC4E427A1}"/>
          </ac:graphicFrameMkLst>
        </pc:graphicFrameChg>
      </pc:sldChg>
      <pc:sldChg chg="addSp delSp modSp new mod setBg">
        <pc:chgData name="Corey Edwards" userId="S::corey.edwards@uwtsd.ac.uk::7a967df3-e232-40a5-b10c-dee8f912d80a" providerId="AD" clId="Web-{513FB4EC-E1B9-EF0A-EBEE-A58D6D887F44}" dt="2023-06-20T12:35:52.278" v="790"/>
        <pc:sldMkLst>
          <pc:docMk/>
          <pc:sldMk cId="3161383640" sldId="285"/>
        </pc:sldMkLst>
        <pc:spChg chg="mod">
          <ac:chgData name="Corey Edwards" userId="S::corey.edwards@uwtsd.ac.uk::7a967df3-e232-40a5-b10c-dee8f912d80a" providerId="AD" clId="Web-{513FB4EC-E1B9-EF0A-EBEE-A58D6D887F44}" dt="2023-06-20T12:35:52.278" v="790"/>
          <ac:spMkLst>
            <pc:docMk/>
            <pc:sldMk cId="3161383640" sldId="285"/>
            <ac:spMk id="2" creationId="{1545C5C2-D39B-3AF3-0B01-046364BEA850}"/>
          </ac:spMkLst>
        </pc:spChg>
        <pc:spChg chg="del mod">
          <ac:chgData name="Corey Edwards" userId="S::corey.edwards@uwtsd.ac.uk::7a967df3-e232-40a5-b10c-dee8f912d80a" providerId="AD" clId="Web-{513FB4EC-E1B9-EF0A-EBEE-A58D6D887F44}" dt="2023-06-20T12:35:52.278" v="790"/>
          <ac:spMkLst>
            <pc:docMk/>
            <pc:sldMk cId="3161383640" sldId="285"/>
            <ac:spMk id="3" creationId="{68CDDC25-D411-38AB-C059-6527E07166AF}"/>
          </ac:spMkLst>
        </pc:spChg>
        <pc:spChg chg="add">
          <ac:chgData name="Corey Edwards" userId="S::corey.edwards@uwtsd.ac.uk::7a967df3-e232-40a5-b10c-dee8f912d80a" providerId="AD" clId="Web-{513FB4EC-E1B9-EF0A-EBEE-A58D6D887F44}" dt="2023-06-20T12:35:52.278" v="790"/>
          <ac:spMkLst>
            <pc:docMk/>
            <pc:sldMk cId="3161383640" sldId="285"/>
            <ac:spMk id="9" creationId="{43A9B7B3-F171-4C25-99FC-C54250F0649B}"/>
          </ac:spMkLst>
        </pc:spChg>
        <pc:spChg chg="add">
          <ac:chgData name="Corey Edwards" userId="S::corey.edwards@uwtsd.ac.uk::7a967df3-e232-40a5-b10c-dee8f912d80a" providerId="AD" clId="Web-{513FB4EC-E1B9-EF0A-EBEE-A58D6D887F44}" dt="2023-06-20T12:35:52.278" v="790"/>
          <ac:spMkLst>
            <pc:docMk/>
            <pc:sldMk cId="3161383640" sldId="285"/>
            <ac:spMk id="11" creationId="{D2D5C7C5-9C27-4A61-9F57-1857D45320FD}"/>
          </ac:spMkLst>
        </pc:spChg>
        <pc:grpChg chg="add">
          <ac:chgData name="Corey Edwards" userId="S::corey.edwards@uwtsd.ac.uk::7a967df3-e232-40a5-b10c-dee8f912d80a" providerId="AD" clId="Web-{513FB4EC-E1B9-EF0A-EBEE-A58D6D887F44}" dt="2023-06-20T12:35:52.278" v="790"/>
          <ac:grpSpMkLst>
            <pc:docMk/>
            <pc:sldMk cId="3161383640" sldId="285"/>
            <ac:grpSpMk id="13" creationId="{12B335A1-0110-4D6F-BC0E-DCDCB432032B}"/>
          </ac:grpSpMkLst>
        </pc:grpChg>
        <pc:graphicFrameChg chg="add">
          <ac:chgData name="Corey Edwards" userId="S::corey.edwards@uwtsd.ac.uk::7a967df3-e232-40a5-b10c-dee8f912d80a" providerId="AD" clId="Web-{513FB4EC-E1B9-EF0A-EBEE-A58D6D887F44}" dt="2023-06-20T12:35:52.278" v="790"/>
          <ac:graphicFrameMkLst>
            <pc:docMk/>
            <pc:sldMk cId="3161383640" sldId="285"/>
            <ac:graphicFrameMk id="5" creationId="{CE949975-36E5-29FF-DDD4-F9A833D029BF}"/>
          </ac:graphicFrameMkLst>
        </pc:graphicFrameChg>
      </pc:sldChg>
      <pc:sldChg chg="addSp delSp modSp new mod setBg">
        <pc:chgData name="Corey Edwards" userId="S::corey.edwards@uwtsd.ac.uk::7a967df3-e232-40a5-b10c-dee8f912d80a" providerId="AD" clId="Web-{513FB4EC-E1B9-EF0A-EBEE-A58D6D887F44}" dt="2023-06-20T12:35:56.419" v="791"/>
        <pc:sldMkLst>
          <pc:docMk/>
          <pc:sldMk cId="1929270770" sldId="286"/>
        </pc:sldMkLst>
        <pc:spChg chg="mod">
          <ac:chgData name="Corey Edwards" userId="S::corey.edwards@uwtsd.ac.uk::7a967df3-e232-40a5-b10c-dee8f912d80a" providerId="AD" clId="Web-{513FB4EC-E1B9-EF0A-EBEE-A58D6D887F44}" dt="2023-06-20T12:35:56.419" v="791"/>
          <ac:spMkLst>
            <pc:docMk/>
            <pc:sldMk cId="1929270770" sldId="286"/>
            <ac:spMk id="2" creationId="{E202DFED-2977-9DC4-1D60-39FF4270734E}"/>
          </ac:spMkLst>
        </pc:spChg>
        <pc:spChg chg="del mod">
          <ac:chgData name="Corey Edwards" userId="S::corey.edwards@uwtsd.ac.uk::7a967df3-e232-40a5-b10c-dee8f912d80a" providerId="AD" clId="Web-{513FB4EC-E1B9-EF0A-EBEE-A58D6D887F44}" dt="2023-06-20T12:35:56.419" v="791"/>
          <ac:spMkLst>
            <pc:docMk/>
            <pc:sldMk cId="1929270770" sldId="286"/>
            <ac:spMk id="3" creationId="{419BD620-C3CE-BA1A-3AEC-4882CE8A4137}"/>
          </ac:spMkLst>
        </pc:spChg>
        <pc:spChg chg="add">
          <ac:chgData name="Corey Edwards" userId="S::corey.edwards@uwtsd.ac.uk::7a967df3-e232-40a5-b10c-dee8f912d80a" providerId="AD" clId="Web-{513FB4EC-E1B9-EF0A-EBEE-A58D6D887F44}" dt="2023-06-20T12:35:56.419" v="791"/>
          <ac:spMkLst>
            <pc:docMk/>
            <pc:sldMk cId="1929270770" sldId="286"/>
            <ac:spMk id="9" creationId="{43A9B7B3-F171-4C25-99FC-C54250F0649B}"/>
          </ac:spMkLst>
        </pc:spChg>
        <pc:spChg chg="add">
          <ac:chgData name="Corey Edwards" userId="S::corey.edwards@uwtsd.ac.uk::7a967df3-e232-40a5-b10c-dee8f912d80a" providerId="AD" clId="Web-{513FB4EC-E1B9-EF0A-EBEE-A58D6D887F44}" dt="2023-06-20T12:35:56.419" v="791"/>
          <ac:spMkLst>
            <pc:docMk/>
            <pc:sldMk cId="1929270770" sldId="286"/>
            <ac:spMk id="11" creationId="{D2D5C7C5-9C27-4A61-9F57-1857D45320FD}"/>
          </ac:spMkLst>
        </pc:spChg>
        <pc:grpChg chg="add">
          <ac:chgData name="Corey Edwards" userId="S::corey.edwards@uwtsd.ac.uk::7a967df3-e232-40a5-b10c-dee8f912d80a" providerId="AD" clId="Web-{513FB4EC-E1B9-EF0A-EBEE-A58D6D887F44}" dt="2023-06-20T12:35:56.419" v="791"/>
          <ac:grpSpMkLst>
            <pc:docMk/>
            <pc:sldMk cId="1929270770" sldId="286"/>
            <ac:grpSpMk id="13" creationId="{12B335A1-0110-4D6F-BC0E-DCDCB432032B}"/>
          </ac:grpSpMkLst>
        </pc:grpChg>
        <pc:graphicFrameChg chg="add">
          <ac:chgData name="Corey Edwards" userId="S::corey.edwards@uwtsd.ac.uk::7a967df3-e232-40a5-b10c-dee8f912d80a" providerId="AD" clId="Web-{513FB4EC-E1B9-EF0A-EBEE-A58D6D887F44}" dt="2023-06-20T12:35:56.419" v="791"/>
          <ac:graphicFrameMkLst>
            <pc:docMk/>
            <pc:sldMk cId="1929270770" sldId="286"/>
            <ac:graphicFrameMk id="5" creationId="{D9EF648F-5596-097D-7364-FF0101DF63AE}"/>
          </ac:graphicFrameMkLst>
        </pc:graphicFrameChg>
      </pc:sldChg>
      <pc:sldChg chg="addSp modSp new mod setBg">
        <pc:chgData name="Corey Edwards" userId="S::corey.edwards@uwtsd.ac.uk::7a967df3-e232-40a5-b10c-dee8f912d80a" providerId="AD" clId="Web-{513FB4EC-E1B9-EF0A-EBEE-A58D6D887F44}" dt="2023-06-20T12:44:27.776" v="1060"/>
        <pc:sldMkLst>
          <pc:docMk/>
          <pc:sldMk cId="433755677" sldId="287"/>
        </pc:sldMkLst>
        <pc:spChg chg="mod">
          <ac:chgData name="Corey Edwards" userId="S::corey.edwards@uwtsd.ac.uk::7a967df3-e232-40a5-b10c-dee8f912d80a" providerId="AD" clId="Web-{513FB4EC-E1B9-EF0A-EBEE-A58D6D887F44}" dt="2023-06-20T12:44:27.776" v="1060"/>
          <ac:spMkLst>
            <pc:docMk/>
            <pc:sldMk cId="433755677" sldId="287"/>
            <ac:spMk id="2" creationId="{434003ED-8D43-19A7-157E-AEE1AADEE3C3}"/>
          </ac:spMkLst>
        </pc:spChg>
        <pc:spChg chg="mod">
          <ac:chgData name="Corey Edwards" userId="S::corey.edwards@uwtsd.ac.uk::7a967df3-e232-40a5-b10c-dee8f912d80a" providerId="AD" clId="Web-{513FB4EC-E1B9-EF0A-EBEE-A58D6D887F44}" dt="2023-06-20T12:44:27.776" v="1060"/>
          <ac:spMkLst>
            <pc:docMk/>
            <pc:sldMk cId="433755677" sldId="287"/>
            <ac:spMk id="3" creationId="{C142FF9F-A66C-CE2E-6E76-9A01CA4433A6}"/>
          </ac:spMkLst>
        </pc:spChg>
        <pc:spChg chg="add">
          <ac:chgData name="Corey Edwards" userId="S::corey.edwards@uwtsd.ac.uk::7a967df3-e232-40a5-b10c-dee8f912d80a" providerId="AD" clId="Web-{513FB4EC-E1B9-EF0A-EBEE-A58D6D887F44}" dt="2023-06-20T12:44:27.776" v="1060"/>
          <ac:spMkLst>
            <pc:docMk/>
            <pc:sldMk cId="433755677" sldId="287"/>
            <ac:spMk id="9" creationId="{8651CFA9-6065-4243-AC48-858E359780B1}"/>
          </ac:spMkLst>
        </pc:spChg>
        <pc:spChg chg="add">
          <ac:chgData name="Corey Edwards" userId="S::corey.edwards@uwtsd.ac.uk::7a967df3-e232-40a5-b10c-dee8f912d80a" providerId="AD" clId="Web-{513FB4EC-E1B9-EF0A-EBEE-A58D6D887F44}" dt="2023-06-20T12:44:27.776" v="1060"/>
          <ac:spMkLst>
            <pc:docMk/>
            <pc:sldMk cId="433755677" sldId="287"/>
            <ac:spMk id="11" creationId="{FBC8BBE5-981E-4B0B-9654-32B5668BFF31}"/>
          </ac:spMkLst>
        </pc:spChg>
        <pc:grpChg chg="add">
          <ac:chgData name="Corey Edwards" userId="S::corey.edwards@uwtsd.ac.uk::7a967df3-e232-40a5-b10c-dee8f912d80a" providerId="AD" clId="Web-{513FB4EC-E1B9-EF0A-EBEE-A58D6D887F44}" dt="2023-06-20T12:44:27.776" v="1060"/>
          <ac:grpSpMkLst>
            <pc:docMk/>
            <pc:sldMk cId="433755677" sldId="287"/>
            <ac:grpSpMk id="13" creationId="{8ED5E97A-D21B-4AA4-83CF-DA3A380E301A}"/>
          </ac:grpSpMkLst>
        </pc:grpChg>
        <pc:picChg chg="add">
          <ac:chgData name="Corey Edwards" userId="S::corey.edwards@uwtsd.ac.uk::7a967df3-e232-40a5-b10c-dee8f912d80a" providerId="AD" clId="Web-{513FB4EC-E1B9-EF0A-EBEE-A58D6D887F44}" dt="2023-06-20T12:44:27.776" v="1060"/>
          <ac:picMkLst>
            <pc:docMk/>
            <pc:sldMk cId="433755677" sldId="287"/>
            <ac:picMk id="5" creationId="{76C65169-39A9-41F5-44C8-3C96872717B6}"/>
          </ac:picMkLst>
        </pc:picChg>
      </pc:sldChg>
      <pc:sldChg chg="modSp new">
        <pc:chgData name="Corey Edwards" userId="S::corey.edwards@uwtsd.ac.uk::7a967df3-e232-40a5-b10c-dee8f912d80a" providerId="AD" clId="Web-{513FB4EC-E1B9-EF0A-EBEE-A58D6D887F44}" dt="2023-06-20T12:47:55.492" v="1114" actId="20577"/>
        <pc:sldMkLst>
          <pc:docMk/>
          <pc:sldMk cId="4042449747" sldId="288"/>
        </pc:sldMkLst>
        <pc:spChg chg="mod">
          <ac:chgData name="Corey Edwards" userId="S::corey.edwards@uwtsd.ac.uk::7a967df3-e232-40a5-b10c-dee8f912d80a" providerId="AD" clId="Web-{513FB4EC-E1B9-EF0A-EBEE-A58D6D887F44}" dt="2023-06-20T12:47:50.241" v="1111" actId="20577"/>
          <ac:spMkLst>
            <pc:docMk/>
            <pc:sldMk cId="4042449747" sldId="288"/>
            <ac:spMk id="2" creationId="{236FCFB1-2356-98B3-4ED6-2CF10913C232}"/>
          </ac:spMkLst>
        </pc:spChg>
        <pc:spChg chg="mod">
          <ac:chgData name="Corey Edwards" userId="S::corey.edwards@uwtsd.ac.uk::7a967df3-e232-40a5-b10c-dee8f912d80a" providerId="AD" clId="Web-{513FB4EC-E1B9-EF0A-EBEE-A58D6D887F44}" dt="2023-06-20T12:47:55.492" v="1114" actId="20577"/>
          <ac:spMkLst>
            <pc:docMk/>
            <pc:sldMk cId="4042449747" sldId="288"/>
            <ac:spMk id="3" creationId="{94FA718F-4432-7F20-A4C5-BF21A110C8D1}"/>
          </ac:spMkLst>
        </pc:spChg>
      </pc:sldChg>
      <pc:sldChg chg="addSp delSp modSp new mod setBg">
        <pc:chgData name="Corey Edwards" userId="S::corey.edwards@uwtsd.ac.uk::7a967df3-e232-40a5-b10c-dee8f912d80a" providerId="AD" clId="Web-{513FB4EC-E1B9-EF0A-EBEE-A58D6D887F44}" dt="2023-06-21T09:05:04.327" v="1519"/>
        <pc:sldMkLst>
          <pc:docMk/>
          <pc:sldMk cId="585835847" sldId="289"/>
        </pc:sldMkLst>
        <pc:spChg chg="mod">
          <ac:chgData name="Corey Edwards" userId="S::corey.edwards@uwtsd.ac.uk::7a967df3-e232-40a5-b10c-dee8f912d80a" providerId="AD" clId="Web-{513FB4EC-E1B9-EF0A-EBEE-A58D6D887F44}" dt="2023-06-21T09:05:04.327" v="1519"/>
          <ac:spMkLst>
            <pc:docMk/>
            <pc:sldMk cId="585835847" sldId="289"/>
            <ac:spMk id="2" creationId="{402C648A-EDE1-5BD2-25CF-082138EDD8CE}"/>
          </ac:spMkLst>
        </pc:spChg>
        <pc:spChg chg="del mod">
          <ac:chgData name="Corey Edwards" userId="S::corey.edwards@uwtsd.ac.uk::7a967df3-e232-40a5-b10c-dee8f912d80a" providerId="AD" clId="Web-{513FB4EC-E1B9-EF0A-EBEE-A58D6D887F44}" dt="2023-06-21T09:05:04.327" v="1519"/>
          <ac:spMkLst>
            <pc:docMk/>
            <pc:sldMk cId="585835847" sldId="289"/>
            <ac:spMk id="3" creationId="{5892AD38-8E95-CCF8-974D-D5173C871200}"/>
          </ac:spMkLst>
        </pc:spChg>
        <pc:spChg chg="add">
          <ac:chgData name="Corey Edwards" userId="S::corey.edwards@uwtsd.ac.uk::7a967df3-e232-40a5-b10c-dee8f912d80a" providerId="AD" clId="Web-{513FB4EC-E1B9-EF0A-EBEE-A58D6D887F44}" dt="2023-06-21T09:05:04.327" v="1519"/>
          <ac:spMkLst>
            <pc:docMk/>
            <pc:sldMk cId="585835847" sldId="289"/>
            <ac:spMk id="9" creationId="{8651CFA9-6065-4243-AC48-858E359780B1}"/>
          </ac:spMkLst>
        </pc:spChg>
        <pc:spChg chg="add">
          <ac:chgData name="Corey Edwards" userId="S::corey.edwards@uwtsd.ac.uk::7a967df3-e232-40a5-b10c-dee8f912d80a" providerId="AD" clId="Web-{513FB4EC-E1B9-EF0A-EBEE-A58D6D887F44}" dt="2023-06-21T09:05:04.327" v="1519"/>
          <ac:spMkLst>
            <pc:docMk/>
            <pc:sldMk cId="585835847" sldId="289"/>
            <ac:spMk id="11" creationId="{37962AE0-6A1C-4B76-9D52-10E5E6D7D3BB}"/>
          </ac:spMkLst>
        </pc:spChg>
        <pc:grpChg chg="add">
          <ac:chgData name="Corey Edwards" userId="S::corey.edwards@uwtsd.ac.uk::7a967df3-e232-40a5-b10c-dee8f912d80a" providerId="AD" clId="Web-{513FB4EC-E1B9-EF0A-EBEE-A58D6D887F44}" dt="2023-06-21T09:05:04.327" v="1519"/>
          <ac:grpSpMkLst>
            <pc:docMk/>
            <pc:sldMk cId="585835847" sldId="289"/>
            <ac:grpSpMk id="13" creationId="{7AB7BDB5-BE0D-446B-AA57-16A1D859E52B}"/>
          </ac:grpSpMkLst>
        </pc:grpChg>
        <pc:graphicFrameChg chg="add">
          <ac:chgData name="Corey Edwards" userId="S::corey.edwards@uwtsd.ac.uk::7a967df3-e232-40a5-b10c-dee8f912d80a" providerId="AD" clId="Web-{513FB4EC-E1B9-EF0A-EBEE-A58D6D887F44}" dt="2023-06-21T09:05:04.327" v="1519"/>
          <ac:graphicFrameMkLst>
            <pc:docMk/>
            <pc:sldMk cId="585835847" sldId="289"/>
            <ac:graphicFrameMk id="5" creationId="{FFCEBEE2-45FC-94F7-E0DE-5948A0146789}"/>
          </ac:graphicFrameMkLst>
        </pc:graphicFrameChg>
      </pc:sldChg>
      <pc:sldChg chg="addSp delSp modSp new mod setBg">
        <pc:chgData name="Corey Edwards" userId="S::corey.edwards@uwtsd.ac.uk::7a967df3-e232-40a5-b10c-dee8f912d80a" providerId="AD" clId="Web-{513FB4EC-E1B9-EF0A-EBEE-A58D6D887F44}" dt="2023-06-20T14:03:02.695" v="1451"/>
        <pc:sldMkLst>
          <pc:docMk/>
          <pc:sldMk cId="3680647226" sldId="290"/>
        </pc:sldMkLst>
        <pc:spChg chg="mod">
          <ac:chgData name="Corey Edwards" userId="S::corey.edwards@uwtsd.ac.uk::7a967df3-e232-40a5-b10c-dee8f912d80a" providerId="AD" clId="Web-{513FB4EC-E1B9-EF0A-EBEE-A58D6D887F44}" dt="2023-06-20T14:03:02.695" v="1451"/>
          <ac:spMkLst>
            <pc:docMk/>
            <pc:sldMk cId="3680647226" sldId="290"/>
            <ac:spMk id="2" creationId="{B4A5EEA4-5FEB-7EB6-B948-FD0C7A24E709}"/>
          </ac:spMkLst>
        </pc:spChg>
        <pc:spChg chg="del mod">
          <ac:chgData name="Corey Edwards" userId="S::corey.edwards@uwtsd.ac.uk::7a967df3-e232-40a5-b10c-dee8f912d80a" providerId="AD" clId="Web-{513FB4EC-E1B9-EF0A-EBEE-A58D6D887F44}" dt="2023-06-20T14:03:02.695" v="1451"/>
          <ac:spMkLst>
            <pc:docMk/>
            <pc:sldMk cId="3680647226" sldId="290"/>
            <ac:spMk id="3" creationId="{5B8D7FFA-033F-503F-00E4-F59A696E2822}"/>
          </ac:spMkLst>
        </pc:spChg>
        <pc:spChg chg="add">
          <ac:chgData name="Corey Edwards" userId="S::corey.edwards@uwtsd.ac.uk::7a967df3-e232-40a5-b10c-dee8f912d80a" providerId="AD" clId="Web-{513FB4EC-E1B9-EF0A-EBEE-A58D6D887F44}" dt="2023-06-20T14:03:02.695" v="1451"/>
          <ac:spMkLst>
            <pc:docMk/>
            <pc:sldMk cId="3680647226" sldId="290"/>
            <ac:spMk id="9" creationId="{43A9B7B3-F171-4C25-99FC-C54250F0649B}"/>
          </ac:spMkLst>
        </pc:spChg>
        <pc:spChg chg="add">
          <ac:chgData name="Corey Edwards" userId="S::corey.edwards@uwtsd.ac.uk::7a967df3-e232-40a5-b10c-dee8f912d80a" providerId="AD" clId="Web-{513FB4EC-E1B9-EF0A-EBEE-A58D6D887F44}" dt="2023-06-20T14:03:02.695" v="1451"/>
          <ac:spMkLst>
            <pc:docMk/>
            <pc:sldMk cId="3680647226" sldId="290"/>
            <ac:spMk id="11" creationId="{D2D5C7C5-9C27-4A61-9F57-1857D45320FD}"/>
          </ac:spMkLst>
        </pc:spChg>
        <pc:spChg chg="add">
          <ac:chgData name="Corey Edwards" userId="S::corey.edwards@uwtsd.ac.uk::7a967df3-e232-40a5-b10c-dee8f912d80a" providerId="AD" clId="Web-{513FB4EC-E1B9-EF0A-EBEE-A58D6D887F44}" dt="2023-06-20T14:03:02.695" v="1451"/>
          <ac:spMkLst>
            <pc:docMk/>
            <pc:sldMk cId="3680647226" sldId="290"/>
            <ac:spMk id="13" creationId="{A56932E6-5BA9-4C85-82EA-A307011BBDFD}"/>
          </ac:spMkLst>
        </pc:spChg>
        <pc:graphicFrameChg chg="add">
          <ac:chgData name="Corey Edwards" userId="S::corey.edwards@uwtsd.ac.uk::7a967df3-e232-40a5-b10c-dee8f912d80a" providerId="AD" clId="Web-{513FB4EC-E1B9-EF0A-EBEE-A58D6D887F44}" dt="2023-06-20T14:03:02.695" v="1451"/>
          <ac:graphicFrameMkLst>
            <pc:docMk/>
            <pc:sldMk cId="3680647226" sldId="290"/>
            <ac:graphicFrameMk id="5" creationId="{7A6B28C4-5911-3290-7F4A-50376AB747F5}"/>
          </ac:graphicFrameMkLst>
        </pc:graphicFrameChg>
      </pc:sldChg>
      <pc:sldChg chg="modSp new">
        <pc:chgData name="Corey Edwards" userId="S::corey.edwards@uwtsd.ac.uk::7a967df3-e232-40a5-b10c-dee8f912d80a" providerId="AD" clId="Web-{513FB4EC-E1B9-EF0A-EBEE-A58D6D887F44}" dt="2023-06-21T09:05:19.468" v="1521" actId="20577"/>
        <pc:sldMkLst>
          <pc:docMk/>
          <pc:sldMk cId="81427710" sldId="291"/>
        </pc:sldMkLst>
        <pc:spChg chg="mod">
          <ac:chgData name="Corey Edwards" userId="S::corey.edwards@uwtsd.ac.uk::7a967df3-e232-40a5-b10c-dee8f912d80a" providerId="AD" clId="Web-{513FB4EC-E1B9-EF0A-EBEE-A58D6D887F44}" dt="2023-06-20T14:00:00.097" v="1420" actId="20577"/>
          <ac:spMkLst>
            <pc:docMk/>
            <pc:sldMk cId="81427710" sldId="291"/>
            <ac:spMk id="2" creationId="{89ED1CDF-2CC1-440E-C4A1-055D223AD163}"/>
          </ac:spMkLst>
        </pc:spChg>
        <pc:spChg chg="mod">
          <ac:chgData name="Corey Edwards" userId="S::corey.edwards@uwtsd.ac.uk::7a967df3-e232-40a5-b10c-dee8f912d80a" providerId="AD" clId="Web-{513FB4EC-E1B9-EF0A-EBEE-A58D6D887F44}" dt="2023-06-21T09:05:19.468" v="1521" actId="20577"/>
          <ac:spMkLst>
            <pc:docMk/>
            <pc:sldMk cId="81427710" sldId="291"/>
            <ac:spMk id="3" creationId="{D2D25DC4-0579-F70F-2EEC-E7AFCF29911F}"/>
          </ac:spMkLst>
        </pc:spChg>
      </pc:sldChg>
      <pc:sldChg chg="modSp new">
        <pc:chgData name="Corey Edwards" userId="S::corey.edwards@uwtsd.ac.uk::7a967df3-e232-40a5-b10c-dee8f912d80a" providerId="AD" clId="Web-{513FB4EC-E1B9-EF0A-EBEE-A58D6D887F44}" dt="2023-06-20T14:31:09.870" v="1518" actId="20577"/>
        <pc:sldMkLst>
          <pc:docMk/>
          <pc:sldMk cId="2810453925" sldId="292"/>
        </pc:sldMkLst>
        <pc:spChg chg="mod">
          <ac:chgData name="Corey Edwards" userId="S::corey.edwards@uwtsd.ac.uk::7a967df3-e232-40a5-b10c-dee8f912d80a" providerId="AD" clId="Web-{513FB4EC-E1B9-EF0A-EBEE-A58D6D887F44}" dt="2023-06-20T14:14:46.022" v="1458" actId="20577"/>
          <ac:spMkLst>
            <pc:docMk/>
            <pc:sldMk cId="2810453925" sldId="292"/>
            <ac:spMk id="2" creationId="{E5ADD934-453C-3541-E782-BADA8B227B4F}"/>
          </ac:spMkLst>
        </pc:spChg>
        <pc:spChg chg="mod">
          <ac:chgData name="Corey Edwards" userId="S::corey.edwards@uwtsd.ac.uk::7a967df3-e232-40a5-b10c-dee8f912d80a" providerId="AD" clId="Web-{513FB4EC-E1B9-EF0A-EBEE-A58D6D887F44}" dt="2023-06-20T14:31:09.870" v="1518" actId="20577"/>
          <ac:spMkLst>
            <pc:docMk/>
            <pc:sldMk cId="2810453925" sldId="292"/>
            <ac:spMk id="3" creationId="{4885A0E0-CB52-8A3E-2DE5-9A56AA853D9B}"/>
          </ac:spMkLst>
        </pc:spChg>
      </pc:sldChg>
      <pc:sldChg chg="modSp new">
        <pc:chgData name="Corey Edwards" userId="S::corey.edwards@uwtsd.ac.uk::7a967df3-e232-40a5-b10c-dee8f912d80a" providerId="AD" clId="Web-{513FB4EC-E1B9-EF0A-EBEE-A58D6D887F44}" dt="2023-06-21T09:05:55.360" v="1544" actId="20577"/>
        <pc:sldMkLst>
          <pc:docMk/>
          <pc:sldMk cId="2256506460" sldId="293"/>
        </pc:sldMkLst>
        <pc:spChg chg="mod">
          <ac:chgData name="Corey Edwards" userId="S::corey.edwards@uwtsd.ac.uk::7a967df3-e232-40a5-b10c-dee8f912d80a" providerId="AD" clId="Web-{513FB4EC-E1B9-EF0A-EBEE-A58D6D887F44}" dt="2023-06-21T09:05:43.531" v="1525" actId="20577"/>
          <ac:spMkLst>
            <pc:docMk/>
            <pc:sldMk cId="2256506460" sldId="293"/>
            <ac:spMk id="2" creationId="{1FD543DE-F9A5-03D3-C01F-F1962D53176A}"/>
          </ac:spMkLst>
        </pc:spChg>
        <pc:spChg chg="mod">
          <ac:chgData name="Corey Edwards" userId="S::corey.edwards@uwtsd.ac.uk::7a967df3-e232-40a5-b10c-dee8f912d80a" providerId="AD" clId="Web-{513FB4EC-E1B9-EF0A-EBEE-A58D6D887F44}" dt="2023-06-21T09:05:55.360" v="1544" actId="20577"/>
          <ac:spMkLst>
            <pc:docMk/>
            <pc:sldMk cId="2256506460" sldId="293"/>
            <ac:spMk id="3" creationId="{6100E9AB-E02A-A1E3-A61B-62EA985A6125}"/>
          </ac:spMkLst>
        </pc:spChg>
      </pc:sldChg>
      <pc:sldChg chg="new">
        <pc:chgData name="Corey Edwards" userId="S::corey.edwards@uwtsd.ac.uk::7a967df3-e232-40a5-b10c-dee8f912d80a" providerId="AD" clId="Web-{513FB4EC-E1B9-EF0A-EBEE-A58D6D887F44}" dt="2023-06-21T09:36:59.232" v="1545"/>
        <pc:sldMkLst>
          <pc:docMk/>
          <pc:sldMk cId="367026035" sldId="294"/>
        </pc:sldMkLst>
      </pc:sldChg>
      <pc:sldMasterChg chg="add del addSldLayout delSldLayout">
        <pc:chgData name="Corey Edwards" userId="S::corey.edwards@uwtsd.ac.uk::7a967df3-e232-40a5-b10c-dee8f912d80a" providerId="AD" clId="Web-{513FB4EC-E1B9-EF0A-EBEE-A58D6D887F44}" dt="2023-06-20T12:11:30.599" v="28"/>
        <pc:sldMasterMkLst>
          <pc:docMk/>
          <pc:sldMasterMk cId="2460954070" sldId="2147483660"/>
        </pc:sldMasterMkLst>
        <pc:sldLayoutChg chg="add del">
          <pc:chgData name="Corey Edwards" userId="S::corey.edwards@uwtsd.ac.uk::7a967df3-e232-40a5-b10c-dee8f912d80a" providerId="AD" clId="Web-{513FB4EC-E1B9-EF0A-EBEE-A58D6D887F44}" dt="2023-06-20T12:11:30.599" v="28"/>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513FB4EC-E1B9-EF0A-EBEE-A58D6D887F44}" dt="2023-06-20T12:11:30.599" v="28"/>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513FB4EC-E1B9-EF0A-EBEE-A58D6D887F44}" dt="2023-06-20T12:11:30.599" v="28"/>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513FB4EC-E1B9-EF0A-EBEE-A58D6D887F44}" dt="2023-06-20T12:11:30.599" v="28"/>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513FB4EC-E1B9-EF0A-EBEE-A58D6D887F44}" dt="2023-06-20T12:11:30.599" v="28"/>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513FB4EC-E1B9-EF0A-EBEE-A58D6D887F44}" dt="2023-06-20T12:11:30.599" v="28"/>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513FB4EC-E1B9-EF0A-EBEE-A58D6D887F44}" dt="2023-06-20T12:11:30.599" v="28"/>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513FB4EC-E1B9-EF0A-EBEE-A58D6D887F44}" dt="2023-06-20T12:11:30.599" v="28"/>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513FB4EC-E1B9-EF0A-EBEE-A58D6D887F44}" dt="2023-06-20T12:11:30.599" v="28"/>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513FB4EC-E1B9-EF0A-EBEE-A58D6D887F44}" dt="2023-06-20T12:11:30.599" v="28"/>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513FB4EC-E1B9-EF0A-EBEE-A58D6D887F44}" dt="2023-06-20T12:11:30.599" v="28"/>
          <pc:sldLayoutMkLst>
            <pc:docMk/>
            <pc:sldMasterMk cId="2460954070" sldId="2147483660"/>
            <pc:sldLayoutMk cId="3479445657" sldId="2147483671"/>
          </pc:sldLayoutMkLst>
        </pc:sldLayoutChg>
      </pc:sldMasterChg>
      <pc:sldMasterChg chg="add replId addSldLayout">
        <pc:chgData name="Corey Edwards" userId="S::corey.edwards@uwtsd.ac.uk::7a967df3-e232-40a5-b10c-dee8f912d80a" providerId="AD" clId="Web-{513FB4EC-E1B9-EF0A-EBEE-A58D6D887F44}" dt="2023-06-20T12:11:30.599" v="28"/>
        <pc:sldMasterMkLst>
          <pc:docMk/>
          <pc:sldMasterMk cId="4105207556" sldId="2147483672"/>
        </pc:sldMasterMkLst>
        <pc:sldLayoutChg chg="add">
          <pc:chgData name="Corey Edwards" userId="S::corey.edwards@uwtsd.ac.uk::7a967df3-e232-40a5-b10c-dee8f912d80a" providerId="AD" clId="Web-{513FB4EC-E1B9-EF0A-EBEE-A58D6D887F44}" dt="2023-06-20T12:11:30.599" v="28"/>
          <pc:sldLayoutMkLst>
            <pc:docMk/>
            <pc:sldMasterMk cId="4105207556" sldId="2147483672"/>
            <pc:sldLayoutMk cId="2387454401" sldId="2147483673"/>
          </pc:sldLayoutMkLst>
        </pc:sldLayoutChg>
        <pc:sldLayoutChg chg="add replId">
          <pc:chgData name="Corey Edwards" userId="S::corey.edwards@uwtsd.ac.uk::7a967df3-e232-40a5-b10c-dee8f912d80a" providerId="AD" clId="Web-{513FB4EC-E1B9-EF0A-EBEE-A58D6D887F44}" dt="2023-06-20T12:11:30.599" v="28"/>
          <pc:sldLayoutMkLst>
            <pc:docMk/>
            <pc:sldMasterMk cId="4105207556" sldId="2147483672"/>
            <pc:sldLayoutMk cId="1807643259" sldId="2147483674"/>
          </pc:sldLayoutMkLst>
        </pc:sldLayoutChg>
        <pc:sldLayoutChg chg="add replId">
          <pc:chgData name="Corey Edwards" userId="S::corey.edwards@uwtsd.ac.uk::7a967df3-e232-40a5-b10c-dee8f912d80a" providerId="AD" clId="Web-{513FB4EC-E1B9-EF0A-EBEE-A58D6D887F44}" dt="2023-06-20T12:11:30.599" v="28"/>
          <pc:sldLayoutMkLst>
            <pc:docMk/>
            <pc:sldMasterMk cId="4105207556" sldId="2147483672"/>
            <pc:sldLayoutMk cId="1179667369" sldId="2147483675"/>
          </pc:sldLayoutMkLst>
        </pc:sldLayoutChg>
        <pc:sldLayoutChg chg="add replId">
          <pc:chgData name="Corey Edwards" userId="S::corey.edwards@uwtsd.ac.uk::7a967df3-e232-40a5-b10c-dee8f912d80a" providerId="AD" clId="Web-{513FB4EC-E1B9-EF0A-EBEE-A58D6D887F44}" dt="2023-06-20T12:11:30.599" v="28"/>
          <pc:sldLayoutMkLst>
            <pc:docMk/>
            <pc:sldMasterMk cId="4105207556" sldId="2147483672"/>
            <pc:sldLayoutMk cId="387536735" sldId="2147483676"/>
          </pc:sldLayoutMkLst>
        </pc:sldLayoutChg>
        <pc:sldLayoutChg chg="add replId">
          <pc:chgData name="Corey Edwards" userId="S::corey.edwards@uwtsd.ac.uk::7a967df3-e232-40a5-b10c-dee8f912d80a" providerId="AD" clId="Web-{513FB4EC-E1B9-EF0A-EBEE-A58D6D887F44}" dt="2023-06-20T12:11:30.599" v="28"/>
          <pc:sldLayoutMkLst>
            <pc:docMk/>
            <pc:sldMasterMk cId="4105207556" sldId="2147483672"/>
            <pc:sldLayoutMk cId="4005493867" sldId="2147483677"/>
          </pc:sldLayoutMkLst>
        </pc:sldLayoutChg>
        <pc:sldLayoutChg chg="add replId">
          <pc:chgData name="Corey Edwards" userId="S::corey.edwards@uwtsd.ac.uk::7a967df3-e232-40a5-b10c-dee8f912d80a" providerId="AD" clId="Web-{513FB4EC-E1B9-EF0A-EBEE-A58D6D887F44}" dt="2023-06-20T12:11:30.599" v="28"/>
          <pc:sldLayoutMkLst>
            <pc:docMk/>
            <pc:sldMasterMk cId="4105207556" sldId="2147483672"/>
            <pc:sldLayoutMk cId="2165314427" sldId="2147483678"/>
          </pc:sldLayoutMkLst>
        </pc:sldLayoutChg>
        <pc:sldLayoutChg chg="add replId">
          <pc:chgData name="Corey Edwards" userId="S::corey.edwards@uwtsd.ac.uk::7a967df3-e232-40a5-b10c-dee8f912d80a" providerId="AD" clId="Web-{513FB4EC-E1B9-EF0A-EBEE-A58D6D887F44}" dt="2023-06-20T12:11:30.599" v="28"/>
          <pc:sldLayoutMkLst>
            <pc:docMk/>
            <pc:sldMasterMk cId="4105207556" sldId="2147483672"/>
            <pc:sldLayoutMk cId="1148179627" sldId="2147483679"/>
          </pc:sldLayoutMkLst>
        </pc:sldLayoutChg>
        <pc:sldLayoutChg chg="add replId">
          <pc:chgData name="Corey Edwards" userId="S::corey.edwards@uwtsd.ac.uk::7a967df3-e232-40a5-b10c-dee8f912d80a" providerId="AD" clId="Web-{513FB4EC-E1B9-EF0A-EBEE-A58D6D887F44}" dt="2023-06-20T12:11:30.599" v="28"/>
          <pc:sldLayoutMkLst>
            <pc:docMk/>
            <pc:sldMasterMk cId="4105207556" sldId="2147483672"/>
            <pc:sldLayoutMk cId="2669388194" sldId="2147483680"/>
          </pc:sldLayoutMkLst>
        </pc:sldLayoutChg>
        <pc:sldLayoutChg chg="add replId">
          <pc:chgData name="Corey Edwards" userId="S::corey.edwards@uwtsd.ac.uk::7a967df3-e232-40a5-b10c-dee8f912d80a" providerId="AD" clId="Web-{513FB4EC-E1B9-EF0A-EBEE-A58D6D887F44}" dt="2023-06-20T12:11:30.599" v="28"/>
          <pc:sldLayoutMkLst>
            <pc:docMk/>
            <pc:sldMasterMk cId="4105207556" sldId="2147483672"/>
            <pc:sldLayoutMk cId="1109801007" sldId="2147483681"/>
          </pc:sldLayoutMkLst>
        </pc:sldLayoutChg>
        <pc:sldLayoutChg chg="add replId">
          <pc:chgData name="Corey Edwards" userId="S::corey.edwards@uwtsd.ac.uk::7a967df3-e232-40a5-b10c-dee8f912d80a" providerId="AD" clId="Web-{513FB4EC-E1B9-EF0A-EBEE-A58D6D887F44}" dt="2023-06-20T12:11:30.599" v="28"/>
          <pc:sldLayoutMkLst>
            <pc:docMk/>
            <pc:sldMasterMk cId="4105207556" sldId="2147483672"/>
            <pc:sldLayoutMk cId="825385081" sldId="2147483682"/>
          </pc:sldLayoutMkLst>
        </pc:sldLayoutChg>
        <pc:sldLayoutChg chg="add replId">
          <pc:chgData name="Corey Edwards" userId="S::corey.edwards@uwtsd.ac.uk::7a967df3-e232-40a5-b10c-dee8f912d80a" providerId="AD" clId="Web-{513FB4EC-E1B9-EF0A-EBEE-A58D6D887F44}" dt="2023-06-20T12:11:30.599" v="28"/>
          <pc:sldLayoutMkLst>
            <pc:docMk/>
            <pc:sldMasterMk cId="4105207556" sldId="2147483672"/>
            <pc:sldLayoutMk cId="806574091" sldId="2147483683"/>
          </pc:sldLayoutMkLst>
        </pc:sldLayoutChg>
      </pc:sldMasterChg>
      <pc:sldMasterChg chg="add del addSldLayout delSldLayout">
        <pc:chgData name="Corey Edwards" userId="S::corey.edwards@uwtsd.ac.uk::7a967df3-e232-40a5-b10c-dee8f912d80a" providerId="AD" clId="Web-{513FB4EC-E1B9-EF0A-EBEE-A58D6D887F44}" dt="2023-06-20T12:11:26.302" v="27"/>
        <pc:sldMasterMkLst>
          <pc:docMk/>
          <pc:sldMasterMk cId="3921666732" sldId="2147483685"/>
        </pc:sldMasterMkLst>
        <pc:sldLayoutChg chg="add del">
          <pc:chgData name="Corey Edwards" userId="S::corey.edwards@uwtsd.ac.uk::7a967df3-e232-40a5-b10c-dee8f912d80a" providerId="AD" clId="Web-{513FB4EC-E1B9-EF0A-EBEE-A58D6D887F44}" dt="2023-06-20T12:11:26.302" v="27"/>
          <pc:sldLayoutMkLst>
            <pc:docMk/>
            <pc:sldMasterMk cId="3921666732" sldId="2147483685"/>
            <pc:sldLayoutMk cId="536053722" sldId="2147483674"/>
          </pc:sldLayoutMkLst>
        </pc:sldLayoutChg>
        <pc:sldLayoutChg chg="add del">
          <pc:chgData name="Corey Edwards" userId="S::corey.edwards@uwtsd.ac.uk::7a967df3-e232-40a5-b10c-dee8f912d80a" providerId="AD" clId="Web-{513FB4EC-E1B9-EF0A-EBEE-A58D6D887F44}" dt="2023-06-20T12:11:26.302" v="27"/>
          <pc:sldLayoutMkLst>
            <pc:docMk/>
            <pc:sldMasterMk cId="3921666732" sldId="2147483685"/>
            <pc:sldLayoutMk cId="2859849548" sldId="2147483675"/>
          </pc:sldLayoutMkLst>
        </pc:sldLayoutChg>
        <pc:sldLayoutChg chg="add del">
          <pc:chgData name="Corey Edwards" userId="S::corey.edwards@uwtsd.ac.uk::7a967df3-e232-40a5-b10c-dee8f912d80a" providerId="AD" clId="Web-{513FB4EC-E1B9-EF0A-EBEE-A58D6D887F44}" dt="2023-06-20T12:11:26.302" v="27"/>
          <pc:sldLayoutMkLst>
            <pc:docMk/>
            <pc:sldMasterMk cId="3921666732" sldId="2147483685"/>
            <pc:sldLayoutMk cId="407931223" sldId="2147483676"/>
          </pc:sldLayoutMkLst>
        </pc:sldLayoutChg>
        <pc:sldLayoutChg chg="add del">
          <pc:chgData name="Corey Edwards" userId="S::corey.edwards@uwtsd.ac.uk::7a967df3-e232-40a5-b10c-dee8f912d80a" providerId="AD" clId="Web-{513FB4EC-E1B9-EF0A-EBEE-A58D6D887F44}" dt="2023-06-20T12:11:26.302" v="27"/>
          <pc:sldLayoutMkLst>
            <pc:docMk/>
            <pc:sldMasterMk cId="3921666732" sldId="2147483685"/>
            <pc:sldLayoutMk cId="717370842" sldId="2147483677"/>
          </pc:sldLayoutMkLst>
        </pc:sldLayoutChg>
        <pc:sldLayoutChg chg="add del">
          <pc:chgData name="Corey Edwards" userId="S::corey.edwards@uwtsd.ac.uk::7a967df3-e232-40a5-b10c-dee8f912d80a" providerId="AD" clId="Web-{513FB4EC-E1B9-EF0A-EBEE-A58D6D887F44}" dt="2023-06-20T12:11:26.302" v="27"/>
          <pc:sldLayoutMkLst>
            <pc:docMk/>
            <pc:sldMasterMk cId="3921666732" sldId="2147483685"/>
            <pc:sldLayoutMk cId="3236641038" sldId="2147483678"/>
          </pc:sldLayoutMkLst>
        </pc:sldLayoutChg>
        <pc:sldLayoutChg chg="add del">
          <pc:chgData name="Corey Edwards" userId="S::corey.edwards@uwtsd.ac.uk::7a967df3-e232-40a5-b10c-dee8f912d80a" providerId="AD" clId="Web-{513FB4EC-E1B9-EF0A-EBEE-A58D6D887F44}" dt="2023-06-20T12:11:26.302" v="27"/>
          <pc:sldLayoutMkLst>
            <pc:docMk/>
            <pc:sldMasterMk cId="3921666732" sldId="2147483685"/>
            <pc:sldLayoutMk cId="2912989850" sldId="2147483679"/>
          </pc:sldLayoutMkLst>
        </pc:sldLayoutChg>
        <pc:sldLayoutChg chg="add del">
          <pc:chgData name="Corey Edwards" userId="S::corey.edwards@uwtsd.ac.uk::7a967df3-e232-40a5-b10c-dee8f912d80a" providerId="AD" clId="Web-{513FB4EC-E1B9-EF0A-EBEE-A58D6D887F44}" dt="2023-06-20T12:11:26.302" v="27"/>
          <pc:sldLayoutMkLst>
            <pc:docMk/>
            <pc:sldMasterMk cId="3921666732" sldId="2147483685"/>
            <pc:sldLayoutMk cId="1748865450" sldId="2147483680"/>
          </pc:sldLayoutMkLst>
        </pc:sldLayoutChg>
        <pc:sldLayoutChg chg="add del">
          <pc:chgData name="Corey Edwards" userId="S::corey.edwards@uwtsd.ac.uk::7a967df3-e232-40a5-b10c-dee8f912d80a" providerId="AD" clId="Web-{513FB4EC-E1B9-EF0A-EBEE-A58D6D887F44}" dt="2023-06-20T12:11:26.302" v="27"/>
          <pc:sldLayoutMkLst>
            <pc:docMk/>
            <pc:sldMasterMk cId="3921666732" sldId="2147483685"/>
            <pc:sldLayoutMk cId="3213786866" sldId="2147483681"/>
          </pc:sldLayoutMkLst>
        </pc:sldLayoutChg>
        <pc:sldLayoutChg chg="add del">
          <pc:chgData name="Corey Edwards" userId="S::corey.edwards@uwtsd.ac.uk::7a967df3-e232-40a5-b10c-dee8f912d80a" providerId="AD" clId="Web-{513FB4EC-E1B9-EF0A-EBEE-A58D6D887F44}" dt="2023-06-20T12:11:26.302" v="27"/>
          <pc:sldLayoutMkLst>
            <pc:docMk/>
            <pc:sldMasterMk cId="3921666732" sldId="2147483685"/>
            <pc:sldLayoutMk cId="249854479" sldId="2147483682"/>
          </pc:sldLayoutMkLst>
        </pc:sldLayoutChg>
        <pc:sldLayoutChg chg="add del">
          <pc:chgData name="Corey Edwards" userId="S::corey.edwards@uwtsd.ac.uk::7a967df3-e232-40a5-b10c-dee8f912d80a" providerId="AD" clId="Web-{513FB4EC-E1B9-EF0A-EBEE-A58D6D887F44}" dt="2023-06-20T12:11:26.302" v="27"/>
          <pc:sldLayoutMkLst>
            <pc:docMk/>
            <pc:sldMasterMk cId="3921666732" sldId="2147483685"/>
            <pc:sldLayoutMk cId="3063721262" sldId="2147483683"/>
          </pc:sldLayoutMkLst>
        </pc:sldLayoutChg>
        <pc:sldLayoutChg chg="add del">
          <pc:chgData name="Corey Edwards" userId="S::corey.edwards@uwtsd.ac.uk::7a967df3-e232-40a5-b10c-dee8f912d80a" providerId="AD" clId="Web-{513FB4EC-E1B9-EF0A-EBEE-A58D6D887F44}" dt="2023-06-20T12:11:26.302" v="27"/>
          <pc:sldLayoutMkLst>
            <pc:docMk/>
            <pc:sldMasterMk cId="3921666732" sldId="2147483685"/>
            <pc:sldLayoutMk cId="3842998632" sldId="2147483684"/>
          </pc:sldLayoutMkLst>
        </pc:sldLayoutChg>
      </pc:sldMasterChg>
      <pc:sldMasterChg chg="add del addSldLayout delSldLayout">
        <pc:chgData name="Corey Edwards" userId="S::corey.edwards@uwtsd.ac.uk::7a967df3-e232-40a5-b10c-dee8f912d80a" providerId="AD" clId="Web-{513FB4EC-E1B9-EF0A-EBEE-A58D6D887F44}" dt="2023-06-20T12:11:15.676" v="21"/>
        <pc:sldMasterMkLst>
          <pc:docMk/>
          <pc:sldMasterMk cId="1778391777" sldId="2147483698"/>
        </pc:sldMasterMkLst>
        <pc:sldLayoutChg chg="add del">
          <pc:chgData name="Corey Edwards" userId="S::corey.edwards@uwtsd.ac.uk::7a967df3-e232-40a5-b10c-dee8f912d80a" providerId="AD" clId="Web-{513FB4EC-E1B9-EF0A-EBEE-A58D6D887F44}" dt="2023-06-20T12:11:15.676" v="21"/>
          <pc:sldLayoutMkLst>
            <pc:docMk/>
            <pc:sldMasterMk cId="1778391777" sldId="2147483698"/>
            <pc:sldLayoutMk cId="516307758" sldId="2147483687"/>
          </pc:sldLayoutMkLst>
        </pc:sldLayoutChg>
        <pc:sldLayoutChg chg="add del">
          <pc:chgData name="Corey Edwards" userId="S::corey.edwards@uwtsd.ac.uk::7a967df3-e232-40a5-b10c-dee8f912d80a" providerId="AD" clId="Web-{513FB4EC-E1B9-EF0A-EBEE-A58D6D887F44}" dt="2023-06-20T12:11:15.676" v="21"/>
          <pc:sldLayoutMkLst>
            <pc:docMk/>
            <pc:sldMasterMk cId="1778391777" sldId="2147483698"/>
            <pc:sldLayoutMk cId="838530765" sldId="2147483688"/>
          </pc:sldLayoutMkLst>
        </pc:sldLayoutChg>
        <pc:sldLayoutChg chg="add del">
          <pc:chgData name="Corey Edwards" userId="S::corey.edwards@uwtsd.ac.uk::7a967df3-e232-40a5-b10c-dee8f912d80a" providerId="AD" clId="Web-{513FB4EC-E1B9-EF0A-EBEE-A58D6D887F44}" dt="2023-06-20T12:11:15.676" v="21"/>
          <pc:sldLayoutMkLst>
            <pc:docMk/>
            <pc:sldMasterMk cId="1778391777" sldId="2147483698"/>
            <pc:sldLayoutMk cId="1563715248" sldId="2147483689"/>
          </pc:sldLayoutMkLst>
        </pc:sldLayoutChg>
        <pc:sldLayoutChg chg="add del">
          <pc:chgData name="Corey Edwards" userId="S::corey.edwards@uwtsd.ac.uk::7a967df3-e232-40a5-b10c-dee8f912d80a" providerId="AD" clId="Web-{513FB4EC-E1B9-EF0A-EBEE-A58D6D887F44}" dt="2023-06-20T12:11:15.676" v="21"/>
          <pc:sldLayoutMkLst>
            <pc:docMk/>
            <pc:sldMasterMk cId="1778391777" sldId="2147483698"/>
            <pc:sldLayoutMk cId="2991006578" sldId="2147483690"/>
          </pc:sldLayoutMkLst>
        </pc:sldLayoutChg>
        <pc:sldLayoutChg chg="add del">
          <pc:chgData name="Corey Edwards" userId="S::corey.edwards@uwtsd.ac.uk::7a967df3-e232-40a5-b10c-dee8f912d80a" providerId="AD" clId="Web-{513FB4EC-E1B9-EF0A-EBEE-A58D6D887F44}" dt="2023-06-20T12:11:15.676" v="21"/>
          <pc:sldLayoutMkLst>
            <pc:docMk/>
            <pc:sldMasterMk cId="1778391777" sldId="2147483698"/>
            <pc:sldLayoutMk cId="3588649236" sldId="2147483691"/>
          </pc:sldLayoutMkLst>
        </pc:sldLayoutChg>
        <pc:sldLayoutChg chg="add del">
          <pc:chgData name="Corey Edwards" userId="S::corey.edwards@uwtsd.ac.uk::7a967df3-e232-40a5-b10c-dee8f912d80a" providerId="AD" clId="Web-{513FB4EC-E1B9-EF0A-EBEE-A58D6D887F44}" dt="2023-06-20T12:11:15.676" v="21"/>
          <pc:sldLayoutMkLst>
            <pc:docMk/>
            <pc:sldMasterMk cId="1778391777" sldId="2147483698"/>
            <pc:sldLayoutMk cId="224273434" sldId="2147483692"/>
          </pc:sldLayoutMkLst>
        </pc:sldLayoutChg>
        <pc:sldLayoutChg chg="add del">
          <pc:chgData name="Corey Edwards" userId="S::corey.edwards@uwtsd.ac.uk::7a967df3-e232-40a5-b10c-dee8f912d80a" providerId="AD" clId="Web-{513FB4EC-E1B9-EF0A-EBEE-A58D6D887F44}" dt="2023-06-20T12:11:15.676" v="21"/>
          <pc:sldLayoutMkLst>
            <pc:docMk/>
            <pc:sldMasterMk cId="1778391777" sldId="2147483698"/>
            <pc:sldLayoutMk cId="87708627" sldId="2147483693"/>
          </pc:sldLayoutMkLst>
        </pc:sldLayoutChg>
        <pc:sldLayoutChg chg="add del">
          <pc:chgData name="Corey Edwards" userId="S::corey.edwards@uwtsd.ac.uk::7a967df3-e232-40a5-b10c-dee8f912d80a" providerId="AD" clId="Web-{513FB4EC-E1B9-EF0A-EBEE-A58D6D887F44}" dt="2023-06-20T12:11:15.676" v="21"/>
          <pc:sldLayoutMkLst>
            <pc:docMk/>
            <pc:sldMasterMk cId="1778391777" sldId="2147483698"/>
            <pc:sldLayoutMk cId="575957135" sldId="2147483694"/>
          </pc:sldLayoutMkLst>
        </pc:sldLayoutChg>
        <pc:sldLayoutChg chg="add del">
          <pc:chgData name="Corey Edwards" userId="S::corey.edwards@uwtsd.ac.uk::7a967df3-e232-40a5-b10c-dee8f912d80a" providerId="AD" clId="Web-{513FB4EC-E1B9-EF0A-EBEE-A58D6D887F44}" dt="2023-06-20T12:11:15.676" v="21"/>
          <pc:sldLayoutMkLst>
            <pc:docMk/>
            <pc:sldMasterMk cId="1778391777" sldId="2147483698"/>
            <pc:sldLayoutMk cId="1159520442" sldId="2147483695"/>
          </pc:sldLayoutMkLst>
        </pc:sldLayoutChg>
        <pc:sldLayoutChg chg="add del">
          <pc:chgData name="Corey Edwards" userId="S::corey.edwards@uwtsd.ac.uk::7a967df3-e232-40a5-b10c-dee8f912d80a" providerId="AD" clId="Web-{513FB4EC-E1B9-EF0A-EBEE-A58D6D887F44}" dt="2023-06-20T12:11:15.676" v="21"/>
          <pc:sldLayoutMkLst>
            <pc:docMk/>
            <pc:sldMasterMk cId="1778391777" sldId="2147483698"/>
            <pc:sldLayoutMk cId="901657633" sldId="2147483696"/>
          </pc:sldLayoutMkLst>
        </pc:sldLayoutChg>
        <pc:sldLayoutChg chg="add del">
          <pc:chgData name="Corey Edwards" userId="S::corey.edwards@uwtsd.ac.uk::7a967df3-e232-40a5-b10c-dee8f912d80a" providerId="AD" clId="Web-{513FB4EC-E1B9-EF0A-EBEE-A58D6D887F44}" dt="2023-06-20T12:11:15.676" v="21"/>
          <pc:sldLayoutMkLst>
            <pc:docMk/>
            <pc:sldMasterMk cId="1778391777" sldId="2147483698"/>
            <pc:sldLayoutMk cId="1794701017" sldId="2147483697"/>
          </pc:sldLayoutMkLst>
        </pc:sldLayoutChg>
      </pc:sldMasterChg>
      <pc:sldMasterChg chg="add del addSldLayout delSldLayout">
        <pc:chgData name="Corey Edwards" userId="S::corey.edwards@uwtsd.ac.uk::7a967df3-e232-40a5-b10c-dee8f912d80a" providerId="AD" clId="Web-{513FB4EC-E1B9-EF0A-EBEE-A58D6D887F44}" dt="2023-06-20T12:10:58.113" v="17"/>
        <pc:sldMasterMkLst>
          <pc:docMk/>
          <pc:sldMasterMk cId="2688200951" sldId="2147483711"/>
        </pc:sldMasterMkLst>
        <pc:sldLayoutChg chg="add del">
          <pc:chgData name="Corey Edwards" userId="S::corey.edwards@uwtsd.ac.uk::7a967df3-e232-40a5-b10c-dee8f912d80a" providerId="AD" clId="Web-{513FB4EC-E1B9-EF0A-EBEE-A58D6D887F44}" dt="2023-06-20T12:10:58.113" v="17"/>
          <pc:sldLayoutMkLst>
            <pc:docMk/>
            <pc:sldMasterMk cId="2688200951" sldId="2147483711"/>
            <pc:sldLayoutMk cId="462466069" sldId="2147483700"/>
          </pc:sldLayoutMkLst>
        </pc:sldLayoutChg>
        <pc:sldLayoutChg chg="add del">
          <pc:chgData name="Corey Edwards" userId="S::corey.edwards@uwtsd.ac.uk::7a967df3-e232-40a5-b10c-dee8f912d80a" providerId="AD" clId="Web-{513FB4EC-E1B9-EF0A-EBEE-A58D6D887F44}" dt="2023-06-20T12:10:58.113" v="17"/>
          <pc:sldLayoutMkLst>
            <pc:docMk/>
            <pc:sldMasterMk cId="2688200951" sldId="2147483711"/>
            <pc:sldLayoutMk cId="3481900971" sldId="2147483701"/>
          </pc:sldLayoutMkLst>
        </pc:sldLayoutChg>
        <pc:sldLayoutChg chg="add del">
          <pc:chgData name="Corey Edwards" userId="S::corey.edwards@uwtsd.ac.uk::7a967df3-e232-40a5-b10c-dee8f912d80a" providerId="AD" clId="Web-{513FB4EC-E1B9-EF0A-EBEE-A58D6D887F44}" dt="2023-06-20T12:10:58.113" v="17"/>
          <pc:sldLayoutMkLst>
            <pc:docMk/>
            <pc:sldMasterMk cId="2688200951" sldId="2147483711"/>
            <pc:sldLayoutMk cId="2646017599" sldId="2147483702"/>
          </pc:sldLayoutMkLst>
        </pc:sldLayoutChg>
        <pc:sldLayoutChg chg="add del">
          <pc:chgData name="Corey Edwards" userId="S::corey.edwards@uwtsd.ac.uk::7a967df3-e232-40a5-b10c-dee8f912d80a" providerId="AD" clId="Web-{513FB4EC-E1B9-EF0A-EBEE-A58D6D887F44}" dt="2023-06-20T12:10:58.113" v="17"/>
          <pc:sldLayoutMkLst>
            <pc:docMk/>
            <pc:sldMasterMk cId="2688200951" sldId="2147483711"/>
            <pc:sldLayoutMk cId="3104568767" sldId="2147483703"/>
          </pc:sldLayoutMkLst>
        </pc:sldLayoutChg>
        <pc:sldLayoutChg chg="add del">
          <pc:chgData name="Corey Edwards" userId="S::corey.edwards@uwtsd.ac.uk::7a967df3-e232-40a5-b10c-dee8f912d80a" providerId="AD" clId="Web-{513FB4EC-E1B9-EF0A-EBEE-A58D6D887F44}" dt="2023-06-20T12:10:58.113" v="17"/>
          <pc:sldLayoutMkLst>
            <pc:docMk/>
            <pc:sldMasterMk cId="2688200951" sldId="2147483711"/>
            <pc:sldLayoutMk cId="3573386509" sldId="2147483704"/>
          </pc:sldLayoutMkLst>
        </pc:sldLayoutChg>
        <pc:sldLayoutChg chg="add del">
          <pc:chgData name="Corey Edwards" userId="S::corey.edwards@uwtsd.ac.uk::7a967df3-e232-40a5-b10c-dee8f912d80a" providerId="AD" clId="Web-{513FB4EC-E1B9-EF0A-EBEE-A58D6D887F44}" dt="2023-06-20T12:10:58.113" v="17"/>
          <pc:sldLayoutMkLst>
            <pc:docMk/>
            <pc:sldMasterMk cId="2688200951" sldId="2147483711"/>
            <pc:sldLayoutMk cId="467642247" sldId="2147483705"/>
          </pc:sldLayoutMkLst>
        </pc:sldLayoutChg>
        <pc:sldLayoutChg chg="add del">
          <pc:chgData name="Corey Edwards" userId="S::corey.edwards@uwtsd.ac.uk::7a967df3-e232-40a5-b10c-dee8f912d80a" providerId="AD" clId="Web-{513FB4EC-E1B9-EF0A-EBEE-A58D6D887F44}" dt="2023-06-20T12:10:58.113" v="17"/>
          <pc:sldLayoutMkLst>
            <pc:docMk/>
            <pc:sldMasterMk cId="2688200951" sldId="2147483711"/>
            <pc:sldLayoutMk cId="921459288" sldId="2147483706"/>
          </pc:sldLayoutMkLst>
        </pc:sldLayoutChg>
        <pc:sldLayoutChg chg="add del">
          <pc:chgData name="Corey Edwards" userId="S::corey.edwards@uwtsd.ac.uk::7a967df3-e232-40a5-b10c-dee8f912d80a" providerId="AD" clId="Web-{513FB4EC-E1B9-EF0A-EBEE-A58D6D887F44}" dt="2023-06-20T12:10:58.113" v="17"/>
          <pc:sldLayoutMkLst>
            <pc:docMk/>
            <pc:sldMasterMk cId="2688200951" sldId="2147483711"/>
            <pc:sldLayoutMk cId="1656402889" sldId="2147483707"/>
          </pc:sldLayoutMkLst>
        </pc:sldLayoutChg>
        <pc:sldLayoutChg chg="add del">
          <pc:chgData name="Corey Edwards" userId="S::corey.edwards@uwtsd.ac.uk::7a967df3-e232-40a5-b10c-dee8f912d80a" providerId="AD" clId="Web-{513FB4EC-E1B9-EF0A-EBEE-A58D6D887F44}" dt="2023-06-20T12:10:58.113" v="17"/>
          <pc:sldLayoutMkLst>
            <pc:docMk/>
            <pc:sldMasterMk cId="2688200951" sldId="2147483711"/>
            <pc:sldLayoutMk cId="1912178563" sldId="2147483708"/>
          </pc:sldLayoutMkLst>
        </pc:sldLayoutChg>
        <pc:sldLayoutChg chg="add del">
          <pc:chgData name="Corey Edwards" userId="S::corey.edwards@uwtsd.ac.uk::7a967df3-e232-40a5-b10c-dee8f912d80a" providerId="AD" clId="Web-{513FB4EC-E1B9-EF0A-EBEE-A58D6D887F44}" dt="2023-06-20T12:10:58.113" v="17"/>
          <pc:sldLayoutMkLst>
            <pc:docMk/>
            <pc:sldMasterMk cId="2688200951" sldId="2147483711"/>
            <pc:sldLayoutMk cId="1016335202" sldId="2147483709"/>
          </pc:sldLayoutMkLst>
        </pc:sldLayoutChg>
        <pc:sldLayoutChg chg="add del">
          <pc:chgData name="Corey Edwards" userId="S::corey.edwards@uwtsd.ac.uk::7a967df3-e232-40a5-b10c-dee8f912d80a" providerId="AD" clId="Web-{513FB4EC-E1B9-EF0A-EBEE-A58D6D887F44}" dt="2023-06-20T12:10:58.113" v="17"/>
          <pc:sldLayoutMkLst>
            <pc:docMk/>
            <pc:sldMasterMk cId="2688200951" sldId="2147483711"/>
            <pc:sldLayoutMk cId="2793158272" sldId="2147483710"/>
          </pc:sldLayoutMkLst>
        </pc:sldLayoutChg>
      </pc:sldMasterChg>
      <pc:sldMasterChg chg="add del addSldLayout delSldLayout">
        <pc:chgData name="Corey Edwards" userId="S::corey.edwards@uwtsd.ac.uk::7a967df3-e232-40a5-b10c-dee8f912d80a" providerId="AD" clId="Web-{513FB4EC-E1B9-EF0A-EBEE-A58D6D887F44}" dt="2023-06-20T12:10:41.471" v="9"/>
        <pc:sldMasterMkLst>
          <pc:docMk/>
          <pc:sldMasterMk cId="3487493177" sldId="2147483711"/>
        </pc:sldMasterMkLst>
        <pc:sldLayoutChg chg="add del">
          <pc:chgData name="Corey Edwards" userId="S::corey.edwards@uwtsd.ac.uk::7a967df3-e232-40a5-b10c-dee8f912d80a" providerId="AD" clId="Web-{513FB4EC-E1B9-EF0A-EBEE-A58D6D887F44}" dt="2023-06-20T12:10:41.471" v="9"/>
          <pc:sldLayoutMkLst>
            <pc:docMk/>
            <pc:sldMasterMk cId="3487493177" sldId="2147483711"/>
            <pc:sldLayoutMk cId="189785650" sldId="2147483700"/>
          </pc:sldLayoutMkLst>
        </pc:sldLayoutChg>
        <pc:sldLayoutChg chg="add del">
          <pc:chgData name="Corey Edwards" userId="S::corey.edwards@uwtsd.ac.uk::7a967df3-e232-40a5-b10c-dee8f912d80a" providerId="AD" clId="Web-{513FB4EC-E1B9-EF0A-EBEE-A58D6D887F44}" dt="2023-06-20T12:10:41.471" v="9"/>
          <pc:sldLayoutMkLst>
            <pc:docMk/>
            <pc:sldMasterMk cId="3487493177" sldId="2147483711"/>
            <pc:sldLayoutMk cId="3744344688" sldId="2147483701"/>
          </pc:sldLayoutMkLst>
        </pc:sldLayoutChg>
        <pc:sldLayoutChg chg="add del">
          <pc:chgData name="Corey Edwards" userId="S::corey.edwards@uwtsd.ac.uk::7a967df3-e232-40a5-b10c-dee8f912d80a" providerId="AD" clId="Web-{513FB4EC-E1B9-EF0A-EBEE-A58D6D887F44}" dt="2023-06-20T12:10:41.471" v="9"/>
          <pc:sldLayoutMkLst>
            <pc:docMk/>
            <pc:sldMasterMk cId="3487493177" sldId="2147483711"/>
            <pc:sldLayoutMk cId="1018875524" sldId="2147483702"/>
          </pc:sldLayoutMkLst>
        </pc:sldLayoutChg>
        <pc:sldLayoutChg chg="add del">
          <pc:chgData name="Corey Edwards" userId="S::corey.edwards@uwtsd.ac.uk::7a967df3-e232-40a5-b10c-dee8f912d80a" providerId="AD" clId="Web-{513FB4EC-E1B9-EF0A-EBEE-A58D6D887F44}" dt="2023-06-20T12:10:41.471" v="9"/>
          <pc:sldLayoutMkLst>
            <pc:docMk/>
            <pc:sldMasterMk cId="3487493177" sldId="2147483711"/>
            <pc:sldLayoutMk cId="4171059474" sldId="2147483703"/>
          </pc:sldLayoutMkLst>
        </pc:sldLayoutChg>
        <pc:sldLayoutChg chg="add del">
          <pc:chgData name="Corey Edwards" userId="S::corey.edwards@uwtsd.ac.uk::7a967df3-e232-40a5-b10c-dee8f912d80a" providerId="AD" clId="Web-{513FB4EC-E1B9-EF0A-EBEE-A58D6D887F44}" dt="2023-06-20T12:10:41.471" v="9"/>
          <pc:sldLayoutMkLst>
            <pc:docMk/>
            <pc:sldMasterMk cId="3487493177" sldId="2147483711"/>
            <pc:sldLayoutMk cId="55426103" sldId="2147483704"/>
          </pc:sldLayoutMkLst>
        </pc:sldLayoutChg>
        <pc:sldLayoutChg chg="add del">
          <pc:chgData name="Corey Edwards" userId="S::corey.edwards@uwtsd.ac.uk::7a967df3-e232-40a5-b10c-dee8f912d80a" providerId="AD" clId="Web-{513FB4EC-E1B9-EF0A-EBEE-A58D6D887F44}" dt="2023-06-20T12:10:41.471" v="9"/>
          <pc:sldLayoutMkLst>
            <pc:docMk/>
            <pc:sldMasterMk cId="3487493177" sldId="2147483711"/>
            <pc:sldLayoutMk cId="2705676421" sldId="2147483705"/>
          </pc:sldLayoutMkLst>
        </pc:sldLayoutChg>
        <pc:sldLayoutChg chg="add del">
          <pc:chgData name="Corey Edwards" userId="S::corey.edwards@uwtsd.ac.uk::7a967df3-e232-40a5-b10c-dee8f912d80a" providerId="AD" clId="Web-{513FB4EC-E1B9-EF0A-EBEE-A58D6D887F44}" dt="2023-06-20T12:10:41.471" v="9"/>
          <pc:sldLayoutMkLst>
            <pc:docMk/>
            <pc:sldMasterMk cId="3487493177" sldId="2147483711"/>
            <pc:sldLayoutMk cId="1276597074" sldId="2147483706"/>
          </pc:sldLayoutMkLst>
        </pc:sldLayoutChg>
        <pc:sldLayoutChg chg="add del">
          <pc:chgData name="Corey Edwards" userId="S::corey.edwards@uwtsd.ac.uk::7a967df3-e232-40a5-b10c-dee8f912d80a" providerId="AD" clId="Web-{513FB4EC-E1B9-EF0A-EBEE-A58D6D887F44}" dt="2023-06-20T12:10:41.471" v="9"/>
          <pc:sldLayoutMkLst>
            <pc:docMk/>
            <pc:sldMasterMk cId="3487493177" sldId="2147483711"/>
            <pc:sldLayoutMk cId="2286949563" sldId="2147483707"/>
          </pc:sldLayoutMkLst>
        </pc:sldLayoutChg>
        <pc:sldLayoutChg chg="add del">
          <pc:chgData name="Corey Edwards" userId="S::corey.edwards@uwtsd.ac.uk::7a967df3-e232-40a5-b10c-dee8f912d80a" providerId="AD" clId="Web-{513FB4EC-E1B9-EF0A-EBEE-A58D6D887F44}" dt="2023-06-20T12:10:41.471" v="9"/>
          <pc:sldLayoutMkLst>
            <pc:docMk/>
            <pc:sldMasterMk cId="3487493177" sldId="2147483711"/>
            <pc:sldLayoutMk cId="4247014017" sldId="2147483708"/>
          </pc:sldLayoutMkLst>
        </pc:sldLayoutChg>
        <pc:sldLayoutChg chg="add del">
          <pc:chgData name="Corey Edwards" userId="S::corey.edwards@uwtsd.ac.uk::7a967df3-e232-40a5-b10c-dee8f912d80a" providerId="AD" clId="Web-{513FB4EC-E1B9-EF0A-EBEE-A58D6D887F44}" dt="2023-06-20T12:10:41.471" v="9"/>
          <pc:sldLayoutMkLst>
            <pc:docMk/>
            <pc:sldMasterMk cId="3487493177" sldId="2147483711"/>
            <pc:sldLayoutMk cId="3127170864" sldId="2147483709"/>
          </pc:sldLayoutMkLst>
        </pc:sldLayoutChg>
        <pc:sldLayoutChg chg="add del">
          <pc:chgData name="Corey Edwards" userId="S::corey.edwards@uwtsd.ac.uk::7a967df3-e232-40a5-b10c-dee8f912d80a" providerId="AD" clId="Web-{513FB4EC-E1B9-EF0A-EBEE-A58D6D887F44}" dt="2023-06-20T12:10:41.471" v="9"/>
          <pc:sldLayoutMkLst>
            <pc:docMk/>
            <pc:sldMasterMk cId="3487493177" sldId="2147483711"/>
            <pc:sldLayoutMk cId="2254592222" sldId="2147483710"/>
          </pc:sldLayoutMkLst>
        </pc:sldLayoutChg>
      </pc:sldMasterChg>
      <pc:sldMasterChg chg="add del addSldLayout delSldLayout">
        <pc:chgData name="Corey Edwards" userId="S::corey.edwards@uwtsd.ac.uk::7a967df3-e232-40a5-b10c-dee8f912d80a" providerId="AD" clId="Web-{513FB4EC-E1B9-EF0A-EBEE-A58D6D887F44}" dt="2023-06-20T12:10:50.159" v="13"/>
        <pc:sldMasterMkLst>
          <pc:docMk/>
          <pc:sldMasterMk cId="607102268" sldId="2147483724"/>
        </pc:sldMasterMkLst>
        <pc:sldLayoutChg chg="add del">
          <pc:chgData name="Corey Edwards" userId="S::corey.edwards@uwtsd.ac.uk::7a967df3-e232-40a5-b10c-dee8f912d80a" providerId="AD" clId="Web-{513FB4EC-E1B9-EF0A-EBEE-A58D6D887F44}" dt="2023-06-20T12:10:50.159" v="13"/>
          <pc:sldLayoutMkLst>
            <pc:docMk/>
            <pc:sldMasterMk cId="607102268" sldId="2147483724"/>
            <pc:sldLayoutMk cId="1637890513" sldId="2147483713"/>
          </pc:sldLayoutMkLst>
        </pc:sldLayoutChg>
        <pc:sldLayoutChg chg="add del">
          <pc:chgData name="Corey Edwards" userId="S::corey.edwards@uwtsd.ac.uk::7a967df3-e232-40a5-b10c-dee8f912d80a" providerId="AD" clId="Web-{513FB4EC-E1B9-EF0A-EBEE-A58D6D887F44}" dt="2023-06-20T12:10:50.159" v="13"/>
          <pc:sldLayoutMkLst>
            <pc:docMk/>
            <pc:sldMasterMk cId="607102268" sldId="2147483724"/>
            <pc:sldLayoutMk cId="569653318" sldId="2147483714"/>
          </pc:sldLayoutMkLst>
        </pc:sldLayoutChg>
        <pc:sldLayoutChg chg="add del">
          <pc:chgData name="Corey Edwards" userId="S::corey.edwards@uwtsd.ac.uk::7a967df3-e232-40a5-b10c-dee8f912d80a" providerId="AD" clId="Web-{513FB4EC-E1B9-EF0A-EBEE-A58D6D887F44}" dt="2023-06-20T12:10:50.159" v="13"/>
          <pc:sldLayoutMkLst>
            <pc:docMk/>
            <pc:sldMasterMk cId="607102268" sldId="2147483724"/>
            <pc:sldLayoutMk cId="548810060" sldId="2147483715"/>
          </pc:sldLayoutMkLst>
        </pc:sldLayoutChg>
        <pc:sldLayoutChg chg="add del">
          <pc:chgData name="Corey Edwards" userId="S::corey.edwards@uwtsd.ac.uk::7a967df3-e232-40a5-b10c-dee8f912d80a" providerId="AD" clId="Web-{513FB4EC-E1B9-EF0A-EBEE-A58D6D887F44}" dt="2023-06-20T12:10:50.159" v="13"/>
          <pc:sldLayoutMkLst>
            <pc:docMk/>
            <pc:sldMasterMk cId="607102268" sldId="2147483724"/>
            <pc:sldLayoutMk cId="2744995490" sldId="2147483716"/>
          </pc:sldLayoutMkLst>
        </pc:sldLayoutChg>
        <pc:sldLayoutChg chg="add del">
          <pc:chgData name="Corey Edwards" userId="S::corey.edwards@uwtsd.ac.uk::7a967df3-e232-40a5-b10c-dee8f912d80a" providerId="AD" clId="Web-{513FB4EC-E1B9-EF0A-EBEE-A58D6D887F44}" dt="2023-06-20T12:10:50.159" v="13"/>
          <pc:sldLayoutMkLst>
            <pc:docMk/>
            <pc:sldMasterMk cId="607102268" sldId="2147483724"/>
            <pc:sldLayoutMk cId="1753270762" sldId="2147483717"/>
          </pc:sldLayoutMkLst>
        </pc:sldLayoutChg>
        <pc:sldLayoutChg chg="add del">
          <pc:chgData name="Corey Edwards" userId="S::corey.edwards@uwtsd.ac.uk::7a967df3-e232-40a5-b10c-dee8f912d80a" providerId="AD" clId="Web-{513FB4EC-E1B9-EF0A-EBEE-A58D6D887F44}" dt="2023-06-20T12:10:50.159" v="13"/>
          <pc:sldLayoutMkLst>
            <pc:docMk/>
            <pc:sldMasterMk cId="607102268" sldId="2147483724"/>
            <pc:sldLayoutMk cId="1240489139" sldId="2147483718"/>
          </pc:sldLayoutMkLst>
        </pc:sldLayoutChg>
        <pc:sldLayoutChg chg="add del">
          <pc:chgData name="Corey Edwards" userId="S::corey.edwards@uwtsd.ac.uk::7a967df3-e232-40a5-b10c-dee8f912d80a" providerId="AD" clId="Web-{513FB4EC-E1B9-EF0A-EBEE-A58D6D887F44}" dt="2023-06-20T12:10:50.159" v="13"/>
          <pc:sldLayoutMkLst>
            <pc:docMk/>
            <pc:sldMasterMk cId="607102268" sldId="2147483724"/>
            <pc:sldLayoutMk cId="1200107431" sldId="2147483719"/>
          </pc:sldLayoutMkLst>
        </pc:sldLayoutChg>
        <pc:sldLayoutChg chg="add del">
          <pc:chgData name="Corey Edwards" userId="S::corey.edwards@uwtsd.ac.uk::7a967df3-e232-40a5-b10c-dee8f912d80a" providerId="AD" clId="Web-{513FB4EC-E1B9-EF0A-EBEE-A58D6D887F44}" dt="2023-06-20T12:10:50.159" v="13"/>
          <pc:sldLayoutMkLst>
            <pc:docMk/>
            <pc:sldMasterMk cId="607102268" sldId="2147483724"/>
            <pc:sldLayoutMk cId="2787581448" sldId="2147483720"/>
          </pc:sldLayoutMkLst>
        </pc:sldLayoutChg>
        <pc:sldLayoutChg chg="add del">
          <pc:chgData name="Corey Edwards" userId="S::corey.edwards@uwtsd.ac.uk::7a967df3-e232-40a5-b10c-dee8f912d80a" providerId="AD" clId="Web-{513FB4EC-E1B9-EF0A-EBEE-A58D6D887F44}" dt="2023-06-20T12:10:50.159" v="13"/>
          <pc:sldLayoutMkLst>
            <pc:docMk/>
            <pc:sldMasterMk cId="607102268" sldId="2147483724"/>
            <pc:sldLayoutMk cId="2289189870" sldId="2147483721"/>
          </pc:sldLayoutMkLst>
        </pc:sldLayoutChg>
        <pc:sldLayoutChg chg="add del">
          <pc:chgData name="Corey Edwards" userId="S::corey.edwards@uwtsd.ac.uk::7a967df3-e232-40a5-b10c-dee8f912d80a" providerId="AD" clId="Web-{513FB4EC-E1B9-EF0A-EBEE-A58D6D887F44}" dt="2023-06-20T12:10:50.159" v="13"/>
          <pc:sldLayoutMkLst>
            <pc:docMk/>
            <pc:sldMasterMk cId="607102268" sldId="2147483724"/>
            <pc:sldLayoutMk cId="1584109820" sldId="2147483722"/>
          </pc:sldLayoutMkLst>
        </pc:sldLayoutChg>
        <pc:sldLayoutChg chg="add del">
          <pc:chgData name="Corey Edwards" userId="S::corey.edwards@uwtsd.ac.uk::7a967df3-e232-40a5-b10c-dee8f912d80a" providerId="AD" clId="Web-{513FB4EC-E1B9-EF0A-EBEE-A58D6D887F44}" dt="2023-06-20T12:10:50.159" v="13"/>
          <pc:sldLayoutMkLst>
            <pc:docMk/>
            <pc:sldMasterMk cId="607102268" sldId="2147483724"/>
            <pc:sldLayoutMk cId="1168762955" sldId="2147483723"/>
          </pc:sldLayoutMkLst>
        </pc:sldLayoutChg>
      </pc:sldMasterChg>
    </pc:docChg>
  </pc:docChgLst>
  <pc:docChgLst>
    <pc:chgData name="Corey Edwards" userId="S::corey.edwards@uwtsd.ac.uk::7a967df3-e232-40a5-b10c-dee8f912d80a" providerId="AD" clId="Web-{7C60067B-6AA4-A91A-3021-A3967E318D16}"/>
    <pc:docChg chg="addSld modSld">
      <pc:chgData name="Corey Edwards" userId="S::corey.edwards@uwtsd.ac.uk::7a967df3-e232-40a5-b10c-dee8f912d80a" providerId="AD" clId="Web-{7C60067B-6AA4-A91A-3021-A3967E318D16}" dt="2023-06-21T09:48:52.305" v="283" actId="20577"/>
      <pc:docMkLst>
        <pc:docMk/>
      </pc:docMkLst>
      <pc:sldChg chg="modSp">
        <pc:chgData name="Corey Edwards" userId="S::corey.edwards@uwtsd.ac.uk::7a967df3-e232-40a5-b10c-dee8f912d80a" providerId="AD" clId="Web-{7C60067B-6AA4-A91A-3021-A3967E318D16}" dt="2023-06-21T09:48:52.305" v="283" actId="20577"/>
        <pc:sldMkLst>
          <pc:docMk/>
          <pc:sldMk cId="3227232001" sldId="277"/>
        </pc:sldMkLst>
        <pc:spChg chg="mod">
          <ac:chgData name="Corey Edwards" userId="S::corey.edwards@uwtsd.ac.uk::7a967df3-e232-40a5-b10c-dee8f912d80a" providerId="AD" clId="Web-{7C60067B-6AA4-A91A-3021-A3967E318D16}" dt="2023-06-21T09:48:52.305" v="283" actId="20577"/>
          <ac:spMkLst>
            <pc:docMk/>
            <pc:sldMk cId="3227232001" sldId="277"/>
            <ac:spMk id="3" creationId="{52774F1D-E775-FE55-0E3D-C6D05E0FC81C}"/>
          </ac:spMkLst>
        </pc:spChg>
      </pc:sldChg>
      <pc:sldChg chg="modSp">
        <pc:chgData name="Corey Edwards" userId="S::corey.edwards@uwtsd.ac.uk::7a967df3-e232-40a5-b10c-dee8f912d80a" providerId="AD" clId="Web-{7C60067B-6AA4-A91A-3021-A3967E318D16}" dt="2023-06-21T09:41:14.726" v="97" actId="20577"/>
        <pc:sldMkLst>
          <pc:docMk/>
          <pc:sldMk cId="367026035" sldId="294"/>
        </pc:sldMkLst>
        <pc:spChg chg="mod">
          <ac:chgData name="Corey Edwards" userId="S::corey.edwards@uwtsd.ac.uk::7a967df3-e232-40a5-b10c-dee8f912d80a" providerId="AD" clId="Web-{7C60067B-6AA4-A91A-3021-A3967E318D16}" dt="2023-06-21T09:39:53.192" v="9" actId="20577"/>
          <ac:spMkLst>
            <pc:docMk/>
            <pc:sldMk cId="367026035" sldId="294"/>
            <ac:spMk id="2" creationId="{DB4C8924-5C30-424F-D8D5-8B3B38DC2CE2}"/>
          </ac:spMkLst>
        </pc:spChg>
        <pc:spChg chg="mod">
          <ac:chgData name="Corey Edwards" userId="S::corey.edwards@uwtsd.ac.uk::7a967df3-e232-40a5-b10c-dee8f912d80a" providerId="AD" clId="Web-{7C60067B-6AA4-A91A-3021-A3967E318D16}" dt="2023-06-21T09:41:14.726" v="97" actId="20577"/>
          <ac:spMkLst>
            <pc:docMk/>
            <pc:sldMk cId="367026035" sldId="294"/>
            <ac:spMk id="3" creationId="{037FABA0-8E20-751D-030A-A2C52973F1C7}"/>
          </ac:spMkLst>
        </pc:spChg>
      </pc:sldChg>
      <pc:sldChg chg="modSp new">
        <pc:chgData name="Corey Edwards" userId="S::corey.edwards@uwtsd.ac.uk::7a967df3-e232-40a5-b10c-dee8f912d80a" providerId="AD" clId="Web-{7C60067B-6AA4-A91A-3021-A3967E318D16}" dt="2023-06-21T09:41:29.289" v="113" actId="20577"/>
        <pc:sldMkLst>
          <pc:docMk/>
          <pc:sldMk cId="1019380220" sldId="295"/>
        </pc:sldMkLst>
        <pc:spChg chg="mod">
          <ac:chgData name="Corey Edwards" userId="S::corey.edwards@uwtsd.ac.uk::7a967df3-e232-40a5-b10c-dee8f912d80a" providerId="AD" clId="Web-{7C60067B-6AA4-A91A-3021-A3967E318D16}" dt="2023-06-21T09:41:20.039" v="103" actId="20577"/>
          <ac:spMkLst>
            <pc:docMk/>
            <pc:sldMk cId="1019380220" sldId="295"/>
            <ac:spMk id="2" creationId="{B25B6BF9-40AF-3204-A629-A856D3B4C1E2}"/>
          </ac:spMkLst>
        </pc:spChg>
        <pc:spChg chg="mod">
          <ac:chgData name="Corey Edwards" userId="S::corey.edwards@uwtsd.ac.uk::7a967df3-e232-40a5-b10c-dee8f912d80a" providerId="AD" clId="Web-{7C60067B-6AA4-A91A-3021-A3967E318D16}" dt="2023-06-21T09:41:29.289" v="113" actId="20577"/>
          <ac:spMkLst>
            <pc:docMk/>
            <pc:sldMk cId="1019380220" sldId="295"/>
            <ac:spMk id="3" creationId="{4C3A5D37-ED43-3393-1E6D-981E13529662}"/>
          </ac:spMkLst>
        </pc:spChg>
      </pc:sldChg>
      <pc:sldChg chg="modSp new">
        <pc:chgData name="Corey Edwards" userId="S::corey.edwards@uwtsd.ac.uk::7a967df3-e232-40a5-b10c-dee8f912d80a" providerId="AD" clId="Web-{7C60067B-6AA4-A91A-3021-A3967E318D16}" dt="2023-06-21T09:41:52.055" v="124" actId="20577"/>
        <pc:sldMkLst>
          <pc:docMk/>
          <pc:sldMk cId="1322053370" sldId="296"/>
        </pc:sldMkLst>
        <pc:spChg chg="mod">
          <ac:chgData name="Corey Edwards" userId="S::corey.edwards@uwtsd.ac.uk::7a967df3-e232-40a5-b10c-dee8f912d80a" providerId="AD" clId="Web-{7C60067B-6AA4-A91A-3021-A3967E318D16}" dt="2023-06-21T09:41:35.352" v="121" actId="20577"/>
          <ac:spMkLst>
            <pc:docMk/>
            <pc:sldMk cId="1322053370" sldId="296"/>
            <ac:spMk id="2" creationId="{C09B989D-74AA-AC27-55F1-5C0AF0CF32FC}"/>
          </ac:spMkLst>
        </pc:spChg>
        <pc:spChg chg="mod">
          <ac:chgData name="Corey Edwards" userId="S::corey.edwards@uwtsd.ac.uk::7a967df3-e232-40a5-b10c-dee8f912d80a" providerId="AD" clId="Web-{7C60067B-6AA4-A91A-3021-A3967E318D16}" dt="2023-06-21T09:41:52.055" v="124" actId="20577"/>
          <ac:spMkLst>
            <pc:docMk/>
            <pc:sldMk cId="1322053370" sldId="296"/>
            <ac:spMk id="3" creationId="{2FB61B73-5F9C-D757-5A57-3FA5B766A572}"/>
          </ac:spMkLst>
        </pc:spChg>
      </pc:sldChg>
      <pc:sldChg chg="modSp new">
        <pc:chgData name="Corey Edwards" userId="S::corey.edwards@uwtsd.ac.uk::7a967df3-e232-40a5-b10c-dee8f912d80a" providerId="AD" clId="Web-{7C60067B-6AA4-A91A-3021-A3967E318D16}" dt="2023-06-21T09:42:22.885" v="165" actId="20577"/>
        <pc:sldMkLst>
          <pc:docMk/>
          <pc:sldMk cId="2370143342" sldId="297"/>
        </pc:sldMkLst>
        <pc:spChg chg="mod">
          <ac:chgData name="Corey Edwards" userId="S::corey.edwards@uwtsd.ac.uk::7a967df3-e232-40a5-b10c-dee8f912d80a" providerId="AD" clId="Web-{7C60067B-6AA4-A91A-3021-A3967E318D16}" dt="2023-06-21T09:42:22.885" v="165" actId="20577"/>
          <ac:spMkLst>
            <pc:docMk/>
            <pc:sldMk cId="2370143342" sldId="297"/>
            <ac:spMk id="2" creationId="{1494EB7A-CE50-DDBD-BDC6-859C1EB78D6B}"/>
          </ac:spMkLst>
        </pc:spChg>
        <pc:spChg chg="mod">
          <ac:chgData name="Corey Edwards" userId="S::corey.edwards@uwtsd.ac.uk::7a967df3-e232-40a5-b10c-dee8f912d80a" providerId="AD" clId="Web-{7C60067B-6AA4-A91A-3021-A3967E318D16}" dt="2023-06-21T09:42:19.369" v="160" actId="20577"/>
          <ac:spMkLst>
            <pc:docMk/>
            <pc:sldMk cId="2370143342" sldId="297"/>
            <ac:spMk id="3" creationId="{069E1FE0-9D1F-D4FC-C2A3-43F13B3CA441}"/>
          </ac:spMkLst>
        </pc:spChg>
      </pc:sldChg>
      <pc:sldChg chg="modSp new">
        <pc:chgData name="Corey Edwards" userId="S::corey.edwards@uwtsd.ac.uk::7a967df3-e232-40a5-b10c-dee8f912d80a" providerId="AD" clId="Web-{7C60067B-6AA4-A91A-3021-A3967E318D16}" dt="2023-06-21T09:47:36.318" v="204" actId="20577"/>
        <pc:sldMkLst>
          <pc:docMk/>
          <pc:sldMk cId="3630231039" sldId="298"/>
        </pc:sldMkLst>
        <pc:spChg chg="mod">
          <ac:chgData name="Corey Edwards" userId="S::corey.edwards@uwtsd.ac.uk::7a967df3-e232-40a5-b10c-dee8f912d80a" providerId="AD" clId="Web-{7C60067B-6AA4-A91A-3021-A3967E318D16}" dt="2023-06-21T09:42:30.635" v="170" actId="20577"/>
          <ac:spMkLst>
            <pc:docMk/>
            <pc:sldMk cId="3630231039" sldId="298"/>
            <ac:spMk id="2" creationId="{3D4E8CBD-6D47-F8EC-7373-02B263232D8C}"/>
          </ac:spMkLst>
        </pc:spChg>
        <pc:spChg chg="mod">
          <ac:chgData name="Corey Edwards" userId="S::corey.edwards@uwtsd.ac.uk::7a967df3-e232-40a5-b10c-dee8f912d80a" providerId="AD" clId="Web-{7C60067B-6AA4-A91A-3021-A3967E318D16}" dt="2023-06-21T09:47:36.318" v="204" actId="20577"/>
          <ac:spMkLst>
            <pc:docMk/>
            <pc:sldMk cId="3630231039" sldId="298"/>
            <ac:spMk id="3" creationId="{A2DA9F57-2DD5-CD1F-3B79-8391FFD6A7AC}"/>
          </ac:spMkLst>
        </pc:spChg>
      </pc:sldChg>
      <pc:sldChg chg="modSp new">
        <pc:chgData name="Corey Edwards" userId="S::corey.edwards@uwtsd.ac.uk::7a967df3-e232-40a5-b10c-dee8f912d80a" providerId="AD" clId="Web-{7C60067B-6AA4-A91A-3021-A3967E318D16}" dt="2023-06-21T09:48:45.992" v="280" actId="20577"/>
        <pc:sldMkLst>
          <pc:docMk/>
          <pc:sldMk cId="3590486299" sldId="299"/>
        </pc:sldMkLst>
        <pc:spChg chg="mod">
          <ac:chgData name="Corey Edwards" userId="S::corey.edwards@uwtsd.ac.uk::7a967df3-e232-40a5-b10c-dee8f912d80a" providerId="AD" clId="Web-{7C60067B-6AA4-A91A-3021-A3967E318D16}" dt="2023-06-21T09:47:40.740" v="208" actId="20577"/>
          <ac:spMkLst>
            <pc:docMk/>
            <pc:sldMk cId="3590486299" sldId="299"/>
            <ac:spMk id="2" creationId="{1F779B9B-F45F-2040-14BA-80DC6E338F28}"/>
          </ac:spMkLst>
        </pc:spChg>
        <pc:spChg chg="mod">
          <ac:chgData name="Corey Edwards" userId="S::corey.edwards@uwtsd.ac.uk::7a967df3-e232-40a5-b10c-dee8f912d80a" providerId="AD" clId="Web-{7C60067B-6AA4-A91A-3021-A3967E318D16}" dt="2023-06-21T09:48:45.992" v="280" actId="20577"/>
          <ac:spMkLst>
            <pc:docMk/>
            <pc:sldMk cId="3590486299" sldId="299"/>
            <ac:spMk id="3" creationId="{C2C8B82F-02CF-6E0F-F171-43BE96D85775}"/>
          </ac:spMkLst>
        </pc:spChg>
      </pc:sldChg>
    </pc:docChg>
  </pc:docChgLst>
  <pc:docChgLst>
    <pc:chgData name="Corey Edwards" userId="S::corey.edwards@uwtsd.ac.uk::7a967df3-e232-40a5-b10c-dee8f912d80a" providerId="AD" clId="Web-{5C6E038D-86F3-DB4E-8BC3-93121BDEABD2}"/>
    <pc:docChg chg="addSld modSld">
      <pc:chgData name="Corey Edwards" userId="S::corey.edwards@uwtsd.ac.uk::7a967df3-e232-40a5-b10c-dee8f912d80a" providerId="AD" clId="Web-{5C6E038D-86F3-DB4E-8BC3-93121BDEABD2}" dt="2023-06-26T10:00:47.552" v="408"/>
      <pc:docMkLst>
        <pc:docMk/>
      </pc:docMkLst>
      <pc:sldChg chg="addSp modSp mod setBg">
        <pc:chgData name="Corey Edwards" userId="S::corey.edwards@uwtsd.ac.uk::7a967df3-e232-40a5-b10c-dee8f912d80a" providerId="AD" clId="Web-{5C6E038D-86F3-DB4E-8BC3-93121BDEABD2}" dt="2023-06-26T09:48:53.851" v="249"/>
        <pc:sldMkLst>
          <pc:docMk/>
          <pc:sldMk cId="194321071" sldId="273"/>
        </pc:sldMkLst>
        <pc:spChg chg="mod">
          <ac:chgData name="Corey Edwards" userId="S::corey.edwards@uwtsd.ac.uk::7a967df3-e232-40a5-b10c-dee8f912d80a" providerId="AD" clId="Web-{5C6E038D-86F3-DB4E-8BC3-93121BDEABD2}" dt="2023-06-26T09:48:53.851" v="249"/>
          <ac:spMkLst>
            <pc:docMk/>
            <pc:sldMk cId="194321071" sldId="273"/>
            <ac:spMk id="2" creationId="{2D219ED8-E4AA-8D78-030E-DD8468358002}"/>
          </ac:spMkLst>
        </pc:spChg>
        <pc:spChg chg="mod">
          <ac:chgData name="Corey Edwards" userId="S::corey.edwards@uwtsd.ac.uk::7a967df3-e232-40a5-b10c-dee8f912d80a" providerId="AD" clId="Web-{5C6E038D-86F3-DB4E-8BC3-93121BDEABD2}" dt="2023-06-26T09:48:53.851" v="249"/>
          <ac:spMkLst>
            <pc:docMk/>
            <pc:sldMk cId="194321071" sldId="273"/>
            <ac:spMk id="3" creationId="{F982D9E9-B650-2D71-C6A5-46FFAB9F7416}"/>
          </ac:spMkLst>
        </pc:spChg>
        <pc:spChg chg="add">
          <ac:chgData name="Corey Edwards" userId="S::corey.edwards@uwtsd.ac.uk::7a967df3-e232-40a5-b10c-dee8f912d80a" providerId="AD" clId="Web-{5C6E038D-86F3-DB4E-8BC3-93121BDEABD2}" dt="2023-06-26T09:48:53.851" v="249"/>
          <ac:spMkLst>
            <pc:docMk/>
            <pc:sldMk cId="194321071" sldId="273"/>
            <ac:spMk id="8" creationId="{0BABF38A-8A0D-492E-BD20-6CF4D46B50BD}"/>
          </ac:spMkLst>
        </pc:spChg>
        <pc:spChg chg="add">
          <ac:chgData name="Corey Edwards" userId="S::corey.edwards@uwtsd.ac.uk::7a967df3-e232-40a5-b10c-dee8f912d80a" providerId="AD" clId="Web-{5C6E038D-86F3-DB4E-8BC3-93121BDEABD2}" dt="2023-06-26T09:48:53.851" v="249"/>
          <ac:spMkLst>
            <pc:docMk/>
            <pc:sldMk cId="194321071" sldId="273"/>
            <ac:spMk id="12" creationId="{4E7CE7A7-0AFD-439B-9765-E708254D9D2D}"/>
          </ac:spMkLst>
        </pc:spChg>
        <pc:spChg chg="add">
          <ac:chgData name="Corey Edwards" userId="S::corey.edwards@uwtsd.ac.uk::7a967df3-e232-40a5-b10c-dee8f912d80a" providerId="AD" clId="Web-{5C6E038D-86F3-DB4E-8BC3-93121BDEABD2}" dt="2023-06-26T09:48:53.851" v="249"/>
          <ac:spMkLst>
            <pc:docMk/>
            <pc:sldMk cId="194321071" sldId="273"/>
            <ac:spMk id="14" creationId="{239CFBC2-8561-4BBF-BDDE-CF7908C98DFC}"/>
          </ac:spMkLst>
        </pc:spChg>
        <pc:grpChg chg="add">
          <ac:chgData name="Corey Edwards" userId="S::corey.edwards@uwtsd.ac.uk::7a967df3-e232-40a5-b10c-dee8f912d80a" providerId="AD" clId="Web-{5C6E038D-86F3-DB4E-8BC3-93121BDEABD2}" dt="2023-06-26T09:48:53.851" v="249"/>
          <ac:grpSpMkLst>
            <pc:docMk/>
            <pc:sldMk cId="194321071" sldId="273"/>
            <ac:grpSpMk id="16" creationId="{2AAC8F43-3BD7-44FC-843A-972922AF2BC0}"/>
          </ac:grpSpMkLst>
        </pc:grpChg>
        <pc:picChg chg="add">
          <ac:chgData name="Corey Edwards" userId="S::corey.edwards@uwtsd.ac.uk::7a967df3-e232-40a5-b10c-dee8f912d80a" providerId="AD" clId="Web-{5C6E038D-86F3-DB4E-8BC3-93121BDEABD2}" dt="2023-06-26T09:48:53.851" v="249"/>
          <ac:picMkLst>
            <pc:docMk/>
            <pc:sldMk cId="194321071" sldId="273"/>
            <ac:picMk id="10" creationId="{BC526B7A-4801-4FD1-95C8-03AF22629E87}"/>
          </ac:picMkLst>
        </pc:picChg>
      </pc:sldChg>
      <pc:sldChg chg="addSp delSp modSp mod setBg">
        <pc:chgData name="Corey Edwards" userId="S::corey.edwards@uwtsd.ac.uk::7a967df3-e232-40a5-b10c-dee8f912d80a" providerId="AD" clId="Web-{5C6E038D-86F3-DB4E-8BC3-93121BDEABD2}" dt="2023-06-26T10:00:26.426" v="402"/>
        <pc:sldMkLst>
          <pc:docMk/>
          <pc:sldMk cId="4150050632" sldId="274"/>
        </pc:sldMkLst>
        <pc:spChg chg="mod">
          <ac:chgData name="Corey Edwards" userId="S::corey.edwards@uwtsd.ac.uk::7a967df3-e232-40a5-b10c-dee8f912d80a" providerId="AD" clId="Web-{5C6E038D-86F3-DB4E-8BC3-93121BDEABD2}" dt="2023-06-26T10:00:26.426" v="402"/>
          <ac:spMkLst>
            <pc:docMk/>
            <pc:sldMk cId="4150050632" sldId="274"/>
            <ac:spMk id="2" creationId="{691E954B-8738-B1EE-8408-FDF9C08201A4}"/>
          </ac:spMkLst>
        </pc:spChg>
        <pc:spChg chg="del mod">
          <ac:chgData name="Corey Edwards" userId="S::corey.edwards@uwtsd.ac.uk::7a967df3-e232-40a5-b10c-dee8f912d80a" providerId="AD" clId="Web-{5C6E038D-86F3-DB4E-8BC3-93121BDEABD2}" dt="2023-06-26T10:00:26.426" v="402"/>
          <ac:spMkLst>
            <pc:docMk/>
            <pc:sldMk cId="4150050632" sldId="274"/>
            <ac:spMk id="3" creationId="{970C7B68-B188-F3C5-C382-030F2BD63EB9}"/>
          </ac:spMkLst>
        </pc:spChg>
        <pc:spChg chg="add">
          <ac:chgData name="Corey Edwards" userId="S::corey.edwards@uwtsd.ac.uk::7a967df3-e232-40a5-b10c-dee8f912d80a" providerId="AD" clId="Web-{5C6E038D-86F3-DB4E-8BC3-93121BDEABD2}" dt="2023-06-26T10:00:26.426" v="402"/>
          <ac:spMkLst>
            <pc:docMk/>
            <pc:sldMk cId="4150050632" sldId="274"/>
            <ac:spMk id="9" creationId="{8651CFA9-6065-4243-AC48-858E359780B1}"/>
          </ac:spMkLst>
        </pc:spChg>
        <pc:spChg chg="add">
          <ac:chgData name="Corey Edwards" userId="S::corey.edwards@uwtsd.ac.uk::7a967df3-e232-40a5-b10c-dee8f912d80a" providerId="AD" clId="Web-{5C6E038D-86F3-DB4E-8BC3-93121BDEABD2}" dt="2023-06-26T10:00:26.426" v="402"/>
          <ac:spMkLst>
            <pc:docMk/>
            <pc:sldMk cId="4150050632" sldId="274"/>
            <ac:spMk id="11" creationId="{37962AE0-6A1C-4B76-9D52-10E5E6D7D3BB}"/>
          </ac:spMkLst>
        </pc:spChg>
        <pc:grpChg chg="add">
          <ac:chgData name="Corey Edwards" userId="S::corey.edwards@uwtsd.ac.uk::7a967df3-e232-40a5-b10c-dee8f912d80a" providerId="AD" clId="Web-{5C6E038D-86F3-DB4E-8BC3-93121BDEABD2}" dt="2023-06-26T10:00:26.426" v="402"/>
          <ac:grpSpMkLst>
            <pc:docMk/>
            <pc:sldMk cId="4150050632" sldId="274"/>
            <ac:grpSpMk id="13" creationId="{7AB7BDB5-BE0D-446B-AA57-16A1D859E52B}"/>
          </ac:grpSpMkLst>
        </pc:grpChg>
        <pc:graphicFrameChg chg="add">
          <ac:chgData name="Corey Edwards" userId="S::corey.edwards@uwtsd.ac.uk::7a967df3-e232-40a5-b10c-dee8f912d80a" providerId="AD" clId="Web-{5C6E038D-86F3-DB4E-8BC3-93121BDEABD2}" dt="2023-06-26T10:00:26.426" v="402"/>
          <ac:graphicFrameMkLst>
            <pc:docMk/>
            <pc:sldMk cId="4150050632" sldId="274"/>
            <ac:graphicFrameMk id="5" creationId="{92ED7B76-AA2A-6823-36DB-6C316EBB6BFC}"/>
          </ac:graphicFrameMkLst>
        </pc:graphicFrameChg>
      </pc:sldChg>
      <pc:sldChg chg="addSp delSp modSp mod setBg">
        <pc:chgData name="Corey Edwards" userId="S::corey.edwards@uwtsd.ac.uk::7a967df3-e232-40a5-b10c-dee8f912d80a" providerId="AD" clId="Web-{5C6E038D-86F3-DB4E-8BC3-93121BDEABD2}" dt="2023-06-26T10:00:35.067" v="404"/>
        <pc:sldMkLst>
          <pc:docMk/>
          <pc:sldMk cId="4161612760" sldId="275"/>
        </pc:sldMkLst>
        <pc:spChg chg="mod">
          <ac:chgData name="Corey Edwards" userId="S::corey.edwards@uwtsd.ac.uk::7a967df3-e232-40a5-b10c-dee8f912d80a" providerId="AD" clId="Web-{5C6E038D-86F3-DB4E-8BC3-93121BDEABD2}" dt="2023-06-26T10:00:35.067" v="404"/>
          <ac:spMkLst>
            <pc:docMk/>
            <pc:sldMk cId="4161612760" sldId="275"/>
            <ac:spMk id="2" creationId="{FA20D05D-C285-5BDE-ED60-F5D724E59778}"/>
          </ac:spMkLst>
        </pc:spChg>
        <pc:spChg chg="del mod">
          <ac:chgData name="Corey Edwards" userId="S::corey.edwards@uwtsd.ac.uk::7a967df3-e232-40a5-b10c-dee8f912d80a" providerId="AD" clId="Web-{5C6E038D-86F3-DB4E-8BC3-93121BDEABD2}" dt="2023-06-26T10:00:35.067" v="404"/>
          <ac:spMkLst>
            <pc:docMk/>
            <pc:sldMk cId="4161612760" sldId="275"/>
            <ac:spMk id="3" creationId="{D98B9DBF-FF6B-08D8-64B2-714FD68EA2D1}"/>
          </ac:spMkLst>
        </pc:spChg>
        <pc:spChg chg="add">
          <ac:chgData name="Corey Edwards" userId="S::corey.edwards@uwtsd.ac.uk::7a967df3-e232-40a5-b10c-dee8f912d80a" providerId="AD" clId="Web-{5C6E038D-86F3-DB4E-8BC3-93121BDEABD2}" dt="2023-06-26T10:00:35.067" v="404"/>
          <ac:spMkLst>
            <pc:docMk/>
            <pc:sldMk cId="4161612760" sldId="275"/>
            <ac:spMk id="9" creationId="{8651CFA9-6065-4243-AC48-858E359780B1}"/>
          </ac:spMkLst>
        </pc:spChg>
        <pc:spChg chg="add">
          <ac:chgData name="Corey Edwards" userId="S::corey.edwards@uwtsd.ac.uk::7a967df3-e232-40a5-b10c-dee8f912d80a" providerId="AD" clId="Web-{5C6E038D-86F3-DB4E-8BC3-93121BDEABD2}" dt="2023-06-26T10:00:35.067" v="404"/>
          <ac:spMkLst>
            <pc:docMk/>
            <pc:sldMk cId="4161612760" sldId="275"/>
            <ac:spMk id="11" creationId="{37962AE0-6A1C-4B76-9D52-10E5E6D7D3BB}"/>
          </ac:spMkLst>
        </pc:spChg>
        <pc:grpChg chg="add">
          <ac:chgData name="Corey Edwards" userId="S::corey.edwards@uwtsd.ac.uk::7a967df3-e232-40a5-b10c-dee8f912d80a" providerId="AD" clId="Web-{5C6E038D-86F3-DB4E-8BC3-93121BDEABD2}" dt="2023-06-26T10:00:35.067" v="404"/>
          <ac:grpSpMkLst>
            <pc:docMk/>
            <pc:sldMk cId="4161612760" sldId="275"/>
            <ac:grpSpMk id="13" creationId="{7AB7BDB5-BE0D-446B-AA57-16A1D859E52B}"/>
          </ac:grpSpMkLst>
        </pc:grpChg>
        <pc:graphicFrameChg chg="add">
          <ac:chgData name="Corey Edwards" userId="S::corey.edwards@uwtsd.ac.uk::7a967df3-e232-40a5-b10c-dee8f912d80a" providerId="AD" clId="Web-{5C6E038D-86F3-DB4E-8BC3-93121BDEABD2}" dt="2023-06-26T10:00:35.067" v="404"/>
          <ac:graphicFrameMkLst>
            <pc:docMk/>
            <pc:sldMk cId="4161612760" sldId="275"/>
            <ac:graphicFrameMk id="5" creationId="{E77788A6-3DA2-FD30-0FF7-57FB626B8257}"/>
          </ac:graphicFrameMkLst>
        </pc:graphicFrameChg>
      </pc:sldChg>
      <pc:sldChg chg="addSp delSp modSp mod setBg">
        <pc:chgData name="Corey Edwards" userId="S::corey.edwards@uwtsd.ac.uk::7a967df3-e232-40a5-b10c-dee8f912d80a" providerId="AD" clId="Web-{5C6E038D-86F3-DB4E-8BC3-93121BDEABD2}" dt="2023-06-26T09:48:47.179" v="248"/>
        <pc:sldMkLst>
          <pc:docMk/>
          <pc:sldMk cId="1100502106" sldId="276"/>
        </pc:sldMkLst>
        <pc:spChg chg="mod">
          <ac:chgData name="Corey Edwards" userId="S::corey.edwards@uwtsd.ac.uk::7a967df3-e232-40a5-b10c-dee8f912d80a" providerId="AD" clId="Web-{5C6E038D-86F3-DB4E-8BC3-93121BDEABD2}" dt="2023-06-26T09:48:47.179" v="248"/>
          <ac:spMkLst>
            <pc:docMk/>
            <pc:sldMk cId="1100502106" sldId="276"/>
            <ac:spMk id="2" creationId="{FEBC310F-BB7E-219A-C49E-377CC42D81EE}"/>
          </ac:spMkLst>
        </pc:spChg>
        <pc:spChg chg="del">
          <ac:chgData name="Corey Edwards" userId="S::corey.edwards@uwtsd.ac.uk::7a967df3-e232-40a5-b10c-dee8f912d80a" providerId="AD" clId="Web-{5C6E038D-86F3-DB4E-8BC3-93121BDEABD2}" dt="2023-06-26T09:48:47.179" v="248"/>
          <ac:spMkLst>
            <pc:docMk/>
            <pc:sldMk cId="1100502106" sldId="276"/>
            <ac:spMk id="3" creationId="{DAA90084-E63F-E7A3-0D3A-9C9D443856B8}"/>
          </ac:spMkLst>
        </pc:spChg>
        <pc:spChg chg="add">
          <ac:chgData name="Corey Edwards" userId="S::corey.edwards@uwtsd.ac.uk::7a967df3-e232-40a5-b10c-dee8f912d80a" providerId="AD" clId="Web-{5C6E038D-86F3-DB4E-8BC3-93121BDEABD2}" dt="2023-06-26T09:48:47.179" v="248"/>
          <ac:spMkLst>
            <pc:docMk/>
            <pc:sldMk cId="1100502106" sldId="276"/>
            <ac:spMk id="9" creationId="{8651CFA9-6065-4243-AC48-858E359780B1}"/>
          </ac:spMkLst>
        </pc:spChg>
        <pc:spChg chg="add">
          <ac:chgData name="Corey Edwards" userId="S::corey.edwards@uwtsd.ac.uk::7a967df3-e232-40a5-b10c-dee8f912d80a" providerId="AD" clId="Web-{5C6E038D-86F3-DB4E-8BC3-93121BDEABD2}" dt="2023-06-26T09:48:47.179" v="248"/>
          <ac:spMkLst>
            <pc:docMk/>
            <pc:sldMk cId="1100502106" sldId="276"/>
            <ac:spMk id="11" creationId="{37962AE0-6A1C-4B76-9D52-10E5E6D7D3BB}"/>
          </ac:spMkLst>
        </pc:spChg>
        <pc:grpChg chg="add">
          <ac:chgData name="Corey Edwards" userId="S::corey.edwards@uwtsd.ac.uk::7a967df3-e232-40a5-b10c-dee8f912d80a" providerId="AD" clId="Web-{5C6E038D-86F3-DB4E-8BC3-93121BDEABD2}" dt="2023-06-26T09:48:47.179" v="248"/>
          <ac:grpSpMkLst>
            <pc:docMk/>
            <pc:sldMk cId="1100502106" sldId="276"/>
            <ac:grpSpMk id="13" creationId="{7AB7BDB5-BE0D-446B-AA57-16A1D859E52B}"/>
          </ac:grpSpMkLst>
        </pc:grpChg>
        <pc:graphicFrameChg chg="add">
          <ac:chgData name="Corey Edwards" userId="S::corey.edwards@uwtsd.ac.uk::7a967df3-e232-40a5-b10c-dee8f912d80a" providerId="AD" clId="Web-{5C6E038D-86F3-DB4E-8BC3-93121BDEABD2}" dt="2023-06-26T09:48:47.179" v="248"/>
          <ac:graphicFrameMkLst>
            <pc:docMk/>
            <pc:sldMk cId="1100502106" sldId="276"/>
            <ac:graphicFrameMk id="5" creationId="{A6B0E213-EE91-B347-6B44-F789FFF3ABAF}"/>
          </ac:graphicFrameMkLst>
        </pc:graphicFrameChg>
      </pc:sldChg>
      <pc:sldChg chg="addSp delSp modSp mod setBg">
        <pc:chgData name="Corey Edwards" userId="S::corey.edwards@uwtsd.ac.uk::7a967df3-e232-40a5-b10c-dee8f912d80a" providerId="AD" clId="Web-{5C6E038D-86F3-DB4E-8BC3-93121BDEABD2}" dt="2023-06-26T09:59:41.049" v="389"/>
        <pc:sldMkLst>
          <pc:docMk/>
          <pc:sldMk cId="81427710" sldId="291"/>
        </pc:sldMkLst>
        <pc:spChg chg="mod">
          <ac:chgData name="Corey Edwards" userId="S::corey.edwards@uwtsd.ac.uk::7a967df3-e232-40a5-b10c-dee8f912d80a" providerId="AD" clId="Web-{5C6E038D-86F3-DB4E-8BC3-93121BDEABD2}" dt="2023-06-26T09:59:41.049" v="389"/>
          <ac:spMkLst>
            <pc:docMk/>
            <pc:sldMk cId="81427710" sldId="291"/>
            <ac:spMk id="2" creationId="{89ED1CDF-2CC1-440E-C4A1-055D223AD163}"/>
          </ac:spMkLst>
        </pc:spChg>
        <pc:spChg chg="del mod">
          <ac:chgData name="Corey Edwards" userId="S::corey.edwards@uwtsd.ac.uk::7a967df3-e232-40a5-b10c-dee8f912d80a" providerId="AD" clId="Web-{5C6E038D-86F3-DB4E-8BC3-93121BDEABD2}" dt="2023-06-26T09:59:41.049" v="389"/>
          <ac:spMkLst>
            <pc:docMk/>
            <pc:sldMk cId="81427710" sldId="291"/>
            <ac:spMk id="3" creationId="{D2D25DC4-0579-F70F-2EEC-E7AFCF29911F}"/>
          </ac:spMkLst>
        </pc:spChg>
        <pc:spChg chg="add">
          <ac:chgData name="Corey Edwards" userId="S::corey.edwards@uwtsd.ac.uk::7a967df3-e232-40a5-b10c-dee8f912d80a" providerId="AD" clId="Web-{5C6E038D-86F3-DB4E-8BC3-93121BDEABD2}" dt="2023-06-26T09:59:41.049" v="389"/>
          <ac:spMkLst>
            <pc:docMk/>
            <pc:sldMk cId="81427710" sldId="291"/>
            <ac:spMk id="9" creationId="{43A9B7B3-F171-4C25-99FC-C54250F0649B}"/>
          </ac:spMkLst>
        </pc:spChg>
        <pc:spChg chg="add">
          <ac:chgData name="Corey Edwards" userId="S::corey.edwards@uwtsd.ac.uk::7a967df3-e232-40a5-b10c-dee8f912d80a" providerId="AD" clId="Web-{5C6E038D-86F3-DB4E-8BC3-93121BDEABD2}" dt="2023-06-26T09:59:41.049" v="389"/>
          <ac:spMkLst>
            <pc:docMk/>
            <pc:sldMk cId="81427710" sldId="291"/>
            <ac:spMk id="11" creationId="{D2D5C7C5-9C27-4A61-9F57-1857D45320FD}"/>
          </ac:spMkLst>
        </pc:spChg>
        <pc:grpChg chg="add">
          <ac:chgData name="Corey Edwards" userId="S::corey.edwards@uwtsd.ac.uk::7a967df3-e232-40a5-b10c-dee8f912d80a" providerId="AD" clId="Web-{5C6E038D-86F3-DB4E-8BC3-93121BDEABD2}" dt="2023-06-26T09:59:41.049" v="389"/>
          <ac:grpSpMkLst>
            <pc:docMk/>
            <pc:sldMk cId="81427710" sldId="291"/>
            <ac:grpSpMk id="13" creationId="{12B335A1-0110-4D6F-BC0E-DCDCB432032B}"/>
          </ac:grpSpMkLst>
        </pc:grpChg>
        <pc:graphicFrameChg chg="add">
          <ac:chgData name="Corey Edwards" userId="S::corey.edwards@uwtsd.ac.uk::7a967df3-e232-40a5-b10c-dee8f912d80a" providerId="AD" clId="Web-{5C6E038D-86F3-DB4E-8BC3-93121BDEABD2}" dt="2023-06-26T09:59:41.049" v="389"/>
          <ac:graphicFrameMkLst>
            <pc:docMk/>
            <pc:sldMk cId="81427710" sldId="291"/>
            <ac:graphicFrameMk id="5" creationId="{14E45075-39A9-EF67-5D5E-059484D6B723}"/>
          </ac:graphicFrameMkLst>
        </pc:graphicFrameChg>
      </pc:sldChg>
      <pc:sldChg chg="addSp modSp mod setBg">
        <pc:chgData name="Corey Edwards" userId="S::corey.edwards@uwtsd.ac.uk::7a967df3-e232-40a5-b10c-dee8f912d80a" providerId="AD" clId="Web-{5C6E038D-86F3-DB4E-8BC3-93121BDEABD2}" dt="2023-06-26T09:48:39.163" v="247"/>
        <pc:sldMkLst>
          <pc:docMk/>
          <pc:sldMk cId="2810453925" sldId="292"/>
        </pc:sldMkLst>
        <pc:spChg chg="mod">
          <ac:chgData name="Corey Edwards" userId="S::corey.edwards@uwtsd.ac.uk::7a967df3-e232-40a5-b10c-dee8f912d80a" providerId="AD" clId="Web-{5C6E038D-86F3-DB4E-8BC3-93121BDEABD2}" dt="2023-06-26T09:48:39.163" v="247"/>
          <ac:spMkLst>
            <pc:docMk/>
            <pc:sldMk cId="2810453925" sldId="292"/>
            <ac:spMk id="2" creationId="{E5ADD934-453C-3541-E782-BADA8B227B4F}"/>
          </ac:spMkLst>
        </pc:spChg>
        <pc:spChg chg="mod">
          <ac:chgData name="Corey Edwards" userId="S::corey.edwards@uwtsd.ac.uk::7a967df3-e232-40a5-b10c-dee8f912d80a" providerId="AD" clId="Web-{5C6E038D-86F3-DB4E-8BC3-93121BDEABD2}" dt="2023-06-26T09:48:39.163" v="247"/>
          <ac:spMkLst>
            <pc:docMk/>
            <pc:sldMk cId="2810453925" sldId="292"/>
            <ac:spMk id="3" creationId="{4885A0E0-CB52-8A3E-2DE5-9A56AA853D9B}"/>
          </ac:spMkLst>
        </pc:spChg>
        <pc:spChg chg="add">
          <ac:chgData name="Corey Edwards" userId="S::corey.edwards@uwtsd.ac.uk::7a967df3-e232-40a5-b10c-dee8f912d80a" providerId="AD" clId="Web-{5C6E038D-86F3-DB4E-8BC3-93121BDEABD2}" dt="2023-06-26T09:48:39.163" v="247"/>
          <ac:spMkLst>
            <pc:docMk/>
            <pc:sldMk cId="2810453925" sldId="292"/>
            <ac:spMk id="9" creationId="{A4FB2F27-3F7D-440E-A905-86607A926A29}"/>
          </ac:spMkLst>
        </pc:spChg>
        <pc:spChg chg="add">
          <ac:chgData name="Corey Edwards" userId="S::corey.edwards@uwtsd.ac.uk::7a967df3-e232-40a5-b10c-dee8f912d80a" providerId="AD" clId="Web-{5C6E038D-86F3-DB4E-8BC3-93121BDEABD2}" dt="2023-06-26T09:48:39.163" v="247"/>
          <ac:spMkLst>
            <pc:docMk/>
            <pc:sldMk cId="2810453925" sldId="292"/>
            <ac:spMk id="11" creationId="{AF678C14-A033-4139-BCA9-8382B039648B}"/>
          </ac:spMkLst>
        </pc:spChg>
        <pc:spChg chg="add">
          <ac:chgData name="Corey Edwards" userId="S::corey.edwards@uwtsd.ac.uk::7a967df3-e232-40a5-b10c-dee8f912d80a" providerId="AD" clId="Web-{5C6E038D-86F3-DB4E-8BC3-93121BDEABD2}" dt="2023-06-26T09:48:39.163" v="247"/>
          <ac:spMkLst>
            <pc:docMk/>
            <pc:sldMk cId="2810453925" sldId="292"/>
            <ac:spMk id="13" creationId="{C2D5331B-6E57-4C50-8FBB-431781288905}"/>
          </ac:spMkLst>
        </pc:spChg>
        <pc:grpChg chg="add">
          <ac:chgData name="Corey Edwards" userId="S::corey.edwards@uwtsd.ac.uk::7a967df3-e232-40a5-b10c-dee8f912d80a" providerId="AD" clId="Web-{5C6E038D-86F3-DB4E-8BC3-93121BDEABD2}" dt="2023-06-26T09:48:39.163" v="247"/>
          <ac:grpSpMkLst>
            <pc:docMk/>
            <pc:sldMk cId="2810453925" sldId="292"/>
            <ac:grpSpMk id="15" creationId="{E4A40E9D-B0FA-4A78-B58C-87A64C4FD5C8}"/>
          </ac:grpSpMkLst>
        </pc:grpChg>
        <pc:picChg chg="add">
          <ac:chgData name="Corey Edwards" userId="S::corey.edwards@uwtsd.ac.uk::7a967df3-e232-40a5-b10c-dee8f912d80a" providerId="AD" clId="Web-{5C6E038D-86F3-DB4E-8BC3-93121BDEABD2}" dt="2023-06-26T09:48:39.163" v="247"/>
          <ac:picMkLst>
            <pc:docMk/>
            <pc:sldMk cId="2810453925" sldId="292"/>
            <ac:picMk id="5" creationId="{9C3E0D0F-3198-A08F-3BAC-EDCBD4144169}"/>
          </ac:picMkLst>
        </pc:picChg>
      </pc:sldChg>
      <pc:sldChg chg="addSp modSp mod setBg addAnim">
        <pc:chgData name="Corey Edwards" userId="S::corey.edwards@uwtsd.ac.uk::7a967df3-e232-40a5-b10c-dee8f912d80a" providerId="AD" clId="Web-{5C6E038D-86F3-DB4E-8BC3-93121BDEABD2}" dt="2023-06-26T09:59:53.721" v="392"/>
        <pc:sldMkLst>
          <pc:docMk/>
          <pc:sldMk cId="2256506460" sldId="293"/>
        </pc:sldMkLst>
        <pc:spChg chg="mod">
          <ac:chgData name="Corey Edwards" userId="S::corey.edwards@uwtsd.ac.uk::7a967df3-e232-40a5-b10c-dee8f912d80a" providerId="AD" clId="Web-{5C6E038D-86F3-DB4E-8BC3-93121BDEABD2}" dt="2023-06-26T09:59:53.721" v="391"/>
          <ac:spMkLst>
            <pc:docMk/>
            <pc:sldMk cId="2256506460" sldId="293"/>
            <ac:spMk id="2" creationId="{1FD543DE-F9A5-03D3-C01F-F1962D53176A}"/>
          </ac:spMkLst>
        </pc:spChg>
        <pc:spChg chg="mod">
          <ac:chgData name="Corey Edwards" userId="S::corey.edwards@uwtsd.ac.uk::7a967df3-e232-40a5-b10c-dee8f912d80a" providerId="AD" clId="Web-{5C6E038D-86F3-DB4E-8BC3-93121BDEABD2}" dt="2023-06-26T09:59:53.721" v="391"/>
          <ac:spMkLst>
            <pc:docMk/>
            <pc:sldMk cId="2256506460" sldId="293"/>
            <ac:spMk id="3" creationId="{6100E9AB-E02A-A1E3-A61B-62EA985A6125}"/>
          </ac:spMkLst>
        </pc:spChg>
        <pc:spChg chg="add">
          <ac:chgData name="Corey Edwards" userId="S::corey.edwards@uwtsd.ac.uk::7a967df3-e232-40a5-b10c-dee8f912d80a" providerId="AD" clId="Web-{5C6E038D-86F3-DB4E-8BC3-93121BDEABD2}" dt="2023-06-26T09:59:53.721" v="391"/>
          <ac:spMkLst>
            <pc:docMk/>
            <pc:sldMk cId="2256506460" sldId="293"/>
            <ac:spMk id="9" creationId="{0BABF38A-8A0D-492E-BD20-6CF4D46B50BD}"/>
          </ac:spMkLst>
        </pc:spChg>
        <pc:spChg chg="add">
          <ac:chgData name="Corey Edwards" userId="S::corey.edwards@uwtsd.ac.uk::7a967df3-e232-40a5-b10c-dee8f912d80a" providerId="AD" clId="Web-{5C6E038D-86F3-DB4E-8BC3-93121BDEABD2}" dt="2023-06-26T09:59:53.721" v="391"/>
          <ac:spMkLst>
            <pc:docMk/>
            <pc:sldMk cId="2256506460" sldId="293"/>
            <ac:spMk id="13" creationId="{E2748806-3AF5-4078-830A-C1F26BF1B200}"/>
          </ac:spMkLst>
        </pc:spChg>
        <pc:spChg chg="add">
          <ac:chgData name="Corey Edwards" userId="S::corey.edwards@uwtsd.ac.uk::7a967df3-e232-40a5-b10c-dee8f912d80a" providerId="AD" clId="Web-{5C6E038D-86F3-DB4E-8BC3-93121BDEABD2}" dt="2023-06-26T09:59:53.721" v="391"/>
          <ac:spMkLst>
            <pc:docMk/>
            <pc:sldMk cId="2256506460" sldId="293"/>
            <ac:spMk id="15" creationId="{BF991FCB-5132-414C-B377-526F56121B69}"/>
          </ac:spMkLst>
        </pc:spChg>
        <pc:spChg chg="add">
          <ac:chgData name="Corey Edwards" userId="S::corey.edwards@uwtsd.ac.uk::7a967df3-e232-40a5-b10c-dee8f912d80a" providerId="AD" clId="Web-{5C6E038D-86F3-DB4E-8BC3-93121BDEABD2}" dt="2023-06-26T09:59:53.721" v="391"/>
          <ac:spMkLst>
            <pc:docMk/>
            <pc:sldMk cId="2256506460" sldId="293"/>
            <ac:spMk id="17" creationId="{F23DAFF7-4C98-4E0E-8986-198D54B6C1F0}"/>
          </ac:spMkLst>
        </pc:spChg>
        <pc:picChg chg="add">
          <ac:chgData name="Corey Edwards" userId="S::corey.edwards@uwtsd.ac.uk::7a967df3-e232-40a5-b10c-dee8f912d80a" providerId="AD" clId="Web-{5C6E038D-86F3-DB4E-8BC3-93121BDEABD2}" dt="2023-06-26T09:59:53.721" v="391"/>
          <ac:picMkLst>
            <pc:docMk/>
            <pc:sldMk cId="2256506460" sldId="293"/>
            <ac:picMk id="5" creationId="{4330D19E-8FE8-E6CA-F0F7-3D17E9E55637}"/>
          </ac:picMkLst>
        </pc:picChg>
        <pc:picChg chg="add">
          <ac:chgData name="Corey Edwards" userId="S::corey.edwards@uwtsd.ac.uk::7a967df3-e232-40a5-b10c-dee8f912d80a" providerId="AD" clId="Web-{5C6E038D-86F3-DB4E-8BC3-93121BDEABD2}" dt="2023-06-26T09:59:53.721" v="391"/>
          <ac:picMkLst>
            <pc:docMk/>
            <pc:sldMk cId="2256506460" sldId="293"/>
            <ac:picMk id="11" creationId="{BC526B7A-4801-4FD1-95C8-03AF22629E87}"/>
          </ac:picMkLst>
        </pc:picChg>
      </pc:sldChg>
      <pc:sldChg chg="addSp delSp modSp mod setBg">
        <pc:chgData name="Corey Edwards" userId="S::corey.edwards@uwtsd.ac.uk::7a967df3-e232-40a5-b10c-dee8f912d80a" providerId="AD" clId="Web-{5C6E038D-86F3-DB4E-8BC3-93121BDEABD2}" dt="2023-06-26T09:59:58.722" v="393"/>
        <pc:sldMkLst>
          <pc:docMk/>
          <pc:sldMk cId="367026035" sldId="294"/>
        </pc:sldMkLst>
        <pc:spChg chg="mod">
          <ac:chgData name="Corey Edwards" userId="S::corey.edwards@uwtsd.ac.uk::7a967df3-e232-40a5-b10c-dee8f912d80a" providerId="AD" clId="Web-{5C6E038D-86F3-DB4E-8BC3-93121BDEABD2}" dt="2023-06-26T09:59:58.722" v="393"/>
          <ac:spMkLst>
            <pc:docMk/>
            <pc:sldMk cId="367026035" sldId="294"/>
            <ac:spMk id="2" creationId="{DB4C8924-5C30-424F-D8D5-8B3B38DC2CE2}"/>
          </ac:spMkLst>
        </pc:spChg>
        <pc:spChg chg="del">
          <ac:chgData name="Corey Edwards" userId="S::corey.edwards@uwtsd.ac.uk::7a967df3-e232-40a5-b10c-dee8f912d80a" providerId="AD" clId="Web-{5C6E038D-86F3-DB4E-8BC3-93121BDEABD2}" dt="2023-06-26T09:59:58.722" v="393"/>
          <ac:spMkLst>
            <pc:docMk/>
            <pc:sldMk cId="367026035" sldId="294"/>
            <ac:spMk id="3" creationId="{037FABA0-8E20-751D-030A-A2C52973F1C7}"/>
          </ac:spMkLst>
        </pc:spChg>
        <pc:spChg chg="add">
          <ac:chgData name="Corey Edwards" userId="S::corey.edwards@uwtsd.ac.uk::7a967df3-e232-40a5-b10c-dee8f912d80a" providerId="AD" clId="Web-{5C6E038D-86F3-DB4E-8BC3-93121BDEABD2}" dt="2023-06-26T09:59:58.722" v="393"/>
          <ac:spMkLst>
            <pc:docMk/>
            <pc:sldMk cId="367026035" sldId="294"/>
            <ac:spMk id="9" creationId="{8651CFA9-6065-4243-AC48-858E359780B1}"/>
          </ac:spMkLst>
        </pc:spChg>
        <pc:spChg chg="add">
          <ac:chgData name="Corey Edwards" userId="S::corey.edwards@uwtsd.ac.uk::7a967df3-e232-40a5-b10c-dee8f912d80a" providerId="AD" clId="Web-{5C6E038D-86F3-DB4E-8BC3-93121BDEABD2}" dt="2023-06-26T09:59:58.722" v="393"/>
          <ac:spMkLst>
            <pc:docMk/>
            <pc:sldMk cId="367026035" sldId="294"/>
            <ac:spMk id="11" creationId="{37962AE0-6A1C-4B76-9D52-10E5E6D7D3BB}"/>
          </ac:spMkLst>
        </pc:spChg>
        <pc:grpChg chg="add">
          <ac:chgData name="Corey Edwards" userId="S::corey.edwards@uwtsd.ac.uk::7a967df3-e232-40a5-b10c-dee8f912d80a" providerId="AD" clId="Web-{5C6E038D-86F3-DB4E-8BC3-93121BDEABD2}" dt="2023-06-26T09:59:58.722" v="393"/>
          <ac:grpSpMkLst>
            <pc:docMk/>
            <pc:sldMk cId="367026035" sldId="294"/>
            <ac:grpSpMk id="13" creationId="{7AB7BDB5-BE0D-446B-AA57-16A1D859E52B}"/>
          </ac:grpSpMkLst>
        </pc:grpChg>
        <pc:graphicFrameChg chg="add">
          <ac:chgData name="Corey Edwards" userId="S::corey.edwards@uwtsd.ac.uk::7a967df3-e232-40a5-b10c-dee8f912d80a" providerId="AD" clId="Web-{5C6E038D-86F3-DB4E-8BC3-93121BDEABD2}" dt="2023-06-26T09:59:58.722" v="393"/>
          <ac:graphicFrameMkLst>
            <pc:docMk/>
            <pc:sldMk cId="367026035" sldId="294"/>
            <ac:graphicFrameMk id="5" creationId="{5AFE427C-8143-2F48-388A-9D41CF952ED0}"/>
          </ac:graphicFrameMkLst>
        </pc:graphicFrameChg>
      </pc:sldChg>
      <pc:sldChg chg="addSp modSp mod setBg addAnim">
        <pc:chgData name="Corey Edwards" userId="S::corey.edwards@uwtsd.ac.uk::7a967df3-e232-40a5-b10c-dee8f912d80a" providerId="AD" clId="Web-{5C6E038D-86F3-DB4E-8BC3-93121BDEABD2}" dt="2023-06-26T10:00:02.628" v="395"/>
        <pc:sldMkLst>
          <pc:docMk/>
          <pc:sldMk cId="1019380220" sldId="295"/>
        </pc:sldMkLst>
        <pc:spChg chg="mod">
          <ac:chgData name="Corey Edwards" userId="S::corey.edwards@uwtsd.ac.uk::7a967df3-e232-40a5-b10c-dee8f912d80a" providerId="AD" clId="Web-{5C6E038D-86F3-DB4E-8BC3-93121BDEABD2}" dt="2023-06-26T10:00:02.628" v="394"/>
          <ac:spMkLst>
            <pc:docMk/>
            <pc:sldMk cId="1019380220" sldId="295"/>
            <ac:spMk id="2" creationId="{B25B6BF9-40AF-3204-A629-A856D3B4C1E2}"/>
          </ac:spMkLst>
        </pc:spChg>
        <pc:spChg chg="mod">
          <ac:chgData name="Corey Edwards" userId="S::corey.edwards@uwtsd.ac.uk::7a967df3-e232-40a5-b10c-dee8f912d80a" providerId="AD" clId="Web-{5C6E038D-86F3-DB4E-8BC3-93121BDEABD2}" dt="2023-06-26T10:00:02.628" v="394"/>
          <ac:spMkLst>
            <pc:docMk/>
            <pc:sldMk cId="1019380220" sldId="295"/>
            <ac:spMk id="3" creationId="{4C3A5D37-ED43-3393-1E6D-981E13529662}"/>
          </ac:spMkLst>
        </pc:spChg>
        <pc:spChg chg="add">
          <ac:chgData name="Corey Edwards" userId="S::corey.edwards@uwtsd.ac.uk::7a967df3-e232-40a5-b10c-dee8f912d80a" providerId="AD" clId="Web-{5C6E038D-86F3-DB4E-8BC3-93121BDEABD2}" dt="2023-06-26T10:00:02.628" v="394"/>
          <ac:spMkLst>
            <pc:docMk/>
            <pc:sldMk cId="1019380220" sldId="295"/>
            <ac:spMk id="9" creationId="{0BABF38A-8A0D-492E-BD20-6CF4D46B50BD}"/>
          </ac:spMkLst>
        </pc:spChg>
        <pc:spChg chg="add">
          <ac:chgData name="Corey Edwards" userId="S::corey.edwards@uwtsd.ac.uk::7a967df3-e232-40a5-b10c-dee8f912d80a" providerId="AD" clId="Web-{5C6E038D-86F3-DB4E-8BC3-93121BDEABD2}" dt="2023-06-26T10:00:02.628" v="394"/>
          <ac:spMkLst>
            <pc:docMk/>
            <pc:sldMk cId="1019380220" sldId="295"/>
            <ac:spMk id="13" creationId="{E2748806-3AF5-4078-830A-C1F26BF1B200}"/>
          </ac:spMkLst>
        </pc:spChg>
        <pc:spChg chg="add">
          <ac:chgData name="Corey Edwards" userId="S::corey.edwards@uwtsd.ac.uk::7a967df3-e232-40a5-b10c-dee8f912d80a" providerId="AD" clId="Web-{5C6E038D-86F3-DB4E-8BC3-93121BDEABD2}" dt="2023-06-26T10:00:02.628" v="394"/>
          <ac:spMkLst>
            <pc:docMk/>
            <pc:sldMk cId="1019380220" sldId="295"/>
            <ac:spMk id="15" creationId="{BF991FCB-5132-414C-B377-526F56121B69}"/>
          </ac:spMkLst>
        </pc:spChg>
        <pc:spChg chg="add">
          <ac:chgData name="Corey Edwards" userId="S::corey.edwards@uwtsd.ac.uk::7a967df3-e232-40a5-b10c-dee8f912d80a" providerId="AD" clId="Web-{5C6E038D-86F3-DB4E-8BC3-93121BDEABD2}" dt="2023-06-26T10:00:02.628" v="394"/>
          <ac:spMkLst>
            <pc:docMk/>
            <pc:sldMk cId="1019380220" sldId="295"/>
            <ac:spMk id="17" creationId="{F23DAFF7-4C98-4E0E-8986-198D54B6C1F0}"/>
          </ac:spMkLst>
        </pc:spChg>
        <pc:picChg chg="add">
          <ac:chgData name="Corey Edwards" userId="S::corey.edwards@uwtsd.ac.uk::7a967df3-e232-40a5-b10c-dee8f912d80a" providerId="AD" clId="Web-{5C6E038D-86F3-DB4E-8BC3-93121BDEABD2}" dt="2023-06-26T10:00:02.628" v="394"/>
          <ac:picMkLst>
            <pc:docMk/>
            <pc:sldMk cId="1019380220" sldId="295"/>
            <ac:picMk id="5" creationId="{BECA4F4E-1D34-D679-0863-397828A3DF17}"/>
          </ac:picMkLst>
        </pc:picChg>
        <pc:picChg chg="add">
          <ac:chgData name="Corey Edwards" userId="S::corey.edwards@uwtsd.ac.uk::7a967df3-e232-40a5-b10c-dee8f912d80a" providerId="AD" clId="Web-{5C6E038D-86F3-DB4E-8BC3-93121BDEABD2}" dt="2023-06-26T10:00:02.628" v="394"/>
          <ac:picMkLst>
            <pc:docMk/>
            <pc:sldMk cId="1019380220" sldId="295"/>
            <ac:picMk id="11" creationId="{BC526B7A-4801-4FD1-95C8-03AF22629E87}"/>
          </ac:picMkLst>
        </pc:picChg>
      </pc:sldChg>
      <pc:sldChg chg="addSp delSp modSp mod setBg">
        <pc:chgData name="Corey Edwards" userId="S::corey.edwards@uwtsd.ac.uk::7a967df3-e232-40a5-b10c-dee8f912d80a" providerId="AD" clId="Web-{5C6E038D-86F3-DB4E-8BC3-93121BDEABD2}" dt="2023-06-26T10:00:06.300" v="396"/>
        <pc:sldMkLst>
          <pc:docMk/>
          <pc:sldMk cId="1322053370" sldId="296"/>
        </pc:sldMkLst>
        <pc:spChg chg="mod">
          <ac:chgData name="Corey Edwards" userId="S::corey.edwards@uwtsd.ac.uk::7a967df3-e232-40a5-b10c-dee8f912d80a" providerId="AD" clId="Web-{5C6E038D-86F3-DB4E-8BC3-93121BDEABD2}" dt="2023-06-26T10:00:06.300" v="396"/>
          <ac:spMkLst>
            <pc:docMk/>
            <pc:sldMk cId="1322053370" sldId="296"/>
            <ac:spMk id="2" creationId="{C09B989D-74AA-AC27-55F1-5C0AF0CF32FC}"/>
          </ac:spMkLst>
        </pc:spChg>
        <pc:spChg chg="del">
          <ac:chgData name="Corey Edwards" userId="S::corey.edwards@uwtsd.ac.uk::7a967df3-e232-40a5-b10c-dee8f912d80a" providerId="AD" clId="Web-{5C6E038D-86F3-DB4E-8BC3-93121BDEABD2}" dt="2023-06-26T10:00:06.300" v="396"/>
          <ac:spMkLst>
            <pc:docMk/>
            <pc:sldMk cId="1322053370" sldId="296"/>
            <ac:spMk id="3" creationId="{2FB61B73-5F9C-D757-5A57-3FA5B766A572}"/>
          </ac:spMkLst>
        </pc:spChg>
        <pc:spChg chg="add">
          <ac:chgData name="Corey Edwards" userId="S::corey.edwards@uwtsd.ac.uk::7a967df3-e232-40a5-b10c-dee8f912d80a" providerId="AD" clId="Web-{5C6E038D-86F3-DB4E-8BC3-93121BDEABD2}" dt="2023-06-26T10:00:06.300" v="396"/>
          <ac:spMkLst>
            <pc:docMk/>
            <pc:sldMk cId="1322053370" sldId="296"/>
            <ac:spMk id="9" creationId="{8651CFA9-6065-4243-AC48-858E359780B1}"/>
          </ac:spMkLst>
        </pc:spChg>
        <pc:spChg chg="add">
          <ac:chgData name="Corey Edwards" userId="S::corey.edwards@uwtsd.ac.uk::7a967df3-e232-40a5-b10c-dee8f912d80a" providerId="AD" clId="Web-{5C6E038D-86F3-DB4E-8BC3-93121BDEABD2}" dt="2023-06-26T10:00:06.300" v="396"/>
          <ac:spMkLst>
            <pc:docMk/>
            <pc:sldMk cId="1322053370" sldId="296"/>
            <ac:spMk id="11" creationId="{37962AE0-6A1C-4B76-9D52-10E5E6D7D3BB}"/>
          </ac:spMkLst>
        </pc:spChg>
        <pc:grpChg chg="add">
          <ac:chgData name="Corey Edwards" userId="S::corey.edwards@uwtsd.ac.uk::7a967df3-e232-40a5-b10c-dee8f912d80a" providerId="AD" clId="Web-{5C6E038D-86F3-DB4E-8BC3-93121BDEABD2}" dt="2023-06-26T10:00:06.300" v="396"/>
          <ac:grpSpMkLst>
            <pc:docMk/>
            <pc:sldMk cId="1322053370" sldId="296"/>
            <ac:grpSpMk id="13" creationId="{7AB7BDB5-BE0D-446B-AA57-16A1D859E52B}"/>
          </ac:grpSpMkLst>
        </pc:grpChg>
        <pc:graphicFrameChg chg="add">
          <ac:chgData name="Corey Edwards" userId="S::corey.edwards@uwtsd.ac.uk::7a967df3-e232-40a5-b10c-dee8f912d80a" providerId="AD" clId="Web-{5C6E038D-86F3-DB4E-8BC3-93121BDEABD2}" dt="2023-06-26T10:00:06.300" v="396"/>
          <ac:graphicFrameMkLst>
            <pc:docMk/>
            <pc:sldMk cId="1322053370" sldId="296"/>
            <ac:graphicFrameMk id="5" creationId="{E25FC42A-FA53-F786-4728-32D4D05F974F}"/>
          </ac:graphicFrameMkLst>
        </pc:graphicFrameChg>
      </pc:sldChg>
      <pc:sldChg chg="addSp delSp modSp mod setBg">
        <pc:chgData name="Corey Edwards" userId="S::corey.edwards@uwtsd.ac.uk::7a967df3-e232-40a5-b10c-dee8f912d80a" providerId="AD" clId="Web-{5C6E038D-86F3-DB4E-8BC3-93121BDEABD2}" dt="2023-06-26T10:00:11.175" v="397"/>
        <pc:sldMkLst>
          <pc:docMk/>
          <pc:sldMk cId="2370143342" sldId="297"/>
        </pc:sldMkLst>
        <pc:spChg chg="mod">
          <ac:chgData name="Corey Edwards" userId="S::corey.edwards@uwtsd.ac.uk::7a967df3-e232-40a5-b10c-dee8f912d80a" providerId="AD" clId="Web-{5C6E038D-86F3-DB4E-8BC3-93121BDEABD2}" dt="2023-06-26T10:00:11.175" v="397"/>
          <ac:spMkLst>
            <pc:docMk/>
            <pc:sldMk cId="2370143342" sldId="297"/>
            <ac:spMk id="2" creationId="{1494EB7A-CE50-DDBD-BDC6-859C1EB78D6B}"/>
          </ac:spMkLst>
        </pc:spChg>
        <pc:spChg chg="del">
          <ac:chgData name="Corey Edwards" userId="S::corey.edwards@uwtsd.ac.uk::7a967df3-e232-40a5-b10c-dee8f912d80a" providerId="AD" clId="Web-{5C6E038D-86F3-DB4E-8BC3-93121BDEABD2}" dt="2023-06-26T10:00:11.175" v="397"/>
          <ac:spMkLst>
            <pc:docMk/>
            <pc:sldMk cId="2370143342" sldId="297"/>
            <ac:spMk id="3" creationId="{069E1FE0-9D1F-D4FC-C2A3-43F13B3CA441}"/>
          </ac:spMkLst>
        </pc:spChg>
        <pc:spChg chg="add">
          <ac:chgData name="Corey Edwards" userId="S::corey.edwards@uwtsd.ac.uk::7a967df3-e232-40a5-b10c-dee8f912d80a" providerId="AD" clId="Web-{5C6E038D-86F3-DB4E-8BC3-93121BDEABD2}" dt="2023-06-26T10:00:11.175" v="397"/>
          <ac:spMkLst>
            <pc:docMk/>
            <pc:sldMk cId="2370143342" sldId="297"/>
            <ac:spMk id="9" creationId="{8651CFA9-6065-4243-AC48-858E359780B1}"/>
          </ac:spMkLst>
        </pc:spChg>
        <pc:spChg chg="add">
          <ac:chgData name="Corey Edwards" userId="S::corey.edwards@uwtsd.ac.uk::7a967df3-e232-40a5-b10c-dee8f912d80a" providerId="AD" clId="Web-{5C6E038D-86F3-DB4E-8BC3-93121BDEABD2}" dt="2023-06-26T10:00:11.175" v="397"/>
          <ac:spMkLst>
            <pc:docMk/>
            <pc:sldMk cId="2370143342" sldId="297"/>
            <ac:spMk id="11" creationId="{37962AE0-6A1C-4B76-9D52-10E5E6D7D3BB}"/>
          </ac:spMkLst>
        </pc:spChg>
        <pc:spChg chg="add">
          <ac:chgData name="Corey Edwards" userId="S::corey.edwards@uwtsd.ac.uk::7a967df3-e232-40a5-b10c-dee8f912d80a" providerId="AD" clId="Web-{5C6E038D-86F3-DB4E-8BC3-93121BDEABD2}" dt="2023-06-26T10:00:11.175" v="397"/>
          <ac:spMkLst>
            <pc:docMk/>
            <pc:sldMk cId="2370143342" sldId="297"/>
            <ac:spMk id="13" creationId="{EA334B07-D5C6-4161-8116-1BD3882468A1}"/>
          </ac:spMkLst>
        </pc:spChg>
        <pc:grpChg chg="add">
          <ac:chgData name="Corey Edwards" userId="S::corey.edwards@uwtsd.ac.uk::7a967df3-e232-40a5-b10c-dee8f912d80a" providerId="AD" clId="Web-{5C6E038D-86F3-DB4E-8BC3-93121BDEABD2}" dt="2023-06-26T10:00:11.175" v="397"/>
          <ac:grpSpMkLst>
            <pc:docMk/>
            <pc:sldMk cId="2370143342" sldId="297"/>
            <ac:grpSpMk id="15" creationId="{5DF80CB5-0AEE-4559-A91D-A385802EFB2C}"/>
          </ac:grpSpMkLst>
        </pc:grpChg>
        <pc:graphicFrameChg chg="add">
          <ac:chgData name="Corey Edwards" userId="S::corey.edwards@uwtsd.ac.uk::7a967df3-e232-40a5-b10c-dee8f912d80a" providerId="AD" clId="Web-{5C6E038D-86F3-DB4E-8BC3-93121BDEABD2}" dt="2023-06-26T10:00:11.175" v="397"/>
          <ac:graphicFrameMkLst>
            <pc:docMk/>
            <pc:sldMk cId="2370143342" sldId="297"/>
            <ac:graphicFrameMk id="5" creationId="{5FE2D8C6-7975-D7B5-2050-67551465DF88}"/>
          </ac:graphicFrameMkLst>
        </pc:graphicFrameChg>
      </pc:sldChg>
      <pc:sldChg chg="addSp delSp modSp mod setBg">
        <pc:chgData name="Corey Edwards" userId="S::corey.edwards@uwtsd.ac.uk::7a967df3-e232-40a5-b10c-dee8f912d80a" providerId="AD" clId="Web-{5C6E038D-86F3-DB4E-8BC3-93121BDEABD2}" dt="2023-06-26T10:00:15.425" v="398"/>
        <pc:sldMkLst>
          <pc:docMk/>
          <pc:sldMk cId="3630231039" sldId="298"/>
        </pc:sldMkLst>
        <pc:spChg chg="mod">
          <ac:chgData name="Corey Edwards" userId="S::corey.edwards@uwtsd.ac.uk::7a967df3-e232-40a5-b10c-dee8f912d80a" providerId="AD" clId="Web-{5C6E038D-86F3-DB4E-8BC3-93121BDEABD2}" dt="2023-06-26T10:00:15.425" v="398"/>
          <ac:spMkLst>
            <pc:docMk/>
            <pc:sldMk cId="3630231039" sldId="298"/>
            <ac:spMk id="2" creationId="{3D4E8CBD-6D47-F8EC-7373-02B263232D8C}"/>
          </ac:spMkLst>
        </pc:spChg>
        <pc:spChg chg="del">
          <ac:chgData name="Corey Edwards" userId="S::corey.edwards@uwtsd.ac.uk::7a967df3-e232-40a5-b10c-dee8f912d80a" providerId="AD" clId="Web-{5C6E038D-86F3-DB4E-8BC3-93121BDEABD2}" dt="2023-06-26T10:00:15.425" v="398"/>
          <ac:spMkLst>
            <pc:docMk/>
            <pc:sldMk cId="3630231039" sldId="298"/>
            <ac:spMk id="3" creationId="{A2DA9F57-2DD5-CD1F-3B79-8391FFD6A7AC}"/>
          </ac:spMkLst>
        </pc:spChg>
        <pc:spChg chg="add">
          <ac:chgData name="Corey Edwards" userId="S::corey.edwards@uwtsd.ac.uk::7a967df3-e232-40a5-b10c-dee8f912d80a" providerId="AD" clId="Web-{5C6E038D-86F3-DB4E-8BC3-93121BDEABD2}" dt="2023-06-26T10:00:15.425" v="398"/>
          <ac:spMkLst>
            <pc:docMk/>
            <pc:sldMk cId="3630231039" sldId="298"/>
            <ac:spMk id="9" creationId="{8651CFA9-6065-4243-AC48-858E359780B1}"/>
          </ac:spMkLst>
        </pc:spChg>
        <pc:spChg chg="add">
          <ac:chgData name="Corey Edwards" userId="S::corey.edwards@uwtsd.ac.uk::7a967df3-e232-40a5-b10c-dee8f912d80a" providerId="AD" clId="Web-{5C6E038D-86F3-DB4E-8BC3-93121BDEABD2}" dt="2023-06-26T10:00:15.425" v="398"/>
          <ac:spMkLst>
            <pc:docMk/>
            <pc:sldMk cId="3630231039" sldId="298"/>
            <ac:spMk id="11" creationId="{37962AE0-6A1C-4B76-9D52-10E5E6D7D3BB}"/>
          </ac:spMkLst>
        </pc:spChg>
        <pc:spChg chg="add">
          <ac:chgData name="Corey Edwards" userId="S::corey.edwards@uwtsd.ac.uk::7a967df3-e232-40a5-b10c-dee8f912d80a" providerId="AD" clId="Web-{5C6E038D-86F3-DB4E-8BC3-93121BDEABD2}" dt="2023-06-26T10:00:15.425" v="398"/>
          <ac:spMkLst>
            <pc:docMk/>
            <pc:sldMk cId="3630231039" sldId="298"/>
            <ac:spMk id="13" creationId="{EA334B07-D5C6-4161-8116-1BD3882468A1}"/>
          </ac:spMkLst>
        </pc:spChg>
        <pc:grpChg chg="add">
          <ac:chgData name="Corey Edwards" userId="S::corey.edwards@uwtsd.ac.uk::7a967df3-e232-40a5-b10c-dee8f912d80a" providerId="AD" clId="Web-{5C6E038D-86F3-DB4E-8BC3-93121BDEABD2}" dt="2023-06-26T10:00:15.425" v="398"/>
          <ac:grpSpMkLst>
            <pc:docMk/>
            <pc:sldMk cId="3630231039" sldId="298"/>
            <ac:grpSpMk id="15" creationId="{5DF80CB5-0AEE-4559-A91D-A385802EFB2C}"/>
          </ac:grpSpMkLst>
        </pc:grpChg>
        <pc:graphicFrameChg chg="add">
          <ac:chgData name="Corey Edwards" userId="S::corey.edwards@uwtsd.ac.uk::7a967df3-e232-40a5-b10c-dee8f912d80a" providerId="AD" clId="Web-{5C6E038D-86F3-DB4E-8BC3-93121BDEABD2}" dt="2023-06-26T10:00:15.425" v="398"/>
          <ac:graphicFrameMkLst>
            <pc:docMk/>
            <pc:sldMk cId="3630231039" sldId="298"/>
            <ac:graphicFrameMk id="5" creationId="{675F6C49-040A-F5CF-9318-4FD525AF06D5}"/>
          </ac:graphicFrameMkLst>
        </pc:graphicFrameChg>
      </pc:sldChg>
      <pc:sldChg chg="addSp delSp modSp mod setBg">
        <pc:chgData name="Corey Edwards" userId="S::corey.edwards@uwtsd.ac.uk::7a967df3-e232-40a5-b10c-dee8f912d80a" providerId="AD" clId="Web-{5C6E038D-86F3-DB4E-8BC3-93121BDEABD2}" dt="2023-06-26T10:00:21.832" v="401"/>
        <pc:sldMkLst>
          <pc:docMk/>
          <pc:sldMk cId="3590486299" sldId="299"/>
        </pc:sldMkLst>
        <pc:spChg chg="mod">
          <ac:chgData name="Corey Edwards" userId="S::corey.edwards@uwtsd.ac.uk::7a967df3-e232-40a5-b10c-dee8f912d80a" providerId="AD" clId="Web-{5C6E038D-86F3-DB4E-8BC3-93121BDEABD2}" dt="2023-06-26T10:00:21.832" v="401"/>
          <ac:spMkLst>
            <pc:docMk/>
            <pc:sldMk cId="3590486299" sldId="299"/>
            <ac:spMk id="2" creationId="{1F779B9B-F45F-2040-14BA-80DC6E338F28}"/>
          </ac:spMkLst>
        </pc:spChg>
        <pc:spChg chg="add del">
          <ac:chgData name="Corey Edwards" userId="S::corey.edwards@uwtsd.ac.uk::7a967df3-e232-40a5-b10c-dee8f912d80a" providerId="AD" clId="Web-{5C6E038D-86F3-DB4E-8BC3-93121BDEABD2}" dt="2023-06-26T10:00:21.832" v="401"/>
          <ac:spMkLst>
            <pc:docMk/>
            <pc:sldMk cId="3590486299" sldId="299"/>
            <ac:spMk id="3" creationId="{C2C8B82F-02CF-6E0F-F171-43BE96D85775}"/>
          </ac:spMkLst>
        </pc:spChg>
        <pc:spChg chg="add del">
          <ac:chgData name="Corey Edwards" userId="S::corey.edwards@uwtsd.ac.uk::7a967df3-e232-40a5-b10c-dee8f912d80a" providerId="AD" clId="Web-{5C6E038D-86F3-DB4E-8BC3-93121BDEABD2}" dt="2023-06-26T10:00:21.785" v="400"/>
          <ac:spMkLst>
            <pc:docMk/>
            <pc:sldMk cId="3590486299" sldId="299"/>
            <ac:spMk id="9" creationId="{8651CFA9-6065-4243-AC48-858E359780B1}"/>
          </ac:spMkLst>
        </pc:spChg>
        <pc:spChg chg="add del">
          <ac:chgData name="Corey Edwards" userId="S::corey.edwards@uwtsd.ac.uk::7a967df3-e232-40a5-b10c-dee8f912d80a" providerId="AD" clId="Web-{5C6E038D-86F3-DB4E-8BC3-93121BDEABD2}" dt="2023-06-26T10:00:21.785" v="400"/>
          <ac:spMkLst>
            <pc:docMk/>
            <pc:sldMk cId="3590486299" sldId="299"/>
            <ac:spMk id="11" creationId="{37962AE0-6A1C-4B76-9D52-10E5E6D7D3BB}"/>
          </ac:spMkLst>
        </pc:spChg>
        <pc:spChg chg="add del">
          <ac:chgData name="Corey Edwards" userId="S::corey.edwards@uwtsd.ac.uk::7a967df3-e232-40a5-b10c-dee8f912d80a" providerId="AD" clId="Web-{5C6E038D-86F3-DB4E-8BC3-93121BDEABD2}" dt="2023-06-26T10:00:21.785" v="400"/>
          <ac:spMkLst>
            <pc:docMk/>
            <pc:sldMk cId="3590486299" sldId="299"/>
            <ac:spMk id="13" creationId="{EA334B07-D5C6-4161-8116-1BD3882468A1}"/>
          </ac:spMkLst>
        </pc:spChg>
        <pc:spChg chg="add">
          <ac:chgData name="Corey Edwards" userId="S::corey.edwards@uwtsd.ac.uk::7a967df3-e232-40a5-b10c-dee8f912d80a" providerId="AD" clId="Web-{5C6E038D-86F3-DB4E-8BC3-93121BDEABD2}" dt="2023-06-26T10:00:21.832" v="401"/>
          <ac:spMkLst>
            <pc:docMk/>
            <pc:sldMk cId="3590486299" sldId="299"/>
            <ac:spMk id="19" creationId="{8651CFA9-6065-4243-AC48-858E359780B1}"/>
          </ac:spMkLst>
        </pc:spChg>
        <pc:spChg chg="add">
          <ac:chgData name="Corey Edwards" userId="S::corey.edwards@uwtsd.ac.uk::7a967df3-e232-40a5-b10c-dee8f912d80a" providerId="AD" clId="Web-{5C6E038D-86F3-DB4E-8BC3-93121BDEABD2}" dt="2023-06-26T10:00:21.832" v="401"/>
          <ac:spMkLst>
            <pc:docMk/>
            <pc:sldMk cId="3590486299" sldId="299"/>
            <ac:spMk id="20" creationId="{37962AE0-6A1C-4B76-9D52-10E5E6D7D3BB}"/>
          </ac:spMkLst>
        </pc:spChg>
        <pc:grpChg chg="add del">
          <ac:chgData name="Corey Edwards" userId="S::corey.edwards@uwtsd.ac.uk::7a967df3-e232-40a5-b10c-dee8f912d80a" providerId="AD" clId="Web-{5C6E038D-86F3-DB4E-8BC3-93121BDEABD2}" dt="2023-06-26T10:00:21.785" v="400"/>
          <ac:grpSpMkLst>
            <pc:docMk/>
            <pc:sldMk cId="3590486299" sldId="299"/>
            <ac:grpSpMk id="15" creationId="{5DF80CB5-0AEE-4559-A91D-A385802EFB2C}"/>
          </ac:grpSpMkLst>
        </pc:grpChg>
        <pc:grpChg chg="add">
          <ac:chgData name="Corey Edwards" userId="S::corey.edwards@uwtsd.ac.uk::7a967df3-e232-40a5-b10c-dee8f912d80a" providerId="AD" clId="Web-{5C6E038D-86F3-DB4E-8BC3-93121BDEABD2}" dt="2023-06-26T10:00:21.832" v="401"/>
          <ac:grpSpMkLst>
            <pc:docMk/>
            <pc:sldMk cId="3590486299" sldId="299"/>
            <ac:grpSpMk id="21" creationId="{7AB7BDB5-BE0D-446B-AA57-16A1D859E52B}"/>
          </ac:grpSpMkLst>
        </pc:grpChg>
        <pc:graphicFrameChg chg="add del">
          <ac:chgData name="Corey Edwards" userId="S::corey.edwards@uwtsd.ac.uk::7a967df3-e232-40a5-b10c-dee8f912d80a" providerId="AD" clId="Web-{5C6E038D-86F3-DB4E-8BC3-93121BDEABD2}" dt="2023-06-26T10:00:21.785" v="400"/>
          <ac:graphicFrameMkLst>
            <pc:docMk/>
            <pc:sldMk cId="3590486299" sldId="299"/>
            <ac:graphicFrameMk id="5" creationId="{81AB653A-ADDF-8585-2BE7-8F99C4056EEB}"/>
          </ac:graphicFrameMkLst>
        </pc:graphicFrameChg>
        <pc:graphicFrameChg chg="add">
          <ac:chgData name="Corey Edwards" userId="S::corey.edwards@uwtsd.ac.uk::7a967df3-e232-40a5-b10c-dee8f912d80a" providerId="AD" clId="Web-{5C6E038D-86F3-DB4E-8BC3-93121BDEABD2}" dt="2023-06-26T10:00:21.832" v="401"/>
          <ac:graphicFrameMkLst>
            <pc:docMk/>
            <pc:sldMk cId="3590486299" sldId="299"/>
            <ac:graphicFrameMk id="23" creationId="{C1FE63F9-7740-2F76-468F-8ED3230DBAAE}"/>
          </ac:graphicFrameMkLst>
        </pc:graphicFrameChg>
      </pc:sldChg>
      <pc:sldChg chg="addSp delSp modSp new mod setBg">
        <pc:chgData name="Corey Edwards" userId="S::corey.edwards@uwtsd.ac.uk::7a967df3-e232-40a5-b10c-dee8f912d80a" providerId="AD" clId="Web-{5C6E038D-86F3-DB4E-8BC3-93121BDEABD2}" dt="2023-06-26T10:00:30.832" v="403"/>
        <pc:sldMkLst>
          <pc:docMk/>
          <pc:sldMk cId="3871922266" sldId="300"/>
        </pc:sldMkLst>
        <pc:spChg chg="mod">
          <ac:chgData name="Corey Edwards" userId="S::corey.edwards@uwtsd.ac.uk::7a967df3-e232-40a5-b10c-dee8f912d80a" providerId="AD" clId="Web-{5C6E038D-86F3-DB4E-8BC3-93121BDEABD2}" dt="2023-06-26T10:00:30.832" v="403"/>
          <ac:spMkLst>
            <pc:docMk/>
            <pc:sldMk cId="3871922266" sldId="300"/>
            <ac:spMk id="2" creationId="{B8ABFE93-E419-2B58-C914-33D6D7606C7D}"/>
          </ac:spMkLst>
        </pc:spChg>
        <pc:spChg chg="del mod">
          <ac:chgData name="Corey Edwards" userId="S::corey.edwards@uwtsd.ac.uk::7a967df3-e232-40a5-b10c-dee8f912d80a" providerId="AD" clId="Web-{5C6E038D-86F3-DB4E-8BC3-93121BDEABD2}" dt="2023-06-26T10:00:30.832" v="403"/>
          <ac:spMkLst>
            <pc:docMk/>
            <pc:sldMk cId="3871922266" sldId="300"/>
            <ac:spMk id="3" creationId="{7DD0B2FC-8D88-7AB9-C199-182C9E6569AD}"/>
          </ac:spMkLst>
        </pc:spChg>
        <pc:spChg chg="add">
          <ac:chgData name="Corey Edwards" userId="S::corey.edwards@uwtsd.ac.uk::7a967df3-e232-40a5-b10c-dee8f912d80a" providerId="AD" clId="Web-{5C6E038D-86F3-DB4E-8BC3-93121BDEABD2}" dt="2023-06-26T10:00:30.832" v="403"/>
          <ac:spMkLst>
            <pc:docMk/>
            <pc:sldMk cId="3871922266" sldId="300"/>
            <ac:spMk id="9" creationId="{8651CFA9-6065-4243-AC48-858E359780B1}"/>
          </ac:spMkLst>
        </pc:spChg>
        <pc:spChg chg="add">
          <ac:chgData name="Corey Edwards" userId="S::corey.edwards@uwtsd.ac.uk::7a967df3-e232-40a5-b10c-dee8f912d80a" providerId="AD" clId="Web-{5C6E038D-86F3-DB4E-8BC3-93121BDEABD2}" dt="2023-06-26T10:00:30.832" v="403"/>
          <ac:spMkLst>
            <pc:docMk/>
            <pc:sldMk cId="3871922266" sldId="300"/>
            <ac:spMk id="11" creationId="{37962AE0-6A1C-4B76-9D52-10E5E6D7D3BB}"/>
          </ac:spMkLst>
        </pc:spChg>
        <pc:grpChg chg="add">
          <ac:chgData name="Corey Edwards" userId="S::corey.edwards@uwtsd.ac.uk::7a967df3-e232-40a5-b10c-dee8f912d80a" providerId="AD" clId="Web-{5C6E038D-86F3-DB4E-8BC3-93121BDEABD2}" dt="2023-06-26T10:00:30.832" v="403"/>
          <ac:grpSpMkLst>
            <pc:docMk/>
            <pc:sldMk cId="3871922266" sldId="300"/>
            <ac:grpSpMk id="13" creationId="{7AB7BDB5-BE0D-446B-AA57-16A1D859E52B}"/>
          </ac:grpSpMkLst>
        </pc:grpChg>
        <pc:graphicFrameChg chg="add">
          <ac:chgData name="Corey Edwards" userId="S::corey.edwards@uwtsd.ac.uk::7a967df3-e232-40a5-b10c-dee8f912d80a" providerId="AD" clId="Web-{5C6E038D-86F3-DB4E-8BC3-93121BDEABD2}" dt="2023-06-26T10:00:30.832" v="403"/>
          <ac:graphicFrameMkLst>
            <pc:docMk/>
            <pc:sldMk cId="3871922266" sldId="300"/>
            <ac:graphicFrameMk id="5" creationId="{8A03D4F3-10BC-6709-7E26-48B1D04C147B}"/>
          </ac:graphicFrameMkLst>
        </pc:graphicFrameChg>
      </pc:sldChg>
      <pc:sldChg chg="addSp delSp modSp new mod setBg">
        <pc:chgData name="Corey Edwards" userId="S::corey.edwards@uwtsd.ac.uk::7a967df3-e232-40a5-b10c-dee8f912d80a" providerId="AD" clId="Web-{5C6E038D-86F3-DB4E-8BC3-93121BDEABD2}" dt="2023-06-26T10:00:38.598" v="405"/>
        <pc:sldMkLst>
          <pc:docMk/>
          <pc:sldMk cId="3921595057" sldId="301"/>
        </pc:sldMkLst>
        <pc:spChg chg="add del mod">
          <ac:chgData name="Corey Edwards" userId="S::corey.edwards@uwtsd.ac.uk::7a967df3-e232-40a5-b10c-dee8f912d80a" providerId="AD" clId="Web-{5C6E038D-86F3-DB4E-8BC3-93121BDEABD2}" dt="2023-06-26T10:00:38.598" v="405"/>
          <ac:spMkLst>
            <pc:docMk/>
            <pc:sldMk cId="3921595057" sldId="301"/>
            <ac:spMk id="2" creationId="{C25C4290-713E-3A87-9F05-9993D82E8ADC}"/>
          </ac:spMkLst>
        </pc:spChg>
        <pc:spChg chg="del mod">
          <ac:chgData name="Corey Edwards" userId="S::corey.edwards@uwtsd.ac.uk::7a967df3-e232-40a5-b10c-dee8f912d80a" providerId="AD" clId="Web-{5C6E038D-86F3-DB4E-8BC3-93121BDEABD2}" dt="2023-06-26T10:00:38.598" v="405"/>
          <ac:spMkLst>
            <pc:docMk/>
            <pc:sldMk cId="3921595057" sldId="301"/>
            <ac:spMk id="3" creationId="{DED9E9BD-FEDB-4293-B79C-23CA1C40934B}"/>
          </ac:spMkLst>
        </pc:spChg>
        <pc:spChg chg="add">
          <ac:chgData name="Corey Edwards" userId="S::corey.edwards@uwtsd.ac.uk::7a967df3-e232-40a5-b10c-dee8f912d80a" providerId="AD" clId="Web-{5C6E038D-86F3-DB4E-8BC3-93121BDEABD2}" dt="2023-06-26T10:00:38.598" v="405"/>
          <ac:spMkLst>
            <pc:docMk/>
            <pc:sldMk cId="3921595057" sldId="301"/>
            <ac:spMk id="9" creationId="{8651CFA9-6065-4243-AC48-858E359780B1}"/>
          </ac:spMkLst>
        </pc:spChg>
        <pc:spChg chg="add">
          <ac:chgData name="Corey Edwards" userId="S::corey.edwards@uwtsd.ac.uk::7a967df3-e232-40a5-b10c-dee8f912d80a" providerId="AD" clId="Web-{5C6E038D-86F3-DB4E-8BC3-93121BDEABD2}" dt="2023-06-26T10:00:38.598" v="405"/>
          <ac:spMkLst>
            <pc:docMk/>
            <pc:sldMk cId="3921595057" sldId="301"/>
            <ac:spMk id="11" creationId="{37962AE0-6A1C-4B76-9D52-10E5E6D7D3BB}"/>
          </ac:spMkLst>
        </pc:spChg>
        <pc:grpChg chg="add">
          <ac:chgData name="Corey Edwards" userId="S::corey.edwards@uwtsd.ac.uk::7a967df3-e232-40a5-b10c-dee8f912d80a" providerId="AD" clId="Web-{5C6E038D-86F3-DB4E-8BC3-93121BDEABD2}" dt="2023-06-26T10:00:38.598" v="405"/>
          <ac:grpSpMkLst>
            <pc:docMk/>
            <pc:sldMk cId="3921595057" sldId="301"/>
            <ac:grpSpMk id="13" creationId="{7AB7BDB5-BE0D-446B-AA57-16A1D859E52B}"/>
          </ac:grpSpMkLst>
        </pc:grpChg>
        <pc:graphicFrameChg chg="add">
          <ac:chgData name="Corey Edwards" userId="S::corey.edwards@uwtsd.ac.uk::7a967df3-e232-40a5-b10c-dee8f912d80a" providerId="AD" clId="Web-{5C6E038D-86F3-DB4E-8BC3-93121BDEABD2}" dt="2023-06-26T10:00:38.598" v="405"/>
          <ac:graphicFrameMkLst>
            <pc:docMk/>
            <pc:sldMk cId="3921595057" sldId="301"/>
            <ac:graphicFrameMk id="5" creationId="{CE6455C1-B127-CF62-47F5-3FA7053885CB}"/>
          </ac:graphicFrameMkLst>
        </pc:graphicFrameChg>
      </pc:sldChg>
      <pc:sldChg chg="modSp new">
        <pc:chgData name="Corey Edwards" userId="S::corey.edwards@uwtsd.ac.uk::7a967df3-e232-40a5-b10c-dee8f912d80a" providerId="AD" clId="Web-{5C6E038D-86F3-DB4E-8BC3-93121BDEABD2}" dt="2023-06-26T09:47:24.879" v="192" actId="20577"/>
        <pc:sldMkLst>
          <pc:docMk/>
          <pc:sldMk cId="2162646350" sldId="302"/>
        </pc:sldMkLst>
        <pc:spChg chg="mod">
          <ac:chgData name="Corey Edwards" userId="S::corey.edwards@uwtsd.ac.uk::7a967df3-e232-40a5-b10c-dee8f912d80a" providerId="AD" clId="Web-{5C6E038D-86F3-DB4E-8BC3-93121BDEABD2}" dt="2023-06-26T09:47:00.488" v="181" actId="20577"/>
          <ac:spMkLst>
            <pc:docMk/>
            <pc:sldMk cId="2162646350" sldId="302"/>
            <ac:spMk id="2" creationId="{15E17F37-1FB0-AF26-58D6-1801890DB734}"/>
          </ac:spMkLst>
        </pc:spChg>
        <pc:spChg chg="mod">
          <ac:chgData name="Corey Edwards" userId="S::corey.edwards@uwtsd.ac.uk::7a967df3-e232-40a5-b10c-dee8f912d80a" providerId="AD" clId="Web-{5C6E038D-86F3-DB4E-8BC3-93121BDEABD2}" dt="2023-06-26T09:47:24.879" v="192" actId="20577"/>
          <ac:spMkLst>
            <pc:docMk/>
            <pc:sldMk cId="2162646350" sldId="302"/>
            <ac:spMk id="3" creationId="{7B49E88F-C56E-3018-4FAE-F201A141658C}"/>
          </ac:spMkLst>
        </pc:spChg>
      </pc:sldChg>
      <pc:sldChg chg="addSp modSp new mod setBg addAnim">
        <pc:chgData name="Corey Edwards" userId="S::corey.edwards@uwtsd.ac.uk::7a967df3-e232-40a5-b10c-dee8f912d80a" providerId="AD" clId="Web-{5C6E038D-86F3-DB4E-8BC3-93121BDEABD2}" dt="2023-06-26T10:00:42.770" v="407"/>
        <pc:sldMkLst>
          <pc:docMk/>
          <pc:sldMk cId="272351737" sldId="303"/>
        </pc:sldMkLst>
        <pc:spChg chg="mod">
          <ac:chgData name="Corey Edwards" userId="S::corey.edwards@uwtsd.ac.uk::7a967df3-e232-40a5-b10c-dee8f912d80a" providerId="AD" clId="Web-{5C6E038D-86F3-DB4E-8BC3-93121BDEABD2}" dt="2023-06-26T10:00:42.770" v="406"/>
          <ac:spMkLst>
            <pc:docMk/>
            <pc:sldMk cId="272351737" sldId="303"/>
            <ac:spMk id="2" creationId="{6FF44A05-AD2B-C659-387C-6AF3B02DB4B1}"/>
          </ac:spMkLst>
        </pc:spChg>
        <pc:spChg chg="mod">
          <ac:chgData name="Corey Edwards" userId="S::corey.edwards@uwtsd.ac.uk::7a967df3-e232-40a5-b10c-dee8f912d80a" providerId="AD" clId="Web-{5C6E038D-86F3-DB4E-8BC3-93121BDEABD2}" dt="2023-06-26T10:00:42.770" v="406"/>
          <ac:spMkLst>
            <pc:docMk/>
            <pc:sldMk cId="272351737" sldId="303"/>
            <ac:spMk id="3" creationId="{6008E18E-1C2E-964E-569D-1DB6C1B04271}"/>
          </ac:spMkLst>
        </pc:spChg>
        <pc:spChg chg="add">
          <ac:chgData name="Corey Edwards" userId="S::corey.edwards@uwtsd.ac.uk::7a967df3-e232-40a5-b10c-dee8f912d80a" providerId="AD" clId="Web-{5C6E038D-86F3-DB4E-8BC3-93121BDEABD2}" dt="2023-06-26T10:00:42.770" v="406"/>
          <ac:spMkLst>
            <pc:docMk/>
            <pc:sldMk cId="272351737" sldId="303"/>
            <ac:spMk id="8" creationId="{0BABF38A-8A0D-492E-BD20-6CF4D46B50BD}"/>
          </ac:spMkLst>
        </pc:spChg>
        <pc:spChg chg="add">
          <ac:chgData name="Corey Edwards" userId="S::corey.edwards@uwtsd.ac.uk::7a967df3-e232-40a5-b10c-dee8f912d80a" providerId="AD" clId="Web-{5C6E038D-86F3-DB4E-8BC3-93121BDEABD2}" dt="2023-06-26T10:00:42.770" v="406"/>
          <ac:spMkLst>
            <pc:docMk/>
            <pc:sldMk cId="272351737" sldId="303"/>
            <ac:spMk id="12" creationId="{2D924463-4DB7-437D-85B1-7EE5042DE522}"/>
          </ac:spMkLst>
        </pc:spChg>
        <pc:spChg chg="add">
          <ac:chgData name="Corey Edwards" userId="S::corey.edwards@uwtsd.ac.uk::7a967df3-e232-40a5-b10c-dee8f912d80a" providerId="AD" clId="Web-{5C6E038D-86F3-DB4E-8BC3-93121BDEABD2}" dt="2023-06-26T10:00:42.770" v="406"/>
          <ac:spMkLst>
            <pc:docMk/>
            <pc:sldMk cId="272351737" sldId="303"/>
            <ac:spMk id="14" creationId="{4684E975-303E-47A8-B594-8B8635D99CF5}"/>
          </ac:spMkLst>
        </pc:spChg>
        <pc:spChg chg="add">
          <ac:chgData name="Corey Edwards" userId="S::corey.edwards@uwtsd.ac.uk::7a967df3-e232-40a5-b10c-dee8f912d80a" providerId="AD" clId="Web-{5C6E038D-86F3-DB4E-8BC3-93121BDEABD2}" dt="2023-06-26T10:00:42.770" v="406"/>
          <ac:spMkLst>
            <pc:docMk/>
            <pc:sldMk cId="272351737" sldId="303"/>
            <ac:spMk id="20" creationId="{5619E882-12EA-4946-A93B-09E6EA13760F}"/>
          </ac:spMkLst>
        </pc:spChg>
        <pc:grpChg chg="add">
          <ac:chgData name="Corey Edwards" userId="S::corey.edwards@uwtsd.ac.uk::7a967df3-e232-40a5-b10c-dee8f912d80a" providerId="AD" clId="Web-{5C6E038D-86F3-DB4E-8BC3-93121BDEABD2}" dt="2023-06-26T10:00:42.770" v="406"/>
          <ac:grpSpMkLst>
            <pc:docMk/>
            <pc:sldMk cId="272351737" sldId="303"/>
            <ac:grpSpMk id="16" creationId="{EFE09A4F-A15B-47D3-8D0C-5312542A288D}"/>
          </ac:grpSpMkLst>
        </pc:grpChg>
        <pc:picChg chg="add">
          <ac:chgData name="Corey Edwards" userId="S::corey.edwards@uwtsd.ac.uk::7a967df3-e232-40a5-b10c-dee8f912d80a" providerId="AD" clId="Web-{5C6E038D-86F3-DB4E-8BC3-93121BDEABD2}" dt="2023-06-26T10:00:42.770" v="406"/>
          <ac:picMkLst>
            <pc:docMk/>
            <pc:sldMk cId="272351737" sldId="303"/>
            <ac:picMk id="10" creationId="{BC526B7A-4801-4FD1-95C8-03AF22629E87}"/>
          </ac:picMkLst>
        </pc:picChg>
      </pc:sldChg>
      <pc:sldChg chg="addSp delSp modSp new mod setBg">
        <pc:chgData name="Corey Edwards" userId="S::corey.edwards@uwtsd.ac.uk::7a967df3-e232-40a5-b10c-dee8f912d80a" providerId="AD" clId="Web-{5C6E038D-86F3-DB4E-8BC3-93121BDEABD2}" dt="2023-06-26T10:00:47.552" v="408"/>
        <pc:sldMkLst>
          <pc:docMk/>
          <pc:sldMk cId="3178028548" sldId="304"/>
        </pc:sldMkLst>
        <pc:spChg chg="mod">
          <ac:chgData name="Corey Edwards" userId="S::corey.edwards@uwtsd.ac.uk::7a967df3-e232-40a5-b10c-dee8f912d80a" providerId="AD" clId="Web-{5C6E038D-86F3-DB4E-8BC3-93121BDEABD2}" dt="2023-06-26T10:00:47.552" v="408"/>
          <ac:spMkLst>
            <pc:docMk/>
            <pc:sldMk cId="3178028548" sldId="304"/>
            <ac:spMk id="2" creationId="{545F890C-7019-55B8-711F-76D4ABDDD266}"/>
          </ac:spMkLst>
        </pc:spChg>
        <pc:spChg chg="del mod">
          <ac:chgData name="Corey Edwards" userId="S::corey.edwards@uwtsd.ac.uk::7a967df3-e232-40a5-b10c-dee8f912d80a" providerId="AD" clId="Web-{5C6E038D-86F3-DB4E-8BC3-93121BDEABD2}" dt="2023-06-26T10:00:47.552" v="408"/>
          <ac:spMkLst>
            <pc:docMk/>
            <pc:sldMk cId="3178028548" sldId="304"/>
            <ac:spMk id="3" creationId="{49C17F1B-B97C-647B-B435-AE8F8B08C8CB}"/>
          </ac:spMkLst>
        </pc:spChg>
        <pc:spChg chg="add">
          <ac:chgData name="Corey Edwards" userId="S::corey.edwards@uwtsd.ac.uk::7a967df3-e232-40a5-b10c-dee8f912d80a" providerId="AD" clId="Web-{5C6E038D-86F3-DB4E-8BC3-93121BDEABD2}" dt="2023-06-26T10:00:47.552" v="408"/>
          <ac:spMkLst>
            <pc:docMk/>
            <pc:sldMk cId="3178028548" sldId="304"/>
            <ac:spMk id="9" creationId="{8651CFA9-6065-4243-AC48-858E359780B1}"/>
          </ac:spMkLst>
        </pc:spChg>
        <pc:spChg chg="add">
          <ac:chgData name="Corey Edwards" userId="S::corey.edwards@uwtsd.ac.uk::7a967df3-e232-40a5-b10c-dee8f912d80a" providerId="AD" clId="Web-{5C6E038D-86F3-DB4E-8BC3-93121BDEABD2}" dt="2023-06-26T10:00:47.552" v="408"/>
          <ac:spMkLst>
            <pc:docMk/>
            <pc:sldMk cId="3178028548" sldId="304"/>
            <ac:spMk id="11" creationId="{37962AE0-6A1C-4B76-9D52-10E5E6D7D3BB}"/>
          </ac:spMkLst>
        </pc:spChg>
        <pc:grpChg chg="add">
          <ac:chgData name="Corey Edwards" userId="S::corey.edwards@uwtsd.ac.uk::7a967df3-e232-40a5-b10c-dee8f912d80a" providerId="AD" clId="Web-{5C6E038D-86F3-DB4E-8BC3-93121BDEABD2}" dt="2023-06-26T10:00:47.552" v="408"/>
          <ac:grpSpMkLst>
            <pc:docMk/>
            <pc:sldMk cId="3178028548" sldId="304"/>
            <ac:grpSpMk id="13" creationId="{7AB7BDB5-BE0D-446B-AA57-16A1D859E52B}"/>
          </ac:grpSpMkLst>
        </pc:grpChg>
        <pc:graphicFrameChg chg="add">
          <ac:chgData name="Corey Edwards" userId="S::corey.edwards@uwtsd.ac.uk::7a967df3-e232-40a5-b10c-dee8f912d80a" providerId="AD" clId="Web-{5C6E038D-86F3-DB4E-8BC3-93121BDEABD2}" dt="2023-06-26T10:00:47.552" v="408"/>
          <ac:graphicFrameMkLst>
            <pc:docMk/>
            <pc:sldMk cId="3178028548" sldId="304"/>
            <ac:graphicFrameMk id="5" creationId="{63E5F10E-5AD1-0D41-A9AE-0DC74A7860FE}"/>
          </ac:graphicFrameMkLst>
        </pc:graphicFrameChg>
      </pc:sldChg>
      <pc:sldChg chg="addSp delSp modSp new mod setBg">
        <pc:chgData name="Corey Edwards" userId="S::corey.edwards@uwtsd.ac.uk::7a967df3-e232-40a5-b10c-dee8f912d80a" providerId="AD" clId="Web-{5C6E038D-86F3-DB4E-8BC3-93121BDEABD2}" dt="2023-06-26T09:59:48.471" v="390"/>
        <pc:sldMkLst>
          <pc:docMk/>
          <pc:sldMk cId="1664655727" sldId="305"/>
        </pc:sldMkLst>
        <pc:spChg chg="mod">
          <ac:chgData name="Corey Edwards" userId="S::corey.edwards@uwtsd.ac.uk::7a967df3-e232-40a5-b10c-dee8f912d80a" providerId="AD" clId="Web-{5C6E038D-86F3-DB4E-8BC3-93121BDEABD2}" dt="2023-06-26T09:59:48.471" v="390"/>
          <ac:spMkLst>
            <pc:docMk/>
            <pc:sldMk cId="1664655727" sldId="305"/>
            <ac:spMk id="2" creationId="{D68F2AE7-FA2B-28EC-36CF-48C15796A56A}"/>
          </ac:spMkLst>
        </pc:spChg>
        <pc:spChg chg="del mod">
          <ac:chgData name="Corey Edwards" userId="S::corey.edwards@uwtsd.ac.uk::7a967df3-e232-40a5-b10c-dee8f912d80a" providerId="AD" clId="Web-{5C6E038D-86F3-DB4E-8BC3-93121BDEABD2}" dt="2023-06-26T09:59:48.471" v="390"/>
          <ac:spMkLst>
            <pc:docMk/>
            <pc:sldMk cId="1664655727" sldId="305"/>
            <ac:spMk id="3" creationId="{EED699EC-FE63-E016-45EF-0BEF46BD27FB}"/>
          </ac:spMkLst>
        </pc:spChg>
        <pc:spChg chg="add">
          <ac:chgData name="Corey Edwards" userId="S::corey.edwards@uwtsd.ac.uk::7a967df3-e232-40a5-b10c-dee8f912d80a" providerId="AD" clId="Web-{5C6E038D-86F3-DB4E-8BC3-93121BDEABD2}" dt="2023-06-26T09:59:48.471" v="390"/>
          <ac:spMkLst>
            <pc:docMk/>
            <pc:sldMk cId="1664655727" sldId="305"/>
            <ac:spMk id="9" creationId="{8651CFA9-6065-4243-AC48-858E359780B1}"/>
          </ac:spMkLst>
        </pc:spChg>
        <pc:spChg chg="add">
          <ac:chgData name="Corey Edwards" userId="S::corey.edwards@uwtsd.ac.uk::7a967df3-e232-40a5-b10c-dee8f912d80a" providerId="AD" clId="Web-{5C6E038D-86F3-DB4E-8BC3-93121BDEABD2}" dt="2023-06-26T09:59:48.471" v="390"/>
          <ac:spMkLst>
            <pc:docMk/>
            <pc:sldMk cId="1664655727" sldId="305"/>
            <ac:spMk id="11" creationId="{37962AE0-6A1C-4B76-9D52-10E5E6D7D3BB}"/>
          </ac:spMkLst>
        </pc:spChg>
        <pc:grpChg chg="add">
          <ac:chgData name="Corey Edwards" userId="S::corey.edwards@uwtsd.ac.uk::7a967df3-e232-40a5-b10c-dee8f912d80a" providerId="AD" clId="Web-{5C6E038D-86F3-DB4E-8BC3-93121BDEABD2}" dt="2023-06-26T09:59:48.471" v="390"/>
          <ac:grpSpMkLst>
            <pc:docMk/>
            <pc:sldMk cId="1664655727" sldId="305"/>
            <ac:grpSpMk id="13" creationId="{7AB7BDB5-BE0D-446B-AA57-16A1D859E52B}"/>
          </ac:grpSpMkLst>
        </pc:grpChg>
        <pc:graphicFrameChg chg="add">
          <ac:chgData name="Corey Edwards" userId="S::corey.edwards@uwtsd.ac.uk::7a967df3-e232-40a5-b10c-dee8f912d80a" providerId="AD" clId="Web-{5C6E038D-86F3-DB4E-8BC3-93121BDEABD2}" dt="2023-06-26T09:59:48.471" v="390"/>
          <ac:graphicFrameMkLst>
            <pc:docMk/>
            <pc:sldMk cId="1664655727" sldId="305"/>
            <ac:graphicFrameMk id="5" creationId="{F1F7FC5A-9B23-EBBC-97E7-B0D3DBCF0779}"/>
          </ac:graphicFrameMkLst>
        </pc:graphicFrameChg>
      </pc:sldChg>
    </pc:docChg>
  </pc:docChgLst>
</pc:chgInfo>
</file>

<file path=ppt/diagrams/_rels/data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CC2EC9-180F-4ABE-83B7-9F7521CAACC8}" type="doc">
      <dgm:prSet loTypeId="urn:microsoft.com/office/officeart/2016/7/layout/VerticalDownArrowProcess" loCatId="process" qsTypeId="urn:microsoft.com/office/officeart/2005/8/quickstyle/simple1" qsCatId="simple" csTypeId="urn:microsoft.com/office/officeart/2005/8/colors/colorful1" csCatId="colorful"/>
      <dgm:spPr/>
      <dgm:t>
        <a:bodyPr/>
        <a:lstStyle/>
        <a:p>
          <a:endParaRPr lang="en-US"/>
        </a:p>
      </dgm:t>
    </dgm:pt>
    <dgm:pt modelId="{86D65F35-EFAA-4E7A-8C05-463F161DF584}">
      <dgm:prSet/>
      <dgm:spPr/>
      <dgm:t>
        <a:bodyPr/>
        <a:lstStyle/>
        <a:p>
          <a:r>
            <a:rPr lang="en-US"/>
            <a:t>Aim</a:t>
          </a:r>
        </a:p>
      </dgm:t>
    </dgm:pt>
    <dgm:pt modelId="{2A1E0D17-7E6E-4402-9094-12ED49CC2DA5}" type="parTrans" cxnId="{1303B5AA-5893-40D0-A9EF-27BBAE5D2560}">
      <dgm:prSet/>
      <dgm:spPr/>
      <dgm:t>
        <a:bodyPr/>
        <a:lstStyle/>
        <a:p>
          <a:endParaRPr lang="en-US"/>
        </a:p>
      </dgm:t>
    </dgm:pt>
    <dgm:pt modelId="{77E20F1F-245E-48C0-B58C-6649F8EB001A}" type="sibTrans" cxnId="{1303B5AA-5893-40D0-A9EF-27BBAE5D2560}">
      <dgm:prSet/>
      <dgm:spPr/>
      <dgm:t>
        <a:bodyPr/>
        <a:lstStyle/>
        <a:p>
          <a:endParaRPr lang="en-US"/>
        </a:p>
      </dgm:t>
    </dgm:pt>
    <dgm:pt modelId="{2CABFB13-2209-4708-B7AD-A0C216301413}">
      <dgm:prSet/>
      <dgm:spPr/>
      <dgm:t>
        <a:bodyPr/>
        <a:lstStyle/>
        <a:p>
          <a:r>
            <a:rPr lang="en-US"/>
            <a:t>Aim: To introduce the module assessments and the concepts of community.</a:t>
          </a:r>
        </a:p>
      </dgm:t>
    </dgm:pt>
    <dgm:pt modelId="{A89DF4A8-156E-4CE4-BAB6-CABDA1A6E7D8}" type="parTrans" cxnId="{2451C398-6085-4C0D-9FED-9EECCD6EB75A}">
      <dgm:prSet/>
      <dgm:spPr/>
      <dgm:t>
        <a:bodyPr/>
        <a:lstStyle/>
        <a:p>
          <a:endParaRPr lang="en-US"/>
        </a:p>
      </dgm:t>
    </dgm:pt>
    <dgm:pt modelId="{2BFFB43B-836C-4DEC-8C8D-CBDE1822E021}" type="sibTrans" cxnId="{2451C398-6085-4C0D-9FED-9EECCD6EB75A}">
      <dgm:prSet/>
      <dgm:spPr/>
      <dgm:t>
        <a:bodyPr/>
        <a:lstStyle/>
        <a:p>
          <a:endParaRPr lang="en-US"/>
        </a:p>
      </dgm:t>
    </dgm:pt>
    <dgm:pt modelId="{E86897EF-6F23-4E17-A637-1CDB39D72E04}">
      <dgm:prSet/>
      <dgm:spPr/>
      <dgm:t>
        <a:bodyPr/>
        <a:lstStyle/>
        <a:p>
          <a:r>
            <a:rPr lang="en-US"/>
            <a:t>Define</a:t>
          </a:r>
        </a:p>
      </dgm:t>
    </dgm:pt>
    <dgm:pt modelId="{C0F1C212-96B7-44F8-8B63-273DDA8B376D}" type="parTrans" cxnId="{DA543312-F850-457B-93CA-903C1DAD3076}">
      <dgm:prSet/>
      <dgm:spPr/>
      <dgm:t>
        <a:bodyPr/>
        <a:lstStyle/>
        <a:p>
          <a:endParaRPr lang="en-US"/>
        </a:p>
      </dgm:t>
    </dgm:pt>
    <dgm:pt modelId="{6E539EC5-3D11-4539-B9E2-381748C02E9C}" type="sibTrans" cxnId="{DA543312-F850-457B-93CA-903C1DAD3076}">
      <dgm:prSet/>
      <dgm:spPr/>
      <dgm:t>
        <a:bodyPr/>
        <a:lstStyle/>
        <a:p>
          <a:endParaRPr lang="en-US"/>
        </a:p>
      </dgm:t>
    </dgm:pt>
    <dgm:pt modelId="{33A12B8D-D89E-4630-AF0A-99BABC111883}">
      <dgm:prSet/>
      <dgm:spPr/>
      <dgm:t>
        <a:bodyPr/>
        <a:lstStyle/>
        <a:p>
          <a:r>
            <a:rPr lang="en-US"/>
            <a:t>Define community.</a:t>
          </a:r>
        </a:p>
      </dgm:t>
    </dgm:pt>
    <dgm:pt modelId="{4DB22B47-11F0-4653-9E80-BB0A43F82ED6}" type="parTrans" cxnId="{75471A9F-0255-43FE-BD17-318F078DCCC6}">
      <dgm:prSet/>
      <dgm:spPr/>
      <dgm:t>
        <a:bodyPr/>
        <a:lstStyle/>
        <a:p>
          <a:endParaRPr lang="en-US"/>
        </a:p>
      </dgm:t>
    </dgm:pt>
    <dgm:pt modelId="{208E7EAE-E9E3-43FE-8068-1DCADFEA0B25}" type="sibTrans" cxnId="{75471A9F-0255-43FE-BD17-318F078DCCC6}">
      <dgm:prSet/>
      <dgm:spPr/>
      <dgm:t>
        <a:bodyPr/>
        <a:lstStyle/>
        <a:p>
          <a:endParaRPr lang="en-US"/>
        </a:p>
      </dgm:t>
    </dgm:pt>
    <dgm:pt modelId="{269F5771-8D90-44DD-8F27-C1002445956A}">
      <dgm:prSet/>
      <dgm:spPr/>
      <dgm:t>
        <a:bodyPr/>
        <a:lstStyle/>
        <a:p>
          <a:r>
            <a:rPr lang="en-US"/>
            <a:t>Discuss</a:t>
          </a:r>
        </a:p>
      </dgm:t>
    </dgm:pt>
    <dgm:pt modelId="{E5A96108-560D-41A5-AFAF-94CBA2796539}" type="parTrans" cxnId="{F9AB7AAD-0E9B-425C-9EA4-6D1F7DD761B7}">
      <dgm:prSet/>
      <dgm:spPr/>
      <dgm:t>
        <a:bodyPr/>
        <a:lstStyle/>
        <a:p>
          <a:endParaRPr lang="en-US"/>
        </a:p>
      </dgm:t>
    </dgm:pt>
    <dgm:pt modelId="{946CDB57-FD1B-45B3-B1AB-64DFAE324770}" type="sibTrans" cxnId="{F9AB7AAD-0E9B-425C-9EA4-6D1F7DD761B7}">
      <dgm:prSet/>
      <dgm:spPr/>
      <dgm:t>
        <a:bodyPr/>
        <a:lstStyle/>
        <a:p>
          <a:endParaRPr lang="en-US"/>
        </a:p>
      </dgm:t>
    </dgm:pt>
    <dgm:pt modelId="{F7EA6904-F898-44D7-AACF-540FFB4E19D2}">
      <dgm:prSet/>
      <dgm:spPr/>
      <dgm:t>
        <a:bodyPr/>
        <a:lstStyle/>
        <a:p>
          <a:r>
            <a:rPr lang="en-US"/>
            <a:t>Discuss links between community and health. </a:t>
          </a:r>
        </a:p>
      </dgm:t>
    </dgm:pt>
    <dgm:pt modelId="{E9E92B7E-E41D-460A-87EB-6F1A6B5EF19F}" type="parTrans" cxnId="{A9C2FECD-06BF-47BF-914B-81A20422B7F0}">
      <dgm:prSet/>
      <dgm:spPr/>
      <dgm:t>
        <a:bodyPr/>
        <a:lstStyle/>
        <a:p>
          <a:endParaRPr lang="en-US"/>
        </a:p>
      </dgm:t>
    </dgm:pt>
    <dgm:pt modelId="{018516A8-4B39-4512-83A4-283F4CF9A367}" type="sibTrans" cxnId="{A9C2FECD-06BF-47BF-914B-81A20422B7F0}">
      <dgm:prSet/>
      <dgm:spPr/>
      <dgm:t>
        <a:bodyPr/>
        <a:lstStyle/>
        <a:p>
          <a:endParaRPr lang="en-US"/>
        </a:p>
      </dgm:t>
    </dgm:pt>
    <dgm:pt modelId="{4D4B7B57-82F3-4DE9-ABAD-062E11249F37}">
      <dgm:prSet/>
      <dgm:spPr/>
      <dgm:t>
        <a:bodyPr/>
        <a:lstStyle/>
        <a:p>
          <a:r>
            <a:rPr lang="en-US"/>
            <a:t>Differentiate</a:t>
          </a:r>
        </a:p>
      </dgm:t>
    </dgm:pt>
    <dgm:pt modelId="{FD6990DE-DF39-40AA-966E-A50A1FA31315}" type="parTrans" cxnId="{9C2511AE-ABAA-407D-89C3-AADEB789C047}">
      <dgm:prSet/>
      <dgm:spPr/>
      <dgm:t>
        <a:bodyPr/>
        <a:lstStyle/>
        <a:p>
          <a:endParaRPr lang="en-US"/>
        </a:p>
      </dgm:t>
    </dgm:pt>
    <dgm:pt modelId="{25C48C8D-B54C-430B-A6D2-42059EEE663E}" type="sibTrans" cxnId="{9C2511AE-ABAA-407D-89C3-AADEB789C047}">
      <dgm:prSet/>
      <dgm:spPr/>
      <dgm:t>
        <a:bodyPr/>
        <a:lstStyle/>
        <a:p>
          <a:endParaRPr lang="en-US"/>
        </a:p>
      </dgm:t>
    </dgm:pt>
    <dgm:pt modelId="{FE55BE0B-E081-4100-903C-18C8C2271D06}">
      <dgm:prSet/>
      <dgm:spPr/>
      <dgm:t>
        <a:bodyPr/>
        <a:lstStyle/>
        <a:p>
          <a:r>
            <a:rPr lang="en-US"/>
            <a:t>Differentiate between communities.</a:t>
          </a:r>
        </a:p>
      </dgm:t>
    </dgm:pt>
    <dgm:pt modelId="{1A33D55F-3DB3-4B88-9B53-84479A2C32CA}" type="parTrans" cxnId="{06FE527E-155A-42F0-9DBF-8C4A0F79AAE3}">
      <dgm:prSet/>
      <dgm:spPr/>
      <dgm:t>
        <a:bodyPr/>
        <a:lstStyle/>
        <a:p>
          <a:endParaRPr lang="en-US"/>
        </a:p>
      </dgm:t>
    </dgm:pt>
    <dgm:pt modelId="{5CFAA9FF-88A2-4F12-B4DA-B0DE56610B45}" type="sibTrans" cxnId="{06FE527E-155A-42F0-9DBF-8C4A0F79AAE3}">
      <dgm:prSet/>
      <dgm:spPr/>
      <dgm:t>
        <a:bodyPr/>
        <a:lstStyle/>
        <a:p>
          <a:endParaRPr lang="en-US"/>
        </a:p>
      </dgm:t>
    </dgm:pt>
    <dgm:pt modelId="{60EB2594-3640-447A-B5DF-0A6C9C4A926E}">
      <dgm:prSet/>
      <dgm:spPr/>
      <dgm:t>
        <a:bodyPr/>
        <a:lstStyle/>
        <a:p>
          <a:r>
            <a:rPr lang="en-US"/>
            <a:t>Discuss</a:t>
          </a:r>
        </a:p>
      </dgm:t>
    </dgm:pt>
    <dgm:pt modelId="{ABEB76D7-9265-4376-B178-06C95C433002}" type="parTrans" cxnId="{8273D738-28E1-41ED-9BCF-C9B8ED2D6036}">
      <dgm:prSet/>
      <dgm:spPr/>
      <dgm:t>
        <a:bodyPr/>
        <a:lstStyle/>
        <a:p>
          <a:endParaRPr lang="en-US"/>
        </a:p>
      </dgm:t>
    </dgm:pt>
    <dgm:pt modelId="{DA0D4F87-F5DF-42D2-BD8E-3CFC49C16EE0}" type="sibTrans" cxnId="{8273D738-28E1-41ED-9BCF-C9B8ED2D6036}">
      <dgm:prSet/>
      <dgm:spPr/>
      <dgm:t>
        <a:bodyPr/>
        <a:lstStyle/>
        <a:p>
          <a:endParaRPr lang="en-US"/>
        </a:p>
      </dgm:t>
    </dgm:pt>
    <dgm:pt modelId="{27FF1B11-6FEC-4D8E-88EA-D5B4D056038B}">
      <dgm:prSet/>
      <dgm:spPr/>
      <dgm:t>
        <a:bodyPr/>
        <a:lstStyle/>
        <a:p>
          <a:r>
            <a:rPr lang="en-US"/>
            <a:t>Discuss the developments in local communities.</a:t>
          </a:r>
        </a:p>
      </dgm:t>
    </dgm:pt>
    <dgm:pt modelId="{BD817CA5-F405-407C-885C-52745D40D651}" type="parTrans" cxnId="{F9301510-2E55-4975-A60C-313EC6B6F2A8}">
      <dgm:prSet/>
      <dgm:spPr/>
      <dgm:t>
        <a:bodyPr/>
        <a:lstStyle/>
        <a:p>
          <a:endParaRPr lang="en-US"/>
        </a:p>
      </dgm:t>
    </dgm:pt>
    <dgm:pt modelId="{86072A06-4644-45D7-8A9D-52B62E6A5226}" type="sibTrans" cxnId="{F9301510-2E55-4975-A60C-313EC6B6F2A8}">
      <dgm:prSet/>
      <dgm:spPr/>
      <dgm:t>
        <a:bodyPr/>
        <a:lstStyle/>
        <a:p>
          <a:endParaRPr lang="en-US"/>
        </a:p>
      </dgm:t>
    </dgm:pt>
    <dgm:pt modelId="{D5EB4B36-B084-425C-89C1-44B00FBB453F}" type="pres">
      <dgm:prSet presAssocID="{97CC2EC9-180F-4ABE-83B7-9F7521CAACC8}" presName="Name0" presStyleCnt="0">
        <dgm:presLayoutVars>
          <dgm:dir/>
          <dgm:animLvl val="lvl"/>
          <dgm:resizeHandles val="exact"/>
        </dgm:presLayoutVars>
      </dgm:prSet>
      <dgm:spPr/>
    </dgm:pt>
    <dgm:pt modelId="{CE405EEF-5998-463B-9021-DB06F263C826}" type="pres">
      <dgm:prSet presAssocID="{60EB2594-3640-447A-B5DF-0A6C9C4A926E}" presName="boxAndChildren" presStyleCnt="0"/>
      <dgm:spPr/>
    </dgm:pt>
    <dgm:pt modelId="{9B1E6639-5C98-4546-A68B-12B175BF880C}" type="pres">
      <dgm:prSet presAssocID="{60EB2594-3640-447A-B5DF-0A6C9C4A926E}" presName="parentTextBox" presStyleLbl="alignNode1" presStyleIdx="0" presStyleCnt="5"/>
      <dgm:spPr/>
    </dgm:pt>
    <dgm:pt modelId="{7AD3F7FE-44DC-4386-B6C0-4179BEE221FE}" type="pres">
      <dgm:prSet presAssocID="{60EB2594-3640-447A-B5DF-0A6C9C4A926E}" presName="descendantBox" presStyleLbl="bgAccFollowNode1" presStyleIdx="0" presStyleCnt="5"/>
      <dgm:spPr/>
    </dgm:pt>
    <dgm:pt modelId="{9E7E8E3E-158F-4089-B15F-563408B8FD9A}" type="pres">
      <dgm:prSet presAssocID="{25C48C8D-B54C-430B-A6D2-42059EEE663E}" presName="sp" presStyleCnt="0"/>
      <dgm:spPr/>
    </dgm:pt>
    <dgm:pt modelId="{2F632083-622E-4ABE-AA7D-C2B330B61B7C}" type="pres">
      <dgm:prSet presAssocID="{4D4B7B57-82F3-4DE9-ABAD-062E11249F37}" presName="arrowAndChildren" presStyleCnt="0"/>
      <dgm:spPr/>
    </dgm:pt>
    <dgm:pt modelId="{77BF4A8A-5CBE-41AC-8EBB-4242876BE7CF}" type="pres">
      <dgm:prSet presAssocID="{4D4B7B57-82F3-4DE9-ABAD-062E11249F37}" presName="parentTextArrow" presStyleLbl="node1" presStyleIdx="0" presStyleCnt="0"/>
      <dgm:spPr/>
    </dgm:pt>
    <dgm:pt modelId="{B9EE6154-E860-4EE8-B119-10016FB66972}" type="pres">
      <dgm:prSet presAssocID="{4D4B7B57-82F3-4DE9-ABAD-062E11249F37}" presName="arrow" presStyleLbl="alignNode1" presStyleIdx="1" presStyleCnt="5"/>
      <dgm:spPr/>
    </dgm:pt>
    <dgm:pt modelId="{19AC1898-F20B-4A00-A90A-D29C8E77C012}" type="pres">
      <dgm:prSet presAssocID="{4D4B7B57-82F3-4DE9-ABAD-062E11249F37}" presName="descendantArrow" presStyleLbl="bgAccFollowNode1" presStyleIdx="1" presStyleCnt="5"/>
      <dgm:spPr/>
    </dgm:pt>
    <dgm:pt modelId="{5A5AD9EA-7983-4604-A984-922B0689053D}" type="pres">
      <dgm:prSet presAssocID="{946CDB57-FD1B-45B3-B1AB-64DFAE324770}" presName="sp" presStyleCnt="0"/>
      <dgm:spPr/>
    </dgm:pt>
    <dgm:pt modelId="{4907C8B6-3E45-4069-99D8-DE6E5763FAA1}" type="pres">
      <dgm:prSet presAssocID="{269F5771-8D90-44DD-8F27-C1002445956A}" presName="arrowAndChildren" presStyleCnt="0"/>
      <dgm:spPr/>
    </dgm:pt>
    <dgm:pt modelId="{3582A38A-DC38-41B2-86DC-472BAD2395FC}" type="pres">
      <dgm:prSet presAssocID="{269F5771-8D90-44DD-8F27-C1002445956A}" presName="parentTextArrow" presStyleLbl="node1" presStyleIdx="0" presStyleCnt="0"/>
      <dgm:spPr/>
    </dgm:pt>
    <dgm:pt modelId="{761CD0A4-3C2A-420B-A0B6-2BE8E73783F2}" type="pres">
      <dgm:prSet presAssocID="{269F5771-8D90-44DD-8F27-C1002445956A}" presName="arrow" presStyleLbl="alignNode1" presStyleIdx="2" presStyleCnt="5"/>
      <dgm:spPr/>
    </dgm:pt>
    <dgm:pt modelId="{425F7A64-0DB0-48D1-BAF6-29AA04687518}" type="pres">
      <dgm:prSet presAssocID="{269F5771-8D90-44DD-8F27-C1002445956A}" presName="descendantArrow" presStyleLbl="bgAccFollowNode1" presStyleIdx="2" presStyleCnt="5"/>
      <dgm:spPr/>
    </dgm:pt>
    <dgm:pt modelId="{891AC4CF-7F2A-42BC-BE49-D90A8E915111}" type="pres">
      <dgm:prSet presAssocID="{6E539EC5-3D11-4539-B9E2-381748C02E9C}" presName="sp" presStyleCnt="0"/>
      <dgm:spPr/>
    </dgm:pt>
    <dgm:pt modelId="{D3926B3E-9C17-4B81-A3DC-E321D06CAD20}" type="pres">
      <dgm:prSet presAssocID="{E86897EF-6F23-4E17-A637-1CDB39D72E04}" presName="arrowAndChildren" presStyleCnt="0"/>
      <dgm:spPr/>
    </dgm:pt>
    <dgm:pt modelId="{C43F1126-44BF-40C1-B3A7-9EE5A71D5E86}" type="pres">
      <dgm:prSet presAssocID="{E86897EF-6F23-4E17-A637-1CDB39D72E04}" presName="parentTextArrow" presStyleLbl="node1" presStyleIdx="0" presStyleCnt="0"/>
      <dgm:spPr/>
    </dgm:pt>
    <dgm:pt modelId="{C142AA25-F41C-461C-BBCD-8885CE4DB267}" type="pres">
      <dgm:prSet presAssocID="{E86897EF-6F23-4E17-A637-1CDB39D72E04}" presName="arrow" presStyleLbl="alignNode1" presStyleIdx="3" presStyleCnt="5"/>
      <dgm:spPr/>
    </dgm:pt>
    <dgm:pt modelId="{44765EAC-B677-448B-AB42-31AFF8A205B8}" type="pres">
      <dgm:prSet presAssocID="{E86897EF-6F23-4E17-A637-1CDB39D72E04}" presName="descendantArrow" presStyleLbl="bgAccFollowNode1" presStyleIdx="3" presStyleCnt="5"/>
      <dgm:spPr/>
    </dgm:pt>
    <dgm:pt modelId="{2F2245FC-0FC1-4347-91DC-F452310E9BFB}" type="pres">
      <dgm:prSet presAssocID="{77E20F1F-245E-48C0-B58C-6649F8EB001A}" presName="sp" presStyleCnt="0"/>
      <dgm:spPr/>
    </dgm:pt>
    <dgm:pt modelId="{A947C216-6383-4ECD-ACBC-E860F868D018}" type="pres">
      <dgm:prSet presAssocID="{86D65F35-EFAA-4E7A-8C05-463F161DF584}" presName="arrowAndChildren" presStyleCnt="0"/>
      <dgm:spPr/>
    </dgm:pt>
    <dgm:pt modelId="{0262D0DA-15CC-4861-961E-6CB7B433AA92}" type="pres">
      <dgm:prSet presAssocID="{86D65F35-EFAA-4E7A-8C05-463F161DF584}" presName="parentTextArrow" presStyleLbl="node1" presStyleIdx="0" presStyleCnt="0"/>
      <dgm:spPr/>
    </dgm:pt>
    <dgm:pt modelId="{19A1B060-2294-477B-9D56-422123D8711A}" type="pres">
      <dgm:prSet presAssocID="{86D65F35-EFAA-4E7A-8C05-463F161DF584}" presName="arrow" presStyleLbl="alignNode1" presStyleIdx="4" presStyleCnt="5"/>
      <dgm:spPr/>
    </dgm:pt>
    <dgm:pt modelId="{C259725C-8718-48BD-9019-08002420C4D3}" type="pres">
      <dgm:prSet presAssocID="{86D65F35-EFAA-4E7A-8C05-463F161DF584}" presName="descendantArrow" presStyleLbl="bgAccFollowNode1" presStyleIdx="4" presStyleCnt="5"/>
      <dgm:spPr/>
    </dgm:pt>
  </dgm:ptLst>
  <dgm:cxnLst>
    <dgm:cxn modelId="{F9301510-2E55-4975-A60C-313EC6B6F2A8}" srcId="{60EB2594-3640-447A-B5DF-0A6C9C4A926E}" destId="{27FF1B11-6FEC-4D8E-88EA-D5B4D056038B}" srcOrd="0" destOrd="0" parTransId="{BD817CA5-F405-407C-885C-52745D40D651}" sibTransId="{86072A06-4644-45D7-8A9D-52B62E6A5226}"/>
    <dgm:cxn modelId="{DA543312-F850-457B-93CA-903C1DAD3076}" srcId="{97CC2EC9-180F-4ABE-83B7-9F7521CAACC8}" destId="{E86897EF-6F23-4E17-A637-1CDB39D72E04}" srcOrd="1" destOrd="0" parTransId="{C0F1C212-96B7-44F8-8B63-273DDA8B376D}" sibTransId="{6E539EC5-3D11-4539-B9E2-381748C02E9C}"/>
    <dgm:cxn modelId="{F0770B26-CC98-4EED-AEA2-E458A5CF4970}" type="presOf" srcId="{F7EA6904-F898-44D7-AACF-540FFB4E19D2}" destId="{425F7A64-0DB0-48D1-BAF6-29AA04687518}" srcOrd="0" destOrd="0" presId="urn:microsoft.com/office/officeart/2016/7/layout/VerticalDownArrowProcess"/>
    <dgm:cxn modelId="{85B2FD33-56E6-4FD6-80DA-34F57FB3B9A3}" type="presOf" srcId="{4D4B7B57-82F3-4DE9-ABAD-062E11249F37}" destId="{77BF4A8A-5CBE-41AC-8EBB-4242876BE7CF}" srcOrd="0" destOrd="0" presId="urn:microsoft.com/office/officeart/2016/7/layout/VerticalDownArrowProcess"/>
    <dgm:cxn modelId="{8273D738-28E1-41ED-9BCF-C9B8ED2D6036}" srcId="{97CC2EC9-180F-4ABE-83B7-9F7521CAACC8}" destId="{60EB2594-3640-447A-B5DF-0A6C9C4A926E}" srcOrd="4" destOrd="0" parTransId="{ABEB76D7-9265-4376-B178-06C95C433002}" sibTransId="{DA0D4F87-F5DF-42D2-BD8E-3CFC49C16EE0}"/>
    <dgm:cxn modelId="{B899013C-0AE8-4971-9597-EFC7D4189F9C}" type="presOf" srcId="{E86897EF-6F23-4E17-A637-1CDB39D72E04}" destId="{C43F1126-44BF-40C1-B3A7-9EE5A71D5E86}" srcOrd="0" destOrd="0" presId="urn:microsoft.com/office/officeart/2016/7/layout/VerticalDownArrowProcess"/>
    <dgm:cxn modelId="{EFCC6740-1FDA-42B1-BE9A-238FDA27F116}" type="presOf" srcId="{97CC2EC9-180F-4ABE-83B7-9F7521CAACC8}" destId="{D5EB4B36-B084-425C-89C1-44B00FBB453F}" srcOrd="0" destOrd="0" presId="urn:microsoft.com/office/officeart/2016/7/layout/VerticalDownArrowProcess"/>
    <dgm:cxn modelId="{15EED542-403C-4214-B565-53A89165A3F1}" type="presOf" srcId="{86D65F35-EFAA-4E7A-8C05-463F161DF584}" destId="{19A1B060-2294-477B-9D56-422123D8711A}" srcOrd="1" destOrd="0" presId="urn:microsoft.com/office/officeart/2016/7/layout/VerticalDownArrowProcess"/>
    <dgm:cxn modelId="{35157E66-EAF9-4F46-826A-348146806E06}" type="presOf" srcId="{269F5771-8D90-44DD-8F27-C1002445956A}" destId="{3582A38A-DC38-41B2-86DC-472BAD2395FC}" srcOrd="0" destOrd="0" presId="urn:microsoft.com/office/officeart/2016/7/layout/VerticalDownArrowProcess"/>
    <dgm:cxn modelId="{06FE527E-155A-42F0-9DBF-8C4A0F79AAE3}" srcId="{4D4B7B57-82F3-4DE9-ABAD-062E11249F37}" destId="{FE55BE0B-E081-4100-903C-18C8C2271D06}" srcOrd="0" destOrd="0" parTransId="{1A33D55F-3DB3-4B88-9B53-84479A2C32CA}" sibTransId="{5CFAA9FF-88A2-4F12-B4DA-B0DE56610B45}"/>
    <dgm:cxn modelId="{3646E988-ED3E-40E9-8274-1D5BA0233A11}" type="presOf" srcId="{269F5771-8D90-44DD-8F27-C1002445956A}" destId="{761CD0A4-3C2A-420B-A0B6-2BE8E73783F2}" srcOrd="1" destOrd="0" presId="urn:microsoft.com/office/officeart/2016/7/layout/VerticalDownArrowProcess"/>
    <dgm:cxn modelId="{2451C398-6085-4C0D-9FED-9EECCD6EB75A}" srcId="{86D65F35-EFAA-4E7A-8C05-463F161DF584}" destId="{2CABFB13-2209-4708-B7AD-A0C216301413}" srcOrd="0" destOrd="0" parTransId="{A89DF4A8-156E-4CE4-BAB6-CABDA1A6E7D8}" sibTransId="{2BFFB43B-836C-4DEC-8C8D-CBDE1822E021}"/>
    <dgm:cxn modelId="{75471A9F-0255-43FE-BD17-318F078DCCC6}" srcId="{E86897EF-6F23-4E17-A637-1CDB39D72E04}" destId="{33A12B8D-D89E-4630-AF0A-99BABC111883}" srcOrd="0" destOrd="0" parTransId="{4DB22B47-11F0-4653-9E80-BB0A43F82ED6}" sibTransId="{208E7EAE-E9E3-43FE-8068-1DCADFEA0B25}"/>
    <dgm:cxn modelId="{1303B5AA-5893-40D0-A9EF-27BBAE5D2560}" srcId="{97CC2EC9-180F-4ABE-83B7-9F7521CAACC8}" destId="{86D65F35-EFAA-4E7A-8C05-463F161DF584}" srcOrd="0" destOrd="0" parTransId="{2A1E0D17-7E6E-4402-9094-12ED49CC2DA5}" sibTransId="{77E20F1F-245E-48C0-B58C-6649F8EB001A}"/>
    <dgm:cxn modelId="{F9AB7AAD-0E9B-425C-9EA4-6D1F7DD761B7}" srcId="{97CC2EC9-180F-4ABE-83B7-9F7521CAACC8}" destId="{269F5771-8D90-44DD-8F27-C1002445956A}" srcOrd="2" destOrd="0" parTransId="{E5A96108-560D-41A5-AFAF-94CBA2796539}" sibTransId="{946CDB57-FD1B-45B3-B1AB-64DFAE324770}"/>
    <dgm:cxn modelId="{9C2511AE-ABAA-407D-89C3-AADEB789C047}" srcId="{97CC2EC9-180F-4ABE-83B7-9F7521CAACC8}" destId="{4D4B7B57-82F3-4DE9-ABAD-062E11249F37}" srcOrd="3" destOrd="0" parTransId="{FD6990DE-DF39-40AA-966E-A50A1FA31315}" sibTransId="{25C48C8D-B54C-430B-A6D2-42059EEE663E}"/>
    <dgm:cxn modelId="{ACBAABC8-6EC0-4FA2-97DD-2C48652448E1}" type="presOf" srcId="{4D4B7B57-82F3-4DE9-ABAD-062E11249F37}" destId="{B9EE6154-E860-4EE8-B119-10016FB66972}" srcOrd="1" destOrd="0" presId="urn:microsoft.com/office/officeart/2016/7/layout/VerticalDownArrowProcess"/>
    <dgm:cxn modelId="{A9C2FECD-06BF-47BF-914B-81A20422B7F0}" srcId="{269F5771-8D90-44DD-8F27-C1002445956A}" destId="{F7EA6904-F898-44D7-AACF-540FFB4E19D2}" srcOrd="0" destOrd="0" parTransId="{E9E92B7E-E41D-460A-87EB-6F1A6B5EF19F}" sibTransId="{018516A8-4B39-4512-83A4-283F4CF9A367}"/>
    <dgm:cxn modelId="{B429B0D1-DBD2-4840-A503-1962F9E44FF7}" type="presOf" srcId="{33A12B8D-D89E-4630-AF0A-99BABC111883}" destId="{44765EAC-B677-448B-AB42-31AFF8A205B8}" srcOrd="0" destOrd="0" presId="urn:microsoft.com/office/officeart/2016/7/layout/VerticalDownArrowProcess"/>
    <dgm:cxn modelId="{CC65A5DB-AEAD-42F2-8A3B-72C00D820717}" type="presOf" srcId="{2CABFB13-2209-4708-B7AD-A0C216301413}" destId="{C259725C-8718-48BD-9019-08002420C4D3}" srcOrd="0" destOrd="0" presId="urn:microsoft.com/office/officeart/2016/7/layout/VerticalDownArrowProcess"/>
    <dgm:cxn modelId="{F940D1E1-5305-45FE-889B-1A471DE75D68}" type="presOf" srcId="{E86897EF-6F23-4E17-A637-1CDB39D72E04}" destId="{C142AA25-F41C-461C-BBCD-8885CE4DB267}" srcOrd="1" destOrd="0" presId="urn:microsoft.com/office/officeart/2016/7/layout/VerticalDownArrowProcess"/>
    <dgm:cxn modelId="{6D546FEF-CE4E-4991-9753-95E813D05C14}" type="presOf" srcId="{86D65F35-EFAA-4E7A-8C05-463F161DF584}" destId="{0262D0DA-15CC-4861-961E-6CB7B433AA92}" srcOrd="0" destOrd="0" presId="urn:microsoft.com/office/officeart/2016/7/layout/VerticalDownArrowProcess"/>
    <dgm:cxn modelId="{776B99F3-5F68-44F8-9C34-0740867A0B9C}" type="presOf" srcId="{27FF1B11-6FEC-4D8E-88EA-D5B4D056038B}" destId="{7AD3F7FE-44DC-4386-B6C0-4179BEE221FE}" srcOrd="0" destOrd="0" presId="urn:microsoft.com/office/officeart/2016/7/layout/VerticalDownArrowProcess"/>
    <dgm:cxn modelId="{BF9834F4-2D7B-45A7-A522-F1A4922462AB}" type="presOf" srcId="{FE55BE0B-E081-4100-903C-18C8C2271D06}" destId="{19AC1898-F20B-4A00-A90A-D29C8E77C012}" srcOrd="0" destOrd="0" presId="urn:microsoft.com/office/officeart/2016/7/layout/VerticalDownArrowProcess"/>
    <dgm:cxn modelId="{5C5511FA-3CCC-4570-BEE4-9E7F9CD41193}" type="presOf" srcId="{60EB2594-3640-447A-B5DF-0A6C9C4A926E}" destId="{9B1E6639-5C98-4546-A68B-12B175BF880C}" srcOrd="0" destOrd="0" presId="urn:microsoft.com/office/officeart/2016/7/layout/VerticalDownArrowProcess"/>
    <dgm:cxn modelId="{231FE935-58F1-4EBA-926C-E14DAB277B27}" type="presParOf" srcId="{D5EB4B36-B084-425C-89C1-44B00FBB453F}" destId="{CE405EEF-5998-463B-9021-DB06F263C826}" srcOrd="0" destOrd="0" presId="urn:microsoft.com/office/officeart/2016/7/layout/VerticalDownArrowProcess"/>
    <dgm:cxn modelId="{E64590B8-110F-47AD-9BD7-5757C480CCAD}" type="presParOf" srcId="{CE405EEF-5998-463B-9021-DB06F263C826}" destId="{9B1E6639-5C98-4546-A68B-12B175BF880C}" srcOrd="0" destOrd="0" presId="urn:microsoft.com/office/officeart/2016/7/layout/VerticalDownArrowProcess"/>
    <dgm:cxn modelId="{178FEC8B-D2FA-4D40-83CE-514CF7D4C6F3}" type="presParOf" srcId="{CE405EEF-5998-463B-9021-DB06F263C826}" destId="{7AD3F7FE-44DC-4386-B6C0-4179BEE221FE}" srcOrd="1" destOrd="0" presId="urn:microsoft.com/office/officeart/2016/7/layout/VerticalDownArrowProcess"/>
    <dgm:cxn modelId="{C7314B34-D0D6-488F-B3C2-4FCFCC7977B1}" type="presParOf" srcId="{D5EB4B36-B084-425C-89C1-44B00FBB453F}" destId="{9E7E8E3E-158F-4089-B15F-563408B8FD9A}" srcOrd="1" destOrd="0" presId="urn:microsoft.com/office/officeart/2016/7/layout/VerticalDownArrowProcess"/>
    <dgm:cxn modelId="{06AA4620-FF7E-4D17-AE2E-4B85009A77E7}" type="presParOf" srcId="{D5EB4B36-B084-425C-89C1-44B00FBB453F}" destId="{2F632083-622E-4ABE-AA7D-C2B330B61B7C}" srcOrd="2" destOrd="0" presId="urn:microsoft.com/office/officeart/2016/7/layout/VerticalDownArrowProcess"/>
    <dgm:cxn modelId="{54AEF92B-3EF9-4461-867D-041D0A9C9E24}" type="presParOf" srcId="{2F632083-622E-4ABE-AA7D-C2B330B61B7C}" destId="{77BF4A8A-5CBE-41AC-8EBB-4242876BE7CF}" srcOrd="0" destOrd="0" presId="urn:microsoft.com/office/officeart/2016/7/layout/VerticalDownArrowProcess"/>
    <dgm:cxn modelId="{C1FC8047-C149-4CE2-A3BD-7BC1CB540514}" type="presParOf" srcId="{2F632083-622E-4ABE-AA7D-C2B330B61B7C}" destId="{B9EE6154-E860-4EE8-B119-10016FB66972}" srcOrd="1" destOrd="0" presId="urn:microsoft.com/office/officeart/2016/7/layout/VerticalDownArrowProcess"/>
    <dgm:cxn modelId="{CCD8C87F-DE29-4690-8FED-260BD032220D}" type="presParOf" srcId="{2F632083-622E-4ABE-AA7D-C2B330B61B7C}" destId="{19AC1898-F20B-4A00-A90A-D29C8E77C012}" srcOrd="2" destOrd="0" presId="urn:microsoft.com/office/officeart/2016/7/layout/VerticalDownArrowProcess"/>
    <dgm:cxn modelId="{FB283427-C0DD-4B05-BB10-290BBA619189}" type="presParOf" srcId="{D5EB4B36-B084-425C-89C1-44B00FBB453F}" destId="{5A5AD9EA-7983-4604-A984-922B0689053D}" srcOrd="3" destOrd="0" presId="urn:microsoft.com/office/officeart/2016/7/layout/VerticalDownArrowProcess"/>
    <dgm:cxn modelId="{C891895F-3EBB-4C6C-B3FC-5030F8D14530}" type="presParOf" srcId="{D5EB4B36-B084-425C-89C1-44B00FBB453F}" destId="{4907C8B6-3E45-4069-99D8-DE6E5763FAA1}" srcOrd="4" destOrd="0" presId="urn:microsoft.com/office/officeart/2016/7/layout/VerticalDownArrowProcess"/>
    <dgm:cxn modelId="{E5BA4C14-DFE8-4E8A-9436-496B42F16D2B}" type="presParOf" srcId="{4907C8B6-3E45-4069-99D8-DE6E5763FAA1}" destId="{3582A38A-DC38-41B2-86DC-472BAD2395FC}" srcOrd="0" destOrd="0" presId="urn:microsoft.com/office/officeart/2016/7/layout/VerticalDownArrowProcess"/>
    <dgm:cxn modelId="{C49C116A-0AE7-43C5-9638-104DAA123DAC}" type="presParOf" srcId="{4907C8B6-3E45-4069-99D8-DE6E5763FAA1}" destId="{761CD0A4-3C2A-420B-A0B6-2BE8E73783F2}" srcOrd="1" destOrd="0" presId="urn:microsoft.com/office/officeart/2016/7/layout/VerticalDownArrowProcess"/>
    <dgm:cxn modelId="{832ED5E5-3E54-4B4E-953D-1C6EDCF3D022}" type="presParOf" srcId="{4907C8B6-3E45-4069-99D8-DE6E5763FAA1}" destId="{425F7A64-0DB0-48D1-BAF6-29AA04687518}" srcOrd="2" destOrd="0" presId="urn:microsoft.com/office/officeart/2016/7/layout/VerticalDownArrowProcess"/>
    <dgm:cxn modelId="{EF1ABB39-9156-49FC-B864-715A28DE1037}" type="presParOf" srcId="{D5EB4B36-B084-425C-89C1-44B00FBB453F}" destId="{891AC4CF-7F2A-42BC-BE49-D90A8E915111}" srcOrd="5" destOrd="0" presId="urn:microsoft.com/office/officeart/2016/7/layout/VerticalDownArrowProcess"/>
    <dgm:cxn modelId="{B22F29E8-5FF8-40E9-8027-279A07E2C6F7}" type="presParOf" srcId="{D5EB4B36-B084-425C-89C1-44B00FBB453F}" destId="{D3926B3E-9C17-4B81-A3DC-E321D06CAD20}" srcOrd="6" destOrd="0" presId="urn:microsoft.com/office/officeart/2016/7/layout/VerticalDownArrowProcess"/>
    <dgm:cxn modelId="{E198EFEB-D1EE-40F0-80AF-50FF6848AC85}" type="presParOf" srcId="{D3926B3E-9C17-4B81-A3DC-E321D06CAD20}" destId="{C43F1126-44BF-40C1-B3A7-9EE5A71D5E86}" srcOrd="0" destOrd="0" presId="urn:microsoft.com/office/officeart/2016/7/layout/VerticalDownArrowProcess"/>
    <dgm:cxn modelId="{F004A373-50B1-4B1C-A3F9-4B1594DB10D7}" type="presParOf" srcId="{D3926B3E-9C17-4B81-A3DC-E321D06CAD20}" destId="{C142AA25-F41C-461C-BBCD-8885CE4DB267}" srcOrd="1" destOrd="0" presId="urn:microsoft.com/office/officeart/2016/7/layout/VerticalDownArrowProcess"/>
    <dgm:cxn modelId="{2E88EF38-D5AC-48C0-A8D1-FA20FA9D5631}" type="presParOf" srcId="{D3926B3E-9C17-4B81-A3DC-E321D06CAD20}" destId="{44765EAC-B677-448B-AB42-31AFF8A205B8}" srcOrd="2" destOrd="0" presId="urn:microsoft.com/office/officeart/2016/7/layout/VerticalDownArrowProcess"/>
    <dgm:cxn modelId="{D2DD1EA6-FA88-4D3A-AB6F-186A16C06734}" type="presParOf" srcId="{D5EB4B36-B084-425C-89C1-44B00FBB453F}" destId="{2F2245FC-0FC1-4347-91DC-F452310E9BFB}" srcOrd="7" destOrd="0" presId="urn:microsoft.com/office/officeart/2016/7/layout/VerticalDownArrowProcess"/>
    <dgm:cxn modelId="{DB256A1C-A2A5-4D4E-B7C2-BE1C528589C6}" type="presParOf" srcId="{D5EB4B36-B084-425C-89C1-44B00FBB453F}" destId="{A947C216-6383-4ECD-ACBC-E860F868D018}" srcOrd="8" destOrd="0" presId="urn:microsoft.com/office/officeart/2016/7/layout/VerticalDownArrowProcess"/>
    <dgm:cxn modelId="{F4704693-C79D-4E13-8482-F90EF16BEA4C}" type="presParOf" srcId="{A947C216-6383-4ECD-ACBC-E860F868D018}" destId="{0262D0DA-15CC-4861-961E-6CB7B433AA92}" srcOrd="0" destOrd="0" presId="urn:microsoft.com/office/officeart/2016/7/layout/VerticalDownArrowProcess"/>
    <dgm:cxn modelId="{9C0F9249-95C4-4439-94E0-0BE9F23BE44A}" type="presParOf" srcId="{A947C216-6383-4ECD-ACBC-E860F868D018}" destId="{19A1B060-2294-477B-9D56-422123D8711A}" srcOrd="1" destOrd="0" presId="urn:microsoft.com/office/officeart/2016/7/layout/VerticalDownArrowProcess"/>
    <dgm:cxn modelId="{D444E5B1-BD7F-4D41-93F1-C3DFA63F24C8}" type="presParOf" srcId="{A947C216-6383-4ECD-ACBC-E860F868D018}" destId="{C259725C-8718-48BD-9019-08002420C4D3}"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20512D-7463-4CA6-931A-2B2611617C0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5F40194-F709-485B-9289-448F9BC162F2}">
      <dgm:prSet/>
      <dgm:spPr/>
      <dgm:t>
        <a:bodyPr/>
        <a:lstStyle/>
        <a:p>
          <a:r>
            <a:rPr lang="en-US"/>
            <a:t>Critically examine health, education or wellbeing initiatives that have helped to develop a community</a:t>
          </a:r>
        </a:p>
      </dgm:t>
    </dgm:pt>
    <dgm:pt modelId="{3B6FA221-574C-4A4A-A38F-DF3A0DD8F941}" type="parTrans" cxnId="{1BC9E415-203C-46C0-BA17-46BB5B5034B9}">
      <dgm:prSet/>
      <dgm:spPr/>
      <dgm:t>
        <a:bodyPr/>
        <a:lstStyle/>
        <a:p>
          <a:endParaRPr lang="en-US"/>
        </a:p>
      </dgm:t>
    </dgm:pt>
    <dgm:pt modelId="{79130E66-10D8-41CE-BB29-E66B4437155C}" type="sibTrans" cxnId="{1BC9E415-203C-46C0-BA17-46BB5B5034B9}">
      <dgm:prSet/>
      <dgm:spPr/>
      <dgm:t>
        <a:bodyPr/>
        <a:lstStyle/>
        <a:p>
          <a:endParaRPr lang="en-US"/>
        </a:p>
      </dgm:t>
    </dgm:pt>
    <dgm:pt modelId="{A5AD3B01-A99C-49C2-8D69-1F37ECBA07FA}">
      <dgm:prSet/>
      <dgm:spPr/>
      <dgm:t>
        <a:bodyPr/>
        <a:lstStyle/>
        <a:p>
          <a:r>
            <a:rPr lang="en-US"/>
            <a:t>Investigate and critically evaluate innovative digital technologies that could be used to develop communities now and in the future.</a:t>
          </a:r>
        </a:p>
      </dgm:t>
    </dgm:pt>
    <dgm:pt modelId="{92AD86B0-473E-4FA3-8AD1-640EEE06AD5E}" type="parTrans" cxnId="{A3897181-9D99-4D0C-9392-52CE874EC687}">
      <dgm:prSet/>
      <dgm:spPr/>
      <dgm:t>
        <a:bodyPr/>
        <a:lstStyle/>
        <a:p>
          <a:endParaRPr lang="en-US"/>
        </a:p>
      </dgm:t>
    </dgm:pt>
    <dgm:pt modelId="{BF14DBFC-1FFD-4635-A8D4-ED9A17D6DF3B}" type="sibTrans" cxnId="{A3897181-9D99-4D0C-9392-52CE874EC687}">
      <dgm:prSet/>
      <dgm:spPr/>
      <dgm:t>
        <a:bodyPr/>
        <a:lstStyle/>
        <a:p>
          <a:endParaRPr lang="en-US"/>
        </a:p>
      </dgm:t>
    </dgm:pt>
    <dgm:pt modelId="{02C3BAC9-0368-4076-BBA1-3A244B14EEF1}" type="pres">
      <dgm:prSet presAssocID="{E520512D-7463-4CA6-931A-2B2611617C0B}" presName="hierChild1" presStyleCnt="0">
        <dgm:presLayoutVars>
          <dgm:chPref val="1"/>
          <dgm:dir/>
          <dgm:animOne val="branch"/>
          <dgm:animLvl val="lvl"/>
          <dgm:resizeHandles/>
        </dgm:presLayoutVars>
      </dgm:prSet>
      <dgm:spPr/>
    </dgm:pt>
    <dgm:pt modelId="{5DCE5930-CDA6-4832-8C79-08D67FC4D543}" type="pres">
      <dgm:prSet presAssocID="{65F40194-F709-485B-9289-448F9BC162F2}" presName="hierRoot1" presStyleCnt="0"/>
      <dgm:spPr/>
    </dgm:pt>
    <dgm:pt modelId="{13DFE558-71C1-4C42-8476-A44644086938}" type="pres">
      <dgm:prSet presAssocID="{65F40194-F709-485B-9289-448F9BC162F2}" presName="composite" presStyleCnt="0"/>
      <dgm:spPr/>
    </dgm:pt>
    <dgm:pt modelId="{F89CDFB9-8091-4FDC-A9CB-2C6FCF0307BE}" type="pres">
      <dgm:prSet presAssocID="{65F40194-F709-485B-9289-448F9BC162F2}" presName="background" presStyleLbl="node0" presStyleIdx="0" presStyleCnt="2"/>
      <dgm:spPr/>
    </dgm:pt>
    <dgm:pt modelId="{12F5897E-5F3D-4E77-8240-7AF2D68186CA}" type="pres">
      <dgm:prSet presAssocID="{65F40194-F709-485B-9289-448F9BC162F2}" presName="text" presStyleLbl="fgAcc0" presStyleIdx="0" presStyleCnt="2">
        <dgm:presLayoutVars>
          <dgm:chPref val="3"/>
        </dgm:presLayoutVars>
      </dgm:prSet>
      <dgm:spPr/>
    </dgm:pt>
    <dgm:pt modelId="{B9BB7232-A248-4992-9E34-53D909A2F950}" type="pres">
      <dgm:prSet presAssocID="{65F40194-F709-485B-9289-448F9BC162F2}" presName="hierChild2" presStyleCnt="0"/>
      <dgm:spPr/>
    </dgm:pt>
    <dgm:pt modelId="{2353DF58-66C6-49FB-8AE4-F0B2217D1CB7}" type="pres">
      <dgm:prSet presAssocID="{A5AD3B01-A99C-49C2-8D69-1F37ECBA07FA}" presName="hierRoot1" presStyleCnt="0"/>
      <dgm:spPr/>
    </dgm:pt>
    <dgm:pt modelId="{F52FEFDE-A405-4654-BFC8-37669C048B96}" type="pres">
      <dgm:prSet presAssocID="{A5AD3B01-A99C-49C2-8D69-1F37ECBA07FA}" presName="composite" presStyleCnt="0"/>
      <dgm:spPr/>
    </dgm:pt>
    <dgm:pt modelId="{63349807-BE81-40C0-977A-F7BCB652D8DB}" type="pres">
      <dgm:prSet presAssocID="{A5AD3B01-A99C-49C2-8D69-1F37ECBA07FA}" presName="background" presStyleLbl="node0" presStyleIdx="1" presStyleCnt="2"/>
      <dgm:spPr/>
    </dgm:pt>
    <dgm:pt modelId="{1913FE9E-1609-48E1-9930-4D0B171BD5D5}" type="pres">
      <dgm:prSet presAssocID="{A5AD3B01-A99C-49C2-8D69-1F37ECBA07FA}" presName="text" presStyleLbl="fgAcc0" presStyleIdx="1" presStyleCnt="2">
        <dgm:presLayoutVars>
          <dgm:chPref val="3"/>
        </dgm:presLayoutVars>
      </dgm:prSet>
      <dgm:spPr/>
    </dgm:pt>
    <dgm:pt modelId="{0959B85C-A793-4BB2-9C65-F3622F165E3F}" type="pres">
      <dgm:prSet presAssocID="{A5AD3B01-A99C-49C2-8D69-1F37ECBA07FA}" presName="hierChild2" presStyleCnt="0"/>
      <dgm:spPr/>
    </dgm:pt>
  </dgm:ptLst>
  <dgm:cxnLst>
    <dgm:cxn modelId="{C3067A0C-65FD-4846-90B2-7CFBBB7F20FC}" type="presOf" srcId="{A5AD3B01-A99C-49C2-8D69-1F37ECBA07FA}" destId="{1913FE9E-1609-48E1-9930-4D0B171BD5D5}" srcOrd="0" destOrd="0" presId="urn:microsoft.com/office/officeart/2005/8/layout/hierarchy1"/>
    <dgm:cxn modelId="{1BC9E415-203C-46C0-BA17-46BB5B5034B9}" srcId="{E520512D-7463-4CA6-931A-2B2611617C0B}" destId="{65F40194-F709-485B-9289-448F9BC162F2}" srcOrd="0" destOrd="0" parTransId="{3B6FA221-574C-4A4A-A38F-DF3A0DD8F941}" sibTransId="{79130E66-10D8-41CE-BB29-E66B4437155C}"/>
    <dgm:cxn modelId="{E9467029-34B3-4C1B-A230-DDB1D422CC83}" type="presOf" srcId="{65F40194-F709-485B-9289-448F9BC162F2}" destId="{12F5897E-5F3D-4E77-8240-7AF2D68186CA}" srcOrd="0" destOrd="0" presId="urn:microsoft.com/office/officeart/2005/8/layout/hierarchy1"/>
    <dgm:cxn modelId="{A3897181-9D99-4D0C-9392-52CE874EC687}" srcId="{E520512D-7463-4CA6-931A-2B2611617C0B}" destId="{A5AD3B01-A99C-49C2-8D69-1F37ECBA07FA}" srcOrd="1" destOrd="0" parTransId="{92AD86B0-473E-4FA3-8AD1-640EEE06AD5E}" sibTransId="{BF14DBFC-1FFD-4635-A8D4-ED9A17D6DF3B}"/>
    <dgm:cxn modelId="{700B35E2-EED1-4735-A0A9-333DA8623BFC}" type="presOf" srcId="{E520512D-7463-4CA6-931A-2B2611617C0B}" destId="{02C3BAC9-0368-4076-BBA1-3A244B14EEF1}" srcOrd="0" destOrd="0" presId="urn:microsoft.com/office/officeart/2005/8/layout/hierarchy1"/>
    <dgm:cxn modelId="{75A4E681-E170-4E9F-B696-C61D3E4757F4}" type="presParOf" srcId="{02C3BAC9-0368-4076-BBA1-3A244B14EEF1}" destId="{5DCE5930-CDA6-4832-8C79-08D67FC4D543}" srcOrd="0" destOrd="0" presId="urn:microsoft.com/office/officeart/2005/8/layout/hierarchy1"/>
    <dgm:cxn modelId="{D59E0D6D-DEC3-4EF8-A482-4B19FA0D506F}" type="presParOf" srcId="{5DCE5930-CDA6-4832-8C79-08D67FC4D543}" destId="{13DFE558-71C1-4C42-8476-A44644086938}" srcOrd="0" destOrd="0" presId="urn:microsoft.com/office/officeart/2005/8/layout/hierarchy1"/>
    <dgm:cxn modelId="{BCE112E1-040B-4BAE-8B42-32DC685F1122}" type="presParOf" srcId="{13DFE558-71C1-4C42-8476-A44644086938}" destId="{F89CDFB9-8091-4FDC-A9CB-2C6FCF0307BE}" srcOrd="0" destOrd="0" presId="urn:microsoft.com/office/officeart/2005/8/layout/hierarchy1"/>
    <dgm:cxn modelId="{1EA3F4E8-263F-4B73-9509-3DA3EAF5331A}" type="presParOf" srcId="{13DFE558-71C1-4C42-8476-A44644086938}" destId="{12F5897E-5F3D-4E77-8240-7AF2D68186CA}" srcOrd="1" destOrd="0" presId="urn:microsoft.com/office/officeart/2005/8/layout/hierarchy1"/>
    <dgm:cxn modelId="{982FFF6A-FA19-4C0D-B14A-D36083D7369E}" type="presParOf" srcId="{5DCE5930-CDA6-4832-8C79-08D67FC4D543}" destId="{B9BB7232-A248-4992-9E34-53D909A2F950}" srcOrd="1" destOrd="0" presId="urn:microsoft.com/office/officeart/2005/8/layout/hierarchy1"/>
    <dgm:cxn modelId="{BCEB1C16-CCCB-490D-A530-C99320D81116}" type="presParOf" srcId="{02C3BAC9-0368-4076-BBA1-3A244B14EEF1}" destId="{2353DF58-66C6-49FB-8AE4-F0B2217D1CB7}" srcOrd="1" destOrd="0" presId="urn:microsoft.com/office/officeart/2005/8/layout/hierarchy1"/>
    <dgm:cxn modelId="{5331A033-84A7-48D1-B587-926E80AD85CE}" type="presParOf" srcId="{2353DF58-66C6-49FB-8AE4-F0B2217D1CB7}" destId="{F52FEFDE-A405-4654-BFC8-37669C048B96}" srcOrd="0" destOrd="0" presId="urn:microsoft.com/office/officeart/2005/8/layout/hierarchy1"/>
    <dgm:cxn modelId="{1524CE91-708E-4FF5-83DE-F984D6DB6E19}" type="presParOf" srcId="{F52FEFDE-A405-4654-BFC8-37669C048B96}" destId="{63349807-BE81-40C0-977A-F7BCB652D8DB}" srcOrd="0" destOrd="0" presId="urn:microsoft.com/office/officeart/2005/8/layout/hierarchy1"/>
    <dgm:cxn modelId="{BF125434-4BE5-4A29-88C4-2EE55EBD09C3}" type="presParOf" srcId="{F52FEFDE-A405-4654-BFC8-37669C048B96}" destId="{1913FE9E-1609-48E1-9930-4D0B171BD5D5}" srcOrd="1" destOrd="0" presId="urn:microsoft.com/office/officeart/2005/8/layout/hierarchy1"/>
    <dgm:cxn modelId="{9BDF1227-676D-4720-BC17-47C63B69FF34}" type="presParOf" srcId="{2353DF58-66C6-49FB-8AE4-F0B2217D1CB7}" destId="{0959B85C-A793-4BB2-9C65-F3622F165E3F}"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CD8FCF-E704-4664-AC5A-02E6AAE7CCA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053F283-78B7-4E2E-9412-F5A69D9194C0}">
      <dgm:prSet/>
      <dgm:spPr/>
      <dgm:t>
        <a:bodyPr/>
        <a:lstStyle/>
        <a:p>
          <a:r>
            <a:rPr lang="en-US"/>
            <a:t>You will present a 20-minute viva, exploring the following statement: </a:t>
          </a:r>
        </a:p>
      </dgm:t>
    </dgm:pt>
    <dgm:pt modelId="{86764871-BC8B-452C-B18B-8F0452DAB7E7}" type="parTrans" cxnId="{12685780-145F-4268-9D9D-9777BAFB6534}">
      <dgm:prSet/>
      <dgm:spPr/>
      <dgm:t>
        <a:bodyPr/>
        <a:lstStyle/>
        <a:p>
          <a:endParaRPr lang="en-US"/>
        </a:p>
      </dgm:t>
    </dgm:pt>
    <dgm:pt modelId="{9596095F-D77D-4A70-AC19-0B5966959A13}" type="sibTrans" cxnId="{12685780-145F-4268-9D9D-9777BAFB6534}">
      <dgm:prSet/>
      <dgm:spPr/>
      <dgm:t>
        <a:bodyPr/>
        <a:lstStyle/>
        <a:p>
          <a:endParaRPr lang="en-US"/>
        </a:p>
      </dgm:t>
    </dgm:pt>
    <dgm:pt modelId="{6A16D3E4-3E47-4DD4-B10A-564D2A2D8DBB}">
      <dgm:prSet/>
      <dgm:spPr/>
      <dgm:t>
        <a:bodyPr/>
        <a:lstStyle/>
        <a:p>
          <a:r>
            <a:rPr lang="en-US" i="1"/>
            <a:t>"Critically evaluate digital innovations that could develop communities in the present and future"</a:t>
          </a:r>
          <a:endParaRPr lang="en-US"/>
        </a:p>
      </dgm:t>
    </dgm:pt>
    <dgm:pt modelId="{AA749F55-8C01-44B9-846D-10C2F16ECD1C}" type="parTrans" cxnId="{088D0211-0AB3-4C63-986C-2E5DC5D7EA29}">
      <dgm:prSet/>
      <dgm:spPr/>
      <dgm:t>
        <a:bodyPr/>
        <a:lstStyle/>
        <a:p>
          <a:endParaRPr lang="en-US"/>
        </a:p>
      </dgm:t>
    </dgm:pt>
    <dgm:pt modelId="{E8848436-DCFD-4C3D-97C8-CB5710446F42}" type="sibTrans" cxnId="{088D0211-0AB3-4C63-986C-2E5DC5D7EA29}">
      <dgm:prSet/>
      <dgm:spPr/>
      <dgm:t>
        <a:bodyPr/>
        <a:lstStyle/>
        <a:p>
          <a:endParaRPr lang="en-US"/>
        </a:p>
      </dgm:t>
    </dgm:pt>
    <dgm:pt modelId="{47B9F4AA-6F6D-42DA-AFC5-182AC8AB7634}" type="pres">
      <dgm:prSet presAssocID="{4CCD8FCF-E704-4664-AC5A-02E6AAE7CCA2}" presName="hierChild1" presStyleCnt="0">
        <dgm:presLayoutVars>
          <dgm:chPref val="1"/>
          <dgm:dir/>
          <dgm:animOne val="branch"/>
          <dgm:animLvl val="lvl"/>
          <dgm:resizeHandles/>
        </dgm:presLayoutVars>
      </dgm:prSet>
      <dgm:spPr/>
    </dgm:pt>
    <dgm:pt modelId="{31681123-05FB-4AA3-894E-661409DFE4A9}" type="pres">
      <dgm:prSet presAssocID="{1053F283-78B7-4E2E-9412-F5A69D9194C0}" presName="hierRoot1" presStyleCnt="0"/>
      <dgm:spPr/>
    </dgm:pt>
    <dgm:pt modelId="{88EFDEDA-4E0C-416D-9398-F167692C09AF}" type="pres">
      <dgm:prSet presAssocID="{1053F283-78B7-4E2E-9412-F5A69D9194C0}" presName="composite" presStyleCnt="0"/>
      <dgm:spPr/>
    </dgm:pt>
    <dgm:pt modelId="{FBE8EEAF-6ABA-4C6A-8276-F163D253F732}" type="pres">
      <dgm:prSet presAssocID="{1053F283-78B7-4E2E-9412-F5A69D9194C0}" presName="background" presStyleLbl="node0" presStyleIdx="0" presStyleCnt="2"/>
      <dgm:spPr/>
    </dgm:pt>
    <dgm:pt modelId="{B3704E05-D27D-4B32-9420-75B51328E06D}" type="pres">
      <dgm:prSet presAssocID="{1053F283-78B7-4E2E-9412-F5A69D9194C0}" presName="text" presStyleLbl="fgAcc0" presStyleIdx="0" presStyleCnt="2">
        <dgm:presLayoutVars>
          <dgm:chPref val="3"/>
        </dgm:presLayoutVars>
      </dgm:prSet>
      <dgm:spPr/>
    </dgm:pt>
    <dgm:pt modelId="{C4ED038E-8354-463A-8837-6C7996A9ED11}" type="pres">
      <dgm:prSet presAssocID="{1053F283-78B7-4E2E-9412-F5A69D9194C0}" presName="hierChild2" presStyleCnt="0"/>
      <dgm:spPr/>
    </dgm:pt>
    <dgm:pt modelId="{7753BFA9-C1D5-484C-A837-605836BF4E42}" type="pres">
      <dgm:prSet presAssocID="{6A16D3E4-3E47-4DD4-B10A-564D2A2D8DBB}" presName="hierRoot1" presStyleCnt="0"/>
      <dgm:spPr/>
    </dgm:pt>
    <dgm:pt modelId="{FA95A560-2123-479E-A7C8-D606062EC461}" type="pres">
      <dgm:prSet presAssocID="{6A16D3E4-3E47-4DD4-B10A-564D2A2D8DBB}" presName="composite" presStyleCnt="0"/>
      <dgm:spPr/>
    </dgm:pt>
    <dgm:pt modelId="{1211B1BD-C121-4C98-9031-9045057CF592}" type="pres">
      <dgm:prSet presAssocID="{6A16D3E4-3E47-4DD4-B10A-564D2A2D8DBB}" presName="background" presStyleLbl="node0" presStyleIdx="1" presStyleCnt="2"/>
      <dgm:spPr/>
    </dgm:pt>
    <dgm:pt modelId="{C9011211-A50D-4FA1-BBE3-486CE8262AE7}" type="pres">
      <dgm:prSet presAssocID="{6A16D3E4-3E47-4DD4-B10A-564D2A2D8DBB}" presName="text" presStyleLbl="fgAcc0" presStyleIdx="1" presStyleCnt="2">
        <dgm:presLayoutVars>
          <dgm:chPref val="3"/>
        </dgm:presLayoutVars>
      </dgm:prSet>
      <dgm:spPr/>
    </dgm:pt>
    <dgm:pt modelId="{0925A2C8-2332-4BE6-BFC4-87ECD3AFE030}" type="pres">
      <dgm:prSet presAssocID="{6A16D3E4-3E47-4DD4-B10A-564D2A2D8DBB}" presName="hierChild2" presStyleCnt="0"/>
      <dgm:spPr/>
    </dgm:pt>
  </dgm:ptLst>
  <dgm:cxnLst>
    <dgm:cxn modelId="{41A7CB0E-4149-4C9C-A484-691D7BAC1F81}" type="presOf" srcId="{1053F283-78B7-4E2E-9412-F5A69D9194C0}" destId="{B3704E05-D27D-4B32-9420-75B51328E06D}" srcOrd="0" destOrd="0" presId="urn:microsoft.com/office/officeart/2005/8/layout/hierarchy1"/>
    <dgm:cxn modelId="{088D0211-0AB3-4C63-986C-2E5DC5D7EA29}" srcId="{4CCD8FCF-E704-4664-AC5A-02E6AAE7CCA2}" destId="{6A16D3E4-3E47-4DD4-B10A-564D2A2D8DBB}" srcOrd="1" destOrd="0" parTransId="{AA749F55-8C01-44B9-846D-10C2F16ECD1C}" sibTransId="{E8848436-DCFD-4C3D-97C8-CB5710446F42}"/>
    <dgm:cxn modelId="{A0E7016D-50C1-4E41-9128-9565B3707DB4}" type="presOf" srcId="{4CCD8FCF-E704-4664-AC5A-02E6AAE7CCA2}" destId="{47B9F4AA-6F6D-42DA-AFC5-182AC8AB7634}" srcOrd="0" destOrd="0" presId="urn:microsoft.com/office/officeart/2005/8/layout/hierarchy1"/>
    <dgm:cxn modelId="{12685780-145F-4268-9D9D-9777BAFB6534}" srcId="{4CCD8FCF-E704-4664-AC5A-02E6AAE7CCA2}" destId="{1053F283-78B7-4E2E-9412-F5A69D9194C0}" srcOrd="0" destOrd="0" parTransId="{86764871-BC8B-452C-B18B-8F0452DAB7E7}" sibTransId="{9596095F-D77D-4A70-AC19-0B5966959A13}"/>
    <dgm:cxn modelId="{224118B4-A71A-44E6-B005-3BC3D6DC5D50}" type="presOf" srcId="{6A16D3E4-3E47-4DD4-B10A-564D2A2D8DBB}" destId="{C9011211-A50D-4FA1-BBE3-486CE8262AE7}" srcOrd="0" destOrd="0" presId="urn:microsoft.com/office/officeart/2005/8/layout/hierarchy1"/>
    <dgm:cxn modelId="{A6510592-F6A8-45B7-89A5-9E54F473BD38}" type="presParOf" srcId="{47B9F4AA-6F6D-42DA-AFC5-182AC8AB7634}" destId="{31681123-05FB-4AA3-894E-661409DFE4A9}" srcOrd="0" destOrd="0" presId="urn:microsoft.com/office/officeart/2005/8/layout/hierarchy1"/>
    <dgm:cxn modelId="{C8B5F4E2-4926-46C3-8472-7F3738C0099D}" type="presParOf" srcId="{31681123-05FB-4AA3-894E-661409DFE4A9}" destId="{88EFDEDA-4E0C-416D-9398-F167692C09AF}" srcOrd="0" destOrd="0" presId="urn:microsoft.com/office/officeart/2005/8/layout/hierarchy1"/>
    <dgm:cxn modelId="{07DBBDED-23CE-480C-8154-22C93537834F}" type="presParOf" srcId="{88EFDEDA-4E0C-416D-9398-F167692C09AF}" destId="{FBE8EEAF-6ABA-4C6A-8276-F163D253F732}" srcOrd="0" destOrd="0" presId="urn:microsoft.com/office/officeart/2005/8/layout/hierarchy1"/>
    <dgm:cxn modelId="{1DB90692-B3E0-4239-90CC-61080D1B352E}" type="presParOf" srcId="{88EFDEDA-4E0C-416D-9398-F167692C09AF}" destId="{B3704E05-D27D-4B32-9420-75B51328E06D}" srcOrd="1" destOrd="0" presId="urn:microsoft.com/office/officeart/2005/8/layout/hierarchy1"/>
    <dgm:cxn modelId="{413CFE7E-5706-415B-82DA-199AC67B6DE6}" type="presParOf" srcId="{31681123-05FB-4AA3-894E-661409DFE4A9}" destId="{C4ED038E-8354-463A-8837-6C7996A9ED11}" srcOrd="1" destOrd="0" presId="urn:microsoft.com/office/officeart/2005/8/layout/hierarchy1"/>
    <dgm:cxn modelId="{A72A8422-F722-4135-A08E-C0C5BCE01262}" type="presParOf" srcId="{47B9F4AA-6F6D-42DA-AFC5-182AC8AB7634}" destId="{7753BFA9-C1D5-484C-A837-605836BF4E42}" srcOrd="1" destOrd="0" presId="urn:microsoft.com/office/officeart/2005/8/layout/hierarchy1"/>
    <dgm:cxn modelId="{7BF96C7F-9085-4C76-937A-60EE61133925}" type="presParOf" srcId="{7753BFA9-C1D5-484C-A837-605836BF4E42}" destId="{FA95A560-2123-479E-A7C8-D606062EC461}" srcOrd="0" destOrd="0" presId="urn:microsoft.com/office/officeart/2005/8/layout/hierarchy1"/>
    <dgm:cxn modelId="{DD5E561A-FA53-4439-A8F6-948ECEA2DC92}" type="presParOf" srcId="{FA95A560-2123-479E-A7C8-D606062EC461}" destId="{1211B1BD-C121-4C98-9031-9045057CF592}" srcOrd="0" destOrd="0" presId="urn:microsoft.com/office/officeart/2005/8/layout/hierarchy1"/>
    <dgm:cxn modelId="{C9434623-6A14-41C9-B051-986D8242E8D9}" type="presParOf" srcId="{FA95A560-2123-479E-A7C8-D606062EC461}" destId="{C9011211-A50D-4FA1-BBE3-486CE8262AE7}" srcOrd="1" destOrd="0" presId="urn:microsoft.com/office/officeart/2005/8/layout/hierarchy1"/>
    <dgm:cxn modelId="{0330EA8D-AB0C-4CFD-AFB6-85E1EB70B390}" type="presParOf" srcId="{7753BFA9-C1D5-484C-A837-605836BF4E42}" destId="{0925A2C8-2332-4BE6-BFC4-87ECD3AFE03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D26A6B-A7D3-42BB-A1A2-613A5DEC2BB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2C03D37-A808-47AE-879D-FF68CF5B06A0}">
      <dgm:prSet/>
      <dgm:spPr/>
      <dgm:t>
        <a:bodyPr/>
        <a:lstStyle/>
        <a:p>
          <a:r>
            <a:rPr lang="en-US"/>
            <a:t>You will write a 2000-word report on the following:</a:t>
          </a:r>
        </a:p>
      </dgm:t>
    </dgm:pt>
    <dgm:pt modelId="{DCD974F2-4A05-47EB-9A7A-F7FE332E40A8}" type="parTrans" cxnId="{92A9C16B-1B2F-4560-B1B3-AF982DBC5449}">
      <dgm:prSet/>
      <dgm:spPr/>
      <dgm:t>
        <a:bodyPr/>
        <a:lstStyle/>
        <a:p>
          <a:endParaRPr lang="en-US"/>
        </a:p>
      </dgm:t>
    </dgm:pt>
    <dgm:pt modelId="{3CC1BE10-18A2-4FE4-8276-041E4BDBA564}" type="sibTrans" cxnId="{92A9C16B-1B2F-4560-B1B3-AF982DBC5449}">
      <dgm:prSet/>
      <dgm:spPr/>
      <dgm:t>
        <a:bodyPr/>
        <a:lstStyle/>
        <a:p>
          <a:endParaRPr lang="en-US"/>
        </a:p>
      </dgm:t>
    </dgm:pt>
    <dgm:pt modelId="{01147FDB-420B-431F-B2D0-281E3618CBE6}">
      <dgm:prSet/>
      <dgm:spPr/>
      <dgm:t>
        <a:bodyPr/>
        <a:lstStyle/>
        <a:p>
          <a:r>
            <a:rPr lang="en-US" i="1"/>
            <a:t>"With reference to an identified community, examine the key initiatives that have developed this community."</a:t>
          </a:r>
          <a:endParaRPr lang="en-US"/>
        </a:p>
      </dgm:t>
    </dgm:pt>
    <dgm:pt modelId="{07190DBB-C367-44E5-82E5-FA228B0C05C1}" type="parTrans" cxnId="{955B53C3-0000-4722-8909-6A9BA29A9B83}">
      <dgm:prSet/>
      <dgm:spPr/>
      <dgm:t>
        <a:bodyPr/>
        <a:lstStyle/>
        <a:p>
          <a:endParaRPr lang="en-US"/>
        </a:p>
      </dgm:t>
    </dgm:pt>
    <dgm:pt modelId="{F339C37F-D6B4-4259-8718-B704B6C3D2DA}" type="sibTrans" cxnId="{955B53C3-0000-4722-8909-6A9BA29A9B83}">
      <dgm:prSet/>
      <dgm:spPr/>
      <dgm:t>
        <a:bodyPr/>
        <a:lstStyle/>
        <a:p>
          <a:endParaRPr lang="en-US"/>
        </a:p>
      </dgm:t>
    </dgm:pt>
    <dgm:pt modelId="{863C63B1-7611-4FDC-BF6D-53E742E32420}" type="pres">
      <dgm:prSet presAssocID="{EAD26A6B-A7D3-42BB-A1A2-613A5DEC2BB4}" presName="hierChild1" presStyleCnt="0">
        <dgm:presLayoutVars>
          <dgm:chPref val="1"/>
          <dgm:dir/>
          <dgm:animOne val="branch"/>
          <dgm:animLvl val="lvl"/>
          <dgm:resizeHandles/>
        </dgm:presLayoutVars>
      </dgm:prSet>
      <dgm:spPr/>
    </dgm:pt>
    <dgm:pt modelId="{FE5EB75E-5233-4B30-925E-DA0C6FB7B462}" type="pres">
      <dgm:prSet presAssocID="{02C03D37-A808-47AE-879D-FF68CF5B06A0}" presName="hierRoot1" presStyleCnt="0"/>
      <dgm:spPr/>
    </dgm:pt>
    <dgm:pt modelId="{B085195F-3ABC-452A-838C-1D92BEC14F6E}" type="pres">
      <dgm:prSet presAssocID="{02C03D37-A808-47AE-879D-FF68CF5B06A0}" presName="composite" presStyleCnt="0"/>
      <dgm:spPr/>
    </dgm:pt>
    <dgm:pt modelId="{8183B1E3-3F41-4153-B73A-83CCE88BF858}" type="pres">
      <dgm:prSet presAssocID="{02C03D37-A808-47AE-879D-FF68CF5B06A0}" presName="background" presStyleLbl="node0" presStyleIdx="0" presStyleCnt="2"/>
      <dgm:spPr/>
    </dgm:pt>
    <dgm:pt modelId="{549FADCD-F5E5-4311-A78B-A4284C07ED7A}" type="pres">
      <dgm:prSet presAssocID="{02C03D37-A808-47AE-879D-FF68CF5B06A0}" presName="text" presStyleLbl="fgAcc0" presStyleIdx="0" presStyleCnt="2">
        <dgm:presLayoutVars>
          <dgm:chPref val="3"/>
        </dgm:presLayoutVars>
      </dgm:prSet>
      <dgm:spPr/>
    </dgm:pt>
    <dgm:pt modelId="{6CD31256-D23A-43BD-AA8E-94189A5D1B89}" type="pres">
      <dgm:prSet presAssocID="{02C03D37-A808-47AE-879D-FF68CF5B06A0}" presName="hierChild2" presStyleCnt="0"/>
      <dgm:spPr/>
    </dgm:pt>
    <dgm:pt modelId="{9FBAB922-2D5D-4EA7-B824-3D5B7ABF5F44}" type="pres">
      <dgm:prSet presAssocID="{01147FDB-420B-431F-B2D0-281E3618CBE6}" presName="hierRoot1" presStyleCnt="0"/>
      <dgm:spPr/>
    </dgm:pt>
    <dgm:pt modelId="{F8EB81F7-B226-4BD9-8933-41388149E513}" type="pres">
      <dgm:prSet presAssocID="{01147FDB-420B-431F-B2D0-281E3618CBE6}" presName="composite" presStyleCnt="0"/>
      <dgm:spPr/>
    </dgm:pt>
    <dgm:pt modelId="{2F3B2602-C5FA-4021-A3A1-B5E04F73CF11}" type="pres">
      <dgm:prSet presAssocID="{01147FDB-420B-431F-B2D0-281E3618CBE6}" presName="background" presStyleLbl="node0" presStyleIdx="1" presStyleCnt="2"/>
      <dgm:spPr/>
    </dgm:pt>
    <dgm:pt modelId="{CD57C9EA-24D7-4FDE-A4E3-AD4BA3AE0806}" type="pres">
      <dgm:prSet presAssocID="{01147FDB-420B-431F-B2D0-281E3618CBE6}" presName="text" presStyleLbl="fgAcc0" presStyleIdx="1" presStyleCnt="2">
        <dgm:presLayoutVars>
          <dgm:chPref val="3"/>
        </dgm:presLayoutVars>
      </dgm:prSet>
      <dgm:spPr/>
    </dgm:pt>
    <dgm:pt modelId="{0724D976-6FD5-4E45-A9C8-C00FDE8839B0}" type="pres">
      <dgm:prSet presAssocID="{01147FDB-420B-431F-B2D0-281E3618CBE6}" presName="hierChild2" presStyleCnt="0"/>
      <dgm:spPr/>
    </dgm:pt>
  </dgm:ptLst>
  <dgm:cxnLst>
    <dgm:cxn modelId="{FEF68A1C-F1DC-4B67-A77E-78E89005DD17}" type="presOf" srcId="{01147FDB-420B-431F-B2D0-281E3618CBE6}" destId="{CD57C9EA-24D7-4FDE-A4E3-AD4BA3AE0806}" srcOrd="0" destOrd="0" presId="urn:microsoft.com/office/officeart/2005/8/layout/hierarchy1"/>
    <dgm:cxn modelId="{8D99213F-4D4D-44C4-A4FB-B534B2D1BA26}" type="presOf" srcId="{EAD26A6B-A7D3-42BB-A1A2-613A5DEC2BB4}" destId="{863C63B1-7611-4FDC-BF6D-53E742E32420}" srcOrd="0" destOrd="0" presId="urn:microsoft.com/office/officeart/2005/8/layout/hierarchy1"/>
    <dgm:cxn modelId="{92A9C16B-1B2F-4560-B1B3-AF982DBC5449}" srcId="{EAD26A6B-A7D3-42BB-A1A2-613A5DEC2BB4}" destId="{02C03D37-A808-47AE-879D-FF68CF5B06A0}" srcOrd="0" destOrd="0" parTransId="{DCD974F2-4A05-47EB-9A7A-F7FE332E40A8}" sibTransId="{3CC1BE10-18A2-4FE4-8276-041E4BDBA564}"/>
    <dgm:cxn modelId="{51753780-40AA-4B27-8421-3789D253C679}" type="presOf" srcId="{02C03D37-A808-47AE-879D-FF68CF5B06A0}" destId="{549FADCD-F5E5-4311-A78B-A4284C07ED7A}" srcOrd="0" destOrd="0" presId="urn:microsoft.com/office/officeart/2005/8/layout/hierarchy1"/>
    <dgm:cxn modelId="{955B53C3-0000-4722-8909-6A9BA29A9B83}" srcId="{EAD26A6B-A7D3-42BB-A1A2-613A5DEC2BB4}" destId="{01147FDB-420B-431F-B2D0-281E3618CBE6}" srcOrd="1" destOrd="0" parTransId="{07190DBB-C367-44E5-82E5-FA228B0C05C1}" sibTransId="{F339C37F-D6B4-4259-8718-B704B6C3D2DA}"/>
    <dgm:cxn modelId="{031D52BB-D466-4723-B8C6-133C56012627}" type="presParOf" srcId="{863C63B1-7611-4FDC-BF6D-53E742E32420}" destId="{FE5EB75E-5233-4B30-925E-DA0C6FB7B462}" srcOrd="0" destOrd="0" presId="urn:microsoft.com/office/officeart/2005/8/layout/hierarchy1"/>
    <dgm:cxn modelId="{4D844313-A5D7-4F6F-A08C-99224D30A44C}" type="presParOf" srcId="{FE5EB75E-5233-4B30-925E-DA0C6FB7B462}" destId="{B085195F-3ABC-452A-838C-1D92BEC14F6E}" srcOrd="0" destOrd="0" presId="urn:microsoft.com/office/officeart/2005/8/layout/hierarchy1"/>
    <dgm:cxn modelId="{50990E70-34B2-4096-B75E-9975312A66A4}" type="presParOf" srcId="{B085195F-3ABC-452A-838C-1D92BEC14F6E}" destId="{8183B1E3-3F41-4153-B73A-83CCE88BF858}" srcOrd="0" destOrd="0" presId="urn:microsoft.com/office/officeart/2005/8/layout/hierarchy1"/>
    <dgm:cxn modelId="{9DC1851E-287C-41CF-972A-68C5EAE7AE2A}" type="presParOf" srcId="{B085195F-3ABC-452A-838C-1D92BEC14F6E}" destId="{549FADCD-F5E5-4311-A78B-A4284C07ED7A}" srcOrd="1" destOrd="0" presId="urn:microsoft.com/office/officeart/2005/8/layout/hierarchy1"/>
    <dgm:cxn modelId="{A245C3F4-C531-4675-988C-2C4877450609}" type="presParOf" srcId="{FE5EB75E-5233-4B30-925E-DA0C6FB7B462}" destId="{6CD31256-D23A-43BD-AA8E-94189A5D1B89}" srcOrd="1" destOrd="0" presId="urn:microsoft.com/office/officeart/2005/8/layout/hierarchy1"/>
    <dgm:cxn modelId="{B8FE8471-4040-4369-BA51-9782C5289B4C}" type="presParOf" srcId="{863C63B1-7611-4FDC-BF6D-53E742E32420}" destId="{9FBAB922-2D5D-4EA7-B824-3D5B7ABF5F44}" srcOrd="1" destOrd="0" presId="urn:microsoft.com/office/officeart/2005/8/layout/hierarchy1"/>
    <dgm:cxn modelId="{5B1437B8-EC35-41A5-8703-501D0FA0B629}" type="presParOf" srcId="{9FBAB922-2D5D-4EA7-B824-3D5B7ABF5F44}" destId="{F8EB81F7-B226-4BD9-8933-41388149E513}" srcOrd="0" destOrd="0" presId="urn:microsoft.com/office/officeart/2005/8/layout/hierarchy1"/>
    <dgm:cxn modelId="{580A1B59-F23E-4AF2-A2C7-95DFF07C67E2}" type="presParOf" srcId="{F8EB81F7-B226-4BD9-8933-41388149E513}" destId="{2F3B2602-C5FA-4021-A3A1-B5E04F73CF11}" srcOrd="0" destOrd="0" presId="urn:microsoft.com/office/officeart/2005/8/layout/hierarchy1"/>
    <dgm:cxn modelId="{BFC3A3F0-6BF5-46A5-ABEC-7FC23759C005}" type="presParOf" srcId="{F8EB81F7-B226-4BD9-8933-41388149E513}" destId="{CD57C9EA-24D7-4FDE-A4E3-AD4BA3AE0806}" srcOrd="1" destOrd="0" presId="urn:microsoft.com/office/officeart/2005/8/layout/hierarchy1"/>
    <dgm:cxn modelId="{58845B00-749E-4DD4-9EC5-D1A309700C67}" type="presParOf" srcId="{9FBAB922-2D5D-4EA7-B824-3D5B7ABF5F44}" destId="{0724D976-6FD5-4E45-A9C8-C00FDE8839B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8C75AF0-B2EF-4D13-AF00-B7E53DFEC88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0494952-E7C2-4A78-8230-4F49C8A43834}">
      <dgm:prSet/>
      <dgm:spPr/>
      <dgm:t>
        <a:bodyPr/>
        <a:lstStyle/>
        <a:p>
          <a:r>
            <a:rPr lang="en-US"/>
            <a:t>A community can be defined as a group of people sharing a commonality.</a:t>
          </a:r>
        </a:p>
      </dgm:t>
    </dgm:pt>
    <dgm:pt modelId="{16E4A480-D62A-472E-B560-360AB38C0E53}" type="parTrans" cxnId="{B3E60806-3ACB-4F27-8E7B-5201BC8C5AB6}">
      <dgm:prSet/>
      <dgm:spPr/>
      <dgm:t>
        <a:bodyPr/>
        <a:lstStyle/>
        <a:p>
          <a:endParaRPr lang="en-US"/>
        </a:p>
      </dgm:t>
    </dgm:pt>
    <dgm:pt modelId="{3469F3E1-634F-4D12-8FCE-45696F50E578}" type="sibTrans" cxnId="{B3E60806-3ACB-4F27-8E7B-5201BC8C5AB6}">
      <dgm:prSet/>
      <dgm:spPr/>
      <dgm:t>
        <a:bodyPr/>
        <a:lstStyle/>
        <a:p>
          <a:endParaRPr lang="en-US"/>
        </a:p>
      </dgm:t>
    </dgm:pt>
    <dgm:pt modelId="{473AD11C-95D1-4FF4-A61C-5D2AC79CFF71}">
      <dgm:prSet/>
      <dgm:spPr/>
      <dgm:t>
        <a:bodyPr/>
        <a:lstStyle/>
        <a:p>
          <a:r>
            <a:rPr lang="en-US"/>
            <a:t>This could be an interest, an attitude, a goal or even location.</a:t>
          </a:r>
        </a:p>
      </dgm:t>
    </dgm:pt>
    <dgm:pt modelId="{8A06C5F3-E4D3-480E-860C-5AFEEEEF746E}" type="parTrans" cxnId="{02901630-E0FE-434C-8002-80DE5CD621FF}">
      <dgm:prSet/>
      <dgm:spPr/>
      <dgm:t>
        <a:bodyPr/>
        <a:lstStyle/>
        <a:p>
          <a:endParaRPr lang="en-US"/>
        </a:p>
      </dgm:t>
    </dgm:pt>
    <dgm:pt modelId="{A42C4A85-B824-4594-B38E-BB5047F23150}" type="sibTrans" cxnId="{02901630-E0FE-434C-8002-80DE5CD621FF}">
      <dgm:prSet/>
      <dgm:spPr/>
      <dgm:t>
        <a:bodyPr/>
        <a:lstStyle/>
        <a:p>
          <a:endParaRPr lang="en-US"/>
        </a:p>
      </dgm:t>
    </dgm:pt>
    <dgm:pt modelId="{AA65E219-C0AC-493B-8BC2-1AD913F0D883}" type="pres">
      <dgm:prSet presAssocID="{38C75AF0-B2EF-4D13-AF00-B7E53DFEC88D}" presName="linear" presStyleCnt="0">
        <dgm:presLayoutVars>
          <dgm:animLvl val="lvl"/>
          <dgm:resizeHandles val="exact"/>
        </dgm:presLayoutVars>
      </dgm:prSet>
      <dgm:spPr/>
    </dgm:pt>
    <dgm:pt modelId="{3FCB0959-47D7-47FB-B53F-18DFD1654CFB}" type="pres">
      <dgm:prSet presAssocID="{D0494952-E7C2-4A78-8230-4F49C8A43834}" presName="parentText" presStyleLbl="node1" presStyleIdx="0" presStyleCnt="2">
        <dgm:presLayoutVars>
          <dgm:chMax val="0"/>
          <dgm:bulletEnabled val="1"/>
        </dgm:presLayoutVars>
      </dgm:prSet>
      <dgm:spPr/>
    </dgm:pt>
    <dgm:pt modelId="{4D1F5037-4EC1-498B-886B-EEA6BF86A21B}" type="pres">
      <dgm:prSet presAssocID="{3469F3E1-634F-4D12-8FCE-45696F50E578}" presName="spacer" presStyleCnt="0"/>
      <dgm:spPr/>
    </dgm:pt>
    <dgm:pt modelId="{BC7AB93B-2CA0-4958-A5E5-95B287513219}" type="pres">
      <dgm:prSet presAssocID="{473AD11C-95D1-4FF4-A61C-5D2AC79CFF71}" presName="parentText" presStyleLbl="node1" presStyleIdx="1" presStyleCnt="2">
        <dgm:presLayoutVars>
          <dgm:chMax val="0"/>
          <dgm:bulletEnabled val="1"/>
        </dgm:presLayoutVars>
      </dgm:prSet>
      <dgm:spPr/>
    </dgm:pt>
  </dgm:ptLst>
  <dgm:cxnLst>
    <dgm:cxn modelId="{B3E60806-3ACB-4F27-8E7B-5201BC8C5AB6}" srcId="{38C75AF0-B2EF-4D13-AF00-B7E53DFEC88D}" destId="{D0494952-E7C2-4A78-8230-4F49C8A43834}" srcOrd="0" destOrd="0" parTransId="{16E4A480-D62A-472E-B560-360AB38C0E53}" sibTransId="{3469F3E1-634F-4D12-8FCE-45696F50E578}"/>
    <dgm:cxn modelId="{58E6A40F-F2F9-40C4-8895-CA0503FF01A3}" type="presOf" srcId="{D0494952-E7C2-4A78-8230-4F49C8A43834}" destId="{3FCB0959-47D7-47FB-B53F-18DFD1654CFB}" srcOrd="0" destOrd="0" presId="urn:microsoft.com/office/officeart/2005/8/layout/vList2"/>
    <dgm:cxn modelId="{6D34A324-85D2-4171-B01E-71B52B0286FA}" type="presOf" srcId="{38C75AF0-B2EF-4D13-AF00-B7E53DFEC88D}" destId="{AA65E219-C0AC-493B-8BC2-1AD913F0D883}" srcOrd="0" destOrd="0" presId="urn:microsoft.com/office/officeart/2005/8/layout/vList2"/>
    <dgm:cxn modelId="{02901630-E0FE-434C-8002-80DE5CD621FF}" srcId="{38C75AF0-B2EF-4D13-AF00-B7E53DFEC88D}" destId="{473AD11C-95D1-4FF4-A61C-5D2AC79CFF71}" srcOrd="1" destOrd="0" parTransId="{8A06C5F3-E4D3-480E-860C-5AFEEEEF746E}" sibTransId="{A42C4A85-B824-4594-B38E-BB5047F23150}"/>
    <dgm:cxn modelId="{91234BD4-8A32-4EB4-924C-AA5940E82E60}" type="presOf" srcId="{473AD11C-95D1-4FF4-A61C-5D2AC79CFF71}" destId="{BC7AB93B-2CA0-4958-A5E5-95B287513219}" srcOrd="0" destOrd="0" presId="urn:microsoft.com/office/officeart/2005/8/layout/vList2"/>
    <dgm:cxn modelId="{5BFF4E01-D1A4-47D9-83A3-6399C9651048}" type="presParOf" srcId="{AA65E219-C0AC-493B-8BC2-1AD913F0D883}" destId="{3FCB0959-47D7-47FB-B53F-18DFD1654CFB}" srcOrd="0" destOrd="0" presId="urn:microsoft.com/office/officeart/2005/8/layout/vList2"/>
    <dgm:cxn modelId="{AAB7BA7B-24C5-4005-8251-4D566CA8E941}" type="presParOf" srcId="{AA65E219-C0AC-493B-8BC2-1AD913F0D883}" destId="{4D1F5037-4EC1-498B-886B-EEA6BF86A21B}" srcOrd="1" destOrd="0" presId="urn:microsoft.com/office/officeart/2005/8/layout/vList2"/>
    <dgm:cxn modelId="{B36B7323-B442-47D0-B855-B477D4E8A136}" type="presParOf" srcId="{AA65E219-C0AC-493B-8BC2-1AD913F0D883}" destId="{BC7AB93B-2CA0-4958-A5E5-95B28751321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74D9F8F-96D2-492B-ABDA-AAC105662C3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46EF9B7-5EE0-433C-AA39-BA9DEC11FB24}">
      <dgm:prSet/>
      <dgm:spPr/>
      <dgm:t>
        <a:bodyPr/>
        <a:lstStyle/>
        <a:p>
          <a:r>
            <a:rPr lang="en-US"/>
            <a:t>A community is a group of people who have common characteristics or interests. </a:t>
          </a:r>
        </a:p>
      </dgm:t>
    </dgm:pt>
    <dgm:pt modelId="{20BA3B4F-A4A5-4A65-BCE3-3ACD3F5A1278}" type="parTrans" cxnId="{51DA4B89-8556-4ECD-8525-13C96B802CE8}">
      <dgm:prSet/>
      <dgm:spPr/>
      <dgm:t>
        <a:bodyPr/>
        <a:lstStyle/>
        <a:p>
          <a:endParaRPr lang="en-US"/>
        </a:p>
      </dgm:t>
    </dgm:pt>
    <dgm:pt modelId="{CD9A86E2-243D-4118-A48B-643F5CEE184E}" type="sibTrans" cxnId="{51DA4B89-8556-4ECD-8525-13C96B802CE8}">
      <dgm:prSet/>
      <dgm:spPr/>
      <dgm:t>
        <a:bodyPr/>
        <a:lstStyle/>
        <a:p>
          <a:endParaRPr lang="en-US"/>
        </a:p>
      </dgm:t>
    </dgm:pt>
    <dgm:pt modelId="{EBB201E5-7B80-4E22-B58A-5E46ED3B6B02}">
      <dgm:prSet/>
      <dgm:spPr/>
      <dgm:t>
        <a:bodyPr/>
        <a:lstStyle/>
        <a:p>
          <a:r>
            <a:rPr lang="en-US"/>
            <a:t>Communities can be defined by: geographical location, race, ethnicity, age, occupation, a shared interest or affinity (such as religion and faith) or other common bonds, such as health need or disadvantage. </a:t>
          </a:r>
        </a:p>
      </dgm:t>
    </dgm:pt>
    <dgm:pt modelId="{32C998F4-A34A-45A4-A6D7-CD9349E2D37C}" type="parTrans" cxnId="{E6971D5C-141D-4900-85AE-56D9E0BBADF4}">
      <dgm:prSet/>
      <dgm:spPr/>
      <dgm:t>
        <a:bodyPr/>
        <a:lstStyle/>
        <a:p>
          <a:endParaRPr lang="en-US"/>
        </a:p>
      </dgm:t>
    </dgm:pt>
    <dgm:pt modelId="{E62895F6-61F3-418C-8FBA-7D2C9A65A1A4}" type="sibTrans" cxnId="{E6971D5C-141D-4900-85AE-56D9E0BBADF4}">
      <dgm:prSet/>
      <dgm:spPr/>
      <dgm:t>
        <a:bodyPr/>
        <a:lstStyle/>
        <a:p>
          <a:endParaRPr lang="en-US"/>
        </a:p>
      </dgm:t>
    </dgm:pt>
    <dgm:pt modelId="{74303365-2011-4A36-853F-E0C425192BFF}">
      <dgm:prSet/>
      <dgm:spPr/>
      <dgm:t>
        <a:bodyPr/>
        <a:lstStyle/>
        <a:p>
          <a:r>
            <a:rPr lang="en-US"/>
            <a:t>People who are socially isolated are also considered to be a community group.</a:t>
          </a:r>
        </a:p>
      </dgm:t>
    </dgm:pt>
    <dgm:pt modelId="{3FC25D2E-A608-4F3E-887F-90C922E975A7}" type="parTrans" cxnId="{4E1C8809-52BA-498B-9D00-F365C4FCFBD3}">
      <dgm:prSet/>
      <dgm:spPr/>
      <dgm:t>
        <a:bodyPr/>
        <a:lstStyle/>
        <a:p>
          <a:endParaRPr lang="en-US"/>
        </a:p>
      </dgm:t>
    </dgm:pt>
    <dgm:pt modelId="{8A9BB50E-5387-4D1B-A00F-5284C69CE16A}" type="sibTrans" cxnId="{4E1C8809-52BA-498B-9D00-F365C4FCFBD3}">
      <dgm:prSet/>
      <dgm:spPr/>
      <dgm:t>
        <a:bodyPr/>
        <a:lstStyle/>
        <a:p>
          <a:endParaRPr lang="en-US"/>
        </a:p>
      </dgm:t>
    </dgm:pt>
    <dgm:pt modelId="{20C52C2D-EBDE-48A4-AAC4-5E4ED5189A4B}">
      <dgm:prSet/>
      <dgm:spPr/>
      <dgm:t>
        <a:bodyPr/>
        <a:lstStyle/>
        <a:p>
          <a:r>
            <a:rPr lang="en-US"/>
            <a:t>(National Institute for Health and Care Excellence, 2016)</a:t>
          </a:r>
          <a:br>
            <a:rPr lang="en-US"/>
          </a:br>
          <a:endParaRPr lang="en-US"/>
        </a:p>
      </dgm:t>
    </dgm:pt>
    <dgm:pt modelId="{A9CFFB3F-356E-481E-BBE1-73BB132809FF}" type="parTrans" cxnId="{ECBB5B75-3F4A-4655-8DA7-D9FFB5222DA6}">
      <dgm:prSet/>
      <dgm:spPr/>
      <dgm:t>
        <a:bodyPr/>
        <a:lstStyle/>
        <a:p>
          <a:endParaRPr lang="en-US"/>
        </a:p>
      </dgm:t>
    </dgm:pt>
    <dgm:pt modelId="{B123830F-25C6-4C8E-90DE-7A0BB103BFF5}" type="sibTrans" cxnId="{ECBB5B75-3F4A-4655-8DA7-D9FFB5222DA6}">
      <dgm:prSet/>
      <dgm:spPr/>
      <dgm:t>
        <a:bodyPr/>
        <a:lstStyle/>
        <a:p>
          <a:endParaRPr lang="en-US"/>
        </a:p>
      </dgm:t>
    </dgm:pt>
    <dgm:pt modelId="{B0883AB4-7AD6-4ED1-A5E2-2AEFC1A8AE25}" type="pres">
      <dgm:prSet presAssocID="{B74D9F8F-96D2-492B-ABDA-AAC105662C34}" presName="linear" presStyleCnt="0">
        <dgm:presLayoutVars>
          <dgm:animLvl val="lvl"/>
          <dgm:resizeHandles val="exact"/>
        </dgm:presLayoutVars>
      </dgm:prSet>
      <dgm:spPr/>
    </dgm:pt>
    <dgm:pt modelId="{ED008276-FD68-4C3C-99E6-F1A0F7FC57CC}" type="pres">
      <dgm:prSet presAssocID="{E46EF9B7-5EE0-433C-AA39-BA9DEC11FB24}" presName="parentText" presStyleLbl="node1" presStyleIdx="0" presStyleCnt="4">
        <dgm:presLayoutVars>
          <dgm:chMax val="0"/>
          <dgm:bulletEnabled val="1"/>
        </dgm:presLayoutVars>
      </dgm:prSet>
      <dgm:spPr/>
    </dgm:pt>
    <dgm:pt modelId="{E8C6E8D9-B138-49BD-9D38-508D5E7B3102}" type="pres">
      <dgm:prSet presAssocID="{CD9A86E2-243D-4118-A48B-643F5CEE184E}" presName="spacer" presStyleCnt="0"/>
      <dgm:spPr/>
    </dgm:pt>
    <dgm:pt modelId="{67980563-3DF0-4A08-8656-4E7963B30B08}" type="pres">
      <dgm:prSet presAssocID="{EBB201E5-7B80-4E22-B58A-5E46ED3B6B02}" presName="parentText" presStyleLbl="node1" presStyleIdx="1" presStyleCnt="4">
        <dgm:presLayoutVars>
          <dgm:chMax val="0"/>
          <dgm:bulletEnabled val="1"/>
        </dgm:presLayoutVars>
      </dgm:prSet>
      <dgm:spPr/>
    </dgm:pt>
    <dgm:pt modelId="{81198DEB-332C-4846-AD99-4596FABB659A}" type="pres">
      <dgm:prSet presAssocID="{E62895F6-61F3-418C-8FBA-7D2C9A65A1A4}" presName="spacer" presStyleCnt="0"/>
      <dgm:spPr/>
    </dgm:pt>
    <dgm:pt modelId="{75677782-1934-41DD-AA1B-7B096F8739D8}" type="pres">
      <dgm:prSet presAssocID="{74303365-2011-4A36-853F-E0C425192BFF}" presName="parentText" presStyleLbl="node1" presStyleIdx="2" presStyleCnt="4">
        <dgm:presLayoutVars>
          <dgm:chMax val="0"/>
          <dgm:bulletEnabled val="1"/>
        </dgm:presLayoutVars>
      </dgm:prSet>
      <dgm:spPr/>
    </dgm:pt>
    <dgm:pt modelId="{B2C45F19-39E8-4007-B403-EDD71DBC05A4}" type="pres">
      <dgm:prSet presAssocID="{8A9BB50E-5387-4D1B-A00F-5284C69CE16A}" presName="spacer" presStyleCnt="0"/>
      <dgm:spPr/>
    </dgm:pt>
    <dgm:pt modelId="{AD9F213D-16CB-4186-9511-77CCDE79848B}" type="pres">
      <dgm:prSet presAssocID="{20C52C2D-EBDE-48A4-AAC4-5E4ED5189A4B}" presName="parentText" presStyleLbl="node1" presStyleIdx="3" presStyleCnt="4">
        <dgm:presLayoutVars>
          <dgm:chMax val="0"/>
          <dgm:bulletEnabled val="1"/>
        </dgm:presLayoutVars>
      </dgm:prSet>
      <dgm:spPr/>
    </dgm:pt>
  </dgm:ptLst>
  <dgm:cxnLst>
    <dgm:cxn modelId="{E93FE406-F7A8-4E4B-BFA3-0F97650B2F66}" type="presOf" srcId="{E46EF9B7-5EE0-433C-AA39-BA9DEC11FB24}" destId="{ED008276-FD68-4C3C-99E6-F1A0F7FC57CC}" srcOrd="0" destOrd="0" presId="urn:microsoft.com/office/officeart/2005/8/layout/vList2"/>
    <dgm:cxn modelId="{4E1C8809-52BA-498B-9D00-F365C4FCFBD3}" srcId="{B74D9F8F-96D2-492B-ABDA-AAC105662C34}" destId="{74303365-2011-4A36-853F-E0C425192BFF}" srcOrd="2" destOrd="0" parTransId="{3FC25D2E-A608-4F3E-887F-90C922E975A7}" sibTransId="{8A9BB50E-5387-4D1B-A00F-5284C69CE16A}"/>
    <dgm:cxn modelId="{BC77DA22-A3E8-4449-8214-9322261C0856}" type="presOf" srcId="{EBB201E5-7B80-4E22-B58A-5E46ED3B6B02}" destId="{67980563-3DF0-4A08-8656-4E7963B30B08}" srcOrd="0" destOrd="0" presId="urn:microsoft.com/office/officeart/2005/8/layout/vList2"/>
    <dgm:cxn modelId="{E282D22D-997E-4508-A3C4-96E187F2E1C5}" type="presOf" srcId="{B74D9F8F-96D2-492B-ABDA-AAC105662C34}" destId="{B0883AB4-7AD6-4ED1-A5E2-2AEFC1A8AE25}" srcOrd="0" destOrd="0" presId="urn:microsoft.com/office/officeart/2005/8/layout/vList2"/>
    <dgm:cxn modelId="{091CB832-D229-450E-8137-B737A3E366C8}" type="presOf" srcId="{74303365-2011-4A36-853F-E0C425192BFF}" destId="{75677782-1934-41DD-AA1B-7B096F8739D8}" srcOrd="0" destOrd="0" presId="urn:microsoft.com/office/officeart/2005/8/layout/vList2"/>
    <dgm:cxn modelId="{E6971D5C-141D-4900-85AE-56D9E0BBADF4}" srcId="{B74D9F8F-96D2-492B-ABDA-AAC105662C34}" destId="{EBB201E5-7B80-4E22-B58A-5E46ED3B6B02}" srcOrd="1" destOrd="0" parTransId="{32C998F4-A34A-45A4-A6D7-CD9349E2D37C}" sibTransId="{E62895F6-61F3-418C-8FBA-7D2C9A65A1A4}"/>
    <dgm:cxn modelId="{CA762D5C-2A65-4FEC-9889-16ACEF4BCA70}" type="presOf" srcId="{20C52C2D-EBDE-48A4-AAC4-5E4ED5189A4B}" destId="{AD9F213D-16CB-4186-9511-77CCDE79848B}" srcOrd="0" destOrd="0" presId="urn:microsoft.com/office/officeart/2005/8/layout/vList2"/>
    <dgm:cxn modelId="{ECBB5B75-3F4A-4655-8DA7-D9FFB5222DA6}" srcId="{B74D9F8F-96D2-492B-ABDA-AAC105662C34}" destId="{20C52C2D-EBDE-48A4-AAC4-5E4ED5189A4B}" srcOrd="3" destOrd="0" parTransId="{A9CFFB3F-356E-481E-BBE1-73BB132809FF}" sibTransId="{B123830F-25C6-4C8E-90DE-7A0BB103BFF5}"/>
    <dgm:cxn modelId="{51DA4B89-8556-4ECD-8525-13C96B802CE8}" srcId="{B74D9F8F-96D2-492B-ABDA-AAC105662C34}" destId="{E46EF9B7-5EE0-433C-AA39-BA9DEC11FB24}" srcOrd="0" destOrd="0" parTransId="{20BA3B4F-A4A5-4A65-BCE3-3ACD3F5A1278}" sibTransId="{CD9A86E2-243D-4118-A48B-643F5CEE184E}"/>
    <dgm:cxn modelId="{6002359B-C4E6-4E40-9B3E-A3929514A9B4}" type="presParOf" srcId="{B0883AB4-7AD6-4ED1-A5E2-2AEFC1A8AE25}" destId="{ED008276-FD68-4C3C-99E6-F1A0F7FC57CC}" srcOrd="0" destOrd="0" presId="urn:microsoft.com/office/officeart/2005/8/layout/vList2"/>
    <dgm:cxn modelId="{0E06EFC6-32A5-4F64-8CA7-689801B66E43}" type="presParOf" srcId="{B0883AB4-7AD6-4ED1-A5E2-2AEFC1A8AE25}" destId="{E8C6E8D9-B138-49BD-9D38-508D5E7B3102}" srcOrd="1" destOrd="0" presId="urn:microsoft.com/office/officeart/2005/8/layout/vList2"/>
    <dgm:cxn modelId="{EF2E09DB-541C-4700-A12C-EFDCBF6D815F}" type="presParOf" srcId="{B0883AB4-7AD6-4ED1-A5E2-2AEFC1A8AE25}" destId="{67980563-3DF0-4A08-8656-4E7963B30B08}" srcOrd="2" destOrd="0" presId="urn:microsoft.com/office/officeart/2005/8/layout/vList2"/>
    <dgm:cxn modelId="{EB3685B0-B8A3-49E4-A420-4AA54EAC70A4}" type="presParOf" srcId="{B0883AB4-7AD6-4ED1-A5E2-2AEFC1A8AE25}" destId="{81198DEB-332C-4846-AD99-4596FABB659A}" srcOrd="3" destOrd="0" presId="urn:microsoft.com/office/officeart/2005/8/layout/vList2"/>
    <dgm:cxn modelId="{FD869C20-C920-48D8-A14B-110D73FA3F23}" type="presParOf" srcId="{B0883AB4-7AD6-4ED1-A5E2-2AEFC1A8AE25}" destId="{75677782-1934-41DD-AA1B-7B096F8739D8}" srcOrd="4" destOrd="0" presId="urn:microsoft.com/office/officeart/2005/8/layout/vList2"/>
    <dgm:cxn modelId="{1D60298F-6C68-4BB9-8F16-4AD89A181462}" type="presParOf" srcId="{B0883AB4-7AD6-4ED1-A5E2-2AEFC1A8AE25}" destId="{B2C45F19-39E8-4007-B403-EDD71DBC05A4}" srcOrd="5" destOrd="0" presId="urn:microsoft.com/office/officeart/2005/8/layout/vList2"/>
    <dgm:cxn modelId="{CAB3485C-6580-43E7-888C-EB7DF3A75E8B}" type="presParOf" srcId="{B0883AB4-7AD6-4ED1-A5E2-2AEFC1A8AE25}" destId="{AD9F213D-16CB-4186-9511-77CCDE79848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2BC5D9C-5DB7-4F0C-BF93-DD601FFF1BB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066814-2A83-42FF-A308-59C5E37978D6}">
      <dgm:prSet/>
      <dgm:spPr/>
      <dgm:t>
        <a:bodyPr/>
        <a:lstStyle/>
        <a:p>
          <a:r>
            <a:rPr lang="en-US"/>
            <a:t>Based on this definition, make a list of all the communities you belong to in your life. </a:t>
          </a:r>
        </a:p>
      </dgm:t>
    </dgm:pt>
    <dgm:pt modelId="{48576224-0FDF-4652-AFB3-8432173D66BC}" type="parTrans" cxnId="{F4C8DCF3-3B86-4A4C-BBD7-DE56CA339DF0}">
      <dgm:prSet/>
      <dgm:spPr/>
      <dgm:t>
        <a:bodyPr/>
        <a:lstStyle/>
        <a:p>
          <a:endParaRPr lang="en-US"/>
        </a:p>
      </dgm:t>
    </dgm:pt>
    <dgm:pt modelId="{68682EF8-B75D-4E7D-A378-3D993DAA94AC}" type="sibTrans" cxnId="{F4C8DCF3-3B86-4A4C-BBD7-DE56CA339DF0}">
      <dgm:prSet/>
      <dgm:spPr/>
      <dgm:t>
        <a:bodyPr/>
        <a:lstStyle/>
        <a:p>
          <a:endParaRPr lang="en-US"/>
        </a:p>
      </dgm:t>
    </dgm:pt>
    <dgm:pt modelId="{39845437-6D92-4338-94FF-CAFDF56CAE70}">
      <dgm:prSet/>
      <dgm:spPr/>
      <dgm:t>
        <a:bodyPr/>
        <a:lstStyle/>
        <a:p>
          <a:r>
            <a:rPr lang="en-US"/>
            <a:t>Think broadly!</a:t>
          </a:r>
        </a:p>
      </dgm:t>
    </dgm:pt>
    <dgm:pt modelId="{EBE8184D-E2D5-4366-9C63-AEDA61108296}" type="parTrans" cxnId="{30AE5321-087C-4583-B9B2-FBE8D0693C56}">
      <dgm:prSet/>
      <dgm:spPr/>
      <dgm:t>
        <a:bodyPr/>
        <a:lstStyle/>
        <a:p>
          <a:endParaRPr lang="en-US"/>
        </a:p>
      </dgm:t>
    </dgm:pt>
    <dgm:pt modelId="{AB85A302-9071-4D0A-AF51-910853CDB853}" type="sibTrans" cxnId="{30AE5321-087C-4583-B9B2-FBE8D0693C56}">
      <dgm:prSet/>
      <dgm:spPr/>
      <dgm:t>
        <a:bodyPr/>
        <a:lstStyle/>
        <a:p>
          <a:endParaRPr lang="en-US"/>
        </a:p>
      </dgm:t>
    </dgm:pt>
    <dgm:pt modelId="{67963F29-D4D2-469A-939E-9EAB7FBBAFCD}" type="pres">
      <dgm:prSet presAssocID="{22BC5D9C-5DB7-4F0C-BF93-DD601FFF1BB2}" presName="root" presStyleCnt="0">
        <dgm:presLayoutVars>
          <dgm:dir/>
          <dgm:resizeHandles val="exact"/>
        </dgm:presLayoutVars>
      </dgm:prSet>
      <dgm:spPr/>
    </dgm:pt>
    <dgm:pt modelId="{149D190C-6599-4E6D-B0EA-84604338B86D}" type="pres">
      <dgm:prSet presAssocID="{12066814-2A83-42FF-A308-59C5E37978D6}" presName="compNode" presStyleCnt="0"/>
      <dgm:spPr/>
    </dgm:pt>
    <dgm:pt modelId="{5D281FA0-D7DA-4A6D-A126-96C70561ED38}" type="pres">
      <dgm:prSet presAssocID="{12066814-2A83-42FF-A308-59C5E37978D6}" presName="bgRect" presStyleLbl="bgShp" presStyleIdx="0" presStyleCnt="2"/>
      <dgm:spPr/>
    </dgm:pt>
    <dgm:pt modelId="{55E40B1D-67C0-424A-8F97-DEDC0EAA7986}" type="pres">
      <dgm:prSet presAssocID="{12066814-2A83-42FF-A308-59C5E37978D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FF495879-21CB-45E4-8B45-5719D7C6FE6A}" type="pres">
      <dgm:prSet presAssocID="{12066814-2A83-42FF-A308-59C5E37978D6}" presName="spaceRect" presStyleCnt="0"/>
      <dgm:spPr/>
    </dgm:pt>
    <dgm:pt modelId="{0560756D-EF31-4F0B-A563-06E06820BCC0}" type="pres">
      <dgm:prSet presAssocID="{12066814-2A83-42FF-A308-59C5E37978D6}" presName="parTx" presStyleLbl="revTx" presStyleIdx="0" presStyleCnt="2">
        <dgm:presLayoutVars>
          <dgm:chMax val="0"/>
          <dgm:chPref val="0"/>
        </dgm:presLayoutVars>
      </dgm:prSet>
      <dgm:spPr/>
    </dgm:pt>
    <dgm:pt modelId="{56CF7397-C1E7-4EC5-A2E0-EA945D0E47D4}" type="pres">
      <dgm:prSet presAssocID="{68682EF8-B75D-4E7D-A378-3D993DAA94AC}" presName="sibTrans" presStyleCnt="0"/>
      <dgm:spPr/>
    </dgm:pt>
    <dgm:pt modelId="{2AE2EDCC-03FC-409E-B932-62BC6E5A4434}" type="pres">
      <dgm:prSet presAssocID="{39845437-6D92-4338-94FF-CAFDF56CAE70}" presName="compNode" presStyleCnt="0"/>
      <dgm:spPr/>
    </dgm:pt>
    <dgm:pt modelId="{52C0BD8A-110A-46A6-ADDB-182FFE949A10}" type="pres">
      <dgm:prSet presAssocID="{39845437-6D92-4338-94FF-CAFDF56CAE70}" presName="bgRect" presStyleLbl="bgShp" presStyleIdx="1" presStyleCnt="2"/>
      <dgm:spPr/>
    </dgm:pt>
    <dgm:pt modelId="{3382C19B-3DF8-46CB-9285-B22EDE9005C2}" type="pres">
      <dgm:prSet presAssocID="{39845437-6D92-4338-94FF-CAFDF56CAE7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74AD1D7-E3EE-4442-A753-4685A659C5C7}" type="pres">
      <dgm:prSet presAssocID="{39845437-6D92-4338-94FF-CAFDF56CAE70}" presName="spaceRect" presStyleCnt="0"/>
      <dgm:spPr/>
    </dgm:pt>
    <dgm:pt modelId="{36C003C7-92C0-43C0-9A71-11341D91C3E8}" type="pres">
      <dgm:prSet presAssocID="{39845437-6D92-4338-94FF-CAFDF56CAE70}" presName="parTx" presStyleLbl="revTx" presStyleIdx="1" presStyleCnt="2">
        <dgm:presLayoutVars>
          <dgm:chMax val="0"/>
          <dgm:chPref val="0"/>
        </dgm:presLayoutVars>
      </dgm:prSet>
      <dgm:spPr/>
    </dgm:pt>
  </dgm:ptLst>
  <dgm:cxnLst>
    <dgm:cxn modelId="{30AE5321-087C-4583-B9B2-FBE8D0693C56}" srcId="{22BC5D9C-5DB7-4F0C-BF93-DD601FFF1BB2}" destId="{39845437-6D92-4338-94FF-CAFDF56CAE70}" srcOrd="1" destOrd="0" parTransId="{EBE8184D-E2D5-4366-9C63-AEDA61108296}" sibTransId="{AB85A302-9071-4D0A-AF51-910853CDB853}"/>
    <dgm:cxn modelId="{82B6C345-BBEF-4E2F-BB25-86F8516783F8}" type="presOf" srcId="{12066814-2A83-42FF-A308-59C5E37978D6}" destId="{0560756D-EF31-4F0B-A563-06E06820BCC0}" srcOrd="0" destOrd="0" presId="urn:microsoft.com/office/officeart/2018/2/layout/IconVerticalSolidList"/>
    <dgm:cxn modelId="{A983C2E0-8B54-4B89-B3EA-D56A2140D088}" type="presOf" srcId="{39845437-6D92-4338-94FF-CAFDF56CAE70}" destId="{36C003C7-92C0-43C0-9A71-11341D91C3E8}" srcOrd="0" destOrd="0" presId="urn:microsoft.com/office/officeart/2018/2/layout/IconVerticalSolidList"/>
    <dgm:cxn modelId="{6FA0A2F2-1011-4A5E-AC0B-46821A0B2815}" type="presOf" srcId="{22BC5D9C-5DB7-4F0C-BF93-DD601FFF1BB2}" destId="{67963F29-D4D2-469A-939E-9EAB7FBBAFCD}" srcOrd="0" destOrd="0" presId="urn:microsoft.com/office/officeart/2018/2/layout/IconVerticalSolidList"/>
    <dgm:cxn modelId="{F4C8DCF3-3B86-4A4C-BBD7-DE56CA339DF0}" srcId="{22BC5D9C-5DB7-4F0C-BF93-DD601FFF1BB2}" destId="{12066814-2A83-42FF-A308-59C5E37978D6}" srcOrd="0" destOrd="0" parTransId="{48576224-0FDF-4652-AFB3-8432173D66BC}" sibTransId="{68682EF8-B75D-4E7D-A378-3D993DAA94AC}"/>
    <dgm:cxn modelId="{4155F04B-9E38-4C51-A4A5-5CDC1866EC7F}" type="presParOf" srcId="{67963F29-D4D2-469A-939E-9EAB7FBBAFCD}" destId="{149D190C-6599-4E6D-B0EA-84604338B86D}" srcOrd="0" destOrd="0" presId="urn:microsoft.com/office/officeart/2018/2/layout/IconVerticalSolidList"/>
    <dgm:cxn modelId="{C6ABF088-B0D7-46EB-8A91-F828050331B3}" type="presParOf" srcId="{149D190C-6599-4E6D-B0EA-84604338B86D}" destId="{5D281FA0-D7DA-4A6D-A126-96C70561ED38}" srcOrd="0" destOrd="0" presId="urn:microsoft.com/office/officeart/2018/2/layout/IconVerticalSolidList"/>
    <dgm:cxn modelId="{49B94998-923F-4A71-9DD7-806524179639}" type="presParOf" srcId="{149D190C-6599-4E6D-B0EA-84604338B86D}" destId="{55E40B1D-67C0-424A-8F97-DEDC0EAA7986}" srcOrd="1" destOrd="0" presId="urn:microsoft.com/office/officeart/2018/2/layout/IconVerticalSolidList"/>
    <dgm:cxn modelId="{A7D0DFEB-FE14-45C7-81C9-3A22D39013B9}" type="presParOf" srcId="{149D190C-6599-4E6D-B0EA-84604338B86D}" destId="{FF495879-21CB-45E4-8B45-5719D7C6FE6A}" srcOrd="2" destOrd="0" presId="urn:microsoft.com/office/officeart/2018/2/layout/IconVerticalSolidList"/>
    <dgm:cxn modelId="{30255163-6719-420A-B900-1CEB2E0AD04C}" type="presParOf" srcId="{149D190C-6599-4E6D-B0EA-84604338B86D}" destId="{0560756D-EF31-4F0B-A563-06E06820BCC0}" srcOrd="3" destOrd="0" presId="urn:microsoft.com/office/officeart/2018/2/layout/IconVerticalSolidList"/>
    <dgm:cxn modelId="{B329E3A6-8FC7-45DD-A161-E4A73DB47034}" type="presParOf" srcId="{67963F29-D4D2-469A-939E-9EAB7FBBAFCD}" destId="{56CF7397-C1E7-4EC5-A2E0-EA945D0E47D4}" srcOrd="1" destOrd="0" presId="urn:microsoft.com/office/officeart/2018/2/layout/IconVerticalSolidList"/>
    <dgm:cxn modelId="{04FBD9F0-1727-4305-9937-FC49549ED0C7}" type="presParOf" srcId="{67963F29-D4D2-469A-939E-9EAB7FBBAFCD}" destId="{2AE2EDCC-03FC-409E-B932-62BC6E5A4434}" srcOrd="2" destOrd="0" presId="urn:microsoft.com/office/officeart/2018/2/layout/IconVerticalSolidList"/>
    <dgm:cxn modelId="{90CF6F44-5B90-49FA-940F-A7FCE6210221}" type="presParOf" srcId="{2AE2EDCC-03FC-409E-B932-62BC6E5A4434}" destId="{52C0BD8A-110A-46A6-ADDB-182FFE949A10}" srcOrd="0" destOrd="0" presId="urn:microsoft.com/office/officeart/2018/2/layout/IconVerticalSolidList"/>
    <dgm:cxn modelId="{1C4A9D70-B1E2-4C6E-BF9C-45870825E023}" type="presParOf" srcId="{2AE2EDCC-03FC-409E-B932-62BC6E5A4434}" destId="{3382C19B-3DF8-46CB-9285-B22EDE9005C2}" srcOrd="1" destOrd="0" presId="urn:microsoft.com/office/officeart/2018/2/layout/IconVerticalSolidList"/>
    <dgm:cxn modelId="{69B0C18E-AE5D-45E3-B3CE-71C791F3EF0D}" type="presParOf" srcId="{2AE2EDCC-03FC-409E-B932-62BC6E5A4434}" destId="{774AD1D7-E3EE-4442-A753-4685A659C5C7}" srcOrd="2" destOrd="0" presId="urn:microsoft.com/office/officeart/2018/2/layout/IconVerticalSolidList"/>
    <dgm:cxn modelId="{DE25B2BC-4D66-4F39-8026-170850061FAB}" type="presParOf" srcId="{2AE2EDCC-03FC-409E-B932-62BC6E5A4434}" destId="{36C003C7-92C0-43C0-9A71-11341D91C3E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6F85A58-4360-49F0-84AC-51AF05C587C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42BE54A-43BE-48E0-9E68-4B376CC7F21E}">
      <dgm:prSet/>
      <dgm:spPr/>
      <dgm:t>
        <a:bodyPr/>
        <a:lstStyle/>
        <a:p>
          <a:r>
            <a:rPr lang="en-US"/>
            <a:t>Children</a:t>
          </a:r>
        </a:p>
      </dgm:t>
    </dgm:pt>
    <dgm:pt modelId="{B9C6EEAA-D605-4E0F-9B20-13AEDF448F1A}" type="parTrans" cxnId="{899FCCE8-141C-407A-8559-30B3463E409A}">
      <dgm:prSet/>
      <dgm:spPr/>
      <dgm:t>
        <a:bodyPr/>
        <a:lstStyle/>
        <a:p>
          <a:endParaRPr lang="en-US"/>
        </a:p>
      </dgm:t>
    </dgm:pt>
    <dgm:pt modelId="{62612BED-E4C1-4EEB-AE3E-48BFA43F3859}" type="sibTrans" cxnId="{899FCCE8-141C-407A-8559-30B3463E409A}">
      <dgm:prSet/>
      <dgm:spPr/>
      <dgm:t>
        <a:bodyPr/>
        <a:lstStyle/>
        <a:p>
          <a:endParaRPr lang="en-US"/>
        </a:p>
      </dgm:t>
    </dgm:pt>
    <dgm:pt modelId="{ABAC1F7E-152F-4FC1-95D5-3E6AE819A793}">
      <dgm:prSet/>
      <dgm:spPr/>
      <dgm:t>
        <a:bodyPr/>
        <a:lstStyle/>
        <a:p>
          <a:r>
            <a:rPr lang="en-US"/>
            <a:t>Teenagers</a:t>
          </a:r>
        </a:p>
      </dgm:t>
    </dgm:pt>
    <dgm:pt modelId="{5ABD0D16-98EC-4CCF-9025-7E597CE162AE}" type="parTrans" cxnId="{0FFA3D66-C781-44B3-8F34-1BFF0627F234}">
      <dgm:prSet/>
      <dgm:spPr/>
      <dgm:t>
        <a:bodyPr/>
        <a:lstStyle/>
        <a:p>
          <a:endParaRPr lang="en-US"/>
        </a:p>
      </dgm:t>
    </dgm:pt>
    <dgm:pt modelId="{44E00F8F-D1F9-4FB0-903A-9F11A8E46702}" type="sibTrans" cxnId="{0FFA3D66-C781-44B3-8F34-1BFF0627F234}">
      <dgm:prSet/>
      <dgm:spPr/>
      <dgm:t>
        <a:bodyPr/>
        <a:lstStyle/>
        <a:p>
          <a:endParaRPr lang="en-US"/>
        </a:p>
      </dgm:t>
    </dgm:pt>
    <dgm:pt modelId="{8C73F4A1-4906-48B2-8534-79B038CF54C2}">
      <dgm:prSet/>
      <dgm:spPr/>
      <dgm:t>
        <a:bodyPr/>
        <a:lstStyle/>
        <a:p>
          <a:r>
            <a:rPr lang="en-US"/>
            <a:t>Council estate tenants</a:t>
          </a:r>
        </a:p>
      </dgm:t>
    </dgm:pt>
    <dgm:pt modelId="{37697AA5-DADB-4F7A-B3B0-5986A8E338CB}" type="parTrans" cxnId="{4CFA0E51-B096-4932-8434-7AFB2557F878}">
      <dgm:prSet/>
      <dgm:spPr/>
      <dgm:t>
        <a:bodyPr/>
        <a:lstStyle/>
        <a:p>
          <a:endParaRPr lang="en-US"/>
        </a:p>
      </dgm:t>
    </dgm:pt>
    <dgm:pt modelId="{2E67F7B2-DFBB-4CFE-9162-4680C2FE0A05}" type="sibTrans" cxnId="{4CFA0E51-B096-4932-8434-7AFB2557F878}">
      <dgm:prSet/>
      <dgm:spPr/>
      <dgm:t>
        <a:bodyPr/>
        <a:lstStyle/>
        <a:p>
          <a:endParaRPr lang="en-US"/>
        </a:p>
      </dgm:t>
    </dgm:pt>
    <dgm:pt modelId="{1E45C0C5-B80C-4C59-BD9E-C672635C9E95}">
      <dgm:prSet/>
      <dgm:spPr/>
      <dgm:t>
        <a:bodyPr/>
        <a:lstStyle/>
        <a:p>
          <a:r>
            <a:rPr lang="en-US"/>
            <a:t>Women</a:t>
          </a:r>
        </a:p>
      </dgm:t>
    </dgm:pt>
    <dgm:pt modelId="{B1654C89-0429-4FCE-B1EE-510E064B973F}" type="parTrans" cxnId="{6AB407F2-C826-4033-848E-B56DCDD6D2DF}">
      <dgm:prSet/>
      <dgm:spPr/>
      <dgm:t>
        <a:bodyPr/>
        <a:lstStyle/>
        <a:p>
          <a:endParaRPr lang="en-US"/>
        </a:p>
      </dgm:t>
    </dgm:pt>
    <dgm:pt modelId="{0B20FE6C-3C89-4B71-994D-0AB209178A7C}" type="sibTrans" cxnId="{6AB407F2-C826-4033-848E-B56DCDD6D2DF}">
      <dgm:prSet/>
      <dgm:spPr/>
      <dgm:t>
        <a:bodyPr/>
        <a:lstStyle/>
        <a:p>
          <a:endParaRPr lang="en-US"/>
        </a:p>
      </dgm:t>
    </dgm:pt>
    <dgm:pt modelId="{CD1407B7-7B80-493B-A104-F7C4CC762C32}">
      <dgm:prSet/>
      <dgm:spPr/>
      <dgm:t>
        <a:bodyPr/>
        <a:lstStyle/>
        <a:p>
          <a:r>
            <a:rPr lang="en-US"/>
            <a:t>Traveller groups</a:t>
          </a:r>
        </a:p>
      </dgm:t>
    </dgm:pt>
    <dgm:pt modelId="{407DDBA5-93C2-4543-93FA-C10DF961309F}" type="parTrans" cxnId="{ED2906EF-25DC-42FF-9D4E-B352CDD72449}">
      <dgm:prSet/>
      <dgm:spPr/>
      <dgm:t>
        <a:bodyPr/>
        <a:lstStyle/>
        <a:p>
          <a:endParaRPr lang="en-US"/>
        </a:p>
      </dgm:t>
    </dgm:pt>
    <dgm:pt modelId="{21D441CA-7FB0-40D9-B3F2-EE99243B8998}" type="sibTrans" cxnId="{ED2906EF-25DC-42FF-9D4E-B352CDD72449}">
      <dgm:prSet/>
      <dgm:spPr/>
      <dgm:t>
        <a:bodyPr/>
        <a:lstStyle/>
        <a:p>
          <a:endParaRPr lang="en-US"/>
        </a:p>
      </dgm:t>
    </dgm:pt>
    <dgm:pt modelId="{75C4E28F-7285-4C31-B69F-B7C935788F6E}">
      <dgm:prSet/>
      <dgm:spPr/>
      <dgm:t>
        <a:bodyPr/>
        <a:lstStyle/>
        <a:p>
          <a:r>
            <a:rPr lang="en-US"/>
            <a:t>Homeless people</a:t>
          </a:r>
        </a:p>
      </dgm:t>
    </dgm:pt>
    <dgm:pt modelId="{5D571DC7-C581-4954-AFE6-4C0AA04F95B1}" type="parTrans" cxnId="{D1921008-7B40-46BF-8F59-1F67D74C192F}">
      <dgm:prSet/>
      <dgm:spPr/>
      <dgm:t>
        <a:bodyPr/>
        <a:lstStyle/>
        <a:p>
          <a:endParaRPr lang="en-US"/>
        </a:p>
      </dgm:t>
    </dgm:pt>
    <dgm:pt modelId="{807EBEA5-18FB-4460-89BE-3E2D7340A0BD}" type="sibTrans" cxnId="{D1921008-7B40-46BF-8F59-1F67D74C192F}">
      <dgm:prSet/>
      <dgm:spPr/>
      <dgm:t>
        <a:bodyPr/>
        <a:lstStyle/>
        <a:p>
          <a:endParaRPr lang="en-US"/>
        </a:p>
      </dgm:t>
    </dgm:pt>
    <dgm:pt modelId="{F1CE8317-5F88-4AD3-9C61-7EF29EAD53A8}">
      <dgm:prSet/>
      <dgm:spPr/>
      <dgm:t>
        <a:bodyPr/>
        <a:lstStyle/>
        <a:p>
          <a:r>
            <a:rPr lang="en-US"/>
            <a:t>Elderly people</a:t>
          </a:r>
        </a:p>
      </dgm:t>
    </dgm:pt>
    <dgm:pt modelId="{A68E6C53-6941-4A24-AEA4-859C03975D17}" type="parTrans" cxnId="{F4A8E211-D41E-4E2E-BF69-40113FBACBA0}">
      <dgm:prSet/>
      <dgm:spPr/>
      <dgm:t>
        <a:bodyPr/>
        <a:lstStyle/>
        <a:p>
          <a:endParaRPr lang="en-US"/>
        </a:p>
      </dgm:t>
    </dgm:pt>
    <dgm:pt modelId="{75F3219D-DF8C-4F32-AC6E-0C3BF8689B76}" type="sibTrans" cxnId="{F4A8E211-D41E-4E2E-BF69-40113FBACBA0}">
      <dgm:prSet/>
      <dgm:spPr/>
      <dgm:t>
        <a:bodyPr/>
        <a:lstStyle/>
        <a:p>
          <a:endParaRPr lang="en-US"/>
        </a:p>
      </dgm:t>
    </dgm:pt>
    <dgm:pt modelId="{7F8306F0-5EC7-4BE6-950D-69B043C7035C}">
      <dgm:prSet/>
      <dgm:spPr/>
      <dgm:t>
        <a:bodyPr/>
        <a:lstStyle/>
        <a:p>
          <a:r>
            <a:rPr lang="en-US"/>
            <a:t>Prisoners</a:t>
          </a:r>
        </a:p>
      </dgm:t>
    </dgm:pt>
    <dgm:pt modelId="{E47E8783-DFB9-40E9-9094-F41FD57F21A6}" type="parTrans" cxnId="{3A27A0EF-B591-4539-B06E-D3834D770AE2}">
      <dgm:prSet/>
      <dgm:spPr/>
      <dgm:t>
        <a:bodyPr/>
        <a:lstStyle/>
        <a:p>
          <a:endParaRPr lang="en-US"/>
        </a:p>
      </dgm:t>
    </dgm:pt>
    <dgm:pt modelId="{B62BAD58-1A91-490B-A830-70744E1D17C7}" type="sibTrans" cxnId="{3A27A0EF-B591-4539-B06E-D3834D770AE2}">
      <dgm:prSet/>
      <dgm:spPr/>
      <dgm:t>
        <a:bodyPr/>
        <a:lstStyle/>
        <a:p>
          <a:endParaRPr lang="en-US"/>
        </a:p>
      </dgm:t>
    </dgm:pt>
    <dgm:pt modelId="{C162A695-E2D4-4209-91B7-FF1D7EC7B752}">
      <dgm:prSet/>
      <dgm:spPr/>
      <dgm:t>
        <a:bodyPr/>
        <a:lstStyle/>
        <a:p>
          <a:r>
            <a:rPr lang="en-US"/>
            <a:t>Ethnic minority groups</a:t>
          </a:r>
        </a:p>
      </dgm:t>
    </dgm:pt>
    <dgm:pt modelId="{9C1EAC0C-D935-4777-84BD-2872528A01D0}" type="parTrans" cxnId="{87741586-6075-474C-BCFE-F4DB15E5D7F9}">
      <dgm:prSet/>
      <dgm:spPr/>
      <dgm:t>
        <a:bodyPr/>
        <a:lstStyle/>
        <a:p>
          <a:endParaRPr lang="en-US"/>
        </a:p>
      </dgm:t>
    </dgm:pt>
    <dgm:pt modelId="{DCF1D923-B675-4456-9B4A-63B2B0E8AC9F}" type="sibTrans" cxnId="{87741586-6075-474C-BCFE-F4DB15E5D7F9}">
      <dgm:prSet/>
      <dgm:spPr/>
      <dgm:t>
        <a:bodyPr/>
        <a:lstStyle/>
        <a:p>
          <a:endParaRPr lang="en-US"/>
        </a:p>
      </dgm:t>
    </dgm:pt>
    <dgm:pt modelId="{CEB5C619-1002-4BC2-84BB-3BD24B92CB6E}">
      <dgm:prSet/>
      <dgm:spPr/>
      <dgm:t>
        <a:bodyPr/>
        <a:lstStyle/>
        <a:p>
          <a:r>
            <a:rPr lang="en-US"/>
            <a:t>Hospital/care home patients</a:t>
          </a:r>
        </a:p>
      </dgm:t>
    </dgm:pt>
    <dgm:pt modelId="{EE4CBC40-1244-4ED8-9806-FA3F33BB0FD3}" type="parTrans" cxnId="{D5713AF6-4EF3-4EEB-882C-76DE04853702}">
      <dgm:prSet/>
      <dgm:spPr/>
      <dgm:t>
        <a:bodyPr/>
        <a:lstStyle/>
        <a:p>
          <a:endParaRPr lang="en-US"/>
        </a:p>
      </dgm:t>
    </dgm:pt>
    <dgm:pt modelId="{997D87EB-89A1-43A8-AE1D-00120C166C07}" type="sibTrans" cxnId="{D5713AF6-4EF3-4EEB-882C-76DE04853702}">
      <dgm:prSet/>
      <dgm:spPr/>
      <dgm:t>
        <a:bodyPr/>
        <a:lstStyle/>
        <a:p>
          <a:endParaRPr lang="en-US"/>
        </a:p>
      </dgm:t>
    </dgm:pt>
    <dgm:pt modelId="{43C79931-B4FD-4944-9F66-A3F35FB6DC6C}" type="pres">
      <dgm:prSet presAssocID="{96F85A58-4360-49F0-84AC-51AF05C587CF}" presName="vert0" presStyleCnt="0">
        <dgm:presLayoutVars>
          <dgm:dir/>
          <dgm:animOne val="branch"/>
          <dgm:animLvl val="lvl"/>
        </dgm:presLayoutVars>
      </dgm:prSet>
      <dgm:spPr/>
    </dgm:pt>
    <dgm:pt modelId="{1E6D317D-2AFE-4349-A02B-DACCCF8FFF4D}" type="pres">
      <dgm:prSet presAssocID="{342BE54A-43BE-48E0-9E68-4B376CC7F21E}" presName="thickLine" presStyleLbl="alignNode1" presStyleIdx="0" presStyleCnt="10"/>
      <dgm:spPr/>
    </dgm:pt>
    <dgm:pt modelId="{87B1FEFE-8323-4ED1-9E89-F58286792A53}" type="pres">
      <dgm:prSet presAssocID="{342BE54A-43BE-48E0-9E68-4B376CC7F21E}" presName="horz1" presStyleCnt="0"/>
      <dgm:spPr/>
    </dgm:pt>
    <dgm:pt modelId="{8AE5141D-7FB0-49A4-9D75-5F6FEB0A1B06}" type="pres">
      <dgm:prSet presAssocID="{342BE54A-43BE-48E0-9E68-4B376CC7F21E}" presName="tx1" presStyleLbl="revTx" presStyleIdx="0" presStyleCnt="10"/>
      <dgm:spPr/>
    </dgm:pt>
    <dgm:pt modelId="{F17A902E-3A26-4500-8B19-B7EF51A2CF3C}" type="pres">
      <dgm:prSet presAssocID="{342BE54A-43BE-48E0-9E68-4B376CC7F21E}" presName="vert1" presStyleCnt="0"/>
      <dgm:spPr/>
    </dgm:pt>
    <dgm:pt modelId="{734C726B-CCEC-4E26-B412-5D6B046E9407}" type="pres">
      <dgm:prSet presAssocID="{ABAC1F7E-152F-4FC1-95D5-3E6AE819A793}" presName="thickLine" presStyleLbl="alignNode1" presStyleIdx="1" presStyleCnt="10"/>
      <dgm:spPr/>
    </dgm:pt>
    <dgm:pt modelId="{CEFBCDB7-BFA3-45CC-A4EA-0FA6484F19D9}" type="pres">
      <dgm:prSet presAssocID="{ABAC1F7E-152F-4FC1-95D5-3E6AE819A793}" presName="horz1" presStyleCnt="0"/>
      <dgm:spPr/>
    </dgm:pt>
    <dgm:pt modelId="{1AEFEF93-8DF3-46C1-AA85-15FB8511919E}" type="pres">
      <dgm:prSet presAssocID="{ABAC1F7E-152F-4FC1-95D5-3E6AE819A793}" presName="tx1" presStyleLbl="revTx" presStyleIdx="1" presStyleCnt="10"/>
      <dgm:spPr/>
    </dgm:pt>
    <dgm:pt modelId="{EDF21F5C-B07A-454E-8B83-D576BCD0B0DB}" type="pres">
      <dgm:prSet presAssocID="{ABAC1F7E-152F-4FC1-95D5-3E6AE819A793}" presName="vert1" presStyleCnt="0"/>
      <dgm:spPr/>
    </dgm:pt>
    <dgm:pt modelId="{7C298A76-0F43-4FC5-B97F-3D61A369B959}" type="pres">
      <dgm:prSet presAssocID="{8C73F4A1-4906-48B2-8534-79B038CF54C2}" presName="thickLine" presStyleLbl="alignNode1" presStyleIdx="2" presStyleCnt="10"/>
      <dgm:spPr/>
    </dgm:pt>
    <dgm:pt modelId="{D447DF89-8222-4ADF-A8EC-75C7BEE9B2B4}" type="pres">
      <dgm:prSet presAssocID="{8C73F4A1-4906-48B2-8534-79B038CF54C2}" presName="horz1" presStyleCnt="0"/>
      <dgm:spPr/>
    </dgm:pt>
    <dgm:pt modelId="{1D78BA33-FDAC-4748-A055-DE8FEF6CFD5A}" type="pres">
      <dgm:prSet presAssocID="{8C73F4A1-4906-48B2-8534-79B038CF54C2}" presName="tx1" presStyleLbl="revTx" presStyleIdx="2" presStyleCnt="10"/>
      <dgm:spPr/>
    </dgm:pt>
    <dgm:pt modelId="{77406632-9406-4619-ABDA-0DA8D03B0942}" type="pres">
      <dgm:prSet presAssocID="{8C73F4A1-4906-48B2-8534-79B038CF54C2}" presName="vert1" presStyleCnt="0"/>
      <dgm:spPr/>
    </dgm:pt>
    <dgm:pt modelId="{E3717C6B-782C-4914-A3BB-890F38F64F66}" type="pres">
      <dgm:prSet presAssocID="{1E45C0C5-B80C-4C59-BD9E-C672635C9E95}" presName="thickLine" presStyleLbl="alignNode1" presStyleIdx="3" presStyleCnt="10"/>
      <dgm:spPr/>
    </dgm:pt>
    <dgm:pt modelId="{99B0F4D6-49C8-40EE-B25B-84821933FF27}" type="pres">
      <dgm:prSet presAssocID="{1E45C0C5-B80C-4C59-BD9E-C672635C9E95}" presName="horz1" presStyleCnt="0"/>
      <dgm:spPr/>
    </dgm:pt>
    <dgm:pt modelId="{077EA383-F9CD-4C87-9E02-BB5E4679CAA5}" type="pres">
      <dgm:prSet presAssocID="{1E45C0C5-B80C-4C59-BD9E-C672635C9E95}" presName="tx1" presStyleLbl="revTx" presStyleIdx="3" presStyleCnt="10"/>
      <dgm:spPr/>
    </dgm:pt>
    <dgm:pt modelId="{A2F7A661-5E34-4FC8-94C0-6DA5A389AE52}" type="pres">
      <dgm:prSet presAssocID="{1E45C0C5-B80C-4C59-BD9E-C672635C9E95}" presName="vert1" presStyleCnt="0"/>
      <dgm:spPr/>
    </dgm:pt>
    <dgm:pt modelId="{7416AF5E-7B6B-4372-91B4-63054E28B724}" type="pres">
      <dgm:prSet presAssocID="{CD1407B7-7B80-493B-A104-F7C4CC762C32}" presName="thickLine" presStyleLbl="alignNode1" presStyleIdx="4" presStyleCnt="10"/>
      <dgm:spPr/>
    </dgm:pt>
    <dgm:pt modelId="{9F8BC2D1-896F-4DEB-8056-A24302F65959}" type="pres">
      <dgm:prSet presAssocID="{CD1407B7-7B80-493B-A104-F7C4CC762C32}" presName="horz1" presStyleCnt="0"/>
      <dgm:spPr/>
    </dgm:pt>
    <dgm:pt modelId="{2B71720C-0E4E-407A-B852-517F437E8305}" type="pres">
      <dgm:prSet presAssocID="{CD1407B7-7B80-493B-A104-F7C4CC762C32}" presName="tx1" presStyleLbl="revTx" presStyleIdx="4" presStyleCnt="10"/>
      <dgm:spPr/>
    </dgm:pt>
    <dgm:pt modelId="{7A88123B-EFB7-45BF-A6D0-8FC29B109B57}" type="pres">
      <dgm:prSet presAssocID="{CD1407B7-7B80-493B-A104-F7C4CC762C32}" presName="vert1" presStyleCnt="0"/>
      <dgm:spPr/>
    </dgm:pt>
    <dgm:pt modelId="{4A095237-2B8E-4A3E-9E28-8D2129D39AE1}" type="pres">
      <dgm:prSet presAssocID="{75C4E28F-7285-4C31-B69F-B7C935788F6E}" presName="thickLine" presStyleLbl="alignNode1" presStyleIdx="5" presStyleCnt="10"/>
      <dgm:spPr/>
    </dgm:pt>
    <dgm:pt modelId="{A6E2CA11-3230-4141-941C-1FB7527F2CA4}" type="pres">
      <dgm:prSet presAssocID="{75C4E28F-7285-4C31-B69F-B7C935788F6E}" presName="horz1" presStyleCnt="0"/>
      <dgm:spPr/>
    </dgm:pt>
    <dgm:pt modelId="{1ED74A48-6079-423E-957A-596BC31BA172}" type="pres">
      <dgm:prSet presAssocID="{75C4E28F-7285-4C31-B69F-B7C935788F6E}" presName="tx1" presStyleLbl="revTx" presStyleIdx="5" presStyleCnt="10"/>
      <dgm:spPr/>
    </dgm:pt>
    <dgm:pt modelId="{B481A7B1-1516-4457-9C9C-6FFCEC80C689}" type="pres">
      <dgm:prSet presAssocID="{75C4E28F-7285-4C31-B69F-B7C935788F6E}" presName="vert1" presStyleCnt="0"/>
      <dgm:spPr/>
    </dgm:pt>
    <dgm:pt modelId="{521CFFFC-294E-41F5-9FD4-E6729F2DD221}" type="pres">
      <dgm:prSet presAssocID="{F1CE8317-5F88-4AD3-9C61-7EF29EAD53A8}" presName="thickLine" presStyleLbl="alignNode1" presStyleIdx="6" presStyleCnt="10"/>
      <dgm:spPr/>
    </dgm:pt>
    <dgm:pt modelId="{9FAB009F-8753-4D70-98EC-CB5135C7DC86}" type="pres">
      <dgm:prSet presAssocID="{F1CE8317-5F88-4AD3-9C61-7EF29EAD53A8}" presName="horz1" presStyleCnt="0"/>
      <dgm:spPr/>
    </dgm:pt>
    <dgm:pt modelId="{9DBA153A-63CF-4891-83C4-0D31BBD66CE6}" type="pres">
      <dgm:prSet presAssocID="{F1CE8317-5F88-4AD3-9C61-7EF29EAD53A8}" presName="tx1" presStyleLbl="revTx" presStyleIdx="6" presStyleCnt="10"/>
      <dgm:spPr/>
    </dgm:pt>
    <dgm:pt modelId="{F70B9B95-B44F-4A2F-8720-32FD7A8B6F0F}" type="pres">
      <dgm:prSet presAssocID="{F1CE8317-5F88-4AD3-9C61-7EF29EAD53A8}" presName="vert1" presStyleCnt="0"/>
      <dgm:spPr/>
    </dgm:pt>
    <dgm:pt modelId="{57FB9D2A-DC26-48CF-9E92-2B7D018BFB11}" type="pres">
      <dgm:prSet presAssocID="{7F8306F0-5EC7-4BE6-950D-69B043C7035C}" presName="thickLine" presStyleLbl="alignNode1" presStyleIdx="7" presStyleCnt="10"/>
      <dgm:spPr/>
    </dgm:pt>
    <dgm:pt modelId="{2E312F52-F4DC-4934-8AA6-EE768E0F6DF1}" type="pres">
      <dgm:prSet presAssocID="{7F8306F0-5EC7-4BE6-950D-69B043C7035C}" presName="horz1" presStyleCnt="0"/>
      <dgm:spPr/>
    </dgm:pt>
    <dgm:pt modelId="{73BDBCB2-E46A-45F2-86A9-3EFFAF6A1021}" type="pres">
      <dgm:prSet presAssocID="{7F8306F0-5EC7-4BE6-950D-69B043C7035C}" presName="tx1" presStyleLbl="revTx" presStyleIdx="7" presStyleCnt="10"/>
      <dgm:spPr/>
    </dgm:pt>
    <dgm:pt modelId="{E6F86769-6900-4A2B-BEFF-02C6404251FC}" type="pres">
      <dgm:prSet presAssocID="{7F8306F0-5EC7-4BE6-950D-69B043C7035C}" presName="vert1" presStyleCnt="0"/>
      <dgm:spPr/>
    </dgm:pt>
    <dgm:pt modelId="{0EEC1874-9615-47B5-BFA4-DB6A85954589}" type="pres">
      <dgm:prSet presAssocID="{C162A695-E2D4-4209-91B7-FF1D7EC7B752}" presName="thickLine" presStyleLbl="alignNode1" presStyleIdx="8" presStyleCnt="10"/>
      <dgm:spPr/>
    </dgm:pt>
    <dgm:pt modelId="{115C552D-8724-4E46-9AD7-95847B44779A}" type="pres">
      <dgm:prSet presAssocID="{C162A695-E2D4-4209-91B7-FF1D7EC7B752}" presName="horz1" presStyleCnt="0"/>
      <dgm:spPr/>
    </dgm:pt>
    <dgm:pt modelId="{F53B83E0-8C6A-434C-934F-F7C48D445C21}" type="pres">
      <dgm:prSet presAssocID="{C162A695-E2D4-4209-91B7-FF1D7EC7B752}" presName="tx1" presStyleLbl="revTx" presStyleIdx="8" presStyleCnt="10"/>
      <dgm:spPr/>
    </dgm:pt>
    <dgm:pt modelId="{183423E2-E970-4D7A-83D6-7289A5ACFD31}" type="pres">
      <dgm:prSet presAssocID="{C162A695-E2D4-4209-91B7-FF1D7EC7B752}" presName="vert1" presStyleCnt="0"/>
      <dgm:spPr/>
    </dgm:pt>
    <dgm:pt modelId="{0D61F674-063A-452D-86AB-A73A83E46B1D}" type="pres">
      <dgm:prSet presAssocID="{CEB5C619-1002-4BC2-84BB-3BD24B92CB6E}" presName="thickLine" presStyleLbl="alignNode1" presStyleIdx="9" presStyleCnt="10"/>
      <dgm:spPr/>
    </dgm:pt>
    <dgm:pt modelId="{F1DF8E31-2BA5-4A47-AED6-75B51D70FB78}" type="pres">
      <dgm:prSet presAssocID="{CEB5C619-1002-4BC2-84BB-3BD24B92CB6E}" presName="horz1" presStyleCnt="0"/>
      <dgm:spPr/>
    </dgm:pt>
    <dgm:pt modelId="{0082D69E-9AF6-404A-8667-CD1A011CBB03}" type="pres">
      <dgm:prSet presAssocID="{CEB5C619-1002-4BC2-84BB-3BD24B92CB6E}" presName="tx1" presStyleLbl="revTx" presStyleIdx="9" presStyleCnt="10"/>
      <dgm:spPr/>
    </dgm:pt>
    <dgm:pt modelId="{F6237F7D-2912-48E8-92A0-78937499D68C}" type="pres">
      <dgm:prSet presAssocID="{CEB5C619-1002-4BC2-84BB-3BD24B92CB6E}" presName="vert1" presStyleCnt="0"/>
      <dgm:spPr/>
    </dgm:pt>
  </dgm:ptLst>
  <dgm:cxnLst>
    <dgm:cxn modelId="{D1921008-7B40-46BF-8F59-1F67D74C192F}" srcId="{96F85A58-4360-49F0-84AC-51AF05C587CF}" destId="{75C4E28F-7285-4C31-B69F-B7C935788F6E}" srcOrd="5" destOrd="0" parTransId="{5D571DC7-C581-4954-AFE6-4C0AA04F95B1}" sibTransId="{807EBEA5-18FB-4460-89BE-3E2D7340A0BD}"/>
    <dgm:cxn modelId="{F4A8E211-D41E-4E2E-BF69-40113FBACBA0}" srcId="{96F85A58-4360-49F0-84AC-51AF05C587CF}" destId="{F1CE8317-5F88-4AD3-9C61-7EF29EAD53A8}" srcOrd="6" destOrd="0" parTransId="{A68E6C53-6941-4A24-AEA4-859C03975D17}" sibTransId="{75F3219D-DF8C-4F32-AC6E-0C3BF8689B76}"/>
    <dgm:cxn modelId="{A5BD4626-29EB-4CF4-BE63-C3897F815D40}" type="presOf" srcId="{7F8306F0-5EC7-4BE6-950D-69B043C7035C}" destId="{73BDBCB2-E46A-45F2-86A9-3EFFAF6A1021}" srcOrd="0" destOrd="0" presId="urn:microsoft.com/office/officeart/2008/layout/LinedList"/>
    <dgm:cxn modelId="{970FE538-9CA3-41DB-998D-8E2E3A12D11C}" type="presOf" srcId="{CEB5C619-1002-4BC2-84BB-3BD24B92CB6E}" destId="{0082D69E-9AF6-404A-8667-CD1A011CBB03}" srcOrd="0" destOrd="0" presId="urn:microsoft.com/office/officeart/2008/layout/LinedList"/>
    <dgm:cxn modelId="{0FFA3D66-C781-44B3-8F34-1BFF0627F234}" srcId="{96F85A58-4360-49F0-84AC-51AF05C587CF}" destId="{ABAC1F7E-152F-4FC1-95D5-3E6AE819A793}" srcOrd="1" destOrd="0" parTransId="{5ABD0D16-98EC-4CCF-9025-7E597CE162AE}" sibTransId="{44E00F8F-D1F9-4FB0-903A-9F11A8E46702}"/>
    <dgm:cxn modelId="{16AB2E4E-423F-4A21-8AA4-18703E3F9854}" type="presOf" srcId="{ABAC1F7E-152F-4FC1-95D5-3E6AE819A793}" destId="{1AEFEF93-8DF3-46C1-AA85-15FB8511919E}" srcOrd="0" destOrd="0" presId="urn:microsoft.com/office/officeart/2008/layout/LinedList"/>
    <dgm:cxn modelId="{4CFA0E51-B096-4932-8434-7AFB2557F878}" srcId="{96F85A58-4360-49F0-84AC-51AF05C587CF}" destId="{8C73F4A1-4906-48B2-8534-79B038CF54C2}" srcOrd="2" destOrd="0" parTransId="{37697AA5-DADB-4F7A-B3B0-5986A8E338CB}" sibTransId="{2E67F7B2-DFBB-4CFE-9162-4680C2FE0A05}"/>
    <dgm:cxn modelId="{87741586-6075-474C-BCFE-F4DB15E5D7F9}" srcId="{96F85A58-4360-49F0-84AC-51AF05C587CF}" destId="{C162A695-E2D4-4209-91B7-FF1D7EC7B752}" srcOrd="8" destOrd="0" parTransId="{9C1EAC0C-D935-4777-84BD-2872528A01D0}" sibTransId="{DCF1D923-B675-4456-9B4A-63B2B0E8AC9F}"/>
    <dgm:cxn modelId="{66EFBF9E-578F-4DBA-8B92-81C4FEC5A210}" type="presOf" srcId="{C162A695-E2D4-4209-91B7-FF1D7EC7B752}" destId="{F53B83E0-8C6A-434C-934F-F7C48D445C21}" srcOrd="0" destOrd="0" presId="urn:microsoft.com/office/officeart/2008/layout/LinedList"/>
    <dgm:cxn modelId="{A669DAA7-15D3-49D6-B31C-B8968CAE0F63}" type="presOf" srcId="{F1CE8317-5F88-4AD3-9C61-7EF29EAD53A8}" destId="{9DBA153A-63CF-4891-83C4-0D31BBD66CE6}" srcOrd="0" destOrd="0" presId="urn:microsoft.com/office/officeart/2008/layout/LinedList"/>
    <dgm:cxn modelId="{D8969BBC-2E21-4B47-BB20-DAF28B07BB69}" type="presOf" srcId="{8C73F4A1-4906-48B2-8534-79B038CF54C2}" destId="{1D78BA33-FDAC-4748-A055-DE8FEF6CFD5A}" srcOrd="0" destOrd="0" presId="urn:microsoft.com/office/officeart/2008/layout/LinedList"/>
    <dgm:cxn modelId="{D468B7DB-DAFF-41C1-9AD2-856C795B2E40}" type="presOf" srcId="{75C4E28F-7285-4C31-B69F-B7C935788F6E}" destId="{1ED74A48-6079-423E-957A-596BC31BA172}" srcOrd="0" destOrd="0" presId="urn:microsoft.com/office/officeart/2008/layout/LinedList"/>
    <dgm:cxn modelId="{899FCCE8-141C-407A-8559-30B3463E409A}" srcId="{96F85A58-4360-49F0-84AC-51AF05C587CF}" destId="{342BE54A-43BE-48E0-9E68-4B376CC7F21E}" srcOrd="0" destOrd="0" parTransId="{B9C6EEAA-D605-4E0F-9B20-13AEDF448F1A}" sibTransId="{62612BED-E4C1-4EEB-AE3E-48BFA43F3859}"/>
    <dgm:cxn modelId="{9858A7EA-BC4C-4214-A15F-4F549CF4E85D}" type="presOf" srcId="{CD1407B7-7B80-493B-A104-F7C4CC762C32}" destId="{2B71720C-0E4E-407A-B852-517F437E8305}" srcOrd="0" destOrd="0" presId="urn:microsoft.com/office/officeart/2008/layout/LinedList"/>
    <dgm:cxn modelId="{ED2906EF-25DC-42FF-9D4E-B352CDD72449}" srcId="{96F85A58-4360-49F0-84AC-51AF05C587CF}" destId="{CD1407B7-7B80-493B-A104-F7C4CC762C32}" srcOrd="4" destOrd="0" parTransId="{407DDBA5-93C2-4543-93FA-C10DF961309F}" sibTransId="{21D441CA-7FB0-40D9-B3F2-EE99243B8998}"/>
    <dgm:cxn modelId="{3A27A0EF-B591-4539-B06E-D3834D770AE2}" srcId="{96F85A58-4360-49F0-84AC-51AF05C587CF}" destId="{7F8306F0-5EC7-4BE6-950D-69B043C7035C}" srcOrd="7" destOrd="0" parTransId="{E47E8783-DFB9-40E9-9094-F41FD57F21A6}" sibTransId="{B62BAD58-1A91-490B-A830-70744E1D17C7}"/>
    <dgm:cxn modelId="{4965B2EF-87B5-4B44-AE62-9C726D58D3EA}" type="presOf" srcId="{1E45C0C5-B80C-4C59-BD9E-C672635C9E95}" destId="{077EA383-F9CD-4C87-9E02-BB5E4679CAA5}" srcOrd="0" destOrd="0" presId="urn:microsoft.com/office/officeart/2008/layout/LinedList"/>
    <dgm:cxn modelId="{6AB407F2-C826-4033-848E-B56DCDD6D2DF}" srcId="{96F85A58-4360-49F0-84AC-51AF05C587CF}" destId="{1E45C0C5-B80C-4C59-BD9E-C672635C9E95}" srcOrd="3" destOrd="0" parTransId="{B1654C89-0429-4FCE-B1EE-510E064B973F}" sibTransId="{0B20FE6C-3C89-4B71-994D-0AB209178A7C}"/>
    <dgm:cxn modelId="{C60E8FF5-0B43-4EE5-961B-06D9F35244A2}" type="presOf" srcId="{96F85A58-4360-49F0-84AC-51AF05C587CF}" destId="{43C79931-B4FD-4944-9F66-A3F35FB6DC6C}" srcOrd="0" destOrd="0" presId="urn:microsoft.com/office/officeart/2008/layout/LinedList"/>
    <dgm:cxn modelId="{D5713AF6-4EF3-4EEB-882C-76DE04853702}" srcId="{96F85A58-4360-49F0-84AC-51AF05C587CF}" destId="{CEB5C619-1002-4BC2-84BB-3BD24B92CB6E}" srcOrd="9" destOrd="0" parTransId="{EE4CBC40-1244-4ED8-9806-FA3F33BB0FD3}" sibTransId="{997D87EB-89A1-43A8-AE1D-00120C166C07}"/>
    <dgm:cxn modelId="{6E5EA8FC-4D73-4B35-BE32-9492E24D4E7F}" type="presOf" srcId="{342BE54A-43BE-48E0-9E68-4B376CC7F21E}" destId="{8AE5141D-7FB0-49A4-9D75-5F6FEB0A1B06}" srcOrd="0" destOrd="0" presId="urn:microsoft.com/office/officeart/2008/layout/LinedList"/>
    <dgm:cxn modelId="{6A54ADB2-0CAE-4CAC-AA7D-BE67C1374256}" type="presParOf" srcId="{43C79931-B4FD-4944-9F66-A3F35FB6DC6C}" destId="{1E6D317D-2AFE-4349-A02B-DACCCF8FFF4D}" srcOrd="0" destOrd="0" presId="urn:microsoft.com/office/officeart/2008/layout/LinedList"/>
    <dgm:cxn modelId="{A75CF02A-E44A-451B-96FE-6E8103F461DF}" type="presParOf" srcId="{43C79931-B4FD-4944-9F66-A3F35FB6DC6C}" destId="{87B1FEFE-8323-4ED1-9E89-F58286792A53}" srcOrd="1" destOrd="0" presId="urn:microsoft.com/office/officeart/2008/layout/LinedList"/>
    <dgm:cxn modelId="{25E386E1-8A1E-4131-9CAE-5FD4125BFC84}" type="presParOf" srcId="{87B1FEFE-8323-4ED1-9E89-F58286792A53}" destId="{8AE5141D-7FB0-49A4-9D75-5F6FEB0A1B06}" srcOrd="0" destOrd="0" presId="urn:microsoft.com/office/officeart/2008/layout/LinedList"/>
    <dgm:cxn modelId="{141D7B66-C664-46E9-8DA2-9ABE022A8931}" type="presParOf" srcId="{87B1FEFE-8323-4ED1-9E89-F58286792A53}" destId="{F17A902E-3A26-4500-8B19-B7EF51A2CF3C}" srcOrd="1" destOrd="0" presId="urn:microsoft.com/office/officeart/2008/layout/LinedList"/>
    <dgm:cxn modelId="{92DAC86E-CCF5-4983-B0BE-F4072A501D33}" type="presParOf" srcId="{43C79931-B4FD-4944-9F66-A3F35FB6DC6C}" destId="{734C726B-CCEC-4E26-B412-5D6B046E9407}" srcOrd="2" destOrd="0" presId="urn:microsoft.com/office/officeart/2008/layout/LinedList"/>
    <dgm:cxn modelId="{40F292E4-9CC6-4F8D-BC50-A280D58A3CBC}" type="presParOf" srcId="{43C79931-B4FD-4944-9F66-A3F35FB6DC6C}" destId="{CEFBCDB7-BFA3-45CC-A4EA-0FA6484F19D9}" srcOrd="3" destOrd="0" presId="urn:microsoft.com/office/officeart/2008/layout/LinedList"/>
    <dgm:cxn modelId="{E08379CB-A0FE-489C-971A-8178A20ECAE4}" type="presParOf" srcId="{CEFBCDB7-BFA3-45CC-A4EA-0FA6484F19D9}" destId="{1AEFEF93-8DF3-46C1-AA85-15FB8511919E}" srcOrd="0" destOrd="0" presId="urn:microsoft.com/office/officeart/2008/layout/LinedList"/>
    <dgm:cxn modelId="{A6153B39-10BF-46B3-A76D-E22F5ECD4FA3}" type="presParOf" srcId="{CEFBCDB7-BFA3-45CC-A4EA-0FA6484F19D9}" destId="{EDF21F5C-B07A-454E-8B83-D576BCD0B0DB}" srcOrd="1" destOrd="0" presId="urn:microsoft.com/office/officeart/2008/layout/LinedList"/>
    <dgm:cxn modelId="{7735815A-4B41-4643-BC65-AFE44DEBE690}" type="presParOf" srcId="{43C79931-B4FD-4944-9F66-A3F35FB6DC6C}" destId="{7C298A76-0F43-4FC5-B97F-3D61A369B959}" srcOrd="4" destOrd="0" presId="urn:microsoft.com/office/officeart/2008/layout/LinedList"/>
    <dgm:cxn modelId="{9262AEE2-94F2-4AE7-AB90-6A12B662BB2C}" type="presParOf" srcId="{43C79931-B4FD-4944-9F66-A3F35FB6DC6C}" destId="{D447DF89-8222-4ADF-A8EC-75C7BEE9B2B4}" srcOrd="5" destOrd="0" presId="urn:microsoft.com/office/officeart/2008/layout/LinedList"/>
    <dgm:cxn modelId="{14B41AA3-6E67-4508-8E86-23DCF26E8F41}" type="presParOf" srcId="{D447DF89-8222-4ADF-A8EC-75C7BEE9B2B4}" destId="{1D78BA33-FDAC-4748-A055-DE8FEF6CFD5A}" srcOrd="0" destOrd="0" presId="urn:microsoft.com/office/officeart/2008/layout/LinedList"/>
    <dgm:cxn modelId="{BB0A2C9B-837D-4E3B-9285-8A8A75EA026D}" type="presParOf" srcId="{D447DF89-8222-4ADF-A8EC-75C7BEE9B2B4}" destId="{77406632-9406-4619-ABDA-0DA8D03B0942}" srcOrd="1" destOrd="0" presId="urn:microsoft.com/office/officeart/2008/layout/LinedList"/>
    <dgm:cxn modelId="{41B43B63-9EC1-4FC5-84AE-E6F1CD8ECCE9}" type="presParOf" srcId="{43C79931-B4FD-4944-9F66-A3F35FB6DC6C}" destId="{E3717C6B-782C-4914-A3BB-890F38F64F66}" srcOrd="6" destOrd="0" presId="urn:microsoft.com/office/officeart/2008/layout/LinedList"/>
    <dgm:cxn modelId="{44444199-C20E-4402-8E01-02723B5A0A24}" type="presParOf" srcId="{43C79931-B4FD-4944-9F66-A3F35FB6DC6C}" destId="{99B0F4D6-49C8-40EE-B25B-84821933FF27}" srcOrd="7" destOrd="0" presId="urn:microsoft.com/office/officeart/2008/layout/LinedList"/>
    <dgm:cxn modelId="{5E3EAE4C-3E0C-4FBC-8E0D-A598153D1903}" type="presParOf" srcId="{99B0F4D6-49C8-40EE-B25B-84821933FF27}" destId="{077EA383-F9CD-4C87-9E02-BB5E4679CAA5}" srcOrd="0" destOrd="0" presId="urn:microsoft.com/office/officeart/2008/layout/LinedList"/>
    <dgm:cxn modelId="{16D5AC12-9196-4912-97B6-33BD8540910C}" type="presParOf" srcId="{99B0F4D6-49C8-40EE-B25B-84821933FF27}" destId="{A2F7A661-5E34-4FC8-94C0-6DA5A389AE52}" srcOrd="1" destOrd="0" presId="urn:microsoft.com/office/officeart/2008/layout/LinedList"/>
    <dgm:cxn modelId="{88F0DE63-387E-4E81-8000-5F148DA80F9F}" type="presParOf" srcId="{43C79931-B4FD-4944-9F66-A3F35FB6DC6C}" destId="{7416AF5E-7B6B-4372-91B4-63054E28B724}" srcOrd="8" destOrd="0" presId="urn:microsoft.com/office/officeart/2008/layout/LinedList"/>
    <dgm:cxn modelId="{4C33E96F-AFF6-42E1-A9E2-6A5018A38CDA}" type="presParOf" srcId="{43C79931-B4FD-4944-9F66-A3F35FB6DC6C}" destId="{9F8BC2D1-896F-4DEB-8056-A24302F65959}" srcOrd="9" destOrd="0" presId="urn:microsoft.com/office/officeart/2008/layout/LinedList"/>
    <dgm:cxn modelId="{A23DF57F-3409-4686-8A95-E8D56DAA508C}" type="presParOf" srcId="{9F8BC2D1-896F-4DEB-8056-A24302F65959}" destId="{2B71720C-0E4E-407A-B852-517F437E8305}" srcOrd="0" destOrd="0" presId="urn:microsoft.com/office/officeart/2008/layout/LinedList"/>
    <dgm:cxn modelId="{6D3FAAE1-D952-4830-BEF0-2827D1FCDD2F}" type="presParOf" srcId="{9F8BC2D1-896F-4DEB-8056-A24302F65959}" destId="{7A88123B-EFB7-45BF-A6D0-8FC29B109B57}" srcOrd="1" destOrd="0" presId="urn:microsoft.com/office/officeart/2008/layout/LinedList"/>
    <dgm:cxn modelId="{AE4515DC-3039-4D6D-8138-D096EECCF64C}" type="presParOf" srcId="{43C79931-B4FD-4944-9F66-A3F35FB6DC6C}" destId="{4A095237-2B8E-4A3E-9E28-8D2129D39AE1}" srcOrd="10" destOrd="0" presId="urn:microsoft.com/office/officeart/2008/layout/LinedList"/>
    <dgm:cxn modelId="{7CD7E37E-4869-4C09-9D33-ADC1CAC47B2D}" type="presParOf" srcId="{43C79931-B4FD-4944-9F66-A3F35FB6DC6C}" destId="{A6E2CA11-3230-4141-941C-1FB7527F2CA4}" srcOrd="11" destOrd="0" presId="urn:microsoft.com/office/officeart/2008/layout/LinedList"/>
    <dgm:cxn modelId="{2933007C-0180-4147-A61A-1529B3E45936}" type="presParOf" srcId="{A6E2CA11-3230-4141-941C-1FB7527F2CA4}" destId="{1ED74A48-6079-423E-957A-596BC31BA172}" srcOrd="0" destOrd="0" presId="urn:microsoft.com/office/officeart/2008/layout/LinedList"/>
    <dgm:cxn modelId="{08BDA0F5-DBAD-4957-98A7-30134E055EDF}" type="presParOf" srcId="{A6E2CA11-3230-4141-941C-1FB7527F2CA4}" destId="{B481A7B1-1516-4457-9C9C-6FFCEC80C689}" srcOrd="1" destOrd="0" presId="urn:microsoft.com/office/officeart/2008/layout/LinedList"/>
    <dgm:cxn modelId="{454A8CD5-9AA1-4D72-989F-8DC23F9A960A}" type="presParOf" srcId="{43C79931-B4FD-4944-9F66-A3F35FB6DC6C}" destId="{521CFFFC-294E-41F5-9FD4-E6729F2DD221}" srcOrd="12" destOrd="0" presId="urn:microsoft.com/office/officeart/2008/layout/LinedList"/>
    <dgm:cxn modelId="{C54F989A-B276-4C99-9373-984F10929B02}" type="presParOf" srcId="{43C79931-B4FD-4944-9F66-A3F35FB6DC6C}" destId="{9FAB009F-8753-4D70-98EC-CB5135C7DC86}" srcOrd="13" destOrd="0" presId="urn:microsoft.com/office/officeart/2008/layout/LinedList"/>
    <dgm:cxn modelId="{757BAA24-C7A1-4662-9D20-9070C97FBD47}" type="presParOf" srcId="{9FAB009F-8753-4D70-98EC-CB5135C7DC86}" destId="{9DBA153A-63CF-4891-83C4-0D31BBD66CE6}" srcOrd="0" destOrd="0" presId="urn:microsoft.com/office/officeart/2008/layout/LinedList"/>
    <dgm:cxn modelId="{A765CA47-DD86-42F6-8952-4BFD3CF0F9A8}" type="presParOf" srcId="{9FAB009F-8753-4D70-98EC-CB5135C7DC86}" destId="{F70B9B95-B44F-4A2F-8720-32FD7A8B6F0F}" srcOrd="1" destOrd="0" presId="urn:microsoft.com/office/officeart/2008/layout/LinedList"/>
    <dgm:cxn modelId="{5E28D92B-F71E-483C-A489-370412A74B14}" type="presParOf" srcId="{43C79931-B4FD-4944-9F66-A3F35FB6DC6C}" destId="{57FB9D2A-DC26-48CF-9E92-2B7D018BFB11}" srcOrd="14" destOrd="0" presId="urn:microsoft.com/office/officeart/2008/layout/LinedList"/>
    <dgm:cxn modelId="{E52552FF-C48D-4C77-A620-8F5A338918EE}" type="presParOf" srcId="{43C79931-B4FD-4944-9F66-A3F35FB6DC6C}" destId="{2E312F52-F4DC-4934-8AA6-EE768E0F6DF1}" srcOrd="15" destOrd="0" presId="urn:microsoft.com/office/officeart/2008/layout/LinedList"/>
    <dgm:cxn modelId="{6AF5F5CD-8608-4C98-AA87-2ED0C9EB596D}" type="presParOf" srcId="{2E312F52-F4DC-4934-8AA6-EE768E0F6DF1}" destId="{73BDBCB2-E46A-45F2-86A9-3EFFAF6A1021}" srcOrd="0" destOrd="0" presId="urn:microsoft.com/office/officeart/2008/layout/LinedList"/>
    <dgm:cxn modelId="{8620417C-E638-460E-860C-5A05108445C5}" type="presParOf" srcId="{2E312F52-F4DC-4934-8AA6-EE768E0F6DF1}" destId="{E6F86769-6900-4A2B-BEFF-02C6404251FC}" srcOrd="1" destOrd="0" presId="urn:microsoft.com/office/officeart/2008/layout/LinedList"/>
    <dgm:cxn modelId="{D27DE8A4-0415-4768-BC92-D6A09466B791}" type="presParOf" srcId="{43C79931-B4FD-4944-9F66-A3F35FB6DC6C}" destId="{0EEC1874-9615-47B5-BFA4-DB6A85954589}" srcOrd="16" destOrd="0" presId="urn:microsoft.com/office/officeart/2008/layout/LinedList"/>
    <dgm:cxn modelId="{8924ADCD-9847-4B47-9CFC-D41FF1172F65}" type="presParOf" srcId="{43C79931-B4FD-4944-9F66-A3F35FB6DC6C}" destId="{115C552D-8724-4E46-9AD7-95847B44779A}" srcOrd="17" destOrd="0" presId="urn:microsoft.com/office/officeart/2008/layout/LinedList"/>
    <dgm:cxn modelId="{125F7241-7972-4151-A06A-4D18D4DE3FEC}" type="presParOf" srcId="{115C552D-8724-4E46-9AD7-95847B44779A}" destId="{F53B83E0-8C6A-434C-934F-F7C48D445C21}" srcOrd="0" destOrd="0" presId="urn:microsoft.com/office/officeart/2008/layout/LinedList"/>
    <dgm:cxn modelId="{7E0D046C-0FA7-467D-89D1-03578642A4A3}" type="presParOf" srcId="{115C552D-8724-4E46-9AD7-95847B44779A}" destId="{183423E2-E970-4D7A-83D6-7289A5ACFD31}" srcOrd="1" destOrd="0" presId="urn:microsoft.com/office/officeart/2008/layout/LinedList"/>
    <dgm:cxn modelId="{7F7B276D-7A45-4BD6-A7F7-73C39EED6ACD}" type="presParOf" srcId="{43C79931-B4FD-4944-9F66-A3F35FB6DC6C}" destId="{0D61F674-063A-452D-86AB-A73A83E46B1D}" srcOrd="18" destOrd="0" presId="urn:microsoft.com/office/officeart/2008/layout/LinedList"/>
    <dgm:cxn modelId="{62B50C21-D2E0-460A-9E1F-7C38CD0F197A}" type="presParOf" srcId="{43C79931-B4FD-4944-9F66-A3F35FB6DC6C}" destId="{F1DF8E31-2BA5-4A47-AED6-75B51D70FB78}" srcOrd="19" destOrd="0" presId="urn:microsoft.com/office/officeart/2008/layout/LinedList"/>
    <dgm:cxn modelId="{0F4B0026-0B1E-4189-9546-C9E4BB6494FD}" type="presParOf" srcId="{F1DF8E31-2BA5-4A47-AED6-75B51D70FB78}" destId="{0082D69E-9AF6-404A-8667-CD1A011CBB03}" srcOrd="0" destOrd="0" presId="urn:microsoft.com/office/officeart/2008/layout/LinedList"/>
    <dgm:cxn modelId="{AEBEE5CE-173D-4880-8CF1-C653DE91D8AD}" type="presParOf" srcId="{F1DF8E31-2BA5-4A47-AED6-75B51D70FB78}" destId="{F6237F7D-2912-48E8-92A0-78937499D68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02F0323-E0B8-4820-9CD4-BD6014BF4B4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CDA80A9-554C-4DA0-BBB9-5A52B3FC5B99}">
      <dgm:prSet/>
      <dgm:spPr/>
      <dgm:t>
        <a:bodyPr/>
        <a:lstStyle/>
        <a:p>
          <a:r>
            <a:rPr lang="en-US"/>
            <a:t>What purpose does this serve?</a:t>
          </a:r>
        </a:p>
      </dgm:t>
    </dgm:pt>
    <dgm:pt modelId="{9B339E2F-932F-43FA-891C-8A72A5D0F3C1}" type="parTrans" cxnId="{DA3B1B0F-AAC6-4C55-BBAD-AE5192183388}">
      <dgm:prSet/>
      <dgm:spPr/>
      <dgm:t>
        <a:bodyPr/>
        <a:lstStyle/>
        <a:p>
          <a:endParaRPr lang="en-US"/>
        </a:p>
      </dgm:t>
    </dgm:pt>
    <dgm:pt modelId="{B8AF93C3-BFFA-4CA1-93FF-E20494824730}" type="sibTrans" cxnId="{DA3B1B0F-AAC6-4C55-BBAD-AE5192183388}">
      <dgm:prSet/>
      <dgm:spPr/>
      <dgm:t>
        <a:bodyPr/>
        <a:lstStyle/>
        <a:p>
          <a:endParaRPr lang="en-US"/>
        </a:p>
      </dgm:t>
    </dgm:pt>
    <dgm:pt modelId="{C5CDAD5A-D1E3-4AE5-960A-6F8E7916143E}">
      <dgm:prSet/>
      <dgm:spPr/>
      <dgm:t>
        <a:bodyPr/>
        <a:lstStyle/>
        <a:p>
          <a:r>
            <a:rPr lang="en-US"/>
            <a:t>Why do we have a community?</a:t>
          </a:r>
        </a:p>
      </dgm:t>
    </dgm:pt>
    <dgm:pt modelId="{D50F6A63-E777-4ACF-84E0-F1FC49C41D6F}" type="parTrans" cxnId="{88BA9181-EF3C-486C-B5BB-09C2EF3DCF27}">
      <dgm:prSet/>
      <dgm:spPr/>
      <dgm:t>
        <a:bodyPr/>
        <a:lstStyle/>
        <a:p>
          <a:endParaRPr lang="en-US"/>
        </a:p>
      </dgm:t>
    </dgm:pt>
    <dgm:pt modelId="{3F952912-9A5C-4015-BCEB-5395534EAE81}" type="sibTrans" cxnId="{88BA9181-EF3C-486C-B5BB-09C2EF3DCF27}">
      <dgm:prSet/>
      <dgm:spPr/>
      <dgm:t>
        <a:bodyPr/>
        <a:lstStyle/>
        <a:p>
          <a:endParaRPr lang="en-US"/>
        </a:p>
      </dgm:t>
    </dgm:pt>
    <dgm:pt modelId="{2F5822F7-8007-4A2A-8A54-151E91625259}" type="pres">
      <dgm:prSet presAssocID="{302F0323-E0B8-4820-9CD4-BD6014BF4B4E}" presName="linear" presStyleCnt="0">
        <dgm:presLayoutVars>
          <dgm:animLvl val="lvl"/>
          <dgm:resizeHandles val="exact"/>
        </dgm:presLayoutVars>
      </dgm:prSet>
      <dgm:spPr/>
    </dgm:pt>
    <dgm:pt modelId="{2CBF6F2F-94DC-4DD7-BA35-AB37DB49E844}" type="pres">
      <dgm:prSet presAssocID="{4CDA80A9-554C-4DA0-BBB9-5A52B3FC5B99}" presName="parentText" presStyleLbl="node1" presStyleIdx="0" presStyleCnt="2">
        <dgm:presLayoutVars>
          <dgm:chMax val="0"/>
          <dgm:bulletEnabled val="1"/>
        </dgm:presLayoutVars>
      </dgm:prSet>
      <dgm:spPr/>
    </dgm:pt>
    <dgm:pt modelId="{C0B3D658-9AAB-4654-B0C7-30A3D756E2F1}" type="pres">
      <dgm:prSet presAssocID="{B8AF93C3-BFFA-4CA1-93FF-E20494824730}" presName="spacer" presStyleCnt="0"/>
      <dgm:spPr/>
    </dgm:pt>
    <dgm:pt modelId="{5EB7DBD9-40FE-4A87-AE63-D5892D47976A}" type="pres">
      <dgm:prSet presAssocID="{C5CDAD5A-D1E3-4AE5-960A-6F8E7916143E}" presName="parentText" presStyleLbl="node1" presStyleIdx="1" presStyleCnt="2">
        <dgm:presLayoutVars>
          <dgm:chMax val="0"/>
          <dgm:bulletEnabled val="1"/>
        </dgm:presLayoutVars>
      </dgm:prSet>
      <dgm:spPr/>
    </dgm:pt>
  </dgm:ptLst>
  <dgm:cxnLst>
    <dgm:cxn modelId="{DA3B1B0F-AAC6-4C55-BBAD-AE5192183388}" srcId="{302F0323-E0B8-4820-9CD4-BD6014BF4B4E}" destId="{4CDA80A9-554C-4DA0-BBB9-5A52B3FC5B99}" srcOrd="0" destOrd="0" parTransId="{9B339E2F-932F-43FA-891C-8A72A5D0F3C1}" sibTransId="{B8AF93C3-BFFA-4CA1-93FF-E20494824730}"/>
    <dgm:cxn modelId="{4FB24012-A91C-40D0-ACB3-A5BD23B3E32D}" type="presOf" srcId="{4CDA80A9-554C-4DA0-BBB9-5A52B3FC5B99}" destId="{2CBF6F2F-94DC-4DD7-BA35-AB37DB49E844}" srcOrd="0" destOrd="0" presId="urn:microsoft.com/office/officeart/2005/8/layout/vList2"/>
    <dgm:cxn modelId="{88BA9181-EF3C-486C-B5BB-09C2EF3DCF27}" srcId="{302F0323-E0B8-4820-9CD4-BD6014BF4B4E}" destId="{C5CDAD5A-D1E3-4AE5-960A-6F8E7916143E}" srcOrd="1" destOrd="0" parTransId="{D50F6A63-E777-4ACF-84E0-F1FC49C41D6F}" sibTransId="{3F952912-9A5C-4015-BCEB-5395534EAE81}"/>
    <dgm:cxn modelId="{696B958F-6B50-4F2F-8ADE-5919E42DD1CE}" type="presOf" srcId="{302F0323-E0B8-4820-9CD4-BD6014BF4B4E}" destId="{2F5822F7-8007-4A2A-8A54-151E91625259}" srcOrd="0" destOrd="0" presId="urn:microsoft.com/office/officeart/2005/8/layout/vList2"/>
    <dgm:cxn modelId="{436670D2-58B0-475E-A438-10E581EB8C93}" type="presOf" srcId="{C5CDAD5A-D1E3-4AE5-960A-6F8E7916143E}" destId="{5EB7DBD9-40FE-4A87-AE63-D5892D47976A}" srcOrd="0" destOrd="0" presId="urn:microsoft.com/office/officeart/2005/8/layout/vList2"/>
    <dgm:cxn modelId="{ED93B40A-48E5-49F9-A3BC-D401E621E0E6}" type="presParOf" srcId="{2F5822F7-8007-4A2A-8A54-151E91625259}" destId="{2CBF6F2F-94DC-4DD7-BA35-AB37DB49E844}" srcOrd="0" destOrd="0" presId="urn:microsoft.com/office/officeart/2005/8/layout/vList2"/>
    <dgm:cxn modelId="{8C30DAC1-935E-4436-89F0-DBF708C42802}" type="presParOf" srcId="{2F5822F7-8007-4A2A-8A54-151E91625259}" destId="{C0B3D658-9AAB-4654-B0C7-30A3D756E2F1}" srcOrd="1" destOrd="0" presId="urn:microsoft.com/office/officeart/2005/8/layout/vList2"/>
    <dgm:cxn modelId="{160C1B97-C2C4-403A-845E-E2E761379FFC}" type="presParOf" srcId="{2F5822F7-8007-4A2A-8A54-151E91625259}" destId="{5EB7DBD9-40FE-4A87-AE63-D5892D47976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DEC6599-0AFC-41CC-BE24-B0DB7B8F4F8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CBD545-5679-42F7-866A-14CEE78FD87D}">
      <dgm:prSet/>
      <dgm:spPr/>
      <dgm:t>
        <a:bodyPr/>
        <a:lstStyle/>
        <a:p>
          <a:r>
            <a:rPr lang="en-US"/>
            <a:t>Belonging to a community offers a range of health and wellbeing benefits, ranging from physical to psychological. </a:t>
          </a:r>
        </a:p>
      </dgm:t>
    </dgm:pt>
    <dgm:pt modelId="{7534FF2C-A0B7-4E0B-A152-A409D98021C4}" type="parTrans" cxnId="{8070A76C-1B9B-4137-B786-E8B13C3A7159}">
      <dgm:prSet/>
      <dgm:spPr/>
      <dgm:t>
        <a:bodyPr/>
        <a:lstStyle/>
        <a:p>
          <a:endParaRPr lang="en-US"/>
        </a:p>
      </dgm:t>
    </dgm:pt>
    <dgm:pt modelId="{8A2DB286-1462-4A25-A3C5-D2FF8289EB2D}" type="sibTrans" cxnId="{8070A76C-1B9B-4137-B786-E8B13C3A7159}">
      <dgm:prSet/>
      <dgm:spPr/>
      <dgm:t>
        <a:bodyPr/>
        <a:lstStyle/>
        <a:p>
          <a:endParaRPr lang="en-US"/>
        </a:p>
      </dgm:t>
    </dgm:pt>
    <dgm:pt modelId="{B8C84693-EDA6-4541-BB15-AA7DF28B3454}">
      <dgm:prSet/>
      <dgm:spPr/>
      <dgm:t>
        <a:bodyPr/>
        <a:lstStyle/>
        <a:p>
          <a:r>
            <a:rPr lang="en-US"/>
            <a:t>It is at the heart of working as a community psychologist (Kloos et al., 2012). </a:t>
          </a:r>
        </a:p>
      </dgm:t>
    </dgm:pt>
    <dgm:pt modelId="{85F4FBBB-A173-4248-A486-A3412E02063E}" type="parTrans" cxnId="{871337B9-3536-4B62-941F-C7035931A85F}">
      <dgm:prSet/>
      <dgm:spPr/>
      <dgm:t>
        <a:bodyPr/>
        <a:lstStyle/>
        <a:p>
          <a:endParaRPr lang="en-US"/>
        </a:p>
      </dgm:t>
    </dgm:pt>
    <dgm:pt modelId="{BB93300D-B3D2-469F-B4F6-DF158FA583D9}" type="sibTrans" cxnId="{871337B9-3536-4B62-941F-C7035931A85F}">
      <dgm:prSet/>
      <dgm:spPr/>
      <dgm:t>
        <a:bodyPr/>
        <a:lstStyle/>
        <a:p>
          <a:endParaRPr lang="en-US"/>
        </a:p>
      </dgm:t>
    </dgm:pt>
    <dgm:pt modelId="{500612E5-72DA-4CA1-9B7C-AEC2F87BF00E}">
      <dgm:prSet/>
      <dgm:spPr/>
      <dgm:t>
        <a:bodyPr/>
        <a:lstStyle/>
        <a:p>
          <a:r>
            <a:rPr lang="en-US"/>
            <a:t>The complete mental health model includes societal belonging and community engagement (Keyes, 2005).</a:t>
          </a:r>
        </a:p>
      </dgm:t>
    </dgm:pt>
    <dgm:pt modelId="{8A0620A4-48F6-481F-BC8E-128D9216298E}" type="parTrans" cxnId="{C589BBCE-AA2E-4174-917A-AA96766F1950}">
      <dgm:prSet/>
      <dgm:spPr/>
      <dgm:t>
        <a:bodyPr/>
        <a:lstStyle/>
        <a:p>
          <a:endParaRPr lang="en-US"/>
        </a:p>
      </dgm:t>
    </dgm:pt>
    <dgm:pt modelId="{FE1BEE2C-FF1C-4F3D-B744-E3265E4FF872}" type="sibTrans" cxnId="{C589BBCE-AA2E-4174-917A-AA96766F1950}">
      <dgm:prSet/>
      <dgm:spPr/>
      <dgm:t>
        <a:bodyPr/>
        <a:lstStyle/>
        <a:p>
          <a:endParaRPr lang="en-US"/>
        </a:p>
      </dgm:t>
    </dgm:pt>
    <dgm:pt modelId="{1F86D73E-D94C-44E0-9D7C-A977496CE2BC}" type="pres">
      <dgm:prSet presAssocID="{4DEC6599-0AFC-41CC-BE24-B0DB7B8F4F80}" presName="linear" presStyleCnt="0">
        <dgm:presLayoutVars>
          <dgm:animLvl val="lvl"/>
          <dgm:resizeHandles val="exact"/>
        </dgm:presLayoutVars>
      </dgm:prSet>
      <dgm:spPr/>
    </dgm:pt>
    <dgm:pt modelId="{A0176B62-A213-4E62-9839-0E5602863A54}" type="pres">
      <dgm:prSet presAssocID="{5ACBD545-5679-42F7-866A-14CEE78FD87D}" presName="parentText" presStyleLbl="node1" presStyleIdx="0" presStyleCnt="3">
        <dgm:presLayoutVars>
          <dgm:chMax val="0"/>
          <dgm:bulletEnabled val="1"/>
        </dgm:presLayoutVars>
      </dgm:prSet>
      <dgm:spPr/>
    </dgm:pt>
    <dgm:pt modelId="{50ABDD8E-022D-4BE1-9D89-D19DDE7EFE47}" type="pres">
      <dgm:prSet presAssocID="{8A2DB286-1462-4A25-A3C5-D2FF8289EB2D}" presName="spacer" presStyleCnt="0"/>
      <dgm:spPr/>
    </dgm:pt>
    <dgm:pt modelId="{D1796D2E-A071-4301-B3B4-D84454BF1CE7}" type="pres">
      <dgm:prSet presAssocID="{B8C84693-EDA6-4541-BB15-AA7DF28B3454}" presName="parentText" presStyleLbl="node1" presStyleIdx="1" presStyleCnt="3">
        <dgm:presLayoutVars>
          <dgm:chMax val="0"/>
          <dgm:bulletEnabled val="1"/>
        </dgm:presLayoutVars>
      </dgm:prSet>
      <dgm:spPr/>
    </dgm:pt>
    <dgm:pt modelId="{089D158C-3AEF-402D-9466-DE85C6296910}" type="pres">
      <dgm:prSet presAssocID="{BB93300D-B3D2-469F-B4F6-DF158FA583D9}" presName="spacer" presStyleCnt="0"/>
      <dgm:spPr/>
    </dgm:pt>
    <dgm:pt modelId="{4DAEDE08-5BA6-4B86-A3B3-4B468FB225C5}" type="pres">
      <dgm:prSet presAssocID="{500612E5-72DA-4CA1-9B7C-AEC2F87BF00E}" presName="parentText" presStyleLbl="node1" presStyleIdx="2" presStyleCnt="3">
        <dgm:presLayoutVars>
          <dgm:chMax val="0"/>
          <dgm:bulletEnabled val="1"/>
        </dgm:presLayoutVars>
      </dgm:prSet>
      <dgm:spPr/>
    </dgm:pt>
  </dgm:ptLst>
  <dgm:cxnLst>
    <dgm:cxn modelId="{8070A76C-1B9B-4137-B786-E8B13C3A7159}" srcId="{4DEC6599-0AFC-41CC-BE24-B0DB7B8F4F80}" destId="{5ACBD545-5679-42F7-866A-14CEE78FD87D}" srcOrd="0" destOrd="0" parTransId="{7534FF2C-A0B7-4E0B-A152-A409D98021C4}" sibTransId="{8A2DB286-1462-4A25-A3C5-D2FF8289EB2D}"/>
    <dgm:cxn modelId="{53EED471-F626-4F82-8915-73397BF3E615}" type="presOf" srcId="{5ACBD545-5679-42F7-866A-14CEE78FD87D}" destId="{A0176B62-A213-4E62-9839-0E5602863A54}" srcOrd="0" destOrd="0" presId="urn:microsoft.com/office/officeart/2005/8/layout/vList2"/>
    <dgm:cxn modelId="{DCBA0783-919A-42F3-8603-9D77DFC0B76C}" type="presOf" srcId="{B8C84693-EDA6-4541-BB15-AA7DF28B3454}" destId="{D1796D2E-A071-4301-B3B4-D84454BF1CE7}" srcOrd="0" destOrd="0" presId="urn:microsoft.com/office/officeart/2005/8/layout/vList2"/>
    <dgm:cxn modelId="{EEF15AA2-48DC-40F3-97E3-1E1BAAA3DBE8}" type="presOf" srcId="{500612E5-72DA-4CA1-9B7C-AEC2F87BF00E}" destId="{4DAEDE08-5BA6-4B86-A3B3-4B468FB225C5}" srcOrd="0" destOrd="0" presId="urn:microsoft.com/office/officeart/2005/8/layout/vList2"/>
    <dgm:cxn modelId="{871337B9-3536-4B62-941F-C7035931A85F}" srcId="{4DEC6599-0AFC-41CC-BE24-B0DB7B8F4F80}" destId="{B8C84693-EDA6-4541-BB15-AA7DF28B3454}" srcOrd="1" destOrd="0" parTransId="{85F4FBBB-A173-4248-A486-A3412E02063E}" sibTransId="{BB93300D-B3D2-469F-B4F6-DF158FA583D9}"/>
    <dgm:cxn modelId="{C589BBCE-AA2E-4174-917A-AA96766F1950}" srcId="{4DEC6599-0AFC-41CC-BE24-B0DB7B8F4F80}" destId="{500612E5-72DA-4CA1-9B7C-AEC2F87BF00E}" srcOrd="2" destOrd="0" parTransId="{8A0620A4-48F6-481F-BC8E-128D9216298E}" sibTransId="{FE1BEE2C-FF1C-4F3D-B744-E3265E4FF872}"/>
    <dgm:cxn modelId="{966A30DB-3043-402C-B648-97605B2B8EF7}" type="presOf" srcId="{4DEC6599-0AFC-41CC-BE24-B0DB7B8F4F80}" destId="{1F86D73E-D94C-44E0-9D7C-A977496CE2BC}" srcOrd="0" destOrd="0" presId="urn:microsoft.com/office/officeart/2005/8/layout/vList2"/>
    <dgm:cxn modelId="{32668F62-AB8B-48D9-B6B9-56FFC1981435}" type="presParOf" srcId="{1F86D73E-D94C-44E0-9D7C-A977496CE2BC}" destId="{A0176B62-A213-4E62-9839-0E5602863A54}" srcOrd="0" destOrd="0" presId="urn:microsoft.com/office/officeart/2005/8/layout/vList2"/>
    <dgm:cxn modelId="{98003F57-DED2-4807-9500-5368E13FCA6D}" type="presParOf" srcId="{1F86D73E-D94C-44E0-9D7C-A977496CE2BC}" destId="{50ABDD8E-022D-4BE1-9D89-D19DDE7EFE47}" srcOrd="1" destOrd="0" presId="urn:microsoft.com/office/officeart/2005/8/layout/vList2"/>
    <dgm:cxn modelId="{EA4BCD52-F900-4C99-9F54-FE80D287B864}" type="presParOf" srcId="{1F86D73E-D94C-44E0-9D7C-A977496CE2BC}" destId="{D1796D2E-A071-4301-B3B4-D84454BF1CE7}" srcOrd="2" destOrd="0" presId="urn:microsoft.com/office/officeart/2005/8/layout/vList2"/>
    <dgm:cxn modelId="{E14503FC-4707-4025-9981-AD1CED9BCECF}" type="presParOf" srcId="{1F86D73E-D94C-44E0-9D7C-A977496CE2BC}" destId="{089D158C-3AEF-402D-9466-DE85C6296910}" srcOrd="3" destOrd="0" presId="urn:microsoft.com/office/officeart/2005/8/layout/vList2"/>
    <dgm:cxn modelId="{97407109-B7F5-41CC-BB5F-394830B10E76}" type="presParOf" srcId="{1F86D73E-D94C-44E0-9D7C-A977496CE2BC}" destId="{4DAEDE08-5BA6-4B86-A3B3-4B468FB225C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68D02E6-B3FD-4F56-BA82-EE3BDB1FC2A4}"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8938AAA0-FA27-4896-884C-64E9F756A128}">
      <dgm:prSet/>
      <dgm:spPr/>
      <dgm:t>
        <a:bodyPr/>
        <a:lstStyle/>
        <a:p>
          <a:r>
            <a:rPr lang="en-US"/>
            <a:t>Foundational research shows that the sense of community (SOC) felt by a person is linked to overall wellbeing (Davidson and Cotter, 1991).</a:t>
          </a:r>
        </a:p>
      </dgm:t>
    </dgm:pt>
    <dgm:pt modelId="{A46D0C7E-CC2E-4D3B-AE78-BD83962B6494}" type="parTrans" cxnId="{8CAF0998-8527-4760-A935-D6E1B7959F0D}">
      <dgm:prSet/>
      <dgm:spPr/>
      <dgm:t>
        <a:bodyPr/>
        <a:lstStyle/>
        <a:p>
          <a:endParaRPr lang="en-US"/>
        </a:p>
      </dgm:t>
    </dgm:pt>
    <dgm:pt modelId="{29A5339C-1095-4E0D-A5AE-21AA2E0C96AA}" type="sibTrans" cxnId="{8CAF0998-8527-4760-A935-D6E1B7959F0D}">
      <dgm:prSet/>
      <dgm:spPr/>
      <dgm:t>
        <a:bodyPr/>
        <a:lstStyle/>
        <a:p>
          <a:endParaRPr lang="en-US"/>
        </a:p>
      </dgm:t>
    </dgm:pt>
    <dgm:pt modelId="{0573A8BA-9A38-47C3-B927-1C66367F2ED9}">
      <dgm:prSet/>
      <dgm:spPr/>
      <dgm:t>
        <a:bodyPr/>
        <a:lstStyle/>
        <a:p>
          <a:r>
            <a:rPr lang="en-US"/>
            <a:t>SOC and wellbeing might reciprocally influence one another as they are likely to both impact people’s relationship with their community (Campbell, Converse, &amp; Rodgers, 1976; Glynn, 1981; Shaver &amp; Freedman, 1976).</a:t>
          </a:r>
        </a:p>
      </dgm:t>
    </dgm:pt>
    <dgm:pt modelId="{B14C1531-D5E7-45A1-A540-08BB94380272}" type="parTrans" cxnId="{FEA90B1B-7DDF-4885-AE67-D16648877A56}">
      <dgm:prSet/>
      <dgm:spPr/>
      <dgm:t>
        <a:bodyPr/>
        <a:lstStyle/>
        <a:p>
          <a:endParaRPr lang="en-US"/>
        </a:p>
      </dgm:t>
    </dgm:pt>
    <dgm:pt modelId="{7C778B8F-87C0-47B7-B6B5-5D391555BD7E}" type="sibTrans" cxnId="{FEA90B1B-7DDF-4885-AE67-D16648877A56}">
      <dgm:prSet/>
      <dgm:spPr/>
      <dgm:t>
        <a:bodyPr/>
        <a:lstStyle/>
        <a:p>
          <a:endParaRPr lang="en-US"/>
        </a:p>
      </dgm:t>
    </dgm:pt>
    <dgm:pt modelId="{57225892-C358-4057-9F8A-B19078F69F6B}" type="pres">
      <dgm:prSet presAssocID="{C68D02E6-B3FD-4F56-BA82-EE3BDB1FC2A4}" presName="Name0" presStyleCnt="0">
        <dgm:presLayoutVars>
          <dgm:dir/>
          <dgm:animLvl val="lvl"/>
          <dgm:resizeHandles val="exact"/>
        </dgm:presLayoutVars>
      </dgm:prSet>
      <dgm:spPr/>
    </dgm:pt>
    <dgm:pt modelId="{B0C54119-816F-4694-9C8D-A876B322746A}" type="pres">
      <dgm:prSet presAssocID="{0573A8BA-9A38-47C3-B927-1C66367F2ED9}" presName="boxAndChildren" presStyleCnt="0"/>
      <dgm:spPr/>
    </dgm:pt>
    <dgm:pt modelId="{B69610CA-1C21-4C4C-BE23-1439E26D7808}" type="pres">
      <dgm:prSet presAssocID="{0573A8BA-9A38-47C3-B927-1C66367F2ED9}" presName="parentTextBox" presStyleLbl="node1" presStyleIdx="0" presStyleCnt="2"/>
      <dgm:spPr/>
    </dgm:pt>
    <dgm:pt modelId="{05DEE32F-2484-4156-924C-E2F10D481220}" type="pres">
      <dgm:prSet presAssocID="{29A5339C-1095-4E0D-A5AE-21AA2E0C96AA}" presName="sp" presStyleCnt="0"/>
      <dgm:spPr/>
    </dgm:pt>
    <dgm:pt modelId="{29E4509E-190E-4A6F-8AA7-E4F12EB2D82A}" type="pres">
      <dgm:prSet presAssocID="{8938AAA0-FA27-4896-884C-64E9F756A128}" presName="arrowAndChildren" presStyleCnt="0"/>
      <dgm:spPr/>
    </dgm:pt>
    <dgm:pt modelId="{54A4D82D-4213-4463-AA06-A605CBB83AD7}" type="pres">
      <dgm:prSet presAssocID="{8938AAA0-FA27-4896-884C-64E9F756A128}" presName="parentTextArrow" presStyleLbl="node1" presStyleIdx="1" presStyleCnt="2"/>
      <dgm:spPr/>
    </dgm:pt>
  </dgm:ptLst>
  <dgm:cxnLst>
    <dgm:cxn modelId="{FEA90B1B-7DDF-4885-AE67-D16648877A56}" srcId="{C68D02E6-B3FD-4F56-BA82-EE3BDB1FC2A4}" destId="{0573A8BA-9A38-47C3-B927-1C66367F2ED9}" srcOrd="1" destOrd="0" parTransId="{B14C1531-D5E7-45A1-A540-08BB94380272}" sibTransId="{7C778B8F-87C0-47B7-B6B5-5D391555BD7E}"/>
    <dgm:cxn modelId="{549A7924-6DF5-490B-9888-0FFB62EBFCB7}" type="presOf" srcId="{8938AAA0-FA27-4896-884C-64E9F756A128}" destId="{54A4D82D-4213-4463-AA06-A605CBB83AD7}" srcOrd="0" destOrd="0" presId="urn:microsoft.com/office/officeart/2005/8/layout/process4"/>
    <dgm:cxn modelId="{B3A19095-5F62-4ECE-9FCA-228A816D1C51}" type="presOf" srcId="{C68D02E6-B3FD-4F56-BA82-EE3BDB1FC2A4}" destId="{57225892-C358-4057-9F8A-B19078F69F6B}" srcOrd="0" destOrd="0" presId="urn:microsoft.com/office/officeart/2005/8/layout/process4"/>
    <dgm:cxn modelId="{8CAF0998-8527-4760-A935-D6E1B7959F0D}" srcId="{C68D02E6-B3FD-4F56-BA82-EE3BDB1FC2A4}" destId="{8938AAA0-FA27-4896-884C-64E9F756A128}" srcOrd="0" destOrd="0" parTransId="{A46D0C7E-CC2E-4D3B-AE78-BD83962B6494}" sibTransId="{29A5339C-1095-4E0D-A5AE-21AA2E0C96AA}"/>
    <dgm:cxn modelId="{571BA3B4-4D82-495A-97AA-ADE8F9BB5AD7}" type="presOf" srcId="{0573A8BA-9A38-47C3-B927-1C66367F2ED9}" destId="{B69610CA-1C21-4C4C-BE23-1439E26D7808}" srcOrd="0" destOrd="0" presId="urn:microsoft.com/office/officeart/2005/8/layout/process4"/>
    <dgm:cxn modelId="{1C34C24D-C29C-4640-A086-5F18B9EFA10C}" type="presParOf" srcId="{57225892-C358-4057-9F8A-B19078F69F6B}" destId="{B0C54119-816F-4694-9C8D-A876B322746A}" srcOrd="0" destOrd="0" presId="urn:microsoft.com/office/officeart/2005/8/layout/process4"/>
    <dgm:cxn modelId="{45A7D3C6-6149-4321-AC63-CBCED0B7BF01}" type="presParOf" srcId="{B0C54119-816F-4694-9C8D-A876B322746A}" destId="{B69610CA-1C21-4C4C-BE23-1439E26D7808}" srcOrd="0" destOrd="0" presId="urn:microsoft.com/office/officeart/2005/8/layout/process4"/>
    <dgm:cxn modelId="{96182E2A-D3C8-4F6C-BBC0-F88683822B10}" type="presParOf" srcId="{57225892-C358-4057-9F8A-B19078F69F6B}" destId="{05DEE32F-2484-4156-924C-E2F10D481220}" srcOrd="1" destOrd="0" presId="urn:microsoft.com/office/officeart/2005/8/layout/process4"/>
    <dgm:cxn modelId="{16B8274B-F899-4C1E-A394-1FD996ABFB67}" type="presParOf" srcId="{57225892-C358-4057-9F8A-B19078F69F6B}" destId="{29E4509E-190E-4A6F-8AA7-E4F12EB2D82A}" srcOrd="2" destOrd="0" presId="urn:microsoft.com/office/officeart/2005/8/layout/process4"/>
    <dgm:cxn modelId="{97821C59-7107-4A5F-B7CA-275E2F7EA102}" type="presParOf" srcId="{29E4509E-190E-4A6F-8AA7-E4F12EB2D82A}" destId="{54A4D82D-4213-4463-AA06-A605CBB83AD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B4EB5AD-5C7E-49C5-80A2-54179E0D0B98}"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0CF5BA6B-9B2D-415D-BF09-183C3FA3A99D}">
      <dgm:prSet/>
      <dgm:spPr/>
      <dgm:t>
        <a:bodyPr/>
        <a:lstStyle/>
        <a:p>
          <a:r>
            <a:rPr lang="en-US"/>
            <a:t>Think back to your formative years, what communities did you hold as a child? </a:t>
          </a:r>
        </a:p>
      </dgm:t>
    </dgm:pt>
    <dgm:pt modelId="{68CEEE42-F2A3-45D5-B1D7-47C775083AAF}" type="parTrans" cxnId="{523AD51B-ACD9-4AD0-9409-9275D2AAA663}">
      <dgm:prSet/>
      <dgm:spPr/>
      <dgm:t>
        <a:bodyPr/>
        <a:lstStyle/>
        <a:p>
          <a:endParaRPr lang="en-US"/>
        </a:p>
      </dgm:t>
    </dgm:pt>
    <dgm:pt modelId="{9E4BFF3C-278D-482B-9242-BB38149F5816}" type="sibTrans" cxnId="{523AD51B-ACD9-4AD0-9409-9275D2AAA663}">
      <dgm:prSet/>
      <dgm:spPr/>
      <dgm:t>
        <a:bodyPr/>
        <a:lstStyle/>
        <a:p>
          <a:endParaRPr lang="en-US"/>
        </a:p>
      </dgm:t>
    </dgm:pt>
    <dgm:pt modelId="{95E3C814-8759-4827-AEE3-D24CD7331B44}">
      <dgm:prSet/>
      <dgm:spPr/>
      <dgm:t>
        <a:bodyPr/>
        <a:lstStyle/>
        <a:p>
          <a:r>
            <a:rPr lang="en-US"/>
            <a:t>Classes</a:t>
          </a:r>
        </a:p>
      </dgm:t>
    </dgm:pt>
    <dgm:pt modelId="{FFA68A46-A200-455B-8448-E77BBCE7DA71}" type="parTrans" cxnId="{7E00FCC7-8219-4C3F-94A7-9DFB3D4F516B}">
      <dgm:prSet/>
      <dgm:spPr/>
      <dgm:t>
        <a:bodyPr/>
        <a:lstStyle/>
        <a:p>
          <a:endParaRPr lang="en-US"/>
        </a:p>
      </dgm:t>
    </dgm:pt>
    <dgm:pt modelId="{6E200EE7-30CE-4999-884E-6C19C38EE619}" type="sibTrans" cxnId="{7E00FCC7-8219-4C3F-94A7-9DFB3D4F516B}">
      <dgm:prSet/>
      <dgm:spPr/>
      <dgm:t>
        <a:bodyPr/>
        <a:lstStyle/>
        <a:p>
          <a:endParaRPr lang="en-US"/>
        </a:p>
      </dgm:t>
    </dgm:pt>
    <dgm:pt modelId="{0C404CCF-15FE-469B-BA37-6C759269396D}">
      <dgm:prSet/>
      <dgm:spPr/>
      <dgm:t>
        <a:bodyPr/>
        <a:lstStyle/>
        <a:p>
          <a:r>
            <a:rPr lang="en-US"/>
            <a:t>Clubs</a:t>
          </a:r>
        </a:p>
      </dgm:t>
    </dgm:pt>
    <dgm:pt modelId="{8B5108F0-FFF2-4BDD-85A0-C5401DEC7CC8}" type="parTrans" cxnId="{BAB8F17E-6C4A-4EDB-9884-A4C29D76ECC6}">
      <dgm:prSet/>
      <dgm:spPr/>
      <dgm:t>
        <a:bodyPr/>
        <a:lstStyle/>
        <a:p>
          <a:endParaRPr lang="en-US"/>
        </a:p>
      </dgm:t>
    </dgm:pt>
    <dgm:pt modelId="{FF08CA97-6178-4F86-A066-A5FD92B3293E}" type="sibTrans" cxnId="{BAB8F17E-6C4A-4EDB-9884-A4C29D76ECC6}">
      <dgm:prSet/>
      <dgm:spPr/>
      <dgm:t>
        <a:bodyPr/>
        <a:lstStyle/>
        <a:p>
          <a:endParaRPr lang="en-US"/>
        </a:p>
      </dgm:t>
    </dgm:pt>
    <dgm:pt modelId="{5B82669E-367B-4E6A-B4E1-9A1D9BFA7FD9}">
      <dgm:prSet/>
      <dgm:spPr/>
      <dgm:t>
        <a:bodyPr/>
        <a:lstStyle/>
        <a:p>
          <a:r>
            <a:rPr lang="en-US"/>
            <a:t>Sports teams</a:t>
          </a:r>
        </a:p>
      </dgm:t>
    </dgm:pt>
    <dgm:pt modelId="{E2106920-2948-4890-95D6-C9874C887536}" type="parTrans" cxnId="{4E01EB6D-12DB-4464-8805-97A197DFA568}">
      <dgm:prSet/>
      <dgm:spPr/>
      <dgm:t>
        <a:bodyPr/>
        <a:lstStyle/>
        <a:p>
          <a:endParaRPr lang="en-US"/>
        </a:p>
      </dgm:t>
    </dgm:pt>
    <dgm:pt modelId="{89CE2297-6D24-4961-B63E-9769BE440266}" type="sibTrans" cxnId="{4E01EB6D-12DB-4464-8805-97A197DFA568}">
      <dgm:prSet/>
      <dgm:spPr/>
      <dgm:t>
        <a:bodyPr/>
        <a:lstStyle/>
        <a:p>
          <a:endParaRPr lang="en-US"/>
        </a:p>
      </dgm:t>
    </dgm:pt>
    <dgm:pt modelId="{F79A279C-D157-4585-A602-820B6F25B787}">
      <dgm:prSet/>
      <dgm:spPr/>
      <dgm:t>
        <a:bodyPr/>
        <a:lstStyle/>
        <a:p>
          <a:r>
            <a:rPr lang="en-US"/>
            <a:t>Local area</a:t>
          </a:r>
        </a:p>
      </dgm:t>
    </dgm:pt>
    <dgm:pt modelId="{72C0F3DD-08CB-4A1D-8D97-6121AB7166F7}" type="parTrans" cxnId="{9C25546E-B36E-4EBC-B7DD-8B4473B71661}">
      <dgm:prSet/>
      <dgm:spPr/>
      <dgm:t>
        <a:bodyPr/>
        <a:lstStyle/>
        <a:p>
          <a:endParaRPr lang="en-US"/>
        </a:p>
      </dgm:t>
    </dgm:pt>
    <dgm:pt modelId="{AFE743FB-01AA-4E5E-872E-B3D67C222D79}" type="sibTrans" cxnId="{9C25546E-B36E-4EBC-B7DD-8B4473B71661}">
      <dgm:prSet/>
      <dgm:spPr/>
      <dgm:t>
        <a:bodyPr/>
        <a:lstStyle/>
        <a:p>
          <a:endParaRPr lang="en-US"/>
        </a:p>
      </dgm:t>
    </dgm:pt>
    <dgm:pt modelId="{23938D82-17D1-425A-80FE-5FC11915F454}">
      <dgm:prSet/>
      <dgm:spPr/>
      <dgm:t>
        <a:bodyPr/>
        <a:lstStyle/>
        <a:p>
          <a:r>
            <a:rPr lang="en-US"/>
            <a:t>Hobbies</a:t>
          </a:r>
        </a:p>
      </dgm:t>
    </dgm:pt>
    <dgm:pt modelId="{C6573640-66DB-4958-AB0B-C7FA9F63A848}" type="parTrans" cxnId="{DF743898-E3E7-483C-BE64-F8E204FA352D}">
      <dgm:prSet/>
      <dgm:spPr/>
      <dgm:t>
        <a:bodyPr/>
        <a:lstStyle/>
        <a:p>
          <a:endParaRPr lang="en-US"/>
        </a:p>
      </dgm:t>
    </dgm:pt>
    <dgm:pt modelId="{3E7A0CBC-752A-4DF0-BFBE-9320EB4BB24E}" type="sibTrans" cxnId="{DF743898-E3E7-483C-BE64-F8E204FA352D}">
      <dgm:prSet/>
      <dgm:spPr/>
      <dgm:t>
        <a:bodyPr/>
        <a:lstStyle/>
        <a:p>
          <a:endParaRPr lang="en-US"/>
        </a:p>
      </dgm:t>
    </dgm:pt>
    <dgm:pt modelId="{871181DB-AAB6-4880-BB1C-B8274C1D8EC9}" type="pres">
      <dgm:prSet presAssocID="{3B4EB5AD-5C7E-49C5-80A2-54179E0D0B98}" presName="Name0" presStyleCnt="0">
        <dgm:presLayoutVars>
          <dgm:dir/>
          <dgm:resizeHandles val="exact"/>
        </dgm:presLayoutVars>
      </dgm:prSet>
      <dgm:spPr/>
    </dgm:pt>
    <dgm:pt modelId="{25A6ED0D-9EF1-425A-A307-3A18F9C44BC8}" type="pres">
      <dgm:prSet presAssocID="{0CF5BA6B-9B2D-415D-BF09-183C3FA3A99D}" presName="node" presStyleLbl="node1" presStyleIdx="0" presStyleCnt="6">
        <dgm:presLayoutVars>
          <dgm:bulletEnabled val="1"/>
        </dgm:presLayoutVars>
      </dgm:prSet>
      <dgm:spPr/>
    </dgm:pt>
    <dgm:pt modelId="{D4A17106-9083-448C-A5EE-6843C857B6F8}" type="pres">
      <dgm:prSet presAssocID="{9E4BFF3C-278D-482B-9242-BB38149F5816}" presName="sibTrans" presStyleLbl="sibTrans1D1" presStyleIdx="0" presStyleCnt="5"/>
      <dgm:spPr/>
    </dgm:pt>
    <dgm:pt modelId="{09B2DD2E-DA67-45D1-A164-7993E1A332BE}" type="pres">
      <dgm:prSet presAssocID="{9E4BFF3C-278D-482B-9242-BB38149F5816}" presName="connectorText" presStyleLbl="sibTrans1D1" presStyleIdx="0" presStyleCnt="5"/>
      <dgm:spPr/>
    </dgm:pt>
    <dgm:pt modelId="{1F407E48-E402-47F2-9B70-886E9F85752C}" type="pres">
      <dgm:prSet presAssocID="{95E3C814-8759-4827-AEE3-D24CD7331B44}" presName="node" presStyleLbl="node1" presStyleIdx="1" presStyleCnt="6">
        <dgm:presLayoutVars>
          <dgm:bulletEnabled val="1"/>
        </dgm:presLayoutVars>
      </dgm:prSet>
      <dgm:spPr/>
    </dgm:pt>
    <dgm:pt modelId="{59C4732F-A098-49BE-A588-94BCEF3C65AB}" type="pres">
      <dgm:prSet presAssocID="{6E200EE7-30CE-4999-884E-6C19C38EE619}" presName="sibTrans" presStyleLbl="sibTrans1D1" presStyleIdx="1" presStyleCnt="5"/>
      <dgm:spPr/>
    </dgm:pt>
    <dgm:pt modelId="{4449732E-EF3A-48B9-AB0D-E34FB6AD8450}" type="pres">
      <dgm:prSet presAssocID="{6E200EE7-30CE-4999-884E-6C19C38EE619}" presName="connectorText" presStyleLbl="sibTrans1D1" presStyleIdx="1" presStyleCnt="5"/>
      <dgm:spPr/>
    </dgm:pt>
    <dgm:pt modelId="{BF4877C9-E23B-4A37-B28B-EC0F807F1C9D}" type="pres">
      <dgm:prSet presAssocID="{0C404CCF-15FE-469B-BA37-6C759269396D}" presName="node" presStyleLbl="node1" presStyleIdx="2" presStyleCnt="6">
        <dgm:presLayoutVars>
          <dgm:bulletEnabled val="1"/>
        </dgm:presLayoutVars>
      </dgm:prSet>
      <dgm:spPr/>
    </dgm:pt>
    <dgm:pt modelId="{DCE1B8E6-81DB-4712-A893-6DC4A11353B4}" type="pres">
      <dgm:prSet presAssocID="{FF08CA97-6178-4F86-A066-A5FD92B3293E}" presName="sibTrans" presStyleLbl="sibTrans1D1" presStyleIdx="2" presStyleCnt="5"/>
      <dgm:spPr/>
    </dgm:pt>
    <dgm:pt modelId="{8A9C5581-5814-44F8-AEB1-135DACCC0A58}" type="pres">
      <dgm:prSet presAssocID="{FF08CA97-6178-4F86-A066-A5FD92B3293E}" presName="connectorText" presStyleLbl="sibTrans1D1" presStyleIdx="2" presStyleCnt="5"/>
      <dgm:spPr/>
    </dgm:pt>
    <dgm:pt modelId="{623BDE19-6098-4453-986B-EEC91F48C0AC}" type="pres">
      <dgm:prSet presAssocID="{5B82669E-367B-4E6A-B4E1-9A1D9BFA7FD9}" presName="node" presStyleLbl="node1" presStyleIdx="3" presStyleCnt="6">
        <dgm:presLayoutVars>
          <dgm:bulletEnabled val="1"/>
        </dgm:presLayoutVars>
      </dgm:prSet>
      <dgm:spPr/>
    </dgm:pt>
    <dgm:pt modelId="{E070A787-79A3-41A5-A725-88D4DB17D722}" type="pres">
      <dgm:prSet presAssocID="{89CE2297-6D24-4961-B63E-9769BE440266}" presName="sibTrans" presStyleLbl="sibTrans1D1" presStyleIdx="3" presStyleCnt="5"/>
      <dgm:spPr/>
    </dgm:pt>
    <dgm:pt modelId="{F698959B-49DE-45DE-9B61-6E9B3A63B87D}" type="pres">
      <dgm:prSet presAssocID="{89CE2297-6D24-4961-B63E-9769BE440266}" presName="connectorText" presStyleLbl="sibTrans1D1" presStyleIdx="3" presStyleCnt="5"/>
      <dgm:spPr/>
    </dgm:pt>
    <dgm:pt modelId="{CF3C90B0-08E9-406D-A01D-145BBDBCA446}" type="pres">
      <dgm:prSet presAssocID="{F79A279C-D157-4585-A602-820B6F25B787}" presName="node" presStyleLbl="node1" presStyleIdx="4" presStyleCnt="6">
        <dgm:presLayoutVars>
          <dgm:bulletEnabled val="1"/>
        </dgm:presLayoutVars>
      </dgm:prSet>
      <dgm:spPr/>
    </dgm:pt>
    <dgm:pt modelId="{A8FF9B5B-2906-4F98-9C95-060448BD5223}" type="pres">
      <dgm:prSet presAssocID="{AFE743FB-01AA-4E5E-872E-B3D67C222D79}" presName="sibTrans" presStyleLbl="sibTrans1D1" presStyleIdx="4" presStyleCnt="5"/>
      <dgm:spPr/>
    </dgm:pt>
    <dgm:pt modelId="{AF811A0E-D4F0-4BB7-9DE3-6B40879A90F3}" type="pres">
      <dgm:prSet presAssocID="{AFE743FB-01AA-4E5E-872E-B3D67C222D79}" presName="connectorText" presStyleLbl="sibTrans1D1" presStyleIdx="4" presStyleCnt="5"/>
      <dgm:spPr/>
    </dgm:pt>
    <dgm:pt modelId="{5EB38374-5922-4AF9-AFA0-5192FCE855B3}" type="pres">
      <dgm:prSet presAssocID="{23938D82-17D1-425A-80FE-5FC11915F454}" presName="node" presStyleLbl="node1" presStyleIdx="5" presStyleCnt="6">
        <dgm:presLayoutVars>
          <dgm:bulletEnabled val="1"/>
        </dgm:presLayoutVars>
      </dgm:prSet>
      <dgm:spPr/>
    </dgm:pt>
  </dgm:ptLst>
  <dgm:cxnLst>
    <dgm:cxn modelId="{B1A45C06-3B19-4A64-A7A1-1F82BF4301DA}" type="presOf" srcId="{FF08CA97-6178-4F86-A066-A5FD92B3293E}" destId="{8A9C5581-5814-44F8-AEB1-135DACCC0A58}" srcOrd="1" destOrd="0" presId="urn:microsoft.com/office/officeart/2016/7/layout/RepeatingBendingProcessNew"/>
    <dgm:cxn modelId="{523AD51B-ACD9-4AD0-9409-9275D2AAA663}" srcId="{3B4EB5AD-5C7E-49C5-80A2-54179E0D0B98}" destId="{0CF5BA6B-9B2D-415D-BF09-183C3FA3A99D}" srcOrd="0" destOrd="0" parTransId="{68CEEE42-F2A3-45D5-B1D7-47C775083AAF}" sibTransId="{9E4BFF3C-278D-482B-9242-BB38149F5816}"/>
    <dgm:cxn modelId="{EA196527-A3A9-481A-AE6E-A0AD467E9E46}" type="presOf" srcId="{95E3C814-8759-4827-AEE3-D24CD7331B44}" destId="{1F407E48-E402-47F2-9B70-886E9F85752C}" srcOrd="0" destOrd="0" presId="urn:microsoft.com/office/officeart/2016/7/layout/RepeatingBendingProcessNew"/>
    <dgm:cxn modelId="{57D6A42F-9BFC-44B1-A874-A128BA3828DB}" type="presOf" srcId="{89CE2297-6D24-4961-B63E-9769BE440266}" destId="{F698959B-49DE-45DE-9B61-6E9B3A63B87D}" srcOrd="1" destOrd="0" presId="urn:microsoft.com/office/officeart/2016/7/layout/RepeatingBendingProcessNew"/>
    <dgm:cxn modelId="{E20FC335-1458-4A0B-BB53-6C6E42260E5D}" type="presOf" srcId="{5B82669E-367B-4E6A-B4E1-9A1D9BFA7FD9}" destId="{623BDE19-6098-4453-986B-EEC91F48C0AC}" srcOrd="0" destOrd="0" presId="urn:microsoft.com/office/officeart/2016/7/layout/RepeatingBendingProcessNew"/>
    <dgm:cxn modelId="{D5E9383B-8394-41AA-8E27-8D6A307CA075}" type="presOf" srcId="{89CE2297-6D24-4961-B63E-9769BE440266}" destId="{E070A787-79A3-41A5-A725-88D4DB17D722}" srcOrd="0" destOrd="0" presId="urn:microsoft.com/office/officeart/2016/7/layout/RepeatingBendingProcessNew"/>
    <dgm:cxn modelId="{D8F3D76B-5166-4699-B94E-901866CE7A85}" type="presOf" srcId="{0C404CCF-15FE-469B-BA37-6C759269396D}" destId="{BF4877C9-E23B-4A37-B28B-EC0F807F1C9D}" srcOrd="0" destOrd="0" presId="urn:microsoft.com/office/officeart/2016/7/layout/RepeatingBendingProcessNew"/>
    <dgm:cxn modelId="{4E01EB6D-12DB-4464-8805-97A197DFA568}" srcId="{3B4EB5AD-5C7E-49C5-80A2-54179E0D0B98}" destId="{5B82669E-367B-4E6A-B4E1-9A1D9BFA7FD9}" srcOrd="3" destOrd="0" parTransId="{E2106920-2948-4890-95D6-C9874C887536}" sibTransId="{89CE2297-6D24-4961-B63E-9769BE440266}"/>
    <dgm:cxn modelId="{9C25546E-B36E-4EBC-B7DD-8B4473B71661}" srcId="{3B4EB5AD-5C7E-49C5-80A2-54179E0D0B98}" destId="{F79A279C-D157-4585-A602-820B6F25B787}" srcOrd="4" destOrd="0" parTransId="{72C0F3DD-08CB-4A1D-8D97-6121AB7166F7}" sibTransId="{AFE743FB-01AA-4E5E-872E-B3D67C222D79}"/>
    <dgm:cxn modelId="{236B6A7B-2FF2-4E93-9174-B36955A24F2F}" type="presOf" srcId="{0CF5BA6B-9B2D-415D-BF09-183C3FA3A99D}" destId="{25A6ED0D-9EF1-425A-A307-3A18F9C44BC8}" srcOrd="0" destOrd="0" presId="urn:microsoft.com/office/officeart/2016/7/layout/RepeatingBendingProcessNew"/>
    <dgm:cxn modelId="{BAB8F17E-6C4A-4EDB-9884-A4C29D76ECC6}" srcId="{3B4EB5AD-5C7E-49C5-80A2-54179E0D0B98}" destId="{0C404CCF-15FE-469B-BA37-6C759269396D}" srcOrd="2" destOrd="0" parTransId="{8B5108F0-FFF2-4BDD-85A0-C5401DEC7CC8}" sibTransId="{FF08CA97-6178-4F86-A066-A5FD92B3293E}"/>
    <dgm:cxn modelId="{CFB0098C-3477-4ECD-A1A5-8104FDF7AA3B}" type="presOf" srcId="{3B4EB5AD-5C7E-49C5-80A2-54179E0D0B98}" destId="{871181DB-AAB6-4880-BB1C-B8274C1D8EC9}" srcOrd="0" destOrd="0" presId="urn:microsoft.com/office/officeart/2016/7/layout/RepeatingBendingProcessNew"/>
    <dgm:cxn modelId="{DF743898-E3E7-483C-BE64-F8E204FA352D}" srcId="{3B4EB5AD-5C7E-49C5-80A2-54179E0D0B98}" destId="{23938D82-17D1-425A-80FE-5FC11915F454}" srcOrd="5" destOrd="0" parTransId="{C6573640-66DB-4958-AB0B-C7FA9F63A848}" sibTransId="{3E7A0CBC-752A-4DF0-BFBE-9320EB4BB24E}"/>
    <dgm:cxn modelId="{95F4539C-B472-4D9E-AD9C-A098B469117D}" type="presOf" srcId="{F79A279C-D157-4585-A602-820B6F25B787}" destId="{CF3C90B0-08E9-406D-A01D-145BBDBCA446}" srcOrd="0" destOrd="0" presId="urn:microsoft.com/office/officeart/2016/7/layout/RepeatingBendingProcessNew"/>
    <dgm:cxn modelId="{7805D8BA-0FFD-4270-8724-38DE10ED713B}" type="presOf" srcId="{6E200EE7-30CE-4999-884E-6C19C38EE619}" destId="{4449732E-EF3A-48B9-AB0D-E34FB6AD8450}" srcOrd="1" destOrd="0" presId="urn:microsoft.com/office/officeart/2016/7/layout/RepeatingBendingProcessNew"/>
    <dgm:cxn modelId="{7E00FCC7-8219-4C3F-94A7-9DFB3D4F516B}" srcId="{3B4EB5AD-5C7E-49C5-80A2-54179E0D0B98}" destId="{95E3C814-8759-4827-AEE3-D24CD7331B44}" srcOrd="1" destOrd="0" parTransId="{FFA68A46-A200-455B-8448-E77BBCE7DA71}" sibTransId="{6E200EE7-30CE-4999-884E-6C19C38EE619}"/>
    <dgm:cxn modelId="{3768FECA-8AFC-4470-88A9-889BF247490A}" type="presOf" srcId="{6E200EE7-30CE-4999-884E-6C19C38EE619}" destId="{59C4732F-A098-49BE-A588-94BCEF3C65AB}" srcOrd="0" destOrd="0" presId="urn:microsoft.com/office/officeart/2016/7/layout/RepeatingBendingProcessNew"/>
    <dgm:cxn modelId="{E2D90CCD-87AB-4A7C-B233-3CDF7BE95932}" type="presOf" srcId="{9E4BFF3C-278D-482B-9242-BB38149F5816}" destId="{D4A17106-9083-448C-A5EE-6843C857B6F8}" srcOrd="0" destOrd="0" presId="urn:microsoft.com/office/officeart/2016/7/layout/RepeatingBendingProcessNew"/>
    <dgm:cxn modelId="{F1F014D2-5CE2-4F16-BB7B-9DE0F21C480B}" type="presOf" srcId="{FF08CA97-6178-4F86-A066-A5FD92B3293E}" destId="{DCE1B8E6-81DB-4712-A893-6DC4A11353B4}" srcOrd="0" destOrd="0" presId="urn:microsoft.com/office/officeart/2016/7/layout/RepeatingBendingProcessNew"/>
    <dgm:cxn modelId="{4B290FD6-4B51-45DD-84B3-2E3E779FC522}" type="presOf" srcId="{AFE743FB-01AA-4E5E-872E-B3D67C222D79}" destId="{AF811A0E-D4F0-4BB7-9DE3-6B40879A90F3}" srcOrd="1" destOrd="0" presId="urn:microsoft.com/office/officeart/2016/7/layout/RepeatingBendingProcessNew"/>
    <dgm:cxn modelId="{95D140D6-C8F7-4B98-88F3-CC186F9AB157}" type="presOf" srcId="{9E4BFF3C-278D-482B-9242-BB38149F5816}" destId="{09B2DD2E-DA67-45D1-A164-7993E1A332BE}" srcOrd="1" destOrd="0" presId="urn:microsoft.com/office/officeart/2016/7/layout/RepeatingBendingProcessNew"/>
    <dgm:cxn modelId="{CE48A2E1-2AA1-40DB-8014-778228A74890}" type="presOf" srcId="{AFE743FB-01AA-4E5E-872E-B3D67C222D79}" destId="{A8FF9B5B-2906-4F98-9C95-060448BD5223}" srcOrd="0" destOrd="0" presId="urn:microsoft.com/office/officeart/2016/7/layout/RepeatingBendingProcessNew"/>
    <dgm:cxn modelId="{0AA751E8-F1D6-4A7E-89E8-2CFEADD6E73B}" type="presOf" srcId="{23938D82-17D1-425A-80FE-5FC11915F454}" destId="{5EB38374-5922-4AF9-AFA0-5192FCE855B3}" srcOrd="0" destOrd="0" presId="urn:microsoft.com/office/officeart/2016/7/layout/RepeatingBendingProcessNew"/>
    <dgm:cxn modelId="{93DA97DE-1DA7-437C-BDFF-587DBE8729BF}" type="presParOf" srcId="{871181DB-AAB6-4880-BB1C-B8274C1D8EC9}" destId="{25A6ED0D-9EF1-425A-A307-3A18F9C44BC8}" srcOrd="0" destOrd="0" presId="urn:microsoft.com/office/officeart/2016/7/layout/RepeatingBendingProcessNew"/>
    <dgm:cxn modelId="{AE619CC9-ADDE-4212-A91E-045BCE46F8E8}" type="presParOf" srcId="{871181DB-AAB6-4880-BB1C-B8274C1D8EC9}" destId="{D4A17106-9083-448C-A5EE-6843C857B6F8}" srcOrd="1" destOrd="0" presId="urn:microsoft.com/office/officeart/2016/7/layout/RepeatingBendingProcessNew"/>
    <dgm:cxn modelId="{1484FB97-5EFA-4B5F-901A-335D24B5F685}" type="presParOf" srcId="{D4A17106-9083-448C-A5EE-6843C857B6F8}" destId="{09B2DD2E-DA67-45D1-A164-7993E1A332BE}" srcOrd="0" destOrd="0" presId="urn:microsoft.com/office/officeart/2016/7/layout/RepeatingBendingProcessNew"/>
    <dgm:cxn modelId="{68838595-99F2-4E09-AE9A-9D39592CF6C9}" type="presParOf" srcId="{871181DB-AAB6-4880-BB1C-B8274C1D8EC9}" destId="{1F407E48-E402-47F2-9B70-886E9F85752C}" srcOrd="2" destOrd="0" presId="urn:microsoft.com/office/officeart/2016/7/layout/RepeatingBendingProcessNew"/>
    <dgm:cxn modelId="{B867E42C-5061-4C18-9B20-77E3A93662D7}" type="presParOf" srcId="{871181DB-AAB6-4880-BB1C-B8274C1D8EC9}" destId="{59C4732F-A098-49BE-A588-94BCEF3C65AB}" srcOrd="3" destOrd="0" presId="urn:microsoft.com/office/officeart/2016/7/layout/RepeatingBendingProcessNew"/>
    <dgm:cxn modelId="{7301C7DF-4A04-438D-8727-E673B1A642BB}" type="presParOf" srcId="{59C4732F-A098-49BE-A588-94BCEF3C65AB}" destId="{4449732E-EF3A-48B9-AB0D-E34FB6AD8450}" srcOrd="0" destOrd="0" presId="urn:microsoft.com/office/officeart/2016/7/layout/RepeatingBendingProcessNew"/>
    <dgm:cxn modelId="{FF816E3C-73F4-4CA7-8B3D-F7D38C1F32C7}" type="presParOf" srcId="{871181DB-AAB6-4880-BB1C-B8274C1D8EC9}" destId="{BF4877C9-E23B-4A37-B28B-EC0F807F1C9D}" srcOrd="4" destOrd="0" presId="urn:microsoft.com/office/officeart/2016/7/layout/RepeatingBendingProcessNew"/>
    <dgm:cxn modelId="{B7BC067C-FF6F-436F-A6F1-34E82A50F762}" type="presParOf" srcId="{871181DB-AAB6-4880-BB1C-B8274C1D8EC9}" destId="{DCE1B8E6-81DB-4712-A893-6DC4A11353B4}" srcOrd="5" destOrd="0" presId="urn:microsoft.com/office/officeart/2016/7/layout/RepeatingBendingProcessNew"/>
    <dgm:cxn modelId="{0549ECC5-2788-497A-B8BA-FABFCC5EAB78}" type="presParOf" srcId="{DCE1B8E6-81DB-4712-A893-6DC4A11353B4}" destId="{8A9C5581-5814-44F8-AEB1-135DACCC0A58}" srcOrd="0" destOrd="0" presId="urn:microsoft.com/office/officeart/2016/7/layout/RepeatingBendingProcessNew"/>
    <dgm:cxn modelId="{0F1FA866-9703-4718-B309-65815828A123}" type="presParOf" srcId="{871181DB-AAB6-4880-BB1C-B8274C1D8EC9}" destId="{623BDE19-6098-4453-986B-EEC91F48C0AC}" srcOrd="6" destOrd="0" presId="urn:microsoft.com/office/officeart/2016/7/layout/RepeatingBendingProcessNew"/>
    <dgm:cxn modelId="{387B19BE-0277-4260-A561-9F4166CEB299}" type="presParOf" srcId="{871181DB-AAB6-4880-BB1C-B8274C1D8EC9}" destId="{E070A787-79A3-41A5-A725-88D4DB17D722}" srcOrd="7" destOrd="0" presId="urn:microsoft.com/office/officeart/2016/7/layout/RepeatingBendingProcessNew"/>
    <dgm:cxn modelId="{3BFBEA58-0A04-442D-BCEA-36E13464962F}" type="presParOf" srcId="{E070A787-79A3-41A5-A725-88D4DB17D722}" destId="{F698959B-49DE-45DE-9B61-6E9B3A63B87D}" srcOrd="0" destOrd="0" presId="urn:microsoft.com/office/officeart/2016/7/layout/RepeatingBendingProcessNew"/>
    <dgm:cxn modelId="{9CE9A501-013F-47DE-9189-22083EAB2127}" type="presParOf" srcId="{871181DB-AAB6-4880-BB1C-B8274C1D8EC9}" destId="{CF3C90B0-08E9-406D-A01D-145BBDBCA446}" srcOrd="8" destOrd="0" presId="urn:microsoft.com/office/officeart/2016/7/layout/RepeatingBendingProcessNew"/>
    <dgm:cxn modelId="{4AEFC16E-E37E-40BC-B4DD-6951E86B6BBB}" type="presParOf" srcId="{871181DB-AAB6-4880-BB1C-B8274C1D8EC9}" destId="{A8FF9B5B-2906-4F98-9C95-060448BD5223}" srcOrd="9" destOrd="0" presId="urn:microsoft.com/office/officeart/2016/7/layout/RepeatingBendingProcessNew"/>
    <dgm:cxn modelId="{69D13CCA-F53E-4E4F-9E73-20EFEDA75995}" type="presParOf" srcId="{A8FF9B5B-2906-4F98-9C95-060448BD5223}" destId="{AF811A0E-D4F0-4BB7-9DE3-6B40879A90F3}" srcOrd="0" destOrd="0" presId="urn:microsoft.com/office/officeart/2016/7/layout/RepeatingBendingProcessNew"/>
    <dgm:cxn modelId="{B3E63453-5489-4807-B691-C478A753B452}" type="presParOf" srcId="{871181DB-AAB6-4880-BB1C-B8274C1D8EC9}" destId="{5EB38374-5922-4AF9-AFA0-5192FCE855B3}"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8F6C4A5-2D7A-4109-9A77-E70034A4D9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E49022-8E89-4CBA-A195-EA203EAF4BBD}">
      <dgm:prSet/>
      <dgm:spPr/>
      <dgm:t>
        <a:bodyPr/>
        <a:lstStyle/>
        <a:p>
          <a:r>
            <a:rPr lang="en-US"/>
            <a:t>Social networks can form a strong sense of community, and these do not have to always be face-to-face!</a:t>
          </a:r>
        </a:p>
      </dgm:t>
    </dgm:pt>
    <dgm:pt modelId="{8AE1F3AE-3695-44B4-8128-B266A851F4BB}" type="parTrans" cxnId="{4D383FDD-998F-49E9-949A-A89F6F26E0DC}">
      <dgm:prSet/>
      <dgm:spPr/>
      <dgm:t>
        <a:bodyPr/>
        <a:lstStyle/>
        <a:p>
          <a:endParaRPr lang="en-US"/>
        </a:p>
      </dgm:t>
    </dgm:pt>
    <dgm:pt modelId="{BEB6BB23-C103-49FB-99D0-EA53690E71EB}" type="sibTrans" cxnId="{4D383FDD-998F-49E9-949A-A89F6F26E0DC}">
      <dgm:prSet/>
      <dgm:spPr/>
      <dgm:t>
        <a:bodyPr/>
        <a:lstStyle/>
        <a:p>
          <a:endParaRPr lang="en-US"/>
        </a:p>
      </dgm:t>
    </dgm:pt>
    <dgm:pt modelId="{2FB2144A-165C-421F-936F-18FCBDE34401}">
      <dgm:prSet/>
      <dgm:spPr/>
      <dgm:t>
        <a:bodyPr/>
        <a:lstStyle/>
        <a:p>
          <a:r>
            <a:rPr lang="en-US"/>
            <a:t>However, there is a need for safety and monitoring around the models of online social networks (Webster, Dunne and Hunter, 2021).</a:t>
          </a:r>
        </a:p>
      </dgm:t>
    </dgm:pt>
    <dgm:pt modelId="{5B925937-3ED2-429B-9C33-74BB8D207D6B}" type="parTrans" cxnId="{FFA68210-9E98-427E-9CE1-7E2C78B7AC3D}">
      <dgm:prSet/>
      <dgm:spPr/>
      <dgm:t>
        <a:bodyPr/>
        <a:lstStyle/>
        <a:p>
          <a:endParaRPr lang="en-US"/>
        </a:p>
      </dgm:t>
    </dgm:pt>
    <dgm:pt modelId="{7AF71996-3F44-4AEA-A461-1D74D9687DC9}" type="sibTrans" cxnId="{FFA68210-9E98-427E-9CE1-7E2C78B7AC3D}">
      <dgm:prSet/>
      <dgm:spPr/>
      <dgm:t>
        <a:bodyPr/>
        <a:lstStyle/>
        <a:p>
          <a:endParaRPr lang="en-US"/>
        </a:p>
      </dgm:t>
    </dgm:pt>
    <dgm:pt modelId="{A47158F9-B001-43FF-AFB1-23A31D5B065A}" type="pres">
      <dgm:prSet presAssocID="{78F6C4A5-2D7A-4109-9A77-E70034A4D91C}" presName="root" presStyleCnt="0">
        <dgm:presLayoutVars>
          <dgm:dir/>
          <dgm:resizeHandles val="exact"/>
        </dgm:presLayoutVars>
      </dgm:prSet>
      <dgm:spPr/>
    </dgm:pt>
    <dgm:pt modelId="{05FA9D8E-CF8E-4413-A7B0-0469E9E4A15C}" type="pres">
      <dgm:prSet presAssocID="{00E49022-8E89-4CBA-A195-EA203EAF4BBD}" presName="compNode" presStyleCnt="0"/>
      <dgm:spPr/>
    </dgm:pt>
    <dgm:pt modelId="{4633A1A7-6B32-4E27-BD57-7697364E8980}" type="pres">
      <dgm:prSet presAssocID="{00E49022-8E89-4CBA-A195-EA203EAF4BBD}" presName="bgRect" presStyleLbl="bgShp" presStyleIdx="0" presStyleCnt="2"/>
      <dgm:spPr/>
    </dgm:pt>
    <dgm:pt modelId="{932769EC-1F44-42ED-B829-76B7BB80FC04}" type="pres">
      <dgm:prSet presAssocID="{00E49022-8E89-4CBA-A195-EA203EAF4BB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4AD8D04E-D4BC-4F81-A050-AEEB190C3708}" type="pres">
      <dgm:prSet presAssocID="{00E49022-8E89-4CBA-A195-EA203EAF4BBD}" presName="spaceRect" presStyleCnt="0"/>
      <dgm:spPr/>
    </dgm:pt>
    <dgm:pt modelId="{06B03356-3F21-4A8F-B283-6492B1B0C335}" type="pres">
      <dgm:prSet presAssocID="{00E49022-8E89-4CBA-A195-EA203EAF4BBD}" presName="parTx" presStyleLbl="revTx" presStyleIdx="0" presStyleCnt="2">
        <dgm:presLayoutVars>
          <dgm:chMax val="0"/>
          <dgm:chPref val="0"/>
        </dgm:presLayoutVars>
      </dgm:prSet>
      <dgm:spPr/>
    </dgm:pt>
    <dgm:pt modelId="{3DE07128-99E3-48AE-8942-E898A7BF5451}" type="pres">
      <dgm:prSet presAssocID="{BEB6BB23-C103-49FB-99D0-EA53690E71EB}" presName="sibTrans" presStyleCnt="0"/>
      <dgm:spPr/>
    </dgm:pt>
    <dgm:pt modelId="{24505E50-1B12-4A8B-864A-62BFC8B33008}" type="pres">
      <dgm:prSet presAssocID="{2FB2144A-165C-421F-936F-18FCBDE34401}" presName="compNode" presStyleCnt="0"/>
      <dgm:spPr/>
    </dgm:pt>
    <dgm:pt modelId="{145DE6FB-E740-4508-BDF2-69CED407261A}" type="pres">
      <dgm:prSet presAssocID="{2FB2144A-165C-421F-936F-18FCBDE34401}" presName="bgRect" presStyleLbl="bgShp" presStyleIdx="1" presStyleCnt="2"/>
      <dgm:spPr/>
    </dgm:pt>
    <dgm:pt modelId="{F7274B5E-05BB-442E-9EE4-81BBD0A1819B}" type="pres">
      <dgm:prSet presAssocID="{2FB2144A-165C-421F-936F-18FCBDE3440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ger"/>
        </a:ext>
      </dgm:extLst>
    </dgm:pt>
    <dgm:pt modelId="{71DB8CEA-EA7E-4A0C-9F41-C66320C8D925}" type="pres">
      <dgm:prSet presAssocID="{2FB2144A-165C-421F-936F-18FCBDE34401}" presName="spaceRect" presStyleCnt="0"/>
      <dgm:spPr/>
    </dgm:pt>
    <dgm:pt modelId="{81601DA0-1B6D-4344-AE99-E984B7005766}" type="pres">
      <dgm:prSet presAssocID="{2FB2144A-165C-421F-936F-18FCBDE34401}" presName="parTx" presStyleLbl="revTx" presStyleIdx="1" presStyleCnt="2">
        <dgm:presLayoutVars>
          <dgm:chMax val="0"/>
          <dgm:chPref val="0"/>
        </dgm:presLayoutVars>
      </dgm:prSet>
      <dgm:spPr/>
    </dgm:pt>
  </dgm:ptLst>
  <dgm:cxnLst>
    <dgm:cxn modelId="{C83E5B07-9035-4081-9269-1DA57909EE1E}" type="presOf" srcId="{2FB2144A-165C-421F-936F-18FCBDE34401}" destId="{81601DA0-1B6D-4344-AE99-E984B7005766}" srcOrd="0" destOrd="0" presId="urn:microsoft.com/office/officeart/2018/2/layout/IconVerticalSolidList"/>
    <dgm:cxn modelId="{FFA68210-9E98-427E-9CE1-7E2C78B7AC3D}" srcId="{78F6C4A5-2D7A-4109-9A77-E70034A4D91C}" destId="{2FB2144A-165C-421F-936F-18FCBDE34401}" srcOrd="1" destOrd="0" parTransId="{5B925937-3ED2-429B-9C33-74BB8D207D6B}" sibTransId="{7AF71996-3F44-4AEA-A461-1D74D9687DC9}"/>
    <dgm:cxn modelId="{50E9885A-A88C-42EC-A45B-A8126BB067B9}" type="presOf" srcId="{78F6C4A5-2D7A-4109-9A77-E70034A4D91C}" destId="{A47158F9-B001-43FF-AFB1-23A31D5B065A}" srcOrd="0" destOrd="0" presId="urn:microsoft.com/office/officeart/2018/2/layout/IconVerticalSolidList"/>
    <dgm:cxn modelId="{FED91BDD-F70D-428E-A9E4-90D765FF4DA2}" type="presOf" srcId="{00E49022-8E89-4CBA-A195-EA203EAF4BBD}" destId="{06B03356-3F21-4A8F-B283-6492B1B0C335}" srcOrd="0" destOrd="0" presId="urn:microsoft.com/office/officeart/2018/2/layout/IconVerticalSolidList"/>
    <dgm:cxn modelId="{4D383FDD-998F-49E9-949A-A89F6F26E0DC}" srcId="{78F6C4A5-2D7A-4109-9A77-E70034A4D91C}" destId="{00E49022-8E89-4CBA-A195-EA203EAF4BBD}" srcOrd="0" destOrd="0" parTransId="{8AE1F3AE-3695-44B4-8128-B266A851F4BB}" sibTransId="{BEB6BB23-C103-49FB-99D0-EA53690E71EB}"/>
    <dgm:cxn modelId="{AA404994-FF01-4A34-920C-F9FEA67B21C0}" type="presParOf" srcId="{A47158F9-B001-43FF-AFB1-23A31D5B065A}" destId="{05FA9D8E-CF8E-4413-A7B0-0469E9E4A15C}" srcOrd="0" destOrd="0" presId="urn:microsoft.com/office/officeart/2018/2/layout/IconVerticalSolidList"/>
    <dgm:cxn modelId="{CD901FCE-27D0-4E8B-902B-135811771CCA}" type="presParOf" srcId="{05FA9D8E-CF8E-4413-A7B0-0469E9E4A15C}" destId="{4633A1A7-6B32-4E27-BD57-7697364E8980}" srcOrd="0" destOrd="0" presId="urn:microsoft.com/office/officeart/2018/2/layout/IconVerticalSolidList"/>
    <dgm:cxn modelId="{7619478E-A1AC-4936-B5C8-6F688A497FA4}" type="presParOf" srcId="{05FA9D8E-CF8E-4413-A7B0-0469E9E4A15C}" destId="{932769EC-1F44-42ED-B829-76B7BB80FC04}" srcOrd="1" destOrd="0" presId="urn:microsoft.com/office/officeart/2018/2/layout/IconVerticalSolidList"/>
    <dgm:cxn modelId="{1A6C8B73-3B0A-4399-B89D-2DE671D7888C}" type="presParOf" srcId="{05FA9D8E-CF8E-4413-A7B0-0469E9E4A15C}" destId="{4AD8D04E-D4BC-4F81-A050-AEEB190C3708}" srcOrd="2" destOrd="0" presId="urn:microsoft.com/office/officeart/2018/2/layout/IconVerticalSolidList"/>
    <dgm:cxn modelId="{2782599C-61B6-4927-8E0F-B9A1F0888FC8}" type="presParOf" srcId="{05FA9D8E-CF8E-4413-A7B0-0469E9E4A15C}" destId="{06B03356-3F21-4A8F-B283-6492B1B0C335}" srcOrd="3" destOrd="0" presId="urn:microsoft.com/office/officeart/2018/2/layout/IconVerticalSolidList"/>
    <dgm:cxn modelId="{E8E5122A-152B-4164-8800-E641C579B99D}" type="presParOf" srcId="{A47158F9-B001-43FF-AFB1-23A31D5B065A}" destId="{3DE07128-99E3-48AE-8942-E898A7BF5451}" srcOrd="1" destOrd="0" presId="urn:microsoft.com/office/officeart/2018/2/layout/IconVerticalSolidList"/>
    <dgm:cxn modelId="{4B99CF6F-34FB-4E42-8B3E-E2A7221D1B0E}" type="presParOf" srcId="{A47158F9-B001-43FF-AFB1-23A31D5B065A}" destId="{24505E50-1B12-4A8B-864A-62BFC8B33008}" srcOrd="2" destOrd="0" presId="urn:microsoft.com/office/officeart/2018/2/layout/IconVerticalSolidList"/>
    <dgm:cxn modelId="{66D2B5AD-A975-481B-8251-330DCD9242E2}" type="presParOf" srcId="{24505E50-1B12-4A8B-864A-62BFC8B33008}" destId="{145DE6FB-E740-4508-BDF2-69CED407261A}" srcOrd="0" destOrd="0" presId="urn:microsoft.com/office/officeart/2018/2/layout/IconVerticalSolidList"/>
    <dgm:cxn modelId="{871D0C45-0240-4328-B1D0-8C0F3E551B24}" type="presParOf" srcId="{24505E50-1B12-4A8B-864A-62BFC8B33008}" destId="{F7274B5E-05BB-442E-9EE4-81BBD0A1819B}" srcOrd="1" destOrd="0" presId="urn:microsoft.com/office/officeart/2018/2/layout/IconVerticalSolidList"/>
    <dgm:cxn modelId="{F4A26508-CA7A-4E32-8E96-4CEFD977DBA5}" type="presParOf" srcId="{24505E50-1B12-4A8B-864A-62BFC8B33008}" destId="{71DB8CEA-EA7E-4A0C-9F41-C66320C8D925}" srcOrd="2" destOrd="0" presId="urn:microsoft.com/office/officeart/2018/2/layout/IconVerticalSolidList"/>
    <dgm:cxn modelId="{253E3857-09F6-4CF3-A2F1-F7E7A5B36750}" type="presParOf" srcId="{24505E50-1B12-4A8B-864A-62BFC8B33008}" destId="{81601DA0-1B6D-4344-AE99-E984B70057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E8D90B1-24B3-4FC6-A2EA-7DE8987EA787}"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FD117C80-36D2-42F1-AAF4-B8309A4B57D0}">
      <dgm:prSet/>
      <dgm:spPr/>
      <dgm:t>
        <a:bodyPr/>
        <a:lstStyle/>
        <a:p>
          <a:r>
            <a:rPr lang="en-US"/>
            <a:t>Why is community so important for the elderly? </a:t>
          </a:r>
        </a:p>
      </dgm:t>
    </dgm:pt>
    <dgm:pt modelId="{9D2E1760-C60C-4D07-A41F-119864805EE7}" type="parTrans" cxnId="{B727706A-7BB2-4D26-8D2C-5BD09BBF4201}">
      <dgm:prSet/>
      <dgm:spPr/>
      <dgm:t>
        <a:bodyPr/>
        <a:lstStyle/>
        <a:p>
          <a:endParaRPr lang="en-US"/>
        </a:p>
      </dgm:t>
    </dgm:pt>
    <dgm:pt modelId="{5EF74ADB-9252-4749-A628-652B75D8D47E}" type="sibTrans" cxnId="{B727706A-7BB2-4D26-8D2C-5BD09BBF4201}">
      <dgm:prSet/>
      <dgm:spPr/>
      <dgm:t>
        <a:bodyPr/>
        <a:lstStyle/>
        <a:p>
          <a:endParaRPr lang="en-US"/>
        </a:p>
      </dgm:t>
    </dgm:pt>
    <dgm:pt modelId="{7B1C50F3-F893-40B4-9798-635785FCF113}">
      <dgm:prSet/>
      <dgm:spPr/>
      <dgm:t>
        <a:bodyPr/>
        <a:lstStyle/>
        <a:p>
          <a:r>
            <a:rPr lang="en-US"/>
            <a:t>Consider both care home residents and those living in the community. (Two different communities!!)</a:t>
          </a:r>
        </a:p>
      </dgm:t>
    </dgm:pt>
    <dgm:pt modelId="{7FC9A54A-54A3-4331-B573-8A4A589AD998}" type="parTrans" cxnId="{47250CCF-1CC7-4EBF-8DD9-217FAD59B6BB}">
      <dgm:prSet/>
      <dgm:spPr/>
      <dgm:t>
        <a:bodyPr/>
        <a:lstStyle/>
        <a:p>
          <a:endParaRPr lang="en-US"/>
        </a:p>
      </dgm:t>
    </dgm:pt>
    <dgm:pt modelId="{5E0C65EF-261B-43F1-92A0-3B44FA82656F}" type="sibTrans" cxnId="{47250CCF-1CC7-4EBF-8DD9-217FAD59B6BB}">
      <dgm:prSet/>
      <dgm:spPr/>
      <dgm:t>
        <a:bodyPr/>
        <a:lstStyle/>
        <a:p>
          <a:endParaRPr lang="en-US"/>
        </a:p>
      </dgm:t>
    </dgm:pt>
    <dgm:pt modelId="{59515618-E95F-4DC1-9A90-D9088E0EE272}" type="pres">
      <dgm:prSet presAssocID="{AE8D90B1-24B3-4FC6-A2EA-7DE8987EA787}" presName="Name0" presStyleCnt="0">
        <dgm:presLayoutVars>
          <dgm:dir/>
          <dgm:animLvl val="lvl"/>
          <dgm:resizeHandles val="exact"/>
        </dgm:presLayoutVars>
      </dgm:prSet>
      <dgm:spPr/>
    </dgm:pt>
    <dgm:pt modelId="{2C403CF2-A51C-479E-9CA9-8127C899D98E}" type="pres">
      <dgm:prSet presAssocID="{7B1C50F3-F893-40B4-9798-635785FCF113}" presName="boxAndChildren" presStyleCnt="0"/>
      <dgm:spPr/>
    </dgm:pt>
    <dgm:pt modelId="{4AC3C1F9-FD32-45A7-B5C8-377A70886C70}" type="pres">
      <dgm:prSet presAssocID="{7B1C50F3-F893-40B4-9798-635785FCF113}" presName="parentTextBox" presStyleLbl="node1" presStyleIdx="0" presStyleCnt="2"/>
      <dgm:spPr/>
    </dgm:pt>
    <dgm:pt modelId="{FBEF86BE-CF11-4D54-BE08-1EDA1EDE6DF8}" type="pres">
      <dgm:prSet presAssocID="{5EF74ADB-9252-4749-A628-652B75D8D47E}" presName="sp" presStyleCnt="0"/>
      <dgm:spPr/>
    </dgm:pt>
    <dgm:pt modelId="{09EFBD65-DB70-4A4E-908E-8075069792ED}" type="pres">
      <dgm:prSet presAssocID="{FD117C80-36D2-42F1-AAF4-B8309A4B57D0}" presName="arrowAndChildren" presStyleCnt="0"/>
      <dgm:spPr/>
    </dgm:pt>
    <dgm:pt modelId="{6D429A83-D929-4F5E-B9CC-9C95938DE3B2}" type="pres">
      <dgm:prSet presAssocID="{FD117C80-36D2-42F1-AAF4-B8309A4B57D0}" presName="parentTextArrow" presStyleLbl="node1" presStyleIdx="1" presStyleCnt="2"/>
      <dgm:spPr/>
    </dgm:pt>
  </dgm:ptLst>
  <dgm:cxnLst>
    <dgm:cxn modelId="{9B82C70C-331D-4F3E-8D87-FE9588AD528B}" type="presOf" srcId="{7B1C50F3-F893-40B4-9798-635785FCF113}" destId="{4AC3C1F9-FD32-45A7-B5C8-377A70886C70}" srcOrd="0" destOrd="0" presId="urn:microsoft.com/office/officeart/2005/8/layout/process4"/>
    <dgm:cxn modelId="{B727706A-7BB2-4D26-8D2C-5BD09BBF4201}" srcId="{AE8D90B1-24B3-4FC6-A2EA-7DE8987EA787}" destId="{FD117C80-36D2-42F1-AAF4-B8309A4B57D0}" srcOrd="0" destOrd="0" parTransId="{9D2E1760-C60C-4D07-A41F-119864805EE7}" sibTransId="{5EF74ADB-9252-4749-A628-652B75D8D47E}"/>
    <dgm:cxn modelId="{92D96374-3BC3-40AD-B63F-FB6E498212DC}" type="presOf" srcId="{FD117C80-36D2-42F1-AAF4-B8309A4B57D0}" destId="{6D429A83-D929-4F5E-B9CC-9C95938DE3B2}" srcOrd="0" destOrd="0" presId="urn:microsoft.com/office/officeart/2005/8/layout/process4"/>
    <dgm:cxn modelId="{D1D1B399-CA1B-4BE8-8811-50FEACD003DE}" type="presOf" srcId="{AE8D90B1-24B3-4FC6-A2EA-7DE8987EA787}" destId="{59515618-E95F-4DC1-9A90-D9088E0EE272}" srcOrd="0" destOrd="0" presId="urn:microsoft.com/office/officeart/2005/8/layout/process4"/>
    <dgm:cxn modelId="{47250CCF-1CC7-4EBF-8DD9-217FAD59B6BB}" srcId="{AE8D90B1-24B3-4FC6-A2EA-7DE8987EA787}" destId="{7B1C50F3-F893-40B4-9798-635785FCF113}" srcOrd="1" destOrd="0" parTransId="{7FC9A54A-54A3-4331-B573-8A4A589AD998}" sibTransId="{5E0C65EF-261B-43F1-92A0-3B44FA82656F}"/>
    <dgm:cxn modelId="{127DB7F0-697D-459B-A2A5-97BDB3A85E90}" type="presParOf" srcId="{59515618-E95F-4DC1-9A90-D9088E0EE272}" destId="{2C403CF2-A51C-479E-9CA9-8127C899D98E}" srcOrd="0" destOrd="0" presId="urn:microsoft.com/office/officeart/2005/8/layout/process4"/>
    <dgm:cxn modelId="{2FD96D36-8997-450C-8B18-AD4F94E745B2}" type="presParOf" srcId="{2C403CF2-A51C-479E-9CA9-8127C899D98E}" destId="{4AC3C1F9-FD32-45A7-B5C8-377A70886C70}" srcOrd="0" destOrd="0" presId="urn:microsoft.com/office/officeart/2005/8/layout/process4"/>
    <dgm:cxn modelId="{1C48FBC5-C770-4DBA-AEED-B8CC76F81E46}" type="presParOf" srcId="{59515618-E95F-4DC1-9A90-D9088E0EE272}" destId="{FBEF86BE-CF11-4D54-BE08-1EDA1EDE6DF8}" srcOrd="1" destOrd="0" presId="urn:microsoft.com/office/officeart/2005/8/layout/process4"/>
    <dgm:cxn modelId="{AF1EEE2B-F4B5-4FC1-9177-72F59F6B3411}" type="presParOf" srcId="{59515618-E95F-4DC1-9A90-D9088E0EE272}" destId="{09EFBD65-DB70-4A4E-908E-8075069792ED}" srcOrd="2" destOrd="0" presId="urn:microsoft.com/office/officeart/2005/8/layout/process4"/>
    <dgm:cxn modelId="{DC007A83-EE55-4F89-A634-50F28D418878}" type="presParOf" srcId="{09EFBD65-DB70-4A4E-908E-8075069792ED}" destId="{6D429A83-D929-4F5E-B9CC-9C95938DE3B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33B6830-D38F-4DED-84D1-3873344AFB7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BD310CA-3D2C-42AE-8B37-B45EB5D6525D}">
      <dgm:prSet/>
      <dgm:spPr/>
      <dgm:t>
        <a:bodyPr/>
        <a:lstStyle/>
        <a:p>
          <a:r>
            <a:rPr lang="en-US"/>
            <a:t>Despite our increasing life expectancy, quality of life and 'healthy ageing' is not guaranteed (Beard et al., 2016). </a:t>
          </a:r>
        </a:p>
      </dgm:t>
    </dgm:pt>
    <dgm:pt modelId="{EA6F7D2F-5EB2-45EB-98BC-A832701E794D}" type="parTrans" cxnId="{AEB7A4C4-5A92-4E46-B948-EB478A7B78DA}">
      <dgm:prSet/>
      <dgm:spPr/>
      <dgm:t>
        <a:bodyPr/>
        <a:lstStyle/>
        <a:p>
          <a:endParaRPr lang="en-US"/>
        </a:p>
      </dgm:t>
    </dgm:pt>
    <dgm:pt modelId="{64C1FB64-3FC2-453D-96FF-3AAE8D7306A0}" type="sibTrans" cxnId="{AEB7A4C4-5A92-4E46-B948-EB478A7B78DA}">
      <dgm:prSet/>
      <dgm:spPr/>
      <dgm:t>
        <a:bodyPr/>
        <a:lstStyle/>
        <a:p>
          <a:endParaRPr lang="en-US"/>
        </a:p>
      </dgm:t>
    </dgm:pt>
    <dgm:pt modelId="{4C68D42D-CA91-4C8F-B9E3-3D71E7DDB896}">
      <dgm:prSet/>
      <dgm:spPr/>
      <dgm:t>
        <a:bodyPr/>
        <a:lstStyle/>
        <a:p>
          <a:r>
            <a:rPr lang="en-US"/>
            <a:t>Social participation in community activities in elder age is linked to better outcomes (Chang, Coster and Helfrich, 2013).</a:t>
          </a:r>
        </a:p>
      </dgm:t>
    </dgm:pt>
    <dgm:pt modelId="{4671DD74-2F31-4104-8306-310B4A720857}" type="parTrans" cxnId="{64FEB8BE-A3DE-4265-A17D-6DBF948FC58D}">
      <dgm:prSet/>
      <dgm:spPr/>
      <dgm:t>
        <a:bodyPr/>
        <a:lstStyle/>
        <a:p>
          <a:endParaRPr lang="en-US"/>
        </a:p>
      </dgm:t>
    </dgm:pt>
    <dgm:pt modelId="{4059A79D-B4E0-4E87-9A7C-8ACAC840064A}" type="sibTrans" cxnId="{64FEB8BE-A3DE-4265-A17D-6DBF948FC58D}">
      <dgm:prSet/>
      <dgm:spPr/>
      <dgm:t>
        <a:bodyPr/>
        <a:lstStyle/>
        <a:p>
          <a:endParaRPr lang="en-US"/>
        </a:p>
      </dgm:t>
    </dgm:pt>
    <dgm:pt modelId="{00835D26-3E64-4D65-A82E-251FE556B12C}">
      <dgm:prSet/>
      <dgm:spPr/>
      <dgm:t>
        <a:bodyPr/>
        <a:lstStyle/>
        <a:p>
          <a:r>
            <a:rPr lang="en-US"/>
            <a:t>Improved cognitive function and decreased decline (Wilson et al., 2007).</a:t>
          </a:r>
        </a:p>
      </dgm:t>
    </dgm:pt>
    <dgm:pt modelId="{924FAE80-1278-4232-A010-966D3C43113B}" type="parTrans" cxnId="{9E08D43C-D5FA-4C8D-83E3-B337BEF927FF}">
      <dgm:prSet/>
      <dgm:spPr/>
      <dgm:t>
        <a:bodyPr/>
        <a:lstStyle/>
        <a:p>
          <a:endParaRPr lang="en-US"/>
        </a:p>
      </dgm:t>
    </dgm:pt>
    <dgm:pt modelId="{5A1CB631-E476-4BB0-9CAC-357685C89D70}" type="sibTrans" cxnId="{9E08D43C-D5FA-4C8D-83E3-B337BEF927FF}">
      <dgm:prSet/>
      <dgm:spPr/>
      <dgm:t>
        <a:bodyPr/>
        <a:lstStyle/>
        <a:p>
          <a:endParaRPr lang="en-US"/>
        </a:p>
      </dgm:t>
    </dgm:pt>
    <dgm:pt modelId="{0A613F26-0FB6-4FD2-886F-EA171FB47393}" type="pres">
      <dgm:prSet presAssocID="{D33B6830-D38F-4DED-84D1-3873344AFB73}" presName="root" presStyleCnt="0">
        <dgm:presLayoutVars>
          <dgm:dir/>
          <dgm:resizeHandles val="exact"/>
        </dgm:presLayoutVars>
      </dgm:prSet>
      <dgm:spPr/>
    </dgm:pt>
    <dgm:pt modelId="{655ABE1E-6C01-4E6D-800B-82AD98920B5B}" type="pres">
      <dgm:prSet presAssocID="{1BD310CA-3D2C-42AE-8B37-B45EB5D6525D}" presName="compNode" presStyleCnt="0"/>
      <dgm:spPr/>
    </dgm:pt>
    <dgm:pt modelId="{F10503C6-D6C9-4412-AFBF-EFB4B9C0C3C8}" type="pres">
      <dgm:prSet presAssocID="{1BD310CA-3D2C-42AE-8B37-B45EB5D6525D}" presName="bgRect" presStyleLbl="bgShp" presStyleIdx="0" presStyleCnt="3"/>
      <dgm:spPr/>
    </dgm:pt>
    <dgm:pt modelId="{1961A784-82F3-41CD-BF29-095636668260}" type="pres">
      <dgm:prSet presAssocID="{1BD310CA-3D2C-42AE-8B37-B45EB5D652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stache"/>
        </a:ext>
      </dgm:extLst>
    </dgm:pt>
    <dgm:pt modelId="{C181BA9E-BF3B-443C-8055-C6F181A454EC}" type="pres">
      <dgm:prSet presAssocID="{1BD310CA-3D2C-42AE-8B37-B45EB5D6525D}" presName="spaceRect" presStyleCnt="0"/>
      <dgm:spPr/>
    </dgm:pt>
    <dgm:pt modelId="{86E97F02-175E-4EDD-831B-ED6DFD54E333}" type="pres">
      <dgm:prSet presAssocID="{1BD310CA-3D2C-42AE-8B37-B45EB5D6525D}" presName="parTx" presStyleLbl="revTx" presStyleIdx="0" presStyleCnt="3">
        <dgm:presLayoutVars>
          <dgm:chMax val="0"/>
          <dgm:chPref val="0"/>
        </dgm:presLayoutVars>
      </dgm:prSet>
      <dgm:spPr/>
    </dgm:pt>
    <dgm:pt modelId="{13850A15-AF95-4E34-B0E2-A7C57980B36B}" type="pres">
      <dgm:prSet presAssocID="{64C1FB64-3FC2-453D-96FF-3AAE8D7306A0}" presName="sibTrans" presStyleCnt="0"/>
      <dgm:spPr/>
    </dgm:pt>
    <dgm:pt modelId="{1FD67466-B8C3-4BF6-BE21-AD95EC9BE644}" type="pres">
      <dgm:prSet presAssocID="{4C68D42D-CA91-4C8F-B9E3-3D71E7DDB896}" presName="compNode" presStyleCnt="0"/>
      <dgm:spPr/>
    </dgm:pt>
    <dgm:pt modelId="{39A40109-EFB5-4B36-8D37-D63D64324B8E}" type="pres">
      <dgm:prSet presAssocID="{4C68D42D-CA91-4C8F-B9E3-3D71E7DDB896}" presName="bgRect" presStyleLbl="bgShp" presStyleIdx="1" presStyleCnt="3"/>
      <dgm:spPr/>
    </dgm:pt>
    <dgm:pt modelId="{37294076-50BD-4163-8C68-56B74A1466FA}" type="pres">
      <dgm:prSet presAssocID="{4C68D42D-CA91-4C8F-B9E3-3D71E7DDB89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Face Outline"/>
        </a:ext>
      </dgm:extLst>
    </dgm:pt>
    <dgm:pt modelId="{9D9C86A2-F84D-424E-BDF3-49BC429D90F6}" type="pres">
      <dgm:prSet presAssocID="{4C68D42D-CA91-4C8F-B9E3-3D71E7DDB896}" presName="spaceRect" presStyleCnt="0"/>
      <dgm:spPr/>
    </dgm:pt>
    <dgm:pt modelId="{00F0A4D3-5167-4A6A-A92F-EA26E390F442}" type="pres">
      <dgm:prSet presAssocID="{4C68D42D-CA91-4C8F-B9E3-3D71E7DDB896}" presName="parTx" presStyleLbl="revTx" presStyleIdx="1" presStyleCnt="3">
        <dgm:presLayoutVars>
          <dgm:chMax val="0"/>
          <dgm:chPref val="0"/>
        </dgm:presLayoutVars>
      </dgm:prSet>
      <dgm:spPr/>
    </dgm:pt>
    <dgm:pt modelId="{E7269347-24F2-4E0C-BC6B-5D86900206E6}" type="pres">
      <dgm:prSet presAssocID="{4059A79D-B4E0-4E87-9A7C-8ACAC840064A}" presName="sibTrans" presStyleCnt="0"/>
      <dgm:spPr/>
    </dgm:pt>
    <dgm:pt modelId="{43D8F2D1-5E74-4736-89E0-948223770795}" type="pres">
      <dgm:prSet presAssocID="{00835D26-3E64-4D65-A82E-251FE556B12C}" presName="compNode" presStyleCnt="0"/>
      <dgm:spPr/>
    </dgm:pt>
    <dgm:pt modelId="{12E6BEB0-BA3E-4305-8686-36579BC09863}" type="pres">
      <dgm:prSet presAssocID="{00835D26-3E64-4D65-A82E-251FE556B12C}" presName="bgRect" presStyleLbl="bgShp" presStyleIdx="2" presStyleCnt="3"/>
      <dgm:spPr/>
    </dgm:pt>
    <dgm:pt modelId="{CABEBC52-6306-47DD-BAF4-21822EB11D67}" type="pres">
      <dgm:prSet presAssocID="{00835D26-3E64-4D65-A82E-251FE556B12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3F3C5FA6-882F-4250-8AB7-E04DFCC82E4B}" type="pres">
      <dgm:prSet presAssocID="{00835D26-3E64-4D65-A82E-251FE556B12C}" presName="spaceRect" presStyleCnt="0"/>
      <dgm:spPr/>
    </dgm:pt>
    <dgm:pt modelId="{D02B229E-6CBF-483C-B037-ED6B49231326}" type="pres">
      <dgm:prSet presAssocID="{00835D26-3E64-4D65-A82E-251FE556B12C}" presName="parTx" presStyleLbl="revTx" presStyleIdx="2" presStyleCnt="3">
        <dgm:presLayoutVars>
          <dgm:chMax val="0"/>
          <dgm:chPref val="0"/>
        </dgm:presLayoutVars>
      </dgm:prSet>
      <dgm:spPr/>
    </dgm:pt>
  </dgm:ptLst>
  <dgm:cxnLst>
    <dgm:cxn modelId="{9E08D43C-D5FA-4C8D-83E3-B337BEF927FF}" srcId="{D33B6830-D38F-4DED-84D1-3873344AFB73}" destId="{00835D26-3E64-4D65-A82E-251FE556B12C}" srcOrd="2" destOrd="0" parTransId="{924FAE80-1278-4232-A010-966D3C43113B}" sibTransId="{5A1CB631-E476-4BB0-9CAC-357685C89D70}"/>
    <dgm:cxn modelId="{0C16E347-08DF-4524-9A1D-965D1F7E8ADB}" type="presOf" srcId="{1BD310CA-3D2C-42AE-8B37-B45EB5D6525D}" destId="{86E97F02-175E-4EDD-831B-ED6DFD54E333}" srcOrd="0" destOrd="0" presId="urn:microsoft.com/office/officeart/2018/2/layout/IconVerticalSolidList"/>
    <dgm:cxn modelId="{10D09071-DC71-4100-AB9C-4719F991B5FD}" type="presOf" srcId="{4C68D42D-CA91-4C8F-B9E3-3D71E7DDB896}" destId="{00F0A4D3-5167-4A6A-A92F-EA26E390F442}" srcOrd="0" destOrd="0" presId="urn:microsoft.com/office/officeart/2018/2/layout/IconVerticalSolidList"/>
    <dgm:cxn modelId="{BEE576B1-44EC-486B-8675-4CC33EF567D4}" type="presOf" srcId="{D33B6830-D38F-4DED-84D1-3873344AFB73}" destId="{0A613F26-0FB6-4FD2-886F-EA171FB47393}" srcOrd="0" destOrd="0" presId="urn:microsoft.com/office/officeart/2018/2/layout/IconVerticalSolidList"/>
    <dgm:cxn modelId="{64FEB8BE-A3DE-4265-A17D-6DBF948FC58D}" srcId="{D33B6830-D38F-4DED-84D1-3873344AFB73}" destId="{4C68D42D-CA91-4C8F-B9E3-3D71E7DDB896}" srcOrd="1" destOrd="0" parTransId="{4671DD74-2F31-4104-8306-310B4A720857}" sibTransId="{4059A79D-B4E0-4E87-9A7C-8ACAC840064A}"/>
    <dgm:cxn modelId="{AEB7A4C4-5A92-4E46-B948-EB478A7B78DA}" srcId="{D33B6830-D38F-4DED-84D1-3873344AFB73}" destId="{1BD310CA-3D2C-42AE-8B37-B45EB5D6525D}" srcOrd="0" destOrd="0" parTransId="{EA6F7D2F-5EB2-45EB-98BC-A832701E794D}" sibTransId="{64C1FB64-3FC2-453D-96FF-3AAE8D7306A0}"/>
    <dgm:cxn modelId="{93368EDB-7DFA-44C1-B5FC-FF430177B021}" type="presOf" srcId="{00835D26-3E64-4D65-A82E-251FE556B12C}" destId="{D02B229E-6CBF-483C-B037-ED6B49231326}" srcOrd="0" destOrd="0" presId="urn:microsoft.com/office/officeart/2018/2/layout/IconVerticalSolidList"/>
    <dgm:cxn modelId="{3D2DB268-B3E6-4822-9122-669B419A8E23}" type="presParOf" srcId="{0A613F26-0FB6-4FD2-886F-EA171FB47393}" destId="{655ABE1E-6C01-4E6D-800B-82AD98920B5B}" srcOrd="0" destOrd="0" presId="urn:microsoft.com/office/officeart/2018/2/layout/IconVerticalSolidList"/>
    <dgm:cxn modelId="{7F4D5170-AF8F-4ECE-972A-1DAA8978D0F1}" type="presParOf" srcId="{655ABE1E-6C01-4E6D-800B-82AD98920B5B}" destId="{F10503C6-D6C9-4412-AFBF-EFB4B9C0C3C8}" srcOrd="0" destOrd="0" presId="urn:microsoft.com/office/officeart/2018/2/layout/IconVerticalSolidList"/>
    <dgm:cxn modelId="{121BB5D5-AC96-479D-8DEF-EA0406742DA4}" type="presParOf" srcId="{655ABE1E-6C01-4E6D-800B-82AD98920B5B}" destId="{1961A784-82F3-41CD-BF29-095636668260}" srcOrd="1" destOrd="0" presId="urn:microsoft.com/office/officeart/2018/2/layout/IconVerticalSolidList"/>
    <dgm:cxn modelId="{18B50B2D-BA38-4AF2-B252-1ED96EFB7276}" type="presParOf" srcId="{655ABE1E-6C01-4E6D-800B-82AD98920B5B}" destId="{C181BA9E-BF3B-443C-8055-C6F181A454EC}" srcOrd="2" destOrd="0" presId="urn:microsoft.com/office/officeart/2018/2/layout/IconVerticalSolidList"/>
    <dgm:cxn modelId="{F9D1633D-7A34-4110-9D74-AFB28E61A259}" type="presParOf" srcId="{655ABE1E-6C01-4E6D-800B-82AD98920B5B}" destId="{86E97F02-175E-4EDD-831B-ED6DFD54E333}" srcOrd="3" destOrd="0" presId="urn:microsoft.com/office/officeart/2018/2/layout/IconVerticalSolidList"/>
    <dgm:cxn modelId="{AB60DEE9-CCC3-45EA-8EE8-BB567255B4E3}" type="presParOf" srcId="{0A613F26-0FB6-4FD2-886F-EA171FB47393}" destId="{13850A15-AF95-4E34-B0E2-A7C57980B36B}" srcOrd="1" destOrd="0" presId="urn:microsoft.com/office/officeart/2018/2/layout/IconVerticalSolidList"/>
    <dgm:cxn modelId="{2E451FFB-EA13-42B7-A58E-0E900940E621}" type="presParOf" srcId="{0A613F26-0FB6-4FD2-886F-EA171FB47393}" destId="{1FD67466-B8C3-4BF6-BE21-AD95EC9BE644}" srcOrd="2" destOrd="0" presId="urn:microsoft.com/office/officeart/2018/2/layout/IconVerticalSolidList"/>
    <dgm:cxn modelId="{C71CD21D-E03C-4768-A533-07A4CF49A4CA}" type="presParOf" srcId="{1FD67466-B8C3-4BF6-BE21-AD95EC9BE644}" destId="{39A40109-EFB5-4B36-8D37-D63D64324B8E}" srcOrd="0" destOrd="0" presId="urn:microsoft.com/office/officeart/2018/2/layout/IconVerticalSolidList"/>
    <dgm:cxn modelId="{7B5DDC2A-69A4-493D-9D70-086CFD23A53F}" type="presParOf" srcId="{1FD67466-B8C3-4BF6-BE21-AD95EC9BE644}" destId="{37294076-50BD-4163-8C68-56B74A1466FA}" srcOrd="1" destOrd="0" presId="urn:microsoft.com/office/officeart/2018/2/layout/IconVerticalSolidList"/>
    <dgm:cxn modelId="{8DE88AC3-51FA-428A-9332-F5D5F2FD1E79}" type="presParOf" srcId="{1FD67466-B8C3-4BF6-BE21-AD95EC9BE644}" destId="{9D9C86A2-F84D-424E-BDF3-49BC429D90F6}" srcOrd="2" destOrd="0" presId="urn:microsoft.com/office/officeart/2018/2/layout/IconVerticalSolidList"/>
    <dgm:cxn modelId="{09D23114-BDB1-4615-9ED7-8DA52CB8266B}" type="presParOf" srcId="{1FD67466-B8C3-4BF6-BE21-AD95EC9BE644}" destId="{00F0A4D3-5167-4A6A-A92F-EA26E390F442}" srcOrd="3" destOrd="0" presId="urn:microsoft.com/office/officeart/2018/2/layout/IconVerticalSolidList"/>
    <dgm:cxn modelId="{82FDDAC2-5F93-4E8C-BE42-94CEDEAAEF88}" type="presParOf" srcId="{0A613F26-0FB6-4FD2-886F-EA171FB47393}" destId="{E7269347-24F2-4E0C-BC6B-5D86900206E6}" srcOrd="3" destOrd="0" presId="urn:microsoft.com/office/officeart/2018/2/layout/IconVerticalSolidList"/>
    <dgm:cxn modelId="{DA6E9B97-E30B-4B93-A0F7-1618FDDAA6DB}" type="presParOf" srcId="{0A613F26-0FB6-4FD2-886F-EA171FB47393}" destId="{43D8F2D1-5E74-4736-89E0-948223770795}" srcOrd="4" destOrd="0" presId="urn:microsoft.com/office/officeart/2018/2/layout/IconVerticalSolidList"/>
    <dgm:cxn modelId="{6DE3807F-AD0A-4098-9D87-28B221BB89D3}" type="presParOf" srcId="{43D8F2D1-5E74-4736-89E0-948223770795}" destId="{12E6BEB0-BA3E-4305-8686-36579BC09863}" srcOrd="0" destOrd="0" presId="urn:microsoft.com/office/officeart/2018/2/layout/IconVerticalSolidList"/>
    <dgm:cxn modelId="{92853273-46BD-46FF-B12D-833D94677508}" type="presParOf" srcId="{43D8F2D1-5E74-4736-89E0-948223770795}" destId="{CABEBC52-6306-47DD-BAF4-21822EB11D67}" srcOrd="1" destOrd="0" presId="urn:microsoft.com/office/officeart/2018/2/layout/IconVerticalSolidList"/>
    <dgm:cxn modelId="{9601436B-F6D3-4C40-B922-977177ADF979}" type="presParOf" srcId="{43D8F2D1-5E74-4736-89E0-948223770795}" destId="{3F3C5FA6-882F-4250-8AB7-E04DFCC82E4B}" srcOrd="2" destOrd="0" presId="urn:microsoft.com/office/officeart/2018/2/layout/IconVerticalSolidList"/>
    <dgm:cxn modelId="{28F951C5-1A67-4DBA-9F2E-24DFBB2F7630}" type="presParOf" srcId="{43D8F2D1-5E74-4736-89E0-948223770795}" destId="{D02B229E-6CBF-483C-B037-ED6B492313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3DA8B68-467E-4DB1-B5C3-20A09BE4541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3BA50F6-F808-4545-AEB1-E376FBE72596}">
      <dgm:prSet/>
      <dgm:spPr/>
      <dgm:t>
        <a:bodyPr/>
        <a:lstStyle/>
        <a:p>
          <a:r>
            <a:rPr lang="en-US"/>
            <a:t>Are care homes always integrated with the community?</a:t>
          </a:r>
        </a:p>
      </dgm:t>
    </dgm:pt>
    <dgm:pt modelId="{C075B2B5-2121-4896-8458-5F964D1182DD}" type="parTrans" cxnId="{0F46ED54-2B27-4A36-849D-0875607186BB}">
      <dgm:prSet/>
      <dgm:spPr/>
      <dgm:t>
        <a:bodyPr/>
        <a:lstStyle/>
        <a:p>
          <a:endParaRPr lang="en-US"/>
        </a:p>
      </dgm:t>
    </dgm:pt>
    <dgm:pt modelId="{1E604643-1E5A-4DDC-A17F-A0A73464B06F}" type="sibTrans" cxnId="{0F46ED54-2B27-4A36-849D-0875607186BB}">
      <dgm:prSet/>
      <dgm:spPr/>
      <dgm:t>
        <a:bodyPr/>
        <a:lstStyle/>
        <a:p>
          <a:endParaRPr lang="en-US"/>
        </a:p>
      </dgm:t>
    </dgm:pt>
    <dgm:pt modelId="{097225B0-DAD5-420C-BE71-B44DF6634A4E}">
      <dgm:prSet/>
      <dgm:spPr/>
      <dgm:t>
        <a:bodyPr/>
        <a:lstStyle/>
        <a:p>
          <a:r>
            <a:rPr lang="en-US"/>
            <a:t>What could be done to improve this?</a:t>
          </a:r>
        </a:p>
      </dgm:t>
    </dgm:pt>
    <dgm:pt modelId="{B568F390-49EE-4534-863F-3A56C530323D}" type="parTrans" cxnId="{A357B502-DBC3-463C-9B3D-F0F43ADAA017}">
      <dgm:prSet/>
      <dgm:spPr/>
      <dgm:t>
        <a:bodyPr/>
        <a:lstStyle/>
        <a:p>
          <a:endParaRPr lang="en-US"/>
        </a:p>
      </dgm:t>
    </dgm:pt>
    <dgm:pt modelId="{C727EC42-FF56-4658-822C-2FE6FDE8FCC9}" type="sibTrans" cxnId="{A357B502-DBC3-463C-9B3D-F0F43ADAA017}">
      <dgm:prSet/>
      <dgm:spPr/>
      <dgm:t>
        <a:bodyPr/>
        <a:lstStyle/>
        <a:p>
          <a:endParaRPr lang="en-US"/>
        </a:p>
      </dgm:t>
    </dgm:pt>
    <dgm:pt modelId="{189DE048-8F40-416A-9D50-52180C0D9476}" type="pres">
      <dgm:prSet presAssocID="{13DA8B68-467E-4DB1-B5C3-20A09BE45416}" presName="linear" presStyleCnt="0">
        <dgm:presLayoutVars>
          <dgm:animLvl val="lvl"/>
          <dgm:resizeHandles val="exact"/>
        </dgm:presLayoutVars>
      </dgm:prSet>
      <dgm:spPr/>
    </dgm:pt>
    <dgm:pt modelId="{93DD9429-9305-4C8F-9D26-6293DE21410B}" type="pres">
      <dgm:prSet presAssocID="{13BA50F6-F808-4545-AEB1-E376FBE72596}" presName="parentText" presStyleLbl="node1" presStyleIdx="0" presStyleCnt="2">
        <dgm:presLayoutVars>
          <dgm:chMax val="0"/>
          <dgm:bulletEnabled val="1"/>
        </dgm:presLayoutVars>
      </dgm:prSet>
      <dgm:spPr/>
    </dgm:pt>
    <dgm:pt modelId="{AF262BBF-6C58-49DD-A48E-D68DDE43D583}" type="pres">
      <dgm:prSet presAssocID="{1E604643-1E5A-4DDC-A17F-A0A73464B06F}" presName="spacer" presStyleCnt="0"/>
      <dgm:spPr/>
    </dgm:pt>
    <dgm:pt modelId="{E9065500-1DC0-47D7-A29A-4A5F06F26293}" type="pres">
      <dgm:prSet presAssocID="{097225B0-DAD5-420C-BE71-B44DF6634A4E}" presName="parentText" presStyleLbl="node1" presStyleIdx="1" presStyleCnt="2">
        <dgm:presLayoutVars>
          <dgm:chMax val="0"/>
          <dgm:bulletEnabled val="1"/>
        </dgm:presLayoutVars>
      </dgm:prSet>
      <dgm:spPr/>
    </dgm:pt>
  </dgm:ptLst>
  <dgm:cxnLst>
    <dgm:cxn modelId="{A357B502-DBC3-463C-9B3D-F0F43ADAA017}" srcId="{13DA8B68-467E-4DB1-B5C3-20A09BE45416}" destId="{097225B0-DAD5-420C-BE71-B44DF6634A4E}" srcOrd="1" destOrd="0" parTransId="{B568F390-49EE-4534-863F-3A56C530323D}" sibTransId="{C727EC42-FF56-4658-822C-2FE6FDE8FCC9}"/>
    <dgm:cxn modelId="{E7672B68-236A-4DCF-9B0D-89D402EDD549}" type="presOf" srcId="{097225B0-DAD5-420C-BE71-B44DF6634A4E}" destId="{E9065500-1DC0-47D7-A29A-4A5F06F26293}" srcOrd="0" destOrd="0" presId="urn:microsoft.com/office/officeart/2005/8/layout/vList2"/>
    <dgm:cxn modelId="{6460CA49-64F8-4E2D-A582-5D13202B248A}" type="presOf" srcId="{13BA50F6-F808-4545-AEB1-E376FBE72596}" destId="{93DD9429-9305-4C8F-9D26-6293DE21410B}" srcOrd="0" destOrd="0" presId="urn:microsoft.com/office/officeart/2005/8/layout/vList2"/>
    <dgm:cxn modelId="{0F46ED54-2B27-4A36-849D-0875607186BB}" srcId="{13DA8B68-467E-4DB1-B5C3-20A09BE45416}" destId="{13BA50F6-F808-4545-AEB1-E376FBE72596}" srcOrd="0" destOrd="0" parTransId="{C075B2B5-2121-4896-8458-5F964D1182DD}" sibTransId="{1E604643-1E5A-4DDC-A17F-A0A73464B06F}"/>
    <dgm:cxn modelId="{92AFAFA7-BDE5-4B92-8C3D-8EECC9A0BC2C}" type="presOf" srcId="{13DA8B68-467E-4DB1-B5C3-20A09BE45416}" destId="{189DE048-8F40-416A-9D50-52180C0D9476}" srcOrd="0" destOrd="0" presId="urn:microsoft.com/office/officeart/2005/8/layout/vList2"/>
    <dgm:cxn modelId="{D4655CE0-DDB5-4A60-B123-CB63D399C2BD}" type="presParOf" srcId="{189DE048-8F40-416A-9D50-52180C0D9476}" destId="{93DD9429-9305-4C8F-9D26-6293DE21410B}" srcOrd="0" destOrd="0" presId="urn:microsoft.com/office/officeart/2005/8/layout/vList2"/>
    <dgm:cxn modelId="{D7766F1B-5A61-41DA-825C-27B30A4E1A2D}" type="presParOf" srcId="{189DE048-8F40-416A-9D50-52180C0D9476}" destId="{AF262BBF-6C58-49DD-A48E-D68DDE43D583}" srcOrd="1" destOrd="0" presId="urn:microsoft.com/office/officeart/2005/8/layout/vList2"/>
    <dgm:cxn modelId="{FFF2658A-426A-4DB7-83F0-0114E7AA10F7}" type="presParOf" srcId="{189DE048-8F40-416A-9D50-52180C0D9476}" destId="{E9065500-1DC0-47D7-A29A-4A5F06F26293}"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F728AF7-9E00-459D-BF9B-1E5047DA3705}"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7C1D18FC-0A8C-4A17-95CA-72527C44556B}">
      <dgm:prSet/>
      <dgm:spPr/>
      <dgm:t>
        <a:bodyPr/>
        <a:lstStyle/>
        <a:p>
          <a:r>
            <a:rPr lang="en-US"/>
            <a:t>The Welsh Index of Mass Deprivation (WIMD), demonstrates an overview of how deprived areas in Wales are.</a:t>
          </a:r>
        </a:p>
      </dgm:t>
    </dgm:pt>
    <dgm:pt modelId="{418A1A0E-01B6-487E-B795-85E4AAD1A926}" type="parTrans" cxnId="{1AFABD2F-0C65-4F9F-8635-A499584FCC98}">
      <dgm:prSet/>
      <dgm:spPr/>
      <dgm:t>
        <a:bodyPr/>
        <a:lstStyle/>
        <a:p>
          <a:endParaRPr lang="en-US"/>
        </a:p>
      </dgm:t>
    </dgm:pt>
    <dgm:pt modelId="{B55138F7-595C-465D-991C-2607F88D50DE}" type="sibTrans" cxnId="{1AFABD2F-0C65-4F9F-8635-A499584FCC98}">
      <dgm:prSet/>
      <dgm:spPr/>
      <dgm:t>
        <a:bodyPr/>
        <a:lstStyle/>
        <a:p>
          <a:endParaRPr lang="en-US"/>
        </a:p>
      </dgm:t>
    </dgm:pt>
    <dgm:pt modelId="{9D8E0CD2-24A2-4AEF-9A1A-44BD29BE7893}">
      <dgm:prSet/>
      <dgm:spPr/>
      <dgm:t>
        <a:bodyPr/>
        <a:lstStyle/>
        <a:p>
          <a:r>
            <a:rPr lang="en-US"/>
            <a:t>This is organised by Lower Super Output Areas.</a:t>
          </a:r>
        </a:p>
      </dgm:t>
    </dgm:pt>
    <dgm:pt modelId="{2E795734-A880-4F1F-9E95-DCD67FC54BBE}" type="parTrans" cxnId="{84B8C8D4-309D-447E-A8D9-90F9B69F5191}">
      <dgm:prSet/>
      <dgm:spPr/>
      <dgm:t>
        <a:bodyPr/>
        <a:lstStyle/>
        <a:p>
          <a:endParaRPr lang="en-US"/>
        </a:p>
      </dgm:t>
    </dgm:pt>
    <dgm:pt modelId="{5E169B22-5DAC-45D7-8BA7-100B94BB6E4B}" type="sibTrans" cxnId="{84B8C8D4-309D-447E-A8D9-90F9B69F5191}">
      <dgm:prSet/>
      <dgm:spPr/>
      <dgm:t>
        <a:bodyPr/>
        <a:lstStyle/>
        <a:p>
          <a:endParaRPr lang="en-US"/>
        </a:p>
      </dgm:t>
    </dgm:pt>
    <dgm:pt modelId="{5829EC72-78FD-45F7-807D-F48504C40E3E}">
      <dgm:prSet/>
      <dgm:spPr/>
      <dgm:t>
        <a:bodyPr/>
        <a:lstStyle/>
        <a:p>
          <a:r>
            <a:rPr lang="en-US"/>
            <a:t>"</a:t>
          </a:r>
          <a:r>
            <a:rPr lang="en-US" i="1"/>
            <a:t>Deprivation is the lack of access to opportunities and resources which we might expect in our society. This can be in terms of material goods or the ability of an individual to participate in the normal social life of the community." </a:t>
          </a:r>
          <a:r>
            <a:rPr lang="en-US"/>
            <a:t>(Welsh Government, 2019).</a:t>
          </a:r>
        </a:p>
      </dgm:t>
    </dgm:pt>
    <dgm:pt modelId="{1E9A65F0-B415-41FB-9D92-39ED6EFAE459}" type="parTrans" cxnId="{2CA3BDF8-A0FF-4C1A-8C7A-931B59C9F3DF}">
      <dgm:prSet/>
      <dgm:spPr/>
      <dgm:t>
        <a:bodyPr/>
        <a:lstStyle/>
        <a:p>
          <a:endParaRPr lang="en-US"/>
        </a:p>
      </dgm:t>
    </dgm:pt>
    <dgm:pt modelId="{80AD1A17-A215-4C9F-81A2-4C4BDD3731E0}" type="sibTrans" cxnId="{2CA3BDF8-A0FF-4C1A-8C7A-931B59C9F3DF}">
      <dgm:prSet/>
      <dgm:spPr/>
      <dgm:t>
        <a:bodyPr/>
        <a:lstStyle/>
        <a:p>
          <a:endParaRPr lang="en-US"/>
        </a:p>
      </dgm:t>
    </dgm:pt>
    <dgm:pt modelId="{07CE9576-573B-4B2A-AEFF-46EE8C4B7822}" type="pres">
      <dgm:prSet presAssocID="{7F728AF7-9E00-459D-BF9B-1E5047DA3705}" presName="vert0" presStyleCnt="0">
        <dgm:presLayoutVars>
          <dgm:dir/>
          <dgm:animOne val="branch"/>
          <dgm:animLvl val="lvl"/>
        </dgm:presLayoutVars>
      </dgm:prSet>
      <dgm:spPr/>
    </dgm:pt>
    <dgm:pt modelId="{2AC5F584-FD19-471B-9473-8B0F6422D963}" type="pres">
      <dgm:prSet presAssocID="{7C1D18FC-0A8C-4A17-95CA-72527C44556B}" presName="thickLine" presStyleLbl="alignNode1" presStyleIdx="0" presStyleCnt="3"/>
      <dgm:spPr/>
    </dgm:pt>
    <dgm:pt modelId="{0F0DF5F2-9DE1-415F-BDFD-EB0FC3677049}" type="pres">
      <dgm:prSet presAssocID="{7C1D18FC-0A8C-4A17-95CA-72527C44556B}" presName="horz1" presStyleCnt="0"/>
      <dgm:spPr/>
    </dgm:pt>
    <dgm:pt modelId="{9C5C672B-271F-4FCA-B36D-351821CDAA7D}" type="pres">
      <dgm:prSet presAssocID="{7C1D18FC-0A8C-4A17-95CA-72527C44556B}" presName="tx1" presStyleLbl="revTx" presStyleIdx="0" presStyleCnt="3"/>
      <dgm:spPr/>
    </dgm:pt>
    <dgm:pt modelId="{F66062CD-010F-49B2-8550-39F427826FCE}" type="pres">
      <dgm:prSet presAssocID="{7C1D18FC-0A8C-4A17-95CA-72527C44556B}" presName="vert1" presStyleCnt="0"/>
      <dgm:spPr/>
    </dgm:pt>
    <dgm:pt modelId="{182A408B-7C5C-4B3D-874D-96E4BB0F9ECF}" type="pres">
      <dgm:prSet presAssocID="{9D8E0CD2-24A2-4AEF-9A1A-44BD29BE7893}" presName="thickLine" presStyleLbl="alignNode1" presStyleIdx="1" presStyleCnt="3"/>
      <dgm:spPr/>
    </dgm:pt>
    <dgm:pt modelId="{90A1D473-5B20-43F6-9C76-ED53FACF4413}" type="pres">
      <dgm:prSet presAssocID="{9D8E0CD2-24A2-4AEF-9A1A-44BD29BE7893}" presName="horz1" presStyleCnt="0"/>
      <dgm:spPr/>
    </dgm:pt>
    <dgm:pt modelId="{722830A0-3C0C-4C06-BC72-F009059EADEE}" type="pres">
      <dgm:prSet presAssocID="{9D8E0CD2-24A2-4AEF-9A1A-44BD29BE7893}" presName="tx1" presStyleLbl="revTx" presStyleIdx="1" presStyleCnt="3"/>
      <dgm:spPr/>
    </dgm:pt>
    <dgm:pt modelId="{373385A2-3EEA-4D5C-9256-AC406DEFDD95}" type="pres">
      <dgm:prSet presAssocID="{9D8E0CD2-24A2-4AEF-9A1A-44BD29BE7893}" presName="vert1" presStyleCnt="0"/>
      <dgm:spPr/>
    </dgm:pt>
    <dgm:pt modelId="{32E0ECF6-49AC-41F4-9304-7EC62B3A6E89}" type="pres">
      <dgm:prSet presAssocID="{5829EC72-78FD-45F7-807D-F48504C40E3E}" presName="thickLine" presStyleLbl="alignNode1" presStyleIdx="2" presStyleCnt="3"/>
      <dgm:spPr/>
    </dgm:pt>
    <dgm:pt modelId="{E518901C-087D-42FC-92E2-757726BE8291}" type="pres">
      <dgm:prSet presAssocID="{5829EC72-78FD-45F7-807D-F48504C40E3E}" presName="horz1" presStyleCnt="0"/>
      <dgm:spPr/>
    </dgm:pt>
    <dgm:pt modelId="{3976F262-E69A-4AC5-8479-1543A4CE0D9A}" type="pres">
      <dgm:prSet presAssocID="{5829EC72-78FD-45F7-807D-F48504C40E3E}" presName="tx1" presStyleLbl="revTx" presStyleIdx="2" presStyleCnt="3"/>
      <dgm:spPr/>
    </dgm:pt>
    <dgm:pt modelId="{837187BF-83DB-43BD-B585-C411C072E56C}" type="pres">
      <dgm:prSet presAssocID="{5829EC72-78FD-45F7-807D-F48504C40E3E}" presName="vert1" presStyleCnt="0"/>
      <dgm:spPr/>
    </dgm:pt>
  </dgm:ptLst>
  <dgm:cxnLst>
    <dgm:cxn modelId="{4D920F05-7AF9-4425-88DB-62635BB4E794}" type="presOf" srcId="{7C1D18FC-0A8C-4A17-95CA-72527C44556B}" destId="{9C5C672B-271F-4FCA-B36D-351821CDAA7D}" srcOrd="0" destOrd="0" presId="urn:microsoft.com/office/officeart/2008/layout/LinedList"/>
    <dgm:cxn modelId="{C79B4708-CDDD-4122-A4CA-F9E2BDC5BE61}" type="presOf" srcId="{7F728AF7-9E00-459D-BF9B-1E5047DA3705}" destId="{07CE9576-573B-4B2A-AEFF-46EE8C4B7822}" srcOrd="0" destOrd="0" presId="urn:microsoft.com/office/officeart/2008/layout/LinedList"/>
    <dgm:cxn modelId="{6A8A252A-E64B-4FE3-8767-1D0356972B12}" type="presOf" srcId="{9D8E0CD2-24A2-4AEF-9A1A-44BD29BE7893}" destId="{722830A0-3C0C-4C06-BC72-F009059EADEE}" srcOrd="0" destOrd="0" presId="urn:microsoft.com/office/officeart/2008/layout/LinedList"/>
    <dgm:cxn modelId="{1AFABD2F-0C65-4F9F-8635-A499584FCC98}" srcId="{7F728AF7-9E00-459D-BF9B-1E5047DA3705}" destId="{7C1D18FC-0A8C-4A17-95CA-72527C44556B}" srcOrd="0" destOrd="0" parTransId="{418A1A0E-01B6-487E-B795-85E4AAD1A926}" sibTransId="{B55138F7-595C-465D-991C-2607F88D50DE}"/>
    <dgm:cxn modelId="{4909FCAB-5147-4536-89B4-036669D7E934}" type="presOf" srcId="{5829EC72-78FD-45F7-807D-F48504C40E3E}" destId="{3976F262-E69A-4AC5-8479-1543A4CE0D9A}" srcOrd="0" destOrd="0" presId="urn:microsoft.com/office/officeart/2008/layout/LinedList"/>
    <dgm:cxn modelId="{84B8C8D4-309D-447E-A8D9-90F9B69F5191}" srcId="{7F728AF7-9E00-459D-BF9B-1E5047DA3705}" destId="{9D8E0CD2-24A2-4AEF-9A1A-44BD29BE7893}" srcOrd="1" destOrd="0" parTransId="{2E795734-A880-4F1F-9E95-DCD67FC54BBE}" sibTransId="{5E169B22-5DAC-45D7-8BA7-100B94BB6E4B}"/>
    <dgm:cxn modelId="{2CA3BDF8-A0FF-4C1A-8C7A-931B59C9F3DF}" srcId="{7F728AF7-9E00-459D-BF9B-1E5047DA3705}" destId="{5829EC72-78FD-45F7-807D-F48504C40E3E}" srcOrd="2" destOrd="0" parTransId="{1E9A65F0-B415-41FB-9D92-39ED6EFAE459}" sibTransId="{80AD1A17-A215-4C9F-81A2-4C4BDD3731E0}"/>
    <dgm:cxn modelId="{37349737-4FDA-4D41-A1EE-A7140DB697D5}" type="presParOf" srcId="{07CE9576-573B-4B2A-AEFF-46EE8C4B7822}" destId="{2AC5F584-FD19-471B-9473-8B0F6422D963}" srcOrd="0" destOrd="0" presId="urn:microsoft.com/office/officeart/2008/layout/LinedList"/>
    <dgm:cxn modelId="{20E7D95E-5024-4E31-8A81-508D44EED850}" type="presParOf" srcId="{07CE9576-573B-4B2A-AEFF-46EE8C4B7822}" destId="{0F0DF5F2-9DE1-415F-BDFD-EB0FC3677049}" srcOrd="1" destOrd="0" presId="urn:microsoft.com/office/officeart/2008/layout/LinedList"/>
    <dgm:cxn modelId="{2A0680C2-7989-44A5-B55F-B62DA9D323B5}" type="presParOf" srcId="{0F0DF5F2-9DE1-415F-BDFD-EB0FC3677049}" destId="{9C5C672B-271F-4FCA-B36D-351821CDAA7D}" srcOrd="0" destOrd="0" presId="urn:microsoft.com/office/officeart/2008/layout/LinedList"/>
    <dgm:cxn modelId="{8A832C92-6187-4BD9-AA06-356228F2DA09}" type="presParOf" srcId="{0F0DF5F2-9DE1-415F-BDFD-EB0FC3677049}" destId="{F66062CD-010F-49B2-8550-39F427826FCE}" srcOrd="1" destOrd="0" presId="urn:microsoft.com/office/officeart/2008/layout/LinedList"/>
    <dgm:cxn modelId="{425757A0-9F20-4D2C-A4E4-7D968F994EB2}" type="presParOf" srcId="{07CE9576-573B-4B2A-AEFF-46EE8C4B7822}" destId="{182A408B-7C5C-4B3D-874D-96E4BB0F9ECF}" srcOrd="2" destOrd="0" presId="urn:microsoft.com/office/officeart/2008/layout/LinedList"/>
    <dgm:cxn modelId="{478AE9BC-107F-4001-8914-619B4FC99A04}" type="presParOf" srcId="{07CE9576-573B-4B2A-AEFF-46EE8C4B7822}" destId="{90A1D473-5B20-43F6-9C76-ED53FACF4413}" srcOrd="3" destOrd="0" presId="urn:microsoft.com/office/officeart/2008/layout/LinedList"/>
    <dgm:cxn modelId="{7E5FCD2B-E55D-4882-A419-D80343D0A7D0}" type="presParOf" srcId="{90A1D473-5B20-43F6-9C76-ED53FACF4413}" destId="{722830A0-3C0C-4C06-BC72-F009059EADEE}" srcOrd="0" destOrd="0" presId="urn:microsoft.com/office/officeart/2008/layout/LinedList"/>
    <dgm:cxn modelId="{600AF15C-5733-48FC-86CE-51F23752E7C9}" type="presParOf" srcId="{90A1D473-5B20-43F6-9C76-ED53FACF4413}" destId="{373385A2-3EEA-4D5C-9256-AC406DEFDD95}" srcOrd="1" destOrd="0" presId="urn:microsoft.com/office/officeart/2008/layout/LinedList"/>
    <dgm:cxn modelId="{2AD918A1-757A-4F21-AAD7-E397379B0ECC}" type="presParOf" srcId="{07CE9576-573B-4B2A-AEFF-46EE8C4B7822}" destId="{32E0ECF6-49AC-41F4-9304-7EC62B3A6E89}" srcOrd="4" destOrd="0" presId="urn:microsoft.com/office/officeart/2008/layout/LinedList"/>
    <dgm:cxn modelId="{CC9CEEBA-9BD0-4861-9A99-7045A323AE8F}" type="presParOf" srcId="{07CE9576-573B-4B2A-AEFF-46EE8C4B7822}" destId="{E518901C-087D-42FC-92E2-757726BE8291}" srcOrd="5" destOrd="0" presId="urn:microsoft.com/office/officeart/2008/layout/LinedList"/>
    <dgm:cxn modelId="{D3B86495-BA5B-4DDA-9783-69E2E87E4B3E}" type="presParOf" srcId="{E518901C-087D-42FC-92E2-757726BE8291}" destId="{3976F262-E69A-4AC5-8479-1543A4CE0D9A}" srcOrd="0" destOrd="0" presId="urn:microsoft.com/office/officeart/2008/layout/LinedList"/>
    <dgm:cxn modelId="{D931B521-4EFF-4B55-BE37-5EC78D8E0076}" type="presParOf" srcId="{E518901C-087D-42FC-92E2-757726BE8291}" destId="{837187BF-83DB-43BD-B585-C411C072E56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C7B3686D-1816-4773-836C-76AC8FFFF1E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84CCB5E-F1A2-4721-A414-00DA65093399}">
      <dgm:prSet/>
      <dgm:spPr/>
      <dgm:t>
        <a:bodyPr/>
        <a:lstStyle/>
        <a:p>
          <a:r>
            <a:rPr lang="en-US"/>
            <a:t>Education can be directly linked to deprivation, as evidenced by the WIMD (2019) data.</a:t>
          </a:r>
        </a:p>
      </dgm:t>
    </dgm:pt>
    <dgm:pt modelId="{4BF41D6B-67D5-4B95-9729-3C9380DCAA1D}" type="parTrans" cxnId="{3280D56E-A322-40B9-A5B7-CB717C36A382}">
      <dgm:prSet/>
      <dgm:spPr/>
      <dgm:t>
        <a:bodyPr/>
        <a:lstStyle/>
        <a:p>
          <a:endParaRPr lang="en-US"/>
        </a:p>
      </dgm:t>
    </dgm:pt>
    <dgm:pt modelId="{01435ED0-91A7-484F-A6B7-2A24AE4FEACD}" type="sibTrans" cxnId="{3280D56E-A322-40B9-A5B7-CB717C36A382}">
      <dgm:prSet/>
      <dgm:spPr/>
      <dgm:t>
        <a:bodyPr/>
        <a:lstStyle/>
        <a:p>
          <a:endParaRPr lang="en-US"/>
        </a:p>
      </dgm:t>
    </dgm:pt>
    <dgm:pt modelId="{9C6110B7-AA60-4621-A87D-594930FB6908}">
      <dgm:prSet/>
      <dgm:spPr/>
      <dgm:t>
        <a:bodyPr/>
        <a:lstStyle/>
        <a:p>
          <a:r>
            <a:rPr lang="en-US"/>
            <a:t>Feinstein (2003) showed that even those children from lower socio‐economic groups performing well initially on tasks such as cube stacking and language use (at 22 months) were, on average, overtaken by others from higher socio‐economic groups by the time they started primary school.</a:t>
          </a:r>
        </a:p>
      </dgm:t>
    </dgm:pt>
    <dgm:pt modelId="{D00E5022-3A29-44BE-BF7C-C771C92C4474}" type="parTrans" cxnId="{25AB2748-9AD4-450F-9095-791CFFC23441}">
      <dgm:prSet/>
      <dgm:spPr/>
      <dgm:t>
        <a:bodyPr/>
        <a:lstStyle/>
        <a:p>
          <a:endParaRPr lang="en-US"/>
        </a:p>
      </dgm:t>
    </dgm:pt>
    <dgm:pt modelId="{7DA6B8CF-9992-40C7-ABEE-B440141A627F}" type="sibTrans" cxnId="{25AB2748-9AD4-450F-9095-791CFFC23441}">
      <dgm:prSet/>
      <dgm:spPr/>
      <dgm:t>
        <a:bodyPr/>
        <a:lstStyle/>
        <a:p>
          <a:endParaRPr lang="en-US"/>
        </a:p>
      </dgm:t>
    </dgm:pt>
    <dgm:pt modelId="{8AB33D66-08FE-4D87-BAD4-1C271B986525}" type="pres">
      <dgm:prSet presAssocID="{C7B3686D-1816-4773-836C-76AC8FFFF1E9}" presName="hierChild1" presStyleCnt="0">
        <dgm:presLayoutVars>
          <dgm:chPref val="1"/>
          <dgm:dir/>
          <dgm:animOne val="branch"/>
          <dgm:animLvl val="lvl"/>
          <dgm:resizeHandles/>
        </dgm:presLayoutVars>
      </dgm:prSet>
      <dgm:spPr/>
    </dgm:pt>
    <dgm:pt modelId="{B6408135-E711-411F-AF27-9A9E91CC1818}" type="pres">
      <dgm:prSet presAssocID="{384CCB5E-F1A2-4721-A414-00DA65093399}" presName="hierRoot1" presStyleCnt="0"/>
      <dgm:spPr/>
    </dgm:pt>
    <dgm:pt modelId="{2A45FCDD-CDC2-468D-9EE9-7F257B3D160A}" type="pres">
      <dgm:prSet presAssocID="{384CCB5E-F1A2-4721-A414-00DA65093399}" presName="composite" presStyleCnt="0"/>
      <dgm:spPr/>
    </dgm:pt>
    <dgm:pt modelId="{CD1096AA-1EAC-441B-81E8-BF30228D63CD}" type="pres">
      <dgm:prSet presAssocID="{384CCB5E-F1A2-4721-A414-00DA65093399}" presName="background" presStyleLbl="node0" presStyleIdx="0" presStyleCnt="2"/>
      <dgm:spPr/>
    </dgm:pt>
    <dgm:pt modelId="{E45CF360-BC67-4EEB-9F61-8DDFB791EF7C}" type="pres">
      <dgm:prSet presAssocID="{384CCB5E-F1A2-4721-A414-00DA65093399}" presName="text" presStyleLbl="fgAcc0" presStyleIdx="0" presStyleCnt="2">
        <dgm:presLayoutVars>
          <dgm:chPref val="3"/>
        </dgm:presLayoutVars>
      </dgm:prSet>
      <dgm:spPr/>
    </dgm:pt>
    <dgm:pt modelId="{D04682F9-3121-4036-8207-3B89C51DC3AB}" type="pres">
      <dgm:prSet presAssocID="{384CCB5E-F1A2-4721-A414-00DA65093399}" presName="hierChild2" presStyleCnt="0"/>
      <dgm:spPr/>
    </dgm:pt>
    <dgm:pt modelId="{97B76801-6ED2-413E-BCCD-0B65D7C2CB7B}" type="pres">
      <dgm:prSet presAssocID="{9C6110B7-AA60-4621-A87D-594930FB6908}" presName="hierRoot1" presStyleCnt="0"/>
      <dgm:spPr/>
    </dgm:pt>
    <dgm:pt modelId="{E91D2384-B3DF-4E96-99F8-C74174092C08}" type="pres">
      <dgm:prSet presAssocID="{9C6110B7-AA60-4621-A87D-594930FB6908}" presName="composite" presStyleCnt="0"/>
      <dgm:spPr/>
    </dgm:pt>
    <dgm:pt modelId="{EA23FFA3-58DA-4D4A-BCE6-9CE499019153}" type="pres">
      <dgm:prSet presAssocID="{9C6110B7-AA60-4621-A87D-594930FB6908}" presName="background" presStyleLbl="node0" presStyleIdx="1" presStyleCnt="2"/>
      <dgm:spPr/>
    </dgm:pt>
    <dgm:pt modelId="{B4A574F3-5949-4AD2-842F-BB829BA77470}" type="pres">
      <dgm:prSet presAssocID="{9C6110B7-AA60-4621-A87D-594930FB6908}" presName="text" presStyleLbl="fgAcc0" presStyleIdx="1" presStyleCnt="2">
        <dgm:presLayoutVars>
          <dgm:chPref val="3"/>
        </dgm:presLayoutVars>
      </dgm:prSet>
      <dgm:spPr/>
    </dgm:pt>
    <dgm:pt modelId="{33F3AFE3-2477-467B-B079-58343B260F65}" type="pres">
      <dgm:prSet presAssocID="{9C6110B7-AA60-4621-A87D-594930FB6908}" presName="hierChild2" presStyleCnt="0"/>
      <dgm:spPr/>
    </dgm:pt>
  </dgm:ptLst>
  <dgm:cxnLst>
    <dgm:cxn modelId="{9E994624-32B9-49F2-A4DE-B679ECFF5A78}" type="presOf" srcId="{384CCB5E-F1A2-4721-A414-00DA65093399}" destId="{E45CF360-BC67-4EEB-9F61-8DDFB791EF7C}" srcOrd="0" destOrd="0" presId="urn:microsoft.com/office/officeart/2005/8/layout/hierarchy1"/>
    <dgm:cxn modelId="{25AB2748-9AD4-450F-9095-791CFFC23441}" srcId="{C7B3686D-1816-4773-836C-76AC8FFFF1E9}" destId="{9C6110B7-AA60-4621-A87D-594930FB6908}" srcOrd="1" destOrd="0" parTransId="{D00E5022-3A29-44BE-BF7C-C771C92C4474}" sibTransId="{7DA6B8CF-9992-40C7-ABEE-B440141A627F}"/>
    <dgm:cxn modelId="{3BC3DE69-7D59-40D8-ABD5-9C1D2EFE299A}" type="presOf" srcId="{C7B3686D-1816-4773-836C-76AC8FFFF1E9}" destId="{8AB33D66-08FE-4D87-BAD4-1C271B986525}" srcOrd="0" destOrd="0" presId="urn:microsoft.com/office/officeart/2005/8/layout/hierarchy1"/>
    <dgm:cxn modelId="{6B9B4F6C-F914-4232-9624-152D6B64EC57}" type="presOf" srcId="{9C6110B7-AA60-4621-A87D-594930FB6908}" destId="{B4A574F3-5949-4AD2-842F-BB829BA77470}" srcOrd="0" destOrd="0" presId="urn:microsoft.com/office/officeart/2005/8/layout/hierarchy1"/>
    <dgm:cxn modelId="{3280D56E-A322-40B9-A5B7-CB717C36A382}" srcId="{C7B3686D-1816-4773-836C-76AC8FFFF1E9}" destId="{384CCB5E-F1A2-4721-A414-00DA65093399}" srcOrd="0" destOrd="0" parTransId="{4BF41D6B-67D5-4B95-9729-3C9380DCAA1D}" sibTransId="{01435ED0-91A7-484F-A6B7-2A24AE4FEACD}"/>
    <dgm:cxn modelId="{93ADC8D7-ED0E-4893-8EF9-EBA3ABAB8739}" type="presParOf" srcId="{8AB33D66-08FE-4D87-BAD4-1C271B986525}" destId="{B6408135-E711-411F-AF27-9A9E91CC1818}" srcOrd="0" destOrd="0" presId="urn:microsoft.com/office/officeart/2005/8/layout/hierarchy1"/>
    <dgm:cxn modelId="{6AFD51A7-CF3D-4FBA-A1A0-86D52260D622}" type="presParOf" srcId="{B6408135-E711-411F-AF27-9A9E91CC1818}" destId="{2A45FCDD-CDC2-468D-9EE9-7F257B3D160A}" srcOrd="0" destOrd="0" presId="urn:microsoft.com/office/officeart/2005/8/layout/hierarchy1"/>
    <dgm:cxn modelId="{7DE64741-F132-4B81-9C98-B5A3C2832DD3}" type="presParOf" srcId="{2A45FCDD-CDC2-468D-9EE9-7F257B3D160A}" destId="{CD1096AA-1EAC-441B-81E8-BF30228D63CD}" srcOrd="0" destOrd="0" presId="urn:microsoft.com/office/officeart/2005/8/layout/hierarchy1"/>
    <dgm:cxn modelId="{00823984-87EE-4F18-B07A-E1797F7E301F}" type="presParOf" srcId="{2A45FCDD-CDC2-468D-9EE9-7F257B3D160A}" destId="{E45CF360-BC67-4EEB-9F61-8DDFB791EF7C}" srcOrd="1" destOrd="0" presId="urn:microsoft.com/office/officeart/2005/8/layout/hierarchy1"/>
    <dgm:cxn modelId="{C5CAC9E3-AC09-4796-A552-E9C274D36950}" type="presParOf" srcId="{B6408135-E711-411F-AF27-9A9E91CC1818}" destId="{D04682F9-3121-4036-8207-3B89C51DC3AB}" srcOrd="1" destOrd="0" presId="urn:microsoft.com/office/officeart/2005/8/layout/hierarchy1"/>
    <dgm:cxn modelId="{DA254C35-6B88-44C8-8C47-1E3856B6DC30}" type="presParOf" srcId="{8AB33D66-08FE-4D87-BAD4-1C271B986525}" destId="{97B76801-6ED2-413E-BCCD-0B65D7C2CB7B}" srcOrd="1" destOrd="0" presId="urn:microsoft.com/office/officeart/2005/8/layout/hierarchy1"/>
    <dgm:cxn modelId="{F12D43B8-45D4-41B7-A20D-A046FABCC872}" type="presParOf" srcId="{97B76801-6ED2-413E-BCCD-0B65D7C2CB7B}" destId="{E91D2384-B3DF-4E96-99F8-C74174092C08}" srcOrd="0" destOrd="0" presId="urn:microsoft.com/office/officeart/2005/8/layout/hierarchy1"/>
    <dgm:cxn modelId="{AD141386-87A9-4ED4-9733-9812F4532643}" type="presParOf" srcId="{E91D2384-B3DF-4E96-99F8-C74174092C08}" destId="{EA23FFA3-58DA-4D4A-BCE6-9CE499019153}" srcOrd="0" destOrd="0" presId="urn:microsoft.com/office/officeart/2005/8/layout/hierarchy1"/>
    <dgm:cxn modelId="{84034F4B-2891-40C3-895C-E1BFD90B5E4A}" type="presParOf" srcId="{E91D2384-B3DF-4E96-99F8-C74174092C08}" destId="{B4A574F3-5949-4AD2-842F-BB829BA77470}" srcOrd="1" destOrd="0" presId="urn:microsoft.com/office/officeart/2005/8/layout/hierarchy1"/>
    <dgm:cxn modelId="{EB78FF2B-56C5-413E-9C34-187D06086C7F}" type="presParOf" srcId="{97B76801-6ED2-413E-BCCD-0B65D7C2CB7B}" destId="{33F3AFE3-2477-467B-B079-58343B260F6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F5C26EC-AD18-4EA2-902C-7434D64E853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278BD26-0D21-4A04-A205-BEA1E8681E2C}">
      <dgm:prSet/>
      <dgm:spPr/>
      <dgm:t>
        <a:bodyPr/>
        <a:lstStyle/>
        <a:p>
          <a:r>
            <a:rPr lang="en-US"/>
            <a:t>Living in a deprived area, one form of community, has a direct effect on the potential attainment of students. </a:t>
          </a:r>
        </a:p>
      </dgm:t>
    </dgm:pt>
    <dgm:pt modelId="{80754C9F-1957-4333-93F1-FE8106AA42DA}" type="parTrans" cxnId="{B7B467C5-A30E-41A1-A0A9-4DDEC61DC5C1}">
      <dgm:prSet/>
      <dgm:spPr/>
      <dgm:t>
        <a:bodyPr/>
        <a:lstStyle/>
        <a:p>
          <a:endParaRPr lang="en-US"/>
        </a:p>
      </dgm:t>
    </dgm:pt>
    <dgm:pt modelId="{DFD0AF95-4A80-4D72-8A11-9483D3E59FC6}" type="sibTrans" cxnId="{B7B467C5-A30E-41A1-A0A9-4DDEC61DC5C1}">
      <dgm:prSet/>
      <dgm:spPr/>
      <dgm:t>
        <a:bodyPr/>
        <a:lstStyle/>
        <a:p>
          <a:endParaRPr lang="en-US"/>
        </a:p>
      </dgm:t>
    </dgm:pt>
    <dgm:pt modelId="{61F4DFDD-4000-44CD-AAA9-E043F9AE3E9E}">
      <dgm:prSet/>
      <dgm:spPr/>
      <dgm:t>
        <a:bodyPr/>
        <a:lstStyle/>
        <a:p>
          <a:r>
            <a:rPr lang="en-US"/>
            <a:t>In Wales, children eligible for free school meals were less likely to achieve the core subjects at GCSE. </a:t>
          </a:r>
        </a:p>
      </dgm:t>
    </dgm:pt>
    <dgm:pt modelId="{A3FCF5CD-9836-420A-8977-0C8A7C2A89D3}" type="parTrans" cxnId="{50CA2ECB-FF0D-4A8C-BA94-E3CF9A433CEA}">
      <dgm:prSet/>
      <dgm:spPr/>
      <dgm:t>
        <a:bodyPr/>
        <a:lstStyle/>
        <a:p>
          <a:endParaRPr lang="en-US"/>
        </a:p>
      </dgm:t>
    </dgm:pt>
    <dgm:pt modelId="{35BD351A-035C-474F-B2A4-A62A25844108}" type="sibTrans" cxnId="{50CA2ECB-FF0D-4A8C-BA94-E3CF9A433CEA}">
      <dgm:prSet/>
      <dgm:spPr/>
      <dgm:t>
        <a:bodyPr/>
        <a:lstStyle/>
        <a:p>
          <a:endParaRPr lang="en-US"/>
        </a:p>
      </dgm:t>
    </dgm:pt>
    <dgm:pt modelId="{B2C5D179-5486-4D21-A0BF-735A5F5B2A24}">
      <dgm:prSet/>
      <dgm:spPr/>
      <dgm:t>
        <a:bodyPr/>
        <a:lstStyle/>
        <a:p>
          <a:r>
            <a:rPr lang="en-US"/>
            <a:t>It is important to remember that this is not the sole factor.</a:t>
          </a:r>
        </a:p>
      </dgm:t>
    </dgm:pt>
    <dgm:pt modelId="{D2982E89-83D1-49B1-ABFC-DEE4D28580AF}" type="parTrans" cxnId="{5D33066D-DE29-4B58-A117-7C53532A1AFA}">
      <dgm:prSet/>
      <dgm:spPr/>
      <dgm:t>
        <a:bodyPr/>
        <a:lstStyle/>
        <a:p>
          <a:endParaRPr lang="en-US"/>
        </a:p>
      </dgm:t>
    </dgm:pt>
    <dgm:pt modelId="{E7BA98C5-448B-4C0E-A9BB-5C22945DDFEB}" type="sibTrans" cxnId="{5D33066D-DE29-4B58-A117-7C53532A1AFA}">
      <dgm:prSet/>
      <dgm:spPr/>
      <dgm:t>
        <a:bodyPr/>
        <a:lstStyle/>
        <a:p>
          <a:endParaRPr lang="en-US"/>
        </a:p>
      </dgm:t>
    </dgm:pt>
    <dgm:pt modelId="{D3A5EB6B-A6E3-43C5-9F33-AA46B167B885}" type="pres">
      <dgm:prSet presAssocID="{9F5C26EC-AD18-4EA2-902C-7434D64E8537}" presName="linear" presStyleCnt="0">
        <dgm:presLayoutVars>
          <dgm:animLvl val="lvl"/>
          <dgm:resizeHandles val="exact"/>
        </dgm:presLayoutVars>
      </dgm:prSet>
      <dgm:spPr/>
    </dgm:pt>
    <dgm:pt modelId="{0A08CFE0-65D6-4BD2-9354-16139DA8F43A}" type="pres">
      <dgm:prSet presAssocID="{A278BD26-0D21-4A04-A205-BEA1E8681E2C}" presName="parentText" presStyleLbl="node1" presStyleIdx="0" presStyleCnt="3">
        <dgm:presLayoutVars>
          <dgm:chMax val="0"/>
          <dgm:bulletEnabled val="1"/>
        </dgm:presLayoutVars>
      </dgm:prSet>
      <dgm:spPr/>
    </dgm:pt>
    <dgm:pt modelId="{370C209E-D0B1-4F42-97D5-DDF2555D3F4C}" type="pres">
      <dgm:prSet presAssocID="{DFD0AF95-4A80-4D72-8A11-9483D3E59FC6}" presName="spacer" presStyleCnt="0"/>
      <dgm:spPr/>
    </dgm:pt>
    <dgm:pt modelId="{393EF257-C380-460F-BD7C-66DCD1C3CBB5}" type="pres">
      <dgm:prSet presAssocID="{61F4DFDD-4000-44CD-AAA9-E043F9AE3E9E}" presName="parentText" presStyleLbl="node1" presStyleIdx="1" presStyleCnt="3">
        <dgm:presLayoutVars>
          <dgm:chMax val="0"/>
          <dgm:bulletEnabled val="1"/>
        </dgm:presLayoutVars>
      </dgm:prSet>
      <dgm:spPr/>
    </dgm:pt>
    <dgm:pt modelId="{3B5AC7BB-ADE3-448B-9618-E832429C4EDA}" type="pres">
      <dgm:prSet presAssocID="{35BD351A-035C-474F-B2A4-A62A25844108}" presName="spacer" presStyleCnt="0"/>
      <dgm:spPr/>
    </dgm:pt>
    <dgm:pt modelId="{3475FB89-F7F4-4356-9A4E-2941964773B2}" type="pres">
      <dgm:prSet presAssocID="{B2C5D179-5486-4D21-A0BF-735A5F5B2A24}" presName="parentText" presStyleLbl="node1" presStyleIdx="2" presStyleCnt="3">
        <dgm:presLayoutVars>
          <dgm:chMax val="0"/>
          <dgm:bulletEnabled val="1"/>
        </dgm:presLayoutVars>
      </dgm:prSet>
      <dgm:spPr/>
    </dgm:pt>
  </dgm:ptLst>
  <dgm:cxnLst>
    <dgm:cxn modelId="{6B397237-109D-4617-8E55-AAD8B6211098}" type="presOf" srcId="{9F5C26EC-AD18-4EA2-902C-7434D64E8537}" destId="{D3A5EB6B-A6E3-43C5-9F33-AA46B167B885}" srcOrd="0" destOrd="0" presId="urn:microsoft.com/office/officeart/2005/8/layout/vList2"/>
    <dgm:cxn modelId="{5D33066D-DE29-4B58-A117-7C53532A1AFA}" srcId="{9F5C26EC-AD18-4EA2-902C-7434D64E8537}" destId="{B2C5D179-5486-4D21-A0BF-735A5F5B2A24}" srcOrd="2" destOrd="0" parTransId="{D2982E89-83D1-49B1-ABFC-DEE4D28580AF}" sibTransId="{E7BA98C5-448B-4C0E-A9BB-5C22945DDFEB}"/>
    <dgm:cxn modelId="{5D707390-6AA5-4093-B588-9028B4957F70}" type="presOf" srcId="{61F4DFDD-4000-44CD-AAA9-E043F9AE3E9E}" destId="{393EF257-C380-460F-BD7C-66DCD1C3CBB5}" srcOrd="0" destOrd="0" presId="urn:microsoft.com/office/officeart/2005/8/layout/vList2"/>
    <dgm:cxn modelId="{B7B467C5-A30E-41A1-A0A9-4DDEC61DC5C1}" srcId="{9F5C26EC-AD18-4EA2-902C-7434D64E8537}" destId="{A278BD26-0D21-4A04-A205-BEA1E8681E2C}" srcOrd="0" destOrd="0" parTransId="{80754C9F-1957-4333-93F1-FE8106AA42DA}" sibTransId="{DFD0AF95-4A80-4D72-8A11-9483D3E59FC6}"/>
    <dgm:cxn modelId="{90C302CA-5A59-4C33-AC5D-BBD51096F8AE}" type="presOf" srcId="{B2C5D179-5486-4D21-A0BF-735A5F5B2A24}" destId="{3475FB89-F7F4-4356-9A4E-2941964773B2}" srcOrd="0" destOrd="0" presId="urn:microsoft.com/office/officeart/2005/8/layout/vList2"/>
    <dgm:cxn modelId="{50CA2ECB-FF0D-4A8C-BA94-E3CF9A433CEA}" srcId="{9F5C26EC-AD18-4EA2-902C-7434D64E8537}" destId="{61F4DFDD-4000-44CD-AAA9-E043F9AE3E9E}" srcOrd="1" destOrd="0" parTransId="{A3FCF5CD-9836-420A-8977-0C8A7C2A89D3}" sibTransId="{35BD351A-035C-474F-B2A4-A62A25844108}"/>
    <dgm:cxn modelId="{36A80BFF-3AF8-426D-8BB6-01F1DAF9F01C}" type="presOf" srcId="{A278BD26-0D21-4A04-A205-BEA1E8681E2C}" destId="{0A08CFE0-65D6-4BD2-9354-16139DA8F43A}" srcOrd="0" destOrd="0" presId="urn:microsoft.com/office/officeart/2005/8/layout/vList2"/>
    <dgm:cxn modelId="{399F17BE-E490-404F-B998-3BB151787ED3}" type="presParOf" srcId="{D3A5EB6B-A6E3-43C5-9F33-AA46B167B885}" destId="{0A08CFE0-65D6-4BD2-9354-16139DA8F43A}" srcOrd="0" destOrd="0" presId="urn:microsoft.com/office/officeart/2005/8/layout/vList2"/>
    <dgm:cxn modelId="{3FAB8A9A-F853-4769-B9EB-C9EFEB47E60F}" type="presParOf" srcId="{D3A5EB6B-A6E3-43C5-9F33-AA46B167B885}" destId="{370C209E-D0B1-4F42-97D5-DDF2555D3F4C}" srcOrd="1" destOrd="0" presId="urn:microsoft.com/office/officeart/2005/8/layout/vList2"/>
    <dgm:cxn modelId="{F71A9BEA-F5BB-42DD-A537-E4BFEF6FF3F6}" type="presParOf" srcId="{D3A5EB6B-A6E3-43C5-9F33-AA46B167B885}" destId="{393EF257-C380-460F-BD7C-66DCD1C3CBB5}" srcOrd="2" destOrd="0" presId="urn:microsoft.com/office/officeart/2005/8/layout/vList2"/>
    <dgm:cxn modelId="{0D9BF20D-B276-4EEF-93C2-2CDF31F1F61C}" type="presParOf" srcId="{D3A5EB6B-A6E3-43C5-9F33-AA46B167B885}" destId="{3B5AC7BB-ADE3-448B-9618-E832429C4EDA}" srcOrd="3" destOrd="0" presId="urn:microsoft.com/office/officeart/2005/8/layout/vList2"/>
    <dgm:cxn modelId="{3C50B599-C89C-4374-9AB6-5832176485FC}" type="presParOf" srcId="{D3A5EB6B-A6E3-43C5-9F33-AA46B167B885}" destId="{3475FB89-F7F4-4356-9A4E-2941964773B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CBB17F8-4CF5-4052-8DCE-4864E680AA23}"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9B83A4C-4518-4BB6-8D9D-6635B98449CD}">
      <dgm:prSet/>
      <dgm:spPr/>
      <dgm:t>
        <a:bodyPr/>
        <a:lstStyle/>
        <a:p>
          <a:r>
            <a:rPr lang="en-US"/>
            <a:t>Spending a lot of time in one community or another undoubtedly influences a person's health awareness, beliefs and outcomes.</a:t>
          </a:r>
        </a:p>
      </dgm:t>
    </dgm:pt>
    <dgm:pt modelId="{12B5763A-D623-4FAB-ACE3-4B77F8C902BD}" type="parTrans" cxnId="{3F95CDAE-DD17-48A1-A2AF-5A46C95AEB62}">
      <dgm:prSet/>
      <dgm:spPr/>
      <dgm:t>
        <a:bodyPr/>
        <a:lstStyle/>
        <a:p>
          <a:endParaRPr lang="en-US"/>
        </a:p>
      </dgm:t>
    </dgm:pt>
    <dgm:pt modelId="{D77F07F2-AEF3-485D-8E8D-32CA5E1A1D26}" type="sibTrans" cxnId="{3F95CDAE-DD17-48A1-A2AF-5A46C95AEB62}">
      <dgm:prSet/>
      <dgm:spPr/>
      <dgm:t>
        <a:bodyPr/>
        <a:lstStyle/>
        <a:p>
          <a:endParaRPr lang="en-US"/>
        </a:p>
      </dgm:t>
    </dgm:pt>
    <dgm:pt modelId="{15336E00-D8DA-42A5-8454-1C8A5BD70A74}">
      <dgm:prSet/>
      <dgm:spPr/>
      <dgm:t>
        <a:bodyPr/>
        <a:lstStyle/>
        <a:p>
          <a:r>
            <a:rPr lang="en-US"/>
            <a:t>This could be positive or negative, depending on the presence or absence of health inequalities.</a:t>
          </a:r>
        </a:p>
      </dgm:t>
    </dgm:pt>
    <dgm:pt modelId="{290507FF-B772-462F-93EF-9AF107551D8E}" type="parTrans" cxnId="{70EAD4C3-2FB4-4233-9C88-48531B3FB305}">
      <dgm:prSet/>
      <dgm:spPr/>
      <dgm:t>
        <a:bodyPr/>
        <a:lstStyle/>
        <a:p>
          <a:endParaRPr lang="en-US"/>
        </a:p>
      </dgm:t>
    </dgm:pt>
    <dgm:pt modelId="{3DD781B9-A056-4E18-BDDC-C050E3FDD3B4}" type="sibTrans" cxnId="{70EAD4C3-2FB4-4233-9C88-48531B3FB305}">
      <dgm:prSet/>
      <dgm:spPr/>
      <dgm:t>
        <a:bodyPr/>
        <a:lstStyle/>
        <a:p>
          <a:endParaRPr lang="en-US"/>
        </a:p>
      </dgm:t>
    </dgm:pt>
    <dgm:pt modelId="{C5A900E8-CE40-4086-BD6E-585862045462}" type="pres">
      <dgm:prSet presAssocID="{7CBB17F8-4CF5-4052-8DCE-4864E680AA23}" presName="vert0" presStyleCnt="0">
        <dgm:presLayoutVars>
          <dgm:dir/>
          <dgm:animOne val="branch"/>
          <dgm:animLvl val="lvl"/>
        </dgm:presLayoutVars>
      </dgm:prSet>
      <dgm:spPr/>
    </dgm:pt>
    <dgm:pt modelId="{730EE3EA-7227-46E5-B7B8-6FEA219407BD}" type="pres">
      <dgm:prSet presAssocID="{A9B83A4C-4518-4BB6-8D9D-6635B98449CD}" presName="thickLine" presStyleLbl="alignNode1" presStyleIdx="0" presStyleCnt="2"/>
      <dgm:spPr/>
    </dgm:pt>
    <dgm:pt modelId="{221033D5-067C-43CB-9447-4195154823A3}" type="pres">
      <dgm:prSet presAssocID="{A9B83A4C-4518-4BB6-8D9D-6635B98449CD}" presName="horz1" presStyleCnt="0"/>
      <dgm:spPr/>
    </dgm:pt>
    <dgm:pt modelId="{E08F5BDB-B680-4522-9C0C-366E4961A594}" type="pres">
      <dgm:prSet presAssocID="{A9B83A4C-4518-4BB6-8D9D-6635B98449CD}" presName="tx1" presStyleLbl="revTx" presStyleIdx="0" presStyleCnt="2"/>
      <dgm:spPr/>
    </dgm:pt>
    <dgm:pt modelId="{1A69A7E8-C728-4C5B-9393-CE43DF132CA0}" type="pres">
      <dgm:prSet presAssocID="{A9B83A4C-4518-4BB6-8D9D-6635B98449CD}" presName="vert1" presStyleCnt="0"/>
      <dgm:spPr/>
    </dgm:pt>
    <dgm:pt modelId="{2F961D36-A868-489D-A428-80872C5D421F}" type="pres">
      <dgm:prSet presAssocID="{15336E00-D8DA-42A5-8454-1C8A5BD70A74}" presName="thickLine" presStyleLbl="alignNode1" presStyleIdx="1" presStyleCnt="2"/>
      <dgm:spPr/>
    </dgm:pt>
    <dgm:pt modelId="{1C33C371-BB86-44B6-9BDD-2A8260800336}" type="pres">
      <dgm:prSet presAssocID="{15336E00-D8DA-42A5-8454-1C8A5BD70A74}" presName="horz1" presStyleCnt="0"/>
      <dgm:spPr/>
    </dgm:pt>
    <dgm:pt modelId="{E3530780-1D3E-4002-9C9B-F0012C973D08}" type="pres">
      <dgm:prSet presAssocID="{15336E00-D8DA-42A5-8454-1C8A5BD70A74}" presName="tx1" presStyleLbl="revTx" presStyleIdx="1" presStyleCnt="2"/>
      <dgm:spPr/>
    </dgm:pt>
    <dgm:pt modelId="{229C4DD3-C953-49CA-96F0-940B39D6E77F}" type="pres">
      <dgm:prSet presAssocID="{15336E00-D8DA-42A5-8454-1C8A5BD70A74}" presName="vert1" presStyleCnt="0"/>
      <dgm:spPr/>
    </dgm:pt>
  </dgm:ptLst>
  <dgm:cxnLst>
    <dgm:cxn modelId="{C878B60A-ED79-4512-ADC8-8C7AEC0D3BD7}" type="presOf" srcId="{A9B83A4C-4518-4BB6-8D9D-6635B98449CD}" destId="{E08F5BDB-B680-4522-9C0C-366E4961A594}" srcOrd="0" destOrd="0" presId="urn:microsoft.com/office/officeart/2008/layout/LinedList"/>
    <dgm:cxn modelId="{3F95CDAE-DD17-48A1-A2AF-5A46C95AEB62}" srcId="{7CBB17F8-4CF5-4052-8DCE-4864E680AA23}" destId="{A9B83A4C-4518-4BB6-8D9D-6635B98449CD}" srcOrd="0" destOrd="0" parTransId="{12B5763A-D623-4FAB-ACE3-4B77F8C902BD}" sibTransId="{D77F07F2-AEF3-485D-8E8D-32CA5E1A1D26}"/>
    <dgm:cxn modelId="{5E9E40B9-5B5E-4C84-9FE7-33CCCA0C26F2}" type="presOf" srcId="{15336E00-D8DA-42A5-8454-1C8A5BD70A74}" destId="{E3530780-1D3E-4002-9C9B-F0012C973D08}" srcOrd="0" destOrd="0" presId="urn:microsoft.com/office/officeart/2008/layout/LinedList"/>
    <dgm:cxn modelId="{70EAD4C3-2FB4-4233-9C88-48531B3FB305}" srcId="{7CBB17F8-4CF5-4052-8DCE-4864E680AA23}" destId="{15336E00-D8DA-42A5-8454-1C8A5BD70A74}" srcOrd="1" destOrd="0" parTransId="{290507FF-B772-462F-93EF-9AF107551D8E}" sibTransId="{3DD781B9-A056-4E18-BDDC-C050E3FDD3B4}"/>
    <dgm:cxn modelId="{6DA573F0-8488-4E56-9DFD-8E4084E8D3CC}" type="presOf" srcId="{7CBB17F8-4CF5-4052-8DCE-4864E680AA23}" destId="{C5A900E8-CE40-4086-BD6E-585862045462}" srcOrd="0" destOrd="0" presId="urn:microsoft.com/office/officeart/2008/layout/LinedList"/>
    <dgm:cxn modelId="{85EFC2CD-68D2-4F12-B77C-003719283365}" type="presParOf" srcId="{C5A900E8-CE40-4086-BD6E-585862045462}" destId="{730EE3EA-7227-46E5-B7B8-6FEA219407BD}" srcOrd="0" destOrd="0" presId="urn:microsoft.com/office/officeart/2008/layout/LinedList"/>
    <dgm:cxn modelId="{575E08DE-8263-4D5D-A819-D270DE0A95BF}" type="presParOf" srcId="{C5A900E8-CE40-4086-BD6E-585862045462}" destId="{221033D5-067C-43CB-9447-4195154823A3}" srcOrd="1" destOrd="0" presId="urn:microsoft.com/office/officeart/2008/layout/LinedList"/>
    <dgm:cxn modelId="{70839228-A1A7-46E0-91A5-1FA2DF73D963}" type="presParOf" srcId="{221033D5-067C-43CB-9447-4195154823A3}" destId="{E08F5BDB-B680-4522-9C0C-366E4961A594}" srcOrd="0" destOrd="0" presId="urn:microsoft.com/office/officeart/2008/layout/LinedList"/>
    <dgm:cxn modelId="{1D7DE3FF-12B7-4AD1-B08B-11EA6BE12586}" type="presParOf" srcId="{221033D5-067C-43CB-9447-4195154823A3}" destId="{1A69A7E8-C728-4C5B-9393-CE43DF132CA0}" srcOrd="1" destOrd="0" presId="urn:microsoft.com/office/officeart/2008/layout/LinedList"/>
    <dgm:cxn modelId="{9F0AB773-11D0-4471-AF72-2E4DCB648D78}" type="presParOf" srcId="{C5A900E8-CE40-4086-BD6E-585862045462}" destId="{2F961D36-A868-489D-A428-80872C5D421F}" srcOrd="2" destOrd="0" presId="urn:microsoft.com/office/officeart/2008/layout/LinedList"/>
    <dgm:cxn modelId="{DE58A060-0121-4AD8-8986-0B67E6F79001}" type="presParOf" srcId="{C5A900E8-CE40-4086-BD6E-585862045462}" destId="{1C33C371-BB86-44B6-9BDD-2A8260800336}" srcOrd="3" destOrd="0" presId="urn:microsoft.com/office/officeart/2008/layout/LinedList"/>
    <dgm:cxn modelId="{61B4FB73-AFD0-4D65-B16C-1962C5BAB6CE}" type="presParOf" srcId="{1C33C371-BB86-44B6-9BDD-2A8260800336}" destId="{E3530780-1D3E-4002-9C9B-F0012C973D08}" srcOrd="0" destOrd="0" presId="urn:microsoft.com/office/officeart/2008/layout/LinedList"/>
    <dgm:cxn modelId="{371C52FB-09E9-4ED7-849A-5080D7BAA5CB}" type="presParOf" srcId="{1C33C371-BB86-44B6-9BDD-2A8260800336}" destId="{229C4DD3-C953-49CA-96F0-940B39D6E77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0A10D28-5829-40B3-81E0-3A21F19C69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15FA6BF-2FD5-452D-B21B-702446B7BD3B}">
      <dgm:prSet/>
      <dgm:spPr/>
      <dgm:t>
        <a:bodyPr/>
        <a:lstStyle/>
        <a:p>
          <a:r>
            <a:rPr lang="en-US"/>
            <a:t>Health inequalities are avoidable, unfair and systematic differences in health between different groups of people. </a:t>
          </a:r>
        </a:p>
      </dgm:t>
    </dgm:pt>
    <dgm:pt modelId="{9792D02C-74BF-4638-8A63-15EEA2335A1D}" type="parTrans" cxnId="{A74DCB62-2248-4244-9351-A60B19C5C413}">
      <dgm:prSet/>
      <dgm:spPr/>
      <dgm:t>
        <a:bodyPr/>
        <a:lstStyle/>
        <a:p>
          <a:endParaRPr lang="en-US"/>
        </a:p>
      </dgm:t>
    </dgm:pt>
    <dgm:pt modelId="{BB1508E2-348F-4A02-9525-D8EAEC3BD283}" type="sibTrans" cxnId="{A74DCB62-2248-4244-9351-A60B19C5C413}">
      <dgm:prSet/>
      <dgm:spPr/>
      <dgm:t>
        <a:bodyPr/>
        <a:lstStyle/>
        <a:p>
          <a:endParaRPr lang="en-US"/>
        </a:p>
      </dgm:t>
    </dgm:pt>
    <dgm:pt modelId="{D05586FA-0F6E-4EE8-BD20-2A13357CD9A7}">
      <dgm:prSet/>
      <dgm:spPr/>
      <dgm:t>
        <a:bodyPr/>
        <a:lstStyle/>
        <a:p>
          <a:r>
            <a:rPr lang="en-US"/>
            <a:t>There are many kinds of health inequality, and many ways in which the term is used. </a:t>
          </a:r>
        </a:p>
      </dgm:t>
    </dgm:pt>
    <dgm:pt modelId="{AF028F74-5A82-482F-814C-DCD812EF29BD}" type="parTrans" cxnId="{B4405DA5-4812-412B-9D02-10758A8A82AA}">
      <dgm:prSet/>
      <dgm:spPr/>
      <dgm:t>
        <a:bodyPr/>
        <a:lstStyle/>
        <a:p>
          <a:endParaRPr lang="en-US"/>
        </a:p>
      </dgm:t>
    </dgm:pt>
    <dgm:pt modelId="{98699E36-C00A-4A42-BE03-66E7C804948F}" type="sibTrans" cxnId="{B4405DA5-4812-412B-9D02-10758A8A82AA}">
      <dgm:prSet/>
      <dgm:spPr/>
      <dgm:t>
        <a:bodyPr/>
        <a:lstStyle/>
        <a:p>
          <a:endParaRPr lang="en-US"/>
        </a:p>
      </dgm:t>
    </dgm:pt>
    <dgm:pt modelId="{21004921-F047-4B6F-8A1C-1E0D95277413}">
      <dgm:prSet/>
      <dgm:spPr/>
      <dgm:t>
        <a:bodyPr/>
        <a:lstStyle/>
        <a:p>
          <a:r>
            <a:rPr lang="en-US"/>
            <a:t>This means that when we talk about ‘health inequality’, it is useful to be clear on which measure is unequally distributed, and between which people. </a:t>
          </a:r>
        </a:p>
      </dgm:t>
    </dgm:pt>
    <dgm:pt modelId="{93D2FA08-6958-4104-8DC7-3D2694F24994}" type="parTrans" cxnId="{8E033A11-7FBD-4345-BF54-BAFB88755F8F}">
      <dgm:prSet/>
      <dgm:spPr/>
      <dgm:t>
        <a:bodyPr/>
        <a:lstStyle/>
        <a:p>
          <a:endParaRPr lang="en-US"/>
        </a:p>
      </dgm:t>
    </dgm:pt>
    <dgm:pt modelId="{4947A02B-E998-4021-9256-8AD21763849C}" type="sibTrans" cxnId="{8E033A11-7FBD-4345-BF54-BAFB88755F8F}">
      <dgm:prSet/>
      <dgm:spPr/>
      <dgm:t>
        <a:bodyPr/>
        <a:lstStyle/>
        <a:p>
          <a:endParaRPr lang="en-US"/>
        </a:p>
      </dgm:t>
    </dgm:pt>
    <dgm:pt modelId="{14A8B598-E521-476B-85C6-C5A6D1EC85B3}" type="pres">
      <dgm:prSet presAssocID="{F0A10D28-5829-40B3-81E0-3A21F19C69A8}" presName="linear" presStyleCnt="0">
        <dgm:presLayoutVars>
          <dgm:animLvl val="lvl"/>
          <dgm:resizeHandles val="exact"/>
        </dgm:presLayoutVars>
      </dgm:prSet>
      <dgm:spPr/>
    </dgm:pt>
    <dgm:pt modelId="{A86E1294-26D1-40B4-9B0F-004D524C7DB3}" type="pres">
      <dgm:prSet presAssocID="{C15FA6BF-2FD5-452D-B21B-702446B7BD3B}" presName="parentText" presStyleLbl="node1" presStyleIdx="0" presStyleCnt="3">
        <dgm:presLayoutVars>
          <dgm:chMax val="0"/>
          <dgm:bulletEnabled val="1"/>
        </dgm:presLayoutVars>
      </dgm:prSet>
      <dgm:spPr/>
    </dgm:pt>
    <dgm:pt modelId="{AC588000-D382-4249-859C-7E8E85E12A71}" type="pres">
      <dgm:prSet presAssocID="{BB1508E2-348F-4A02-9525-D8EAEC3BD283}" presName="spacer" presStyleCnt="0"/>
      <dgm:spPr/>
    </dgm:pt>
    <dgm:pt modelId="{D5583E59-6A3B-4E15-BD63-03FB33F5126B}" type="pres">
      <dgm:prSet presAssocID="{D05586FA-0F6E-4EE8-BD20-2A13357CD9A7}" presName="parentText" presStyleLbl="node1" presStyleIdx="1" presStyleCnt="3">
        <dgm:presLayoutVars>
          <dgm:chMax val="0"/>
          <dgm:bulletEnabled val="1"/>
        </dgm:presLayoutVars>
      </dgm:prSet>
      <dgm:spPr/>
    </dgm:pt>
    <dgm:pt modelId="{241767E8-8131-475A-9A77-61CBEFF29BDE}" type="pres">
      <dgm:prSet presAssocID="{98699E36-C00A-4A42-BE03-66E7C804948F}" presName="spacer" presStyleCnt="0"/>
      <dgm:spPr/>
    </dgm:pt>
    <dgm:pt modelId="{E2F1CA72-F323-41E7-B3AE-B87DAB0F737F}" type="pres">
      <dgm:prSet presAssocID="{21004921-F047-4B6F-8A1C-1E0D95277413}" presName="parentText" presStyleLbl="node1" presStyleIdx="2" presStyleCnt="3">
        <dgm:presLayoutVars>
          <dgm:chMax val="0"/>
          <dgm:bulletEnabled val="1"/>
        </dgm:presLayoutVars>
      </dgm:prSet>
      <dgm:spPr/>
    </dgm:pt>
  </dgm:ptLst>
  <dgm:cxnLst>
    <dgm:cxn modelId="{B4B48901-A11E-4A4B-8302-89CC6A966BB3}" type="presOf" srcId="{D05586FA-0F6E-4EE8-BD20-2A13357CD9A7}" destId="{D5583E59-6A3B-4E15-BD63-03FB33F5126B}" srcOrd="0" destOrd="0" presId="urn:microsoft.com/office/officeart/2005/8/layout/vList2"/>
    <dgm:cxn modelId="{8E033A11-7FBD-4345-BF54-BAFB88755F8F}" srcId="{F0A10D28-5829-40B3-81E0-3A21F19C69A8}" destId="{21004921-F047-4B6F-8A1C-1E0D95277413}" srcOrd="2" destOrd="0" parTransId="{93D2FA08-6958-4104-8DC7-3D2694F24994}" sibTransId="{4947A02B-E998-4021-9256-8AD21763849C}"/>
    <dgm:cxn modelId="{9DA5821F-5F5C-48F1-B9EF-EF5B336B77D6}" type="presOf" srcId="{21004921-F047-4B6F-8A1C-1E0D95277413}" destId="{E2F1CA72-F323-41E7-B3AE-B87DAB0F737F}" srcOrd="0" destOrd="0" presId="urn:microsoft.com/office/officeart/2005/8/layout/vList2"/>
    <dgm:cxn modelId="{01AE2834-9487-44EE-9E60-C172544618CC}" type="presOf" srcId="{C15FA6BF-2FD5-452D-B21B-702446B7BD3B}" destId="{A86E1294-26D1-40B4-9B0F-004D524C7DB3}" srcOrd="0" destOrd="0" presId="urn:microsoft.com/office/officeart/2005/8/layout/vList2"/>
    <dgm:cxn modelId="{A74DCB62-2248-4244-9351-A60B19C5C413}" srcId="{F0A10D28-5829-40B3-81E0-3A21F19C69A8}" destId="{C15FA6BF-2FD5-452D-B21B-702446B7BD3B}" srcOrd="0" destOrd="0" parTransId="{9792D02C-74BF-4638-8A63-15EEA2335A1D}" sibTransId="{BB1508E2-348F-4A02-9525-D8EAEC3BD283}"/>
    <dgm:cxn modelId="{4C496A5A-D133-4790-930E-ED5783E0F7B0}" type="presOf" srcId="{F0A10D28-5829-40B3-81E0-3A21F19C69A8}" destId="{14A8B598-E521-476B-85C6-C5A6D1EC85B3}" srcOrd="0" destOrd="0" presId="urn:microsoft.com/office/officeart/2005/8/layout/vList2"/>
    <dgm:cxn modelId="{B4405DA5-4812-412B-9D02-10758A8A82AA}" srcId="{F0A10D28-5829-40B3-81E0-3A21F19C69A8}" destId="{D05586FA-0F6E-4EE8-BD20-2A13357CD9A7}" srcOrd="1" destOrd="0" parTransId="{AF028F74-5A82-482F-814C-DCD812EF29BD}" sibTransId="{98699E36-C00A-4A42-BE03-66E7C804948F}"/>
    <dgm:cxn modelId="{6DD53DE8-8EF8-49C7-B06F-46EA5F9596CD}" type="presParOf" srcId="{14A8B598-E521-476B-85C6-C5A6D1EC85B3}" destId="{A86E1294-26D1-40B4-9B0F-004D524C7DB3}" srcOrd="0" destOrd="0" presId="urn:microsoft.com/office/officeart/2005/8/layout/vList2"/>
    <dgm:cxn modelId="{4033E8A5-4EC2-4D92-A907-3883AE18614A}" type="presParOf" srcId="{14A8B598-E521-476B-85C6-C5A6D1EC85B3}" destId="{AC588000-D382-4249-859C-7E8E85E12A71}" srcOrd="1" destOrd="0" presId="urn:microsoft.com/office/officeart/2005/8/layout/vList2"/>
    <dgm:cxn modelId="{1A2A09DD-FF3B-4FC4-B0B6-C7ED2FD1FAFF}" type="presParOf" srcId="{14A8B598-E521-476B-85C6-C5A6D1EC85B3}" destId="{D5583E59-6A3B-4E15-BD63-03FB33F5126B}" srcOrd="2" destOrd="0" presId="urn:microsoft.com/office/officeart/2005/8/layout/vList2"/>
    <dgm:cxn modelId="{E11AA749-5237-4B38-9038-8178626DBD70}" type="presParOf" srcId="{14A8B598-E521-476B-85C6-C5A6D1EC85B3}" destId="{241767E8-8131-475A-9A77-61CBEFF29BDE}" srcOrd="3" destOrd="0" presId="urn:microsoft.com/office/officeart/2005/8/layout/vList2"/>
    <dgm:cxn modelId="{8E4EF5D9-0C24-4AE0-A79E-7BFE13787A6B}" type="presParOf" srcId="{14A8B598-E521-476B-85C6-C5A6D1EC85B3}" destId="{E2F1CA72-F323-41E7-B3AE-B87DAB0F737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C33167C-8B52-4D14-8486-A719C09D9E73}"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CC1EEBFC-5369-4284-B835-AF3819C2DC3B}">
      <dgm:prSet/>
      <dgm:spPr/>
      <dgm:t>
        <a:bodyPr/>
        <a:lstStyle/>
        <a:p>
          <a:r>
            <a:rPr lang="en-US"/>
            <a:t>Life expectancy</a:t>
          </a:r>
        </a:p>
      </dgm:t>
    </dgm:pt>
    <dgm:pt modelId="{82CAEB04-AA72-47FC-9266-DB39028821A9}" type="parTrans" cxnId="{C9F1F80C-4F26-4CA4-A916-961AE2C144D0}">
      <dgm:prSet/>
      <dgm:spPr/>
      <dgm:t>
        <a:bodyPr/>
        <a:lstStyle/>
        <a:p>
          <a:endParaRPr lang="en-US"/>
        </a:p>
      </dgm:t>
    </dgm:pt>
    <dgm:pt modelId="{8C934393-8F8A-469A-B067-5BDFCC4F89E9}" type="sibTrans" cxnId="{C9F1F80C-4F26-4CA4-A916-961AE2C144D0}">
      <dgm:prSet/>
      <dgm:spPr/>
      <dgm:t>
        <a:bodyPr/>
        <a:lstStyle/>
        <a:p>
          <a:endParaRPr lang="en-US"/>
        </a:p>
      </dgm:t>
    </dgm:pt>
    <dgm:pt modelId="{9139BC5A-1EE9-4763-822B-D7C6ED2E92EB}">
      <dgm:prSet/>
      <dgm:spPr/>
      <dgm:t>
        <a:bodyPr/>
        <a:lstStyle/>
        <a:p>
          <a:r>
            <a:rPr lang="en-US"/>
            <a:t>Access to services</a:t>
          </a:r>
        </a:p>
      </dgm:t>
    </dgm:pt>
    <dgm:pt modelId="{702A16B3-6584-43EF-B16C-4A9913C144E0}" type="parTrans" cxnId="{7867A407-07EA-4D68-82F1-C8CAD3A198CA}">
      <dgm:prSet/>
      <dgm:spPr/>
      <dgm:t>
        <a:bodyPr/>
        <a:lstStyle/>
        <a:p>
          <a:endParaRPr lang="en-US"/>
        </a:p>
      </dgm:t>
    </dgm:pt>
    <dgm:pt modelId="{780C350D-7F5D-497A-9027-705DDB8460B3}" type="sibTrans" cxnId="{7867A407-07EA-4D68-82F1-C8CAD3A198CA}">
      <dgm:prSet/>
      <dgm:spPr/>
      <dgm:t>
        <a:bodyPr/>
        <a:lstStyle/>
        <a:p>
          <a:endParaRPr lang="en-US"/>
        </a:p>
      </dgm:t>
    </dgm:pt>
    <dgm:pt modelId="{EF3AB47D-D81E-4CDB-B01A-DACA52B4842B}">
      <dgm:prSet/>
      <dgm:spPr/>
      <dgm:t>
        <a:bodyPr/>
        <a:lstStyle/>
        <a:p>
          <a:r>
            <a:rPr lang="en-US"/>
            <a:t>Determinants of health</a:t>
          </a:r>
        </a:p>
      </dgm:t>
    </dgm:pt>
    <dgm:pt modelId="{CCF4098A-E25E-49EF-A424-DABA5616AC46}" type="parTrans" cxnId="{7BD4DC84-F0C6-4AFE-A859-44B93F05CD9E}">
      <dgm:prSet/>
      <dgm:spPr/>
      <dgm:t>
        <a:bodyPr/>
        <a:lstStyle/>
        <a:p>
          <a:endParaRPr lang="en-US"/>
        </a:p>
      </dgm:t>
    </dgm:pt>
    <dgm:pt modelId="{DB74B2AE-1463-464F-876A-769CDCFABFFE}" type="sibTrans" cxnId="{7BD4DC84-F0C6-4AFE-A859-44B93F05CD9E}">
      <dgm:prSet/>
      <dgm:spPr/>
      <dgm:t>
        <a:bodyPr/>
        <a:lstStyle/>
        <a:p>
          <a:endParaRPr lang="en-US"/>
        </a:p>
      </dgm:t>
    </dgm:pt>
    <dgm:pt modelId="{BEBBBCD4-B889-4826-9017-68F622F04097}">
      <dgm:prSet/>
      <dgm:spPr/>
      <dgm:t>
        <a:bodyPr/>
        <a:lstStyle/>
        <a:p>
          <a:r>
            <a:rPr lang="en-US"/>
            <a:t>Behavioural risks</a:t>
          </a:r>
        </a:p>
      </dgm:t>
    </dgm:pt>
    <dgm:pt modelId="{6875762D-95C9-43A2-86C3-F4B460F97A62}" type="parTrans" cxnId="{54859EEE-8B81-494B-87D9-4F18B6B454F1}">
      <dgm:prSet/>
      <dgm:spPr/>
      <dgm:t>
        <a:bodyPr/>
        <a:lstStyle/>
        <a:p>
          <a:endParaRPr lang="en-US"/>
        </a:p>
      </dgm:t>
    </dgm:pt>
    <dgm:pt modelId="{046298D7-E464-4142-8070-5FC50E39AF61}" type="sibTrans" cxnId="{54859EEE-8B81-494B-87D9-4F18B6B454F1}">
      <dgm:prSet/>
      <dgm:spPr/>
      <dgm:t>
        <a:bodyPr/>
        <a:lstStyle/>
        <a:p>
          <a:endParaRPr lang="en-US"/>
        </a:p>
      </dgm:t>
    </dgm:pt>
    <dgm:pt modelId="{4FF099C4-7697-4494-A1B9-A1D6F6DECB06}" type="pres">
      <dgm:prSet presAssocID="{8C33167C-8B52-4D14-8486-A719C09D9E73}" presName="linear" presStyleCnt="0">
        <dgm:presLayoutVars>
          <dgm:dir/>
          <dgm:animLvl val="lvl"/>
          <dgm:resizeHandles val="exact"/>
        </dgm:presLayoutVars>
      </dgm:prSet>
      <dgm:spPr/>
    </dgm:pt>
    <dgm:pt modelId="{8028659E-70CD-4FB7-9862-BA337C4F0D50}" type="pres">
      <dgm:prSet presAssocID="{CC1EEBFC-5369-4284-B835-AF3819C2DC3B}" presName="parentLin" presStyleCnt="0"/>
      <dgm:spPr/>
    </dgm:pt>
    <dgm:pt modelId="{EC17C119-475B-4F48-84D1-E9060761603E}" type="pres">
      <dgm:prSet presAssocID="{CC1EEBFC-5369-4284-B835-AF3819C2DC3B}" presName="parentLeftMargin" presStyleLbl="node1" presStyleIdx="0" presStyleCnt="4"/>
      <dgm:spPr/>
    </dgm:pt>
    <dgm:pt modelId="{9D24D40E-46E6-49A1-839C-4D4ED4A5EAA7}" type="pres">
      <dgm:prSet presAssocID="{CC1EEBFC-5369-4284-B835-AF3819C2DC3B}" presName="parentText" presStyleLbl="node1" presStyleIdx="0" presStyleCnt="4">
        <dgm:presLayoutVars>
          <dgm:chMax val="0"/>
          <dgm:bulletEnabled val="1"/>
        </dgm:presLayoutVars>
      </dgm:prSet>
      <dgm:spPr/>
    </dgm:pt>
    <dgm:pt modelId="{4C29CD3B-B390-4BCA-AE81-CF611ABEB424}" type="pres">
      <dgm:prSet presAssocID="{CC1EEBFC-5369-4284-B835-AF3819C2DC3B}" presName="negativeSpace" presStyleCnt="0"/>
      <dgm:spPr/>
    </dgm:pt>
    <dgm:pt modelId="{95D716E4-E90E-45C9-8793-CD3139087835}" type="pres">
      <dgm:prSet presAssocID="{CC1EEBFC-5369-4284-B835-AF3819C2DC3B}" presName="childText" presStyleLbl="conFgAcc1" presStyleIdx="0" presStyleCnt="4">
        <dgm:presLayoutVars>
          <dgm:bulletEnabled val="1"/>
        </dgm:presLayoutVars>
      </dgm:prSet>
      <dgm:spPr/>
    </dgm:pt>
    <dgm:pt modelId="{42F9B726-EE8C-44FC-88E4-608E76600738}" type="pres">
      <dgm:prSet presAssocID="{8C934393-8F8A-469A-B067-5BDFCC4F89E9}" presName="spaceBetweenRectangles" presStyleCnt="0"/>
      <dgm:spPr/>
    </dgm:pt>
    <dgm:pt modelId="{9661FFD7-7A1D-443F-8CE5-4D0380CC6577}" type="pres">
      <dgm:prSet presAssocID="{9139BC5A-1EE9-4763-822B-D7C6ED2E92EB}" presName="parentLin" presStyleCnt="0"/>
      <dgm:spPr/>
    </dgm:pt>
    <dgm:pt modelId="{F35DBD8E-B48D-498E-B196-6E833E17356D}" type="pres">
      <dgm:prSet presAssocID="{9139BC5A-1EE9-4763-822B-D7C6ED2E92EB}" presName="parentLeftMargin" presStyleLbl="node1" presStyleIdx="0" presStyleCnt="4"/>
      <dgm:spPr/>
    </dgm:pt>
    <dgm:pt modelId="{02E423DC-9649-4729-B8F7-6913CF9BFEC4}" type="pres">
      <dgm:prSet presAssocID="{9139BC5A-1EE9-4763-822B-D7C6ED2E92EB}" presName="parentText" presStyleLbl="node1" presStyleIdx="1" presStyleCnt="4">
        <dgm:presLayoutVars>
          <dgm:chMax val="0"/>
          <dgm:bulletEnabled val="1"/>
        </dgm:presLayoutVars>
      </dgm:prSet>
      <dgm:spPr/>
    </dgm:pt>
    <dgm:pt modelId="{EAF01C7C-3C36-4708-886F-296FEAEEDBFC}" type="pres">
      <dgm:prSet presAssocID="{9139BC5A-1EE9-4763-822B-D7C6ED2E92EB}" presName="negativeSpace" presStyleCnt="0"/>
      <dgm:spPr/>
    </dgm:pt>
    <dgm:pt modelId="{DC03F47F-DE03-47E0-989E-49BBD0E42726}" type="pres">
      <dgm:prSet presAssocID="{9139BC5A-1EE9-4763-822B-D7C6ED2E92EB}" presName="childText" presStyleLbl="conFgAcc1" presStyleIdx="1" presStyleCnt="4">
        <dgm:presLayoutVars>
          <dgm:bulletEnabled val="1"/>
        </dgm:presLayoutVars>
      </dgm:prSet>
      <dgm:spPr/>
    </dgm:pt>
    <dgm:pt modelId="{2A45340F-CE81-41AE-9B07-73A40CC936E4}" type="pres">
      <dgm:prSet presAssocID="{780C350D-7F5D-497A-9027-705DDB8460B3}" presName="spaceBetweenRectangles" presStyleCnt="0"/>
      <dgm:spPr/>
    </dgm:pt>
    <dgm:pt modelId="{DCCB1B62-416A-4C0A-9017-2A90F329945D}" type="pres">
      <dgm:prSet presAssocID="{EF3AB47D-D81E-4CDB-B01A-DACA52B4842B}" presName="parentLin" presStyleCnt="0"/>
      <dgm:spPr/>
    </dgm:pt>
    <dgm:pt modelId="{7DD1C3BA-51BF-4FB8-8807-BFD8CE27BDCB}" type="pres">
      <dgm:prSet presAssocID="{EF3AB47D-D81E-4CDB-B01A-DACA52B4842B}" presName="parentLeftMargin" presStyleLbl="node1" presStyleIdx="1" presStyleCnt="4"/>
      <dgm:spPr/>
    </dgm:pt>
    <dgm:pt modelId="{4DB0DF35-9275-4821-BB0A-59D0441FA9E5}" type="pres">
      <dgm:prSet presAssocID="{EF3AB47D-D81E-4CDB-B01A-DACA52B4842B}" presName="parentText" presStyleLbl="node1" presStyleIdx="2" presStyleCnt="4">
        <dgm:presLayoutVars>
          <dgm:chMax val="0"/>
          <dgm:bulletEnabled val="1"/>
        </dgm:presLayoutVars>
      </dgm:prSet>
      <dgm:spPr/>
    </dgm:pt>
    <dgm:pt modelId="{CEBEA5F5-ED70-487D-AFB4-0821D8AED1E7}" type="pres">
      <dgm:prSet presAssocID="{EF3AB47D-D81E-4CDB-B01A-DACA52B4842B}" presName="negativeSpace" presStyleCnt="0"/>
      <dgm:spPr/>
    </dgm:pt>
    <dgm:pt modelId="{88EF90C3-97A4-4FAF-91A7-A2833F4A12CA}" type="pres">
      <dgm:prSet presAssocID="{EF3AB47D-D81E-4CDB-B01A-DACA52B4842B}" presName="childText" presStyleLbl="conFgAcc1" presStyleIdx="2" presStyleCnt="4">
        <dgm:presLayoutVars>
          <dgm:bulletEnabled val="1"/>
        </dgm:presLayoutVars>
      </dgm:prSet>
      <dgm:spPr/>
    </dgm:pt>
    <dgm:pt modelId="{903B15BC-3D3E-42E2-A7ED-B2428082C8BA}" type="pres">
      <dgm:prSet presAssocID="{DB74B2AE-1463-464F-876A-769CDCFABFFE}" presName="spaceBetweenRectangles" presStyleCnt="0"/>
      <dgm:spPr/>
    </dgm:pt>
    <dgm:pt modelId="{1BC92510-45D6-4FCB-8054-D6C142F67A34}" type="pres">
      <dgm:prSet presAssocID="{BEBBBCD4-B889-4826-9017-68F622F04097}" presName="parentLin" presStyleCnt="0"/>
      <dgm:spPr/>
    </dgm:pt>
    <dgm:pt modelId="{7D48181C-3452-473E-88A5-110756B9BA12}" type="pres">
      <dgm:prSet presAssocID="{BEBBBCD4-B889-4826-9017-68F622F04097}" presName="parentLeftMargin" presStyleLbl="node1" presStyleIdx="2" presStyleCnt="4"/>
      <dgm:spPr/>
    </dgm:pt>
    <dgm:pt modelId="{2684F842-D8F6-460B-8476-F2BF81828B20}" type="pres">
      <dgm:prSet presAssocID="{BEBBBCD4-B889-4826-9017-68F622F04097}" presName="parentText" presStyleLbl="node1" presStyleIdx="3" presStyleCnt="4">
        <dgm:presLayoutVars>
          <dgm:chMax val="0"/>
          <dgm:bulletEnabled val="1"/>
        </dgm:presLayoutVars>
      </dgm:prSet>
      <dgm:spPr/>
    </dgm:pt>
    <dgm:pt modelId="{E8C8385D-369F-4646-BB23-9E9FA40308BC}" type="pres">
      <dgm:prSet presAssocID="{BEBBBCD4-B889-4826-9017-68F622F04097}" presName="negativeSpace" presStyleCnt="0"/>
      <dgm:spPr/>
    </dgm:pt>
    <dgm:pt modelId="{893EB3B3-83A3-4D07-AFCA-BFA95161BA88}" type="pres">
      <dgm:prSet presAssocID="{BEBBBCD4-B889-4826-9017-68F622F04097}" presName="childText" presStyleLbl="conFgAcc1" presStyleIdx="3" presStyleCnt="4">
        <dgm:presLayoutVars>
          <dgm:bulletEnabled val="1"/>
        </dgm:presLayoutVars>
      </dgm:prSet>
      <dgm:spPr/>
    </dgm:pt>
  </dgm:ptLst>
  <dgm:cxnLst>
    <dgm:cxn modelId="{7867A407-07EA-4D68-82F1-C8CAD3A198CA}" srcId="{8C33167C-8B52-4D14-8486-A719C09D9E73}" destId="{9139BC5A-1EE9-4763-822B-D7C6ED2E92EB}" srcOrd="1" destOrd="0" parTransId="{702A16B3-6584-43EF-B16C-4A9913C144E0}" sibTransId="{780C350D-7F5D-497A-9027-705DDB8460B3}"/>
    <dgm:cxn modelId="{C9F1F80C-4F26-4CA4-A916-961AE2C144D0}" srcId="{8C33167C-8B52-4D14-8486-A719C09D9E73}" destId="{CC1EEBFC-5369-4284-B835-AF3819C2DC3B}" srcOrd="0" destOrd="0" parTransId="{82CAEB04-AA72-47FC-9266-DB39028821A9}" sibTransId="{8C934393-8F8A-469A-B067-5BDFCC4F89E9}"/>
    <dgm:cxn modelId="{65655772-BAFA-40B7-B961-7C76B871E105}" type="presOf" srcId="{9139BC5A-1EE9-4763-822B-D7C6ED2E92EB}" destId="{02E423DC-9649-4729-B8F7-6913CF9BFEC4}" srcOrd="1" destOrd="0" presId="urn:microsoft.com/office/officeart/2005/8/layout/list1"/>
    <dgm:cxn modelId="{6F1C9B75-4A9F-43C5-8CC5-5346DFD98460}" type="presOf" srcId="{9139BC5A-1EE9-4763-822B-D7C6ED2E92EB}" destId="{F35DBD8E-B48D-498E-B196-6E833E17356D}" srcOrd="0" destOrd="0" presId="urn:microsoft.com/office/officeart/2005/8/layout/list1"/>
    <dgm:cxn modelId="{7BD4DC84-F0C6-4AFE-A859-44B93F05CD9E}" srcId="{8C33167C-8B52-4D14-8486-A719C09D9E73}" destId="{EF3AB47D-D81E-4CDB-B01A-DACA52B4842B}" srcOrd="2" destOrd="0" parTransId="{CCF4098A-E25E-49EF-A424-DABA5616AC46}" sibTransId="{DB74B2AE-1463-464F-876A-769CDCFABFFE}"/>
    <dgm:cxn modelId="{DCEBCBA0-8C56-4112-A20E-11DABCBB99B2}" type="presOf" srcId="{BEBBBCD4-B889-4826-9017-68F622F04097}" destId="{7D48181C-3452-473E-88A5-110756B9BA12}" srcOrd="0" destOrd="0" presId="urn:microsoft.com/office/officeart/2005/8/layout/list1"/>
    <dgm:cxn modelId="{870C51B9-AC2D-4B5F-8DBD-B53D7FD239F5}" type="presOf" srcId="{8C33167C-8B52-4D14-8486-A719C09D9E73}" destId="{4FF099C4-7697-4494-A1B9-A1D6F6DECB06}" srcOrd="0" destOrd="0" presId="urn:microsoft.com/office/officeart/2005/8/layout/list1"/>
    <dgm:cxn modelId="{FD9C2CDD-56A0-412F-9C55-872267835D5C}" type="presOf" srcId="{CC1EEBFC-5369-4284-B835-AF3819C2DC3B}" destId="{EC17C119-475B-4F48-84D1-E9060761603E}" srcOrd="0" destOrd="0" presId="urn:microsoft.com/office/officeart/2005/8/layout/list1"/>
    <dgm:cxn modelId="{4DED8AE2-6C99-4D10-891E-68769A3F5E50}" type="presOf" srcId="{EF3AB47D-D81E-4CDB-B01A-DACA52B4842B}" destId="{7DD1C3BA-51BF-4FB8-8807-BFD8CE27BDCB}" srcOrd="0" destOrd="0" presId="urn:microsoft.com/office/officeart/2005/8/layout/list1"/>
    <dgm:cxn modelId="{223D6CE9-6307-46ED-BA7F-716436F6ACF1}" type="presOf" srcId="{BEBBBCD4-B889-4826-9017-68F622F04097}" destId="{2684F842-D8F6-460B-8476-F2BF81828B20}" srcOrd="1" destOrd="0" presId="urn:microsoft.com/office/officeart/2005/8/layout/list1"/>
    <dgm:cxn modelId="{54859EEE-8B81-494B-87D9-4F18B6B454F1}" srcId="{8C33167C-8B52-4D14-8486-A719C09D9E73}" destId="{BEBBBCD4-B889-4826-9017-68F622F04097}" srcOrd="3" destOrd="0" parTransId="{6875762D-95C9-43A2-86C3-F4B460F97A62}" sibTransId="{046298D7-E464-4142-8070-5FC50E39AF61}"/>
    <dgm:cxn modelId="{304D78F2-F7F1-40B2-BE16-F4A23CCE2700}" type="presOf" srcId="{CC1EEBFC-5369-4284-B835-AF3819C2DC3B}" destId="{9D24D40E-46E6-49A1-839C-4D4ED4A5EAA7}" srcOrd="1" destOrd="0" presId="urn:microsoft.com/office/officeart/2005/8/layout/list1"/>
    <dgm:cxn modelId="{79160DF6-5CF8-478E-B42B-951591EA841F}" type="presOf" srcId="{EF3AB47D-D81E-4CDB-B01A-DACA52B4842B}" destId="{4DB0DF35-9275-4821-BB0A-59D0441FA9E5}" srcOrd="1" destOrd="0" presId="urn:microsoft.com/office/officeart/2005/8/layout/list1"/>
    <dgm:cxn modelId="{56CC96D0-A9FC-4F52-90FF-8F69E82AF307}" type="presParOf" srcId="{4FF099C4-7697-4494-A1B9-A1D6F6DECB06}" destId="{8028659E-70CD-4FB7-9862-BA337C4F0D50}" srcOrd="0" destOrd="0" presId="urn:microsoft.com/office/officeart/2005/8/layout/list1"/>
    <dgm:cxn modelId="{CA11B9BD-6D87-4682-96D4-BDAB69FBB707}" type="presParOf" srcId="{8028659E-70CD-4FB7-9862-BA337C4F0D50}" destId="{EC17C119-475B-4F48-84D1-E9060761603E}" srcOrd="0" destOrd="0" presId="urn:microsoft.com/office/officeart/2005/8/layout/list1"/>
    <dgm:cxn modelId="{C0BA3FE5-2A0D-44DA-B17D-DA071BFB7305}" type="presParOf" srcId="{8028659E-70CD-4FB7-9862-BA337C4F0D50}" destId="{9D24D40E-46E6-49A1-839C-4D4ED4A5EAA7}" srcOrd="1" destOrd="0" presId="urn:microsoft.com/office/officeart/2005/8/layout/list1"/>
    <dgm:cxn modelId="{17FCC7B5-57B8-48FD-ABBB-F168105202FF}" type="presParOf" srcId="{4FF099C4-7697-4494-A1B9-A1D6F6DECB06}" destId="{4C29CD3B-B390-4BCA-AE81-CF611ABEB424}" srcOrd="1" destOrd="0" presId="urn:microsoft.com/office/officeart/2005/8/layout/list1"/>
    <dgm:cxn modelId="{181F4CAE-AE4B-4DA5-B022-04ADE5FEE5FF}" type="presParOf" srcId="{4FF099C4-7697-4494-A1B9-A1D6F6DECB06}" destId="{95D716E4-E90E-45C9-8793-CD3139087835}" srcOrd="2" destOrd="0" presId="urn:microsoft.com/office/officeart/2005/8/layout/list1"/>
    <dgm:cxn modelId="{59F2A5B4-A80A-4995-BC9E-B153E0FB7015}" type="presParOf" srcId="{4FF099C4-7697-4494-A1B9-A1D6F6DECB06}" destId="{42F9B726-EE8C-44FC-88E4-608E76600738}" srcOrd="3" destOrd="0" presId="urn:microsoft.com/office/officeart/2005/8/layout/list1"/>
    <dgm:cxn modelId="{C615353D-130D-4991-BA90-8E9BE7FE2ADD}" type="presParOf" srcId="{4FF099C4-7697-4494-A1B9-A1D6F6DECB06}" destId="{9661FFD7-7A1D-443F-8CE5-4D0380CC6577}" srcOrd="4" destOrd="0" presId="urn:microsoft.com/office/officeart/2005/8/layout/list1"/>
    <dgm:cxn modelId="{C2219B03-69FB-4039-BF8C-25B82E898617}" type="presParOf" srcId="{9661FFD7-7A1D-443F-8CE5-4D0380CC6577}" destId="{F35DBD8E-B48D-498E-B196-6E833E17356D}" srcOrd="0" destOrd="0" presId="urn:microsoft.com/office/officeart/2005/8/layout/list1"/>
    <dgm:cxn modelId="{9BBE2686-16F2-4ACC-BF30-F348C15A6B91}" type="presParOf" srcId="{9661FFD7-7A1D-443F-8CE5-4D0380CC6577}" destId="{02E423DC-9649-4729-B8F7-6913CF9BFEC4}" srcOrd="1" destOrd="0" presId="urn:microsoft.com/office/officeart/2005/8/layout/list1"/>
    <dgm:cxn modelId="{9D18F9A2-A646-4B62-988D-547E4D8A3547}" type="presParOf" srcId="{4FF099C4-7697-4494-A1B9-A1D6F6DECB06}" destId="{EAF01C7C-3C36-4708-886F-296FEAEEDBFC}" srcOrd="5" destOrd="0" presId="urn:microsoft.com/office/officeart/2005/8/layout/list1"/>
    <dgm:cxn modelId="{6BEAF1B3-B904-4AAE-AD26-41E2838C31B6}" type="presParOf" srcId="{4FF099C4-7697-4494-A1B9-A1D6F6DECB06}" destId="{DC03F47F-DE03-47E0-989E-49BBD0E42726}" srcOrd="6" destOrd="0" presId="urn:microsoft.com/office/officeart/2005/8/layout/list1"/>
    <dgm:cxn modelId="{F84D2A4E-8CB3-4A53-AB03-FE25F9B39C72}" type="presParOf" srcId="{4FF099C4-7697-4494-A1B9-A1D6F6DECB06}" destId="{2A45340F-CE81-41AE-9B07-73A40CC936E4}" srcOrd="7" destOrd="0" presId="urn:microsoft.com/office/officeart/2005/8/layout/list1"/>
    <dgm:cxn modelId="{F67427F5-5B9A-4D82-8941-B9A51249A2CC}" type="presParOf" srcId="{4FF099C4-7697-4494-A1B9-A1D6F6DECB06}" destId="{DCCB1B62-416A-4C0A-9017-2A90F329945D}" srcOrd="8" destOrd="0" presId="urn:microsoft.com/office/officeart/2005/8/layout/list1"/>
    <dgm:cxn modelId="{60F403D4-B34F-4FCE-A4FD-A47ACE2CDDDF}" type="presParOf" srcId="{DCCB1B62-416A-4C0A-9017-2A90F329945D}" destId="{7DD1C3BA-51BF-4FB8-8807-BFD8CE27BDCB}" srcOrd="0" destOrd="0" presId="urn:microsoft.com/office/officeart/2005/8/layout/list1"/>
    <dgm:cxn modelId="{453581A6-763A-4DFE-A62B-DCFEC43C9BB1}" type="presParOf" srcId="{DCCB1B62-416A-4C0A-9017-2A90F329945D}" destId="{4DB0DF35-9275-4821-BB0A-59D0441FA9E5}" srcOrd="1" destOrd="0" presId="urn:microsoft.com/office/officeart/2005/8/layout/list1"/>
    <dgm:cxn modelId="{23D555F1-5440-41E9-BDA7-EF68E9067266}" type="presParOf" srcId="{4FF099C4-7697-4494-A1B9-A1D6F6DECB06}" destId="{CEBEA5F5-ED70-487D-AFB4-0821D8AED1E7}" srcOrd="9" destOrd="0" presId="urn:microsoft.com/office/officeart/2005/8/layout/list1"/>
    <dgm:cxn modelId="{AF12BE8D-8245-4216-A18D-1CCD2CEAB81D}" type="presParOf" srcId="{4FF099C4-7697-4494-A1B9-A1D6F6DECB06}" destId="{88EF90C3-97A4-4FAF-91A7-A2833F4A12CA}" srcOrd="10" destOrd="0" presId="urn:microsoft.com/office/officeart/2005/8/layout/list1"/>
    <dgm:cxn modelId="{09CF7B08-BBC9-441C-8FDA-3AC09E4EA508}" type="presParOf" srcId="{4FF099C4-7697-4494-A1B9-A1D6F6DECB06}" destId="{903B15BC-3D3E-42E2-A7ED-B2428082C8BA}" srcOrd="11" destOrd="0" presId="urn:microsoft.com/office/officeart/2005/8/layout/list1"/>
    <dgm:cxn modelId="{C00E9DE8-BBEA-4954-B65B-198C65093FF6}" type="presParOf" srcId="{4FF099C4-7697-4494-A1B9-A1D6F6DECB06}" destId="{1BC92510-45D6-4FCB-8054-D6C142F67A34}" srcOrd="12" destOrd="0" presId="urn:microsoft.com/office/officeart/2005/8/layout/list1"/>
    <dgm:cxn modelId="{28006FEA-59DC-4FB3-B97B-D46657B330BA}" type="presParOf" srcId="{1BC92510-45D6-4FCB-8054-D6C142F67A34}" destId="{7D48181C-3452-473E-88A5-110756B9BA12}" srcOrd="0" destOrd="0" presId="urn:microsoft.com/office/officeart/2005/8/layout/list1"/>
    <dgm:cxn modelId="{9B08EEDE-03CA-47A0-8CA3-91E36358007C}" type="presParOf" srcId="{1BC92510-45D6-4FCB-8054-D6C142F67A34}" destId="{2684F842-D8F6-460B-8476-F2BF81828B20}" srcOrd="1" destOrd="0" presId="urn:microsoft.com/office/officeart/2005/8/layout/list1"/>
    <dgm:cxn modelId="{9EA8195F-1933-44C0-8791-4433F6C8B76E}" type="presParOf" srcId="{4FF099C4-7697-4494-A1B9-A1D6F6DECB06}" destId="{E8C8385D-369F-4646-BB23-9E9FA40308BC}" srcOrd="13" destOrd="0" presId="urn:microsoft.com/office/officeart/2005/8/layout/list1"/>
    <dgm:cxn modelId="{45D0E87E-2F65-4AAE-B5C5-9EEB6AA69151}" type="presParOf" srcId="{4FF099C4-7697-4494-A1B9-A1D6F6DECB06}" destId="{893EB3B3-83A3-4D07-AFCA-BFA95161BA8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04C9BA1-E86A-4F34-B49E-82AECFA3943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11B383D-9904-4F4E-B57D-3BA33462A431}">
      <dgm:prSet/>
      <dgm:spPr/>
      <dgm:t>
        <a:bodyPr/>
        <a:lstStyle/>
        <a:p>
          <a:r>
            <a:rPr lang="en-US"/>
            <a:t>Socioeconomics</a:t>
          </a:r>
        </a:p>
      </dgm:t>
    </dgm:pt>
    <dgm:pt modelId="{69DCDE06-25DB-4E7D-9DAA-B8CCF107705F}" type="parTrans" cxnId="{CE0444EA-D45F-403F-9574-B36B29DDC464}">
      <dgm:prSet/>
      <dgm:spPr/>
      <dgm:t>
        <a:bodyPr/>
        <a:lstStyle/>
        <a:p>
          <a:endParaRPr lang="en-US"/>
        </a:p>
      </dgm:t>
    </dgm:pt>
    <dgm:pt modelId="{9FE1B95F-6E74-4113-B60B-B70307E59ECB}" type="sibTrans" cxnId="{CE0444EA-D45F-403F-9574-B36B29DDC464}">
      <dgm:prSet/>
      <dgm:spPr/>
      <dgm:t>
        <a:bodyPr/>
        <a:lstStyle/>
        <a:p>
          <a:endParaRPr lang="en-US"/>
        </a:p>
      </dgm:t>
    </dgm:pt>
    <dgm:pt modelId="{2ACE1AE1-BDC9-4AFD-981A-D9BB37AD2497}">
      <dgm:prSet/>
      <dgm:spPr/>
      <dgm:t>
        <a:bodyPr/>
        <a:lstStyle/>
        <a:p>
          <a:r>
            <a:rPr lang="en-US"/>
            <a:t>Geography</a:t>
          </a:r>
        </a:p>
      </dgm:t>
    </dgm:pt>
    <dgm:pt modelId="{518C1932-5F0C-44E8-9FA3-04A7715B23EE}" type="parTrans" cxnId="{83F42718-A510-4C1A-B5ED-F5105D3D30D6}">
      <dgm:prSet/>
      <dgm:spPr/>
      <dgm:t>
        <a:bodyPr/>
        <a:lstStyle/>
        <a:p>
          <a:endParaRPr lang="en-US"/>
        </a:p>
      </dgm:t>
    </dgm:pt>
    <dgm:pt modelId="{8F81F163-4EA7-4EDF-8969-CD424FA3D8AA}" type="sibTrans" cxnId="{83F42718-A510-4C1A-B5ED-F5105D3D30D6}">
      <dgm:prSet/>
      <dgm:spPr/>
      <dgm:t>
        <a:bodyPr/>
        <a:lstStyle/>
        <a:p>
          <a:endParaRPr lang="en-US"/>
        </a:p>
      </dgm:t>
    </dgm:pt>
    <dgm:pt modelId="{171CB6F4-2FD9-445F-8B84-DA6A0ACF6BA2}">
      <dgm:prSet/>
      <dgm:spPr/>
      <dgm:t>
        <a:bodyPr/>
        <a:lstStyle/>
        <a:p>
          <a:r>
            <a:rPr lang="en-US"/>
            <a:t>Community-specific characteristics</a:t>
          </a:r>
        </a:p>
      </dgm:t>
    </dgm:pt>
    <dgm:pt modelId="{B1F129F6-6BE0-4266-ABD7-76C5FC199414}" type="parTrans" cxnId="{4DE2FC9E-E37A-4953-8711-B56860BC42BC}">
      <dgm:prSet/>
      <dgm:spPr/>
      <dgm:t>
        <a:bodyPr/>
        <a:lstStyle/>
        <a:p>
          <a:endParaRPr lang="en-US"/>
        </a:p>
      </dgm:t>
    </dgm:pt>
    <dgm:pt modelId="{3E1D6011-433A-4A05-8A62-791AD2973E49}" type="sibTrans" cxnId="{4DE2FC9E-E37A-4953-8711-B56860BC42BC}">
      <dgm:prSet/>
      <dgm:spPr/>
      <dgm:t>
        <a:bodyPr/>
        <a:lstStyle/>
        <a:p>
          <a:endParaRPr lang="en-US"/>
        </a:p>
      </dgm:t>
    </dgm:pt>
    <dgm:pt modelId="{28D22ABC-E59D-4EE0-9833-C9240D193614}" type="pres">
      <dgm:prSet presAssocID="{604C9BA1-E86A-4F34-B49E-82AECFA39436}" presName="linear" presStyleCnt="0">
        <dgm:presLayoutVars>
          <dgm:animLvl val="lvl"/>
          <dgm:resizeHandles val="exact"/>
        </dgm:presLayoutVars>
      </dgm:prSet>
      <dgm:spPr/>
    </dgm:pt>
    <dgm:pt modelId="{6096E0F0-53B1-487A-9A8C-13E5C435B2D8}" type="pres">
      <dgm:prSet presAssocID="{411B383D-9904-4F4E-B57D-3BA33462A431}" presName="parentText" presStyleLbl="node1" presStyleIdx="0" presStyleCnt="3">
        <dgm:presLayoutVars>
          <dgm:chMax val="0"/>
          <dgm:bulletEnabled val="1"/>
        </dgm:presLayoutVars>
      </dgm:prSet>
      <dgm:spPr/>
    </dgm:pt>
    <dgm:pt modelId="{9D1BB3C6-073D-4593-8F2A-0D8D228DA281}" type="pres">
      <dgm:prSet presAssocID="{9FE1B95F-6E74-4113-B60B-B70307E59ECB}" presName="spacer" presStyleCnt="0"/>
      <dgm:spPr/>
    </dgm:pt>
    <dgm:pt modelId="{7FF0C13F-D8EA-4E5B-97A5-954E5BDD0FF0}" type="pres">
      <dgm:prSet presAssocID="{2ACE1AE1-BDC9-4AFD-981A-D9BB37AD2497}" presName="parentText" presStyleLbl="node1" presStyleIdx="1" presStyleCnt="3">
        <dgm:presLayoutVars>
          <dgm:chMax val="0"/>
          <dgm:bulletEnabled val="1"/>
        </dgm:presLayoutVars>
      </dgm:prSet>
      <dgm:spPr/>
    </dgm:pt>
    <dgm:pt modelId="{22FC4C39-172C-404B-BD73-D45A8CAE79E4}" type="pres">
      <dgm:prSet presAssocID="{8F81F163-4EA7-4EDF-8969-CD424FA3D8AA}" presName="spacer" presStyleCnt="0"/>
      <dgm:spPr/>
    </dgm:pt>
    <dgm:pt modelId="{127F5CD2-5DD9-46A3-93C1-5171C54AF5DA}" type="pres">
      <dgm:prSet presAssocID="{171CB6F4-2FD9-445F-8B84-DA6A0ACF6BA2}" presName="parentText" presStyleLbl="node1" presStyleIdx="2" presStyleCnt="3">
        <dgm:presLayoutVars>
          <dgm:chMax val="0"/>
          <dgm:bulletEnabled val="1"/>
        </dgm:presLayoutVars>
      </dgm:prSet>
      <dgm:spPr/>
    </dgm:pt>
  </dgm:ptLst>
  <dgm:cxnLst>
    <dgm:cxn modelId="{83F42718-A510-4C1A-B5ED-F5105D3D30D6}" srcId="{604C9BA1-E86A-4F34-B49E-82AECFA39436}" destId="{2ACE1AE1-BDC9-4AFD-981A-D9BB37AD2497}" srcOrd="1" destOrd="0" parTransId="{518C1932-5F0C-44E8-9FA3-04A7715B23EE}" sibTransId="{8F81F163-4EA7-4EDF-8969-CD424FA3D8AA}"/>
    <dgm:cxn modelId="{13FF3025-1D7B-4653-BFAB-0333E28B4EB4}" type="presOf" srcId="{171CB6F4-2FD9-445F-8B84-DA6A0ACF6BA2}" destId="{127F5CD2-5DD9-46A3-93C1-5171C54AF5DA}" srcOrd="0" destOrd="0" presId="urn:microsoft.com/office/officeart/2005/8/layout/vList2"/>
    <dgm:cxn modelId="{F6A61F6E-B5D9-4481-834C-28076F40DB73}" type="presOf" srcId="{604C9BA1-E86A-4F34-B49E-82AECFA39436}" destId="{28D22ABC-E59D-4EE0-9833-C9240D193614}" srcOrd="0" destOrd="0" presId="urn:microsoft.com/office/officeart/2005/8/layout/vList2"/>
    <dgm:cxn modelId="{82860885-66E6-421A-B6FC-56787A03F1A7}" type="presOf" srcId="{411B383D-9904-4F4E-B57D-3BA33462A431}" destId="{6096E0F0-53B1-487A-9A8C-13E5C435B2D8}" srcOrd="0" destOrd="0" presId="urn:microsoft.com/office/officeart/2005/8/layout/vList2"/>
    <dgm:cxn modelId="{4DE2FC9E-E37A-4953-8711-B56860BC42BC}" srcId="{604C9BA1-E86A-4F34-B49E-82AECFA39436}" destId="{171CB6F4-2FD9-445F-8B84-DA6A0ACF6BA2}" srcOrd="2" destOrd="0" parTransId="{B1F129F6-6BE0-4266-ABD7-76C5FC199414}" sibTransId="{3E1D6011-433A-4A05-8A62-791AD2973E49}"/>
    <dgm:cxn modelId="{CE0444EA-D45F-403F-9574-B36B29DDC464}" srcId="{604C9BA1-E86A-4F34-B49E-82AECFA39436}" destId="{411B383D-9904-4F4E-B57D-3BA33462A431}" srcOrd="0" destOrd="0" parTransId="{69DCDE06-25DB-4E7D-9DAA-B8CCF107705F}" sibTransId="{9FE1B95F-6E74-4113-B60B-B70307E59ECB}"/>
    <dgm:cxn modelId="{A3CB0EED-E70D-4363-85FF-8C1C23A7EE32}" type="presOf" srcId="{2ACE1AE1-BDC9-4AFD-981A-D9BB37AD2497}" destId="{7FF0C13F-D8EA-4E5B-97A5-954E5BDD0FF0}" srcOrd="0" destOrd="0" presId="urn:microsoft.com/office/officeart/2005/8/layout/vList2"/>
    <dgm:cxn modelId="{A8204D76-A6B4-4B6E-8B10-5EB158D59FC9}" type="presParOf" srcId="{28D22ABC-E59D-4EE0-9833-C9240D193614}" destId="{6096E0F0-53B1-487A-9A8C-13E5C435B2D8}" srcOrd="0" destOrd="0" presId="urn:microsoft.com/office/officeart/2005/8/layout/vList2"/>
    <dgm:cxn modelId="{FA5DF461-1FE2-42B1-96C8-354FF53092FF}" type="presParOf" srcId="{28D22ABC-E59D-4EE0-9833-C9240D193614}" destId="{9D1BB3C6-073D-4593-8F2A-0D8D228DA281}" srcOrd="1" destOrd="0" presId="urn:microsoft.com/office/officeart/2005/8/layout/vList2"/>
    <dgm:cxn modelId="{7DA1A8FB-A971-49FF-9CAB-43B93D3D064D}" type="presParOf" srcId="{28D22ABC-E59D-4EE0-9833-C9240D193614}" destId="{7FF0C13F-D8EA-4E5B-97A5-954E5BDD0FF0}" srcOrd="2" destOrd="0" presId="urn:microsoft.com/office/officeart/2005/8/layout/vList2"/>
    <dgm:cxn modelId="{3880B721-3520-4498-B693-0072C6A76425}" type="presParOf" srcId="{28D22ABC-E59D-4EE0-9833-C9240D193614}" destId="{22FC4C39-172C-404B-BD73-D45A8CAE79E4}" srcOrd="3" destOrd="0" presId="urn:microsoft.com/office/officeart/2005/8/layout/vList2"/>
    <dgm:cxn modelId="{C31F9C89-449A-4107-A628-17A099D5DE7F}" type="presParOf" srcId="{28D22ABC-E59D-4EE0-9833-C9240D193614}" destId="{127F5CD2-5DD9-46A3-93C1-5171C54AF5D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613A434E-9561-4511-A964-AA18849A23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E4EAD0-FAD1-450F-A357-11BC42195E79}">
      <dgm:prSet/>
      <dgm:spPr/>
      <dgm:t>
        <a:bodyPr/>
        <a:lstStyle/>
        <a:p>
          <a:r>
            <a:rPr lang="en-US"/>
            <a:t>Evidence in research points to these inequalities widening in recent years (Graham, 2009). </a:t>
          </a:r>
        </a:p>
      </dgm:t>
    </dgm:pt>
    <dgm:pt modelId="{960E7C25-0E79-408C-B834-3101D999D03C}" type="parTrans" cxnId="{DFBEDB47-82D4-46D6-9E6B-B25A9238C006}">
      <dgm:prSet/>
      <dgm:spPr/>
      <dgm:t>
        <a:bodyPr/>
        <a:lstStyle/>
        <a:p>
          <a:endParaRPr lang="en-US"/>
        </a:p>
      </dgm:t>
    </dgm:pt>
    <dgm:pt modelId="{9EB69A6C-D118-4B32-AAE9-0BA1FA0B4472}" type="sibTrans" cxnId="{DFBEDB47-82D4-46D6-9E6B-B25A9238C006}">
      <dgm:prSet/>
      <dgm:spPr/>
      <dgm:t>
        <a:bodyPr/>
        <a:lstStyle/>
        <a:p>
          <a:endParaRPr lang="en-US"/>
        </a:p>
      </dgm:t>
    </dgm:pt>
    <dgm:pt modelId="{89600A06-AE3F-476C-8D7D-6123D55453CA}">
      <dgm:prSet/>
      <dgm:spPr/>
      <dgm:t>
        <a:bodyPr/>
        <a:lstStyle/>
        <a:p>
          <a:r>
            <a:rPr lang="en-US"/>
            <a:t>It is therefore critical that policy and infrastructure exist in order to address this. </a:t>
          </a:r>
        </a:p>
      </dgm:t>
    </dgm:pt>
    <dgm:pt modelId="{AACE16A7-7451-459C-97BE-4ED60D0617DB}" type="parTrans" cxnId="{A091C3E0-555B-4EDC-8905-6BAA225F41D9}">
      <dgm:prSet/>
      <dgm:spPr/>
      <dgm:t>
        <a:bodyPr/>
        <a:lstStyle/>
        <a:p>
          <a:endParaRPr lang="en-US"/>
        </a:p>
      </dgm:t>
    </dgm:pt>
    <dgm:pt modelId="{8079186C-068C-4D5E-AA21-78A14BF79931}" type="sibTrans" cxnId="{A091C3E0-555B-4EDC-8905-6BAA225F41D9}">
      <dgm:prSet/>
      <dgm:spPr/>
      <dgm:t>
        <a:bodyPr/>
        <a:lstStyle/>
        <a:p>
          <a:endParaRPr lang="en-US"/>
        </a:p>
      </dgm:t>
    </dgm:pt>
    <dgm:pt modelId="{CF67BBA3-F1A4-462D-90A0-FA311DAC4086}">
      <dgm:prSet/>
      <dgm:spPr/>
      <dgm:t>
        <a:bodyPr/>
        <a:lstStyle/>
        <a:p>
          <a:r>
            <a:rPr lang="en-US"/>
            <a:t>When considering community development, this must occur.</a:t>
          </a:r>
        </a:p>
      </dgm:t>
    </dgm:pt>
    <dgm:pt modelId="{3B9A950F-BC40-4740-AF5A-50DCD9B3EF1C}" type="parTrans" cxnId="{DC738D31-DA7E-482A-9C8E-BC0807FC9538}">
      <dgm:prSet/>
      <dgm:spPr/>
      <dgm:t>
        <a:bodyPr/>
        <a:lstStyle/>
        <a:p>
          <a:endParaRPr lang="en-US"/>
        </a:p>
      </dgm:t>
    </dgm:pt>
    <dgm:pt modelId="{676BD628-C062-46EE-A394-682E2C8F62BA}" type="sibTrans" cxnId="{DC738D31-DA7E-482A-9C8E-BC0807FC9538}">
      <dgm:prSet/>
      <dgm:spPr/>
      <dgm:t>
        <a:bodyPr/>
        <a:lstStyle/>
        <a:p>
          <a:endParaRPr lang="en-US"/>
        </a:p>
      </dgm:t>
    </dgm:pt>
    <dgm:pt modelId="{1255CA1D-D602-4A22-86CA-CBF369C724C1}" type="pres">
      <dgm:prSet presAssocID="{613A434E-9561-4511-A964-AA18849A2340}" presName="root" presStyleCnt="0">
        <dgm:presLayoutVars>
          <dgm:dir/>
          <dgm:resizeHandles val="exact"/>
        </dgm:presLayoutVars>
      </dgm:prSet>
      <dgm:spPr/>
    </dgm:pt>
    <dgm:pt modelId="{F8F35E27-8792-432C-B30C-8856E36D657B}" type="pres">
      <dgm:prSet presAssocID="{8DE4EAD0-FAD1-450F-A357-11BC42195E79}" presName="compNode" presStyleCnt="0"/>
      <dgm:spPr/>
    </dgm:pt>
    <dgm:pt modelId="{25615B3C-0028-44A3-B629-42B4F5AAC53C}" type="pres">
      <dgm:prSet presAssocID="{8DE4EAD0-FAD1-450F-A357-11BC42195E79}" presName="bgRect" presStyleLbl="bgShp" presStyleIdx="0" presStyleCnt="3"/>
      <dgm:spPr/>
    </dgm:pt>
    <dgm:pt modelId="{69519CCA-4B50-4C2A-80FD-EEE35F9116A7}" type="pres">
      <dgm:prSet presAssocID="{8DE4EAD0-FAD1-450F-A357-11BC42195E7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FB54C0EF-CB14-43EC-9F25-8B6E5FC25C58}" type="pres">
      <dgm:prSet presAssocID="{8DE4EAD0-FAD1-450F-A357-11BC42195E79}" presName="spaceRect" presStyleCnt="0"/>
      <dgm:spPr/>
    </dgm:pt>
    <dgm:pt modelId="{93C4A793-8805-4033-9437-196512CD266B}" type="pres">
      <dgm:prSet presAssocID="{8DE4EAD0-FAD1-450F-A357-11BC42195E79}" presName="parTx" presStyleLbl="revTx" presStyleIdx="0" presStyleCnt="3">
        <dgm:presLayoutVars>
          <dgm:chMax val="0"/>
          <dgm:chPref val="0"/>
        </dgm:presLayoutVars>
      </dgm:prSet>
      <dgm:spPr/>
    </dgm:pt>
    <dgm:pt modelId="{81393613-6D53-4510-B0BB-7E6CA284DDBE}" type="pres">
      <dgm:prSet presAssocID="{9EB69A6C-D118-4B32-AAE9-0BA1FA0B4472}" presName="sibTrans" presStyleCnt="0"/>
      <dgm:spPr/>
    </dgm:pt>
    <dgm:pt modelId="{B6B376DC-F23B-4096-8344-72D0129E7B0E}" type="pres">
      <dgm:prSet presAssocID="{89600A06-AE3F-476C-8D7D-6123D55453CA}" presName="compNode" presStyleCnt="0"/>
      <dgm:spPr/>
    </dgm:pt>
    <dgm:pt modelId="{65B660FE-72CD-435C-832E-FAB531311CBE}" type="pres">
      <dgm:prSet presAssocID="{89600A06-AE3F-476C-8D7D-6123D55453CA}" presName="bgRect" presStyleLbl="bgShp" presStyleIdx="1" presStyleCnt="3"/>
      <dgm:spPr/>
    </dgm:pt>
    <dgm:pt modelId="{75223EB5-DC14-4E6E-9631-02557E9C852E}" type="pres">
      <dgm:prSet presAssocID="{89600A06-AE3F-476C-8D7D-6123D55453C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FC489D75-328C-4725-88FE-2FE2A151F5DE}" type="pres">
      <dgm:prSet presAssocID="{89600A06-AE3F-476C-8D7D-6123D55453CA}" presName="spaceRect" presStyleCnt="0"/>
      <dgm:spPr/>
    </dgm:pt>
    <dgm:pt modelId="{84852522-AFB1-41BC-B6BE-988DDEF12FD5}" type="pres">
      <dgm:prSet presAssocID="{89600A06-AE3F-476C-8D7D-6123D55453CA}" presName="parTx" presStyleLbl="revTx" presStyleIdx="1" presStyleCnt="3">
        <dgm:presLayoutVars>
          <dgm:chMax val="0"/>
          <dgm:chPref val="0"/>
        </dgm:presLayoutVars>
      </dgm:prSet>
      <dgm:spPr/>
    </dgm:pt>
    <dgm:pt modelId="{E701F2F6-E6EF-4B48-866F-2B853E818812}" type="pres">
      <dgm:prSet presAssocID="{8079186C-068C-4D5E-AA21-78A14BF79931}" presName="sibTrans" presStyleCnt="0"/>
      <dgm:spPr/>
    </dgm:pt>
    <dgm:pt modelId="{2720E27E-9DFF-499B-AD6A-D243948B0777}" type="pres">
      <dgm:prSet presAssocID="{CF67BBA3-F1A4-462D-90A0-FA311DAC4086}" presName="compNode" presStyleCnt="0"/>
      <dgm:spPr/>
    </dgm:pt>
    <dgm:pt modelId="{0F8A0A59-98E9-4F23-9982-8271719DB860}" type="pres">
      <dgm:prSet presAssocID="{CF67BBA3-F1A4-462D-90A0-FA311DAC4086}" presName="bgRect" presStyleLbl="bgShp" presStyleIdx="2" presStyleCnt="3"/>
      <dgm:spPr/>
    </dgm:pt>
    <dgm:pt modelId="{AC9E016E-D6BE-4F61-9C67-F18F28608627}" type="pres">
      <dgm:prSet presAssocID="{CF67BBA3-F1A4-462D-90A0-FA311DAC408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47FF8E87-B191-49C4-B4CC-CF5D63308664}" type="pres">
      <dgm:prSet presAssocID="{CF67BBA3-F1A4-462D-90A0-FA311DAC4086}" presName="spaceRect" presStyleCnt="0"/>
      <dgm:spPr/>
    </dgm:pt>
    <dgm:pt modelId="{BAB0F337-ECF1-4F75-BD36-938B3D3036BF}" type="pres">
      <dgm:prSet presAssocID="{CF67BBA3-F1A4-462D-90A0-FA311DAC4086}" presName="parTx" presStyleLbl="revTx" presStyleIdx="2" presStyleCnt="3">
        <dgm:presLayoutVars>
          <dgm:chMax val="0"/>
          <dgm:chPref val="0"/>
        </dgm:presLayoutVars>
      </dgm:prSet>
      <dgm:spPr/>
    </dgm:pt>
  </dgm:ptLst>
  <dgm:cxnLst>
    <dgm:cxn modelId="{DC738D31-DA7E-482A-9C8E-BC0807FC9538}" srcId="{613A434E-9561-4511-A964-AA18849A2340}" destId="{CF67BBA3-F1A4-462D-90A0-FA311DAC4086}" srcOrd="2" destOrd="0" parTransId="{3B9A950F-BC40-4740-AF5A-50DCD9B3EF1C}" sibTransId="{676BD628-C062-46EE-A394-682E2C8F62BA}"/>
    <dgm:cxn modelId="{DFBEDB47-82D4-46D6-9E6B-B25A9238C006}" srcId="{613A434E-9561-4511-A964-AA18849A2340}" destId="{8DE4EAD0-FAD1-450F-A357-11BC42195E79}" srcOrd="0" destOrd="0" parTransId="{960E7C25-0E79-408C-B834-3101D999D03C}" sibTransId="{9EB69A6C-D118-4B32-AAE9-0BA1FA0B4472}"/>
    <dgm:cxn modelId="{ED2DF650-7AB5-4A6D-ACF0-B5D5403D2424}" type="presOf" srcId="{8DE4EAD0-FAD1-450F-A357-11BC42195E79}" destId="{93C4A793-8805-4033-9437-196512CD266B}" srcOrd="0" destOrd="0" presId="urn:microsoft.com/office/officeart/2018/2/layout/IconVerticalSolidList"/>
    <dgm:cxn modelId="{8B573C87-2036-4197-B224-5FAB63DE6566}" type="presOf" srcId="{89600A06-AE3F-476C-8D7D-6123D55453CA}" destId="{84852522-AFB1-41BC-B6BE-988DDEF12FD5}" srcOrd="0" destOrd="0" presId="urn:microsoft.com/office/officeart/2018/2/layout/IconVerticalSolidList"/>
    <dgm:cxn modelId="{6B65A6AD-1558-4296-B1AC-0EF3B321DE3D}" type="presOf" srcId="{613A434E-9561-4511-A964-AA18849A2340}" destId="{1255CA1D-D602-4A22-86CA-CBF369C724C1}" srcOrd="0" destOrd="0" presId="urn:microsoft.com/office/officeart/2018/2/layout/IconVerticalSolidList"/>
    <dgm:cxn modelId="{A69593DE-7DEB-4BA7-9F65-98AB841D8F31}" type="presOf" srcId="{CF67BBA3-F1A4-462D-90A0-FA311DAC4086}" destId="{BAB0F337-ECF1-4F75-BD36-938B3D3036BF}" srcOrd="0" destOrd="0" presId="urn:microsoft.com/office/officeart/2018/2/layout/IconVerticalSolidList"/>
    <dgm:cxn modelId="{A091C3E0-555B-4EDC-8905-6BAA225F41D9}" srcId="{613A434E-9561-4511-A964-AA18849A2340}" destId="{89600A06-AE3F-476C-8D7D-6123D55453CA}" srcOrd="1" destOrd="0" parTransId="{AACE16A7-7451-459C-97BE-4ED60D0617DB}" sibTransId="{8079186C-068C-4D5E-AA21-78A14BF79931}"/>
    <dgm:cxn modelId="{E060FA5E-B178-4D5B-AB4B-6A3FCA9B7362}" type="presParOf" srcId="{1255CA1D-D602-4A22-86CA-CBF369C724C1}" destId="{F8F35E27-8792-432C-B30C-8856E36D657B}" srcOrd="0" destOrd="0" presId="urn:microsoft.com/office/officeart/2018/2/layout/IconVerticalSolidList"/>
    <dgm:cxn modelId="{A78470F1-AECB-4362-9388-8FB053F1A3F2}" type="presParOf" srcId="{F8F35E27-8792-432C-B30C-8856E36D657B}" destId="{25615B3C-0028-44A3-B629-42B4F5AAC53C}" srcOrd="0" destOrd="0" presId="urn:microsoft.com/office/officeart/2018/2/layout/IconVerticalSolidList"/>
    <dgm:cxn modelId="{CCB5A245-476B-4E82-A4A1-918AC7DD0FE4}" type="presParOf" srcId="{F8F35E27-8792-432C-B30C-8856E36D657B}" destId="{69519CCA-4B50-4C2A-80FD-EEE35F9116A7}" srcOrd="1" destOrd="0" presId="urn:microsoft.com/office/officeart/2018/2/layout/IconVerticalSolidList"/>
    <dgm:cxn modelId="{C64E38A0-126E-4BA1-A0EF-C4058E5BE81D}" type="presParOf" srcId="{F8F35E27-8792-432C-B30C-8856E36D657B}" destId="{FB54C0EF-CB14-43EC-9F25-8B6E5FC25C58}" srcOrd="2" destOrd="0" presId="urn:microsoft.com/office/officeart/2018/2/layout/IconVerticalSolidList"/>
    <dgm:cxn modelId="{F0E16893-30BB-489D-818B-D1FC2DB2993B}" type="presParOf" srcId="{F8F35E27-8792-432C-B30C-8856E36D657B}" destId="{93C4A793-8805-4033-9437-196512CD266B}" srcOrd="3" destOrd="0" presId="urn:microsoft.com/office/officeart/2018/2/layout/IconVerticalSolidList"/>
    <dgm:cxn modelId="{8E1FEF7B-7270-408D-818D-9BB5FDC0EF4F}" type="presParOf" srcId="{1255CA1D-D602-4A22-86CA-CBF369C724C1}" destId="{81393613-6D53-4510-B0BB-7E6CA284DDBE}" srcOrd="1" destOrd="0" presId="urn:microsoft.com/office/officeart/2018/2/layout/IconVerticalSolidList"/>
    <dgm:cxn modelId="{DEFC6C9A-88F8-4EAC-B6D3-FA3BC5D6A4F6}" type="presParOf" srcId="{1255CA1D-D602-4A22-86CA-CBF369C724C1}" destId="{B6B376DC-F23B-4096-8344-72D0129E7B0E}" srcOrd="2" destOrd="0" presId="urn:microsoft.com/office/officeart/2018/2/layout/IconVerticalSolidList"/>
    <dgm:cxn modelId="{FD5FE0D4-5002-4052-A977-F1CD6F9B4F5E}" type="presParOf" srcId="{B6B376DC-F23B-4096-8344-72D0129E7B0E}" destId="{65B660FE-72CD-435C-832E-FAB531311CBE}" srcOrd="0" destOrd="0" presId="urn:microsoft.com/office/officeart/2018/2/layout/IconVerticalSolidList"/>
    <dgm:cxn modelId="{80D51CC8-9A71-49FF-8728-B2329DB59261}" type="presParOf" srcId="{B6B376DC-F23B-4096-8344-72D0129E7B0E}" destId="{75223EB5-DC14-4E6E-9631-02557E9C852E}" srcOrd="1" destOrd="0" presId="urn:microsoft.com/office/officeart/2018/2/layout/IconVerticalSolidList"/>
    <dgm:cxn modelId="{95F2FFAB-D20F-43F7-AD52-B138ADF6427D}" type="presParOf" srcId="{B6B376DC-F23B-4096-8344-72D0129E7B0E}" destId="{FC489D75-328C-4725-88FE-2FE2A151F5DE}" srcOrd="2" destOrd="0" presId="urn:microsoft.com/office/officeart/2018/2/layout/IconVerticalSolidList"/>
    <dgm:cxn modelId="{8636FF3E-9C9B-41AF-BF44-8DE5CF1518F7}" type="presParOf" srcId="{B6B376DC-F23B-4096-8344-72D0129E7B0E}" destId="{84852522-AFB1-41BC-B6BE-988DDEF12FD5}" srcOrd="3" destOrd="0" presId="urn:microsoft.com/office/officeart/2018/2/layout/IconVerticalSolidList"/>
    <dgm:cxn modelId="{06F1611D-FDD2-4354-98B0-DC8B0E469695}" type="presParOf" srcId="{1255CA1D-D602-4A22-86CA-CBF369C724C1}" destId="{E701F2F6-E6EF-4B48-866F-2B853E818812}" srcOrd="3" destOrd="0" presId="urn:microsoft.com/office/officeart/2018/2/layout/IconVerticalSolidList"/>
    <dgm:cxn modelId="{1C2FF995-3D2E-4218-8FD2-9B31E4768184}" type="presParOf" srcId="{1255CA1D-D602-4A22-86CA-CBF369C724C1}" destId="{2720E27E-9DFF-499B-AD6A-D243948B0777}" srcOrd="4" destOrd="0" presId="urn:microsoft.com/office/officeart/2018/2/layout/IconVerticalSolidList"/>
    <dgm:cxn modelId="{C1285746-9A51-4151-824D-B810B54A5B27}" type="presParOf" srcId="{2720E27E-9DFF-499B-AD6A-D243948B0777}" destId="{0F8A0A59-98E9-4F23-9982-8271719DB860}" srcOrd="0" destOrd="0" presId="urn:microsoft.com/office/officeart/2018/2/layout/IconVerticalSolidList"/>
    <dgm:cxn modelId="{51131BEC-92D0-4070-8439-1202845C4B4C}" type="presParOf" srcId="{2720E27E-9DFF-499B-AD6A-D243948B0777}" destId="{AC9E016E-D6BE-4F61-9C67-F18F28608627}" srcOrd="1" destOrd="0" presId="urn:microsoft.com/office/officeart/2018/2/layout/IconVerticalSolidList"/>
    <dgm:cxn modelId="{27293AE3-B743-41B2-AA8D-EA79C6A61176}" type="presParOf" srcId="{2720E27E-9DFF-499B-AD6A-D243948B0777}" destId="{47FF8E87-B191-49C4-B4CC-CF5D63308664}" srcOrd="2" destOrd="0" presId="urn:microsoft.com/office/officeart/2018/2/layout/IconVerticalSolidList"/>
    <dgm:cxn modelId="{F35430BF-4DD7-4DB1-9B40-5D82E733229F}" type="presParOf" srcId="{2720E27E-9DFF-499B-AD6A-D243948B0777}" destId="{BAB0F337-ECF1-4F75-BD36-938B3D3036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8CAEA12-25A3-4AA5-A64C-450FB7E21DF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A235940-ECF7-49A3-86C5-4E70369D31EB}">
      <dgm:prSet/>
      <dgm:spPr/>
      <dgm:t>
        <a:bodyPr/>
        <a:lstStyle/>
        <a:p>
          <a:r>
            <a:rPr lang="en-US"/>
            <a:t>How aware are you of your habits?</a:t>
          </a:r>
        </a:p>
      </dgm:t>
    </dgm:pt>
    <dgm:pt modelId="{90A8BEEF-EA5B-414B-8874-9A4F2B7A58C6}" type="parTrans" cxnId="{4EA8819D-BFF9-46F8-B60A-819F1758BD7F}">
      <dgm:prSet/>
      <dgm:spPr/>
      <dgm:t>
        <a:bodyPr/>
        <a:lstStyle/>
        <a:p>
          <a:endParaRPr lang="en-US"/>
        </a:p>
      </dgm:t>
    </dgm:pt>
    <dgm:pt modelId="{ABFD6E54-E3F3-4082-90CD-60065136D16B}" type="sibTrans" cxnId="{4EA8819D-BFF9-46F8-B60A-819F1758BD7F}">
      <dgm:prSet/>
      <dgm:spPr/>
      <dgm:t>
        <a:bodyPr/>
        <a:lstStyle/>
        <a:p>
          <a:endParaRPr lang="en-US"/>
        </a:p>
      </dgm:t>
    </dgm:pt>
    <dgm:pt modelId="{56FC6DD0-0592-4307-BDF6-67E56571F088}">
      <dgm:prSet/>
      <dgm:spPr/>
      <dgm:t>
        <a:bodyPr/>
        <a:lstStyle/>
        <a:p>
          <a:r>
            <a:rPr lang="en-US"/>
            <a:t>How aware are you of your health?</a:t>
          </a:r>
        </a:p>
      </dgm:t>
    </dgm:pt>
    <dgm:pt modelId="{C07F3F07-8226-45F8-BF37-1C27E62695F3}" type="parTrans" cxnId="{4DBFC1EB-EABC-49CA-BB79-DB08B5A063FE}">
      <dgm:prSet/>
      <dgm:spPr/>
      <dgm:t>
        <a:bodyPr/>
        <a:lstStyle/>
        <a:p>
          <a:endParaRPr lang="en-US"/>
        </a:p>
      </dgm:t>
    </dgm:pt>
    <dgm:pt modelId="{D0861ABA-E30A-4F45-ADBE-E3A74E6C2B2D}" type="sibTrans" cxnId="{4DBFC1EB-EABC-49CA-BB79-DB08B5A063FE}">
      <dgm:prSet/>
      <dgm:spPr/>
      <dgm:t>
        <a:bodyPr/>
        <a:lstStyle/>
        <a:p>
          <a:endParaRPr lang="en-US"/>
        </a:p>
      </dgm:t>
    </dgm:pt>
    <dgm:pt modelId="{24F1E011-3922-4AE0-83C2-5C01A53BFAFD}" type="pres">
      <dgm:prSet presAssocID="{58CAEA12-25A3-4AA5-A64C-450FB7E21DF7}" presName="linear" presStyleCnt="0">
        <dgm:presLayoutVars>
          <dgm:animLvl val="lvl"/>
          <dgm:resizeHandles val="exact"/>
        </dgm:presLayoutVars>
      </dgm:prSet>
      <dgm:spPr/>
    </dgm:pt>
    <dgm:pt modelId="{9A7E92C3-12AE-42FE-935D-1EEEBFA9089F}" type="pres">
      <dgm:prSet presAssocID="{DA235940-ECF7-49A3-86C5-4E70369D31EB}" presName="parentText" presStyleLbl="node1" presStyleIdx="0" presStyleCnt="2">
        <dgm:presLayoutVars>
          <dgm:chMax val="0"/>
          <dgm:bulletEnabled val="1"/>
        </dgm:presLayoutVars>
      </dgm:prSet>
      <dgm:spPr/>
    </dgm:pt>
    <dgm:pt modelId="{CDCCD7F2-6548-4E9C-955D-79C1112B5C82}" type="pres">
      <dgm:prSet presAssocID="{ABFD6E54-E3F3-4082-90CD-60065136D16B}" presName="spacer" presStyleCnt="0"/>
      <dgm:spPr/>
    </dgm:pt>
    <dgm:pt modelId="{BB694555-1592-4A21-B3F4-DBC337EC6B85}" type="pres">
      <dgm:prSet presAssocID="{56FC6DD0-0592-4307-BDF6-67E56571F088}" presName="parentText" presStyleLbl="node1" presStyleIdx="1" presStyleCnt="2">
        <dgm:presLayoutVars>
          <dgm:chMax val="0"/>
          <dgm:bulletEnabled val="1"/>
        </dgm:presLayoutVars>
      </dgm:prSet>
      <dgm:spPr/>
    </dgm:pt>
  </dgm:ptLst>
  <dgm:cxnLst>
    <dgm:cxn modelId="{BF2E303D-0FC3-4024-8836-041059B9A4A5}" type="presOf" srcId="{56FC6DD0-0592-4307-BDF6-67E56571F088}" destId="{BB694555-1592-4A21-B3F4-DBC337EC6B85}" srcOrd="0" destOrd="0" presId="urn:microsoft.com/office/officeart/2005/8/layout/vList2"/>
    <dgm:cxn modelId="{27BE6E5D-E456-43DE-92FA-73F09F22E2A6}" type="presOf" srcId="{58CAEA12-25A3-4AA5-A64C-450FB7E21DF7}" destId="{24F1E011-3922-4AE0-83C2-5C01A53BFAFD}" srcOrd="0" destOrd="0" presId="urn:microsoft.com/office/officeart/2005/8/layout/vList2"/>
    <dgm:cxn modelId="{4EA8819D-BFF9-46F8-B60A-819F1758BD7F}" srcId="{58CAEA12-25A3-4AA5-A64C-450FB7E21DF7}" destId="{DA235940-ECF7-49A3-86C5-4E70369D31EB}" srcOrd="0" destOrd="0" parTransId="{90A8BEEF-EA5B-414B-8874-9A4F2B7A58C6}" sibTransId="{ABFD6E54-E3F3-4082-90CD-60065136D16B}"/>
    <dgm:cxn modelId="{CFAF93C7-C6A9-4EAE-B99E-9402ACC9A80C}" type="presOf" srcId="{DA235940-ECF7-49A3-86C5-4E70369D31EB}" destId="{9A7E92C3-12AE-42FE-935D-1EEEBFA9089F}" srcOrd="0" destOrd="0" presId="urn:microsoft.com/office/officeart/2005/8/layout/vList2"/>
    <dgm:cxn modelId="{4DBFC1EB-EABC-49CA-BB79-DB08B5A063FE}" srcId="{58CAEA12-25A3-4AA5-A64C-450FB7E21DF7}" destId="{56FC6DD0-0592-4307-BDF6-67E56571F088}" srcOrd="1" destOrd="0" parTransId="{C07F3F07-8226-45F8-BF37-1C27E62695F3}" sibTransId="{D0861ABA-E30A-4F45-ADBE-E3A74E6C2B2D}"/>
    <dgm:cxn modelId="{8387391C-F2B9-407E-B359-C196F12C1FBE}" type="presParOf" srcId="{24F1E011-3922-4AE0-83C2-5C01A53BFAFD}" destId="{9A7E92C3-12AE-42FE-935D-1EEEBFA9089F}" srcOrd="0" destOrd="0" presId="urn:microsoft.com/office/officeart/2005/8/layout/vList2"/>
    <dgm:cxn modelId="{89395A3B-0A40-44AE-9A1E-E8B5D464E1A7}" type="presParOf" srcId="{24F1E011-3922-4AE0-83C2-5C01A53BFAFD}" destId="{CDCCD7F2-6548-4E9C-955D-79C1112B5C82}" srcOrd="1" destOrd="0" presId="urn:microsoft.com/office/officeart/2005/8/layout/vList2"/>
    <dgm:cxn modelId="{172308FC-C911-4BE0-BE31-D7EBF4AE5E16}" type="presParOf" srcId="{24F1E011-3922-4AE0-83C2-5C01A53BFAFD}" destId="{BB694555-1592-4A21-B3F4-DBC337EC6B8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E5442564-B2A7-4A9D-98D7-F0DEB5342784}"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73ADEB88-FE4A-40F9-AE8B-441581EAA821}">
      <dgm:prSet/>
      <dgm:spPr/>
      <dgm:t>
        <a:bodyPr/>
        <a:lstStyle/>
        <a:p>
          <a:r>
            <a:rPr lang="en-US"/>
            <a:t>What about our communities might make us more/less aware about factors in our health?</a:t>
          </a:r>
        </a:p>
      </dgm:t>
    </dgm:pt>
    <dgm:pt modelId="{14F14917-84EA-4005-B035-60A44647745E}" type="parTrans" cxnId="{669E028E-C334-41B3-8F75-E69EC4F34CB6}">
      <dgm:prSet/>
      <dgm:spPr/>
      <dgm:t>
        <a:bodyPr/>
        <a:lstStyle/>
        <a:p>
          <a:endParaRPr lang="en-US"/>
        </a:p>
      </dgm:t>
    </dgm:pt>
    <dgm:pt modelId="{D8BD6CA6-8BAC-4D28-A1F1-8D5CE5EF08E7}" type="sibTrans" cxnId="{669E028E-C334-41B3-8F75-E69EC4F34CB6}">
      <dgm:prSet/>
      <dgm:spPr/>
      <dgm:t>
        <a:bodyPr/>
        <a:lstStyle/>
        <a:p>
          <a:endParaRPr lang="en-US"/>
        </a:p>
      </dgm:t>
    </dgm:pt>
    <dgm:pt modelId="{CF71DCA1-6393-4BC7-8776-B5A566848B7E}">
      <dgm:prSet/>
      <dgm:spPr/>
      <dgm:t>
        <a:bodyPr/>
        <a:lstStyle/>
        <a:p>
          <a:r>
            <a:rPr lang="en-US"/>
            <a:t>Consider teenagers smoking, despite all the warnings and health campaigns, for example.</a:t>
          </a:r>
        </a:p>
      </dgm:t>
    </dgm:pt>
    <dgm:pt modelId="{232B64B0-014B-4DE3-B691-5C00A4A8069A}" type="parTrans" cxnId="{AE029635-E044-4059-ABA6-DC2255C5353F}">
      <dgm:prSet/>
      <dgm:spPr/>
      <dgm:t>
        <a:bodyPr/>
        <a:lstStyle/>
        <a:p>
          <a:endParaRPr lang="en-US"/>
        </a:p>
      </dgm:t>
    </dgm:pt>
    <dgm:pt modelId="{3F3AD3C1-C719-4C14-9B76-AAC8C240BF62}" type="sibTrans" cxnId="{AE029635-E044-4059-ABA6-DC2255C5353F}">
      <dgm:prSet/>
      <dgm:spPr/>
      <dgm:t>
        <a:bodyPr/>
        <a:lstStyle/>
        <a:p>
          <a:endParaRPr lang="en-US"/>
        </a:p>
      </dgm:t>
    </dgm:pt>
    <dgm:pt modelId="{78B2F3C8-7FA2-47C9-BAC9-FDD143F968DA}" type="pres">
      <dgm:prSet presAssocID="{E5442564-B2A7-4A9D-98D7-F0DEB5342784}" presName="vert0" presStyleCnt="0">
        <dgm:presLayoutVars>
          <dgm:dir/>
          <dgm:animOne val="branch"/>
          <dgm:animLvl val="lvl"/>
        </dgm:presLayoutVars>
      </dgm:prSet>
      <dgm:spPr/>
    </dgm:pt>
    <dgm:pt modelId="{E75AB913-FDC5-4971-A52C-5965172388BF}" type="pres">
      <dgm:prSet presAssocID="{73ADEB88-FE4A-40F9-AE8B-441581EAA821}" presName="thickLine" presStyleLbl="alignNode1" presStyleIdx="0" presStyleCnt="2"/>
      <dgm:spPr/>
    </dgm:pt>
    <dgm:pt modelId="{C97A60D9-7EDB-4DBE-85FD-0A216C559748}" type="pres">
      <dgm:prSet presAssocID="{73ADEB88-FE4A-40F9-AE8B-441581EAA821}" presName="horz1" presStyleCnt="0"/>
      <dgm:spPr/>
    </dgm:pt>
    <dgm:pt modelId="{1DCD2195-4AD1-4DB7-BFA6-F8ACABFCF379}" type="pres">
      <dgm:prSet presAssocID="{73ADEB88-FE4A-40F9-AE8B-441581EAA821}" presName="tx1" presStyleLbl="revTx" presStyleIdx="0" presStyleCnt="2"/>
      <dgm:spPr/>
    </dgm:pt>
    <dgm:pt modelId="{2D076714-4AF3-4AE6-B081-86C58504AFBB}" type="pres">
      <dgm:prSet presAssocID="{73ADEB88-FE4A-40F9-AE8B-441581EAA821}" presName="vert1" presStyleCnt="0"/>
      <dgm:spPr/>
    </dgm:pt>
    <dgm:pt modelId="{4177C83E-8178-4ABF-B209-2DF3AD8709AB}" type="pres">
      <dgm:prSet presAssocID="{CF71DCA1-6393-4BC7-8776-B5A566848B7E}" presName="thickLine" presStyleLbl="alignNode1" presStyleIdx="1" presStyleCnt="2"/>
      <dgm:spPr/>
    </dgm:pt>
    <dgm:pt modelId="{9FE07E88-6F44-40F9-9676-DD423C130297}" type="pres">
      <dgm:prSet presAssocID="{CF71DCA1-6393-4BC7-8776-B5A566848B7E}" presName="horz1" presStyleCnt="0"/>
      <dgm:spPr/>
    </dgm:pt>
    <dgm:pt modelId="{DB9DC131-97F2-4751-98EE-389B46316ABB}" type="pres">
      <dgm:prSet presAssocID="{CF71DCA1-6393-4BC7-8776-B5A566848B7E}" presName="tx1" presStyleLbl="revTx" presStyleIdx="1" presStyleCnt="2"/>
      <dgm:spPr/>
    </dgm:pt>
    <dgm:pt modelId="{C0E2EDD5-C9E6-4A28-BABD-90F160DA40EB}" type="pres">
      <dgm:prSet presAssocID="{CF71DCA1-6393-4BC7-8776-B5A566848B7E}" presName="vert1" presStyleCnt="0"/>
      <dgm:spPr/>
    </dgm:pt>
  </dgm:ptLst>
  <dgm:cxnLst>
    <dgm:cxn modelId="{AE029635-E044-4059-ABA6-DC2255C5353F}" srcId="{E5442564-B2A7-4A9D-98D7-F0DEB5342784}" destId="{CF71DCA1-6393-4BC7-8776-B5A566848B7E}" srcOrd="1" destOrd="0" parTransId="{232B64B0-014B-4DE3-B691-5C00A4A8069A}" sibTransId="{3F3AD3C1-C719-4C14-9B76-AAC8C240BF62}"/>
    <dgm:cxn modelId="{D188AE3D-9AF5-4426-A74F-F636AD1FF0D3}" type="presOf" srcId="{E5442564-B2A7-4A9D-98D7-F0DEB5342784}" destId="{78B2F3C8-7FA2-47C9-BAC9-FDD143F968DA}" srcOrd="0" destOrd="0" presId="urn:microsoft.com/office/officeart/2008/layout/LinedList"/>
    <dgm:cxn modelId="{7AB20D44-92D3-4D07-A8F1-5754C6B33002}" type="presOf" srcId="{73ADEB88-FE4A-40F9-AE8B-441581EAA821}" destId="{1DCD2195-4AD1-4DB7-BFA6-F8ACABFCF379}" srcOrd="0" destOrd="0" presId="urn:microsoft.com/office/officeart/2008/layout/LinedList"/>
    <dgm:cxn modelId="{669E028E-C334-41B3-8F75-E69EC4F34CB6}" srcId="{E5442564-B2A7-4A9D-98D7-F0DEB5342784}" destId="{73ADEB88-FE4A-40F9-AE8B-441581EAA821}" srcOrd="0" destOrd="0" parTransId="{14F14917-84EA-4005-B035-60A44647745E}" sibTransId="{D8BD6CA6-8BAC-4D28-A1F1-8D5CE5EF08E7}"/>
    <dgm:cxn modelId="{D660FCBC-825F-4C6E-A5EE-0B5F01360CCA}" type="presOf" srcId="{CF71DCA1-6393-4BC7-8776-B5A566848B7E}" destId="{DB9DC131-97F2-4751-98EE-389B46316ABB}" srcOrd="0" destOrd="0" presId="urn:microsoft.com/office/officeart/2008/layout/LinedList"/>
    <dgm:cxn modelId="{9A1C103C-64A9-49D2-92DC-A322BC00BA54}" type="presParOf" srcId="{78B2F3C8-7FA2-47C9-BAC9-FDD143F968DA}" destId="{E75AB913-FDC5-4971-A52C-5965172388BF}" srcOrd="0" destOrd="0" presId="urn:microsoft.com/office/officeart/2008/layout/LinedList"/>
    <dgm:cxn modelId="{DEBD82F9-8BF2-4882-B9AC-7A7D4C65D154}" type="presParOf" srcId="{78B2F3C8-7FA2-47C9-BAC9-FDD143F968DA}" destId="{C97A60D9-7EDB-4DBE-85FD-0A216C559748}" srcOrd="1" destOrd="0" presId="urn:microsoft.com/office/officeart/2008/layout/LinedList"/>
    <dgm:cxn modelId="{6FAFC88E-0762-46A0-9409-81F207CAA068}" type="presParOf" srcId="{C97A60D9-7EDB-4DBE-85FD-0A216C559748}" destId="{1DCD2195-4AD1-4DB7-BFA6-F8ACABFCF379}" srcOrd="0" destOrd="0" presId="urn:microsoft.com/office/officeart/2008/layout/LinedList"/>
    <dgm:cxn modelId="{88F001BE-E4DA-4286-8C3E-D9752BD0D81F}" type="presParOf" srcId="{C97A60D9-7EDB-4DBE-85FD-0A216C559748}" destId="{2D076714-4AF3-4AE6-B081-86C58504AFBB}" srcOrd="1" destOrd="0" presId="urn:microsoft.com/office/officeart/2008/layout/LinedList"/>
    <dgm:cxn modelId="{565BE456-C835-407A-8B87-724D04CA295B}" type="presParOf" srcId="{78B2F3C8-7FA2-47C9-BAC9-FDD143F968DA}" destId="{4177C83E-8178-4ABF-B209-2DF3AD8709AB}" srcOrd="2" destOrd="0" presId="urn:microsoft.com/office/officeart/2008/layout/LinedList"/>
    <dgm:cxn modelId="{15C05160-E6D4-42C2-B0A5-95E342865E38}" type="presParOf" srcId="{78B2F3C8-7FA2-47C9-BAC9-FDD143F968DA}" destId="{9FE07E88-6F44-40F9-9676-DD423C130297}" srcOrd="3" destOrd="0" presId="urn:microsoft.com/office/officeart/2008/layout/LinedList"/>
    <dgm:cxn modelId="{76074DCF-34A1-4AC3-BF3E-FB4F1014FBA2}" type="presParOf" srcId="{9FE07E88-6F44-40F9-9676-DD423C130297}" destId="{DB9DC131-97F2-4751-98EE-389B46316ABB}" srcOrd="0" destOrd="0" presId="urn:microsoft.com/office/officeart/2008/layout/LinedList"/>
    <dgm:cxn modelId="{FA8EF516-8DA3-40D1-B4D5-005762710189}" type="presParOf" srcId="{9FE07E88-6F44-40F9-9676-DD423C130297}" destId="{C0E2EDD5-C9E6-4A28-BABD-90F160DA40E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A269EC6C-685B-4844-895E-BBEB0AB2B6B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63C1727-95D9-40AD-A977-B74C39A72106}">
      <dgm:prSet/>
      <dgm:spPr/>
      <dgm:t>
        <a:bodyPr/>
        <a:lstStyle/>
        <a:p>
          <a:r>
            <a:rPr lang="en-US"/>
            <a:t>How can health promotion be tied to the community?</a:t>
          </a:r>
        </a:p>
      </dgm:t>
    </dgm:pt>
    <dgm:pt modelId="{BD42F759-C30A-4CAC-A562-D0886E04F712}" type="parTrans" cxnId="{9681B8D6-4186-4749-B4F6-7E4C7212C0A1}">
      <dgm:prSet/>
      <dgm:spPr/>
      <dgm:t>
        <a:bodyPr/>
        <a:lstStyle/>
        <a:p>
          <a:endParaRPr lang="en-US"/>
        </a:p>
      </dgm:t>
    </dgm:pt>
    <dgm:pt modelId="{E78FC398-6338-468A-B0A6-345D22EFD009}" type="sibTrans" cxnId="{9681B8D6-4186-4749-B4F6-7E4C7212C0A1}">
      <dgm:prSet/>
      <dgm:spPr/>
      <dgm:t>
        <a:bodyPr/>
        <a:lstStyle/>
        <a:p>
          <a:endParaRPr lang="en-US"/>
        </a:p>
      </dgm:t>
    </dgm:pt>
    <dgm:pt modelId="{5603855A-B2CB-487D-8FEE-73D3FA74204A}">
      <dgm:prSet/>
      <dgm:spPr/>
      <dgm:t>
        <a:bodyPr/>
        <a:lstStyle/>
        <a:p>
          <a:r>
            <a:rPr lang="en-US"/>
            <a:t>The community, being intertwined among many individuals can spread messages easily and make changing habits and routines more effective.</a:t>
          </a:r>
        </a:p>
      </dgm:t>
    </dgm:pt>
    <dgm:pt modelId="{04EFE928-829F-4C53-9794-6372BFBE53BB}" type="parTrans" cxnId="{041D4175-7675-40AC-98F7-18093573FDA3}">
      <dgm:prSet/>
      <dgm:spPr/>
      <dgm:t>
        <a:bodyPr/>
        <a:lstStyle/>
        <a:p>
          <a:endParaRPr lang="en-US"/>
        </a:p>
      </dgm:t>
    </dgm:pt>
    <dgm:pt modelId="{673FF9DB-3D85-4907-B600-572DBC337B2A}" type="sibTrans" cxnId="{041D4175-7675-40AC-98F7-18093573FDA3}">
      <dgm:prSet/>
      <dgm:spPr/>
      <dgm:t>
        <a:bodyPr/>
        <a:lstStyle/>
        <a:p>
          <a:endParaRPr lang="en-US"/>
        </a:p>
      </dgm:t>
    </dgm:pt>
    <dgm:pt modelId="{CBEE7840-83BA-4BAD-9C0C-16BBE712E933}" type="pres">
      <dgm:prSet presAssocID="{A269EC6C-685B-4844-895E-BBEB0AB2B6B7}" presName="linear" presStyleCnt="0">
        <dgm:presLayoutVars>
          <dgm:animLvl val="lvl"/>
          <dgm:resizeHandles val="exact"/>
        </dgm:presLayoutVars>
      </dgm:prSet>
      <dgm:spPr/>
    </dgm:pt>
    <dgm:pt modelId="{3309A19A-15D5-4CE0-AFFD-86E8538790E4}" type="pres">
      <dgm:prSet presAssocID="{463C1727-95D9-40AD-A977-B74C39A72106}" presName="parentText" presStyleLbl="node1" presStyleIdx="0" presStyleCnt="2">
        <dgm:presLayoutVars>
          <dgm:chMax val="0"/>
          <dgm:bulletEnabled val="1"/>
        </dgm:presLayoutVars>
      </dgm:prSet>
      <dgm:spPr/>
    </dgm:pt>
    <dgm:pt modelId="{67C2CAEC-42E3-4978-9CC0-4001577C9464}" type="pres">
      <dgm:prSet presAssocID="{E78FC398-6338-468A-B0A6-345D22EFD009}" presName="spacer" presStyleCnt="0"/>
      <dgm:spPr/>
    </dgm:pt>
    <dgm:pt modelId="{509F38A6-4D6D-463F-8C68-15F94404345C}" type="pres">
      <dgm:prSet presAssocID="{5603855A-B2CB-487D-8FEE-73D3FA74204A}" presName="parentText" presStyleLbl="node1" presStyleIdx="1" presStyleCnt="2">
        <dgm:presLayoutVars>
          <dgm:chMax val="0"/>
          <dgm:bulletEnabled val="1"/>
        </dgm:presLayoutVars>
      </dgm:prSet>
      <dgm:spPr/>
    </dgm:pt>
  </dgm:ptLst>
  <dgm:cxnLst>
    <dgm:cxn modelId="{041D4175-7675-40AC-98F7-18093573FDA3}" srcId="{A269EC6C-685B-4844-895E-BBEB0AB2B6B7}" destId="{5603855A-B2CB-487D-8FEE-73D3FA74204A}" srcOrd="1" destOrd="0" parTransId="{04EFE928-829F-4C53-9794-6372BFBE53BB}" sibTransId="{673FF9DB-3D85-4907-B600-572DBC337B2A}"/>
    <dgm:cxn modelId="{65AFBEBA-891A-45AF-8C66-7EF96463289C}" type="presOf" srcId="{463C1727-95D9-40AD-A977-B74C39A72106}" destId="{3309A19A-15D5-4CE0-AFFD-86E8538790E4}" srcOrd="0" destOrd="0" presId="urn:microsoft.com/office/officeart/2005/8/layout/vList2"/>
    <dgm:cxn modelId="{9681B8D6-4186-4749-B4F6-7E4C7212C0A1}" srcId="{A269EC6C-685B-4844-895E-BBEB0AB2B6B7}" destId="{463C1727-95D9-40AD-A977-B74C39A72106}" srcOrd="0" destOrd="0" parTransId="{BD42F759-C30A-4CAC-A562-D0886E04F712}" sibTransId="{E78FC398-6338-468A-B0A6-345D22EFD009}"/>
    <dgm:cxn modelId="{D34B9EDF-5506-4CAA-BD02-95046AB5BC5F}" type="presOf" srcId="{5603855A-B2CB-487D-8FEE-73D3FA74204A}" destId="{509F38A6-4D6D-463F-8C68-15F94404345C}" srcOrd="0" destOrd="0" presId="urn:microsoft.com/office/officeart/2005/8/layout/vList2"/>
    <dgm:cxn modelId="{BDFB83E6-3FC5-426D-8357-30FD036ADC31}" type="presOf" srcId="{A269EC6C-685B-4844-895E-BBEB0AB2B6B7}" destId="{CBEE7840-83BA-4BAD-9C0C-16BBE712E933}" srcOrd="0" destOrd="0" presId="urn:microsoft.com/office/officeart/2005/8/layout/vList2"/>
    <dgm:cxn modelId="{4AA6B136-97D9-47BA-AF69-3C302C9F0EA9}" type="presParOf" srcId="{CBEE7840-83BA-4BAD-9C0C-16BBE712E933}" destId="{3309A19A-15D5-4CE0-AFFD-86E8538790E4}" srcOrd="0" destOrd="0" presId="urn:microsoft.com/office/officeart/2005/8/layout/vList2"/>
    <dgm:cxn modelId="{8445EF86-4F7D-4F77-BE48-2A19419A459F}" type="presParOf" srcId="{CBEE7840-83BA-4BAD-9C0C-16BBE712E933}" destId="{67C2CAEC-42E3-4978-9CC0-4001577C9464}" srcOrd="1" destOrd="0" presId="urn:microsoft.com/office/officeart/2005/8/layout/vList2"/>
    <dgm:cxn modelId="{BCA3BC16-F91D-4EBF-B5EA-D03530B7C620}" type="presParOf" srcId="{CBEE7840-83BA-4BAD-9C0C-16BBE712E933}" destId="{509F38A6-4D6D-463F-8C68-15F94404345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1E0E5C6C-3A2D-4551-B0F6-41D62ADEDC6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D5C9678-8B63-4724-800B-49FBC366E74B}">
      <dgm:prSet/>
      <dgm:spPr/>
      <dgm:t>
        <a:bodyPr/>
        <a:lstStyle/>
        <a:p>
          <a:r>
            <a:rPr lang="en-US"/>
            <a:t>Community life, social connections and having a voice in local decisions are all factors that make a vital contribution to health and wellbeing. </a:t>
          </a:r>
        </a:p>
      </dgm:t>
    </dgm:pt>
    <dgm:pt modelId="{C9009C74-BF33-4922-AD0F-0E4B78184BA5}" type="parTrans" cxnId="{53AD9E07-12F3-4389-A3B0-7D2476FB1FE5}">
      <dgm:prSet/>
      <dgm:spPr/>
      <dgm:t>
        <a:bodyPr/>
        <a:lstStyle/>
        <a:p>
          <a:endParaRPr lang="en-US"/>
        </a:p>
      </dgm:t>
    </dgm:pt>
    <dgm:pt modelId="{659859CB-E830-48D0-BD3E-D2F6080B53B8}" type="sibTrans" cxnId="{53AD9E07-12F3-4389-A3B0-7D2476FB1FE5}">
      <dgm:prSet/>
      <dgm:spPr/>
      <dgm:t>
        <a:bodyPr/>
        <a:lstStyle/>
        <a:p>
          <a:endParaRPr lang="en-US"/>
        </a:p>
      </dgm:t>
    </dgm:pt>
    <dgm:pt modelId="{FF60CAE9-436C-45C3-86F4-E57CA1F453BA}">
      <dgm:prSet/>
      <dgm:spPr/>
      <dgm:t>
        <a:bodyPr/>
        <a:lstStyle/>
        <a:p>
          <a:r>
            <a:rPr lang="en-US"/>
            <a:t>They build control and resilience, help buffer against disease and influence health-related behaviour and management of long-term conditions. </a:t>
          </a:r>
        </a:p>
      </dgm:t>
    </dgm:pt>
    <dgm:pt modelId="{18F2855D-7EE5-451D-A26E-D351BB7DCBE6}" type="parTrans" cxnId="{9CE1FB8B-7CD1-4E1F-B1A3-A38810BBF941}">
      <dgm:prSet/>
      <dgm:spPr/>
      <dgm:t>
        <a:bodyPr/>
        <a:lstStyle/>
        <a:p>
          <a:endParaRPr lang="en-US"/>
        </a:p>
      </dgm:t>
    </dgm:pt>
    <dgm:pt modelId="{9B783ECD-E9F4-45ED-8158-FB492DC853C1}" type="sibTrans" cxnId="{9CE1FB8B-7CD1-4E1F-B1A3-A38810BBF941}">
      <dgm:prSet/>
      <dgm:spPr/>
      <dgm:t>
        <a:bodyPr/>
        <a:lstStyle/>
        <a:p>
          <a:endParaRPr lang="en-US"/>
        </a:p>
      </dgm:t>
    </dgm:pt>
    <dgm:pt modelId="{42DC4801-F462-4976-84D1-31FECD78A9EC}">
      <dgm:prSet/>
      <dgm:spPr/>
      <dgm:t>
        <a:bodyPr/>
        <a:lstStyle/>
        <a:p>
          <a:r>
            <a:rPr lang="en-US"/>
            <a:t>Community-centred ways of working are important for all areas of public health – health improvement, health protection and healthcare public health.</a:t>
          </a:r>
        </a:p>
      </dgm:t>
    </dgm:pt>
    <dgm:pt modelId="{64C4FE56-C65A-41D8-BAC4-7776F027C0E4}" type="parTrans" cxnId="{473E89B2-B27E-4408-933C-3835237B86F9}">
      <dgm:prSet/>
      <dgm:spPr/>
      <dgm:t>
        <a:bodyPr/>
        <a:lstStyle/>
        <a:p>
          <a:endParaRPr lang="en-US"/>
        </a:p>
      </dgm:t>
    </dgm:pt>
    <dgm:pt modelId="{568B624F-B4BE-442A-BDFA-95EA784E7AB9}" type="sibTrans" cxnId="{473E89B2-B27E-4408-933C-3835237B86F9}">
      <dgm:prSet/>
      <dgm:spPr/>
      <dgm:t>
        <a:bodyPr/>
        <a:lstStyle/>
        <a:p>
          <a:endParaRPr lang="en-US"/>
        </a:p>
      </dgm:t>
    </dgm:pt>
    <dgm:pt modelId="{E87899B4-3FD5-4E53-8182-5ECAB2C29BC4}" type="pres">
      <dgm:prSet presAssocID="{1E0E5C6C-3A2D-4551-B0F6-41D62ADEDC6C}" presName="root" presStyleCnt="0">
        <dgm:presLayoutVars>
          <dgm:dir/>
          <dgm:resizeHandles val="exact"/>
        </dgm:presLayoutVars>
      </dgm:prSet>
      <dgm:spPr/>
    </dgm:pt>
    <dgm:pt modelId="{F3A52F44-B448-43F2-BE29-F6E9EA9B3C22}" type="pres">
      <dgm:prSet presAssocID="{0D5C9678-8B63-4724-800B-49FBC366E74B}" presName="compNode" presStyleCnt="0"/>
      <dgm:spPr/>
    </dgm:pt>
    <dgm:pt modelId="{5D7808B8-3E2A-4713-BA33-1D976AE30399}" type="pres">
      <dgm:prSet presAssocID="{0D5C9678-8B63-4724-800B-49FBC366E74B}" presName="bgRect" presStyleLbl="bgShp" presStyleIdx="0" presStyleCnt="3"/>
      <dgm:spPr/>
    </dgm:pt>
    <dgm:pt modelId="{B2D049AA-615B-42C7-B499-A5DC9ED08554}" type="pres">
      <dgm:prSet presAssocID="{0D5C9678-8B63-4724-800B-49FBC366E74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8C671C3E-EA1E-4D82-8A9F-D8F64B4824D3}" type="pres">
      <dgm:prSet presAssocID="{0D5C9678-8B63-4724-800B-49FBC366E74B}" presName="spaceRect" presStyleCnt="0"/>
      <dgm:spPr/>
    </dgm:pt>
    <dgm:pt modelId="{DC401A21-7CA1-4FF3-8833-BE595729E66D}" type="pres">
      <dgm:prSet presAssocID="{0D5C9678-8B63-4724-800B-49FBC366E74B}" presName="parTx" presStyleLbl="revTx" presStyleIdx="0" presStyleCnt="3">
        <dgm:presLayoutVars>
          <dgm:chMax val="0"/>
          <dgm:chPref val="0"/>
        </dgm:presLayoutVars>
      </dgm:prSet>
      <dgm:spPr/>
    </dgm:pt>
    <dgm:pt modelId="{A67BE6B9-D0D9-4B19-B169-BCDC00EA477F}" type="pres">
      <dgm:prSet presAssocID="{659859CB-E830-48D0-BD3E-D2F6080B53B8}" presName="sibTrans" presStyleCnt="0"/>
      <dgm:spPr/>
    </dgm:pt>
    <dgm:pt modelId="{09FC9703-9D44-47E2-873E-2BD9DD9FA918}" type="pres">
      <dgm:prSet presAssocID="{FF60CAE9-436C-45C3-86F4-E57CA1F453BA}" presName="compNode" presStyleCnt="0"/>
      <dgm:spPr/>
    </dgm:pt>
    <dgm:pt modelId="{0E4BCE14-9527-458C-BB9F-84F9BC5D40A0}" type="pres">
      <dgm:prSet presAssocID="{FF60CAE9-436C-45C3-86F4-E57CA1F453BA}" presName="bgRect" presStyleLbl="bgShp" presStyleIdx="1" presStyleCnt="3"/>
      <dgm:spPr/>
    </dgm:pt>
    <dgm:pt modelId="{63671C81-889C-404B-A159-A6C88B16E464}" type="pres">
      <dgm:prSet presAssocID="{FF60CAE9-436C-45C3-86F4-E57CA1F453B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944BBFF6-56F9-424D-9C1D-8AA76DFCCD0D}" type="pres">
      <dgm:prSet presAssocID="{FF60CAE9-436C-45C3-86F4-E57CA1F453BA}" presName="spaceRect" presStyleCnt="0"/>
      <dgm:spPr/>
    </dgm:pt>
    <dgm:pt modelId="{F2E00681-8B75-422B-8578-4ECE781A9CF2}" type="pres">
      <dgm:prSet presAssocID="{FF60CAE9-436C-45C3-86F4-E57CA1F453BA}" presName="parTx" presStyleLbl="revTx" presStyleIdx="1" presStyleCnt="3">
        <dgm:presLayoutVars>
          <dgm:chMax val="0"/>
          <dgm:chPref val="0"/>
        </dgm:presLayoutVars>
      </dgm:prSet>
      <dgm:spPr/>
    </dgm:pt>
    <dgm:pt modelId="{27B11B7A-46EF-471A-975D-FFAECF8DE1E9}" type="pres">
      <dgm:prSet presAssocID="{9B783ECD-E9F4-45ED-8158-FB492DC853C1}" presName="sibTrans" presStyleCnt="0"/>
      <dgm:spPr/>
    </dgm:pt>
    <dgm:pt modelId="{9225D095-A3D9-4FE6-BAEC-1ACB634F3B6E}" type="pres">
      <dgm:prSet presAssocID="{42DC4801-F462-4976-84D1-31FECD78A9EC}" presName="compNode" presStyleCnt="0"/>
      <dgm:spPr/>
    </dgm:pt>
    <dgm:pt modelId="{2AD7BCD0-CE5B-47EE-91FD-EE668F2BB035}" type="pres">
      <dgm:prSet presAssocID="{42DC4801-F462-4976-84D1-31FECD78A9EC}" presName="bgRect" presStyleLbl="bgShp" presStyleIdx="2" presStyleCnt="3"/>
      <dgm:spPr/>
    </dgm:pt>
    <dgm:pt modelId="{DFCDF1C5-B991-4C46-8E21-B9277EB799EC}" type="pres">
      <dgm:prSet presAssocID="{42DC4801-F462-4976-84D1-31FECD78A9E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F3D4B319-5D2A-4369-93AD-299E7C925746}" type="pres">
      <dgm:prSet presAssocID="{42DC4801-F462-4976-84D1-31FECD78A9EC}" presName="spaceRect" presStyleCnt="0"/>
      <dgm:spPr/>
    </dgm:pt>
    <dgm:pt modelId="{2E5934A4-AE3E-427C-841E-F1DD318D7779}" type="pres">
      <dgm:prSet presAssocID="{42DC4801-F462-4976-84D1-31FECD78A9EC}" presName="parTx" presStyleLbl="revTx" presStyleIdx="2" presStyleCnt="3">
        <dgm:presLayoutVars>
          <dgm:chMax val="0"/>
          <dgm:chPref val="0"/>
        </dgm:presLayoutVars>
      </dgm:prSet>
      <dgm:spPr/>
    </dgm:pt>
  </dgm:ptLst>
  <dgm:cxnLst>
    <dgm:cxn modelId="{53AD9E07-12F3-4389-A3B0-7D2476FB1FE5}" srcId="{1E0E5C6C-3A2D-4551-B0F6-41D62ADEDC6C}" destId="{0D5C9678-8B63-4724-800B-49FBC366E74B}" srcOrd="0" destOrd="0" parTransId="{C9009C74-BF33-4922-AD0F-0E4B78184BA5}" sibTransId="{659859CB-E830-48D0-BD3E-D2F6080B53B8}"/>
    <dgm:cxn modelId="{C33B6924-B410-4FE9-9356-8D02119CAF02}" type="presOf" srcId="{42DC4801-F462-4976-84D1-31FECD78A9EC}" destId="{2E5934A4-AE3E-427C-841E-F1DD318D7779}" srcOrd="0" destOrd="0" presId="urn:microsoft.com/office/officeart/2018/2/layout/IconVerticalSolidList"/>
    <dgm:cxn modelId="{C4D5412A-4DC7-4538-9902-7AF94DE0C044}" type="presOf" srcId="{FF60CAE9-436C-45C3-86F4-E57CA1F453BA}" destId="{F2E00681-8B75-422B-8578-4ECE781A9CF2}" srcOrd="0" destOrd="0" presId="urn:microsoft.com/office/officeart/2018/2/layout/IconVerticalSolidList"/>
    <dgm:cxn modelId="{9CE1FB8B-7CD1-4E1F-B1A3-A38810BBF941}" srcId="{1E0E5C6C-3A2D-4551-B0F6-41D62ADEDC6C}" destId="{FF60CAE9-436C-45C3-86F4-E57CA1F453BA}" srcOrd="1" destOrd="0" parTransId="{18F2855D-7EE5-451D-A26E-D351BB7DCBE6}" sibTransId="{9B783ECD-E9F4-45ED-8158-FB492DC853C1}"/>
    <dgm:cxn modelId="{03493B92-894E-4B93-9930-7F2C7B9CB001}" type="presOf" srcId="{1E0E5C6C-3A2D-4551-B0F6-41D62ADEDC6C}" destId="{E87899B4-3FD5-4E53-8182-5ECAB2C29BC4}" srcOrd="0" destOrd="0" presId="urn:microsoft.com/office/officeart/2018/2/layout/IconVerticalSolidList"/>
    <dgm:cxn modelId="{EA63D497-3F77-4D18-AAD9-1F7B1622D6EE}" type="presOf" srcId="{0D5C9678-8B63-4724-800B-49FBC366E74B}" destId="{DC401A21-7CA1-4FF3-8833-BE595729E66D}" srcOrd="0" destOrd="0" presId="urn:microsoft.com/office/officeart/2018/2/layout/IconVerticalSolidList"/>
    <dgm:cxn modelId="{473E89B2-B27E-4408-933C-3835237B86F9}" srcId="{1E0E5C6C-3A2D-4551-B0F6-41D62ADEDC6C}" destId="{42DC4801-F462-4976-84D1-31FECD78A9EC}" srcOrd="2" destOrd="0" parTransId="{64C4FE56-C65A-41D8-BAC4-7776F027C0E4}" sibTransId="{568B624F-B4BE-442A-BDFA-95EA784E7AB9}"/>
    <dgm:cxn modelId="{ED6AACBC-4E0E-4745-8BD4-1DB82D1E28BA}" type="presParOf" srcId="{E87899B4-3FD5-4E53-8182-5ECAB2C29BC4}" destId="{F3A52F44-B448-43F2-BE29-F6E9EA9B3C22}" srcOrd="0" destOrd="0" presId="urn:microsoft.com/office/officeart/2018/2/layout/IconVerticalSolidList"/>
    <dgm:cxn modelId="{3CF64501-9048-41CF-8B5F-797F7FC16EDB}" type="presParOf" srcId="{F3A52F44-B448-43F2-BE29-F6E9EA9B3C22}" destId="{5D7808B8-3E2A-4713-BA33-1D976AE30399}" srcOrd="0" destOrd="0" presId="urn:microsoft.com/office/officeart/2018/2/layout/IconVerticalSolidList"/>
    <dgm:cxn modelId="{5A7EC4A7-D75F-4CBD-B50B-4E849C6BAB04}" type="presParOf" srcId="{F3A52F44-B448-43F2-BE29-F6E9EA9B3C22}" destId="{B2D049AA-615B-42C7-B499-A5DC9ED08554}" srcOrd="1" destOrd="0" presId="urn:microsoft.com/office/officeart/2018/2/layout/IconVerticalSolidList"/>
    <dgm:cxn modelId="{B4290058-7F0F-47A0-8D93-73D03026BE0E}" type="presParOf" srcId="{F3A52F44-B448-43F2-BE29-F6E9EA9B3C22}" destId="{8C671C3E-EA1E-4D82-8A9F-D8F64B4824D3}" srcOrd="2" destOrd="0" presId="urn:microsoft.com/office/officeart/2018/2/layout/IconVerticalSolidList"/>
    <dgm:cxn modelId="{B4E99965-5C35-4130-ABF3-8B7392C986C5}" type="presParOf" srcId="{F3A52F44-B448-43F2-BE29-F6E9EA9B3C22}" destId="{DC401A21-7CA1-4FF3-8833-BE595729E66D}" srcOrd="3" destOrd="0" presId="urn:microsoft.com/office/officeart/2018/2/layout/IconVerticalSolidList"/>
    <dgm:cxn modelId="{9981A763-80EF-466F-8409-AF9A74A66CF7}" type="presParOf" srcId="{E87899B4-3FD5-4E53-8182-5ECAB2C29BC4}" destId="{A67BE6B9-D0D9-4B19-B169-BCDC00EA477F}" srcOrd="1" destOrd="0" presId="urn:microsoft.com/office/officeart/2018/2/layout/IconVerticalSolidList"/>
    <dgm:cxn modelId="{E3A234F3-9721-4391-86B4-65CF1A6904E2}" type="presParOf" srcId="{E87899B4-3FD5-4E53-8182-5ECAB2C29BC4}" destId="{09FC9703-9D44-47E2-873E-2BD9DD9FA918}" srcOrd="2" destOrd="0" presId="urn:microsoft.com/office/officeart/2018/2/layout/IconVerticalSolidList"/>
    <dgm:cxn modelId="{E3D9D494-623D-498A-8BB1-1AC8B9C449A3}" type="presParOf" srcId="{09FC9703-9D44-47E2-873E-2BD9DD9FA918}" destId="{0E4BCE14-9527-458C-BB9F-84F9BC5D40A0}" srcOrd="0" destOrd="0" presId="urn:microsoft.com/office/officeart/2018/2/layout/IconVerticalSolidList"/>
    <dgm:cxn modelId="{7B918CD3-4501-43AA-B617-00B69E1CF975}" type="presParOf" srcId="{09FC9703-9D44-47E2-873E-2BD9DD9FA918}" destId="{63671C81-889C-404B-A159-A6C88B16E464}" srcOrd="1" destOrd="0" presId="urn:microsoft.com/office/officeart/2018/2/layout/IconVerticalSolidList"/>
    <dgm:cxn modelId="{59324EEF-9EC2-4552-9121-19DE2145343D}" type="presParOf" srcId="{09FC9703-9D44-47E2-873E-2BD9DD9FA918}" destId="{944BBFF6-56F9-424D-9C1D-8AA76DFCCD0D}" srcOrd="2" destOrd="0" presId="urn:microsoft.com/office/officeart/2018/2/layout/IconVerticalSolidList"/>
    <dgm:cxn modelId="{CE87BCAC-6574-4605-9764-5B2FEAFB1615}" type="presParOf" srcId="{09FC9703-9D44-47E2-873E-2BD9DD9FA918}" destId="{F2E00681-8B75-422B-8578-4ECE781A9CF2}" srcOrd="3" destOrd="0" presId="urn:microsoft.com/office/officeart/2018/2/layout/IconVerticalSolidList"/>
    <dgm:cxn modelId="{8EEB46CE-6BA5-4316-9521-D4412F737692}" type="presParOf" srcId="{E87899B4-3FD5-4E53-8182-5ECAB2C29BC4}" destId="{27B11B7A-46EF-471A-975D-FFAECF8DE1E9}" srcOrd="3" destOrd="0" presId="urn:microsoft.com/office/officeart/2018/2/layout/IconVerticalSolidList"/>
    <dgm:cxn modelId="{FB6A768A-7C8F-4BF1-876A-BA4B32A3E255}" type="presParOf" srcId="{E87899B4-3FD5-4E53-8182-5ECAB2C29BC4}" destId="{9225D095-A3D9-4FE6-BAEC-1ACB634F3B6E}" srcOrd="4" destOrd="0" presId="urn:microsoft.com/office/officeart/2018/2/layout/IconVerticalSolidList"/>
    <dgm:cxn modelId="{71C3AC13-1766-47B2-82AF-E51613A8DFE9}" type="presParOf" srcId="{9225D095-A3D9-4FE6-BAEC-1ACB634F3B6E}" destId="{2AD7BCD0-CE5B-47EE-91FD-EE668F2BB035}" srcOrd="0" destOrd="0" presId="urn:microsoft.com/office/officeart/2018/2/layout/IconVerticalSolidList"/>
    <dgm:cxn modelId="{D20EA671-DF25-413A-A43D-3A133299AA73}" type="presParOf" srcId="{9225D095-A3D9-4FE6-BAEC-1ACB634F3B6E}" destId="{DFCDF1C5-B991-4C46-8E21-B9277EB799EC}" srcOrd="1" destOrd="0" presId="urn:microsoft.com/office/officeart/2018/2/layout/IconVerticalSolidList"/>
    <dgm:cxn modelId="{7ECC0BE6-EFA8-4927-806D-3894EDE236E4}" type="presParOf" srcId="{9225D095-A3D9-4FE6-BAEC-1ACB634F3B6E}" destId="{F3D4B319-5D2A-4369-93AD-299E7C925746}" srcOrd="2" destOrd="0" presId="urn:microsoft.com/office/officeart/2018/2/layout/IconVerticalSolidList"/>
    <dgm:cxn modelId="{FC9EC7E1-F840-4BD9-B8B8-7EA46D8467A2}" type="presParOf" srcId="{9225D095-A3D9-4FE6-BAEC-1ACB634F3B6E}" destId="{2E5934A4-AE3E-427C-841E-F1DD318D777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0588473-B5FC-4C41-B8DA-90DD78D0A9AB}" type="doc">
      <dgm:prSet loTypeId="urn:microsoft.com/office/officeart/2016/7/layout/VerticalHollowActionList" loCatId="List" qsTypeId="urn:microsoft.com/office/officeart/2005/8/quickstyle/simple1" qsCatId="simple" csTypeId="urn:microsoft.com/office/officeart/2005/8/colors/colorful5" csCatId="colorful"/>
      <dgm:spPr/>
      <dgm:t>
        <a:bodyPr/>
        <a:lstStyle/>
        <a:p>
          <a:endParaRPr lang="en-US"/>
        </a:p>
      </dgm:t>
    </dgm:pt>
    <dgm:pt modelId="{A4E4F0F9-6A50-44BD-92CB-DC6D91F017A6}">
      <dgm:prSet/>
      <dgm:spPr/>
      <dgm:t>
        <a:bodyPr/>
        <a:lstStyle/>
        <a:p>
          <a:r>
            <a:rPr lang="en-US"/>
            <a:t>Develop</a:t>
          </a:r>
        </a:p>
      </dgm:t>
    </dgm:pt>
    <dgm:pt modelId="{20DA8279-AC06-46A3-8952-565C820E1BF5}" type="parTrans" cxnId="{F53282AA-6596-42ED-AC64-32FBDB172436}">
      <dgm:prSet/>
      <dgm:spPr/>
      <dgm:t>
        <a:bodyPr/>
        <a:lstStyle/>
        <a:p>
          <a:endParaRPr lang="en-US"/>
        </a:p>
      </dgm:t>
    </dgm:pt>
    <dgm:pt modelId="{78D9F8E1-3ED7-4A9A-9BE0-FBE6F17CB826}" type="sibTrans" cxnId="{F53282AA-6596-42ED-AC64-32FBDB172436}">
      <dgm:prSet/>
      <dgm:spPr/>
      <dgm:t>
        <a:bodyPr/>
        <a:lstStyle/>
        <a:p>
          <a:endParaRPr lang="en-US"/>
        </a:p>
      </dgm:t>
    </dgm:pt>
    <dgm:pt modelId="{FA28C984-9E79-4D8D-B92F-4396662455C4}">
      <dgm:prSet/>
      <dgm:spPr/>
      <dgm:t>
        <a:bodyPr/>
        <a:lstStyle/>
        <a:p>
          <a:r>
            <a:rPr lang="en-US"/>
            <a:t>Develop a whole-system approach across sectors</a:t>
          </a:r>
        </a:p>
      </dgm:t>
    </dgm:pt>
    <dgm:pt modelId="{7E1E6AF8-8F91-435D-B83E-5962D92A80ED}" type="parTrans" cxnId="{CD65FE76-6DB6-41F9-8AFF-D9300613FCD1}">
      <dgm:prSet/>
      <dgm:spPr/>
      <dgm:t>
        <a:bodyPr/>
        <a:lstStyle/>
        <a:p>
          <a:endParaRPr lang="en-US"/>
        </a:p>
      </dgm:t>
    </dgm:pt>
    <dgm:pt modelId="{8D3D1D79-6447-4723-8A6C-80A088486E76}" type="sibTrans" cxnId="{CD65FE76-6DB6-41F9-8AFF-D9300613FCD1}">
      <dgm:prSet/>
      <dgm:spPr/>
      <dgm:t>
        <a:bodyPr/>
        <a:lstStyle/>
        <a:p>
          <a:endParaRPr lang="en-US"/>
        </a:p>
      </dgm:t>
    </dgm:pt>
    <dgm:pt modelId="{1E99C452-1182-4A34-A16F-6C091ACDCBCA}">
      <dgm:prSet/>
      <dgm:spPr/>
      <dgm:t>
        <a:bodyPr/>
        <a:lstStyle/>
        <a:p>
          <a:r>
            <a:rPr lang="en-US"/>
            <a:t>Ensure</a:t>
          </a:r>
        </a:p>
      </dgm:t>
    </dgm:pt>
    <dgm:pt modelId="{121CC0E7-4885-41E3-8F4C-27515DC334C4}" type="parTrans" cxnId="{2B9CAF5F-F61D-475D-A498-C448F19D9225}">
      <dgm:prSet/>
      <dgm:spPr/>
      <dgm:t>
        <a:bodyPr/>
        <a:lstStyle/>
        <a:p>
          <a:endParaRPr lang="en-US"/>
        </a:p>
      </dgm:t>
    </dgm:pt>
    <dgm:pt modelId="{5085FC2B-A85A-43EC-AF8D-01B5CABD788F}" type="sibTrans" cxnId="{2B9CAF5F-F61D-475D-A498-C448F19D9225}">
      <dgm:prSet/>
      <dgm:spPr/>
      <dgm:t>
        <a:bodyPr/>
        <a:lstStyle/>
        <a:p>
          <a:endParaRPr lang="en-US"/>
        </a:p>
      </dgm:t>
    </dgm:pt>
    <dgm:pt modelId="{65796A93-A3A3-45F7-B38B-4233E15E2143}">
      <dgm:prSet/>
      <dgm:spPr/>
      <dgm:t>
        <a:bodyPr/>
        <a:lstStyle/>
        <a:p>
          <a:r>
            <a:rPr lang="en-US"/>
            <a:t>Ensure genuine co-design and co-delivery</a:t>
          </a:r>
        </a:p>
      </dgm:t>
    </dgm:pt>
    <dgm:pt modelId="{18499118-175A-4145-8ED1-3AF34410847C}" type="parTrans" cxnId="{C7872E93-39FF-4AE4-97B0-A7D82855BC1E}">
      <dgm:prSet/>
      <dgm:spPr/>
      <dgm:t>
        <a:bodyPr/>
        <a:lstStyle/>
        <a:p>
          <a:endParaRPr lang="en-US"/>
        </a:p>
      </dgm:t>
    </dgm:pt>
    <dgm:pt modelId="{207DAFC4-79CB-4C59-86BA-CDFCDE91DE70}" type="sibTrans" cxnId="{C7872E93-39FF-4AE4-97B0-A7D82855BC1E}">
      <dgm:prSet/>
      <dgm:spPr/>
      <dgm:t>
        <a:bodyPr/>
        <a:lstStyle/>
        <a:p>
          <a:endParaRPr lang="en-US"/>
        </a:p>
      </dgm:t>
    </dgm:pt>
    <dgm:pt modelId="{92F03415-94C9-4AD6-B16D-DA94FF7DAF8D}">
      <dgm:prSet/>
      <dgm:spPr/>
      <dgm:t>
        <a:bodyPr/>
        <a:lstStyle/>
        <a:p>
          <a:r>
            <a:rPr lang="en-US"/>
            <a:t>Map and mobilise</a:t>
          </a:r>
        </a:p>
      </dgm:t>
    </dgm:pt>
    <dgm:pt modelId="{DF18A6D8-755D-4254-A53F-2640D833997A}" type="parTrans" cxnId="{916C9E5C-1AD0-4DC1-B664-BF4022731460}">
      <dgm:prSet/>
      <dgm:spPr/>
      <dgm:t>
        <a:bodyPr/>
        <a:lstStyle/>
        <a:p>
          <a:endParaRPr lang="en-US"/>
        </a:p>
      </dgm:t>
    </dgm:pt>
    <dgm:pt modelId="{B2C09D08-305D-48A4-9FB0-64FBCEC17864}" type="sibTrans" cxnId="{916C9E5C-1AD0-4DC1-B664-BF4022731460}">
      <dgm:prSet/>
      <dgm:spPr/>
      <dgm:t>
        <a:bodyPr/>
        <a:lstStyle/>
        <a:p>
          <a:endParaRPr lang="en-US"/>
        </a:p>
      </dgm:t>
    </dgm:pt>
    <dgm:pt modelId="{A5EB1E0F-440D-4B42-A766-19607B8A7B6D}">
      <dgm:prSet/>
      <dgm:spPr/>
      <dgm:t>
        <a:bodyPr/>
        <a:lstStyle/>
        <a:p>
          <a:r>
            <a:rPr lang="en-US"/>
            <a:t>Map and mobilise local assets</a:t>
          </a:r>
        </a:p>
      </dgm:t>
    </dgm:pt>
    <dgm:pt modelId="{0CBAED5A-B304-49C9-A02D-FBF10080B83F}" type="parTrans" cxnId="{2A8A137A-5066-4EA1-A188-5D3C488D88D7}">
      <dgm:prSet/>
      <dgm:spPr/>
      <dgm:t>
        <a:bodyPr/>
        <a:lstStyle/>
        <a:p>
          <a:endParaRPr lang="en-US"/>
        </a:p>
      </dgm:t>
    </dgm:pt>
    <dgm:pt modelId="{A7D28442-C155-4DE2-BA8A-C0CF196ACBD8}" type="sibTrans" cxnId="{2A8A137A-5066-4EA1-A188-5D3C488D88D7}">
      <dgm:prSet/>
      <dgm:spPr/>
      <dgm:t>
        <a:bodyPr/>
        <a:lstStyle/>
        <a:p>
          <a:endParaRPr lang="en-US"/>
        </a:p>
      </dgm:t>
    </dgm:pt>
    <dgm:pt modelId="{23C17F05-7CD4-4399-AFBA-BA68BEB815EE}">
      <dgm:prSet/>
      <dgm:spPr/>
      <dgm:t>
        <a:bodyPr/>
        <a:lstStyle/>
        <a:p>
          <a:r>
            <a:rPr lang="en-US"/>
            <a:t>Commission across</a:t>
          </a:r>
        </a:p>
      </dgm:t>
    </dgm:pt>
    <dgm:pt modelId="{A76E4D80-8998-4212-B560-517354925462}" type="parTrans" cxnId="{4CE3314D-FE9C-4CCF-93FF-9B343E742715}">
      <dgm:prSet/>
      <dgm:spPr/>
      <dgm:t>
        <a:bodyPr/>
        <a:lstStyle/>
        <a:p>
          <a:endParaRPr lang="en-US"/>
        </a:p>
      </dgm:t>
    </dgm:pt>
    <dgm:pt modelId="{CC8B1977-4C97-4653-B3CE-F98297600B5C}" type="sibTrans" cxnId="{4CE3314D-FE9C-4CCF-93FF-9B343E742715}">
      <dgm:prSet/>
      <dgm:spPr/>
      <dgm:t>
        <a:bodyPr/>
        <a:lstStyle/>
        <a:p>
          <a:endParaRPr lang="en-US"/>
        </a:p>
      </dgm:t>
    </dgm:pt>
    <dgm:pt modelId="{B2FF9D67-58E9-4630-BAAB-3B9287D3955F}">
      <dgm:prSet/>
      <dgm:spPr/>
      <dgm:t>
        <a:bodyPr/>
        <a:lstStyle/>
        <a:p>
          <a:r>
            <a:rPr lang="en-US"/>
            <a:t>Commission across the four strands of the family</a:t>
          </a:r>
        </a:p>
      </dgm:t>
    </dgm:pt>
    <dgm:pt modelId="{3FE4AB37-DF47-41AB-98B1-2E303785DB73}" type="parTrans" cxnId="{97CA0D81-18BA-474F-AE64-66862B259DB0}">
      <dgm:prSet/>
      <dgm:spPr/>
      <dgm:t>
        <a:bodyPr/>
        <a:lstStyle/>
        <a:p>
          <a:endParaRPr lang="en-US"/>
        </a:p>
      </dgm:t>
    </dgm:pt>
    <dgm:pt modelId="{9C3523DF-2DFD-4C30-A783-14238A9B738E}" type="sibTrans" cxnId="{97CA0D81-18BA-474F-AE64-66862B259DB0}">
      <dgm:prSet/>
      <dgm:spPr/>
      <dgm:t>
        <a:bodyPr/>
        <a:lstStyle/>
        <a:p>
          <a:endParaRPr lang="en-US"/>
        </a:p>
      </dgm:t>
    </dgm:pt>
    <dgm:pt modelId="{92ED099B-7B36-48F5-B9CF-F4C3B8F343A5}">
      <dgm:prSet/>
      <dgm:spPr/>
      <dgm:t>
        <a:bodyPr/>
        <a:lstStyle/>
        <a:p>
          <a:r>
            <a:rPr lang="en-US"/>
            <a:t>Measure</a:t>
          </a:r>
        </a:p>
      </dgm:t>
    </dgm:pt>
    <dgm:pt modelId="{E45E49CF-02B8-4E8A-AF61-A29A8BA66551}" type="parTrans" cxnId="{5D4DE1ED-02FA-4EF0-AF32-B6B90DB1B381}">
      <dgm:prSet/>
      <dgm:spPr/>
      <dgm:t>
        <a:bodyPr/>
        <a:lstStyle/>
        <a:p>
          <a:endParaRPr lang="en-US"/>
        </a:p>
      </dgm:t>
    </dgm:pt>
    <dgm:pt modelId="{14CCDCF1-AD69-452B-960E-AD4CD7E72386}" type="sibTrans" cxnId="{5D4DE1ED-02FA-4EF0-AF32-B6B90DB1B381}">
      <dgm:prSet/>
      <dgm:spPr/>
      <dgm:t>
        <a:bodyPr/>
        <a:lstStyle/>
        <a:p>
          <a:endParaRPr lang="en-US"/>
        </a:p>
      </dgm:t>
    </dgm:pt>
    <dgm:pt modelId="{D31FE238-6755-47B2-B0CB-EAFE9C1A0563}">
      <dgm:prSet/>
      <dgm:spPr/>
      <dgm:t>
        <a:bodyPr/>
        <a:lstStyle/>
        <a:p>
          <a:r>
            <a:rPr lang="en-US"/>
            <a:t>Measure community outcomes that matter</a:t>
          </a:r>
        </a:p>
      </dgm:t>
    </dgm:pt>
    <dgm:pt modelId="{49E44347-4BC1-457A-A93D-D87734F5EBC9}" type="parTrans" cxnId="{678A6543-7F95-46AE-A75B-B69F0C3D934E}">
      <dgm:prSet/>
      <dgm:spPr/>
      <dgm:t>
        <a:bodyPr/>
        <a:lstStyle/>
        <a:p>
          <a:endParaRPr lang="en-US"/>
        </a:p>
      </dgm:t>
    </dgm:pt>
    <dgm:pt modelId="{FB7BC6B0-02A9-4477-8529-57D430194ADA}" type="sibTrans" cxnId="{678A6543-7F95-46AE-A75B-B69F0C3D934E}">
      <dgm:prSet/>
      <dgm:spPr/>
      <dgm:t>
        <a:bodyPr/>
        <a:lstStyle/>
        <a:p>
          <a:endParaRPr lang="en-US"/>
        </a:p>
      </dgm:t>
    </dgm:pt>
    <dgm:pt modelId="{84A4DDC9-CBEE-4727-95E1-959CC650A96F}">
      <dgm:prSet/>
      <dgm:spPr/>
      <dgm:t>
        <a:bodyPr/>
        <a:lstStyle/>
        <a:p>
          <a:r>
            <a:rPr lang="en-US"/>
            <a:t>Integrate</a:t>
          </a:r>
        </a:p>
      </dgm:t>
    </dgm:pt>
    <dgm:pt modelId="{B34AA872-2434-48FC-9868-072AD6BFD509}" type="parTrans" cxnId="{BCBEA219-8373-4272-82B4-E62495E776BF}">
      <dgm:prSet/>
      <dgm:spPr/>
      <dgm:t>
        <a:bodyPr/>
        <a:lstStyle/>
        <a:p>
          <a:endParaRPr lang="en-US"/>
        </a:p>
      </dgm:t>
    </dgm:pt>
    <dgm:pt modelId="{78A8576F-3F01-4452-BB29-D5E8A8915960}" type="sibTrans" cxnId="{BCBEA219-8373-4272-82B4-E62495E776BF}">
      <dgm:prSet/>
      <dgm:spPr/>
      <dgm:t>
        <a:bodyPr/>
        <a:lstStyle/>
        <a:p>
          <a:endParaRPr lang="en-US"/>
        </a:p>
      </dgm:t>
    </dgm:pt>
    <dgm:pt modelId="{6F9B1DDA-BEDC-4AF9-8953-DF2DDEE24B7F}">
      <dgm:prSet/>
      <dgm:spPr/>
      <dgm:t>
        <a:bodyPr/>
        <a:lstStyle/>
        <a:p>
          <a:r>
            <a:rPr lang="en-US"/>
            <a:t>Integrate community-centred, asset-based approaches as part of place-based commissioning and strategic planning</a:t>
          </a:r>
        </a:p>
      </dgm:t>
    </dgm:pt>
    <dgm:pt modelId="{B0E31484-9CE0-4F76-B0ED-A5A870ABB600}" type="parTrans" cxnId="{FC9ABD6A-A027-46A8-9565-0EE7DE63FE6F}">
      <dgm:prSet/>
      <dgm:spPr/>
      <dgm:t>
        <a:bodyPr/>
        <a:lstStyle/>
        <a:p>
          <a:endParaRPr lang="en-US"/>
        </a:p>
      </dgm:t>
    </dgm:pt>
    <dgm:pt modelId="{67F8E1A3-F777-4507-9F63-A26A66C4AF11}" type="sibTrans" cxnId="{FC9ABD6A-A027-46A8-9565-0EE7DE63FE6F}">
      <dgm:prSet/>
      <dgm:spPr/>
      <dgm:t>
        <a:bodyPr/>
        <a:lstStyle/>
        <a:p>
          <a:endParaRPr lang="en-US"/>
        </a:p>
      </dgm:t>
    </dgm:pt>
    <dgm:pt modelId="{930189E7-0EE8-46BC-9516-3185A45E3929}" type="pres">
      <dgm:prSet presAssocID="{90588473-B5FC-4C41-B8DA-90DD78D0A9AB}" presName="Name0" presStyleCnt="0">
        <dgm:presLayoutVars>
          <dgm:dir/>
          <dgm:animLvl val="lvl"/>
          <dgm:resizeHandles val="exact"/>
        </dgm:presLayoutVars>
      </dgm:prSet>
      <dgm:spPr/>
    </dgm:pt>
    <dgm:pt modelId="{867B6AC4-00FF-4F4F-B0C2-26A157017626}" type="pres">
      <dgm:prSet presAssocID="{A4E4F0F9-6A50-44BD-92CB-DC6D91F017A6}" presName="linNode" presStyleCnt="0"/>
      <dgm:spPr/>
    </dgm:pt>
    <dgm:pt modelId="{ED4636B0-8ECB-426D-A92D-A673904BDCB3}" type="pres">
      <dgm:prSet presAssocID="{A4E4F0F9-6A50-44BD-92CB-DC6D91F017A6}" presName="parentText" presStyleLbl="solidFgAcc1" presStyleIdx="0" presStyleCnt="6">
        <dgm:presLayoutVars>
          <dgm:chMax val="1"/>
          <dgm:bulletEnabled/>
        </dgm:presLayoutVars>
      </dgm:prSet>
      <dgm:spPr/>
    </dgm:pt>
    <dgm:pt modelId="{FD991DF0-D1FD-4742-ACBD-25315A252C20}" type="pres">
      <dgm:prSet presAssocID="{A4E4F0F9-6A50-44BD-92CB-DC6D91F017A6}" presName="descendantText" presStyleLbl="alignNode1" presStyleIdx="0" presStyleCnt="6">
        <dgm:presLayoutVars>
          <dgm:bulletEnabled/>
        </dgm:presLayoutVars>
      </dgm:prSet>
      <dgm:spPr/>
    </dgm:pt>
    <dgm:pt modelId="{E8EBCD39-BAD0-4E03-BFF8-475620A53EA3}" type="pres">
      <dgm:prSet presAssocID="{78D9F8E1-3ED7-4A9A-9BE0-FBE6F17CB826}" presName="sp" presStyleCnt="0"/>
      <dgm:spPr/>
    </dgm:pt>
    <dgm:pt modelId="{BDA95924-D1DE-445A-8411-8C15D65AB48A}" type="pres">
      <dgm:prSet presAssocID="{1E99C452-1182-4A34-A16F-6C091ACDCBCA}" presName="linNode" presStyleCnt="0"/>
      <dgm:spPr/>
    </dgm:pt>
    <dgm:pt modelId="{9E1F4C60-74AE-4A55-A5E9-B549841CBC96}" type="pres">
      <dgm:prSet presAssocID="{1E99C452-1182-4A34-A16F-6C091ACDCBCA}" presName="parentText" presStyleLbl="solidFgAcc1" presStyleIdx="1" presStyleCnt="6">
        <dgm:presLayoutVars>
          <dgm:chMax val="1"/>
          <dgm:bulletEnabled/>
        </dgm:presLayoutVars>
      </dgm:prSet>
      <dgm:spPr/>
    </dgm:pt>
    <dgm:pt modelId="{5809D630-C7EC-4A6C-A197-7D149329017D}" type="pres">
      <dgm:prSet presAssocID="{1E99C452-1182-4A34-A16F-6C091ACDCBCA}" presName="descendantText" presStyleLbl="alignNode1" presStyleIdx="1" presStyleCnt="6">
        <dgm:presLayoutVars>
          <dgm:bulletEnabled/>
        </dgm:presLayoutVars>
      </dgm:prSet>
      <dgm:spPr/>
    </dgm:pt>
    <dgm:pt modelId="{F4161D6E-5D0B-45DB-82B6-290A395BF0D8}" type="pres">
      <dgm:prSet presAssocID="{5085FC2B-A85A-43EC-AF8D-01B5CABD788F}" presName="sp" presStyleCnt="0"/>
      <dgm:spPr/>
    </dgm:pt>
    <dgm:pt modelId="{1AD4440E-55F1-4EFA-A8AF-CF6373BF91E6}" type="pres">
      <dgm:prSet presAssocID="{92F03415-94C9-4AD6-B16D-DA94FF7DAF8D}" presName="linNode" presStyleCnt="0"/>
      <dgm:spPr/>
    </dgm:pt>
    <dgm:pt modelId="{F5A27F6B-9042-47D2-ACD5-99CBB2A7B0D9}" type="pres">
      <dgm:prSet presAssocID="{92F03415-94C9-4AD6-B16D-DA94FF7DAF8D}" presName="parentText" presStyleLbl="solidFgAcc1" presStyleIdx="2" presStyleCnt="6">
        <dgm:presLayoutVars>
          <dgm:chMax val="1"/>
          <dgm:bulletEnabled/>
        </dgm:presLayoutVars>
      </dgm:prSet>
      <dgm:spPr/>
    </dgm:pt>
    <dgm:pt modelId="{98F8C783-3A00-4835-82B3-D963CD55096D}" type="pres">
      <dgm:prSet presAssocID="{92F03415-94C9-4AD6-B16D-DA94FF7DAF8D}" presName="descendantText" presStyleLbl="alignNode1" presStyleIdx="2" presStyleCnt="6">
        <dgm:presLayoutVars>
          <dgm:bulletEnabled/>
        </dgm:presLayoutVars>
      </dgm:prSet>
      <dgm:spPr/>
    </dgm:pt>
    <dgm:pt modelId="{B7F69D64-FB01-4142-9C9E-688F090C3575}" type="pres">
      <dgm:prSet presAssocID="{B2C09D08-305D-48A4-9FB0-64FBCEC17864}" presName="sp" presStyleCnt="0"/>
      <dgm:spPr/>
    </dgm:pt>
    <dgm:pt modelId="{82B58AAF-4B92-4B35-8158-82B2F8FE74F5}" type="pres">
      <dgm:prSet presAssocID="{23C17F05-7CD4-4399-AFBA-BA68BEB815EE}" presName="linNode" presStyleCnt="0"/>
      <dgm:spPr/>
    </dgm:pt>
    <dgm:pt modelId="{27A312DE-C318-46E4-B3FC-67FF4280CF2F}" type="pres">
      <dgm:prSet presAssocID="{23C17F05-7CD4-4399-AFBA-BA68BEB815EE}" presName="parentText" presStyleLbl="solidFgAcc1" presStyleIdx="3" presStyleCnt="6">
        <dgm:presLayoutVars>
          <dgm:chMax val="1"/>
          <dgm:bulletEnabled/>
        </dgm:presLayoutVars>
      </dgm:prSet>
      <dgm:spPr/>
    </dgm:pt>
    <dgm:pt modelId="{1579E9FE-990A-4E7B-9BB0-BF7B2322DF55}" type="pres">
      <dgm:prSet presAssocID="{23C17F05-7CD4-4399-AFBA-BA68BEB815EE}" presName="descendantText" presStyleLbl="alignNode1" presStyleIdx="3" presStyleCnt="6">
        <dgm:presLayoutVars>
          <dgm:bulletEnabled/>
        </dgm:presLayoutVars>
      </dgm:prSet>
      <dgm:spPr/>
    </dgm:pt>
    <dgm:pt modelId="{F3F8E2B3-99A3-4DD3-A6E0-4DC4DF1F78FE}" type="pres">
      <dgm:prSet presAssocID="{CC8B1977-4C97-4653-B3CE-F98297600B5C}" presName="sp" presStyleCnt="0"/>
      <dgm:spPr/>
    </dgm:pt>
    <dgm:pt modelId="{6BEE2107-7B1B-4212-A1C2-32429FFA410B}" type="pres">
      <dgm:prSet presAssocID="{92ED099B-7B36-48F5-B9CF-F4C3B8F343A5}" presName="linNode" presStyleCnt="0"/>
      <dgm:spPr/>
    </dgm:pt>
    <dgm:pt modelId="{6D1D5A51-352D-4B4B-99CC-B67C1971B587}" type="pres">
      <dgm:prSet presAssocID="{92ED099B-7B36-48F5-B9CF-F4C3B8F343A5}" presName="parentText" presStyleLbl="solidFgAcc1" presStyleIdx="4" presStyleCnt="6">
        <dgm:presLayoutVars>
          <dgm:chMax val="1"/>
          <dgm:bulletEnabled/>
        </dgm:presLayoutVars>
      </dgm:prSet>
      <dgm:spPr/>
    </dgm:pt>
    <dgm:pt modelId="{06A11C6D-7B7A-4996-9CF7-FE28643E44E3}" type="pres">
      <dgm:prSet presAssocID="{92ED099B-7B36-48F5-B9CF-F4C3B8F343A5}" presName="descendantText" presStyleLbl="alignNode1" presStyleIdx="4" presStyleCnt="6">
        <dgm:presLayoutVars>
          <dgm:bulletEnabled/>
        </dgm:presLayoutVars>
      </dgm:prSet>
      <dgm:spPr/>
    </dgm:pt>
    <dgm:pt modelId="{22C964B6-E64C-45CE-895A-842A830B371B}" type="pres">
      <dgm:prSet presAssocID="{14CCDCF1-AD69-452B-960E-AD4CD7E72386}" presName="sp" presStyleCnt="0"/>
      <dgm:spPr/>
    </dgm:pt>
    <dgm:pt modelId="{AB35BE36-2C39-4D17-942E-56468C855CC0}" type="pres">
      <dgm:prSet presAssocID="{84A4DDC9-CBEE-4727-95E1-959CC650A96F}" presName="linNode" presStyleCnt="0"/>
      <dgm:spPr/>
    </dgm:pt>
    <dgm:pt modelId="{AAA76257-A091-4546-90FC-188717246B59}" type="pres">
      <dgm:prSet presAssocID="{84A4DDC9-CBEE-4727-95E1-959CC650A96F}" presName="parentText" presStyleLbl="solidFgAcc1" presStyleIdx="5" presStyleCnt="6">
        <dgm:presLayoutVars>
          <dgm:chMax val="1"/>
          <dgm:bulletEnabled/>
        </dgm:presLayoutVars>
      </dgm:prSet>
      <dgm:spPr/>
    </dgm:pt>
    <dgm:pt modelId="{549AAD9A-A59B-4FB3-8E33-02F0DA7DAD5E}" type="pres">
      <dgm:prSet presAssocID="{84A4DDC9-CBEE-4727-95E1-959CC650A96F}" presName="descendantText" presStyleLbl="alignNode1" presStyleIdx="5" presStyleCnt="6">
        <dgm:presLayoutVars>
          <dgm:bulletEnabled/>
        </dgm:presLayoutVars>
      </dgm:prSet>
      <dgm:spPr/>
    </dgm:pt>
  </dgm:ptLst>
  <dgm:cxnLst>
    <dgm:cxn modelId="{BCBEA219-8373-4272-82B4-E62495E776BF}" srcId="{90588473-B5FC-4C41-B8DA-90DD78D0A9AB}" destId="{84A4DDC9-CBEE-4727-95E1-959CC650A96F}" srcOrd="5" destOrd="0" parTransId="{B34AA872-2434-48FC-9868-072AD6BFD509}" sibTransId="{78A8576F-3F01-4452-BB29-D5E8A8915960}"/>
    <dgm:cxn modelId="{863C471E-E890-4356-8711-439A484F7949}" type="presOf" srcId="{1E99C452-1182-4A34-A16F-6C091ACDCBCA}" destId="{9E1F4C60-74AE-4A55-A5E9-B549841CBC96}" srcOrd="0" destOrd="0" presId="urn:microsoft.com/office/officeart/2016/7/layout/VerticalHollowActionList"/>
    <dgm:cxn modelId="{9641EA26-47DD-410C-B701-00F3CF9D1438}" type="presOf" srcId="{A5EB1E0F-440D-4B42-A766-19607B8A7B6D}" destId="{98F8C783-3A00-4835-82B3-D963CD55096D}" srcOrd="0" destOrd="0" presId="urn:microsoft.com/office/officeart/2016/7/layout/VerticalHollowActionList"/>
    <dgm:cxn modelId="{6A8C3531-A3A4-41B8-81B1-5887CA011898}" type="presOf" srcId="{84A4DDC9-CBEE-4727-95E1-959CC650A96F}" destId="{AAA76257-A091-4546-90FC-188717246B59}" srcOrd="0" destOrd="0" presId="urn:microsoft.com/office/officeart/2016/7/layout/VerticalHollowActionList"/>
    <dgm:cxn modelId="{B069C436-FA2F-42D0-B712-C57E3040C59F}" type="presOf" srcId="{A4E4F0F9-6A50-44BD-92CB-DC6D91F017A6}" destId="{ED4636B0-8ECB-426D-A92D-A673904BDCB3}" srcOrd="0" destOrd="0" presId="urn:microsoft.com/office/officeart/2016/7/layout/VerticalHollowActionList"/>
    <dgm:cxn modelId="{F206B237-EFAC-4A64-94DD-B8E0920463E0}" type="presOf" srcId="{FA28C984-9E79-4D8D-B92F-4396662455C4}" destId="{FD991DF0-D1FD-4742-ACBD-25315A252C20}" srcOrd="0" destOrd="0" presId="urn:microsoft.com/office/officeart/2016/7/layout/VerticalHollowActionList"/>
    <dgm:cxn modelId="{916C9E5C-1AD0-4DC1-B664-BF4022731460}" srcId="{90588473-B5FC-4C41-B8DA-90DD78D0A9AB}" destId="{92F03415-94C9-4AD6-B16D-DA94FF7DAF8D}" srcOrd="2" destOrd="0" parTransId="{DF18A6D8-755D-4254-A53F-2640D833997A}" sibTransId="{B2C09D08-305D-48A4-9FB0-64FBCEC17864}"/>
    <dgm:cxn modelId="{2B9CAF5F-F61D-475D-A498-C448F19D9225}" srcId="{90588473-B5FC-4C41-B8DA-90DD78D0A9AB}" destId="{1E99C452-1182-4A34-A16F-6C091ACDCBCA}" srcOrd="1" destOrd="0" parTransId="{121CC0E7-4885-41E3-8F4C-27515DC334C4}" sibTransId="{5085FC2B-A85A-43EC-AF8D-01B5CABD788F}"/>
    <dgm:cxn modelId="{678A6543-7F95-46AE-A75B-B69F0C3D934E}" srcId="{92ED099B-7B36-48F5-B9CF-F4C3B8F343A5}" destId="{D31FE238-6755-47B2-B0CB-EAFE9C1A0563}" srcOrd="0" destOrd="0" parTransId="{49E44347-4BC1-457A-A93D-D87734F5EBC9}" sibTransId="{FB7BC6B0-02A9-4477-8529-57D430194ADA}"/>
    <dgm:cxn modelId="{FC9ABD6A-A027-46A8-9565-0EE7DE63FE6F}" srcId="{84A4DDC9-CBEE-4727-95E1-959CC650A96F}" destId="{6F9B1DDA-BEDC-4AF9-8953-DF2DDEE24B7F}" srcOrd="0" destOrd="0" parTransId="{B0E31484-9CE0-4F76-B0ED-A5A870ABB600}" sibTransId="{67F8E1A3-F777-4507-9F63-A26A66C4AF11}"/>
    <dgm:cxn modelId="{4CE3314D-FE9C-4CCF-93FF-9B343E742715}" srcId="{90588473-B5FC-4C41-B8DA-90DD78D0A9AB}" destId="{23C17F05-7CD4-4399-AFBA-BA68BEB815EE}" srcOrd="3" destOrd="0" parTransId="{A76E4D80-8998-4212-B560-517354925462}" sibTransId="{CC8B1977-4C97-4653-B3CE-F98297600B5C}"/>
    <dgm:cxn modelId="{E41E1150-30DC-45E3-8CA7-9EBAC20E4625}" type="presOf" srcId="{23C17F05-7CD4-4399-AFBA-BA68BEB815EE}" destId="{27A312DE-C318-46E4-B3FC-67FF4280CF2F}" srcOrd="0" destOrd="0" presId="urn:microsoft.com/office/officeart/2016/7/layout/VerticalHollowActionList"/>
    <dgm:cxn modelId="{DE661B72-6CB7-44B3-B504-7B5334CD35D6}" type="presOf" srcId="{65796A93-A3A3-45F7-B38B-4233E15E2143}" destId="{5809D630-C7EC-4A6C-A197-7D149329017D}" srcOrd="0" destOrd="0" presId="urn:microsoft.com/office/officeart/2016/7/layout/VerticalHollowActionList"/>
    <dgm:cxn modelId="{CD65FE76-6DB6-41F9-8AFF-D9300613FCD1}" srcId="{A4E4F0F9-6A50-44BD-92CB-DC6D91F017A6}" destId="{FA28C984-9E79-4D8D-B92F-4396662455C4}" srcOrd="0" destOrd="0" parTransId="{7E1E6AF8-8F91-435D-B83E-5962D92A80ED}" sibTransId="{8D3D1D79-6447-4723-8A6C-80A088486E76}"/>
    <dgm:cxn modelId="{A6B79A58-0BD3-47BA-969B-3A962CABC2A6}" type="presOf" srcId="{6F9B1DDA-BEDC-4AF9-8953-DF2DDEE24B7F}" destId="{549AAD9A-A59B-4FB3-8E33-02F0DA7DAD5E}" srcOrd="0" destOrd="0" presId="urn:microsoft.com/office/officeart/2016/7/layout/VerticalHollowActionList"/>
    <dgm:cxn modelId="{2A8A137A-5066-4EA1-A188-5D3C488D88D7}" srcId="{92F03415-94C9-4AD6-B16D-DA94FF7DAF8D}" destId="{A5EB1E0F-440D-4B42-A766-19607B8A7B6D}" srcOrd="0" destOrd="0" parTransId="{0CBAED5A-B304-49C9-A02D-FBF10080B83F}" sibTransId="{A7D28442-C155-4DE2-BA8A-C0CF196ACBD8}"/>
    <dgm:cxn modelId="{97CA0D81-18BA-474F-AE64-66862B259DB0}" srcId="{23C17F05-7CD4-4399-AFBA-BA68BEB815EE}" destId="{B2FF9D67-58E9-4630-BAAB-3B9287D3955F}" srcOrd="0" destOrd="0" parTransId="{3FE4AB37-DF47-41AB-98B1-2E303785DB73}" sibTransId="{9C3523DF-2DFD-4C30-A783-14238A9B738E}"/>
    <dgm:cxn modelId="{8D3E7F8B-EE5E-4F9A-8E6A-F68E7EC258B0}" type="presOf" srcId="{92F03415-94C9-4AD6-B16D-DA94FF7DAF8D}" destId="{F5A27F6B-9042-47D2-ACD5-99CBB2A7B0D9}" srcOrd="0" destOrd="0" presId="urn:microsoft.com/office/officeart/2016/7/layout/VerticalHollowActionList"/>
    <dgm:cxn modelId="{C7872E93-39FF-4AE4-97B0-A7D82855BC1E}" srcId="{1E99C452-1182-4A34-A16F-6C091ACDCBCA}" destId="{65796A93-A3A3-45F7-B38B-4233E15E2143}" srcOrd="0" destOrd="0" parTransId="{18499118-175A-4145-8ED1-3AF34410847C}" sibTransId="{207DAFC4-79CB-4C59-86BA-CDFCDE91DE70}"/>
    <dgm:cxn modelId="{A3D85F94-3384-42CD-9C39-C845CF2286DE}" type="presOf" srcId="{90588473-B5FC-4C41-B8DA-90DD78D0A9AB}" destId="{930189E7-0EE8-46BC-9516-3185A45E3929}" srcOrd="0" destOrd="0" presId="urn:microsoft.com/office/officeart/2016/7/layout/VerticalHollowActionList"/>
    <dgm:cxn modelId="{A562C29C-1061-4741-BC9A-B156A459BE46}" type="presOf" srcId="{B2FF9D67-58E9-4630-BAAB-3B9287D3955F}" destId="{1579E9FE-990A-4E7B-9BB0-BF7B2322DF55}" srcOrd="0" destOrd="0" presId="urn:microsoft.com/office/officeart/2016/7/layout/VerticalHollowActionList"/>
    <dgm:cxn modelId="{F53282AA-6596-42ED-AC64-32FBDB172436}" srcId="{90588473-B5FC-4C41-B8DA-90DD78D0A9AB}" destId="{A4E4F0F9-6A50-44BD-92CB-DC6D91F017A6}" srcOrd="0" destOrd="0" parTransId="{20DA8279-AC06-46A3-8952-565C820E1BF5}" sibTransId="{78D9F8E1-3ED7-4A9A-9BE0-FBE6F17CB826}"/>
    <dgm:cxn modelId="{CDC1A1C7-5047-404E-94FD-108A14CE3F10}" type="presOf" srcId="{D31FE238-6755-47B2-B0CB-EAFE9C1A0563}" destId="{06A11C6D-7B7A-4996-9CF7-FE28643E44E3}" srcOrd="0" destOrd="0" presId="urn:microsoft.com/office/officeart/2016/7/layout/VerticalHollowActionList"/>
    <dgm:cxn modelId="{5D4DE1ED-02FA-4EF0-AF32-B6B90DB1B381}" srcId="{90588473-B5FC-4C41-B8DA-90DD78D0A9AB}" destId="{92ED099B-7B36-48F5-B9CF-F4C3B8F343A5}" srcOrd="4" destOrd="0" parTransId="{E45E49CF-02B8-4E8A-AF61-A29A8BA66551}" sibTransId="{14CCDCF1-AD69-452B-960E-AD4CD7E72386}"/>
    <dgm:cxn modelId="{BD4010F2-E31F-4F10-A252-761CCCDB45D2}" type="presOf" srcId="{92ED099B-7B36-48F5-B9CF-F4C3B8F343A5}" destId="{6D1D5A51-352D-4B4B-99CC-B67C1971B587}" srcOrd="0" destOrd="0" presId="urn:microsoft.com/office/officeart/2016/7/layout/VerticalHollowActionList"/>
    <dgm:cxn modelId="{84D3DA53-9E4C-49FC-A5DE-4B5C53311FE1}" type="presParOf" srcId="{930189E7-0EE8-46BC-9516-3185A45E3929}" destId="{867B6AC4-00FF-4F4F-B0C2-26A157017626}" srcOrd="0" destOrd="0" presId="urn:microsoft.com/office/officeart/2016/7/layout/VerticalHollowActionList"/>
    <dgm:cxn modelId="{5BC35E90-EFAF-4B50-ADA5-24442DECAC20}" type="presParOf" srcId="{867B6AC4-00FF-4F4F-B0C2-26A157017626}" destId="{ED4636B0-8ECB-426D-A92D-A673904BDCB3}" srcOrd="0" destOrd="0" presId="urn:microsoft.com/office/officeart/2016/7/layout/VerticalHollowActionList"/>
    <dgm:cxn modelId="{2F5A3A2F-643B-4609-899D-3DB13B86B928}" type="presParOf" srcId="{867B6AC4-00FF-4F4F-B0C2-26A157017626}" destId="{FD991DF0-D1FD-4742-ACBD-25315A252C20}" srcOrd="1" destOrd="0" presId="urn:microsoft.com/office/officeart/2016/7/layout/VerticalHollowActionList"/>
    <dgm:cxn modelId="{A4D9F686-13F4-494B-B694-8B16239DC122}" type="presParOf" srcId="{930189E7-0EE8-46BC-9516-3185A45E3929}" destId="{E8EBCD39-BAD0-4E03-BFF8-475620A53EA3}" srcOrd="1" destOrd="0" presId="urn:microsoft.com/office/officeart/2016/7/layout/VerticalHollowActionList"/>
    <dgm:cxn modelId="{585A85BA-C057-4D17-872C-20D59196BDC4}" type="presParOf" srcId="{930189E7-0EE8-46BC-9516-3185A45E3929}" destId="{BDA95924-D1DE-445A-8411-8C15D65AB48A}" srcOrd="2" destOrd="0" presId="urn:microsoft.com/office/officeart/2016/7/layout/VerticalHollowActionList"/>
    <dgm:cxn modelId="{77074954-88EA-4B73-90A3-41C060304E7A}" type="presParOf" srcId="{BDA95924-D1DE-445A-8411-8C15D65AB48A}" destId="{9E1F4C60-74AE-4A55-A5E9-B549841CBC96}" srcOrd="0" destOrd="0" presId="urn:microsoft.com/office/officeart/2016/7/layout/VerticalHollowActionList"/>
    <dgm:cxn modelId="{A38C3ACC-1BEC-4CB0-8088-AB9E506EF120}" type="presParOf" srcId="{BDA95924-D1DE-445A-8411-8C15D65AB48A}" destId="{5809D630-C7EC-4A6C-A197-7D149329017D}" srcOrd="1" destOrd="0" presId="urn:microsoft.com/office/officeart/2016/7/layout/VerticalHollowActionList"/>
    <dgm:cxn modelId="{92D0E8CB-5B92-43E4-BE41-CFFF4147E993}" type="presParOf" srcId="{930189E7-0EE8-46BC-9516-3185A45E3929}" destId="{F4161D6E-5D0B-45DB-82B6-290A395BF0D8}" srcOrd="3" destOrd="0" presId="urn:microsoft.com/office/officeart/2016/7/layout/VerticalHollowActionList"/>
    <dgm:cxn modelId="{79E0845F-86E8-4B33-B7DB-F432B42E0143}" type="presParOf" srcId="{930189E7-0EE8-46BC-9516-3185A45E3929}" destId="{1AD4440E-55F1-4EFA-A8AF-CF6373BF91E6}" srcOrd="4" destOrd="0" presId="urn:microsoft.com/office/officeart/2016/7/layout/VerticalHollowActionList"/>
    <dgm:cxn modelId="{7DCC1B30-B7BB-40AF-858C-8428AA208F6F}" type="presParOf" srcId="{1AD4440E-55F1-4EFA-A8AF-CF6373BF91E6}" destId="{F5A27F6B-9042-47D2-ACD5-99CBB2A7B0D9}" srcOrd="0" destOrd="0" presId="urn:microsoft.com/office/officeart/2016/7/layout/VerticalHollowActionList"/>
    <dgm:cxn modelId="{001771ED-F901-44B4-A92A-BF544A09FB6C}" type="presParOf" srcId="{1AD4440E-55F1-4EFA-A8AF-CF6373BF91E6}" destId="{98F8C783-3A00-4835-82B3-D963CD55096D}" srcOrd="1" destOrd="0" presId="urn:microsoft.com/office/officeart/2016/7/layout/VerticalHollowActionList"/>
    <dgm:cxn modelId="{773F4758-1DC3-44E3-BCBA-3B5CD7194735}" type="presParOf" srcId="{930189E7-0EE8-46BC-9516-3185A45E3929}" destId="{B7F69D64-FB01-4142-9C9E-688F090C3575}" srcOrd="5" destOrd="0" presId="urn:microsoft.com/office/officeart/2016/7/layout/VerticalHollowActionList"/>
    <dgm:cxn modelId="{612814D0-5161-4A2D-AFCC-D31389954BDD}" type="presParOf" srcId="{930189E7-0EE8-46BC-9516-3185A45E3929}" destId="{82B58AAF-4B92-4B35-8158-82B2F8FE74F5}" srcOrd="6" destOrd="0" presId="urn:microsoft.com/office/officeart/2016/7/layout/VerticalHollowActionList"/>
    <dgm:cxn modelId="{DCE05628-D658-47CB-96AF-8BAA180ABD4C}" type="presParOf" srcId="{82B58AAF-4B92-4B35-8158-82B2F8FE74F5}" destId="{27A312DE-C318-46E4-B3FC-67FF4280CF2F}" srcOrd="0" destOrd="0" presId="urn:microsoft.com/office/officeart/2016/7/layout/VerticalHollowActionList"/>
    <dgm:cxn modelId="{3F1DAEEC-A077-48C5-BB47-DC856E81A646}" type="presParOf" srcId="{82B58AAF-4B92-4B35-8158-82B2F8FE74F5}" destId="{1579E9FE-990A-4E7B-9BB0-BF7B2322DF55}" srcOrd="1" destOrd="0" presId="urn:microsoft.com/office/officeart/2016/7/layout/VerticalHollowActionList"/>
    <dgm:cxn modelId="{789E20AF-F1D2-4D39-B654-E39F6ADEAB11}" type="presParOf" srcId="{930189E7-0EE8-46BC-9516-3185A45E3929}" destId="{F3F8E2B3-99A3-4DD3-A6E0-4DC4DF1F78FE}" srcOrd="7" destOrd="0" presId="urn:microsoft.com/office/officeart/2016/7/layout/VerticalHollowActionList"/>
    <dgm:cxn modelId="{2FFAC77A-BF19-41EE-9002-25351FA5D3F9}" type="presParOf" srcId="{930189E7-0EE8-46BC-9516-3185A45E3929}" destId="{6BEE2107-7B1B-4212-A1C2-32429FFA410B}" srcOrd="8" destOrd="0" presId="urn:microsoft.com/office/officeart/2016/7/layout/VerticalHollowActionList"/>
    <dgm:cxn modelId="{3F77ED32-A884-4A2E-954A-27B03A7DFB26}" type="presParOf" srcId="{6BEE2107-7B1B-4212-A1C2-32429FFA410B}" destId="{6D1D5A51-352D-4B4B-99CC-B67C1971B587}" srcOrd="0" destOrd="0" presId="urn:microsoft.com/office/officeart/2016/7/layout/VerticalHollowActionList"/>
    <dgm:cxn modelId="{6B644241-C133-4AF7-953C-57A60719A292}" type="presParOf" srcId="{6BEE2107-7B1B-4212-A1C2-32429FFA410B}" destId="{06A11C6D-7B7A-4996-9CF7-FE28643E44E3}" srcOrd="1" destOrd="0" presId="urn:microsoft.com/office/officeart/2016/7/layout/VerticalHollowActionList"/>
    <dgm:cxn modelId="{B4CED2C9-2725-4E69-844A-061E800AE5D3}" type="presParOf" srcId="{930189E7-0EE8-46BC-9516-3185A45E3929}" destId="{22C964B6-E64C-45CE-895A-842A830B371B}" srcOrd="9" destOrd="0" presId="urn:microsoft.com/office/officeart/2016/7/layout/VerticalHollowActionList"/>
    <dgm:cxn modelId="{BF21FE3D-B25F-43F8-8C18-AF1949F14A89}" type="presParOf" srcId="{930189E7-0EE8-46BC-9516-3185A45E3929}" destId="{AB35BE36-2C39-4D17-942E-56468C855CC0}" srcOrd="10" destOrd="0" presId="urn:microsoft.com/office/officeart/2016/7/layout/VerticalHollowActionList"/>
    <dgm:cxn modelId="{09DD757D-5EB0-4C11-B070-6C53A4CA82EE}" type="presParOf" srcId="{AB35BE36-2C39-4D17-942E-56468C855CC0}" destId="{AAA76257-A091-4546-90FC-188717246B59}" srcOrd="0" destOrd="0" presId="urn:microsoft.com/office/officeart/2016/7/layout/VerticalHollowActionList"/>
    <dgm:cxn modelId="{16351E82-7E75-47B9-A6B9-A658071AAA0C}" type="presParOf" srcId="{AB35BE36-2C39-4D17-942E-56468C855CC0}" destId="{549AAD9A-A59B-4FB3-8E33-02F0DA7DAD5E}"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FBBC8F20-C83F-48D1-8B7D-7A439CE1E5C0}"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36BA625-2FC7-463F-BDB7-6496406C45B0}">
      <dgm:prSet/>
      <dgm:spPr/>
      <dgm:t>
        <a:bodyPr/>
        <a:lstStyle/>
        <a:p>
          <a:r>
            <a:rPr lang="en-US"/>
            <a:t>Community development can mean a few different things.</a:t>
          </a:r>
        </a:p>
      </dgm:t>
    </dgm:pt>
    <dgm:pt modelId="{382852FC-6F8C-4265-912C-3D631DB8E6E9}" type="parTrans" cxnId="{A790B0AD-F1CC-427B-BC08-BD9252635059}">
      <dgm:prSet/>
      <dgm:spPr/>
      <dgm:t>
        <a:bodyPr/>
        <a:lstStyle/>
        <a:p>
          <a:endParaRPr lang="en-US"/>
        </a:p>
      </dgm:t>
    </dgm:pt>
    <dgm:pt modelId="{1AF0E1A4-756F-4631-A847-B0B4A486F820}" type="sibTrans" cxnId="{A790B0AD-F1CC-427B-BC08-BD9252635059}">
      <dgm:prSet/>
      <dgm:spPr/>
      <dgm:t>
        <a:bodyPr/>
        <a:lstStyle/>
        <a:p>
          <a:endParaRPr lang="en-US"/>
        </a:p>
      </dgm:t>
    </dgm:pt>
    <dgm:pt modelId="{501229DB-1818-414A-A864-7CB1B64FD7D2}">
      <dgm:prSet/>
      <dgm:spPr/>
      <dgm:t>
        <a:bodyPr/>
        <a:lstStyle/>
        <a:p>
          <a:r>
            <a:rPr lang="en-US"/>
            <a:t>It can be the initial development of a community.</a:t>
          </a:r>
        </a:p>
      </dgm:t>
    </dgm:pt>
    <dgm:pt modelId="{C4F9BDE6-8BDF-44EE-8596-B25E20D42862}" type="parTrans" cxnId="{C2132363-0ECE-4D79-8593-8CA32424251D}">
      <dgm:prSet/>
      <dgm:spPr/>
      <dgm:t>
        <a:bodyPr/>
        <a:lstStyle/>
        <a:p>
          <a:endParaRPr lang="en-US"/>
        </a:p>
      </dgm:t>
    </dgm:pt>
    <dgm:pt modelId="{E45604DB-6BE7-4C55-9003-816C33449121}" type="sibTrans" cxnId="{C2132363-0ECE-4D79-8593-8CA32424251D}">
      <dgm:prSet/>
      <dgm:spPr/>
      <dgm:t>
        <a:bodyPr/>
        <a:lstStyle/>
        <a:p>
          <a:endParaRPr lang="en-US"/>
        </a:p>
      </dgm:t>
    </dgm:pt>
    <dgm:pt modelId="{7036B108-1FD5-476B-A56B-9C13A3852043}">
      <dgm:prSet/>
      <dgm:spPr/>
      <dgm:t>
        <a:bodyPr/>
        <a:lstStyle/>
        <a:p>
          <a:r>
            <a:rPr lang="en-US"/>
            <a:t>It could be an initiative designed to develop the community further. </a:t>
          </a:r>
        </a:p>
      </dgm:t>
    </dgm:pt>
    <dgm:pt modelId="{E0A35EED-3144-4B20-93EF-9A256B7B20FD}" type="parTrans" cxnId="{DE758659-0C10-4AF7-827D-F549620B7A2D}">
      <dgm:prSet/>
      <dgm:spPr/>
      <dgm:t>
        <a:bodyPr/>
        <a:lstStyle/>
        <a:p>
          <a:endParaRPr lang="en-US"/>
        </a:p>
      </dgm:t>
    </dgm:pt>
    <dgm:pt modelId="{9FBDA724-A0D7-4DEA-BFD0-87A141E46DC0}" type="sibTrans" cxnId="{DE758659-0C10-4AF7-827D-F549620B7A2D}">
      <dgm:prSet/>
      <dgm:spPr/>
      <dgm:t>
        <a:bodyPr/>
        <a:lstStyle/>
        <a:p>
          <a:endParaRPr lang="en-US"/>
        </a:p>
      </dgm:t>
    </dgm:pt>
    <dgm:pt modelId="{DF07A50D-44C7-4242-AD22-9A01550C827C}">
      <dgm:prSet/>
      <dgm:spPr/>
      <dgm:t>
        <a:bodyPr/>
        <a:lstStyle/>
        <a:p>
          <a:r>
            <a:rPr lang="en-US"/>
            <a:t>It could also be a change, a progression. </a:t>
          </a:r>
        </a:p>
      </dgm:t>
    </dgm:pt>
    <dgm:pt modelId="{562937C8-D55E-4DE5-A659-3F95168EE6B1}" type="parTrans" cxnId="{A84C1C9F-0A4E-41F8-9762-5235EF04B31A}">
      <dgm:prSet/>
      <dgm:spPr/>
      <dgm:t>
        <a:bodyPr/>
        <a:lstStyle/>
        <a:p>
          <a:endParaRPr lang="en-US"/>
        </a:p>
      </dgm:t>
    </dgm:pt>
    <dgm:pt modelId="{A8064B2A-AF37-4879-94A1-CC18C527FBC5}" type="sibTrans" cxnId="{A84C1C9F-0A4E-41F8-9762-5235EF04B31A}">
      <dgm:prSet/>
      <dgm:spPr/>
      <dgm:t>
        <a:bodyPr/>
        <a:lstStyle/>
        <a:p>
          <a:endParaRPr lang="en-US"/>
        </a:p>
      </dgm:t>
    </dgm:pt>
    <dgm:pt modelId="{B9938417-680C-4032-BFD3-278403BF55ED}" type="pres">
      <dgm:prSet presAssocID="{FBBC8F20-C83F-48D1-8B7D-7A439CE1E5C0}" presName="outerComposite" presStyleCnt="0">
        <dgm:presLayoutVars>
          <dgm:chMax val="5"/>
          <dgm:dir/>
          <dgm:resizeHandles val="exact"/>
        </dgm:presLayoutVars>
      </dgm:prSet>
      <dgm:spPr/>
    </dgm:pt>
    <dgm:pt modelId="{05989594-B6FB-4CA8-815E-F111E039D1D1}" type="pres">
      <dgm:prSet presAssocID="{FBBC8F20-C83F-48D1-8B7D-7A439CE1E5C0}" presName="dummyMaxCanvas" presStyleCnt="0">
        <dgm:presLayoutVars/>
      </dgm:prSet>
      <dgm:spPr/>
    </dgm:pt>
    <dgm:pt modelId="{987F83CF-DCBE-4DBE-ACCD-E39667FB6472}" type="pres">
      <dgm:prSet presAssocID="{FBBC8F20-C83F-48D1-8B7D-7A439CE1E5C0}" presName="FourNodes_1" presStyleLbl="node1" presStyleIdx="0" presStyleCnt="4">
        <dgm:presLayoutVars>
          <dgm:bulletEnabled val="1"/>
        </dgm:presLayoutVars>
      </dgm:prSet>
      <dgm:spPr/>
    </dgm:pt>
    <dgm:pt modelId="{276AA11C-D358-4AE9-A2B7-E8AC81E25D73}" type="pres">
      <dgm:prSet presAssocID="{FBBC8F20-C83F-48D1-8B7D-7A439CE1E5C0}" presName="FourNodes_2" presStyleLbl="node1" presStyleIdx="1" presStyleCnt="4">
        <dgm:presLayoutVars>
          <dgm:bulletEnabled val="1"/>
        </dgm:presLayoutVars>
      </dgm:prSet>
      <dgm:spPr/>
    </dgm:pt>
    <dgm:pt modelId="{D8DB1616-4A7C-4E87-9ED6-3A0581849507}" type="pres">
      <dgm:prSet presAssocID="{FBBC8F20-C83F-48D1-8B7D-7A439CE1E5C0}" presName="FourNodes_3" presStyleLbl="node1" presStyleIdx="2" presStyleCnt="4">
        <dgm:presLayoutVars>
          <dgm:bulletEnabled val="1"/>
        </dgm:presLayoutVars>
      </dgm:prSet>
      <dgm:spPr/>
    </dgm:pt>
    <dgm:pt modelId="{DA48D833-F3DD-4927-8033-14007C36738B}" type="pres">
      <dgm:prSet presAssocID="{FBBC8F20-C83F-48D1-8B7D-7A439CE1E5C0}" presName="FourNodes_4" presStyleLbl="node1" presStyleIdx="3" presStyleCnt="4">
        <dgm:presLayoutVars>
          <dgm:bulletEnabled val="1"/>
        </dgm:presLayoutVars>
      </dgm:prSet>
      <dgm:spPr/>
    </dgm:pt>
    <dgm:pt modelId="{D9C85EB9-C1E4-4F1C-B116-A1B1596D507B}" type="pres">
      <dgm:prSet presAssocID="{FBBC8F20-C83F-48D1-8B7D-7A439CE1E5C0}" presName="FourConn_1-2" presStyleLbl="fgAccFollowNode1" presStyleIdx="0" presStyleCnt="3">
        <dgm:presLayoutVars>
          <dgm:bulletEnabled val="1"/>
        </dgm:presLayoutVars>
      </dgm:prSet>
      <dgm:spPr/>
    </dgm:pt>
    <dgm:pt modelId="{A8C65EA4-3992-4B0B-8DD2-B0682129C83A}" type="pres">
      <dgm:prSet presAssocID="{FBBC8F20-C83F-48D1-8B7D-7A439CE1E5C0}" presName="FourConn_2-3" presStyleLbl="fgAccFollowNode1" presStyleIdx="1" presStyleCnt="3">
        <dgm:presLayoutVars>
          <dgm:bulletEnabled val="1"/>
        </dgm:presLayoutVars>
      </dgm:prSet>
      <dgm:spPr/>
    </dgm:pt>
    <dgm:pt modelId="{ACFC5B6B-2F2D-414F-B7C8-6EBCE7EFCEED}" type="pres">
      <dgm:prSet presAssocID="{FBBC8F20-C83F-48D1-8B7D-7A439CE1E5C0}" presName="FourConn_3-4" presStyleLbl="fgAccFollowNode1" presStyleIdx="2" presStyleCnt="3">
        <dgm:presLayoutVars>
          <dgm:bulletEnabled val="1"/>
        </dgm:presLayoutVars>
      </dgm:prSet>
      <dgm:spPr/>
    </dgm:pt>
    <dgm:pt modelId="{4E22989D-554F-4789-8400-62AABFC989C8}" type="pres">
      <dgm:prSet presAssocID="{FBBC8F20-C83F-48D1-8B7D-7A439CE1E5C0}" presName="FourNodes_1_text" presStyleLbl="node1" presStyleIdx="3" presStyleCnt="4">
        <dgm:presLayoutVars>
          <dgm:bulletEnabled val="1"/>
        </dgm:presLayoutVars>
      </dgm:prSet>
      <dgm:spPr/>
    </dgm:pt>
    <dgm:pt modelId="{2903F876-1711-4706-9F5E-BC1E14E26D82}" type="pres">
      <dgm:prSet presAssocID="{FBBC8F20-C83F-48D1-8B7D-7A439CE1E5C0}" presName="FourNodes_2_text" presStyleLbl="node1" presStyleIdx="3" presStyleCnt="4">
        <dgm:presLayoutVars>
          <dgm:bulletEnabled val="1"/>
        </dgm:presLayoutVars>
      </dgm:prSet>
      <dgm:spPr/>
    </dgm:pt>
    <dgm:pt modelId="{3B9F4776-59BE-48C1-A5EB-3C5A1AFB53E1}" type="pres">
      <dgm:prSet presAssocID="{FBBC8F20-C83F-48D1-8B7D-7A439CE1E5C0}" presName="FourNodes_3_text" presStyleLbl="node1" presStyleIdx="3" presStyleCnt="4">
        <dgm:presLayoutVars>
          <dgm:bulletEnabled val="1"/>
        </dgm:presLayoutVars>
      </dgm:prSet>
      <dgm:spPr/>
    </dgm:pt>
    <dgm:pt modelId="{B7ABA9D2-7927-4C6B-B563-5201090D87CE}" type="pres">
      <dgm:prSet presAssocID="{FBBC8F20-C83F-48D1-8B7D-7A439CE1E5C0}" presName="FourNodes_4_text" presStyleLbl="node1" presStyleIdx="3" presStyleCnt="4">
        <dgm:presLayoutVars>
          <dgm:bulletEnabled val="1"/>
        </dgm:presLayoutVars>
      </dgm:prSet>
      <dgm:spPr/>
    </dgm:pt>
  </dgm:ptLst>
  <dgm:cxnLst>
    <dgm:cxn modelId="{7BA3CE3F-51BE-484E-8189-4EB9C6118072}" type="presOf" srcId="{501229DB-1818-414A-A864-7CB1B64FD7D2}" destId="{2903F876-1711-4706-9F5E-BC1E14E26D82}" srcOrd="1" destOrd="0" presId="urn:microsoft.com/office/officeart/2005/8/layout/vProcess5"/>
    <dgm:cxn modelId="{F203965F-15C5-42B4-98A3-8F4B99065896}" type="presOf" srcId="{E45604DB-6BE7-4C55-9003-816C33449121}" destId="{A8C65EA4-3992-4B0B-8DD2-B0682129C83A}" srcOrd="0" destOrd="0" presId="urn:microsoft.com/office/officeart/2005/8/layout/vProcess5"/>
    <dgm:cxn modelId="{C2132363-0ECE-4D79-8593-8CA32424251D}" srcId="{FBBC8F20-C83F-48D1-8B7D-7A439CE1E5C0}" destId="{501229DB-1818-414A-A864-7CB1B64FD7D2}" srcOrd="1" destOrd="0" parTransId="{C4F9BDE6-8BDF-44EE-8596-B25E20D42862}" sibTransId="{E45604DB-6BE7-4C55-9003-816C33449121}"/>
    <dgm:cxn modelId="{8E4A5C46-970B-4DDE-A5B7-13EC14D840AD}" type="presOf" srcId="{436BA625-2FC7-463F-BDB7-6496406C45B0}" destId="{987F83CF-DCBE-4DBE-ACCD-E39667FB6472}" srcOrd="0" destOrd="0" presId="urn:microsoft.com/office/officeart/2005/8/layout/vProcess5"/>
    <dgm:cxn modelId="{EC4D1269-FAB0-490E-8259-FE4B92635E78}" type="presOf" srcId="{501229DB-1818-414A-A864-7CB1B64FD7D2}" destId="{276AA11C-D358-4AE9-A2B7-E8AC81E25D73}" srcOrd="0" destOrd="0" presId="urn:microsoft.com/office/officeart/2005/8/layout/vProcess5"/>
    <dgm:cxn modelId="{4672616E-2196-4284-8576-3BB2FEDC1A49}" type="presOf" srcId="{FBBC8F20-C83F-48D1-8B7D-7A439CE1E5C0}" destId="{B9938417-680C-4032-BFD3-278403BF55ED}" srcOrd="0" destOrd="0" presId="urn:microsoft.com/office/officeart/2005/8/layout/vProcess5"/>
    <dgm:cxn modelId="{F12FB04F-C783-4427-AD64-6628D7A51BD4}" type="presOf" srcId="{7036B108-1FD5-476B-A56B-9C13A3852043}" destId="{D8DB1616-4A7C-4E87-9ED6-3A0581849507}" srcOrd="0" destOrd="0" presId="urn:microsoft.com/office/officeart/2005/8/layout/vProcess5"/>
    <dgm:cxn modelId="{DE758659-0C10-4AF7-827D-F549620B7A2D}" srcId="{FBBC8F20-C83F-48D1-8B7D-7A439CE1E5C0}" destId="{7036B108-1FD5-476B-A56B-9C13A3852043}" srcOrd="2" destOrd="0" parTransId="{E0A35EED-3144-4B20-93EF-9A256B7B20FD}" sibTransId="{9FBDA724-A0D7-4DEA-BFD0-87A141E46DC0}"/>
    <dgm:cxn modelId="{E7875395-3413-489A-9040-D5399131D0B3}" type="presOf" srcId="{9FBDA724-A0D7-4DEA-BFD0-87A141E46DC0}" destId="{ACFC5B6B-2F2D-414F-B7C8-6EBCE7EFCEED}" srcOrd="0" destOrd="0" presId="urn:microsoft.com/office/officeart/2005/8/layout/vProcess5"/>
    <dgm:cxn modelId="{02200197-2599-42BA-B5F6-F7C127C9B41F}" type="presOf" srcId="{DF07A50D-44C7-4242-AD22-9A01550C827C}" destId="{B7ABA9D2-7927-4C6B-B563-5201090D87CE}" srcOrd="1" destOrd="0" presId="urn:microsoft.com/office/officeart/2005/8/layout/vProcess5"/>
    <dgm:cxn modelId="{A84C1C9F-0A4E-41F8-9762-5235EF04B31A}" srcId="{FBBC8F20-C83F-48D1-8B7D-7A439CE1E5C0}" destId="{DF07A50D-44C7-4242-AD22-9A01550C827C}" srcOrd="3" destOrd="0" parTransId="{562937C8-D55E-4DE5-A659-3F95168EE6B1}" sibTransId="{A8064B2A-AF37-4879-94A1-CC18C527FBC5}"/>
    <dgm:cxn modelId="{57C1DDA7-D4D8-45BB-AB90-80C3382D6BB1}" type="presOf" srcId="{436BA625-2FC7-463F-BDB7-6496406C45B0}" destId="{4E22989D-554F-4789-8400-62AABFC989C8}" srcOrd="1" destOrd="0" presId="urn:microsoft.com/office/officeart/2005/8/layout/vProcess5"/>
    <dgm:cxn modelId="{A790B0AD-F1CC-427B-BC08-BD9252635059}" srcId="{FBBC8F20-C83F-48D1-8B7D-7A439CE1E5C0}" destId="{436BA625-2FC7-463F-BDB7-6496406C45B0}" srcOrd="0" destOrd="0" parTransId="{382852FC-6F8C-4265-912C-3D631DB8E6E9}" sibTransId="{1AF0E1A4-756F-4631-A847-B0B4A486F820}"/>
    <dgm:cxn modelId="{437D6DB8-74D2-4A6E-A994-DC928BA7F560}" type="presOf" srcId="{7036B108-1FD5-476B-A56B-9C13A3852043}" destId="{3B9F4776-59BE-48C1-A5EB-3C5A1AFB53E1}" srcOrd="1" destOrd="0" presId="urn:microsoft.com/office/officeart/2005/8/layout/vProcess5"/>
    <dgm:cxn modelId="{F0A045D0-2A93-4602-AAC8-A74226C6381B}" type="presOf" srcId="{DF07A50D-44C7-4242-AD22-9A01550C827C}" destId="{DA48D833-F3DD-4927-8033-14007C36738B}" srcOrd="0" destOrd="0" presId="urn:microsoft.com/office/officeart/2005/8/layout/vProcess5"/>
    <dgm:cxn modelId="{9A2940ED-A4FD-4E44-A0AE-75A3BFA565FF}" type="presOf" srcId="{1AF0E1A4-756F-4631-A847-B0B4A486F820}" destId="{D9C85EB9-C1E4-4F1C-B116-A1B1596D507B}" srcOrd="0" destOrd="0" presId="urn:microsoft.com/office/officeart/2005/8/layout/vProcess5"/>
    <dgm:cxn modelId="{859337C9-C26F-4C07-9B4C-9030188D7E94}" type="presParOf" srcId="{B9938417-680C-4032-BFD3-278403BF55ED}" destId="{05989594-B6FB-4CA8-815E-F111E039D1D1}" srcOrd="0" destOrd="0" presId="urn:microsoft.com/office/officeart/2005/8/layout/vProcess5"/>
    <dgm:cxn modelId="{B45ABD8F-C092-47C7-AE16-1C940861E703}" type="presParOf" srcId="{B9938417-680C-4032-BFD3-278403BF55ED}" destId="{987F83CF-DCBE-4DBE-ACCD-E39667FB6472}" srcOrd="1" destOrd="0" presId="urn:microsoft.com/office/officeart/2005/8/layout/vProcess5"/>
    <dgm:cxn modelId="{3763CE86-2D06-4411-B6A3-3B136944B692}" type="presParOf" srcId="{B9938417-680C-4032-BFD3-278403BF55ED}" destId="{276AA11C-D358-4AE9-A2B7-E8AC81E25D73}" srcOrd="2" destOrd="0" presId="urn:microsoft.com/office/officeart/2005/8/layout/vProcess5"/>
    <dgm:cxn modelId="{30E1041F-486E-4833-9DB4-6BD4CD21E67E}" type="presParOf" srcId="{B9938417-680C-4032-BFD3-278403BF55ED}" destId="{D8DB1616-4A7C-4E87-9ED6-3A0581849507}" srcOrd="3" destOrd="0" presId="urn:microsoft.com/office/officeart/2005/8/layout/vProcess5"/>
    <dgm:cxn modelId="{49F5CA5B-29CB-444E-97FB-0671F696D44C}" type="presParOf" srcId="{B9938417-680C-4032-BFD3-278403BF55ED}" destId="{DA48D833-F3DD-4927-8033-14007C36738B}" srcOrd="4" destOrd="0" presId="urn:microsoft.com/office/officeart/2005/8/layout/vProcess5"/>
    <dgm:cxn modelId="{1624B4A8-ACCD-4016-A045-B93C5203A505}" type="presParOf" srcId="{B9938417-680C-4032-BFD3-278403BF55ED}" destId="{D9C85EB9-C1E4-4F1C-B116-A1B1596D507B}" srcOrd="5" destOrd="0" presId="urn:microsoft.com/office/officeart/2005/8/layout/vProcess5"/>
    <dgm:cxn modelId="{0EBEEE87-FCFC-455D-AD69-7C1F062D6F28}" type="presParOf" srcId="{B9938417-680C-4032-BFD3-278403BF55ED}" destId="{A8C65EA4-3992-4B0B-8DD2-B0682129C83A}" srcOrd="6" destOrd="0" presId="urn:microsoft.com/office/officeart/2005/8/layout/vProcess5"/>
    <dgm:cxn modelId="{4DE0590E-00A4-41B1-869C-F43F7467DFE8}" type="presParOf" srcId="{B9938417-680C-4032-BFD3-278403BF55ED}" destId="{ACFC5B6B-2F2D-414F-B7C8-6EBCE7EFCEED}" srcOrd="7" destOrd="0" presId="urn:microsoft.com/office/officeart/2005/8/layout/vProcess5"/>
    <dgm:cxn modelId="{F2B4C34E-AC86-48F0-AB9A-07C407535D3D}" type="presParOf" srcId="{B9938417-680C-4032-BFD3-278403BF55ED}" destId="{4E22989D-554F-4789-8400-62AABFC989C8}" srcOrd="8" destOrd="0" presId="urn:microsoft.com/office/officeart/2005/8/layout/vProcess5"/>
    <dgm:cxn modelId="{76B634E0-52B8-40D0-968C-C9C10D184C93}" type="presParOf" srcId="{B9938417-680C-4032-BFD3-278403BF55ED}" destId="{2903F876-1711-4706-9F5E-BC1E14E26D82}" srcOrd="9" destOrd="0" presId="urn:microsoft.com/office/officeart/2005/8/layout/vProcess5"/>
    <dgm:cxn modelId="{DFB65046-BF2F-446E-91DD-6212782B9842}" type="presParOf" srcId="{B9938417-680C-4032-BFD3-278403BF55ED}" destId="{3B9F4776-59BE-48C1-A5EB-3C5A1AFB53E1}" srcOrd="10" destOrd="0" presId="urn:microsoft.com/office/officeart/2005/8/layout/vProcess5"/>
    <dgm:cxn modelId="{2AD9EBF7-8F15-486F-ABC7-C52866579FCC}" type="presParOf" srcId="{B9938417-680C-4032-BFD3-278403BF55ED}" destId="{B7ABA9D2-7927-4C6B-B563-5201090D87C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5E5DDE6E-9F17-4B90-BD2F-8C5692B7A7C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6CC754A7-3CA8-4388-85CA-2237B858FE89}">
      <dgm:prSet/>
      <dgm:spPr/>
      <dgm:t>
        <a:bodyPr/>
        <a:lstStyle/>
        <a:p>
          <a:r>
            <a:rPr lang="en-US" dirty="0"/>
            <a:t>Consider your local communities we have discussed.</a:t>
          </a:r>
        </a:p>
      </dgm:t>
    </dgm:pt>
    <dgm:pt modelId="{7DDF2903-244D-4B27-9CC5-4C385B73D94E}" type="parTrans" cxnId="{6579225C-DB00-4922-A6CD-852B61430C27}">
      <dgm:prSet/>
      <dgm:spPr/>
      <dgm:t>
        <a:bodyPr/>
        <a:lstStyle/>
        <a:p>
          <a:endParaRPr lang="en-US"/>
        </a:p>
      </dgm:t>
    </dgm:pt>
    <dgm:pt modelId="{DBDB3C86-5618-44C7-AB7F-6FAAFAD6D4CB}" type="sibTrans" cxnId="{6579225C-DB00-4922-A6CD-852B61430C27}">
      <dgm:prSet/>
      <dgm:spPr/>
      <dgm:t>
        <a:bodyPr/>
        <a:lstStyle/>
        <a:p>
          <a:endParaRPr lang="en-US"/>
        </a:p>
      </dgm:t>
    </dgm:pt>
    <dgm:pt modelId="{4186F536-FF34-4AFB-A211-949E7E564126}">
      <dgm:prSet/>
      <dgm:spPr/>
      <dgm:t>
        <a:bodyPr/>
        <a:lstStyle/>
        <a:p>
          <a:r>
            <a:rPr lang="en-US" dirty="0"/>
            <a:t>Perform some research to uncover what developments are occurring in that community.</a:t>
          </a:r>
        </a:p>
      </dgm:t>
    </dgm:pt>
    <dgm:pt modelId="{B5707D44-86C1-4DEB-B8BA-811C4EB417A2}" type="parTrans" cxnId="{234C7407-F094-4E8B-AB4F-0AFC6D66756F}">
      <dgm:prSet/>
      <dgm:spPr/>
      <dgm:t>
        <a:bodyPr/>
        <a:lstStyle/>
        <a:p>
          <a:endParaRPr lang="en-US"/>
        </a:p>
      </dgm:t>
    </dgm:pt>
    <dgm:pt modelId="{9638775B-E964-4427-9C63-07B5196E89F7}" type="sibTrans" cxnId="{234C7407-F094-4E8B-AB4F-0AFC6D66756F}">
      <dgm:prSet/>
      <dgm:spPr/>
      <dgm:t>
        <a:bodyPr/>
        <a:lstStyle/>
        <a:p>
          <a:endParaRPr lang="en-US"/>
        </a:p>
      </dgm:t>
    </dgm:pt>
    <dgm:pt modelId="{2CC6A895-7A81-44A9-B129-B5E35FFF60B7}" type="pres">
      <dgm:prSet presAssocID="{5E5DDE6E-9F17-4B90-BD2F-8C5692B7A7C0}" presName="Name0" presStyleCnt="0">
        <dgm:presLayoutVars>
          <dgm:dir/>
          <dgm:animLvl val="lvl"/>
          <dgm:resizeHandles val="exact"/>
        </dgm:presLayoutVars>
      </dgm:prSet>
      <dgm:spPr/>
    </dgm:pt>
    <dgm:pt modelId="{F9357836-B7E6-4365-B4F4-83C1165101B9}" type="pres">
      <dgm:prSet presAssocID="{4186F536-FF34-4AFB-A211-949E7E564126}" presName="boxAndChildren" presStyleCnt="0"/>
      <dgm:spPr/>
    </dgm:pt>
    <dgm:pt modelId="{A9D791E0-8887-4AA9-85B0-5243B70E75E9}" type="pres">
      <dgm:prSet presAssocID="{4186F536-FF34-4AFB-A211-949E7E564126}" presName="parentTextBox" presStyleLbl="node1" presStyleIdx="0" presStyleCnt="2"/>
      <dgm:spPr/>
    </dgm:pt>
    <dgm:pt modelId="{36DC2D02-59DD-4D98-A9EC-A0681F8E35CB}" type="pres">
      <dgm:prSet presAssocID="{DBDB3C86-5618-44C7-AB7F-6FAAFAD6D4CB}" presName="sp" presStyleCnt="0"/>
      <dgm:spPr/>
    </dgm:pt>
    <dgm:pt modelId="{A2C9BFBF-6B50-4450-AC25-7584ADAD4490}" type="pres">
      <dgm:prSet presAssocID="{6CC754A7-3CA8-4388-85CA-2237B858FE89}" presName="arrowAndChildren" presStyleCnt="0"/>
      <dgm:spPr/>
    </dgm:pt>
    <dgm:pt modelId="{CD90F250-5773-4237-91DF-8AA42377A795}" type="pres">
      <dgm:prSet presAssocID="{6CC754A7-3CA8-4388-85CA-2237B858FE89}" presName="parentTextArrow" presStyleLbl="node1" presStyleIdx="1" presStyleCnt="2"/>
      <dgm:spPr/>
    </dgm:pt>
  </dgm:ptLst>
  <dgm:cxnLst>
    <dgm:cxn modelId="{234C7407-F094-4E8B-AB4F-0AFC6D66756F}" srcId="{5E5DDE6E-9F17-4B90-BD2F-8C5692B7A7C0}" destId="{4186F536-FF34-4AFB-A211-949E7E564126}" srcOrd="1" destOrd="0" parTransId="{B5707D44-86C1-4DEB-B8BA-811C4EB417A2}" sibTransId="{9638775B-E964-4427-9C63-07B5196E89F7}"/>
    <dgm:cxn modelId="{6579225C-DB00-4922-A6CD-852B61430C27}" srcId="{5E5DDE6E-9F17-4B90-BD2F-8C5692B7A7C0}" destId="{6CC754A7-3CA8-4388-85CA-2237B858FE89}" srcOrd="0" destOrd="0" parTransId="{7DDF2903-244D-4B27-9CC5-4C385B73D94E}" sibTransId="{DBDB3C86-5618-44C7-AB7F-6FAAFAD6D4CB}"/>
    <dgm:cxn modelId="{732E6E9A-4F0D-435B-9B5D-B373B0AB18BA}" type="presOf" srcId="{4186F536-FF34-4AFB-A211-949E7E564126}" destId="{A9D791E0-8887-4AA9-85B0-5243B70E75E9}" srcOrd="0" destOrd="0" presId="urn:microsoft.com/office/officeart/2005/8/layout/process4"/>
    <dgm:cxn modelId="{3E7171B7-8A56-4E80-B5DF-01EE6D2B2143}" type="presOf" srcId="{5E5DDE6E-9F17-4B90-BD2F-8C5692B7A7C0}" destId="{2CC6A895-7A81-44A9-B129-B5E35FFF60B7}" srcOrd="0" destOrd="0" presId="urn:microsoft.com/office/officeart/2005/8/layout/process4"/>
    <dgm:cxn modelId="{346F8BF7-83B3-428B-B2F7-4B64C754AA65}" type="presOf" srcId="{6CC754A7-3CA8-4388-85CA-2237B858FE89}" destId="{CD90F250-5773-4237-91DF-8AA42377A795}" srcOrd="0" destOrd="0" presId="urn:microsoft.com/office/officeart/2005/8/layout/process4"/>
    <dgm:cxn modelId="{11163837-8F6D-489F-BDA3-67CBA0AE7F10}" type="presParOf" srcId="{2CC6A895-7A81-44A9-B129-B5E35FFF60B7}" destId="{F9357836-B7E6-4365-B4F4-83C1165101B9}" srcOrd="0" destOrd="0" presId="urn:microsoft.com/office/officeart/2005/8/layout/process4"/>
    <dgm:cxn modelId="{45D44AD7-F573-44E6-9900-275E4DFEF454}" type="presParOf" srcId="{F9357836-B7E6-4365-B4F4-83C1165101B9}" destId="{A9D791E0-8887-4AA9-85B0-5243B70E75E9}" srcOrd="0" destOrd="0" presId="urn:microsoft.com/office/officeart/2005/8/layout/process4"/>
    <dgm:cxn modelId="{F96FDF6B-E2E9-4CC9-8D17-49AE05B91C17}" type="presParOf" srcId="{2CC6A895-7A81-44A9-B129-B5E35FFF60B7}" destId="{36DC2D02-59DD-4D98-A9EC-A0681F8E35CB}" srcOrd="1" destOrd="0" presId="urn:microsoft.com/office/officeart/2005/8/layout/process4"/>
    <dgm:cxn modelId="{779E0ABE-0D9C-472F-95EE-6DA5A7EC25E6}" type="presParOf" srcId="{2CC6A895-7A81-44A9-B129-B5E35FFF60B7}" destId="{A2C9BFBF-6B50-4450-AC25-7584ADAD4490}" srcOrd="2" destOrd="0" presId="urn:microsoft.com/office/officeart/2005/8/layout/process4"/>
    <dgm:cxn modelId="{EFD022FA-E30D-4D40-88A3-58DBF9E6B839}" type="presParOf" srcId="{A2C9BFBF-6B50-4450-AC25-7584ADAD4490}" destId="{CD90F250-5773-4237-91DF-8AA42377A79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E6639-5C98-4546-A68B-12B175BF880C}">
      <dsp:nvSpPr>
        <dsp:cNvPr id="0" name=""/>
        <dsp:cNvSpPr/>
      </dsp:nvSpPr>
      <dsp:spPr>
        <a:xfrm>
          <a:off x="0" y="5017627"/>
          <a:ext cx="1750944" cy="82318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527" tIns="149352" rIns="124527" bIns="149352" numCol="1" spcCol="1270" anchor="ctr" anchorCtr="0">
          <a:noAutofit/>
        </a:bodyPr>
        <a:lstStyle/>
        <a:p>
          <a:pPr marL="0" lvl="0" indent="0" algn="ctr" defTabSz="933450">
            <a:lnSpc>
              <a:spcPct val="90000"/>
            </a:lnSpc>
            <a:spcBef>
              <a:spcPct val="0"/>
            </a:spcBef>
            <a:spcAft>
              <a:spcPct val="35000"/>
            </a:spcAft>
            <a:buNone/>
          </a:pPr>
          <a:r>
            <a:rPr lang="en-US" sz="2100" kern="1200"/>
            <a:t>Discuss</a:t>
          </a:r>
        </a:p>
      </dsp:txBody>
      <dsp:txXfrm>
        <a:off x="0" y="5017627"/>
        <a:ext cx="1750944" cy="823183"/>
      </dsp:txXfrm>
    </dsp:sp>
    <dsp:sp modelId="{7AD3F7FE-44DC-4386-B6C0-4179BEE221FE}">
      <dsp:nvSpPr>
        <dsp:cNvPr id="0" name=""/>
        <dsp:cNvSpPr/>
      </dsp:nvSpPr>
      <dsp:spPr>
        <a:xfrm>
          <a:off x="1750944" y="5017627"/>
          <a:ext cx="5252832" cy="823183"/>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552" tIns="190500" rIns="106552" bIns="190500" numCol="1" spcCol="1270" anchor="ctr" anchorCtr="0">
          <a:noAutofit/>
        </a:bodyPr>
        <a:lstStyle/>
        <a:p>
          <a:pPr marL="0" lvl="0" indent="0" algn="l" defTabSz="666750">
            <a:lnSpc>
              <a:spcPct val="90000"/>
            </a:lnSpc>
            <a:spcBef>
              <a:spcPct val="0"/>
            </a:spcBef>
            <a:spcAft>
              <a:spcPct val="35000"/>
            </a:spcAft>
            <a:buNone/>
          </a:pPr>
          <a:r>
            <a:rPr lang="en-US" sz="1500" kern="1200"/>
            <a:t>Discuss the developments in local communities.</a:t>
          </a:r>
        </a:p>
      </dsp:txBody>
      <dsp:txXfrm>
        <a:off x="1750944" y="5017627"/>
        <a:ext cx="5252832" cy="823183"/>
      </dsp:txXfrm>
    </dsp:sp>
    <dsp:sp modelId="{B9EE6154-E860-4EE8-B119-10016FB66972}">
      <dsp:nvSpPr>
        <dsp:cNvPr id="0" name=""/>
        <dsp:cNvSpPr/>
      </dsp:nvSpPr>
      <dsp:spPr>
        <a:xfrm rot="10800000">
          <a:off x="0" y="3763919"/>
          <a:ext cx="1750944" cy="1266056"/>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527" tIns="149352" rIns="124527" bIns="149352" numCol="1" spcCol="1270" anchor="ctr" anchorCtr="0">
          <a:noAutofit/>
        </a:bodyPr>
        <a:lstStyle/>
        <a:p>
          <a:pPr marL="0" lvl="0" indent="0" algn="ctr" defTabSz="933450">
            <a:lnSpc>
              <a:spcPct val="90000"/>
            </a:lnSpc>
            <a:spcBef>
              <a:spcPct val="0"/>
            </a:spcBef>
            <a:spcAft>
              <a:spcPct val="35000"/>
            </a:spcAft>
            <a:buNone/>
          </a:pPr>
          <a:r>
            <a:rPr lang="en-US" sz="2100" kern="1200"/>
            <a:t>Differentiate</a:t>
          </a:r>
        </a:p>
      </dsp:txBody>
      <dsp:txXfrm rot="-10800000">
        <a:off x="0" y="3763919"/>
        <a:ext cx="1750944" cy="822936"/>
      </dsp:txXfrm>
    </dsp:sp>
    <dsp:sp modelId="{19AC1898-F20B-4A00-A90A-D29C8E77C012}">
      <dsp:nvSpPr>
        <dsp:cNvPr id="0" name=""/>
        <dsp:cNvSpPr/>
      </dsp:nvSpPr>
      <dsp:spPr>
        <a:xfrm>
          <a:off x="1750944" y="3763919"/>
          <a:ext cx="5252832" cy="822936"/>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552" tIns="190500" rIns="106552" bIns="190500" numCol="1" spcCol="1270" anchor="ctr" anchorCtr="0">
          <a:noAutofit/>
        </a:bodyPr>
        <a:lstStyle/>
        <a:p>
          <a:pPr marL="0" lvl="0" indent="0" algn="l" defTabSz="666750">
            <a:lnSpc>
              <a:spcPct val="90000"/>
            </a:lnSpc>
            <a:spcBef>
              <a:spcPct val="0"/>
            </a:spcBef>
            <a:spcAft>
              <a:spcPct val="35000"/>
            </a:spcAft>
            <a:buNone/>
          </a:pPr>
          <a:r>
            <a:rPr lang="en-US" sz="1500" kern="1200"/>
            <a:t>Differentiate between communities.</a:t>
          </a:r>
        </a:p>
      </dsp:txBody>
      <dsp:txXfrm>
        <a:off x="1750944" y="3763919"/>
        <a:ext cx="5252832" cy="822936"/>
      </dsp:txXfrm>
    </dsp:sp>
    <dsp:sp modelId="{761CD0A4-3C2A-420B-A0B6-2BE8E73783F2}">
      <dsp:nvSpPr>
        <dsp:cNvPr id="0" name=""/>
        <dsp:cNvSpPr/>
      </dsp:nvSpPr>
      <dsp:spPr>
        <a:xfrm rot="10800000">
          <a:off x="0" y="2510210"/>
          <a:ext cx="1750944" cy="1266056"/>
        </a:xfrm>
        <a:prstGeom prst="upArrowCallout">
          <a:avLst>
            <a:gd name="adj1" fmla="val 5000"/>
            <a:gd name="adj2" fmla="val 10000"/>
            <a:gd name="adj3" fmla="val 15000"/>
            <a:gd name="adj4" fmla="val 64977"/>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527" tIns="149352" rIns="124527" bIns="149352" numCol="1" spcCol="1270" anchor="ctr" anchorCtr="0">
          <a:noAutofit/>
        </a:bodyPr>
        <a:lstStyle/>
        <a:p>
          <a:pPr marL="0" lvl="0" indent="0" algn="ctr" defTabSz="933450">
            <a:lnSpc>
              <a:spcPct val="90000"/>
            </a:lnSpc>
            <a:spcBef>
              <a:spcPct val="0"/>
            </a:spcBef>
            <a:spcAft>
              <a:spcPct val="35000"/>
            </a:spcAft>
            <a:buNone/>
          </a:pPr>
          <a:r>
            <a:rPr lang="en-US" sz="2100" kern="1200"/>
            <a:t>Discuss</a:t>
          </a:r>
        </a:p>
      </dsp:txBody>
      <dsp:txXfrm rot="-10800000">
        <a:off x="0" y="2510210"/>
        <a:ext cx="1750944" cy="822936"/>
      </dsp:txXfrm>
    </dsp:sp>
    <dsp:sp modelId="{425F7A64-0DB0-48D1-BAF6-29AA04687518}">
      <dsp:nvSpPr>
        <dsp:cNvPr id="0" name=""/>
        <dsp:cNvSpPr/>
      </dsp:nvSpPr>
      <dsp:spPr>
        <a:xfrm>
          <a:off x="1750944" y="2510210"/>
          <a:ext cx="5252832" cy="822936"/>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552" tIns="190500" rIns="106552" bIns="190500" numCol="1" spcCol="1270" anchor="ctr" anchorCtr="0">
          <a:noAutofit/>
        </a:bodyPr>
        <a:lstStyle/>
        <a:p>
          <a:pPr marL="0" lvl="0" indent="0" algn="l" defTabSz="666750">
            <a:lnSpc>
              <a:spcPct val="90000"/>
            </a:lnSpc>
            <a:spcBef>
              <a:spcPct val="0"/>
            </a:spcBef>
            <a:spcAft>
              <a:spcPct val="35000"/>
            </a:spcAft>
            <a:buNone/>
          </a:pPr>
          <a:r>
            <a:rPr lang="en-US" sz="1500" kern="1200"/>
            <a:t>Discuss links between community and health. </a:t>
          </a:r>
        </a:p>
      </dsp:txBody>
      <dsp:txXfrm>
        <a:off x="1750944" y="2510210"/>
        <a:ext cx="5252832" cy="822936"/>
      </dsp:txXfrm>
    </dsp:sp>
    <dsp:sp modelId="{C142AA25-F41C-461C-BBCD-8885CE4DB267}">
      <dsp:nvSpPr>
        <dsp:cNvPr id="0" name=""/>
        <dsp:cNvSpPr/>
      </dsp:nvSpPr>
      <dsp:spPr>
        <a:xfrm rot="10800000">
          <a:off x="0" y="1256502"/>
          <a:ext cx="1750944" cy="1266056"/>
        </a:xfrm>
        <a:prstGeom prst="upArrowCallout">
          <a:avLst>
            <a:gd name="adj1" fmla="val 5000"/>
            <a:gd name="adj2" fmla="val 10000"/>
            <a:gd name="adj3" fmla="val 15000"/>
            <a:gd name="adj4" fmla="val 64977"/>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527" tIns="149352" rIns="124527" bIns="149352" numCol="1" spcCol="1270" anchor="ctr" anchorCtr="0">
          <a:noAutofit/>
        </a:bodyPr>
        <a:lstStyle/>
        <a:p>
          <a:pPr marL="0" lvl="0" indent="0" algn="ctr" defTabSz="933450">
            <a:lnSpc>
              <a:spcPct val="90000"/>
            </a:lnSpc>
            <a:spcBef>
              <a:spcPct val="0"/>
            </a:spcBef>
            <a:spcAft>
              <a:spcPct val="35000"/>
            </a:spcAft>
            <a:buNone/>
          </a:pPr>
          <a:r>
            <a:rPr lang="en-US" sz="2100" kern="1200"/>
            <a:t>Define</a:t>
          </a:r>
        </a:p>
      </dsp:txBody>
      <dsp:txXfrm rot="-10800000">
        <a:off x="0" y="1256502"/>
        <a:ext cx="1750944" cy="822936"/>
      </dsp:txXfrm>
    </dsp:sp>
    <dsp:sp modelId="{44765EAC-B677-448B-AB42-31AFF8A205B8}">
      <dsp:nvSpPr>
        <dsp:cNvPr id="0" name=""/>
        <dsp:cNvSpPr/>
      </dsp:nvSpPr>
      <dsp:spPr>
        <a:xfrm>
          <a:off x="1750944" y="1256502"/>
          <a:ext cx="5252832" cy="82293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552" tIns="190500" rIns="106552" bIns="190500" numCol="1" spcCol="1270" anchor="ctr" anchorCtr="0">
          <a:noAutofit/>
        </a:bodyPr>
        <a:lstStyle/>
        <a:p>
          <a:pPr marL="0" lvl="0" indent="0" algn="l" defTabSz="666750">
            <a:lnSpc>
              <a:spcPct val="90000"/>
            </a:lnSpc>
            <a:spcBef>
              <a:spcPct val="0"/>
            </a:spcBef>
            <a:spcAft>
              <a:spcPct val="35000"/>
            </a:spcAft>
            <a:buNone/>
          </a:pPr>
          <a:r>
            <a:rPr lang="en-US" sz="1500" kern="1200"/>
            <a:t>Define community.</a:t>
          </a:r>
        </a:p>
      </dsp:txBody>
      <dsp:txXfrm>
        <a:off x="1750944" y="1256502"/>
        <a:ext cx="5252832" cy="822936"/>
      </dsp:txXfrm>
    </dsp:sp>
    <dsp:sp modelId="{19A1B060-2294-477B-9D56-422123D8711A}">
      <dsp:nvSpPr>
        <dsp:cNvPr id="0" name=""/>
        <dsp:cNvSpPr/>
      </dsp:nvSpPr>
      <dsp:spPr>
        <a:xfrm rot="10800000">
          <a:off x="0" y="2793"/>
          <a:ext cx="1750944" cy="1266056"/>
        </a:xfrm>
        <a:prstGeom prst="upArrowCallout">
          <a:avLst>
            <a:gd name="adj1" fmla="val 5000"/>
            <a:gd name="adj2" fmla="val 10000"/>
            <a:gd name="adj3" fmla="val 15000"/>
            <a:gd name="adj4" fmla="val 64977"/>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527" tIns="149352" rIns="124527" bIns="149352" numCol="1" spcCol="1270" anchor="ctr" anchorCtr="0">
          <a:noAutofit/>
        </a:bodyPr>
        <a:lstStyle/>
        <a:p>
          <a:pPr marL="0" lvl="0" indent="0" algn="ctr" defTabSz="933450">
            <a:lnSpc>
              <a:spcPct val="90000"/>
            </a:lnSpc>
            <a:spcBef>
              <a:spcPct val="0"/>
            </a:spcBef>
            <a:spcAft>
              <a:spcPct val="35000"/>
            </a:spcAft>
            <a:buNone/>
          </a:pPr>
          <a:r>
            <a:rPr lang="en-US" sz="2100" kern="1200"/>
            <a:t>Aim</a:t>
          </a:r>
        </a:p>
      </dsp:txBody>
      <dsp:txXfrm rot="-10800000">
        <a:off x="0" y="2793"/>
        <a:ext cx="1750944" cy="822936"/>
      </dsp:txXfrm>
    </dsp:sp>
    <dsp:sp modelId="{C259725C-8718-48BD-9019-08002420C4D3}">
      <dsp:nvSpPr>
        <dsp:cNvPr id="0" name=""/>
        <dsp:cNvSpPr/>
      </dsp:nvSpPr>
      <dsp:spPr>
        <a:xfrm>
          <a:off x="1750944" y="2793"/>
          <a:ext cx="5252832" cy="822936"/>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552" tIns="190500" rIns="106552" bIns="190500" numCol="1" spcCol="1270" anchor="ctr" anchorCtr="0">
          <a:noAutofit/>
        </a:bodyPr>
        <a:lstStyle/>
        <a:p>
          <a:pPr marL="0" lvl="0" indent="0" algn="l" defTabSz="666750">
            <a:lnSpc>
              <a:spcPct val="90000"/>
            </a:lnSpc>
            <a:spcBef>
              <a:spcPct val="0"/>
            </a:spcBef>
            <a:spcAft>
              <a:spcPct val="35000"/>
            </a:spcAft>
            <a:buNone/>
          </a:pPr>
          <a:r>
            <a:rPr lang="en-US" sz="1500" kern="1200"/>
            <a:t>Aim: To introduce the module assessments and the concepts of community.</a:t>
          </a:r>
        </a:p>
      </dsp:txBody>
      <dsp:txXfrm>
        <a:off x="1750944" y="2793"/>
        <a:ext cx="5252832" cy="8229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CDFB9-8091-4FDC-A9CB-2C6FCF0307BE}">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5897E-5F3D-4E77-8240-7AF2D68186CA}">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Critically examine health, education or wellbeing initiatives that have helped to develop a community</a:t>
          </a:r>
        </a:p>
      </dsp:txBody>
      <dsp:txXfrm>
        <a:off x="585701" y="722249"/>
        <a:ext cx="4337991" cy="2693452"/>
      </dsp:txXfrm>
    </dsp:sp>
    <dsp:sp modelId="{63349807-BE81-40C0-977A-F7BCB652D8DB}">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13FE9E-1609-48E1-9930-4D0B171BD5D5}">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Investigate and critically evaluate innovative digital technologies that could be used to develop communities now and in the future.</a:t>
          </a:r>
        </a:p>
      </dsp:txBody>
      <dsp:txXfrm>
        <a:off x="6092527" y="722249"/>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8EEAF-6ABA-4C6A-8276-F163D253F732}">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704E05-D27D-4B32-9420-75B51328E06D}">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You will present a 20-minute viva, exploring the following statement: </a:t>
          </a:r>
        </a:p>
      </dsp:txBody>
      <dsp:txXfrm>
        <a:off x="585701" y="722249"/>
        <a:ext cx="4337991" cy="2693452"/>
      </dsp:txXfrm>
    </dsp:sp>
    <dsp:sp modelId="{1211B1BD-C121-4C98-9031-9045057CF592}">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011211-A50D-4FA1-BBE3-486CE8262AE7}">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i="1" kern="1200"/>
            <a:t>"Critically evaluate digital innovations that could develop communities in the present and future"</a:t>
          </a:r>
          <a:endParaRPr lang="en-US" sz="3500" kern="1200"/>
        </a:p>
      </dsp:txBody>
      <dsp:txXfrm>
        <a:off x="6092527" y="722249"/>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3B1E3-3F41-4153-B73A-83CCE88BF858}">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9FADCD-F5E5-4311-A78B-A4284C07ED7A}">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a:t>You will write a 2000-word report on the following:</a:t>
          </a:r>
        </a:p>
      </dsp:txBody>
      <dsp:txXfrm>
        <a:off x="585701" y="722249"/>
        <a:ext cx="4337991" cy="2693452"/>
      </dsp:txXfrm>
    </dsp:sp>
    <dsp:sp modelId="{2F3B2602-C5FA-4021-A3A1-B5E04F73CF11}">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57C9EA-24D7-4FDE-A4E3-AD4BA3AE0806}">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i="1" kern="1200"/>
            <a:t>"With reference to an identified community, examine the key initiatives that have developed this community."</a:t>
          </a:r>
          <a:endParaRPr lang="en-US" sz="2900" kern="1200"/>
        </a:p>
      </dsp:txBody>
      <dsp:txXfrm>
        <a:off x="6092527" y="722249"/>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B0959-47D7-47FB-B53F-18DFD1654CFB}">
      <dsp:nvSpPr>
        <dsp:cNvPr id="0" name=""/>
        <dsp:cNvSpPr/>
      </dsp:nvSpPr>
      <dsp:spPr>
        <a:xfrm>
          <a:off x="0" y="56202"/>
          <a:ext cx="7003777" cy="280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A community can be defined as a group of people sharing a commonality.</a:t>
          </a:r>
        </a:p>
      </dsp:txBody>
      <dsp:txXfrm>
        <a:off x="137075" y="193277"/>
        <a:ext cx="6729627" cy="2533850"/>
      </dsp:txXfrm>
    </dsp:sp>
    <dsp:sp modelId="{BC7AB93B-2CA0-4958-A5E5-95B287513219}">
      <dsp:nvSpPr>
        <dsp:cNvPr id="0" name=""/>
        <dsp:cNvSpPr/>
      </dsp:nvSpPr>
      <dsp:spPr>
        <a:xfrm>
          <a:off x="0" y="2979402"/>
          <a:ext cx="7003777" cy="2808000"/>
        </a:xfrm>
        <a:prstGeom prst="roundRect">
          <a:avLst/>
        </a:prstGeom>
        <a:solidFill>
          <a:schemeClr val="accent2">
            <a:hueOff val="2943941"/>
            <a:satOff val="10575"/>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This could be an interest, an attitude, a goal or even location.</a:t>
          </a:r>
        </a:p>
      </dsp:txBody>
      <dsp:txXfrm>
        <a:off x="137075" y="3116477"/>
        <a:ext cx="6729627" cy="25338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08276-FD68-4C3C-99E6-F1A0F7FC57CC}">
      <dsp:nvSpPr>
        <dsp:cNvPr id="0" name=""/>
        <dsp:cNvSpPr/>
      </dsp:nvSpPr>
      <dsp:spPr>
        <a:xfrm>
          <a:off x="0" y="1077"/>
          <a:ext cx="7003777" cy="141716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community is a group of people who have common characteristics or interests. </a:t>
          </a:r>
        </a:p>
      </dsp:txBody>
      <dsp:txXfrm>
        <a:off x="69180" y="70257"/>
        <a:ext cx="6865417" cy="1278802"/>
      </dsp:txXfrm>
    </dsp:sp>
    <dsp:sp modelId="{67980563-3DF0-4A08-8656-4E7963B30B08}">
      <dsp:nvSpPr>
        <dsp:cNvPr id="0" name=""/>
        <dsp:cNvSpPr/>
      </dsp:nvSpPr>
      <dsp:spPr>
        <a:xfrm>
          <a:off x="0" y="1475840"/>
          <a:ext cx="7003777" cy="1417162"/>
        </a:xfrm>
        <a:prstGeom prst="roundRect">
          <a:avLst/>
        </a:prstGeom>
        <a:solidFill>
          <a:schemeClr val="accent2">
            <a:hueOff val="981314"/>
            <a:satOff val="3525"/>
            <a:lumOff val="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Communities can be defined by: geographical location, race, ethnicity, age, occupation, a shared interest or affinity (such as religion and faith) or other common bonds, such as health need or disadvantage. </a:t>
          </a:r>
        </a:p>
      </dsp:txBody>
      <dsp:txXfrm>
        <a:off x="69180" y="1545020"/>
        <a:ext cx="6865417" cy="1278802"/>
      </dsp:txXfrm>
    </dsp:sp>
    <dsp:sp modelId="{75677782-1934-41DD-AA1B-7B096F8739D8}">
      <dsp:nvSpPr>
        <dsp:cNvPr id="0" name=""/>
        <dsp:cNvSpPr/>
      </dsp:nvSpPr>
      <dsp:spPr>
        <a:xfrm>
          <a:off x="0" y="2950602"/>
          <a:ext cx="7003777" cy="1417162"/>
        </a:xfrm>
        <a:prstGeom prst="roundRect">
          <a:avLst/>
        </a:prstGeom>
        <a:solidFill>
          <a:schemeClr val="accent2">
            <a:hueOff val="1962628"/>
            <a:satOff val="7050"/>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People who are socially isolated are also considered to be a community group.</a:t>
          </a:r>
        </a:p>
      </dsp:txBody>
      <dsp:txXfrm>
        <a:off x="69180" y="3019782"/>
        <a:ext cx="6865417" cy="1278802"/>
      </dsp:txXfrm>
    </dsp:sp>
    <dsp:sp modelId="{AD9F213D-16CB-4186-9511-77CCDE79848B}">
      <dsp:nvSpPr>
        <dsp:cNvPr id="0" name=""/>
        <dsp:cNvSpPr/>
      </dsp:nvSpPr>
      <dsp:spPr>
        <a:xfrm>
          <a:off x="0" y="4425365"/>
          <a:ext cx="7003777" cy="1417162"/>
        </a:xfrm>
        <a:prstGeom prst="roundRect">
          <a:avLst/>
        </a:prstGeom>
        <a:solidFill>
          <a:schemeClr val="accent2">
            <a:hueOff val="2943941"/>
            <a:satOff val="10575"/>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(National Institute for Health and Care Excellence, 2016)</a:t>
          </a:r>
          <a:br>
            <a:rPr lang="en-US" sz="2000" kern="1200"/>
          </a:br>
          <a:endParaRPr lang="en-US" sz="2000" kern="1200"/>
        </a:p>
      </dsp:txBody>
      <dsp:txXfrm>
        <a:off x="69180" y="4494545"/>
        <a:ext cx="6865417" cy="12788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281FA0-D7DA-4A6D-A126-96C70561ED38}">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E40B1D-67C0-424A-8F97-DEDC0EAA7986}">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60756D-EF31-4F0B-A563-06E06820BCC0}">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US" sz="2500" kern="1200"/>
            <a:t>Based on this definition, make a list of all the communities you belong to in your life. </a:t>
          </a:r>
        </a:p>
      </dsp:txBody>
      <dsp:txXfrm>
        <a:off x="2024809" y="949585"/>
        <a:ext cx="4978967" cy="1753081"/>
      </dsp:txXfrm>
    </dsp:sp>
    <dsp:sp modelId="{52C0BD8A-110A-46A6-ADDB-182FFE949A10}">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82C19B-3DF8-46CB-9285-B22EDE9005C2}">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C003C7-92C0-43C0-9A71-11341D91C3E8}">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US" sz="2500" kern="1200"/>
            <a:t>Think broadly!</a:t>
          </a:r>
        </a:p>
      </dsp:txBody>
      <dsp:txXfrm>
        <a:off x="2024809" y="3140937"/>
        <a:ext cx="4978967" cy="17530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6D317D-2AFE-4349-A02B-DACCCF8FFF4D}">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E5141D-7FB0-49A4-9D75-5F6FEB0A1B06}">
      <dsp:nvSpPr>
        <dsp:cNvPr id="0" name=""/>
        <dsp:cNvSpPr/>
      </dsp:nvSpPr>
      <dsp:spPr>
        <a:xfrm>
          <a:off x="0" y="713"/>
          <a:ext cx="7003777" cy="58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Children</a:t>
          </a:r>
        </a:p>
      </dsp:txBody>
      <dsp:txXfrm>
        <a:off x="0" y="713"/>
        <a:ext cx="7003777" cy="584217"/>
      </dsp:txXfrm>
    </dsp:sp>
    <dsp:sp modelId="{734C726B-CCEC-4E26-B412-5D6B046E9407}">
      <dsp:nvSpPr>
        <dsp:cNvPr id="0" name=""/>
        <dsp:cNvSpPr/>
      </dsp:nvSpPr>
      <dsp:spPr>
        <a:xfrm>
          <a:off x="0" y="584931"/>
          <a:ext cx="7003777" cy="0"/>
        </a:xfrm>
        <a:prstGeom prst="line">
          <a:avLst/>
        </a:prstGeom>
        <a:solidFill>
          <a:schemeClr val="accent2">
            <a:hueOff val="327105"/>
            <a:satOff val="1175"/>
            <a:lumOff val="915"/>
            <a:alphaOff val="0"/>
          </a:schemeClr>
        </a:solidFill>
        <a:ln w="12700" cap="flat" cmpd="sng" algn="ctr">
          <a:solidFill>
            <a:schemeClr val="accent2">
              <a:hueOff val="327105"/>
              <a:satOff val="1175"/>
              <a:lumOff val="91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FEF93-8DF3-46C1-AA85-15FB8511919E}">
      <dsp:nvSpPr>
        <dsp:cNvPr id="0" name=""/>
        <dsp:cNvSpPr/>
      </dsp:nvSpPr>
      <dsp:spPr>
        <a:xfrm>
          <a:off x="0" y="584931"/>
          <a:ext cx="7003777" cy="58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Teenagers</a:t>
          </a:r>
        </a:p>
      </dsp:txBody>
      <dsp:txXfrm>
        <a:off x="0" y="584931"/>
        <a:ext cx="7003777" cy="584217"/>
      </dsp:txXfrm>
    </dsp:sp>
    <dsp:sp modelId="{7C298A76-0F43-4FC5-B97F-3D61A369B959}">
      <dsp:nvSpPr>
        <dsp:cNvPr id="0" name=""/>
        <dsp:cNvSpPr/>
      </dsp:nvSpPr>
      <dsp:spPr>
        <a:xfrm>
          <a:off x="0" y="1169148"/>
          <a:ext cx="7003777" cy="0"/>
        </a:xfrm>
        <a:prstGeom prst="line">
          <a:avLst/>
        </a:prstGeom>
        <a:solidFill>
          <a:schemeClr val="accent2">
            <a:hueOff val="654209"/>
            <a:satOff val="2350"/>
            <a:lumOff val="1830"/>
            <a:alphaOff val="0"/>
          </a:schemeClr>
        </a:solidFill>
        <a:ln w="12700" cap="flat" cmpd="sng" algn="ctr">
          <a:solidFill>
            <a:schemeClr val="accent2">
              <a:hueOff val="654209"/>
              <a:satOff val="2350"/>
              <a:lumOff val="18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78BA33-FDAC-4748-A055-DE8FEF6CFD5A}">
      <dsp:nvSpPr>
        <dsp:cNvPr id="0" name=""/>
        <dsp:cNvSpPr/>
      </dsp:nvSpPr>
      <dsp:spPr>
        <a:xfrm>
          <a:off x="0" y="1169148"/>
          <a:ext cx="7003777" cy="58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Council estate tenants</a:t>
          </a:r>
        </a:p>
      </dsp:txBody>
      <dsp:txXfrm>
        <a:off x="0" y="1169148"/>
        <a:ext cx="7003777" cy="584217"/>
      </dsp:txXfrm>
    </dsp:sp>
    <dsp:sp modelId="{E3717C6B-782C-4914-A3BB-890F38F64F66}">
      <dsp:nvSpPr>
        <dsp:cNvPr id="0" name=""/>
        <dsp:cNvSpPr/>
      </dsp:nvSpPr>
      <dsp:spPr>
        <a:xfrm>
          <a:off x="0" y="1753366"/>
          <a:ext cx="7003777" cy="0"/>
        </a:xfrm>
        <a:prstGeom prst="line">
          <a:avLst/>
        </a:prstGeom>
        <a:solidFill>
          <a:schemeClr val="accent2">
            <a:hueOff val="981314"/>
            <a:satOff val="3525"/>
            <a:lumOff val="2745"/>
            <a:alphaOff val="0"/>
          </a:schemeClr>
        </a:solidFill>
        <a:ln w="12700" cap="flat" cmpd="sng" algn="ctr">
          <a:solidFill>
            <a:schemeClr val="accent2">
              <a:hueOff val="981314"/>
              <a:satOff val="3525"/>
              <a:lumOff val="27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7EA383-F9CD-4C87-9E02-BB5E4679CAA5}">
      <dsp:nvSpPr>
        <dsp:cNvPr id="0" name=""/>
        <dsp:cNvSpPr/>
      </dsp:nvSpPr>
      <dsp:spPr>
        <a:xfrm>
          <a:off x="0" y="1753366"/>
          <a:ext cx="7003777" cy="58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Women</a:t>
          </a:r>
        </a:p>
      </dsp:txBody>
      <dsp:txXfrm>
        <a:off x="0" y="1753366"/>
        <a:ext cx="7003777" cy="584217"/>
      </dsp:txXfrm>
    </dsp:sp>
    <dsp:sp modelId="{7416AF5E-7B6B-4372-91B4-63054E28B724}">
      <dsp:nvSpPr>
        <dsp:cNvPr id="0" name=""/>
        <dsp:cNvSpPr/>
      </dsp:nvSpPr>
      <dsp:spPr>
        <a:xfrm>
          <a:off x="0" y="2337584"/>
          <a:ext cx="7003777" cy="0"/>
        </a:xfrm>
        <a:prstGeom prst="line">
          <a:avLst/>
        </a:prstGeom>
        <a:solidFill>
          <a:schemeClr val="accent2">
            <a:hueOff val="1308418"/>
            <a:satOff val="4700"/>
            <a:lumOff val="3660"/>
            <a:alphaOff val="0"/>
          </a:schemeClr>
        </a:solidFill>
        <a:ln w="12700" cap="flat" cmpd="sng" algn="ctr">
          <a:solidFill>
            <a:schemeClr val="accent2">
              <a:hueOff val="1308418"/>
              <a:satOff val="4700"/>
              <a:lumOff val="36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71720C-0E4E-407A-B852-517F437E8305}">
      <dsp:nvSpPr>
        <dsp:cNvPr id="0" name=""/>
        <dsp:cNvSpPr/>
      </dsp:nvSpPr>
      <dsp:spPr>
        <a:xfrm>
          <a:off x="0" y="2337584"/>
          <a:ext cx="7003777" cy="58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Traveller groups</a:t>
          </a:r>
        </a:p>
      </dsp:txBody>
      <dsp:txXfrm>
        <a:off x="0" y="2337584"/>
        <a:ext cx="7003777" cy="584217"/>
      </dsp:txXfrm>
    </dsp:sp>
    <dsp:sp modelId="{4A095237-2B8E-4A3E-9E28-8D2129D39AE1}">
      <dsp:nvSpPr>
        <dsp:cNvPr id="0" name=""/>
        <dsp:cNvSpPr/>
      </dsp:nvSpPr>
      <dsp:spPr>
        <a:xfrm>
          <a:off x="0" y="2921802"/>
          <a:ext cx="7003777" cy="0"/>
        </a:xfrm>
        <a:prstGeom prst="line">
          <a:avLst/>
        </a:prstGeom>
        <a:solidFill>
          <a:schemeClr val="accent2">
            <a:hueOff val="1635523"/>
            <a:satOff val="5875"/>
            <a:lumOff val="4575"/>
            <a:alphaOff val="0"/>
          </a:schemeClr>
        </a:solidFill>
        <a:ln w="12700" cap="flat" cmpd="sng" algn="ctr">
          <a:solidFill>
            <a:schemeClr val="accent2">
              <a:hueOff val="1635523"/>
              <a:satOff val="5875"/>
              <a:lumOff val="45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D74A48-6079-423E-957A-596BC31BA172}">
      <dsp:nvSpPr>
        <dsp:cNvPr id="0" name=""/>
        <dsp:cNvSpPr/>
      </dsp:nvSpPr>
      <dsp:spPr>
        <a:xfrm>
          <a:off x="0" y="2921802"/>
          <a:ext cx="7003777" cy="58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Homeless people</a:t>
          </a:r>
        </a:p>
      </dsp:txBody>
      <dsp:txXfrm>
        <a:off x="0" y="2921802"/>
        <a:ext cx="7003777" cy="584217"/>
      </dsp:txXfrm>
    </dsp:sp>
    <dsp:sp modelId="{521CFFFC-294E-41F5-9FD4-E6729F2DD221}">
      <dsp:nvSpPr>
        <dsp:cNvPr id="0" name=""/>
        <dsp:cNvSpPr/>
      </dsp:nvSpPr>
      <dsp:spPr>
        <a:xfrm>
          <a:off x="0" y="3506020"/>
          <a:ext cx="7003777" cy="0"/>
        </a:xfrm>
        <a:prstGeom prst="line">
          <a:avLst/>
        </a:prstGeom>
        <a:solidFill>
          <a:schemeClr val="accent2">
            <a:hueOff val="1962628"/>
            <a:satOff val="7050"/>
            <a:lumOff val="5490"/>
            <a:alphaOff val="0"/>
          </a:schemeClr>
        </a:solidFill>
        <a:ln w="12700" cap="flat" cmpd="sng" algn="ctr">
          <a:solidFill>
            <a:schemeClr val="accent2">
              <a:hueOff val="1962628"/>
              <a:satOff val="7050"/>
              <a:lumOff val="5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BA153A-63CF-4891-83C4-0D31BBD66CE6}">
      <dsp:nvSpPr>
        <dsp:cNvPr id="0" name=""/>
        <dsp:cNvSpPr/>
      </dsp:nvSpPr>
      <dsp:spPr>
        <a:xfrm>
          <a:off x="0" y="3506020"/>
          <a:ext cx="7003777" cy="58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Elderly people</a:t>
          </a:r>
        </a:p>
      </dsp:txBody>
      <dsp:txXfrm>
        <a:off x="0" y="3506020"/>
        <a:ext cx="7003777" cy="584217"/>
      </dsp:txXfrm>
    </dsp:sp>
    <dsp:sp modelId="{57FB9D2A-DC26-48CF-9E92-2B7D018BFB11}">
      <dsp:nvSpPr>
        <dsp:cNvPr id="0" name=""/>
        <dsp:cNvSpPr/>
      </dsp:nvSpPr>
      <dsp:spPr>
        <a:xfrm>
          <a:off x="0" y="4090238"/>
          <a:ext cx="7003777" cy="0"/>
        </a:xfrm>
        <a:prstGeom prst="line">
          <a:avLst/>
        </a:prstGeom>
        <a:solidFill>
          <a:schemeClr val="accent2">
            <a:hueOff val="2289732"/>
            <a:satOff val="8225"/>
            <a:lumOff val="6405"/>
            <a:alphaOff val="0"/>
          </a:schemeClr>
        </a:solidFill>
        <a:ln w="12700" cap="flat" cmpd="sng" algn="ctr">
          <a:solidFill>
            <a:schemeClr val="accent2">
              <a:hueOff val="2289732"/>
              <a:satOff val="8225"/>
              <a:lumOff val="64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BDBCB2-E46A-45F2-86A9-3EFFAF6A1021}">
      <dsp:nvSpPr>
        <dsp:cNvPr id="0" name=""/>
        <dsp:cNvSpPr/>
      </dsp:nvSpPr>
      <dsp:spPr>
        <a:xfrm>
          <a:off x="0" y="4090238"/>
          <a:ext cx="7003777" cy="58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Prisoners</a:t>
          </a:r>
        </a:p>
      </dsp:txBody>
      <dsp:txXfrm>
        <a:off x="0" y="4090238"/>
        <a:ext cx="7003777" cy="584217"/>
      </dsp:txXfrm>
    </dsp:sp>
    <dsp:sp modelId="{0EEC1874-9615-47B5-BFA4-DB6A85954589}">
      <dsp:nvSpPr>
        <dsp:cNvPr id="0" name=""/>
        <dsp:cNvSpPr/>
      </dsp:nvSpPr>
      <dsp:spPr>
        <a:xfrm>
          <a:off x="0" y="4674456"/>
          <a:ext cx="7003777" cy="0"/>
        </a:xfrm>
        <a:prstGeom prst="line">
          <a:avLst/>
        </a:prstGeom>
        <a:solidFill>
          <a:schemeClr val="accent2">
            <a:hueOff val="2616837"/>
            <a:satOff val="9400"/>
            <a:lumOff val="7320"/>
            <a:alphaOff val="0"/>
          </a:schemeClr>
        </a:solidFill>
        <a:ln w="12700" cap="flat" cmpd="sng" algn="ctr">
          <a:solidFill>
            <a:schemeClr val="accent2">
              <a:hueOff val="2616837"/>
              <a:satOff val="9400"/>
              <a:lumOff val="73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3B83E0-8C6A-434C-934F-F7C48D445C21}">
      <dsp:nvSpPr>
        <dsp:cNvPr id="0" name=""/>
        <dsp:cNvSpPr/>
      </dsp:nvSpPr>
      <dsp:spPr>
        <a:xfrm>
          <a:off x="0" y="4674456"/>
          <a:ext cx="7003777" cy="58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Ethnic minority groups</a:t>
          </a:r>
        </a:p>
      </dsp:txBody>
      <dsp:txXfrm>
        <a:off x="0" y="4674456"/>
        <a:ext cx="7003777" cy="584217"/>
      </dsp:txXfrm>
    </dsp:sp>
    <dsp:sp modelId="{0D61F674-063A-452D-86AB-A73A83E46B1D}">
      <dsp:nvSpPr>
        <dsp:cNvPr id="0" name=""/>
        <dsp:cNvSpPr/>
      </dsp:nvSpPr>
      <dsp:spPr>
        <a:xfrm>
          <a:off x="0" y="5258673"/>
          <a:ext cx="7003777" cy="0"/>
        </a:xfrm>
        <a:prstGeom prst="line">
          <a:avLst/>
        </a:prstGeom>
        <a:solidFill>
          <a:schemeClr val="accent2">
            <a:hueOff val="2943941"/>
            <a:satOff val="10575"/>
            <a:lumOff val="8235"/>
            <a:alphaOff val="0"/>
          </a:schemeClr>
        </a:solidFill>
        <a:ln w="12700" cap="flat" cmpd="sng" algn="ctr">
          <a:solidFill>
            <a:schemeClr val="accent2">
              <a:hueOff val="2943941"/>
              <a:satOff val="10575"/>
              <a:lumOff val="8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2D69E-9AF6-404A-8667-CD1A011CBB03}">
      <dsp:nvSpPr>
        <dsp:cNvPr id="0" name=""/>
        <dsp:cNvSpPr/>
      </dsp:nvSpPr>
      <dsp:spPr>
        <a:xfrm>
          <a:off x="0" y="5258673"/>
          <a:ext cx="7003777" cy="584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Hospital/care home patients</a:t>
          </a:r>
        </a:p>
      </dsp:txBody>
      <dsp:txXfrm>
        <a:off x="0" y="5258673"/>
        <a:ext cx="7003777" cy="58421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F6F2F-94DC-4DD7-BA35-AB37DB49E844}">
      <dsp:nvSpPr>
        <dsp:cNvPr id="0" name=""/>
        <dsp:cNvSpPr/>
      </dsp:nvSpPr>
      <dsp:spPr>
        <a:xfrm>
          <a:off x="0" y="242502"/>
          <a:ext cx="7003777" cy="2585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purpose does this serve?</a:t>
          </a:r>
        </a:p>
      </dsp:txBody>
      <dsp:txXfrm>
        <a:off x="126223" y="368725"/>
        <a:ext cx="6751331" cy="2333254"/>
      </dsp:txXfrm>
    </dsp:sp>
    <dsp:sp modelId="{5EB7DBD9-40FE-4A87-AE63-D5892D47976A}">
      <dsp:nvSpPr>
        <dsp:cNvPr id="0" name=""/>
        <dsp:cNvSpPr/>
      </dsp:nvSpPr>
      <dsp:spPr>
        <a:xfrm>
          <a:off x="0" y="3015402"/>
          <a:ext cx="7003777" cy="2585700"/>
        </a:xfrm>
        <a:prstGeom prst="roundRect">
          <a:avLst/>
        </a:prstGeom>
        <a:solidFill>
          <a:schemeClr val="accent2">
            <a:hueOff val="2943941"/>
            <a:satOff val="10575"/>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Why do we have a community?</a:t>
          </a:r>
        </a:p>
      </dsp:txBody>
      <dsp:txXfrm>
        <a:off x="126223" y="3141625"/>
        <a:ext cx="6751331" cy="233325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176B62-A213-4E62-9839-0E5602863A54}">
      <dsp:nvSpPr>
        <dsp:cNvPr id="0" name=""/>
        <dsp:cNvSpPr/>
      </dsp:nvSpPr>
      <dsp:spPr>
        <a:xfrm>
          <a:off x="0" y="531582"/>
          <a:ext cx="7003777" cy="15397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Belonging to a community offers a range of health and wellbeing benefits, ranging from physical to psychological. </a:t>
          </a:r>
        </a:p>
      </dsp:txBody>
      <dsp:txXfrm>
        <a:off x="75163" y="606745"/>
        <a:ext cx="6853451" cy="1389393"/>
      </dsp:txXfrm>
    </dsp:sp>
    <dsp:sp modelId="{D1796D2E-A071-4301-B3B4-D84454BF1CE7}">
      <dsp:nvSpPr>
        <dsp:cNvPr id="0" name=""/>
        <dsp:cNvSpPr/>
      </dsp:nvSpPr>
      <dsp:spPr>
        <a:xfrm>
          <a:off x="0" y="2151942"/>
          <a:ext cx="7003777" cy="1539719"/>
        </a:xfrm>
        <a:prstGeom prst="roundRect">
          <a:avLst/>
        </a:prstGeom>
        <a:solidFill>
          <a:schemeClr val="accent2">
            <a:hueOff val="1471971"/>
            <a:satOff val="5288"/>
            <a:lumOff val="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It is at the heart of working as a community psychologist (Kloos et al., 2012). </a:t>
          </a:r>
        </a:p>
      </dsp:txBody>
      <dsp:txXfrm>
        <a:off x="75163" y="2227105"/>
        <a:ext cx="6853451" cy="1389393"/>
      </dsp:txXfrm>
    </dsp:sp>
    <dsp:sp modelId="{4DAEDE08-5BA6-4B86-A3B3-4B468FB225C5}">
      <dsp:nvSpPr>
        <dsp:cNvPr id="0" name=""/>
        <dsp:cNvSpPr/>
      </dsp:nvSpPr>
      <dsp:spPr>
        <a:xfrm>
          <a:off x="0" y="3772302"/>
          <a:ext cx="7003777" cy="1539719"/>
        </a:xfrm>
        <a:prstGeom prst="roundRect">
          <a:avLst/>
        </a:prstGeom>
        <a:solidFill>
          <a:schemeClr val="accent2">
            <a:hueOff val="2943941"/>
            <a:satOff val="10575"/>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complete mental health model includes societal belonging and community engagement (Keyes, 2005).</a:t>
          </a:r>
        </a:p>
      </dsp:txBody>
      <dsp:txXfrm>
        <a:off x="75163" y="3847465"/>
        <a:ext cx="6853451" cy="138939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9610CA-1C21-4C4C-BE23-1439E26D7808}">
      <dsp:nvSpPr>
        <dsp:cNvPr id="0" name=""/>
        <dsp:cNvSpPr/>
      </dsp:nvSpPr>
      <dsp:spPr>
        <a:xfrm>
          <a:off x="0" y="2210430"/>
          <a:ext cx="10515600" cy="14502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SOC and wellbeing might reciprocally influence one another as they are likely to both impact people’s relationship with their community (Campbell, Converse, &amp; Rodgers, 1976; Glynn, 1981; Shaver &amp; Freedman, 1976).</a:t>
          </a:r>
        </a:p>
      </dsp:txBody>
      <dsp:txXfrm>
        <a:off x="0" y="2210430"/>
        <a:ext cx="10515600" cy="1450281"/>
      </dsp:txXfrm>
    </dsp:sp>
    <dsp:sp modelId="{54A4D82D-4213-4463-AA06-A605CBB83AD7}">
      <dsp:nvSpPr>
        <dsp:cNvPr id="0" name=""/>
        <dsp:cNvSpPr/>
      </dsp:nvSpPr>
      <dsp:spPr>
        <a:xfrm rot="10800000">
          <a:off x="0" y="1651"/>
          <a:ext cx="10515600" cy="2230532"/>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a:t>Foundational research shows that the sense of community (SOC) felt by a person is linked to overall wellbeing (Davidson and Cotter, 1991).</a:t>
          </a:r>
        </a:p>
      </dsp:txBody>
      <dsp:txXfrm rot="10800000">
        <a:off x="0" y="1651"/>
        <a:ext cx="10515600" cy="144933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A17106-9083-448C-A5EE-6843C857B6F8}">
      <dsp:nvSpPr>
        <dsp:cNvPr id="0" name=""/>
        <dsp:cNvSpPr/>
      </dsp:nvSpPr>
      <dsp:spPr>
        <a:xfrm>
          <a:off x="3387504" y="723234"/>
          <a:ext cx="558104" cy="91440"/>
        </a:xfrm>
        <a:custGeom>
          <a:avLst/>
          <a:gdLst/>
          <a:ahLst/>
          <a:cxnLst/>
          <a:rect l="0" t="0" r="0" b="0"/>
          <a:pathLst>
            <a:path>
              <a:moveTo>
                <a:pt x="0" y="45720"/>
              </a:moveTo>
              <a:lnTo>
                <a:pt x="55810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51838" y="766010"/>
        <a:ext cx="29435" cy="5887"/>
      </dsp:txXfrm>
    </dsp:sp>
    <dsp:sp modelId="{25A6ED0D-9EF1-425A-A307-3A18F9C44BC8}">
      <dsp:nvSpPr>
        <dsp:cNvPr id="0" name=""/>
        <dsp:cNvSpPr/>
      </dsp:nvSpPr>
      <dsp:spPr>
        <a:xfrm>
          <a:off x="829720" y="1079"/>
          <a:ext cx="2559583" cy="15357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422" tIns="131652" rIns="125422" bIns="131652" numCol="1" spcCol="1270" anchor="ctr" anchorCtr="0">
          <a:noAutofit/>
        </a:bodyPr>
        <a:lstStyle/>
        <a:p>
          <a:pPr marL="0" lvl="0" indent="0" algn="ctr" defTabSz="800100">
            <a:lnSpc>
              <a:spcPct val="90000"/>
            </a:lnSpc>
            <a:spcBef>
              <a:spcPct val="0"/>
            </a:spcBef>
            <a:spcAft>
              <a:spcPct val="35000"/>
            </a:spcAft>
            <a:buNone/>
          </a:pPr>
          <a:r>
            <a:rPr lang="en-US" sz="1800" kern="1200"/>
            <a:t>Think back to your formative years, what communities did you hold as a child? </a:t>
          </a:r>
        </a:p>
      </dsp:txBody>
      <dsp:txXfrm>
        <a:off x="829720" y="1079"/>
        <a:ext cx="2559583" cy="1535749"/>
      </dsp:txXfrm>
    </dsp:sp>
    <dsp:sp modelId="{59C4732F-A098-49BE-A588-94BCEF3C65AB}">
      <dsp:nvSpPr>
        <dsp:cNvPr id="0" name=""/>
        <dsp:cNvSpPr/>
      </dsp:nvSpPr>
      <dsp:spPr>
        <a:xfrm>
          <a:off x="6535791" y="723234"/>
          <a:ext cx="558104" cy="91440"/>
        </a:xfrm>
        <a:custGeom>
          <a:avLst/>
          <a:gdLst/>
          <a:ahLst/>
          <a:cxnLst/>
          <a:rect l="0" t="0" r="0" b="0"/>
          <a:pathLst>
            <a:path>
              <a:moveTo>
                <a:pt x="0" y="45720"/>
              </a:moveTo>
              <a:lnTo>
                <a:pt x="558104"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800126" y="766010"/>
        <a:ext cx="29435" cy="5887"/>
      </dsp:txXfrm>
    </dsp:sp>
    <dsp:sp modelId="{1F407E48-E402-47F2-9B70-886E9F85752C}">
      <dsp:nvSpPr>
        <dsp:cNvPr id="0" name=""/>
        <dsp:cNvSpPr/>
      </dsp:nvSpPr>
      <dsp:spPr>
        <a:xfrm>
          <a:off x="3978008" y="1079"/>
          <a:ext cx="2559583" cy="15357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422" tIns="131652" rIns="125422" bIns="131652" numCol="1" spcCol="1270" anchor="ctr" anchorCtr="0">
          <a:noAutofit/>
        </a:bodyPr>
        <a:lstStyle/>
        <a:p>
          <a:pPr marL="0" lvl="0" indent="0" algn="ctr" defTabSz="800100">
            <a:lnSpc>
              <a:spcPct val="90000"/>
            </a:lnSpc>
            <a:spcBef>
              <a:spcPct val="0"/>
            </a:spcBef>
            <a:spcAft>
              <a:spcPct val="35000"/>
            </a:spcAft>
            <a:buNone/>
          </a:pPr>
          <a:r>
            <a:rPr lang="en-US" sz="1800" kern="1200"/>
            <a:t>Classes</a:t>
          </a:r>
        </a:p>
      </dsp:txBody>
      <dsp:txXfrm>
        <a:off x="3978008" y="1079"/>
        <a:ext cx="2559583" cy="1535749"/>
      </dsp:txXfrm>
    </dsp:sp>
    <dsp:sp modelId="{DCE1B8E6-81DB-4712-A893-6DC4A11353B4}">
      <dsp:nvSpPr>
        <dsp:cNvPr id="0" name=""/>
        <dsp:cNvSpPr/>
      </dsp:nvSpPr>
      <dsp:spPr>
        <a:xfrm>
          <a:off x="2109512" y="1535029"/>
          <a:ext cx="6296574" cy="558104"/>
        </a:xfrm>
        <a:custGeom>
          <a:avLst/>
          <a:gdLst/>
          <a:ahLst/>
          <a:cxnLst/>
          <a:rect l="0" t="0" r="0" b="0"/>
          <a:pathLst>
            <a:path>
              <a:moveTo>
                <a:pt x="6296574" y="0"/>
              </a:moveTo>
              <a:lnTo>
                <a:pt x="6296574" y="296152"/>
              </a:lnTo>
              <a:lnTo>
                <a:pt x="0" y="296152"/>
              </a:lnTo>
              <a:lnTo>
                <a:pt x="0" y="558104"/>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99699" y="1811137"/>
        <a:ext cx="316201" cy="5887"/>
      </dsp:txXfrm>
    </dsp:sp>
    <dsp:sp modelId="{BF4877C9-E23B-4A37-B28B-EC0F807F1C9D}">
      <dsp:nvSpPr>
        <dsp:cNvPr id="0" name=""/>
        <dsp:cNvSpPr/>
      </dsp:nvSpPr>
      <dsp:spPr>
        <a:xfrm>
          <a:off x="7126295" y="1079"/>
          <a:ext cx="2559583" cy="15357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422" tIns="131652" rIns="125422" bIns="131652" numCol="1" spcCol="1270" anchor="ctr" anchorCtr="0">
          <a:noAutofit/>
        </a:bodyPr>
        <a:lstStyle/>
        <a:p>
          <a:pPr marL="0" lvl="0" indent="0" algn="ctr" defTabSz="800100">
            <a:lnSpc>
              <a:spcPct val="90000"/>
            </a:lnSpc>
            <a:spcBef>
              <a:spcPct val="0"/>
            </a:spcBef>
            <a:spcAft>
              <a:spcPct val="35000"/>
            </a:spcAft>
            <a:buNone/>
          </a:pPr>
          <a:r>
            <a:rPr lang="en-US" sz="1800" kern="1200"/>
            <a:t>Clubs</a:t>
          </a:r>
        </a:p>
      </dsp:txBody>
      <dsp:txXfrm>
        <a:off x="7126295" y="1079"/>
        <a:ext cx="2559583" cy="1535749"/>
      </dsp:txXfrm>
    </dsp:sp>
    <dsp:sp modelId="{E070A787-79A3-41A5-A725-88D4DB17D722}">
      <dsp:nvSpPr>
        <dsp:cNvPr id="0" name=""/>
        <dsp:cNvSpPr/>
      </dsp:nvSpPr>
      <dsp:spPr>
        <a:xfrm>
          <a:off x="3387504" y="2847688"/>
          <a:ext cx="558104" cy="91440"/>
        </a:xfrm>
        <a:custGeom>
          <a:avLst/>
          <a:gdLst/>
          <a:ahLst/>
          <a:cxnLst/>
          <a:rect l="0" t="0" r="0" b="0"/>
          <a:pathLst>
            <a:path>
              <a:moveTo>
                <a:pt x="0" y="45720"/>
              </a:moveTo>
              <a:lnTo>
                <a:pt x="558104"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51838" y="2890465"/>
        <a:ext cx="29435" cy="5887"/>
      </dsp:txXfrm>
    </dsp:sp>
    <dsp:sp modelId="{623BDE19-6098-4453-986B-EEC91F48C0AC}">
      <dsp:nvSpPr>
        <dsp:cNvPr id="0" name=""/>
        <dsp:cNvSpPr/>
      </dsp:nvSpPr>
      <dsp:spPr>
        <a:xfrm>
          <a:off x="829720" y="2125533"/>
          <a:ext cx="2559583" cy="15357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422" tIns="131652" rIns="125422" bIns="131652" numCol="1" spcCol="1270" anchor="ctr" anchorCtr="0">
          <a:noAutofit/>
        </a:bodyPr>
        <a:lstStyle/>
        <a:p>
          <a:pPr marL="0" lvl="0" indent="0" algn="ctr" defTabSz="800100">
            <a:lnSpc>
              <a:spcPct val="90000"/>
            </a:lnSpc>
            <a:spcBef>
              <a:spcPct val="0"/>
            </a:spcBef>
            <a:spcAft>
              <a:spcPct val="35000"/>
            </a:spcAft>
            <a:buNone/>
          </a:pPr>
          <a:r>
            <a:rPr lang="en-US" sz="1800" kern="1200"/>
            <a:t>Sports teams</a:t>
          </a:r>
        </a:p>
      </dsp:txBody>
      <dsp:txXfrm>
        <a:off x="829720" y="2125533"/>
        <a:ext cx="2559583" cy="1535749"/>
      </dsp:txXfrm>
    </dsp:sp>
    <dsp:sp modelId="{A8FF9B5B-2906-4F98-9C95-060448BD5223}">
      <dsp:nvSpPr>
        <dsp:cNvPr id="0" name=""/>
        <dsp:cNvSpPr/>
      </dsp:nvSpPr>
      <dsp:spPr>
        <a:xfrm>
          <a:off x="6535791" y="2847688"/>
          <a:ext cx="558104" cy="91440"/>
        </a:xfrm>
        <a:custGeom>
          <a:avLst/>
          <a:gdLst/>
          <a:ahLst/>
          <a:cxnLst/>
          <a:rect l="0" t="0" r="0" b="0"/>
          <a:pathLst>
            <a:path>
              <a:moveTo>
                <a:pt x="0" y="45720"/>
              </a:moveTo>
              <a:lnTo>
                <a:pt x="55810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800126" y="2890465"/>
        <a:ext cx="29435" cy="5887"/>
      </dsp:txXfrm>
    </dsp:sp>
    <dsp:sp modelId="{CF3C90B0-08E9-406D-A01D-145BBDBCA446}">
      <dsp:nvSpPr>
        <dsp:cNvPr id="0" name=""/>
        <dsp:cNvSpPr/>
      </dsp:nvSpPr>
      <dsp:spPr>
        <a:xfrm>
          <a:off x="3978008" y="2125533"/>
          <a:ext cx="2559583" cy="15357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422" tIns="131652" rIns="125422" bIns="131652" numCol="1" spcCol="1270" anchor="ctr" anchorCtr="0">
          <a:noAutofit/>
        </a:bodyPr>
        <a:lstStyle/>
        <a:p>
          <a:pPr marL="0" lvl="0" indent="0" algn="ctr" defTabSz="800100">
            <a:lnSpc>
              <a:spcPct val="90000"/>
            </a:lnSpc>
            <a:spcBef>
              <a:spcPct val="0"/>
            </a:spcBef>
            <a:spcAft>
              <a:spcPct val="35000"/>
            </a:spcAft>
            <a:buNone/>
          </a:pPr>
          <a:r>
            <a:rPr lang="en-US" sz="1800" kern="1200"/>
            <a:t>Local area</a:t>
          </a:r>
        </a:p>
      </dsp:txBody>
      <dsp:txXfrm>
        <a:off x="3978008" y="2125533"/>
        <a:ext cx="2559583" cy="1535749"/>
      </dsp:txXfrm>
    </dsp:sp>
    <dsp:sp modelId="{5EB38374-5922-4AF9-AFA0-5192FCE855B3}">
      <dsp:nvSpPr>
        <dsp:cNvPr id="0" name=""/>
        <dsp:cNvSpPr/>
      </dsp:nvSpPr>
      <dsp:spPr>
        <a:xfrm>
          <a:off x="7126295" y="2125533"/>
          <a:ext cx="2559583" cy="15357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422" tIns="131652" rIns="125422" bIns="131652" numCol="1" spcCol="1270" anchor="ctr" anchorCtr="0">
          <a:noAutofit/>
        </a:bodyPr>
        <a:lstStyle/>
        <a:p>
          <a:pPr marL="0" lvl="0" indent="0" algn="ctr" defTabSz="800100">
            <a:lnSpc>
              <a:spcPct val="90000"/>
            </a:lnSpc>
            <a:spcBef>
              <a:spcPct val="0"/>
            </a:spcBef>
            <a:spcAft>
              <a:spcPct val="35000"/>
            </a:spcAft>
            <a:buNone/>
          </a:pPr>
          <a:r>
            <a:rPr lang="en-US" sz="1800" kern="1200"/>
            <a:t>Hobbies</a:t>
          </a:r>
        </a:p>
      </dsp:txBody>
      <dsp:txXfrm>
        <a:off x="7126295" y="2125533"/>
        <a:ext cx="2559583" cy="153574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33A1A7-6B32-4E27-BD57-7697364E8980}">
      <dsp:nvSpPr>
        <dsp:cNvPr id="0" name=""/>
        <dsp:cNvSpPr/>
      </dsp:nvSpPr>
      <dsp:spPr>
        <a:xfrm>
          <a:off x="0" y="595133"/>
          <a:ext cx="10515600" cy="1098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2769EC-1F44-42ED-B829-76B7BB80FC04}">
      <dsp:nvSpPr>
        <dsp:cNvPr id="0" name=""/>
        <dsp:cNvSpPr/>
      </dsp:nvSpPr>
      <dsp:spPr>
        <a:xfrm>
          <a:off x="332359" y="842343"/>
          <a:ext cx="604289" cy="6042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B03356-3F21-4A8F-B283-6492B1B0C335}">
      <dsp:nvSpPr>
        <dsp:cNvPr id="0" name=""/>
        <dsp:cNvSpPr/>
      </dsp:nvSpPr>
      <dsp:spPr>
        <a:xfrm>
          <a:off x="1269008" y="595133"/>
          <a:ext cx="9246591" cy="1098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280" tIns="116280" rIns="116280" bIns="116280" numCol="1" spcCol="1270" anchor="ctr" anchorCtr="0">
          <a:noAutofit/>
        </a:bodyPr>
        <a:lstStyle/>
        <a:p>
          <a:pPr marL="0" lvl="0" indent="0" algn="l" defTabSz="977900">
            <a:lnSpc>
              <a:spcPct val="90000"/>
            </a:lnSpc>
            <a:spcBef>
              <a:spcPct val="0"/>
            </a:spcBef>
            <a:spcAft>
              <a:spcPct val="35000"/>
            </a:spcAft>
            <a:buNone/>
          </a:pPr>
          <a:r>
            <a:rPr lang="en-US" sz="2200" kern="1200"/>
            <a:t>Social networks can form a strong sense of community, and these do not have to always be face-to-face!</a:t>
          </a:r>
        </a:p>
      </dsp:txBody>
      <dsp:txXfrm>
        <a:off x="1269008" y="595133"/>
        <a:ext cx="9246591" cy="1098708"/>
      </dsp:txXfrm>
    </dsp:sp>
    <dsp:sp modelId="{145DE6FB-E740-4508-BDF2-69CED407261A}">
      <dsp:nvSpPr>
        <dsp:cNvPr id="0" name=""/>
        <dsp:cNvSpPr/>
      </dsp:nvSpPr>
      <dsp:spPr>
        <a:xfrm>
          <a:off x="0" y="1968520"/>
          <a:ext cx="10515600" cy="1098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274B5E-05BB-442E-9EE4-81BBD0A1819B}">
      <dsp:nvSpPr>
        <dsp:cNvPr id="0" name=""/>
        <dsp:cNvSpPr/>
      </dsp:nvSpPr>
      <dsp:spPr>
        <a:xfrm>
          <a:off x="332359" y="2215729"/>
          <a:ext cx="604289" cy="6042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601DA0-1B6D-4344-AE99-E984B7005766}">
      <dsp:nvSpPr>
        <dsp:cNvPr id="0" name=""/>
        <dsp:cNvSpPr/>
      </dsp:nvSpPr>
      <dsp:spPr>
        <a:xfrm>
          <a:off x="1269008" y="1968520"/>
          <a:ext cx="9246591" cy="1098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280" tIns="116280" rIns="116280" bIns="116280" numCol="1" spcCol="1270" anchor="ctr" anchorCtr="0">
          <a:noAutofit/>
        </a:bodyPr>
        <a:lstStyle/>
        <a:p>
          <a:pPr marL="0" lvl="0" indent="0" algn="l" defTabSz="977900">
            <a:lnSpc>
              <a:spcPct val="90000"/>
            </a:lnSpc>
            <a:spcBef>
              <a:spcPct val="0"/>
            </a:spcBef>
            <a:spcAft>
              <a:spcPct val="35000"/>
            </a:spcAft>
            <a:buNone/>
          </a:pPr>
          <a:r>
            <a:rPr lang="en-US" sz="2200" kern="1200"/>
            <a:t>However, there is a need for safety and monitoring around the models of online social networks (Webster, Dunne and Hunter, 2021).</a:t>
          </a:r>
        </a:p>
      </dsp:txBody>
      <dsp:txXfrm>
        <a:off x="1269008" y="1968520"/>
        <a:ext cx="9246591" cy="109870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3C1F9-FD32-45A7-B5C8-377A70886C70}">
      <dsp:nvSpPr>
        <dsp:cNvPr id="0" name=""/>
        <dsp:cNvSpPr/>
      </dsp:nvSpPr>
      <dsp:spPr>
        <a:xfrm>
          <a:off x="0" y="2210430"/>
          <a:ext cx="10515600" cy="14502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Consider both care home residents and those living in the community. (Two different communities!!)</a:t>
          </a:r>
        </a:p>
      </dsp:txBody>
      <dsp:txXfrm>
        <a:off x="0" y="2210430"/>
        <a:ext cx="10515600" cy="1450281"/>
      </dsp:txXfrm>
    </dsp:sp>
    <dsp:sp modelId="{6D429A83-D929-4F5E-B9CC-9C95938DE3B2}">
      <dsp:nvSpPr>
        <dsp:cNvPr id="0" name=""/>
        <dsp:cNvSpPr/>
      </dsp:nvSpPr>
      <dsp:spPr>
        <a:xfrm rot="10800000">
          <a:off x="0" y="1651"/>
          <a:ext cx="10515600" cy="2230532"/>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Why is community so important for the elderly? </a:t>
          </a:r>
        </a:p>
      </dsp:txBody>
      <dsp:txXfrm rot="10800000">
        <a:off x="0" y="1651"/>
        <a:ext cx="10515600" cy="144933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503C6-D6C9-4412-AFBF-EFB4B9C0C3C8}">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61A784-82F3-41CD-BF29-095636668260}">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E97F02-175E-4EDD-831B-ED6DFD54E333}">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US" sz="2300" kern="1200"/>
            <a:t>Despite our increasing life expectancy, quality of life and 'healthy ageing' is not guaranteed (Beard et al., 2016). </a:t>
          </a:r>
        </a:p>
      </dsp:txBody>
      <dsp:txXfrm>
        <a:off x="1927918" y="713"/>
        <a:ext cx="5075858" cy="1669193"/>
      </dsp:txXfrm>
    </dsp:sp>
    <dsp:sp modelId="{39A40109-EFB5-4B36-8D37-D63D64324B8E}">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294076-50BD-4163-8C68-56B74A1466FA}">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F0A4D3-5167-4A6A-A92F-EA26E390F442}">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US" sz="2300" kern="1200"/>
            <a:t>Social participation in community activities in elder age is linked to better outcomes (Chang, Coster and Helfrich, 2013).</a:t>
          </a:r>
        </a:p>
      </dsp:txBody>
      <dsp:txXfrm>
        <a:off x="1927918" y="2087205"/>
        <a:ext cx="5075858" cy="1669193"/>
      </dsp:txXfrm>
    </dsp:sp>
    <dsp:sp modelId="{12E6BEB0-BA3E-4305-8686-36579BC09863}">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BEBC52-6306-47DD-BAF4-21822EB11D67}">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2B229E-6CBF-483C-B037-ED6B49231326}">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US" sz="2300" kern="1200"/>
            <a:t>Improved cognitive function and decreased decline (Wilson et al., 2007).</a:t>
          </a:r>
        </a:p>
      </dsp:txBody>
      <dsp:txXfrm>
        <a:off x="1927918" y="4173697"/>
        <a:ext cx="5075858" cy="166919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D9429-9305-4C8F-9D26-6293DE21410B}">
      <dsp:nvSpPr>
        <dsp:cNvPr id="0" name=""/>
        <dsp:cNvSpPr/>
      </dsp:nvSpPr>
      <dsp:spPr>
        <a:xfrm>
          <a:off x="0" y="43872"/>
          <a:ext cx="7003777" cy="28044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Are care homes always integrated with the community?</a:t>
          </a:r>
        </a:p>
      </dsp:txBody>
      <dsp:txXfrm>
        <a:off x="136904" y="180776"/>
        <a:ext cx="6729969" cy="2530681"/>
      </dsp:txXfrm>
    </dsp:sp>
    <dsp:sp modelId="{E9065500-1DC0-47D7-A29A-4A5F06F26293}">
      <dsp:nvSpPr>
        <dsp:cNvPr id="0" name=""/>
        <dsp:cNvSpPr/>
      </dsp:nvSpPr>
      <dsp:spPr>
        <a:xfrm>
          <a:off x="0" y="2995242"/>
          <a:ext cx="7003777" cy="2804489"/>
        </a:xfrm>
        <a:prstGeom prst="roundRect">
          <a:avLst/>
        </a:prstGeom>
        <a:solidFill>
          <a:schemeClr val="accent2">
            <a:hueOff val="2943941"/>
            <a:satOff val="10575"/>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What could be done to improve this?</a:t>
          </a:r>
        </a:p>
      </dsp:txBody>
      <dsp:txXfrm>
        <a:off x="136904" y="3132146"/>
        <a:ext cx="6729969" cy="253068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C5F584-FD19-471B-9473-8B0F6422D963}">
      <dsp:nvSpPr>
        <dsp:cNvPr id="0" name=""/>
        <dsp:cNvSpPr/>
      </dsp:nvSpPr>
      <dsp:spPr>
        <a:xfrm>
          <a:off x="0" y="2853"/>
          <a:ext cx="700377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5C672B-271F-4FCA-B36D-351821CDAA7D}">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The Welsh Index of Mass Deprivation (WIMD), demonstrates an overview of how deprived areas in Wales are.</a:t>
          </a:r>
        </a:p>
      </dsp:txBody>
      <dsp:txXfrm>
        <a:off x="0" y="2853"/>
        <a:ext cx="7003777" cy="1945966"/>
      </dsp:txXfrm>
    </dsp:sp>
    <dsp:sp modelId="{182A408B-7C5C-4B3D-874D-96E4BB0F9ECF}">
      <dsp:nvSpPr>
        <dsp:cNvPr id="0" name=""/>
        <dsp:cNvSpPr/>
      </dsp:nvSpPr>
      <dsp:spPr>
        <a:xfrm>
          <a:off x="0" y="1948819"/>
          <a:ext cx="7003777" cy="0"/>
        </a:xfrm>
        <a:prstGeom prst="line">
          <a:avLst/>
        </a:prstGeom>
        <a:solidFill>
          <a:schemeClr val="accent5">
            <a:hueOff val="781700"/>
            <a:satOff val="-1639"/>
            <a:lumOff val="-3235"/>
            <a:alphaOff val="0"/>
          </a:schemeClr>
        </a:solidFill>
        <a:ln w="12700" cap="flat" cmpd="sng" algn="ctr">
          <a:solidFill>
            <a:schemeClr val="accent5">
              <a:hueOff val="781700"/>
              <a:satOff val="-1639"/>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2830A0-3C0C-4C06-BC72-F009059EADEE}">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This is organised by Lower Super Output Areas.</a:t>
          </a:r>
        </a:p>
      </dsp:txBody>
      <dsp:txXfrm>
        <a:off x="0" y="1948819"/>
        <a:ext cx="7003777" cy="1945966"/>
      </dsp:txXfrm>
    </dsp:sp>
    <dsp:sp modelId="{32E0ECF6-49AC-41F4-9304-7EC62B3A6E89}">
      <dsp:nvSpPr>
        <dsp:cNvPr id="0" name=""/>
        <dsp:cNvSpPr/>
      </dsp:nvSpPr>
      <dsp:spPr>
        <a:xfrm>
          <a:off x="0" y="3894785"/>
          <a:ext cx="7003777" cy="0"/>
        </a:xfrm>
        <a:prstGeom prst="line">
          <a:avLst/>
        </a:prstGeom>
        <a:solidFill>
          <a:schemeClr val="accent5">
            <a:hueOff val="1563400"/>
            <a:satOff val="-3278"/>
            <a:lumOff val="-6470"/>
            <a:alphaOff val="0"/>
          </a:schemeClr>
        </a:solidFill>
        <a:ln w="12700" cap="flat" cmpd="sng" algn="ctr">
          <a:solidFill>
            <a:schemeClr val="accent5">
              <a:hueOff val="1563400"/>
              <a:satOff val="-3278"/>
              <a:lumOff val="-6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6F262-E69A-4AC5-8479-1543A4CE0D9A}">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t>
          </a:r>
          <a:r>
            <a:rPr lang="en-US" sz="2200" i="1" kern="1200"/>
            <a:t>Deprivation is the lack of access to opportunities and resources which we might expect in our society. This can be in terms of material goods or the ability of an individual to participate in the normal social life of the community." </a:t>
          </a:r>
          <a:r>
            <a:rPr lang="en-US" sz="2200" kern="1200"/>
            <a:t>(Welsh Government, 2019).</a:t>
          </a:r>
        </a:p>
      </dsp:txBody>
      <dsp:txXfrm>
        <a:off x="0" y="3894785"/>
        <a:ext cx="7003777" cy="194596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1096AA-1EAC-441B-81E8-BF30228D63CD}">
      <dsp:nvSpPr>
        <dsp:cNvPr id="0" name=""/>
        <dsp:cNvSpPr/>
      </dsp:nvSpPr>
      <dsp:spPr>
        <a:xfrm>
          <a:off x="1283"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5CF360-BC67-4EEB-9F61-8DDFB791EF7C}">
      <dsp:nvSpPr>
        <dsp:cNvPr id="0" name=""/>
        <dsp:cNvSpPr/>
      </dsp:nvSpPr>
      <dsp:spPr>
        <a:xfrm>
          <a:off x="501904"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Education can be directly linked to deprivation, as evidenced by the WIMD (2019) data.</a:t>
          </a:r>
        </a:p>
      </dsp:txBody>
      <dsp:txXfrm>
        <a:off x="585701" y="722249"/>
        <a:ext cx="4337991" cy="2693452"/>
      </dsp:txXfrm>
    </dsp:sp>
    <dsp:sp modelId="{EA23FFA3-58DA-4D4A-BCE6-9CE499019153}">
      <dsp:nvSpPr>
        <dsp:cNvPr id="0" name=""/>
        <dsp:cNvSpPr/>
      </dsp:nvSpPr>
      <dsp:spPr>
        <a:xfrm>
          <a:off x="5508110" y="16286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A574F3-5949-4AD2-842F-BB829BA77470}">
      <dsp:nvSpPr>
        <dsp:cNvPr id="0" name=""/>
        <dsp:cNvSpPr/>
      </dsp:nvSpPr>
      <dsp:spPr>
        <a:xfrm>
          <a:off x="6008730" y="638452"/>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Feinstein (2003) showed that even those children from lower socio‐economic groups performing well initially on tasks such as cube stacking and language use (at 22 months) were, on average, overtaken by others from higher socio‐economic groups by the time they started primary school.</a:t>
          </a:r>
        </a:p>
      </dsp:txBody>
      <dsp:txXfrm>
        <a:off x="6092527" y="722249"/>
        <a:ext cx="4337991" cy="269345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08CFE0-65D6-4BD2-9354-16139DA8F43A}">
      <dsp:nvSpPr>
        <dsp:cNvPr id="0" name=""/>
        <dsp:cNvSpPr/>
      </dsp:nvSpPr>
      <dsp:spPr>
        <a:xfrm>
          <a:off x="0" y="275487"/>
          <a:ext cx="7003777" cy="17046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Living in a deprived area, one form of community, has a direct effect on the potential attainment of students. </a:t>
          </a:r>
        </a:p>
      </dsp:txBody>
      <dsp:txXfrm>
        <a:off x="83216" y="358703"/>
        <a:ext cx="6837345" cy="1538258"/>
      </dsp:txXfrm>
    </dsp:sp>
    <dsp:sp modelId="{393EF257-C380-460F-BD7C-66DCD1C3CBB5}">
      <dsp:nvSpPr>
        <dsp:cNvPr id="0" name=""/>
        <dsp:cNvSpPr/>
      </dsp:nvSpPr>
      <dsp:spPr>
        <a:xfrm>
          <a:off x="0" y="2069457"/>
          <a:ext cx="7003777" cy="1704690"/>
        </a:xfrm>
        <a:prstGeom prst="roundRect">
          <a:avLst/>
        </a:prstGeom>
        <a:solidFill>
          <a:schemeClr val="accent2">
            <a:hueOff val="1471971"/>
            <a:satOff val="5288"/>
            <a:lumOff val="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In Wales, children eligible for free school meals were less likely to achieve the core subjects at GCSE. </a:t>
          </a:r>
        </a:p>
      </dsp:txBody>
      <dsp:txXfrm>
        <a:off x="83216" y="2152673"/>
        <a:ext cx="6837345" cy="1538258"/>
      </dsp:txXfrm>
    </dsp:sp>
    <dsp:sp modelId="{3475FB89-F7F4-4356-9A4E-2941964773B2}">
      <dsp:nvSpPr>
        <dsp:cNvPr id="0" name=""/>
        <dsp:cNvSpPr/>
      </dsp:nvSpPr>
      <dsp:spPr>
        <a:xfrm>
          <a:off x="0" y="3863427"/>
          <a:ext cx="7003777" cy="1704690"/>
        </a:xfrm>
        <a:prstGeom prst="roundRect">
          <a:avLst/>
        </a:prstGeom>
        <a:solidFill>
          <a:schemeClr val="accent2">
            <a:hueOff val="2943941"/>
            <a:satOff val="10575"/>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It is important to remember that this is not the sole factor.</a:t>
          </a:r>
        </a:p>
      </dsp:txBody>
      <dsp:txXfrm>
        <a:off x="83216" y="3946643"/>
        <a:ext cx="6837345" cy="153825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EE3EA-7227-46E5-B7B8-6FEA219407BD}">
      <dsp:nvSpPr>
        <dsp:cNvPr id="0" name=""/>
        <dsp:cNvSpPr/>
      </dsp:nvSpPr>
      <dsp:spPr>
        <a:xfrm>
          <a:off x="0" y="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8F5BDB-B680-4522-9C0C-366E4961A594}">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Spending a lot of time in one community or another undoubtedly influences a person's health awareness, beliefs and outcomes.</a:t>
          </a:r>
        </a:p>
      </dsp:txBody>
      <dsp:txXfrm>
        <a:off x="0" y="0"/>
        <a:ext cx="7003777" cy="2921802"/>
      </dsp:txXfrm>
    </dsp:sp>
    <dsp:sp modelId="{2F961D36-A868-489D-A428-80872C5D421F}">
      <dsp:nvSpPr>
        <dsp:cNvPr id="0" name=""/>
        <dsp:cNvSpPr/>
      </dsp:nvSpPr>
      <dsp:spPr>
        <a:xfrm>
          <a:off x="0" y="2921802"/>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530780-1D3E-4002-9C9B-F0012C973D08}">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This could be positive or negative, depending on the presence or absence of health inequalities.</a:t>
          </a:r>
        </a:p>
      </dsp:txBody>
      <dsp:txXfrm>
        <a:off x="0" y="2921802"/>
        <a:ext cx="7003777" cy="292180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E1294-26D1-40B4-9B0F-004D524C7DB3}">
      <dsp:nvSpPr>
        <dsp:cNvPr id="0" name=""/>
        <dsp:cNvSpPr/>
      </dsp:nvSpPr>
      <dsp:spPr>
        <a:xfrm>
          <a:off x="0" y="99140"/>
          <a:ext cx="7003777" cy="1831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Health inequalities are avoidable, unfair and systematic differences in health between different groups of people. </a:t>
          </a:r>
        </a:p>
      </dsp:txBody>
      <dsp:txXfrm>
        <a:off x="89424" y="188564"/>
        <a:ext cx="6824929" cy="1653006"/>
      </dsp:txXfrm>
    </dsp:sp>
    <dsp:sp modelId="{D5583E59-6A3B-4E15-BD63-03FB33F5126B}">
      <dsp:nvSpPr>
        <dsp:cNvPr id="0" name=""/>
        <dsp:cNvSpPr/>
      </dsp:nvSpPr>
      <dsp:spPr>
        <a:xfrm>
          <a:off x="0" y="2005875"/>
          <a:ext cx="7003777" cy="1831854"/>
        </a:xfrm>
        <a:prstGeom prst="roundRect">
          <a:avLst/>
        </a:prstGeom>
        <a:solidFill>
          <a:schemeClr val="accent2">
            <a:hueOff val="1471971"/>
            <a:satOff val="5288"/>
            <a:lumOff val="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There are many kinds of health inequality, and many ways in which the term is used. </a:t>
          </a:r>
        </a:p>
      </dsp:txBody>
      <dsp:txXfrm>
        <a:off x="89424" y="2095299"/>
        <a:ext cx="6824929" cy="1653006"/>
      </dsp:txXfrm>
    </dsp:sp>
    <dsp:sp modelId="{E2F1CA72-F323-41E7-B3AE-B87DAB0F737F}">
      <dsp:nvSpPr>
        <dsp:cNvPr id="0" name=""/>
        <dsp:cNvSpPr/>
      </dsp:nvSpPr>
      <dsp:spPr>
        <a:xfrm>
          <a:off x="0" y="3912609"/>
          <a:ext cx="7003777" cy="1831854"/>
        </a:xfrm>
        <a:prstGeom prst="roundRect">
          <a:avLst/>
        </a:prstGeom>
        <a:solidFill>
          <a:schemeClr val="accent2">
            <a:hueOff val="2943941"/>
            <a:satOff val="10575"/>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This means that when we talk about ‘health inequality’, it is useful to be clear on which measure is unequally distributed, and between which people. </a:t>
          </a:r>
        </a:p>
      </dsp:txBody>
      <dsp:txXfrm>
        <a:off x="89424" y="4002033"/>
        <a:ext cx="6824929" cy="1653006"/>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716E4-E90E-45C9-8793-CD3139087835}">
      <dsp:nvSpPr>
        <dsp:cNvPr id="0" name=""/>
        <dsp:cNvSpPr/>
      </dsp:nvSpPr>
      <dsp:spPr>
        <a:xfrm>
          <a:off x="0" y="988068"/>
          <a:ext cx="5626542" cy="655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24D40E-46E6-49A1-839C-4D4ED4A5EAA7}">
      <dsp:nvSpPr>
        <dsp:cNvPr id="0" name=""/>
        <dsp:cNvSpPr/>
      </dsp:nvSpPr>
      <dsp:spPr>
        <a:xfrm>
          <a:off x="281327" y="604308"/>
          <a:ext cx="3938579" cy="7675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1155700">
            <a:lnSpc>
              <a:spcPct val="90000"/>
            </a:lnSpc>
            <a:spcBef>
              <a:spcPct val="0"/>
            </a:spcBef>
            <a:spcAft>
              <a:spcPct val="35000"/>
            </a:spcAft>
            <a:buNone/>
          </a:pPr>
          <a:r>
            <a:rPr lang="en-US" sz="2600" kern="1200"/>
            <a:t>Life expectancy</a:t>
          </a:r>
        </a:p>
      </dsp:txBody>
      <dsp:txXfrm>
        <a:off x="318794" y="641775"/>
        <a:ext cx="3863645" cy="692586"/>
      </dsp:txXfrm>
    </dsp:sp>
    <dsp:sp modelId="{DC03F47F-DE03-47E0-989E-49BBD0E42726}">
      <dsp:nvSpPr>
        <dsp:cNvPr id="0" name=""/>
        <dsp:cNvSpPr/>
      </dsp:nvSpPr>
      <dsp:spPr>
        <a:xfrm>
          <a:off x="0" y="2167428"/>
          <a:ext cx="5626542" cy="655200"/>
        </a:xfrm>
        <a:prstGeom prst="rect">
          <a:avLst/>
        </a:prstGeom>
        <a:solidFill>
          <a:schemeClr val="lt1">
            <a:alpha val="90000"/>
            <a:hueOff val="0"/>
            <a:satOff val="0"/>
            <a:lumOff val="0"/>
            <a:alphaOff val="0"/>
          </a:schemeClr>
        </a:solidFill>
        <a:ln w="12700" cap="flat" cmpd="sng" algn="ctr">
          <a:solidFill>
            <a:schemeClr val="accent5">
              <a:hueOff val="521133"/>
              <a:satOff val="-1093"/>
              <a:lumOff val="-2157"/>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E423DC-9649-4729-B8F7-6913CF9BFEC4}">
      <dsp:nvSpPr>
        <dsp:cNvPr id="0" name=""/>
        <dsp:cNvSpPr/>
      </dsp:nvSpPr>
      <dsp:spPr>
        <a:xfrm>
          <a:off x="281327" y="1783668"/>
          <a:ext cx="3938579" cy="767520"/>
        </a:xfrm>
        <a:prstGeom prst="roundRect">
          <a:avLst/>
        </a:prstGeom>
        <a:solidFill>
          <a:schemeClr val="accent5">
            <a:hueOff val="521133"/>
            <a:satOff val="-1093"/>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1155700">
            <a:lnSpc>
              <a:spcPct val="90000"/>
            </a:lnSpc>
            <a:spcBef>
              <a:spcPct val="0"/>
            </a:spcBef>
            <a:spcAft>
              <a:spcPct val="35000"/>
            </a:spcAft>
            <a:buNone/>
          </a:pPr>
          <a:r>
            <a:rPr lang="en-US" sz="2600" kern="1200"/>
            <a:t>Access to services</a:t>
          </a:r>
        </a:p>
      </dsp:txBody>
      <dsp:txXfrm>
        <a:off x="318794" y="1821135"/>
        <a:ext cx="3863645" cy="692586"/>
      </dsp:txXfrm>
    </dsp:sp>
    <dsp:sp modelId="{88EF90C3-97A4-4FAF-91A7-A2833F4A12CA}">
      <dsp:nvSpPr>
        <dsp:cNvPr id="0" name=""/>
        <dsp:cNvSpPr/>
      </dsp:nvSpPr>
      <dsp:spPr>
        <a:xfrm>
          <a:off x="0" y="3346788"/>
          <a:ext cx="5626542" cy="655200"/>
        </a:xfrm>
        <a:prstGeom prst="rect">
          <a:avLst/>
        </a:prstGeom>
        <a:solidFill>
          <a:schemeClr val="lt1">
            <a:alpha val="90000"/>
            <a:hueOff val="0"/>
            <a:satOff val="0"/>
            <a:lumOff val="0"/>
            <a:alphaOff val="0"/>
          </a:schemeClr>
        </a:solidFill>
        <a:ln w="12700" cap="flat" cmpd="sng" algn="ctr">
          <a:solidFill>
            <a:schemeClr val="accent5">
              <a:hueOff val="1042267"/>
              <a:satOff val="-2185"/>
              <a:lumOff val="-4313"/>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B0DF35-9275-4821-BB0A-59D0441FA9E5}">
      <dsp:nvSpPr>
        <dsp:cNvPr id="0" name=""/>
        <dsp:cNvSpPr/>
      </dsp:nvSpPr>
      <dsp:spPr>
        <a:xfrm>
          <a:off x="281327" y="2963028"/>
          <a:ext cx="3938579" cy="767520"/>
        </a:xfrm>
        <a:prstGeom prst="roundRect">
          <a:avLst/>
        </a:prstGeom>
        <a:solidFill>
          <a:schemeClr val="accent5">
            <a:hueOff val="1042267"/>
            <a:satOff val="-2185"/>
            <a:lumOff val="-43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1155700">
            <a:lnSpc>
              <a:spcPct val="90000"/>
            </a:lnSpc>
            <a:spcBef>
              <a:spcPct val="0"/>
            </a:spcBef>
            <a:spcAft>
              <a:spcPct val="35000"/>
            </a:spcAft>
            <a:buNone/>
          </a:pPr>
          <a:r>
            <a:rPr lang="en-US" sz="2600" kern="1200"/>
            <a:t>Determinants of health</a:t>
          </a:r>
        </a:p>
      </dsp:txBody>
      <dsp:txXfrm>
        <a:off x="318794" y="3000495"/>
        <a:ext cx="3863645" cy="692586"/>
      </dsp:txXfrm>
    </dsp:sp>
    <dsp:sp modelId="{893EB3B3-83A3-4D07-AFCA-BFA95161BA88}">
      <dsp:nvSpPr>
        <dsp:cNvPr id="0" name=""/>
        <dsp:cNvSpPr/>
      </dsp:nvSpPr>
      <dsp:spPr>
        <a:xfrm>
          <a:off x="0" y="4526149"/>
          <a:ext cx="5626542" cy="655200"/>
        </a:xfrm>
        <a:prstGeom prst="rect">
          <a:avLst/>
        </a:prstGeom>
        <a:solidFill>
          <a:schemeClr val="lt1">
            <a:alpha val="90000"/>
            <a:hueOff val="0"/>
            <a:satOff val="0"/>
            <a:lumOff val="0"/>
            <a:alphaOff val="0"/>
          </a:schemeClr>
        </a:solidFill>
        <a:ln w="12700" cap="flat" cmpd="sng" algn="ctr">
          <a:solidFill>
            <a:schemeClr val="accent5">
              <a:hueOff val="1563400"/>
              <a:satOff val="-3278"/>
              <a:lumOff val="-647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84F842-D8F6-460B-8476-F2BF81828B20}">
      <dsp:nvSpPr>
        <dsp:cNvPr id="0" name=""/>
        <dsp:cNvSpPr/>
      </dsp:nvSpPr>
      <dsp:spPr>
        <a:xfrm>
          <a:off x="281327" y="4142389"/>
          <a:ext cx="3938579" cy="767520"/>
        </a:xfrm>
        <a:prstGeom prst="roundRect">
          <a:avLst/>
        </a:prstGeom>
        <a:solidFill>
          <a:schemeClr val="accent5">
            <a:hueOff val="1563400"/>
            <a:satOff val="-3278"/>
            <a:lumOff val="-6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869" tIns="0" rIns="148869" bIns="0" numCol="1" spcCol="1270" anchor="ctr" anchorCtr="0">
          <a:noAutofit/>
        </a:bodyPr>
        <a:lstStyle/>
        <a:p>
          <a:pPr marL="0" lvl="0" indent="0" algn="l" defTabSz="1155700">
            <a:lnSpc>
              <a:spcPct val="90000"/>
            </a:lnSpc>
            <a:spcBef>
              <a:spcPct val="0"/>
            </a:spcBef>
            <a:spcAft>
              <a:spcPct val="35000"/>
            </a:spcAft>
            <a:buNone/>
          </a:pPr>
          <a:r>
            <a:rPr lang="en-US" sz="2600" kern="1200"/>
            <a:t>Behavioural risks</a:t>
          </a:r>
        </a:p>
      </dsp:txBody>
      <dsp:txXfrm>
        <a:off x="318794" y="4179856"/>
        <a:ext cx="3863645" cy="69258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6E0F0-53B1-487A-9A8C-13E5C435B2D8}">
      <dsp:nvSpPr>
        <dsp:cNvPr id="0" name=""/>
        <dsp:cNvSpPr/>
      </dsp:nvSpPr>
      <dsp:spPr>
        <a:xfrm>
          <a:off x="0" y="144248"/>
          <a:ext cx="5626542" cy="17479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Socioeconomics</a:t>
          </a:r>
        </a:p>
      </dsp:txBody>
      <dsp:txXfrm>
        <a:off x="85326" y="229574"/>
        <a:ext cx="5455890" cy="1577254"/>
      </dsp:txXfrm>
    </dsp:sp>
    <dsp:sp modelId="{7FF0C13F-D8EA-4E5B-97A5-954E5BDD0FF0}">
      <dsp:nvSpPr>
        <dsp:cNvPr id="0" name=""/>
        <dsp:cNvSpPr/>
      </dsp:nvSpPr>
      <dsp:spPr>
        <a:xfrm>
          <a:off x="0" y="2018875"/>
          <a:ext cx="5626542" cy="1747906"/>
        </a:xfrm>
        <a:prstGeom prst="roundRect">
          <a:avLst/>
        </a:prstGeom>
        <a:solidFill>
          <a:schemeClr val="accent2">
            <a:hueOff val="1471971"/>
            <a:satOff val="5288"/>
            <a:lumOff val="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Geography</a:t>
          </a:r>
        </a:p>
      </dsp:txBody>
      <dsp:txXfrm>
        <a:off x="85326" y="2104201"/>
        <a:ext cx="5455890" cy="1577254"/>
      </dsp:txXfrm>
    </dsp:sp>
    <dsp:sp modelId="{127F5CD2-5DD9-46A3-93C1-5171C54AF5DA}">
      <dsp:nvSpPr>
        <dsp:cNvPr id="0" name=""/>
        <dsp:cNvSpPr/>
      </dsp:nvSpPr>
      <dsp:spPr>
        <a:xfrm>
          <a:off x="0" y="3893502"/>
          <a:ext cx="5626542" cy="1747906"/>
        </a:xfrm>
        <a:prstGeom prst="roundRect">
          <a:avLst/>
        </a:prstGeom>
        <a:solidFill>
          <a:schemeClr val="accent2">
            <a:hueOff val="2943941"/>
            <a:satOff val="10575"/>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Community-specific characteristics</a:t>
          </a:r>
        </a:p>
      </dsp:txBody>
      <dsp:txXfrm>
        <a:off x="85326" y="3978828"/>
        <a:ext cx="5455890" cy="157725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15B3C-0028-44A3-B629-42B4F5AAC53C}">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19CCA-4B50-4C2A-80FD-EEE35F9116A7}">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C4A793-8805-4033-9437-196512CD266B}">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US" sz="2500" kern="1200"/>
            <a:t>Evidence in research points to these inequalities widening in recent years (Graham, 2009). </a:t>
          </a:r>
        </a:p>
      </dsp:txBody>
      <dsp:txXfrm>
        <a:off x="1927918" y="713"/>
        <a:ext cx="5075858" cy="1669193"/>
      </dsp:txXfrm>
    </dsp:sp>
    <dsp:sp modelId="{65B660FE-72CD-435C-832E-FAB531311CBE}">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223EB5-DC14-4E6E-9631-02557E9C852E}">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852522-AFB1-41BC-B6BE-988DDEF12FD5}">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US" sz="2500" kern="1200"/>
            <a:t>It is therefore critical that policy and infrastructure exist in order to address this. </a:t>
          </a:r>
        </a:p>
      </dsp:txBody>
      <dsp:txXfrm>
        <a:off x="1927918" y="2087205"/>
        <a:ext cx="5075858" cy="1669193"/>
      </dsp:txXfrm>
    </dsp:sp>
    <dsp:sp modelId="{0F8A0A59-98E9-4F23-9982-8271719DB860}">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9E016E-D6BE-4F61-9C67-F18F28608627}">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0F337-ECF1-4F75-BD36-938B3D3036BF}">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90000"/>
            </a:lnSpc>
            <a:spcBef>
              <a:spcPct val="0"/>
            </a:spcBef>
            <a:spcAft>
              <a:spcPct val="35000"/>
            </a:spcAft>
            <a:buNone/>
          </a:pPr>
          <a:r>
            <a:rPr lang="en-US" sz="2500" kern="1200"/>
            <a:t>When considering community development, this must occur.</a:t>
          </a:r>
        </a:p>
      </dsp:txBody>
      <dsp:txXfrm>
        <a:off x="1927918" y="4173697"/>
        <a:ext cx="5075858" cy="1669193"/>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7E92C3-12AE-42FE-935D-1EEEBFA9089F}">
      <dsp:nvSpPr>
        <dsp:cNvPr id="0" name=""/>
        <dsp:cNvSpPr/>
      </dsp:nvSpPr>
      <dsp:spPr>
        <a:xfrm>
          <a:off x="0" y="572262"/>
          <a:ext cx="7003777" cy="22674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l" defTabSz="2533650">
            <a:lnSpc>
              <a:spcPct val="90000"/>
            </a:lnSpc>
            <a:spcBef>
              <a:spcPct val="0"/>
            </a:spcBef>
            <a:spcAft>
              <a:spcPct val="35000"/>
            </a:spcAft>
            <a:buNone/>
          </a:pPr>
          <a:r>
            <a:rPr lang="en-US" sz="5700" kern="1200"/>
            <a:t>How aware are you of your habits?</a:t>
          </a:r>
        </a:p>
      </dsp:txBody>
      <dsp:txXfrm>
        <a:off x="110688" y="682950"/>
        <a:ext cx="6782401" cy="2046084"/>
      </dsp:txXfrm>
    </dsp:sp>
    <dsp:sp modelId="{BB694555-1592-4A21-B3F4-DBC337EC6B85}">
      <dsp:nvSpPr>
        <dsp:cNvPr id="0" name=""/>
        <dsp:cNvSpPr/>
      </dsp:nvSpPr>
      <dsp:spPr>
        <a:xfrm>
          <a:off x="0" y="3003882"/>
          <a:ext cx="7003777" cy="2267460"/>
        </a:xfrm>
        <a:prstGeom prst="roundRect">
          <a:avLst/>
        </a:prstGeom>
        <a:solidFill>
          <a:schemeClr val="accent2">
            <a:hueOff val="2943941"/>
            <a:satOff val="10575"/>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l" defTabSz="2533650">
            <a:lnSpc>
              <a:spcPct val="90000"/>
            </a:lnSpc>
            <a:spcBef>
              <a:spcPct val="0"/>
            </a:spcBef>
            <a:spcAft>
              <a:spcPct val="35000"/>
            </a:spcAft>
            <a:buNone/>
          </a:pPr>
          <a:r>
            <a:rPr lang="en-US" sz="5700" kern="1200"/>
            <a:t>How aware are you of your health?</a:t>
          </a:r>
        </a:p>
      </dsp:txBody>
      <dsp:txXfrm>
        <a:off x="110688" y="3114570"/>
        <a:ext cx="6782401" cy="204608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AB913-FDC5-4971-A52C-5965172388BF}">
      <dsp:nvSpPr>
        <dsp:cNvPr id="0" name=""/>
        <dsp:cNvSpPr/>
      </dsp:nvSpPr>
      <dsp:spPr>
        <a:xfrm>
          <a:off x="0" y="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CD2195-4AD1-4DB7-BFA6-F8ACABFCF379}">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US" sz="4400" kern="1200"/>
            <a:t>What about our communities might make us more/less aware about factors in our health?</a:t>
          </a:r>
        </a:p>
      </dsp:txBody>
      <dsp:txXfrm>
        <a:off x="0" y="0"/>
        <a:ext cx="7003777" cy="2921802"/>
      </dsp:txXfrm>
    </dsp:sp>
    <dsp:sp modelId="{4177C83E-8178-4ABF-B209-2DF3AD8709AB}">
      <dsp:nvSpPr>
        <dsp:cNvPr id="0" name=""/>
        <dsp:cNvSpPr/>
      </dsp:nvSpPr>
      <dsp:spPr>
        <a:xfrm>
          <a:off x="0" y="2921802"/>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9DC131-97F2-4751-98EE-389B46316ABB}">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US" sz="4400" kern="1200"/>
            <a:t>Consider teenagers smoking, despite all the warnings and health campaigns, for example.</a:t>
          </a:r>
        </a:p>
      </dsp:txBody>
      <dsp:txXfrm>
        <a:off x="0" y="2921802"/>
        <a:ext cx="7003777" cy="292180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9A19A-15D5-4CE0-AFFD-86E8538790E4}">
      <dsp:nvSpPr>
        <dsp:cNvPr id="0" name=""/>
        <dsp:cNvSpPr/>
      </dsp:nvSpPr>
      <dsp:spPr>
        <a:xfrm>
          <a:off x="0" y="2663"/>
          <a:ext cx="7003777" cy="28716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How can health promotion be tied to the community?</a:t>
          </a:r>
        </a:p>
      </dsp:txBody>
      <dsp:txXfrm>
        <a:off x="140181" y="142844"/>
        <a:ext cx="6723415" cy="2591256"/>
      </dsp:txXfrm>
    </dsp:sp>
    <dsp:sp modelId="{509F38A6-4D6D-463F-8C68-15F94404345C}">
      <dsp:nvSpPr>
        <dsp:cNvPr id="0" name=""/>
        <dsp:cNvSpPr/>
      </dsp:nvSpPr>
      <dsp:spPr>
        <a:xfrm>
          <a:off x="0" y="2969322"/>
          <a:ext cx="7003777" cy="2871618"/>
        </a:xfrm>
        <a:prstGeom prst="roundRect">
          <a:avLst/>
        </a:prstGeom>
        <a:solidFill>
          <a:schemeClr val="accent2">
            <a:hueOff val="2943941"/>
            <a:satOff val="10575"/>
            <a:lumOff val="8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The community, being intertwined among many individuals can spread messages easily and make changing habits and routines more effective.</a:t>
          </a:r>
        </a:p>
      </dsp:txBody>
      <dsp:txXfrm>
        <a:off x="140181" y="3109503"/>
        <a:ext cx="6723415" cy="259125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808B8-3E2A-4713-BA33-1D976AE30399}">
      <dsp:nvSpPr>
        <dsp:cNvPr id="0" name=""/>
        <dsp:cNvSpPr/>
      </dsp:nvSpPr>
      <dsp:spPr>
        <a:xfrm>
          <a:off x="0" y="713"/>
          <a:ext cx="7003777" cy="16691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D049AA-615B-42C7-B499-A5DC9ED08554}">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401A21-7CA1-4FF3-8833-BE595729E66D}">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44550">
            <a:lnSpc>
              <a:spcPct val="90000"/>
            </a:lnSpc>
            <a:spcBef>
              <a:spcPct val="0"/>
            </a:spcBef>
            <a:spcAft>
              <a:spcPct val="35000"/>
            </a:spcAft>
            <a:buNone/>
          </a:pPr>
          <a:r>
            <a:rPr lang="en-US" sz="1900" kern="1200"/>
            <a:t>Community life, social connections and having a voice in local decisions are all factors that make a vital contribution to health and wellbeing. </a:t>
          </a:r>
        </a:p>
      </dsp:txBody>
      <dsp:txXfrm>
        <a:off x="1927918" y="713"/>
        <a:ext cx="5075858" cy="1669193"/>
      </dsp:txXfrm>
    </dsp:sp>
    <dsp:sp modelId="{0E4BCE14-9527-458C-BB9F-84F9BC5D40A0}">
      <dsp:nvSpPr>
        <dsp:cNvPr id="0" name=""/>
        <dsp:cNvSpPr/>
      </dsp:nvSpPr>
      <dsp:spPr>
        <a:xfrm>
          <a:off x="0" y="2087205"/>
          <a:ext cx="7003777" cy="16691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671C81-889C-404B-A159-A6C88B16E464}">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E00681-8B75-422B-8578-4ECE781A9CF2}">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44550">
            <a:lnSpc>
              <a:spcPct val="90000"/>
            </a:lnSpc>
            <a:spcBef>
              <a:spcPct val="0"/>
            </a:spcBef>
            <a:spcAft>
              <a:spcPct val="35000"/>
            </a:spcAft>
            <a:buNone/>
          </a:pPr>
          <a:r>
            <a:rPr lang="en-US" sz="1900" kern="1200"/>
            <a:t>They build control and resilience, help buffer against disease and influence health-related behaviour and management of long-term conditions. </a:t>
          </a:r>
        </a:p>
      </dsp:txBody>
      <dsp:txXfrm>
        <a:off x="1927918" y="2087205"/>
        <a:ext cx="5075858" cy="1669193"/>
      </dsp:txXfrm>
    </dsp:sp>
    <dsp:sp modelId="{2AD7BCD0-CE5B-47EE-91FD-EE668F2BB035}">
      <dsp:nvSpPr>
        <dsp:cNvPr id="0" name=""/>
        <dsp:cNvSpPr/>
      </dsp:nvSpPr>
      <dsp:spPr>
        <a:xfrm>
          <a:off x="0" y="4173697"/>
          <a:ext cx="7003777" cy="16691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CDF1C5-B991-4C46-8E21-B9277EB799EC}">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5934A4-AE3E-427C-841E-F1DD318D7779}">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844550">
            <a:lnSpc>
              <a:spcPct val="90000"/>
            </a:lnSpc>
            <a:spcBef>
              <a:spcPct val="0"/>
            </a:spcBef>
            <a:spcAft>
              <a:spcPct val="35000"/>
            </a:spcAft>
            <a:buNone/>
          </a:pPr>
          <a:r>
            <a:rPr lang="en-US" sz="1900" kern="1200"/>
            <a:t>Community-centred ways of working are important for all areas of public health – health improvement, health protection and healthcare public health.</a:t>
          </a:r>
        </a:p>
      </dsp:txBody>
      <dsp:txXfrm>
        <a:off x="1927918" y="4173697"/>
        <a:ext cx="5075858" cy="166919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91DF0-D1FD-4742-ACBD-25315A252C20}">
      <dsp:nvSpPr>
        <dsp:cNvPr id="0" name=""/>
        <dsp:cNvSpPr/>
      </dsp:nvSpPr>
      <dsp:spPr>
        <a:xfrm>
          <a:off x="1400755" y="713"/>
          <a:ext cx="5603021" cy="927329"/>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35542" rIns="108714" bIns="235542" numCol="1" spcCol="1270" anchor="ctr" anchorCtr="0">
          <a:noAutofit/>
        </a:bodyPr>
        <a:lstStyle/>
        <a:p>
          <a:pPr marL="0" lvl="0" indent="0" algn="l" defTabSz="622300">
            <a:lnSpc>
              <a:spcPct val="90000"/>
            </a:lnSpc>
            <a:spcBef>
              <a:spcPct val="0"/>
            </a:spcBef>
            <a:spcAft>
              <a:spcPct val="35000"/>
            </a:spcAft>
            <a:buNone/>
          </a:pPr>
          <a:r>
            <a:rPr lang="en-US" sz="1400" kern="1200"/>
            <a:t>Develop a whole-system approach across sectors</a:t>
          </a:r>
        </a:p>
      </dsp:txBody>
      <dsp:txXfrm>
        <a:off x="1400755" y="713"/>
        <a:ext cx="5603021" cy="927329"/>
      </dsp:txXfrm>
    </dsp:sp>
    <dsp:sp modelId="{ED4636B0-8ECB-426D-A92D-A673904BDCB3}">
      <dsp:nvSpPr>
        <dsp:cNvPr id="0" name=""/>
        <dsp:cNvSpPr/>
      </dsp:nvSpPr>
      <dsp:spPr>
        <a:xfrm>
          <a:off x="0" y="713"/>
          <a:ext cx="1400755" cy="927329"/>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91600" rIns="74123" bIns="91600" numCol="1" spcCol="1270" anchor="ctr" anchorCtr="0">
          <a:noAutofit/>
        </a:bodyPr>
        <a:lstStyle/>
        <a:p>
          <a:pPr marL="0" lvl="0" indent="0" algn="ctr" defTabSz="755650">
            <a:lnSpc>
              <a:spcPct val="90000"/>
            </a:lnSpc>
            <a:spcBef>
              <a:spcPct val="0"/>
            </a:spcBef>
            <a:spcAft>
              <a:spcPct val="35000"/>
            </a:spcAft>
            <a:buNone/>
          </a:pPr>
          <a:r>
            <a:rPr lang="en-US" sz="1700" kern="1200"/>
            <a:t>Develop</a:t>
          </a:r>
        </a:p>
      </dsp:txBody>
      <dsp:txXfrm>
        <a:off x="0" y="713"/>
        <a:ext cx="1400755" cy="927329"/>
      </dsp:txXfrm>
    </dsp:sp>
    <dsp:sp modelId="{5809D630-C7EC-4A6C-A197-7D149329017D}">
      <dsp:nvSpPr>
        <dsp:cNvPr id="0" name=""/>
        <dsp:cNvSpPr/>
      </dsp:nvSpPr>
      <dsp:spPr>
        <a:xfrm>
          <a:off x="1400755" y="983683"/>
          <a:ext cx="5603021" cy="927329"/>
        </a:xfrm>
        <a:prstGeom prst="rect">
          <a:avLst/>
        </a:prstGeom>
        <a:solidFill>
          <a:schemeClr val="accent5">
            <a:hueOff val="312680"/>
            <a:satOff val="-656"/>
            <a:lumOff val="-1294"/>
            <a:alphaOff val="0"/>
          </a:schemeClr>
        </a:solidFill>
        <a:ln w="12700" cap="flat" cmpd="sng" algn="ctr">
          <a:solidFill>
            <a:schemeClr val="accent5">
              <a:hueOff val="312680"/>
              <a:satOff val="-656"/>
              <a:lumOff val="-12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35542" rIns="108714" bIns="235542" numCol="1" spcCol="1270" anchor="ctr" anchorCtr="0">
          <a:noAutofit/>
        </a:bodyPr>
        <a:lstStyle/>
        <a:p>
          <a:pPr marL="0" lvl="0" indent="0" algn="l" defTabSz="622300">
            <a:lnSpc>
              <a:spcPct val="90000"/>
            </a:lnSpc>
            <a:spcBef>
              <a:spcPct val="0"/>
            </a:spcBef>
            <a:spcAft>
              <a:spcPct val="35000"/>
            </a:spcAft>
            <a:buNone/>
          </a:pPr>
          <a:r>
            <a:rPr lang="en-US" sz="1400" kern="1200"/>
            <a:t>Ensure genuine co-design and co-delivery</a:t>
          </a:r>
        </a:p>
      </dsp:txBody>
      <dsp:txXfrm>
        <a:off x="1400755" y="983683"/>
        <a:ext cx="5603021" cy="927329"/>
      </dsp:txXfrm>
    </dsp:sp>
    <dsp:sp modelId="{9E1F4C60-74AE-4A55-A5E9-B549841CBC96}">
      <dsp:nvSpPr>
        <dsp:cNvPr id="0" name=""/>
        <dsp:cNvSpPr/>
      </dsp:nvSpPr>
      <dsp:spPr>
        <a:xfrm>
          <a:off x="0" y="983683"/>
          <a:ext cx="1400755" cy="927329"/>
        </a:xfrm>
        <a:prstGeom prst="rect">
          <a:avLst/>
        </a:prstGeom>
        <a:solidFill>
          <a:schemeClr val="lt1">
            <a:hueOff val="0"/>
            <a:satOff val="0"/>
            <a:lumOff val="0"/>
            <a:alphaOff val="0"/>
          </a:schemeClr>
        </a:solidFill>
        <a:ln w="12700" cap="flat" cmpd="sng" algn="ctr">
          <a:solidFill>
            <a:schemeClr val="accent5">
              <a:hueOff val="312680"/>
              <a:satOff val="-656"/>
              <a:lumOff val="-129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91600" rIns="74123" bIns="91600" numCol="1" spcCol="1270" anchor="ctr" anchorCtr="0">
          <a:noAutofit/>
        </a:bodyPr>
        <a:lstStyle/>
        <a:p>
          <a:pPr marL="0" lvl="0" indent="0" algn="ctr" defTabSz="755650">
            <a:lnSpc>
              <a:spcPct val="90000"/>
            </a:lnSpc>
            <a:spcBef>
              <a:spcPct val="0"/>
            </a:spcBef>
            <a:spcAft>
              <a:spcPct val="35000"/>
            </a:spcAft>
            <a:buNone/>
          </a:pPr>
          <a:r>
            <a:rPr lang="en-US" sz="1700" kern="1200"/>
            <a:t>Ensure</a:t>
          </a:r>
        </a:p>
      </dsp:txBody>
      <dsp:txXfrm>
        <a:off x="0" y="983683"/>
        <a:ext cx="1400755" cy="927329"/>
      </dsp:txXfrm>
    </dsp:sp>
    <dsp:sp modelId="{98F8C783-3A00-4835-82B3-D963CD55096D}">
      <dsp:nvSpPr>
        <dsp:cNvPr id="0" name=""/>
        <dsp:cNvSpPr/>
      </dsp:nvSpPr>
      <dsp:spPr>
        <a:xfrm>
          <a:off x="1400755" y="1966652"/>
          <a:ext cx="5603021" cy="927329"/>
        </a:xfrm>
        <a:prstGeom prst="rect">
          <a:avLst/>
        </a:prstGeom>
        <a:solidFill>
          <a:schemeClr val="accent5">
            <a:hueOff val="625360"/>
            <a:satOff val="-1311"/>
            <a:lumOff val="-2588"/>
            <a:alphaOff val="0"/>
          </a:schemeClr>
        </a:solidFill>
        <a:ln w="12700" cap="flat" cmpd="sng" algn="ctr">
          <a:solidFill>
            <a:schemeClr val="accent5">
              <a:hueOff val="625360"/>
              <a:satOff val="-1311"/>
              <a:lumOff val="-258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35542" rIns="108714" bIns="235542" numCol="1" spcCol="1270" anchor="ctr" anchorCtr="0">
          <a:noAutofit/>
        </a:bodyPr>
        <a:lstStyle/>
        <a:p>
          <a:pPr marL="0" lvl="0" indent="0" algn="l" defTabSz="622300">
            <a:lnSpc>
              <a:spcPct val="90000"/>
            </a:lnSpc>
            <a:spcBef>
              <a:spcPct val="0"/>
            </a:spcBef>
            <a:spcAft>
              <a:spcPct val="35000"/>
            </a:spcAft>
            <a:buNone/>
          </a:pPr>
          <a:r>
            <a:rPr lang="en-US" sz="1400" kern="1200"/>
            <a:t>Map and mobilise local assets</a:t>
          </a:r>
        </a:p>
      </dsp:txBody>
      <dsp:txXfrm>
        <a:off x="1400755" y="1966652"/>
        <a:ext cx="5603021" cy="927329"/>
      </dsp:txXfrm>
    </dsp:sp>
    <dsp:sp modelId="{F5A27F6B-9042-47D2-ACD5-99CBB2A7B0D9}">
      <dsp:nvSpPr>
        <dsp:cNvPr id="0" name=""/>
        <dsp:cNvSpPr/>
      </dsp:nvSpPr>
      <dsp:spPr>
        <a:xfrm>
          <a:off x="0" y="1966652"/>
          <a:ext cx="1400755" cy="927329"/>
        </a:xfrm>
        <a:prstGeom prst="rect">
          <a:avLst/>
        </a:prstGeom>
        <a:solidFill>
          <a:schemeClr val="lt1">
            <a:hueOff val="0"/>
            <a:satOff val="0"/>
            <a:lumOff val="0"/>
            <a:alphaOff val="0"/>
          </a:schemeClr>
        </a:solidFill>
        <a:ln w="12700" cap="flat" cmpd="sng" algn="ctr">
          <a:solidFill>
            <a:schemeClr val="accent5">
              <a:hueOff val="625360"/>
              <a:satOff val="-1311"/>
              <a:lumOff val="-258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91600" rIns="74123" bIns="91600" numCol="1" spcCol="1270" anchor="ctr" anchorCtr="0">
          <a:noAutofit/>
        </a:bodyPr>
        <a:lstStyle/>
        <a:p>
          <a:pPr marL="0" lvl="0" indent="0" algn="ctr" defTabSz="755650">
            <a:lnSpc>
              <a:spcPct val="90000"/>
            </a:lnSpc>
            <a:spcBef>
              <a:spcPct val="0"/>
            </a:spcBef>
            <a:spcAft>
              <a:spcPct val="35000"/>
            </a:spcAft>
            <a:buNone/>
          </a:pPr>
          <a:r>
            <a:rPr lang="en-US" sz="1700" kern="1200"/>
            <a:t>Map and mobilise</a:t>
          </a:r>
        </a:p>
      </dsp:txBody>
      <dsp:txXfrm>
        <a:off x="0" y="1966652"/>
        <a:ext cx="1400755" cy="927329"/>
      </dsp:txXfrm>
    </dsp:sp>
    <dsp:sp modelId="{1579E9FE-990A-4E7B-9BB0-BF7B2322DF55}">
      <dsp:nvSpPr>
        <dsp:cNvPr id="0" name=""/>
        <dsp:cNvSpPr/>
      </dsp:nvSpPr>
      <dsp:spPr>
        <a:xfrm>
          <a:off x="1400755" y="2949622"/>
          <a:ext cx="5603021" cy="927329"/>
        </a:xfrm>
        <a:prstGeom prst="rect">
          <a:avLst/>
        </a:prstGeom>
        <a:solidFill>
          <a:schemeClr val="accent5">
            <a:hueOff val="938040"/>
            <a:satOff val="-1967"/>
            <a:lumOff val="-3882"/>
            <a:alphaOff val="0"/>
          </a:schemeClr>
        </a:solidFill>
        <a:ln w="12700" cap="flat" cmpd="sng" algn="ctr">
          <a:solidFill>
            <a:schemeClr val="accent5">
              <a:hueOff val="938040"/>
              <a:satOff val="-1967"/>
              <a:lumOff val="-3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35542" rIns="108714" bIns="235542" numCol="1" spcCol="1270" anchor="ctr" anchorCtr="0">
          <a:noAutofit/>
        </a:bodyPr>
        <a:lstStyle/>
        <a:p>
          <a:pPr marL="0" lvl="0" indent="0" algn="l" defTabSz="622300">
            <a:lnSpc>
              <a:spcPct val="90000"/>
            </a:lnSpc>
            <a:spcBef>
              <a:spcPct val="0"/>
            </a:spcBef>
            <a:spcAft>
              <a:spcPct val="35000"/>
            </a:spcAft>
            <a:buNone/>
          </a:pPr>
          <a:r>
            <a:rPr lang="en-US" sz="1400" kern="1200"/>
            <a:t>Commission across the four strands of the family</a:t>
          </a:r>
        </a:p>
      </dsp:txBody>
      <dsp:txXfrm>
        <a:off x="1400755" y="2949622"/>
        <a:ext cx="5603021" cy="927329"/>
      </dsp:txXfrm>
    </dsp:sp>
    <dsp:sp modelId="{27A312DE-C318-46E4-B3FC-67FF4280CF2F}">
      <dsp:nvSpPr>
        <dsp:cNvPr id="0" name=""/>
        <dsp:cNvSpPr/>
      </dsp:nvSpPr>
      <dsp:spPr>
        <a:xfrm>
          <a:off x="0" y="2949622"/>
          <a:ext cx="1400755" cy="927329"/>
        </a:xfrm>
        <a:prstGeom prst="rect">
          <a:avLst/>
        </a:prstGeom>
        <a:solidFill>
          <a:schemeClr val="lt1">
            <a:hueOff val="0"/>
            <a:satOff val="0"/>
            <a:lumOff val="0"/>
            <a:alphaOff val="0"/>
          </a:schemeClr>
        </a:solidFill>
        <a:ln w="12700" cap="flat" cmpd="sng" algn="ctr">
          <a:solidFill>
            <a:schemeClr val="accent5">
              <a:hueOff val="938040"/>
              <a:satOff val="-1967"/>
              <a:lumOff val="-388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91600" rIns="74123" bIns="91600" numCol="1" spcCol="1270" anchor="ctr" anchorCtr="0">
          <a:noAutofit/>
        </a:bodyPr>
        <a:lstStyle/>
        <a:p>
          <a:pPr marL="0" lvl="0" indent="0" algn="ctr" defTabSz="755650">
            <a:lnSpc>
              <a:spcPct val="90000"/>
            </a:lnSpc>
            <a:spcBef>
              <a:spcPct val="0"/>
            </a:spcBef>
            <a:spcAft>
              <a:spcPct val="35000"/>
            </a:spcAft>
            <a:buNone/>
          </a:pPr>
          <a:r>
            <a:rPr lang="en-US" sz="1700" kern="1200"/>
            <a:t>Commission across</a:t>
          </a:r>
        </a:p>
      </dsp:txBody>
      <dsp:txXfrm>
        <a:off x="0" y="2949622"/>
        <a:ext cx="1400755" cy="927329"/>
      </dsp:txXfrm>
    </dsp:sp>
    <dsp:sp modelId="{06A11C6D-7B7A-4996-9CF7-FE28643E44E3}">
      <dsp:nvSpPr>
        <dsp:cNvPr id="0" name=""/>
        <dsp:cNvSpPr/>
      </dsp:nvSpPr>
      <dsp:spPr>
        <a:xfrm>
          <a:off x="1400755" y="3932592"/>
          <a:ext cx="5603021" cy="927329"/>
        </a:xfrm>
        <a:prstGeom prst="rect">
          <a:avLst/>
        </a:prstGeom>
        <a:solidFill>
          <a:schemeClr val="accent5">
            <a:hueOff val="1250720"/>
            <a:satOff val="-2622"/>
            <a:lumOff val="-5176"/>
            <a:alphaOff val="0"/>
          </a:schemeClr>
        </a:solidFill>
        <a:ln w="12700" cap="flat" cmpd="sng" algn="ctr">
          <a:solidFill>
            <a:schemeClr val="accent5">
              <a:hueOff val="1250720"/>
              <a:satOff val="-2622"/>
              <a:lumOff val="-5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35542" rIns="108714" bIns="235542" numCol="1" spcCol="1270" anchor="ctr" anchorCtr="0">
          <a:noAutofit/>
        </a:bodyPr>
        <a:lstStyle/>
        <a:p>
          <a:pPr marL="0" lvl="0" indent="0" algn="l" defTabSz="622300">
            <a:lnSpc>
              <a:spcPct val="90000"/>
            </a:lnSpc>
            <a:spcBef>
              <a:spcPct val="0"/>
            </a:spcBef>
            <a:spcAft>
              <a:spcPct val="35000"/>
            </a:spcAft>
            <a:buNone/>
          </a:pPr>
          <a:r>
            <a:rPr lang="en-US" sz="1400" kern="1200"/>
            <a:t>Measure community outcomes that matter</a:t>
          </a:r>
        </a:p>
      </dsp:txBody>
      <dsp:txXfrm>
        <a:off x="1400755" y="3932592"/>
        <a:ext cx="5603021" cy="927329"/>
      </dsp:txXfrm>
    </dsp:sp>
    <dsp:sp modelId="{6D1D5A51-352D-4B4B-99CC-B67C1971B587}">
      <dsp:nvSpPr>
        <dsp:cNvPr id="0" name=""/>
        <dsp:cNvSpPr/>
      </dsp:nvSpPr>
      <dsp:spPr>
        <a:xfrm>
          <a:off x="0" y="3932592"/>
          <a:ext cx="1400755" cy="927329"/>
        </a:xfrm>
        <a:prstGeom prst="rect">
          <a:avLst/>
        </a:prstGeom>
        <a:solidFill>
          <a:schemeClr val="lt1">
            <a:hueOff val="0"/>
            <a:satOff val="0"/>
            <a:lumOff val="0"/>
            <a:alphaOff val="0"/>
          </a:schemeClr>
        </a:solidFill>
        <a:ln w="12700" cap="flat" cmpd="sng" algn="ctr">
          <a:solidFill>
            <a:schemeClr val="accent5">
              <a:hueOff val="1250720"/>
              <a:satOff val="-2622"/>
              <a:lumOff val="-51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91600" rIns="74123" bIns="91600" numCol="1" spcCol="1270" anchor="ctr" anchorCtr="0">
          <a:noAutofit/>
        </a:bodyPr>
        <a:lstStyle/>
        <a:p>
          <a:pPr marL="0" lvl="0" indent="0" algn="ctr" defTabSz="755650">
            <a:lnSpc>
              <a:spcPct val="90000"/>
            </a:lnSpc>
            <a:spcBef>
              <a:spcPct val="0"/>
            </a:spcBef>
            <a:spcAft>
              <a:spcPct val="35000"/>
            </a:spcAft>
            <a:buNone/>
          </a:pPr>
          <a:r>
            <a:rPr lang="en-US" sz="1700" kern="1200"/>
            <a:t>Measure</a:t>
          </a:r>
        </a:p>
      </dsp:txBody>
      <dsp:txXfrm>
        <a:off x="0" y="3932592"/>
        <a:ext cx="1400755" cy="927329"/>
      </dsp:txXfrm>
    </dsp:sp>
    <dsp:sp modelId="{549AAD9A-A59B-4FB3-8E33-02F0DA7DAD5E}">
      <dsp:nvSpPr>
        <dsp:cNvPr id="0" name=""/>
        <dsp:cNvSpPr/>
      </dsp:nvSpPr>
      <dsp:spPr>
        <a:xfrm>
          <a:off x="1400755" y="4915561"/>
          <a:ext cx="5603021" cy="927329"/>
        </a:xfrm>
        <a:prstGeom prst="rect">
          <a:avLst/>
        </a:prstGeom>
        <a:solidFill>
          <a:schemeClr val="accent5">
            <a:hueOff val="1563400"/>
            <a:satOff val="-3278"/>
            <a:lumOff val="-6470"/>
            <a:alphaOff val="0"/>
          </a:schemeClr>
        </a:solidFill>
        <a:ln w="12700" cap="flat" cmpd="sng" algn="ctr">
          <a:solidFill>
            <a:schemeClr val="accent5">
              <a:hueOff val="1563400"/>
              <a:satOff val="-3278"/>
              <a:lumOff val="-64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714" tIns="235542" rIns="108714" bIns="235542" numCol="1" spcCol="1270" anchor="ctr" anchorCtr="0">
          <a:noAutofit/>
        </a:bodyPr>
        <a:lstStyle/>
        <a:p>
          <a:pPr marL="0" lvl="0" indent="0" algn="l" defTabSz="622300">
            <a:lnSpc>
              <a:spcPct val="90000"/>
            </a:lnSpc>
            <a:spcBef>
              <a:spcPct val="0"/>
            </a:spcBef>
            <a:spcAft>
              <a:spcPct val="35000"/>
            </a:spcAft>
            <a:buNone/>
          </a:pPr>
          <a:r>
            <a:rPr lang="en-US" sz="1400" kern="1200"/>
            <a:t>Integrate community-centred, asset-based approaches as part of place-based commissioning and strategic planning</a:t>
          </a:r>
        </a:p>
      </dsp:txBody>
      <dsp:txXfrm>
        <a:off x="1400755" y="4915561"/>
        <a:ext cx="5603021" cy="927329"/>
      </dsp:txXfrm>
    </dsp:sp>
    <dsp:sp modelId="{AAA76257-A091-4546-90FC-188717246B59}">
      <dsp:nvSpPr>
        <dsp:cNvPr id="0" name=""/>
        <dsp:cNvSpPr/>
      </dsp:nvSpPr>
      <dsp:spPr>
        <a:xfrm>
          <a:off x="0" y="4915561"/>
          <a:ext cx="1400755" cy="927329"/>
        </a:xfrm>
        <a:prstGeom prst="rect">
          <a:avLst/>
        </a:prstGeom>
        <a:solidFill>
          <a:schemeClr val="lt1">
            <a:hueOff val="0"/>
            <a:satOff val="0"/>
            <a:lumOff val="0"/>
            <a:alphaOff val="0"/>
          </a:schemeClr>
        </a:solidFill>
        <a:ln w="12700" cap="flat" cmpd="sng" algn="ctr">
          <a:solidFill>
            <a:schemeClr val="accent5">
              <a:hueOff val="1563400"/>
              <a:satOff val="-3278"/>
              <a:lumOff val="-64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123" tIns="91600" rIns="74123" bIns="91600" numCol="1" spcCol="1270" anchor="ctr" anchorCtr="0">
          <a:noAutofit/>
        </a:bodyPr>
        <a:lstStyle/>
        <a:p>
          <a:pPr marL="0" lvl="0" indent="0" algn="ctr" defTabSz="755650">
            <a:lnSpc>
              <a:spcPct val="90000"/>
            </a:lnSpc>
            <a:spcBef>
              <a:spcPct val="0"/>
            </a:spcBef>
            <a:spcAft>
              <a:spcPct val="35000"/>
            </a:spcAft>
            <a:buNone/>
          </a:pPr>
          <a:r>
            <a:rPr lang="en-US" sz="1700" kern="1200"/>
            <a:t>Integrate</a:t>
          </a:r>
        </a:p>
      </dsp:txBody>
      <dsp:txXfrm>
        <a:off x="0" y="4915561"/>
        <a:ext cx="1400755" cy="927329"/>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F83CF-DCBE-4DBE-ACCD-E39667FB6472}">
      <dsp:nvSpPr>
        <dsp:cNvPr id="0" name=""/>
        <dsp:cNvSpPr/>
      </dsp:nvSpPr>
      <dsp:spPr>
        <a:xfrm>
          <a:off x="0" y="0"/>
          <a:ext cx="8412480" cy="80571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Community development can mean a few different things.</a:t>
          </a:r>
        </a:p>
      </dsp:txBody>
      <dsp:txXfrm>
        <a:off x="23599" y="23599"/>
        <a:ext cx="7474961" cy="758521"/>
      </dsp:txXfrm>
    </dsp:sp>
    <dsp:sp modelId="{276AA11C-D358-4AE9-A2B7-E8AC81E25D73}">
      <dsp:nvSpPr>
        <dsp:cNvPr id="0" name=""/>
        <dsp:cNvSpPr/>
      </dsp:nvSpPr>
      <dsp:spPr>
        <a:xfrm>
          <a:off x="704545" y="952214"/>
          <a:ext cx="8412480" cy="80571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It can be the initial development of a community.</a:t>
          </a:r>
        </a:p>
      </dsp:txBody>
      <dsp:txXfrm>
        <a:off x="728144" y="975813"/>
        <a:ext cx="7137018" cy="758521"/>
      </dsp:txXfrm>
    </dsp:sp>
    <dsp:sp modelId="{D8DB1616-4A7C-4E87-9ED6-3A0581849507}">
      <dsp:nvSpPr>
        <dsp:cNvPr id="0" name=""/>
        <dsp:cNvSpPr/>
      </dsp:nvSpPr>
      <dsp:spPr>
        <a:xfrm>
          <a:off x="1398574" y="1904428"/>
          <a:ext cx="8412480" cy="80571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It could be an initiative designed to develop the community further. </a:t>
          </a:r>
        </a:p>
      </dsp:txBody>
      <dsp:txXfrm>
        <a:off x="1422173" y="1928027"/>
        <a:ext cx="7147534" cy="758521"/>
      </dsp:txXfrm>
    </dsp:sp>
    <dsp:sp modelId="{DA48D833-F3DD-4927-8033-14007C36738B}">
      <dsp:nvSpPr>
        <dsp:cNvPr id="0" name=""/>
        <dsp:cNvSpPr/>
      </dsp:nvSpPr>
      <dsp:spPr>
        <a:xfrm>
          <a:off x="2103119" y="2856643"/>
          <a:ext cx="8412480" cy="80571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It could also be a change, a progression. </a:t>
          </a:r>
        </a:p>
      </dsp:txBody>
      <dsp:txXfrm>
        <a:off x="2126718" y="2880242"/>
        <a:ext cx="7137018" cy="758521"/>
      </dsp:txXfrm>
    </dsp:sp>
    <dsp:sp modelId="{D9C85EB9-C1E4-4F1C-B116-A1B1596D507B}">
      <dsp:nvSpPr>
        <dsp:cNvPr id="0" name=""/>
        <dsp:cNvSpPr/>
      </dsp:nvSpPr>
      <dsp:spPr>
        <a:xfrm>
          <a:off x="7888762" y="617108"/>
          <a:ext cx="523717" cy="52371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006598" y="617108"/>
        <a:ext cx="288045" cy="394097"/>
      </dsp:txXfrm>
    </dsp:sp>
    <dsp:sp modelId="{A8C65EA4-3992-4B0B-8DD2-B0682129C83A}">
      <dsp:nvSpPr>
        <dsp:cNvPr id="0" name=""/>
        <dsp:cNvSpPr/>
      </dsp:nvSpPr>
      <dsp:spPr>
        <a:xfrm>
          <a:off x="8593307" y="1569322"/>
          <a:ext cx="523717" cy="52371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711143" y="1569322"/>
        <a:ext cx="288045" cy="394097"/>
      </dsp:txXfrm>
    </dsp:sp>
    <dsp:sp modelId="{ACFC5B6B-2F2D-414F-B7C8-6EBCE7EFCEED}">
      <dsp:nvSpPr>
        <dsp:cNvPr id="0" name=""/>
        <dsp:cNvSpPr/>
      </dsp:nvSpPr>
      <dsp:spPr>
        <a:xfrm>
          <a:off x="9287336" y="2521536"/>
          <a:ext cx="523717" cy="52371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405172" y="2521536"/>
        <a:ext cx="288045" cy="39409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791E0-8887-4AA9-85B0-5243B70E75E9}">
      <dsp:nvSpPr>
        <dsp:cNvPr id="0" name=""/>
        <dsp:cNvSpPr/>
      </dsp:nvSpPr>
      <dsp:spPr>
        <a:xfrm>
          <a:off x="0" y="2210430"/>
          <a:ext cx="10515600" cy="14502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en-US" sz="3400" kern="1200" dirty="0"/>
            <a:t>Perform some research to uncover what developments are occurring in that community.</a:t>
          </a:r>
        </a:p>
      </dsp:txBody>
      <dsp:txXfrm>
        <a:off x="0" y="2210430"/>
        <a:ext cx="10515600" cy="1450281"/>
      </dsp:txXfrm>
    </dsp:sp>
    <dsp:sp modelId="{CD90F250-5773-4237-91DF-8AA42377A795}">
      <dsp:nvSpPr>
        <dsp:cNvPr id="0" name=""/>
        <dsp:cNvSpPr/>
      </dsp:nvSpPr>
      <dsp:spPr>
        <a:xfrm rot="10800000">
          <a:off x="0" y="1651"/>
          <a:ext cx="10515600" cy="223053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808" tIns="241808" rIns="241808" bIns="241808" numCol="1" spcCol="1270" anchor="ctr" anchorCtr="0">
          <a:noAutofit/>
        </a:bodyPr>
        <a:lstStyle/>
        <a:p>
          <a:pPr marL="0" lvl="0" indent="0" algn="ctr" defTabSz="1511300">
            <a:lnSpc>
              <a:spcPct val="90000"/>
            </a:lnSpc>
            <a:spcBef>
              <a:spcPct val="0"/>
            </a:spcBef>
            <a:spcAft>
              <a:spcPct val="35000"/>
            </a:spcAft>
            <a:buNone/>
          </a:pPr>
          <a:r>
            <a:rPr lang="en-US" sz="3400" kern="1200" dirty="0"/>
            <a:t>Consider your local communities we have discussed.</a:t>
          </a:r>
        </a:p>
      </dsp:txBody>
      <dsp:txXfrm rot="10800000">
        <a:off x="0" y="1651"/>
        <a:ext cx="10515600" cy="1449333"/>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6/26/2023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806574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6/26/2023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25385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6/26/2023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09801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6/26/2023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69388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6/26/2023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48179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6/26/2023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5314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6/26/2023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05493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6/26/2023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7536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6/26/2023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79667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6/26/2023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807643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6/26/2023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87454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6/26/2023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4105207556"/>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png"/><Relationship Id="rId7"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png"/><Relationship Id="rId7" Type="http://schemas.openxmlformats.org/officeDocument/2006/relationships/diagramColors" Target="../diagrams/colors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png"/><Relationship Id="rId7" Type="http://schemas.openxmlformats.org/officeDocument/2006/relationships/diagramColors" Target="../diagrams/colors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uKnebFA1ahI&amp;t=255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5.png"/><Relationship Id="rId7" Type="http://schemas.openxmlformats.org/officeDocument/2006/relationships/diagramColors" Target="../diagrams/colors18.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3"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4" name="Picture 3" descr="Person holding a puzzle piece">
            <a:extLst>
              <a:ext uri="{FF2B5EF4-FFF2-40B4-BE49-F238E27FC236}">
                <a16:creationId xmlns:a16="http://schemas.microsoft.com/office/drawing/2014/main" id="{E0B96D99-9C9E-9961-2C41-E4EB05F950A0}"/>
              </a:ext>
            </a:extLst>
          </p:cNvPr>
          <p:cNvPicPr>
            <a:picLocks noChangeAspect="1"/>
          </p:cNvPicPr>
          <p:nvPr/>
        </p:nvPicPr>
        <p:blipFill rotWithShape="1">
          <a:blip r:embed="rId2">
            <a:alphaModFix amt="60000"/>
          </a:blip>
          <a:srcRect t="16840" r="-2" b="-2"/>
          <a:stretch/>
        </p:blipFill>
        <p:spPr>
          <a:xfrm>
            <a:off x="20" y="10"/>
            <a:ext cx="12191980" cy="6856614"/>
          </a:xfrm>
          <a:prstGeom prst="rect">
            <a:avLst/>
          </a:prstGeom>
        </p:spPr>
      </p:pic>
      <p:sp>
        <p:nvSpPr>
          <p:cNvPr id="2" name="Title 1"/>
          <p:cNvSpPr>
            <a:spLocks noGrp="1"/>
          </p:cNvSpPr>
          <p:nvPr>
            <p:ph type="ctrTitle"/>
          </p:nvPr>
        </p:nvSpPr>
        <p:spPr>
          <a:xfrm>
            <a:off x="838200" y="740211"/>
            <a:ext cx="7530685" cy="3163864"/>
          </a:xfrm>
        </p:spPr>
        <p:txBody>
          <a:bodyPr>
            <a:normAutofit/>
          </a:bodyPr>
          <a:lstStyle/>
          <a:p>
            <a:pPr algn="l"/>
            <a:r>
              <a:rPr lang="en-US" sz="5200" dirty="0">
                <a:solidFill>
                  <a:srgbClr val="FFFFFF"/>
                </a:solidFill>
                <a:cs typeface="Calibri Light"/>
              </a:rPr>
              <a:t>Community Care and Development</a:t>
            </a:r>
            <a:endParaRPr lang="en-US" sz="5200" dirty="0">
              <a:solidFill>
                <a:srgbClr val="FFFFFF"/>
              </a:solidFill>
            </a:endParaRPr>
          </a:p>
        </p:txBody>
      </p:sp>
      <p:sp>
        <p:nvSpPr>
          <p:cNvPr id="3" name="Subtitle 2"/>
          <p:cNvSpPr>
            <a:spLocks noGrp="1"/>
          </p:cNvSpPr>
          <p:nvPr>
            <p:ph type="subTitle" idx="1"/>
          </p:nvPr>
        </p:nvSpPr>
        <p:spPr>
          <a:xfrm>
            <a:off x="838200" y="4074515"/>
            <a:ext cx="7583133" cy="1279124"/>
          </a:xfrm>
        </p:spPr>
        <p:txBody>
          <a:bodyPr>
            <a:normAutofit/>
          </a:bodyPr>
          <a:lstStyle/>
          <a:p>
            <a:pPr algn="l"/>
            <a:endParaRPr lang="en-US" sz="2200">
              <a:solidFill>
                <a:srgbClr val="FFFFFF"/>
              </a:solidFil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638B2C5F-FF32-8177-E4D0-4590DCB8849D}"/>
              </a:ext>
            </a:extLst>
          </p:cNvPr>
          <p:cNvSpPr>
            <a:spLocks noGrp="1"/>
          </p:cNvSpPr>
          <p:nvPr>
            <p:ph type="title"/>
          </p:nvPr>
        </p:nvSpPr>
        <p:spPr>
          <a:xfrm>
            <a:off x="838201" y="559813"/>
            <a:ext cx="3352799" cy="5577934"/>
          </a:xfrm>
        </p:spPr>
        <p:txBody>
          <a:bodyPr>
            <a:normAutofit/>
          </a:bodyPr>
          <a:lstStyle/>
          <a:p>
            <a:r>
              <a:rPr lang="en-US" sz="4000">
                <a:cs typeface="Sabon Next LT"/>
              </a:rPr>
              <a:t>Aims and Objectives</a:t>
            </a:r>
            <a:endParaRPr lang="en-US" sz="4000"/>
          </a:p>
        </p:txBody>
      </p:sp>
      <p:graphicFrame>
        <p:nvGraphicFramePr>
          <p:cNvPr id="5" name="Content Placeholder 2">
            <a:extLst>
              <a:ext uri="{FF2B5EF4-FFF2-40B4-BE49-F238E27FC236}">
                <a16:creationId xmlns:a16="http://schemas.microsoft.com/office/drawing/2014/main" id="{F16A7DC1-2218-0669-CDA5-F1DDB71B12B5}"/>
              </a:ext>
            </a:extLst>
          </p:cNvPr>
          <p:cNvGraphicFramePr>
            <a:graphicFrameLocks noGrp="1"/>
          </p:cNvGraphicFramePr>
          <p:nvPr>
            <p:ph idx="1"/>
            <p:extLst>
              <p:ext uri="{D42A27DB-BD31-4B8C-83A1-F6EECF244321}">
                <p14:modId xmlns:p14="http://schemas.microsoft.com/office/powerpoint/2010/main" val="216353329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8417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1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6" name="Rectangle 20">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7" name="Group 22">
            <a:extLst>
              <a:ext uri="{FF2B5EF4-FFF2-40B4-BE49-F238E27FC236}">
                <a16:creationId xmlns:a16="http://schemas.microsoft.com/office/drawing/2014/main" id="{DB2F975E-DA49-4702-8C47-1C492A7A84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4" name="Picture 23">
              <a:extLst>
                <a:ext uri="{FF2B5EF4-FFF2-40B4-BE49-F238E27FC236}">
                  <a16:creationId xmlns:a16="http://schemas.microsoft.com/office/drawing/2014/main" id="{9BB1C3C0-F046-4A8E-B762-5D60202A6BB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5" name="Picture 24">
              <a:extLst>
                <a:ext uri="{FF2B5EF4-FFF2-40B4-BE49-F238E27FC236}">
                  <a16:creationId xmlns:a16="http://schemas.microsoft.com/office/drawing/2014/main" id="{CC2C50DE-161C-4D3A-8A43-4DFCF8C6415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C6E2F86-D6F0-1C4F-6F57-75C7A5D857B8}"/>
              </a:ext>
            </a:extLst>
          </p:cNvPr>
          <p:cNvSpPr>
            <a:spLocks noGrp="1"/>
          </p:cNvSpPr>
          <p:nvPr>
            <p:ph type="title"/>
          </p:nvPr>
        </p:nvSpPr>
        <p:spPr>
          <a:xfrm>
            <a:off x="1563625" y="559813"/>
            <a:ext cx="9067799" cy="1664573"/>
          </a:xfrm>
        </p:spPr>
        <p:txBody>
          <a:bodyPr>
            <a:normAutofit/>
          </a:bodyPr>
          <a:lstStyle/>
          <a:p>
            <a:pPr algn="ctr"/>
            <a:r>
              <a:rPr lang="en-US">
                <a:solidFill>
                  <a:srgbClr val="FFFFFF"/>
                </a:solidFill>
                <a:cs typeface="Sabon Next LT"/>
              </a:rPr>
              <a:t>Module Aims</a:t>
            </a:r>
            <a:endParaRPr lang="en-US">
              <a:solidFill>
                <a:srgbClr val="FFFFFF"/>
              </a:solidFill>
            </a:endParaRPr>
          </a:p>
        </p:txBody>
      </p:sp>
      <p:sp>
        <p:nvSpPr>
          <p:cNvPr id="3" name="Content Placeholder 2">
            <a:extLst>
              <a:ext uri="{FF2B5EF4-FFF2-40B4-BE49-F238E27FC236}">
                <a16:creationId xmlns:a16="http://schemas.microsoft.com/office/drawing/2014/main" id="{3107ACEE-4E66-A4F0-58F5-65902BCF8F8D}"/>
              </a:ext>
            </a:extLst>
          </p:cNvPr>
          <p:cNvSpPr>
            <a:spLocks noGrp="1"/>
          </p:cNvSpPr>
          <p:nvPr>
            <p:ph idx="1"/>
          </p:nvPr>
        </p:nvSpPr>
        <p:spPr>
          <a:xfrm>
            <a:off x="1563917" y="2384474"/>
            <a:ext cx="9067215" cy="3728613"/>
          </a:xfrm>
        </p:spPr>
        <p:txBody>
          <a:bodyPr vert="horz" lIns="91440" tIns="45720" rIns="91440" bIns="45720" rtlCol="0" anchor="t">
            <a:normAutofit/>
          </a:bodyPr>
          <a:lstStyle/>
          <a:p>
            <a:pPr algn="ctr"/>
            <a:r>
              <a:rPr lang="en-US" sz="3200" dirty="0">
                <a:solidFill>
                  <a:srgbClr val="FFFFFF"/>
                </a:solidFill>
                <a:ea typeface="+mn-lt"/>
                <a:cs typeface="+mn-lt"/>
              </a:rPr>
              <a:t>To develop understanding of how communities can be developed in the health, care and children and young people sector now and in the future</a:t>
            </a:r>
            <a:endParaRPr lang="en-US" sz="3200">
              <a:solidFill>
                <a:srgbClr val="FFFFFF"/>
              </a:solidFill>
            </a:endParaRPr>
          </a:p>
        </p:txBody>
      </p:sp>
    </p:spTree>
    <p:extLst>
      <p:ext uri="{BB962C8B-B14F-4D97-AF65-F5344CB8AC3E}">
        <p14:creationId xmlns:p14="http://schemas.microsoft.com/office/powerpoint/2010/main" val="3774406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321E92C-C5C1-EF1F-FCB9-797390A8DD98}"/>
              </a:ext>
            </a:extLst>
          </p:cNvPr>
          <p:cNvSpPr>
            <a:spLocks noGrp="1"/>
          </p:cNvSpPr>
          <p:nvPr>
            <p:ph type="title"/>
          </p:nvPr>
        </p:nvSpPr>
        <p:spPr>
          <a:xfrm>
            <a:off x="1094391" y="381000"/>
            <a:ext cx="10003218" cy="2057400"/>
          </a:xfrm>
        </p:spPr>
        <p:txBody>
          <a:bodyPr>
            <a:normAutofit/>
          </a:bodyPr>
          <a:lstStyle/>
          <a:p>
            <a:pPr algn="ctr"/>
            <a:r>
              <a:rPr lang="en-US" dirty="0">
                <a:cs typeface="Sabon Next LT"/>
              </a:rPr>
              <a:t>Module Learning Outcomes</a:t>
            </a:r>
            <a:endParaRPr lang="en-US"/>
          </a:p>
        </p:txBody>
      </p:sp>
      <p:graphicFrame>
        <p:nvGraphicFramePr>
          <p:cNvPr id="5" name="Content Placeholder 2">
            <a:extLst>
              <a:ext uri="{FF2B5EF4-FFF2-40B4-BE49-F238E27FC236}">
                <a16:creationId xmlns:a16="http://schemas.microsoft.com/office/drawing/2014/main" id="{1CB02E44-B7FC-A89A-A1B8-3D7EC4E427A1}"/>
              </a:ext>
            </a:extLst>
          </p:cNvPr>
          <p:cNvGraphicFramePr>
            <a:graphicFrameLocks noGrp="1"/>
          </p:cNvGraphicFramePr>
          <p:nvPr>
            <p:ph idx="1"/>
            <p:extLst>
              <p:ext uri="{D42A27DB-BD31-4B8C-83A1-F6EECF244321}">
                <p14:modId xmlns:p14="http://schemas.microsoft.com/office/powerpoint/2010/main" val="980020801"/>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46716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1545C5C2-D39B-3AF3-0B01-046364BEA850}"/>
              </a:ext>
            </a:extLst>
          </p:cNvPr>
          <p:cNvSpPr>
            <a:spLocks noGrp="1"/>
          </p:cNvSpPr>
          <p:nvPr>
            <p:ph type="title"/>
          </p:nvPr>
        </p:nvSpPr>
        <p:spPr>
          <a:xfrm>
            <a:off x="1094391" y="381000"/>
            <a:ext cx="10003218" cy="2057400"/>
          </a:xfrm>
        </p:spPr>
        <p:txBody>
          <a:bodyPr>
            <a:normAutofit/>
          </a:bodyPr>
          <a:lstStyle/>
          <a:p>
            <a:pPr algn="ctr"/>
            <a:r>
              <a:rPr lang="en-US" dirty="0">
                <a:cs typeface="Sabon Next LT"/>
              </a:rPr>
              <a:t>Assessment Component 1</a:t>
            </a:r>
            <a:endParaRPr lang="en-US"/>
          </a:p>
        </p:txBody>
      </p:sp>
      <p:graphicFrame>
        <p:nvGraphicFramePr>
          <p:cNvPr id="5" name="Content Placeholder 2">
            <a:extLst>
              <a:ext uri="{FF2B5EF4-FFF2-40B4-BE49-F238E27FC236}">
                <a16:creationId xmlns:a16="http://schemas.microsoft.com/office/drawing/2014/main" id="{CE949975-36E5-29FF-DDD4-F9A833D029BF}"/>
              </a:ext>
            </a:extLst>
          </p:cNvPr>
          <p:cNvGraphicFramePr>
            <a:graphicFrameLocks noGrp="1"/>
          </p:cNvGraphicFramePr>
          <p:nvPr>
            <p:ph idx="1"/>
            <p:extLst>
              <p:ext uri="{D42A27DB-BD31-4B8C-83A1-F6EECF244321}">
                <p14:modId xmlns:p14="http://schemas.microsoft.com/office/powerpoint/2010/main" val="836970003"/>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61383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E202DFED-2977-9DC4-1D60-39FF4270734E}"/>
              </a:ext>
            </a:extLst>
          </p:cNvPr>
          <p:cNvSpPr>
            <a:spLocks noGrp="1"/>
          </p:cNvSpPr>
          <p:nvPr>
            <p:ph type="title"/>
          </p:nvPr>
        </p:nvSpPr>
        <p:spPr>
          <a:xfrm>
            <a:off x="1094391" y="381000"/>
            <a:ext cx="10003218" cy="2057400"/>
          </a:xfrm>
        </p:spPr>
        <p:txBody>
          <a:bodyPr>
            <a:normAutofit/>
          </a:bodyPr>
          <a:lstStyle/>
          <a:p>
            <a:pPr algn="ctr"/>
            <a:r>
              <a:rPr lang="en-US" dirty="0">
                <a:cs typeface="Sabon Next LT"/>
              </a:rPr>
              <a:t>Assessment Component 2</a:t>
            </a:r>
            <a:endParaRPr lang="en-US"/>
          </a:p>
        </p:txBody>
      </p:sp>
      <p:graphicFrame>
        <p:nvGraphicFramePr>
          <p:cNvPr id="5" name="Content Placeholder 2">
            <a:extLst>
              <a:ext uri="{FF2B5EF4-FFF2-40B4-BE49-F238E27FC236}">
                <a16:creationId xmlns:a16="http://schemas.microsoft.com/office/drawing/2014/main" id="{D9EF648F-5596-097D-7364-FF0101DF63AE}"/>
              </a:ext>
            </a:extLst>
          </p:cNvPr>
          <p:cNvGraphicFramePr>
            <a:graphicFrameLocks noGrp="1"/>
          </p:cNvGraphicFramePr>
          <p:nvPr>
            <p:ph idx="1"/>
            <p:extLst>
              <p:ext uri="{D42A27DB-BD31-4B8C-83A1-F6EECF244321}">
                <p14:modId xmlns:p14="http://schemas.microsoft.com/office/powerpoint/2010/main" val="898970492"/>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29270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 group of multi coloured wooden stick figures">
            <a:extLst>
              <a:ext uri="{FF2B5EF4-FFF2-40B4-BE49-F238E27FC236}">
                <a16:creationId xmlns:a16="http://schemas.microsoft.com/office/drawing/2014/main" id="{BA6AEDEE-BA90-1984-0EF8-724CFC75E2F7}"/>
              </a:ext>
            </a:extLst>
          </p:cNvPr>
          <p:cNvPicPr>
            <a:picLocks noChangeAspect="1"/>
          </p:cNvPicPr>
          <p:nvPr/>
        </p:nvPicPr>
        <p:blipFill rotWithShape="1">
          <a:blip r:embed="rId3">
            <a:alphaModFix/>
          </a:blip>
          <a:srcRect t="10114" r="-2" b="8757"/>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A7A65A-4489-C913-23D5-E187DC31A754}"/>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Community</a:t>
            </a:r>
          </a:p>
        </p:txBody>
      </p:sp>
      <p:sp>
        <p:nvSpPr>
          <p:cNvPr id="3" name="Content Placeholder 2">
            <a:extLst>
              <a:ext uri="{FF2B5EF4-FFF2-40B4-BE49-F238E27FC236}">
                <a16:creationId xmlns:a16="http://schemas.microsoft.com/office/drawing/2014/main" id="{F696ADF9-2F48-6A54-95EE-79E0CBFE848D}"/>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a:solidFill>
                  <a:srgbClr val="FFFFFF"/>
                </a:solidFill>
              </a:rPr>
              <a:t>What does this term mean to you?</a:t>
            </a:r>
          </a:p>
        </p:txBody>
      </p:sp>
    </p:spTree>
    <p:extLst>
      <p:ext uri="{BB962C8B-B14F-4D97-AF65-F5344CB8AC3E}">
        <p14:creationId xmlns:p14="http://schemas.microsoft.com/office/powerpoint/2010/main" val="342121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8791F199-3761-F70E-ADCE-4B92F5A306B2}"/>
              </a:ext>
            </a:extLst>
          </p:cNvPr>
          <p:cNvSpPr>
            <a:spLocks noGrp="1"/>
          </p:cNvSpPr>
          <p:nvPr>
            <p:ph type="title"/>
          </p:nvPr>
        </p:nvSpPr>
        <p:spPr>
          <a:xfrm>
            <a:off x="838201" y="559813"/>
            <a:ext cx="3352799" cy="5577934"/>
          </a:xfrm>
        </p:spPr>
        <p:txBody>
          <a:bodyPr>
            <a:normAutofit/>
          </a:bodyPr>
          <a:lstStyle/>
          <a:p>
            <a:r>
              <a:rPr lang="en-US" sz="4000">
                <a:cs typeface="Sabon Next LT"/>
              </a:rPr>
              <a:t>Community</a:t>
            </a:r>
            <a:endParaRPr lang="en-US" sz="4000"/>
          </a:p>
        </p:txBody>
      </p:sp>
      <p:graphicFrame>
        <p:nvGraphicFramePr>
          <p:cNvPr id="5" name="Content Placeholder 2">
            <a:extLst>
              <a:ext uri="{FF2B5EF4-FFF2-40B4-BE49-F238E27FC236}">
                <a16:creationId xmlns:a16="http://schemas.microsoft.com/office/drawing/2014/main" id="{3BDCA9C6-BFEB-6FAC-1E82-2622A27026AB}"/>
              </a:ext>
            </a:extLst>
          </p:cNvPr>
          <p:cNvGraphicFramePr>
            <a:graphicFrameLocks noGrp="1"/>
          </p:cNvGraphicFramePr>
          <p:nvPr>
            <p:ph idx="1"/>
            <p:extLst>
              <p:ext uri="{D42A27DB-BD31-4B8C-83A1-F6EECF244321}">
                <p14:modId xmlns:p14="http://schemas.microsoft.com/office/powerpoint/2010/main" val="166178413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8929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BC7E871B-18D2-1680-759D-008435F5406B}"/>
              </a:ext>
            </a:extLst>
          </p:cNvPr>
          <p:cNvSpPr>
            <a:spLocks noGrp="1"/>
          </p:cNvSpPr>
          <p:nvPr>
            <p:ph type="title"/>
          </p:nvPr>
        </p:nvSpPr>
        <p:spPr>
          <a:xfrm>
            <a:off x="838201" y="559813"/>
            <a:ext cx="3352799" cy="5577934"/>
          </a:xfrm>
        </p:spPr>
        <p:txBody>
          <a:bodyPr>
            <a:normAutofit/>
          </a:bodyPr>
          <a:lstStyle/>
          <a:p>
            <a:r>
              <a:rPr lang="en-US" sz="4000">
                <a:cs typeface="Sabon Next LT"/>
              </a:rPr>
              <a:t>Community</a:t>
            </a:r>
            <a:endParaRPr lang="en-US" sz="4000"/>
          </a:p>
        </p:txBody>
      </p:sp>
      <p:graphicFrame>
        <p:nvGraphicFramePr>
          <p:cNvPr id="5" name="Content Placeholder 2">
            <a:extLst>
              <a:ext uri="{FF2B5EF4-FFF2-40B4-BE49-F238E27FC236}">
                <a16:creationId xmlns:a16="http://schemas.microsoft.com/office/drawing/2014/main" id="{49AEF0CA-1A65-A85A-565E-1D6624AE8988}"/>
              </a:ext>
            </a:extLst>
          </p:cNvPr>
          <p:cNvGraphicFramePr>
            <a:graphicFrameLocks noGrp="1"/>
          </p:cNvGraphicFramePr>
          <p:nvPr>
            <p:ph idx="1"/>
            <p:extLst>
              <p:ext uri="{D42A27DB-BD31-4B8C-83A1-F6EECF244321}">
                <p14:modId xmlns:p14="http://schemas.microsoft.com/office/powerpoint/2010/main" val="167923689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9130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74A963F5-7C56-995F-E964-26E8A450F837}"/>
              </a:ext>
            </a:extLst>
          </p:cNvPr>
          <p:cNvSpPr>
            <a:spLocks noGrp="1"/>
          </p:cNvSpPr>
          <p:nvPr>
            <p:ph type="title"/>
          </p:nvPr>
        </p:nvSpPr>
        <p:spPr>
          <a:xfrm>
            <a:off x="838201" y="559813"/>
            <a:ext cx="3352799" cy="5577934"/>
          </a:xfrm>
        </p:spPr>
        <p:txBody>
          <a:bodyPr>
            <a:normAutofit/>
          </a:bodyPr>
          <a:lstStyle/>
          <a:p>
            <a:r>
              <a:rPr lang="en-US" sz="4000">
                <a:cs typeface="Sabon Next LT"/>
              </a:rPr>
              <a:t>Community and You</a:t>
            </a:r>
            <a:endParaRPr lang="en-US" sz="4000"/>
          </a:p>
        </p:txBody>
      </p:sp>
      <p:graphicFrame>
        <p:nvGraphicFramePr>
          <p:cNvPr id="5" name="Content Placeholder 2">
            <a:extLst>
              <a:ext uri="{FF2B5EF4-FFF2-40B4-BE49-F238E27FC236}">
                <a16:creationId xmlns:a16="http://schemas.microsoft.com/office/drawing/2014/main" id="{51045795-8DC4-5BBC-FDBD-322128D80E70}"/>
              </a:ext>
            </a:extLst>
          </p:cNvPr>
          <p:cNvGraphicFramePr>
            <a:graphicFrameLocks noGrp="1"/>
          </p:cNvGraphicFramePr>
          <p:nvPr>
            <p:ph idx="1"/>
            <p:extLst>
              <p:ext uri="{D42A27DB-BD31-4B8C-83A1-F6EECF244321}">
                <p14:modId xmlns:p14="http://schemas.microsoft.com/office/powerpoint/2010/main" val="148218084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6106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7"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8"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C302C5F8-24A4-F30E-FCBB-EBE3C99AF051}"/>
              </a:ext>
            </a:extLst>
          </p:cNvPr>
          <p:cNvSpPr>
            <a:spLocks noGrp="1"/>
          </p:cNvSpPr>
          <p:nvPr>
            <p:ph type="title"/>
          </p:nvPr>
        </p:nvSpPr>
        <p:spPr>
          <a:xfrm>
            <a:off x="838200" y="586992"/>
            <a:ext cx="5638800" cy="2461008"/>
          </a:xfrm>
        </p:spPr>
        <p:txBody>
          <a:bodyPr>
            <a:normAutofit/>
          </a:bodyPr>
          <a:lstStyle/>
          <a:p>
            <a:r>
              <a:rPr lang="en-US" dirty="0">
                <a:cs typeface="Sabon Next LT"/>
              </a:rPr>
              <a:t>Types of Communities</a:t>
            </a:r>
            <a:endParaRPr lang="en-US" dirty="0"/>
          </a:p>
        </p:txBody>
      </p:sp>
      <p:sp>
        <p:nvSpPr>
          <p:cNvPr id="3" name="Content Placeholder 2">
            <a:extLst>
              <a:ext uri="{FF2B5EF4-FFF2-40B4-BE49-F238E27FC236}">
                <a16:creationId xmlns:a16="http://schemas.microsoft.com/office/drawing/2014/main" id="{106C12FE-0FB7-A0E4-49DD-E3825C630583}"/>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US" sz="1800"/>
              <a:t>What groups of people could form a community themselves? </a:t>
            </a:r>
          </a:p>
        </p:txBody>
      </p:sp>
      <p:pic>
        <p:nvPicPr>
          <p:cNvPr id="29" name="Picture 4" descr="White puzzle with one red piece">
            <a:extLst>
              <a:ext uri="{FF2B5EF4-FFF2-40B4-BE49-F238E27FC236}">
                <a16:creationId xmlns:a16="http://schemas.microsoft.com/office/drawing/2014/main" id="{4AA51177-2DD6-329E-DA54-DAB2ED5CAD6D}"/>
              </a:ext>
            </a:extLst>
          </p:cNvPr>
          <p:cNvPicPr>
            <a:picLocks noChangeAspect="1"/>
          </p:cNvPicPr>
          <p:nvPr/>
        </p:nvPicPr>
        <p:blipFill rotWithShape="1">
          <a:blip r:embed="rId4"/>
          <a:srcRect l="28960" r="27314" b="-2"/>
          <a:stretch/>
        </p:blipFill>
        <p:spPr>
          <a:xfrm>
            <a:off x="6861048" y="1"/>
            <a:ext cx="5330952" cy="6858000"/>
          </a:xfrm>
          <a:prstGeom prst="rect">
            <a:avLst/>
          </a:prstGeom>
        </p:spPr>
      </p:pic>
    </p:spTree>
    <p:extLst>
      <p:ext uri="{BB962C8B-B14F-4D97-AF65-F5344CB8AC3E}">
        <p14:creationId xmlns:p14="http://schemas.microsoft.com/office/powerpoint/2010/main" val="1081384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25" name="Picture 24">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6" name="Picture 25">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8AF06246-41A8-C5CE-684B-B1440D4FD494}"/>
              </a:ext>
            </a:extLst>
          </p:cNvPr>
          <p:cNvSpPr>
            <a:spLocks noGrp="1"/>
          </p:cNvSpPr>
          <p:nvPr>
            <p:ph type="title"/>
          </p:nvPr>
        </p:nvSpPr>
        <p:spPr>
          <a:xfrm>
            <a:off x="838201" y="559813"/>
            <a:ext cx="3352799" cy="5577934"/>
          </a:xfrm>
        </p:spPr>
        <p:txBody>
          <a:bodyPr>
            <a:normAutofit/>
          </a:bodyPr>
          <a:lstStyle/>
          <a:p>
            <a:r>
              <a:rPr lang="en-US" sz="4000">
                <a:cs typeface="Sabon Next LT"/>
              </a:rPr>
              <a:t>Types of Communities</a:t>
            </a:r>
            <a:endParaRPr lang="en-US" sz="4000"/>
          </a:p>
        </p:txBody>
      </p:sp>
      <p:graphicFrame>
        <p:nvGraphicFramePr>
          <p:cNvPr id="16" name="Content Placeholder 2">
            <a:extLst>
              <a:ext uri="{FF2B5EF4-FFF2-40B4-BE49-F238E27FC236}">
                <a16:creationId xmlns:a16="http://schemas.microsoft.com/office/drawing/2014/main" id="{C51F7A58-11FF-3FED-6747-D5D1AEFF86FA}"/>
              </a:ext>
            </a:extLst>
          </p:cNvPr>
          <p:cNvGraphicFramePr>
            <a:graphicFrameLocks noGrp="1"/>
          </p:cNvGraphicFramePr>
          <p:nvPr>
            <p:ph idx="1"/>
            <p:extLst>
              <p:ext uri="{D42A27DB-BD31-4B8C-83A1-F6EECF244321}">
                <p14:modId xmlns:p14="http://schemas.microsoft.com/office/powerpoint/2010/main" val="78535170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4987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BD32ED43-7779-ADCC-78FF-E07E99FFFEC7}"/>
              </a:ext>
            </a:extLst>
          </p:cNvPr>
          <p:cNvSpPr>
            <a:spLocks noGrp="1"/>
          </p:cNvSpPr>
          <p:nvPr>
            <p:ph type="title"/>
          </p:nvPr>
        </p:nvSpPr>
        <p:spPr>
          <a:xfrm>
            <a:off x="838201" y="559813"/>
            <a:ext cx="3352799" cy="5577934"/>
          </a:xfrm>
        </p:spPr>
        <p:txBody>
          <a:bodyPr>
            <a:normAutofit/>
          </a:bodyPr>
          <a:lstStyle/>
          <a:p>
            <a:r>
              <a:rPr lang="en-US" sz="4000">
                <a:cs typeface="Sabon Next LT"/>
              </a:rPr>
              <a:t>Community</a:t>
            </a:r>
            <a:endParaRPr lang="en-US" sz="4000"/>
          </a:p>
        </p:txBody>
      </p:sp>
      <p:graphicFrame>
        <p:nvGraphicFramePr>
          <p:cNvPr id="5" name="Content Placeholder 2">
            <a:extLst>
              <a:ext uri="{FF2B5EF4-FFF2-40B4-BE49-F238E27FC236}">
                <a16:creationId xmlns:a16="http://schemas.microsoft.com/office/drawing/2014/main" id="{F0C314AD-2522-79FD-1488-74A7FBEC4159}"/>
              </a:ext>
            </a:extLst>
          </p:cNvPr>
          <p:cNvGraphicFramePr>
            <a:graphicFrameLocks noGrp="1"/>
          </p:cNvGraphicFramePr>
          <p:nvPr>
            <p:ph idx="1"/>
            <p:extLst>
              <p:ext uri="{D42A27DB-BD31-4B8C-83A1-F6EECF244321}">
                <p14:modId xmlns:p14="http://schemas.microsoft.com/office/powerpoint/2010/main" val="76891393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11752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C6B2D5B1-137A-B5C6-B8BE-21A3892738AB}"/>
              </a:ext>
            </a:extLst>
          </p:cNvPr>
          <p:cNvSpPr>
            <a:spLocks noGrp="1"/>
          </p:cNvSpPr>
          <p:nvPr>
            <p:ph type="title"/>
          </p:nvPr>
        </p:nvSpPr>
        <p:spPr>
          <a:xfrm>
            <a:off x="838201" y="559813"/>
            <a:ext cx="3352799" cy="5577934"/>
          </a:xfrm>
        </p:spPr>
        <p:txBody>
          <a:bodyPr>
            <a:normAutofit/>
          </a:bodyPr>
          <a:lstStyle/>
          <a:p>
            <a:r>
              <a:rPr lang="en-US" sz="4000">
                <a:cs typeface="Sabon Next LT"/>
              </a:rPr>
              <a:t>Community: Benefits</a:t>
            </a:r>
            <a:endParaRPr lang="en-US" sz="4000"/>
          </a:p>
        </p:txBody>
      </p:sp>
      <p:graphicFrame>
        <p:nvGraphicFramePr>
          <p:cNvPr id="5" name="Content Placeholder 2">
            <a:extLst>
              <a:ext uri="{FF2B5EF4-FFF2-40B4-BE49-F238E27FC236}">
                <a16:creationId xmlns:a16="http://schemas.microsoft.com/office/drawing/2014/main" id="{3A8E8E44-07C5-AE5C-E38A-F60CC8E740F6}"/>
              </a:ext>
            </a:extLst>
          </p:cNvPr>
          <p:cNvGraphicFramePr>
            <a:graphicFrameLocks noGrp="1"/>
          </p:cNvGraphicFramePr>
          <p:nvPr>
            <p:ph idx="1"/>
            <p:extLst>
              <p:ext uri="{D42A27DB-BD31-4B8C-83A1-F6EECF244321}">
                <p14:modId xmlns:p14="http://schemas.microsoft.com/office/powerpoint/2010/main" val="307238545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14964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F424690-CAC3-779D-62CB-F505A2F8DCC5}"/>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Community: Benefits</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80E9D2A6-9214-6A06-09F6-E7C820402088}"/>
              </a:ext>
            </a:extLst>
          </p:cNvPr>
          <p:cNvGraphicFramePr>
            <a:graphicFrameLocks noGrp="1"/>
          </p:cNvGraphicFramePr>
          <p:nvPr>
            <p:ph idx="1"/>
            <p:extLst>
              <p:ext uri="{D42A27DB-BD31-4B8C-83A1-F6EECF244321}">
                <p14:modId xmlns:p14="http://schemas.microsoft.com/office/powerpoint/2010/main" val="705059108"/>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1042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607965C2-31B4-04DC-E289-773F03ED70E9}"/>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Children and Young People</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F494187F-0F97-3B63-7D6C-6CE744B2052E}"/>
              </a:ext>
            </a:extLst>
          </p:cNvPr>
          <p:cNvGraphicFramePr>
            <a:graphicFrameLocks noGrp="1"/>
          </p:cNvGraphicFramePr>
          <p:nvPr>
            <p:ph idx="1"/>
            <p:extLst>
              <p:ext uri="{D42A27DB-BD31-4B8C-83A1-F6EECF244321}">
                <p14:modId xmlns:p14="http://schemas.microsoft.com/office/powerpoint/2010/main" val="1121927461"/>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4034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5A6ED0D-9EF1-425A-A307-3A18F9C44BC8}"/>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D4A17106-9083-448C-A5EE-6843C857B6F8}"/>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1F407E48-E402-47F2-9B70-886E9F85752C}"/>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59C4732F-A098-49BE-A588-94BCEF3C65AB}"/>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BF4877C9-E23B-4A37-B28B-EC0F807F1C9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DCE1B8E6-81DB-4712-A893-6DC4A11353B4}"/>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623BDE19-6098-4453-986B-EEC91F48C0AC}"/>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graphicEl>
                                              <a:dgm id="{E070A787-79A3-41A5-A725-88D4DB17D722}"/>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graphicEl>
                                              <a:dgm id="{CF3C90B0-08E9-406D-A01D-145BBDBCA446}"/>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A8FF9B5B-2906-4F98-9C95-060448BD5223}"/>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
                                            <p:graphicEl>
                                              <a:dgm id="{5EB38374-5922-4AF9-AFA0-5192FCE855B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34003ED-8D43-19A7-157E-AEE1AADEE3C3}"/>
              </a:ext>
            </a:extLst>
          </p:cNvPr>
          <p:cNvSpPr>
            <a:spLocks noGrp="1"/>
          </p:cNvSpPr>
          <p:nvPr>
            <p:ph type="title"/>
          </p:nvPr>
        </p:nvSpPr>
        <p:spPr>
          <a:xfrm>
            <a:off x="838200" y="586992"/>
            <a:ext cx="5638800" cy="2461008"/>
          </a:xfrm>
        </p:spPr>
        <p:txBody>
          <a:bodyPr>
            <a:normAutofit/>
          </a:bodyPr>
          <a:lstStyle/>
          <a:p>
            <a:r>
              <a:rPr lang="en-US" dirty="0">
                <a:cs typeface="Sabon Next LT"/>
              </a:rPr>
              <a:t>Children and Young People</a:t>
            </a:r>
            <a:endParaRPr lang="en-US" dirty="0"/>
          </a:p>
        </p:txBody>
      </p:sp>
      <p:sp>
        <p:nvSpPr>
          <p:cNvPr id="3" name="Content Placeholder 2">
            <a:extLst>
              <a:ext uri="{FF2B5EF4-FFF2-40B4-BE49-F238E27FC236}">
                <a16:creationId xmlns:a16="http://schemas.microsoft.com/office/drawing/2014/main" id="{C142FF9F-A66C-CE2E-6E76-9A01CA4433A6}"/>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US" sz="1800" dirty="0"/>
              <a:t>With mental health issues on the rise in young people, ensuring social support and an SOC is vital (Bentley et al., 2016).</a:t>
            </a:r>
          </a:p>
          <a:p>
            <a:r>
              <a:rPr lang="en-US" sz="1800" dirty="0"/>
              <a:t>To ensure that we can combat this, it is vital that all </a:t>
            </a:r>
            <a:r>
              <a:rPr lang="en-US" sz="1800" dirty="0" err="1"/>
              <a:t>organisations</a:t>
            </a:r>
            <a:r>
              <a:rPr lang="en-US" sz="1800" dirty="0"/>
              <a:t> and groups work together to develop communities and an overall SOC. </a:t>
            </a:r>
          </a:p>
          <a:p>
            <a:r>
              <a:rPr lang="en-US" sz="1800"/>
              <a:t>Thoits (2011) states that social networks are vital in maintaining overall wellbeing, which can be derived from a community.</a:t>
            </a:r>
          </a:p>
        </p:txBody>
      </p:sp>
      <p:pic>
        <p:nvPicPr>
          <p:cNvPr id="5" name="Picture 4" descr="Hands holding each other's wrists and interlinked to form a circle">
            <a:extLst>
              <a:ext uri="{FF2B5EF4-FFF2-40B4-BE49-F238E27FC236}">
                <a16:creationId xmlns:a16="http://schemas.microsoft.com/office/drawing/2014/main" id="{76C65169-39A9-41F5-44C8-3C96872717B6}"/>
              </a:ext>
            </a:extLst>
          </p:cNvPr>
          <p:cNvPicPr>
            <a:picLocks noChangeAspect="1"/>
          </p:cNvPicPr>
          <p:nvPr/>
        </p:nvPicPr>
        <p:blipFill rotWithShape="1">
          <a:blip r:embed="rId4"/>
          <a:srcRect l="23399" r="24790" b="-3"/>
          <a:stretch/>
        </p:blipFill>
        <p:spPr>
          <a:xfrm>
            <a:off x="6861048" y="1"/>
            <a:ext cx="5330952" cy="6858000"/>
          </a:xfrm>
          <a:prstGeom prst="rect">
            <a:avLst/>
          </a:prstGeom>
        </p:spPr>
      </p:pic>
    </p:spTree>
    <p:extLst>
      <p:ext uri="{BB962C8B-B14F-4D97-AF65-F5344CB8AC3E}">
        <p14:creationId xmlns:p14="http://schemas.microsoft.com/office/powerpoint/2010/main" val="4337556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B4A5EEA4-5FEB-7EB6-B948-FD0C7A24E709}"/>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Children and Young People</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7A6B28C4-5911-3290-7F4A-50376AB747F5}"/>
              </a:ext>
            </a:extLst>
          </p:cNvPr>
          <p:cNvGraphicFramePr>
            <a:graphicFrameLocks noGrp="1"/>
          </p:cNvGraphicFramePr>
          <p:nvPr>
            <p:ph idx="1"/>
            <p:extLst>
              <p:ext uri="{D42A27DB-BD31-4B8C-83A1-F6EECF244321}">
                <p14:modId xmlns:p14="http://schemas.microsoft.com/office/powerpoint/2010/main" val="3707124144"/>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0647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58CD05A-2387-72B6-B714-FF4DC56613B9}"/>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The Elderly</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6ABAEB4A-811C-7559-3612-4C91BF692EB3}"/>
              </a:ext>
            </a:extLst>
          </p:cNvPr>
          <p:cNvGraphicFramePr>
            <a:graphicFrameLocks noGrp="1"/>
          </p:cNvGraphicFramePr>
          <p:nvPr>
            <p:ph idx="1"/>
            <p:extLst>
              <p:ext uri="{D42A27DB-BD31-4B8C-83A1-F6EECF244321}">
                <p14:modId xmlns:p14="http://schemas.microsoft.com/office/powerpoint/2010/main" val="4175006512"/>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99335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402C648A-EDE1-5BD2-25CF-082138EDD8CE}"/>
              </a:ext>
            </a:extLst>
          </p:cNvPr>
          <p:cNvSpPr>
            <a:spLocks noGrp="1"/>
          </p:cNvSpPr>
          <p:nvPr>
            <p:ph type="title"/>
          </p:nvPr>
        </p:nvSpPr>
        <p:spPr>
          <a:xfrm>
            <a:off x="838201" y="559813"/>
            <a:ext cx="3352799" cy="5577934"/>
          </a:xfrm>
        </p:spPr>
        <p:txBody>
          <a:bodyPr>
            <a:normAutofit/>
          </a:bodyPr>
          <a:lstStyle/>
          <a:p>
            <a:r>
              <a:rPr lang="en-US" sz="4000">
                <a:cs typeface="Sabon Next LT"/>
              </a:rPr>
              <a:t>The Elderly</a:t>
            </a:r>
            <a:endParaRPr lang="en-US" sz="4000"/>
          </a:p>
        </p:txBody>
      </p:sp>
      <p:graphicFrame>
        <p:nvGraphicFramePr>
          <p:cNvPr id="5" name="Content Placeholder 2">
            <a:extLst>
              <a:ext uri="{FF2B5EF4-FFF2-40B4-BE49-F238E27FC236}">
                <a16:creationId xmlns:a16="http://schemas.microsoft.com/office/drawing/2014/main" id="{FFCEBEE2-45FC-94F7-E0DE-5948A0146789}"/>
              </a:ext>
            </a:extLst>
          </p:cNvPr>
          <p:cNvGraphicFramePr>
            <a:graphicFrameLocks noGrp="1"/>
          </p:cNvGraphicFramePr>
          <p:nvPr>
            <p:ph idx="1"/>
            <p:extLst>
              <p:ext uri="{D42A27DB-BD31-4B8C-83A1-F6EECF244321}">
                <p14:modId xmlns:p14="http://schemas.microsoft.com/office/powerpoint/2010/main" val="217606074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5835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FCFB1-2356-98B3-4ED6-2CF10913C232}"/>
              </a:ext>
            </a:extLst>
          </p:cNvPr>
          <p:cNvSpPr>
            <a:spLocks noGrp="1"/>
          </p:cNvSpPr>
          <p:nvPr>
            <p:ph type="title"/>
          </p:nvPr>
        </p:nvSpPr>
        <p:spPr/>
        <p:txBody>
          <a:bodyPr/>
          <a:lstStyle/>
          <a:p>
            <a:r>
              <a:rPr lang="en-US" dirty="0">
                <a:cs typeface="Sabon Next LT"/>
              </a:rPr>
              <a:t>The Elderly</a:t>
            </a:r>
            <a:endParaRPr lang="en-US" dirty="0"/>
          </a:p>
        </p:txBody>
      </p:sp>
      <p:sp>
        <p:nvSpPr>
          <p:cNvPr id="3" name="Content Placeholder 2">
            <a:extLst>
              <a:ext uri="{FF2B5EF4-FFF2-40B4-BE49-F238E27FC236}">
                <a16:creationId xmlns:a16="http://schemas.microsoft.com/office/drawing/2014/main" id="{94FA718F-4432-7F20-A4C5-BF21A110C8D1}"/>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https://www.youtube.com/watch?v=uKnebFA1ahI&amp;t=255s</a:t>
            </a:r>
            <a:endParaRPr lang="en-US">
              <a:ea typeface="+mn-lt"/>
              <a:cs typeface="+mn-lt"/>
            </a:endParaRPr>
          </a:p>
          <a:p>
            <a:endParaRPr lang="en-US" dirty="0"/>
          </a:p>
          <a:p>
            <a:endParaRPr lang="en-US" dirty="0"/>
          </a:p>
        </p:txBody>
      </p:sp>
    </p:spTree>
    <p:extLst>
      <p:ext uri="{BB962C8B-B14F-4D97-AF65-F5344CB8AC3E}">
        <p14:creationId xmlns:p14="http://schemas.microsoft.com/office/powerpoint/2010/main" val="40424497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2997BE3-FB56-FDB3-AF86-4A57971C98C0}"/>
              </a:ext>
            </a:extLst>
          </p:cNvPr>
          <p:cNvSpPr>
            <a:spLocks noGrp="1"/>
          </p:cNvSpPr>
          <p:nvPr>
            <p:ph type="title"/>
          </p:nvPr>
        </p:nvSpPr>
        <p:spPr>
          <a:xfrm>
            <a:off x="838201" y="559813"/>
            <a:ext cx="3352799" cy="5577934"/>
          </a:xfrm>
        </p:spPr>
        <p:txBody>
          <a:bodyPr>
            <a:normAutofit/>
          </a:bodyPr>
          <a:lstStyle/>
          <a:p>
            <a:r>
              <a:rPr lang="en-US" sz="4000">
                <a:cs typeface="Sabon Next LT"/>
              </a:rPr>
              <a:t>Care Home Residents</a:t>
            </a:r>
            <a:endParaRPr lang="en-US" sz="4000"/>
          </a:p>
        </p:txBody>
      </p:sp>
      <p:graphicFrame>
        <p:nvGraphicFramePr>
          <p:cNvPr id="5" name="Content Placeholder 2">
            <a:extLst>
              <a:ext uri="{FF2B5EF4-FFF2-40B4-BE49-F238E27FC236}">
                <a16:creationId xmlns:a16="http://schemas.microsoft.com/office/drawing/2014/main" id="{7545C02B-8CD0-9963-3A55-DDAA3625F838}"/>
              </a:ext>
            </a:extLst>
          </p:cNvPr>
          <p:cNvGraphicFramePr>
            <a:graphicFrameLocks noGrp="1"/>
          </p:cNvGraphicFramePr>
          <p:nvPr>
            <p:ph idx="1"/>
            <p:extLst>
              <p:ext uri="{D42A27DB-BD31-4B8C-83A1-F6EECF244321}">
                <p14:modId xmlns:p14="http://schemas.microsoft.com/office/powerpoint/2010/main" val="348072961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33718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5ADD934-453C-3541-E782-BADA8B227B4F}"/>
              </a:ext>
            </a:extLst>
          </p:cNvPr>
          <p:cNvSpPr>
            <a:spLocks noGrp="1"/>
          </p:cNvSpPr>
          <p:nvPr>
            <p:ph type="title"/>
          </p:nvPr>
        </p:nvSpPr>
        <p:spPr>
          <a:xfrm>
            <a:off x="6400800" y="461339"/>
            <a:ext cx="5332506" cy="2831136"/>
          </a:xfrm>
        </p:spPr>
        <p:txBody>
          <a:bodyPr>
            <a:normAutofit/>
          </a:bodyPr>
          <a:lstStyle/>
          <a:p>
            <a:r>
              <a:rPr lang="en-US">
                <a:solidFill>
                  <a:srgbClr val="FFFFFF"/>
                </a:solidFill>
                <a:cs typeface="Sabon Next LT"/>
              </a:rPr>
              <a:t>Communities</a:t>
            </a:r>
            <a:endParaRPr lang="en-US">
              <a:solidFill>
                <a:srgbClr val="FFFFFF"/>
              </a:solidFill>
            </a:endParaRPr>
          </a:p>
        </p:txBody>
      </p:sp>
      <p:pic>
        <p:nvPicPr>
          <p:cNvPr id="5" name="Picture 4" descr="One in a crowd">
            <a:extLst>
              <a:ext uri="{FF2B5EF4-FFF2-40B4-BE49-F238E27FC236}">
                <a16:creationId xmlns:a16="http://schemas.microsoft.com/office/drawing/2014/main" id="{9C3E0D0F-3198-A08F-3BAC-EDCBD4144169}"/>
              </a:ext>
            </a:extLst>
          </p:cNvPr>
          <p:cNvPicPr>
            <a:picLocks noChangeAspect="1"/>
          </p:cNvPicPr>
          <p:nvPr/>
        </p:nvPicPr>
        <p:blipFill rotWithShape="1">
          <a:blip r:embed="rId2"/>
          <a:srcRect l="20907" r="13632" b="4"/>
          <a:stretch/>
        </p:blipFill>
        <p:spPr>
          <a:xfrm>
            <a:off x="-1" y="10"/>
            <a:ext cx="5985983" cy="6857990"/>
          </a:xfrm>
          <a:prstGeom prst="rect">
            <a:avLst/>
          </a:prstGeom>
        </p:spPr>
      </p:pic>
      <p:grpSp>
        <p:nvGrpSpPr>
          <p:cNvPr id="15" name="Group 14">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6" name="Picture 15">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a:extLst>
              <a:ext uri="{FF2B5EF4-FFF2-40B4-BE49-F238E27FC236}">
                <a16:creationId xmlns:a16="http://schemas.microsoft.com/office/drawing/2014/main" id="{4885A0E0-CB52-8A3E-2DE5-9A56AA853D9B}"/>
              </a:ext>
            </a:extLst>
          </p:cNvPr>
          <p:cNvSpPr>
            <a:spLocks noGrp="1"/>
          </p:cNvSpPr>
          <p:nvPr>
            <p:ph idx="1"/>
          </p:nvPr>
        </p:nvSpPr>
        <p:spPr>
          <a:xfrm>
            <a:off x="6400812" y="3429000"/>
            <a:ext cx="5332164" cy="2585613"/>
          </a:xfrm>
        </p:spPr>
        <p:txBody>
          <a:bodyPr vert="horz" lIns="91440" tIns="45720" rIns="91440" bIns="45720" rtlCol="0">
            <a:normAutofit/>
          </a:bodyPr>
          <a:lstStyle/>
          <a:p>
            <a:pPr>
              <a:lnSpc>
                <a:spcPct val="100000"/>
              </a:lnSpc>
            </a:pPr>
            <a:r>
              <a:rPr lang="en-US" sz="1500">
                <a:solidFill>
                  <a:srgbClr val="FFFFFF"/>
                </a:solidFill>
              </a:rPr>
              <a:t>Task: Choose one community from the below (or one of your own!) and uncover why community as a concept is important in relation to your chosen group.</a:t>
            </a:r>
          </a:p>
          <a:p>
            <a:pPr>
              <a:lnSpc>
                <a:spcPct val="100000"/>
              </a:lnSpc>
            </a:pPr>
            <a:r>
              <a:rPr lang="en-US" sz="1500">
                <a:solidFill>
                  <a:srgbClr val="FFFFFF"/>
                </a:solidFill>
              </a:rPr>
              <a:t>Prison leavers</a:t>
            </a:r>
          </a:p>
          <a:p>
            <a:pPr>
              <a:lnSpc>
                <a:spcPct val="100000"/>
              </a:lnSpc>
            </a:pPr>
            <a:r>
              <a:rPr lang="en-US" sz="1500">
                <a:solidFill>
                  <a:srgbClr val="FFFFFF"/>
                </a:solidFill>
              </a:rPr>
              <a:t>Rurally isolated people</a:t>
            </a:r>
          </a:p>
          <a:p>
            <a:pPr>
              <a:lnSpc>
                <a:spcPct val="100000"/>
              </a:lnSpc>
            </a:pPr>
            <a:r>
              <a:rPr lang="en-US" sz="1500">
                <a:solidFill>
                  <a:srgbClr val="FFFFFF"/>
                </a:solidFill>
              </a:rPr>
              <a:t>Council estate tenants</a:t>
            </a:r>
          </a:p>
          <a:p>
            <a:pPr>
              <a:lnSpc>
                <a:spcPct val="100000"/>
              </a:lnSpc>
            </a:pPr>
            <a:r>
              <a:rPr lang="en-US" sz="1500">
                <a:solidFill>
                  <a:srgbClr val="FFFFFF"/>
                </a:solidFill>
              </a:rPr>
              <a:t>Homeless people</a:t>
            </a:r>
          </a:p>
        </p:txBody>
      </p:sp>
    </p:spTree>
    <p:extLst>
      <p:ext uri="{BB962C8B-B14F-4D97-AF65-F5344CB8AC3E}">
        <p14:creationId xmlns:p14="http://schemas.microsoft.com/office/powerpoint/2010/main" val="28104539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EBC310F-BB7E-219A-C49E-377CC42D81EE}"/>
              </a:ext>
            </a:extLst>
          </p:cNvPr>
          <p:cNvSpPr>
            <a:spLocks noGrp="1"/>
          </p:cNvSpPr>
          <p:nvPr>
            <p:ph type="title"/>
          </p:nvPr>
        </p:nvSpPr>
        <p:spPr>
          <a:xfrm>
            <a:off x="838201" y="559813"/>
            <a:ext cx="3352799" cy="5577934"/>
          </a:xfrm>
        </p:spPr>
        <p:txBody>
          <a:bodyPr>
            <a:normAutofit/>
          </a:bodyPr>
          <a:lstStyle/>
          <a:p>
            <a:r>
              <a:rPr lang="en-US" sz="4000">
                <a:cs typeface="Sabon Next LT"/>
              </a:rPr>
              <a:t>WIMD</a:t>
            </a:r>
            <a:endParaRPr lang="en-US" sz="4000"/>
          </a:p>
        </p:txBody>
      </p:sp>
      <p:graphicFrame>
        <p:nvGraphicFramePr>
          <p:cNvPr id="5" name="Content Placeholder 2">
            <a:extLst>
              <a:ext uri="{FF2B5EF4-FFF2-40B4-BE49-F238E27FC236}">
                <a16:creationId xmlns:a16="http://schemas.microsoft.com/office/drawing/2014/main" id="{A6B0E213-EE91-B347-6B44-F789FFF3ABAF}"/>
              </a:ext>
            </a:extLst>
          </p:cNvPr>
          <p:cNvGraphicFramePr>
            <a:graphicFrameLocks noGrp="1"/>
          </p:cNvGraphicFramePr>
          <p:nvPr>
            <p:ph idx="1"/>
            <p:extLst>
              <p:ext uri="{D42A27DB-BD31-4B8C-83A1-F6EECF244321}">
                <p14:modId xmlns:p14="http://schemas.microsoft.com/office/powerpoint/2010/main" val="240194648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0502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2AAC8F43-3BD7-44FC-843A-972922AF2B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1DE643C6-923A-4762-9462-D589A0AED50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51AB708F-73DA-4CC8-89B1-8EB70ABB3AE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D219ED8-E4AA-8D78-030E-DD8468358002}"/>
              </a:ext>
            </a:extLst>
          </p:cNvPr>
          <p:cNvSpPr>
            <a:spLocks noGrp="1"/>
          </p:cNvSpPr>
          <p:nvPr>
            <p:ph type="title"/>
          </p:nvPr>
        </p:nvSpPr>
        <p:spPr>
          <a:xfrm>
            <a:off x="2593848" y="1295400"/>
            <a:ext cx="7010400" cy="2604928"/>
          </a:xfrm>
        </p:spPr>
        <p:txBody>
          <a:bodyPr vert="horz" lIns="91440" tIns="45720" rIns="91440" bIns="45720" rtlCol="0" anchor="b">
            <a:normAutofit/>
          </a:bodyPr>
          <a:lstStyle/>
          <a:p>
            <a:pPr algn="ctr"/>
            <a:r>
              <a:rPr lang="en-US" sz="5200">
                <a:solidFill>
                  <a:srgbClr val="FFFFFF"/>
                </a:solidFill>
              </a:rPr>
              <a:t>Education</a:t>
            </a:r>
          </a:p>
        </p:txBody>
      </p:sp>
      <p:sp>
        <p:nvSpPr>
          <p:cNvPr id="3" name="Content Placeholder 2">
            <a:extLst>
              <a:ext uri="{FF2B5EF4-FFF2-40B4-BE49-F238E27FC236}">
                <a16:creationId xmlns:a16="http://schemas.microsoft.com/office/drawing/2014/main" id="{F982D9E9-B650-2D71-C6A5-46FFAB9F7416}"/>
              </a:ext>
            </a:extLst>
          </p:cNvPr>
          <p:cNvSpPr>
            <a:spLocks noGrp="1"/>
          </p:cNvSpPr>
          <p:nvPr>
            <p:ph idx="1"/>
          </p:nvPr>
        </p:nvSpPr>
        <p:spPr>
          <a:xfrm>
            <a:off x="2593849" y="4074784"/>
            <a:ext cx="7010399" cy="1640216"/>
          </a:xfrm>
        </p:spPr>
        <p:txBody>
          <a:bodyPr vert="horz" lIns="91440" tIns="45720" rIns="91440" bIns="45720" rtlCol="0" anchor="t">
            <a:normAutofit/>
          </a:bodyPr>
          <a:lstStyle/>
          <a:p>
            <a:pPr marL="0" indent="0" algn="ctr">
              <a:buNone/>
            </a:pPr>
            <a:r>
              <a:rPr lang="en-US" sz="2200">
                <a:solidFill>
                  <a:srgbClr val="FFFFFF"/>
                </a:solidFill>
              </a:rPr>
              <a:t>How does community impact education?</a:t>
            </a:r>
          </a:p>
        </p:txBody>
      </p:sp>
    </p:spTree>
    <p:extLst>
      <p:ext uri="{BB962C8B-B14F-4D97-AF65-F5344CB8AC3E}">
        <p14:creationId xmlns:p14="http://schemas.microsoft.com/office/powerpoint/2010/main" val="1943210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9ED1CDF-2CC1-440E-C4A1-055D223AD163}"/>
              </a:ext>
            </a:extLst>
          </p:cNvPr>
          <p:cNvSpPr>
            <a:spLocks noGrp="1"/>
          </p:cNvSpPr>
          <p:nvPr>
            <p:ph type="title"/>
          </p:nvPr>
        </p:nvSpPr>
        <p:spPr>
          <a:xfrm>
            <a:off x="1094391" y="381000"/>
            <a:ext cx="10003218" cy="2057400"/>
          </a:xfrm>
        </p:spPr>
        <p:txBody>
          <a:bodyPr>
            <a:normAutofit/>
          </a:bodyPr>
          <a:lstStyle/>
          <a:p>
            <a:pPr algn="ctr"/>
            <a:r>
              <a:rPr lang="en-US" dirty="0">
                <a:cs typeface="Sabon Next LT"/>
              </a:rPr>
              <a:t>Education</a:t>
            </a:r>
            <a:endParaRPr lang="en-US"/>
          </a:p>
        </p:txBody>
      </p:sp>
      <p:graphicFrame>
        <p:nvGraphicFramePr>
          <p:cNvPr id="5" name="Content Placeholder 2">
            <a:extLst>
              <a:ext uri="{FF2B5EF4-FFF2-40B4-BE49-F238E27FC236}">
                <a16:creationId xmlns:a16="http://schemas.microsoft.com/office/drawing/2014/main" id="{14E45075-39A9-EF67-5D5E-059484D6B723}"/>
              </a:ext>
            </a:extLst>
          </p:cNvPr>
          <p:cNvGraphicFramePr>
            <a:graphicFrameLocks noGrp="1"/>
          </p:cNvGraphicFramePr>
          <p:nvPr>
            <p:ph idx="1"/>
            <p:extLst>
              <p:ext uri="{D42A27DB-BD31-4B8C-83A1-F6EECF244321}">
                <p14:modId xmlns:p14="http://schemas.microsoft.com/office/powerpoint/2010/main" val="2090853206"/>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1427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68F2AE7-FA2B-28EC-36CF-48C15796A56A}"/>
              </a:ext>
            </a:extLst>
          </p:cNvPr>
          <p:cNvSpPr>
            <a:spLocks noGrp="1"/>
          </p:cNvSpPr>
          <p:nvPr>
            <p:ph type="title"/>
          </p:nvPr>
        </p:nvSpPr>
        <p:spPr>
          <a:xfrm>
            <a:off x="838201" y="559813"/>
            <a:ext cx="3352799" cy="5577934"/>
          </a:xfrm>
        </p:spPr>
        <p:txBody>
          <a:bodyPr>
            <a:normAutofit/>
          </a:bodyPr>
          <a:lstStyle/>
          <a:p>
            <a:r>
              <a:rPr lang="en-US" sz="4000">
                <a:cs typeface="Sabon Next LT"/>
              </a:rPr>
              <a:t>Education</a:t>
            </a:r>
            <a:endParaRPr lang="en-US" sz="4000"/>
          </a:p>
        </p:txBody>
      </p:sp>
      <p:graphicFrame>
        <p:nvGraphicFramePr>
          <p:cNvPr id="5" name="Content Placeholder 2">
            <a:extLst>
              <a:ext uri="{FF2B5EF4-FFF2-40B4-BE49-F238E27FC236}">
                <a16:creationId xmlns:a16="http://schemas.microsoft.com/office/drawing/2014/main" id="{F1F7FC5A-9B23-EBBC-97E7-B0D3DBCF0779}"/>
              </a:ext>
            </a:extLst>
          </p:cNvPr>
          <p:cNvGraphicFramePr>
            <a:graphicFrameLocks noGrp="1"/>
          </p:cNvGraphicFramePr>
          <p:nvPr>
            <p:ph idx="1"/>
            <p:extLst>
              <p:ext uri="{D42A27DB-BD31-4B8C-83A1-F6EECF244321}">
                <p14:modId xmlns:p14="http://schemas.microsoft.com/office/powerpoint/2010/main" val="326729921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4655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bstract background of simple node and mesh">
            <a:extLst>
              <a:ext uri="{FF2B5EF4-FFF2-40B4-BE49-F238E27FC236}">
                <a16:creationId xmlns:a16="http://schemas.microsoft.com/office/drawing/2014/main" id="{4330D19E-8FE8-E6CA-F0F7-3D17E9E55637}"/>
              </a:ext>
            </a:extLst>
          </p:cNvPr>
          <p:cNvPicPr>
            <a:picLocks noChangeAspect="1"/>
          </p:cNvPicPr>
          <p:nvPr/>
        </p:nvPicPr>
        <p:blipFill rotWithShape="1">
          <a:blip r:embed="rId3">
            <a:alphaModFix/>
          </a:blip>
          <a:srcRect r="-2" b="-2"/>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D543DE-F9A5-03D3-C01F-F1962D53176A}"/>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Health and Communities</a:t>
            </a:r>
          </a:p>
        </p:txBody>
      </p:sp>
      <p:sp>
        <p:nvSpPr>
          <p:cNvPr id="3" name="Content Placeholder 2">
            <a:extLst>
              <a:ext uri="{FF2B5EF4-FFF2-40B4-BE49-F238E27FC236}">
                <a16:creationId xmlns:a16="http://schemas.microsoft.com/office/drawing/2014/main" id="{6100E9AB-E02A-A1E3-A61B-62EA985A6125}"/>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a:solidFill>
                  <a:srgbClr val="FFFFFF"/>
                </a:solidFill>
              </a:rPr>
              <a:t>Why does a community have such an effect on health?</a:t>
            </a:r>
          </a:p>
        </p:txBody>
      </p:sp>
    </p:spTree>
    <p:extLst>
      <p:ext uri="{BB962C8B-B14F-4D97-AF65-F5344CB8AC3E}">
        <p14:creationId xmlns:p14="http://schemas.microsoft.com/office/powerpoint/2010/main" val="2256506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B4C8924-5C30-424F-D8D5-8B3B38DC2CE2}"/>
              </a:ext>
            </a:extLst>
          </p:cNvPr>
          <p:cNvSpPr>
            <a:spLocks noGrp="1"/>
          </p:cNvSpPr>
          <p:nvPr>
            <p:ph type="title"/>
          </p:nvPr>
        </p:nvSpPr>
        <p:spPr>
          <a:xfrm>
            <a:off x="838201" y="559813"/>
            <a:ext cx="3352799" cy="5577934"/>
          </a:xfrm>
        </p:spPr>
        <p:txBody>
          <a:bodyPr>
            <a:normAutofit/>
          </a:bodyPr>
          <a:lstStyle/>
          <a:p>
            <a:r>
              <a:rPr lang="en-US" sz="4000">
                <a:cs typeface="Sabon Next LT"/>
              </a:rPr>
              <a:t>Health and Communities</a:t>
            </a:r>
            <a:endParaRPr lang="en-US" sz="4000"/>
          </a:p>
        </p:txBody>
      </p:sp>
      <p:graphicFrame>
        <p:nvGraphicFramePr>
          <p:cNvPr id="5" name="Content Placeholder 2">
            <a:extLst>
              <a:ext uri="{FF2B5EF4-FFF2-40B4-BE49-F238E27FC236}">
                <a16:creationId xmlns:a16="http://schemas.microsoft.com/office/drawing/2014/main" id="{5AFE427C-8143-2F48-388A-9D41CF952ED0}"/>
              </a:ext>
            </a:extLst>
          </p:cNvPr>
          <p:cNvGraphicFramePr>
            <a:graphicFrameLocks noGrp="1"/>
          </p:cNvGraphicFramePr>
          <p:nvPr>
            <p:ph idx="1"/>
            <p:extLst>
              <p:ext uri="{D42A27DB-BD31-4B8C-83A1-F6EECF244321}">
                <p14:modId xmlns:p14="http://schemas.microsoft.com/office/powerpoint/2010/main" val="111245339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0260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dhesive bandages">
            <a:extLst>
              <a:ext uri="{FF2B5EF4-FFF2-40B4-BE49-F238E27FC236}">
                <a16:creationId xmlns:a16="http://schemas.microsoft.com/office/drawing/2014/main" id="{BECA4F4E-1D34-D679-0863-397828A3DF17}"/>
              </a:ext>
            </a:extLst>
          </p:cNvPr>
          <p:cNvPicPr>
            <a:picLocks noChangeAspect="1"/>
          </p:cNvPicPr>
          <p:nvPr/>
        </p:nvPicPr>
        <p:blipFill rotWithShape="1">
          <a:blip r:embed="rId3">
            <a:alphaModFix/>
          </a:blip>
          <a:srcRect t="15605" r="-2" b="-2"/>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5B6BF9-40AF-3204-A629-A856D3B4C1E2}"/>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Health Inequalities</a:t>
            </a:r>
          </a:p>
        </p:txBody>
      </p:sp>
      <p:sp>
        <p:nvSpPr>
          <p:cNvPr id="3" name="Content Placeholder 2">
            <a:extLst>
              <a:ext uri="{FF2B5EF4-FFF2-40B4-BE49-F238E27FC236}">
                <a16:creationId xmlns:a16="http://schemas.microsoft.com/office/drawing/2014/main" id="{4C3A5D37-ED43-3393-1E6D-981E13529662}"/>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a:solidFill>
                  <a:srgbClr val="FFFFFF"/>
                </a:solidFill>
              </a:rPr>
              <a:t>What are health inequalities?</a:t>
            </a:r>
          </a:p>
        </p:txBody>
      </p:sp>
    </p:spTree>
    <p:extLst>
      <p:ext uri="{BB962C8B-B14F-4D97-AF65-F5344CB8AC3E}">
        <p14:creationId xmlns:p14="http://schemas.microsoft.com/office/powerpoint/2010/main" val="1019380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C09B989D-74AA-AC27-55F1-5C0AF0CF32FC}"/>
              </a:ext>
            </a:extLst>
          </p:cNvPr>
          <p:cNvSpPr>
            <a:spLocks noGrp="1"/>
          </p:cNvSpPr>
          <p:nvPr>
            <p:ph type="title"/>
          </p:nvPr>
        </p:nvSpPr>
        <p:spPr>
          <a:xfrm>
            <a:off x="838201" y="559813"/>
            <a:ext cx="3352799" cy="5577934"/>
          </a:xfrm>
        </p:spPr>
        <p:txBody>
          <a:bodyPr>
            <a:normAutofit/>
          </a:bodyPr>
          <a:lstStyle/>
          <a:p>
            <a:r>
              <a:rPr lang="en-US" sz="4000">
                <a:cs typeface="Sabon Next LT"/>
              </a:rPr>
              <a:t>Health Inequalities</a:t>
            </a:r>
            <a:endParaRPr lang="en-US" sz="4000"/>
          </a:p>
        </p:txBody>
      </p:sp>
      <p:graphicFrame>
        <p:nvGraphicFramePr>
          <p:cNvPr id="5" name="Content Placeholder 2">
            <a:extLst>
              <a:ext uri="{FF2B5EF4-FFF2-40B4-BE49-F238E27FC236}">
                <a16:creationId xmlns:a16="http://schemas.microsoft.com/office/drawing/2014/main" id="{E25FC42A-FA53-F786-4728-32D4D05F974F}"/>
              </a:ext>
            </a:extLst>
          </p:cNvPr>
          <p:cNvGraphicFramePr>
            <a:graphicFrameLocks noGrp="1"/>
          </p:cNvGraphicFramePr>
          <p:nvPr>
            <p:ph idx="1"/>
            <p:extLst>
              <p:ext uri="{D42A27DB-BD31-4B8C-83A1-F6EECF244321}">
                <p14:modId xmlns:p14="http://schemas.microsoft.com/office/powerpoint/2010/main" val="255335532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20533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A334B07-D5C6-4161-8116-1BD388246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844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5DF80CB5-0AEE-4559-A91D-A385802EFB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5080"/>
            <a:ext cx="3464215" cy="4598234"/>
            <a:chOff x="8059620" y="41922"/>
            <a:chExt cx="3997615" cy="6816077"/>
          </a:xfrm>
        </p:grpSpPr>
        <p:pic>
          <p:nvPicPr>
            <p:cNvPr id="16" name="Picture 15">
              <a:extLst>
                <a:ext uri="{FF2B5EF4-FFF2-40B4-BE49-F238E27FC236}">
                  <a16:creationId xmlns:a16="http://schemas.microsoft.com/office/drawing/2014/main" id="{442895D0-1075-432D-8C07-DABC834B1A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BF454F08-4337-4A73-90C3-180868086E6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1494EB7A-CE50-DDBD-BDC6-859C1EB78D6B}"/>
              </a:ext>
            </a:extLst>
          </p:cNvPr>
          <p:cNvSpPr>
            <a:spLocks noGrp="1"/>
          </p:cNvSpPr>
          <p:nvPr>
            <p:ph type="title"/>
          </p:nvPr>
        </p:nvSpPr>
        <p:spPr>
          <a:xfrm>
            <a:off x="838201" y="559813"/>
            <a:ext cx="4876800" cy="5577934"/>
          </a:xfrm>
        </p:spPr>
        <p:txBody>
          <a:bodyPr>
            <a:normAutofit/>
          </a:bodyPr>
          <a:lstStyle/>
          <a:p>
            <a:r>
              <a:rPr lang="en-US">
                <a:solidFill>
                  <a:srgbClr val="FFFFFF"/>
                </a:solidFill>
                <a:cs typeface="Sabon Next LT"/>
              </a:rPr>
              <a:t>Health Inequalities: What?</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5FE2D8C6-7975-D7B5-2050-67551465DF88}"/>
              </a:ext>
            </a:extLst>
          </p:cNvPr>
          <p:cNvGraphicFramePr>
            <a:graphicFrameLocks noGrp="1"/>
          </p:cNvGraphicFramePr>
          <p:nvPr>
            <p:ph idx="1"/>
            <p:extLst>
              <p:ext uri="{D42A27DB-BD31-4B8C-83A1-F6EECF244321}">
                <p14:modId xmlns:p14="http://schemas.microsoft.com/office/powerpoint/2010/main" val="63518586"/>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01433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A334B07-D5C6-4161-8116-1BD388246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844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5DF80CB5-0AEE-4559-A91D-A385802EFB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5080"/>
            <a:ext cx="3464215" cy="4598234"/>
            <a:chOff x="8059620" y="41922"/>
            <a:chExt cx="3997615" cy="6816077"/>
          </a:xfrm>
        </p:grpSpPr>
        <p:pic>
          <p:nvPicPr>
            <p:cNvPr id="16" name="Picture 15">
              <a:extLst>
                <a:ext uri="{FF2B5EF4-FFF2-40B4-BE49-F238E27FC236}">
                  <a16:creationId xmlns:a16="http://schemas.microsoft.com/office/drawing/2014/main" id="{442895D0-1075-432D-8C07-DABC834B1A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BF454F08-4337-4A73-90C3-180868086E6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3D4E8CBD-6D47-F8EC-7373-02B263232D8C}"/>
              </a:ext>
            </a:extLst>
          </p:cNvPr>
          <p:cNvSpPr>
            <a:spLocks noGrp="1"/>
          </p:cNvSpPr>
          <p:nvPr>
            <p:ph type="title"/>
          </p:nvPr>
        </p:nvSpPr>
        <p:spPr>
          <a:xfrm>
            <a:off x="838201" y="559813"/>
            <a:ext cx="4876800" cy="5577934"/>
          </a:xfrm>
        </p:spPr>
        <p:txBody>
          <a:bodyPr>
            <a:normAutofit/>
          </a:bodyPr>
          <a:lstStyle/>
          <a:p>
            <a:r>
              <a:rPr lang="en-US">
                <a:solidFill>
                  <a:srgbClr val="FFFFFF"/>
                </a:solidFill>
                <a:cs typeface="Sabon Next LT"/>
              </a:rPr>
              <a:t>Health Inequalities: Who?</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675F6C49-040A-F5CF-9318-4FD525AF06D5}"/>
              </a:ext>
            </a:extLst>
          </p:cNvPr>
          <p:cNvGraphicFramePr>
            <a:graphicFrameLocks noGrp="1"/>
          </p:cNvGraphicFramePr>
          <p:nvPr>
            <p:ph idx="1"/>
            <p:extLst>
              <p:ext uri="{D42A27DB-BD31-4B8C-83A1-F6EECF244321}">
                <p14:modId xmlns:p14="http://schemas.microsoft.com/office/powerpoint/2010/main" val="1095962751"/>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02310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0"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1"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2"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1F779B9B-F45F-2040-14BA-80DC6E338F28}"/>
              </a:ext>
            </a:extLst>
          </p:cNvPr>
          <p:cNvSpPr>
            <a:spLocks noGrp="1"/>
          </p:cNvSpPr>
          <p:nvPr>
            <p:ph type="title"/>
          </p:nvPr>
        </p:nvSpPr>
        <p:spPr>
          <a:xfrm>
            <a:off x="838201" y="559813"/>
            <a:ext cx="3352799" cy="5577934"/>
          </a:xfrm>
        </p:spPr>
        <p:txBody>
          <a:bodyPr>
            <a:normAutofit/>
          </a:bodyPr>
          <a:lstStyle/>
          <a:p>
            <a:r>
              <a:rPr lang="en-US" sz="4000">
                <a:cs typeface="Sabon Next LT"/>
              </a:rPr>
              <a:t>Health Inequalities</a:t>
            </a:r>
            <a:endParaRPr lang="en-US" sz="4000"/>
          </a:p>
        </p:txBody>
      </p:sp>
      <p:graphicFrame>
        <p:nvGraphicFramePr>
          <p:cNvPr id="23" name="Content Placeholder 2">
            <a:extLst>
              <a:ext uri="{FF2B5EF4-FFF2-40B4-BE49-F238E27FC236}">
                <a16:creationId xmlns:a16="http://schemas.microsoft.com/office/drawing/2014/main" id="{C1FE63F9-7740-2F76-468F-8ED3230DBAAE}"/>
              </a:ext>
            </a:extLst>
          </p:cNvPr>
          <p:cNvGraphicFramePr>
            <a:graphicFrameLocks noGrp="1"/>
          </p:cNvGraphicFramePr>
          <p:nvPr>
            <p:ph idx="1"/>
            <p:extLst>
              <p:ext uri="{D42A27DB-BD31-4B8C-83A1-F6EECF244321}">
                <p14:modId xmlns:p14="http://schemas.microsoft.com/office/powerpoint/2010/main" val="32709192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04862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691E954B-8738-B1EE-8408-FDF9C08201A4}"/>
              </a:ext>
            </a:extLst>
          </p:cNvPr>
          <p:cNvSpPr>
            <a:spLocks noGrp="1"/>
          </p:cNvSpPr>
          <p:nvPr>
            <p:ph type="title"/>
          </p:nvPr>
        </p:nvSpPr>
        <p:spPr>
          <a:xfrm>
            <a:off x="838201" y="559813"/>
            <a:ext cx="3352799" cy="5577934"/>
          </a:xfrm>
        </p:spPr>
        <p:txBody>
          <a:bodyPr>
            <a:normAutofit/>
          </a:bodyPr>
          <a:lstStyle/>
          <a:p>
            <a:r>
              <a:rPr lang="en-US" sz="4000">
                <a:cs typeface="Sabon Next LT"/>
              </a:rPr>
              <a:t>Health Awareness</a:t>
            </a:r>
            <a:endParaRPr lang="en-US" sz="4000"/>
          </a:p>
        </p:txBody>
      </p:sp>
      <p:graphicFrame>
        <p:nvGraphicFramePr>
          <p:cNvPr id="5" name="Content Placeholder 2">
            <a:extLst>
              <a:ext uri="{FF2B5EF4-FFF2-40B4-BE49-F238E27FC236}">
                <a16:creationId xmlns:a16="http://schemas.microsoft.com/office/drawing/2014/main" id="{92ED7B76-AA2A-6823-36DB-6C316EBB6BFC}"/>
              </a:ext>
            </a:extLst>
          </p:cNvPr>
          <p:cNvGraphicFramePr>
            <a:graphicFrameLocks noGrp="1"/>
          </p:cNvGraphicFramePr>
          <p:nvPr>
            <p:ph idx="1"/>
            <p:extLst>
              <p:ext uri="{D42A27DB-BD31-4B8C-83A1-F6EECF244321}">
                <p14:modId xmlns:p14="http://schemas.microsoft.com/office/powerpoint/2010/main" val="275335817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00506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B8ABFE93-E419-2B58-C914-33D6D7606C7D}"/>
              </a:ext>
            </a:extLst>
          </p:cNvPr>
          <p:cNvSpPr>
            <a:spLocks noGrp="1"/>
          </p:cNvSpPr>
          <p:nvPr>
            <p:ph type="title"/>
          </p:nvPr>
        </p:nvSpPr>
        <p:spPr>
          <a:xfrm>
            <a:off x="838201" y="559813"/>
            <a:ext cx="3352799" cy="5577934"/>
          </a:xfrm>
        </p:spPr>
        <p:txBody>
          <a:bodyPr>
            <a:normAutofit/>
          </a:bodyPr>
          <a:lstStyle/>
          <a:p>
            <a:r>
              <a:rPr lang="en-US" sz="4000">
                <a:cs typeface="Sabon Next LT"/>
              </a:rPr>
              <a:t>Health Awareness</a:t>
            </a:r>
            <a:endParaRPr lang="en-US" sz="4000"/>
          </a:p>
        </p:txBody>
      </p:sp>
      <p:graphicFrame>
        <p:nvGraphicFramePr>
          <p:cNvPr id="5" name="Content Placeholder 2">
            <a:extLst>
              <a:ext uri="{FF2B5EF4-FFF2-40B4-BE49-F238E27FC236}">
                <a16:creationId xmlns:a16="http://schemas.microsoft.com/office/drawing/2014/main" id="{8A03D4F3-10BC-6709-7E26-48B1D04C147B}"/>
              </a:ext>
            </a:extLst>
          </p:cNvPr>
          <p:cNvGraphicFramePr>
            <a:graphicFrameLocks noGrp="1"/>
          </p:cNvGraphicFramePr>
          <p:nvPr>
            <p:ph idx="1"/>
            <p:extLst>
              <p:ext uri="{D42A27DB-BD31-4B8C-83A1-F6EECF244321}">
                <p14:modId xmlns:p14="http://schemas.microsoft.com/office/powerpoint/2010/main" val="286736877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9222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A20D05D-C285-5BDE-ED60-F5D724E59778}"/>
              </a:ext>
            </a:extLst>
          </p:cNvPr>
          <p:cNvSpPr>
            <a:spLocks noGrp="1"/>
          </p:cNvSpPr>
          <p:nvPr>
            <p:ph type="title"/>
          </p:nvPr>
        </p:nvSpPr>
        <p:spPr>
          <a:xfrm>
            <a:off x="838201" y="559813"/>
            <a:ext cx="3352799" cy="5577934"/>
          </a:xfrm>
        </p:spPr>
        <p:txBody>
          <a:bodyPr>
            <a:normAutofit/>
          </a:bodyPr>
          <a:lstStyle/>
          <a:p>
            <a:r>
              <a:rPr lang="en-US" sz="4000">
                <a:cs typeface="Sabon Next LT"/>
              </a:rPr>
              <a:t>Health Promotion</a:t>
            </a:r>
            <a:endParaRPr lang="en-US" sz="4000"/>
          </a:p>
        </p:txBody>
      </p:sp>
      <p:graphicFrame>
        <p:nvGraphicFramePr>
          <p:cNvPr id="5" name="Content Placeholder 2">
            <a:extLst>
              <a:ext uri="{FF2B5EF4-FFF2-40B4-BE49-F238E27FC236}">
                <a16:creationId xmlns:a16="http://schemas.microsoft.com/office/drawing/2014/main" id="{E77788A6-3DA2-FD30-0FF7-57FB626B8257}"/>
              </a:ext>
            </a:extLst>
          </p:cNvPr>
          <p:cNvGraphicFramePr>
            <a:graphicFrameLocks noGrp="1"/>
          </p:cNvGraphicFramePr>
          <p:nvPr>
            <p:ph idx="1"/>
            <p:extLst>
              <p:ext uri="{D42A27DB-BD31-4B8C-83A1-F6EECF244321}">
                <p14:modId xmlns:p14="http://schemas.microsoft.com/office/powerpoint/2010/main" val="147316518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16127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C25C4290-713E-3A87-9F05-9993D82E8ADC}"/>
              </a:ext>
            </a:extLst>
          </p:cNvPr>
          <p:cNvSpPr>
            <a:spLocks noGrp="1"/>
          </p:cNvSpPr>
          <p:nvPr>
            <p:ph type="title"/>
          </p:nvPr>
        </p:nvSpPr>
        <p:spPr>
          <a:xfrm>
            <a:off x="838201" y="559813"/>
            <a:ext cx="3352799" cy="5577934"/>
          </a:xfrm>
        </p:spPr>
        <p:txBody>
          <a:bodyPr>
            <a:normAutofit/>
          </a:bodyPr>
          <a:lstStyle/>
          <a:p>
            <a:r>
              <a:rPr lang="en-US" sz="4000">
                <a:cs typeface="Sabon Next LT"/>
              </a:rPr>
              <a:t>Health Promotion</a:t>
            </a:r>
            <a:endParaRPr lang="en-US" sz="4000"/>
          </a:p>
        </p:txBody>
      </p:sp>
      <p:graphicFrame>
        <p:nvGraphicFramePr>
          <p:cNvPr id="5" name="Content Placeholder 2">
            <a:extLst>
              <a:ext uri="{FF2B5EF4-FFF2-40B4-BE49-F238E27FC236}">
                <a16:creationId xmlns:a16="http://schemas.microsoft.com/office/drawing/2014/main" id="{CE6455C1-B127-CF62-47F5-3FA7053885CB}"/>
              </a:ext>
            </a:extLst>
          </p:cNvPr>
          <p:cNvGraphicFramePr>
            <a:graphicFrameLocks noGrp="1"/>
          </p:cNvGraphicFramePr>
          <p:nvPr>
            <p:ph idx="1"/>
            <p:extLst>
              <p:ext uri="{D42A27DB-BD31-4B8C-83A1-F6EECF244321}">
                <p14:modId xmlns:p14="http://schemas.microsoft.com/office/powerpoint/2010/main" val="226853554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15950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17F37-1FB0-AF26-58D6-1801890DB734}"/>
              </a:ext>
            </a:extLst>
          </p:cNvPr>
          <p:cNvSpPr>
            <a:spLocks noGrp="1"/>
          </p:cNvSpPr>
          <p:nvPr>
            <p:ph type="title"/>
          </p:nvPr>
        </p:nvSpPr>
        <p:spPr/>
        <p:txBody>
          <a:bodyPr/>
          <a:lstStyle/>
          <a:p>
            <a:r>
              <a:rPr lang="en-US" dirty="0">
                <a:cs typeface="Sabon Next LT"/>
              </a:rPr>
              <a:t>Health Promotion</a:t>
            </a:r>
            <a:endParaRPr lang="en-US" dirty="0"/>
          </a:p>
        </p:txBody>
      </p:sp>
      <p:sp>
        <p:nvSpPr>
          <p:cNvPr id="3" name="Content Placeholder 2">
            <a:extLst>
              <a:ext uri="{FF2B5EF4-FFF2-40B4-BE49-F238E27FC236}">
                <a16:creationId xmlns:a16="http://schemas.microsoft.com/office/drawing/2014/main" id="{7B49E88F-C56E-3018-4FAE-F201A141658C}"/>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Loneliness and social isolation are damaging to our health, both mentally and physically. Being cut off from social interaction affects people of all ages, especially young people and older adults.</a:t>
            </a:r>
            <a:endParaRPr lang="en-US" dirty="0"/>
          </a:p>
          <a:p>
            <a:r>
              <a:rPr lang="en-US" dirty="0">
                <a:ea typeface="+mn-lt"/>
                <a:cs typeface="+mn-lt"/>
              </a:rPr>
              <a:t>The Community Life Survey 2016-17 found that 5% of adults in England reported they felt lonely often or always, which has remained unchanged since 2013. Most, but not all people have someone to rely on, and over half (54%) stated they felt lonely hardly ever or never.</a:t>
            </a:r>
            <a:endParaRPr lang="en-US" dirty="0"/>
          </a:p>
          <a:p>
            <a:r>
              <a:rPr lang="en-US" dirty="0">
                <a:ea typeface="+mn-lt"/>
                <a:cs typeface="+mn-lt"/>
              </a:rPr>
              <a:t>Health inequalities persist and many people experience the effects of social exclusion or lack of social support.</a:t>
            </a:r>
            <a:endParaRPr lang="en-US" dirty="0"/>
          </a:p>
        </p:txBody>
      </p:sp>
    </p:spTree>
    <p:extLst>
      <p:ext uri="{BB962C8B-B14F-4D97-AF65-F5344CB8AC3E}">
        <p14:creationId xmlns:p14="http://schemas.microsoft.com/office/powerpoint/2010/main" val="21626463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2" name="Rectangle 11">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4684E975-303E-47A8-B594-8B8635D99C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EFE09A4F-A15B-47D3-8D0C-5312542A28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7" name="Picture 16">
              <a:extLst>
                <a:ext uri="{FF2B5EF4-FFF2-40B4-BE49-F238E27FC236}">
                  <a16:creationId xmlns:a16="http://schemas.microsoft.com/office/drawing/2014/main" id="{4B050247-430F-4B46-AB4B-EF8831953A9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73E69A1C-E919-43B0-BA1D-6599CABDF82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0" name="Rectangle 19">
            <a:extLst>
              <a:ext uri="{FF2B5EF4-FFF2-40B4-BE49-F238E27FC236}">
                <a16:creationId xmlns:a16="http://schemas.microsoft.com/office/drawing/2014/main" id="{5619E882-12EA-4946-A93B-09E6EA137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44A05-AD2B-C659-387C-6AF3B02DB4B1}"/>
              </a:ext>
            </a:extLst>
          </p:cNvPr>
          <p:cNvSpPr>
            <a:spLocks noGrp="1"/>
          </p:cNvSpPr>
          <p:nvPr>
            <p:ph type="title"/>
          </p:nvPr>
        </p:nvSpPr>
        <p:spPr>
          <a:xfrm>
            <a:off x="1600201" y="1219200"/>
            <a:ext cx="9067799" cy="2681128"/>
          </a:xfrm>
        </p:spPr>
        <p:txBody>
          <a:bodyPr vert="horz" lIns="91440" tIns="45720" rIns="91440" bIns="45720" rtlCol="0" anchor="b">
            <a:normAutofit/>
          </a:bodyPr>
          <a:lstStyle/>
          <a:p>
            <a:pPr algn="ctr"/>
            <a:r>
              <a:rPr lang="en-US" sz="5200"/>
              <a:t>Community-Centred Approaches</a:t>
            </a:r>
          </a:p>
        </p:txBody>
      </p:sp>
      <p:sp>
        <p:nvSpPr>
          <p:cNvPr id="3" name="Content Placeholder 2">
            <a:extLst>
              <a:ext uri="{FF2B5EF4-FFF2-40B4-BE49-F238E27FC236}">
                <a16:creationId xmlns:a16="http://schemas.microsoft.com/office/drawing/2014/main" id="{6008E18E-1C2E-964E-569D-1DB6C1B04271}"/>
              </a:ext>
            </a:extLst>
          </p:cNvPr>
          <p:cNvSpPr>
            <a:spLocks noGrp="1"/>
          </p:cNvSpPr>
          <p:nvPr>
            <p:ph idx="1"/>
          </p:nvPr>
        </p:nvSpPr>
        <p:spPr>
          <a:xfrm>
            <a:off x="1600202" y="4074784"/>
            <a:ext cx="9067798" cy="1716416"/>
          </a:xfrm>
        </p:spPr>
        <p:txBody>
          <a:bodyPr vert="horz" lIns="91440" tIns="45720" rIns="91440" bIns="45720" rtlCol="0" anchor="t">
            <a:normAutofit/>
          </a:bodyPr>
          <a:lstStyle/>
          <a:p>
            <a:pPr marL="0" indent="0" algn="ctr">
              <a:buNone/>
            </a:pPr>
            <a:r>
              <a:rPr lang="en-US" sz="2200"/>
              <a:t>How can these approaches be targeted at communities?</a:t>
            </a:r>
          </a:p>
        </p:txBody>
      </p:sp>
    </p:spTree>
    <p:extLst>
      <p:ext uri="{BB962C8B-B14F-4D97-AF65-F5344CB8AC3E}">
        <p14:creationId xmlns:p14="http://schemas.microsoft.com/office/powerpoint/2010/main" val="27235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45F890C-7019-55B8-711F-76D4ABDDD266}"/>
              </a:ext>
            </a:extLst>
          </p:cNvPr>
          <p:cNvSpPr>
            <a:spLocks noGrp="1"/>
          </p:cNvSpPr>
          <p:nvPr>
            <p:ph type="title"/>
          </p:nvPr>
        </p:nvSpPr>
        <p:spPr>
          <a:xfrm>
            <a:off x="838201" y="559813"/>
            <a:ext cx="3352799" cy="5577934"/>
          </a:xfrm>
        </p:spPr>
        <p:txBody>
          <a:bodyPr>
            <a:normAutofit/>
          </a:bodyPr>
          <a:lstStyle/>
          <a:p>
            <a:r>
              <a:rPr lang="en-US" sz="4000">
                <a:cs typeface="Sabon Next LT"/>
              </a:rPr>
              <a:t>Community-Centred Approaches</a:t>
            </a:r>
            <a:endParaRPr lang="en-US" sz="4000"/>
          </a:p>
        </p:txBody>
      </p:sp>
      <p:graphicFrame>
        <p:nvGraphicFramePr>
          <p:cNvPr id="5" name="Content Placeholder 2">
            <a:extLst>
              <a:ext uri="{FF2B5EF4-FFF2-40B4-BE49-F238E27FC236}">
                <a16:creationId xmlns:a16="http://schemas.microsoft.com/office/drawing/2014/main" id="{63E5F10E-5AD1-0D41-A9AE-0DC74A7860FE}"/>
              </a:ext>
            </a:extLst>
          </p:cNvPr>
          <p:cNvGraphicFramePr>
            <a:graphicFrameLocks noGrp="1"/>
          </p:cNvGraphicFramePr>
          <p:nvPr>
            <p:ph idx="1"/>
            <p:extLst>
              <p:ext uri="{D42A27DB-BD31-4B8C-83A1-F6EECF244321}">
                <p14:modId xmlns:p14="http://schemas.microsoft.com/office/powerpoint/2010/main" val="330145322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80285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C639909-BCA5-08CB-A088-7674A32A5EF6}"/>
              </a:ext>
            </a:extLst>
          </p:cNvPr>
          <p:cNvSpPr>
            <a:spLocks noGrp="1"/>
          </p:cNvSpPr>
          <p:nvPr>
            <p:ph type="title"/>
          </p:nvPr>
        </p:nvSpPr>
        <p:spPr>
          <a:xfrm>
            <a:off x="838200" y="586992"/>
            <a:ext cx="5638800" cy="2461008"/>
          </a:xfrm>
        </p:spPr>
        <p:txBody>
          <a:bodyPr>
            <a:normAutofit/>
          </a:bodyPr>
          <a:lstStyle/>
          <a:p>
            <a:r>
              <a:rPr lang="en-US" dirty="0">
                <a:cs typeface="Sabon Next LT"/>
              </a:rPr>
              <a:t>Community Development</a:t>
            </a:r>
            <a:endParaRPr lang="en-US" dirty="0"/>
          </a:p>
        </p:txBody>
      </p:sp>
      <p:sp>
        <p:nvSpPr>
          <p:cNvPr id="3" name="Content Placeholder 2">
            <a:extLst>
              <a:ext uri="{FF2B5EF4-FFF2-40B4-BE49-F238E27FC236}">
                <a16:creationId xmlns:a16="http://schemas.microsoft.com/office/drawing/2014/main" id="{74DAA6F2-8354-4882-35AB-C1C583CF4FFD}"/>
              </a:ext>
            </a:extLst>
          </p:cNvPr>
          <p:cNvSpPr>
            <a:spLocks noGrp="1"/>
          </p:cNvSpPr>
          <p:nvPr>
            <p:ph idx="1"/>
          </p:nvPr>
        </p:nvSpPr>
        <p:spPr>
          <a:xfrm>
            <a:off x="838200" y="3124200"/>
            <a:ext cx="5638437" cy="3156166"/>
          </a:xfrm>
        </p:spPr>
        <p:txBody>
          <a:bodyPr vert="horz" lIns="91440" tIns="45720" rIns="91440" bIns="45720" rtlCol="0" anchor="ctr">
            <a:normAutofit/>
          </a:bodyPr>
          <a:lstStyle/>
          <a:p>
            <a:r>
              <a:rPr lang="en-US" sz="1800"/>
              <a:t>What could this term mean?</a:t>
            </a:r>
          </a:p>
        </p:txBody>
      </p:sp>
      <p:pic>
        <p:nvPicPr>
          <p:cNvPr id="5" name="Picture 4" descr="Large skydiving group mid-air">
            <a:extLst>
              <a:ext uri="{FF2B5EF4-FFF2-40B4-BE49-F238E27FC236}">
                <a16:creationId xmlns:a16="http://schemas.microsoft.com/office/drawing/2014/main" id="{3C519A60-B3D1-F24D-2C41-DAE04986E8B6}"/>
              </a:ext>
            </a:extLst>
          </p:cNvPr>
          <p:cNvPicPr>
            <a:picLocks noChangeAspect="1"/>
          </p:cNvPicPr>
          <p:nvPr/>
        </p:nvPicPr>
        <p:blipFill rotWithShape="1">
          <a:blip r:embed="rId4"/>
          <a:srcRect l="24954" r="23276" b="3"/>
          <a:stretch/>
        </p:blipFill>
        <p:spPr>
          <a:xfrm>
            <a:off x="6861048" y="1"/>
            <a:ext cx="5330952" cy="6858000"/>
          </a:xfrm>
          <a:prstGeom prst="rect">
            <a:avLst/>
          </a:prstGeom>
        </p:spPr>
      </p:pic>
    </p:spTree>
    <p:extLst>
      <p:ext uri="{BB962C8B-B14F-4D97-AF65-F5344CB8AC3E}">
        <p14:creationId xmlns:p14="http://schemas.microsoft.com/office/powerpoint/2010/main" val="1076866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92F87FE-0B8C-3562-C1D4-D32A2A8BCB43}"/>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Community Development</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228E17E2-F97E-7909-84E8-DFE1F8A8153A}"/>
              </a:ext>
            </a:extLst>
          </p:cNvPr>
          <p:cNvGraphicFramePr>
            <a:graphicFrameLocks noGrp="1"/>
          </p:cNvGraphicFramePr>
          <p:nvPr>
            <p:ph idx="1"/>
            <p:extLst>
              <p:ext uri="{D42A27DB-BD31-4B8C-83A1-F6EECF244321}">
                <p14:modId xmlns:p14="http://schemas.microsoft.com/office/powerpoint/2010/main" val="918740615"/>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17017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A56932E6-5BA9-4C85-82EA-A307011BB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62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F67C40A-FFF3-F16B-34C5-84EC71F661CE}"/>
              </a:ext>
            </a:extLst>
          </p:cNvPr>
          <p:cNvSpPr>
            <a:spLocks noGrp="1"/>
          </p:cNvSpPr>
          <p:nvPr>
            <p:ph type="title"/>
          </p:nvPr>
        </p:nvSpPr>
        <p:spPr>
          <a:xfrm>
            <a:off x="1198182" y="381000"/>
            <a:ext cx="10003218" cy="1600124"/>
          </a:xfrm>
        </p:spPr>
        <p:txBody>
          <a:bodyPr>
            <a:normAutofit/>
          </a:bodyPr>
          <a:lstStyle/>
          <a:p>
            <a:r>
              <a:rPr lang="en-US" dirty="0">
                <a:solidFill>
                  <a:srgbClr val="FFFFFF"/>
                </a:solidFill>
                <a:cs typeface="Sabon Next LT"/>
              </a:rPr>
              <a:t>Community Development: Next Week</a:t>
            </a:r>
            <a:endParaRPr lang="en-US" dirty="0">
              <a:solidFill>
                <a:srgbClr val="FFFFFF"/>
              </a:solidFill>
            </a:endParaRPr>
          </a:p>
        </p:txBody>
      </p:sp>
      <p:graphicFrame>
        <p:nvGraphicFramePr>
          <p:cNvPr id="5" name="Content Placeholder 2">
            <a:extLst>
              <a:ext uri="{FF2B5EF4-FFF2-40B4-BE49-F238E27FC236}">
                <a16:creationId xmlns:a16="http://schemas.microsoft.com/office/drawing/2014/main" id="{A47FD51C-723E-7822-0D47-E2415188117C}"/>
              </a:ext>
            </a:extLst>
          </p:cNvPr>
          <p:cNvGraphicFramePr>
            <a:graphicFrameLocks noGrp="1"/>
          </p:cNvGraphicFramePr>
          <p:nvPr>
            <p:ph idx="1"/>
            <p:extLst>
              <p:ext uri="{D42A27DB-BD31-4B8C-83A1-F6EECF244321}">
                <p14:modId xmlns:p14="http://schemas.microsoft.com/office/powerpoint/2010/main" val="3850696612"/>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27854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0C790-D5BD-55F1-3382-7EE5BD7F97F2}"/>
              </a:ext>
            </a:extLst>
          </p:cNvPr>
          <p:cNvSpPr>
            <a:spLocks noGrp="1"/>
          </p:cNvSpPr>
          <p:nvPr>
            <p:ph type="title"/>
          </p:nvPr>
        </p:nvSpPr>
        <p:spPr/>
        <p:txBody>
          <a:bodyPr/>
          <a:lstStyle/>
          <a:p>
            <a:r>
              <a:rPr lang="en-US" dirty="0">
                <a:cs typeface="Sabon Next LT"/>
              </a:rPr>
              <a:t>References</a:t>
            </a:r>
            <a:endParaRPr lang="en-US" dirty="0"/>
          </a:p>
        </p:txBody>
      </p:sp>
      <p:sp>
        <p:nvSpPr>
          <p:cNvPr id="3" name="Content Placeholder 2">
            <a:extLst>
              <a:ext uri="{FF2B5EF4-FFF2-40B4-BE49-F238E27FC236}">
                <a16:creationId xmlns:a16="http://schemas.microsoft.com/office/drawing/2014/main" id="{52774F1D-E775-FE55-0E3D-C6D05E0FC81C}"/>
              </a:ext>
            </a:extLst>
          </p:cNvPr>
          <p:cNvSpPr>
            <a:spLocks noGrp="1"/>
          </p:cNvSpPr>
          <p:nvPr>
            <p:ph idx="1"/>
          </p:nvPr>
        </p:nvSpPr>
        <p:spPr/>
        <p:txBody>
          <a:bodyPr vert="horz" lIns="91440" tIns="45720" rIns="91440" bIns="45720" rtlCol="0" anchor="t">
            <a:normAutofit fontScale="62500" lnSpcReduction="20000"/>
          </a:bodyPr>
          <a:lstStyle/>
          <a:p>
            <a:r>
              <a:rPr lang="en-US" dirty="0">
                <a:ea typeface="+mn-lt"/>
                <a:cs typeface="+mn-lt"/>
              </a:rPr>
              <a:t>Beard, J.R., Officer, A., De Carvalho, I.A., Sadana, R., Pot, A.M., Michel, J.P., Lloyd-Sherlock, P., Epping-Jordan, J.E., Peeters, G.G., Mahanani, W.R. and Thiyagarajan, J.A., 2016. The World report on ageing and health: a policy framework for healthy ageing. </a:t>
            </a:r>
            <a:r>
              <a:rPr lang="en-US" i="1" dirty="0">
                <a:ea typeface="+mn-lt"/>
                <a:cs typeface="+mn-lt"/>
              </a:rPr>
              <a:t>The lancet</a:t>
            </a:r>
            <a:r>
              <a:rPr lang="en-US" dirty="0">
                <a:ea typeface="+mn-lt"/>
                <a:cs typeface="+mn-lt"/>
              </a:rPr>
              <a:t>, </a:t>
            </a:r>
            <a:r>
              <a:rPr lang="en-US" i="1" dirty="0">
                <a:ea typeface="+mn-lt"/>
                <a:cs typeface="+mn-lt"/>
              </a:rPr>
              <a:t>387</a:t>
            </a:r>
            <a:r>
              <a:rPr lang="en-US" dirty="0">
                <a:ea typeface="+mn-lt"/>
                <a:cs typeface="+mn-lt"/>
              </a:rPr>
              <a:t>(10033), pp.2145-2154.</a:t>
            </a:r>
          </a:p>
          <a:p>
            <a:r>
              <a:rPr lang="en-US" dirty="0">
                <a:ea typeface="+mn-lt"/>
                <a:cs typeface="+mn-lt"/>
              </a:rPr>
              <a:t>Bentley, H., O’Hagan, O., Raff, A. and Bhatti, I., (2016). How safe are our children. The most comprehensive overview of child protection in the UK.</a:t>
            </a:r>
          </a:p>
          <a:p>
            <a:r>
              <a:rPr lang="en-US" dirty="0">
                <a:ea typeface="+mn-lt"/>
                <a:cs typeface="+mn-lt"/>
              </a:rPr>
              <a:t>Chang F-H, Coster WJ, Helfrich CA. Community participation measures for people with disabilities: a systematic review of content from an international classification of functioning, disability and health perspective. Arch Phys Med </a:t>
            </a:r>
            <a:r>
              <a:rPr lang="en-US" err="1">
                <a:ea typeface="+mn-lt"/>
                <a:cs typeface="+mn-lt"/>
              </a:rPr>
              <a:t>Rehabil</a:t>
            </a:r>
            <a:r>
              <a:rPr lang="en-US" dirty="0">
                <a:ea typeface="+mn-lt"/>
                <a:cs typeface="+mn-lt"/>
              </a:rPr>
              <a:t>. 2013;94(4):771–81.</a:t>
            </a:r>
          </a:p>
          <a:p>
            <a:r>
              <a:rPr lang="en-US" dirty="0">
                <a:ea typeface="+mn-lt"/>
                <a:cs typeface="+mn-lt"/>
              </a:rPr>
              <a:t>GRAHAM, H., 2009. Health inequalities, social determinants and public health policy. Policy and Politics, 37(4), pp. 463-479.</a:t>
            </a:r>
          </a:p>
          <a:p>
            <a:r>
              <a:rPr lang="en-US" dirty="0">
                <a:ea typeface="+mn-lt"/>
                <a:cs typeface="+mn-lt"/>
              </a:rPr>
              <a:t>Webster, D., Dunne, L., &amp; Hunter, R. (2021). Association Between Social Networks and Subjective Well-Being in Adolescents: A Systematic Review. </a:t>
            </a:r>
            <a:r>
              <a:rPr lang="en-US" i="1" dirty="0">
                <a:ea typeface="+mn-lt"/>
                <a:cs typeface="+mn-lt"/>
              </a:rPr>
              <a:t>Youth &amp; Society</a:t>
            </a:r>
            <a:r>
              <a:rPr lang="en-US" dirty="0">
                <a:ea typeface="+mn-lt"/>
                <a:cs typeface="+mn-lt"/>
              </a:rPr>
              <a:t>, </a:t>
            </a:r>
            <a:r>
              <a:rPr lang="en-US" i="1" dirty="0">
                <a:ea typeface="+mn-lt"/>
                <a:cs typeface="+mn-lt"/>
              </a:rPr>
              <a:t>53</a:t>
            </a:r>
            <a:r>
              <a:rPr lang="en-US" dirty="0">
                <a:ea typeface="+mn-lt"/>
                <a:cs typeface="+mn-lt"/>
              </a:rPr>
              <a:t>(2), 175–210.</a:t>
            </a:r>
          </a:p>
          <a:p>
            <a:r>
              <a:rPr lang="en-US" dirty="0">
                <a:ea typeface="+mn-lt"/>
                <a:cs typeface="+mn-lt"/>
              </a:rPr>
              <a:t>Wilson, R.S., Krueger, K.R., Arnold, S.E., Schneider, J.A., Kelly, J.F., Barnes, L.L., Tang, Y. and Bennett, D.A., 2007. Loneliness and risk of Alzheimer disease. </a:t>
            </a:r>
            <a:r>
              <a:rPr lang="en-US" i="1" dirty="0">
                <a:ea typeface="+mn-lt"/>
                <a:cs typeface="+mn-lt"/>
              </a:rPr>
              <a:t>Archives of general psychiatry</a:t>
            </a:r>
            <a:r>
              <a:rPr lang="en-US" dirty="0">
                <a:ea typeface="+mn-lt"/>
                <a:cs typeface="+mn-lt"/>
              </a:rPr>
              <a:t>, </a:t>
            </a:r>
            <a:r>
              <a:rPr lang="en-US" i="1" dirty="0">
                <a:ea typeface="+mn-lt"/>
                <a:cs typeface="+mn-lt"/>
              </a:rPr>
              <a:t>64</a:t>
            </a:r>
            <a:r>
              <a:rPr lang="en-US" dirty="0">
                <a:ea typeface="+mn-lt"/>
                <a:cs typeface="+mn-lt"/>
              </a:rPr>
              <a:t>(2), pp.234-240.</a:t>
            </a:r>
            <a:endParaRPr lang="en-US" dirty="0"/>
          </a:p>
        </p:txBody>
      </p:sp>
    </p:spTree>
    <p:extLst>
      <p:ext uri="{BB962C8B-B14F-4D97-AF65-F5344CB8AC3E}">
        <p14:creationId xmlns:p14="http://schemas.microsoft.com/office/powerpoint/2010/main" val="3227232001"/>
      </p:ext>
    </p:extLst>
  </p:cSld>
  <p:clrMapOvr>
    <a:masterClrMapping/>
  </p:clrMapOvr>
</p:sld>
</file>

<file path=ppt/theme/theme1.xml><?xml version="1.0" encoding="utf-8"?>
<a:theme xmlns:a="http://schemas.openxmlformats.org/drawingml/2006/main" name="DappledVTI">
  <a:themeElements>
    <a:clrScheme name="AnalogousFromLightSeed_2SEEDS">
      <a:dk1>
        <a:srgbClr val="000000"/>
      </a:dk1>
      <a:lt1>
        <a:srgbClr val="FFFFFF"/>
      </a:lt1>
      <a:dk2>
        <a:srgbClr val="412B24"/>
      </a:dk2>
      <a:lt2>
        <a:srgbClr val="E8E3E2"/>
      </a:lt2>
      <a:accent1>
        <a:srgbClr val="7AA9B7"/>
      </a:accent1>
      <a:accent2>
        <a:srgbClr val="80A9A2"/>
      </a:accent2>
      <a:accent3>
        <a:srgbClr val="90A2C3"/>
      </a:accent3>
      <a:accent4>
        <a:srgbClr val="BA7F8A"/>
      </a:accent4>
      <a:accent5>
        <a:srgbClr val="C1988C"/>
      </a:accent5>
      <a:accent6>
        <a:srgbClr val="B29F7A"/>
      </a:accent6>
      <a:hlink>
        <a:srgbClr val="AB7564"/>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45</Slides>
  <Notes>0</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DappledVTI</vt:lpstr>
      <vt:lpstr>Community Care and Development</vt:lpstr>
      <vt:lpstr>Aims and Objectives</vt:lpstr>
      <vt:lpstr>Module Aims</vt:lpstr>
      <vt:lpstr>Module Learning Outcomes</vt:lpstr>
      <vt:lpstr>Assessment Component 1</vt:lpstr>
      <vt:lpstr>Assessment Component 2</vt:lpstr>
      <vt:lpstr>Community</vt:lpstr>
      <vt:lpstr>Community</vt:lpstr>
      <vt:lpstr>Community</vt:lpstr>
      <vt:lpstr>Community and You</vt:lpstr>
      <vt:lpstr>Types of Communities</vt:lpstr>
      <vt:lpstr>Types of Communities</vt:lpstr>
      <vt:lpstr>Community</vt:lpstr>
      <vt:lpstr>Community: Benefits</vt:lpstr>
      <vt:lpstr>Community: Benefits</vt:lpstr>
      <vt:lpstr>Children and Young People</vt:lpstr>
      <vt:lpstr>Children and Young People</vt:lpstr>
      <vt:lpstr>Children and Young People</vt:lpstr>
      <vt:lpstr>The Elderly</vt:lpstr>
      <vt:lpstr>The Elderly</vt:lpstr>
      <vt:lpstr>The Elderly</vt:lpstr>
      <vt:lpstr>Care Home Residents</vt:lpstr>
      <vt:lpstr>Communities</vt:lpstr>
      <vt:lpstr>WIMD</vt:lpstr>
      <vt:lpstr>Education</vt:lpstr>
      <vt:lpstr>Education</vt:lpstr>
      <vt:lpstr>Education</vt:lpstr>
      <vt:lpstr>Health and Communities</vt:lpstr>
      <vt:lpstr>Health and Communities</vt:lpstr>
      <vt:lpstr>Health Inequalities</vt:lpstr>
      <vt:lpstr>Health Inequalities</vt:lpstr>
      <vt:lpstr>Health Inequalities: What?</vt:lpstr>
      <vt:lpstr>Health Inequalities: Who?</vt:lpstr>
      <vt:lpstr>Health Inequalities</vt:lpstr>
      <vt:lpstr>Health Awareness</vt:lpstr>
      <vt:lpstr>Health Awareness</vt:lpstr>
      <vt:lpstr>Health Promotion</vt:lpstr>
      <vt:lpstr>Health Promotion</vt:lpstr>
      <vt:lpstr>Health Promotion</vt:lpstr>
      <vt:lpstr>Community-Centred Approaches</vt:lpstr>
      <vt:lpstr>Community-Centred Approaches</vt:lpstr>
      <vt:lpstr>Community Development</vt:lpstr>
      <vt:lpstr>Community Development</vt:lpstr>
      <vt:lpstr>Community Development: Next Week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381</cp:revision>
  <dcterms:created xsi:type="dcterms:W3CDTF">2023-06-20T12:10:07Z</dcterms:created>
  <dcterms:modified xsi:type="dcterms:W3CDTF">2023-06-26T10:00:47Z</dcterms:modified>
</cp:coreProperties>
</file>