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54"/>
  </p:notesMasterIdLst>
  <p:sldIdLst>
    <p:sldId id="719" r:id="rId7"/>
    <p:sldId id="301" r:id="rId8"/>
    <p:sldId id="302" r:id="rId9"/>
    <p:sldId id="331" r:id="rId10"/>
    <p:sldId id="783" r:id="rId11"/>
    <p:sldId id="784" r:id="rId12"/>
    <p:sldId id="753" r:id="rId13"/>
    <p:sldId id="830" r:id="rId14"/>
    <p:sldId id="799" r:id="rId15"/>
    <p:sldId id="806" r:id="rId16"/>
    <p:sldId id="807" r:id="rId17"/>
    <p:sldId id="808" r:id="rId18"/>
    <p:sldId id="809" r:id="rId19"/>
    <p:sldId id="810" r:id="rId20"/>
    <p:sldId id="801" r:id="rId21"/>
    <p:sldId id="800" r:id="rId22"/>
    <p:sldId id="802" r:id="rId23"/>
    <p:sldId id="804" r:id="rId24"/>
    <p:sldId id="762" r:id="rId25"/>
    <p:sldId id="763" r:id="rId26"/>
    <p:sldId id="791" r:id="rId27"/>
    <p:sldId id="764" r:id="rId28"/>
    <p:sldId id="765" r:id="rId29"/>
    <p:sldId id="766" r:id="rId30"/>
    <p:sldId id="767" r:id="rId31"/>
    <p:sldId id="758" r:id="rId32"/>
    <p:sldId id="812" r:id="rId33"/>
    <p:sldId id="811" r:id="rId34"/>
    <p:sldId id="770" r:id="rId35"/>
    <p:sldId id="813" r:id="rId36"/>
    <p:sldId id="769" r:id="rId37"/>
    <p:sldId id="773" r:id="rId38"/>
    <p:sldId id="771" r:id="rId39"/>
    <p:sldId id="776" r:id="rId40"/>
    <p:sldId id="774" r:id="rId41"/>
    <p:sldId id="779" r:id="rId42"/>
    <p:sldId id="817" r:id="rId43"/>
    <p:sldId id="815" r:id="rId44"/>
    <p:sldId id="777" r:id="rId45"/>
    <p:sldId id="781" r:id="rId46"/>
    <p:sldId id="782" r:id="rId47"/>
    <p:sldId id="805" r:id="rId48"/>
    <p:sldId id="827" r:id="rId49"/>
    <p:sldId id="829" r:id="rId50"/>
    <p:sldId id="846" r:id="rId51"/>
    <p:sldId id="931" r:id="rId52"/>
    <p:sldId id="721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E5C29F-FEBA-4E5D-84B7-F2B7EE6FA20D}" v="22" dt="2025-12-11T11:30:36.4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942" autoAdjust="0"/>
    <p:restoredTop sz="89406" autoAdjust="0"/>
  </p:normalViewPr>
  <p:slideViewPr>
    <p:cSldViewPr snapToGrid="0">
      <p:cViewPr varScale="1">
        <p:scale>
          <a:sx n="61" d="100"/>
          <a:sy n="61" d="100"/>
        </p:scale>
        <p:origin x="70" y="3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presProps" Target="presProp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viewProps" Target="viewProp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microsoft.com/office/2016/11/relationships/changesInfo" Target="changesInfos/changesInfo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theme" Target="theme/theme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custSel delSld modSld">
      <pc:chgData name="Stalin Jacob Wilson Packia Dhas" userId="050d7d71-3621-4503-95e8-1c9a9d962492" providerId="ADAL" clId="{00722E61-A757-4134-8CBB-8B7208677708}" dt="2025-12-11T11:45:50.971" v="2000" actId="47"/>
      <pc:docMkLst>
        <pc:docMk/>
      </pc:docMkLst>
      <pc:sldChg chg="modSp del mod">
        <pc:chgData name="Stalin Jacob Wilson Packia Dhas" userId="050d7d71-3621-4503-95e8-1c9a9d962492" providerId="ADAL" clId="{00722E61-A757-4134-8CBB-8B7208677708}" dt="2025-12-11T11:45:43.831" v="1985" actId="47"/>
        <pc:sldMkLst>
          <pc:docMk/>
          <pc:sldMk cId="1635377456" sldId="256"/>
        </pc:sldMkLst>
        <pc:spChg chg="mod">
          <ac:chgData name="Stalin Jacob Wilson Packia Dhas" userId="050d7d71-3621-4503-95e8-1c9a9d962492" providerId="ADAL" clId="{00722E61-A757-4134-8CBB-8B7208677708}" dt="2025-12-11T11:45:23.089" v="1882"/>
          <ac:spMkLst>
            <pc:docMk/>
            <pc:sldMk cId="1635377456" sldId="256"/>
            <ac:spMk id="8" creationId="{B4EB9DEF-CBC8-403F-941E-454DD163A20A}"/>
          </ac:spMkLst>
        </pc:spChg>
        <pc:spChg chg="mod">
          <ac:chgData name="Stalin Jacob Wilson Packia Dhas" userId="050d7d71-3621-4503-95e8-1c9a9d962492" providerId="ADAL" clId="{00722E61-A757-4134-8CBB-8B7208677708}" dt="2025-12-11T11:45:23.215" v="1954"/>
          <ac:spMkLst>
            <pc:docMk/>
            <pc:sldMk cId="1635377456" sldId="256"/>
            <ac:spMk id="10" creationId="{7A05C19C-5F3F-4425-A9A5-8878FDA187C8}"/>
          </ac:spMkLst>
        </pc:spChg>
        <pc:spChg chg="mod">
          <ac:chgData name="Stalin Jacob Wilson Packia Dhas" userId="050d7d71-3621-4503-95e8-1c9a9d962492" providerId="ADAL" clId="{00722E61-A757-4134-8CBB-8B7208677708}" dt="2025-12-11T11:45:23.079" v="1877"/>
          <ac:spMkLst>
            <pc:docMk/>
            <pc:sldMk cId="1635377456" sldId="256"/>
            <ac:spMk id="12" creationId="{8B775A67-6901-4D3E-8FE8-726465DB0A94}"/>
          </ac:spMkLst>
        </pc:spChg>
        <pc:spChg chg="mod">
          <ac:chgData name="Stalin Jacob Wilson Packia Dhas" userId="050d7d71-3621-4503-95e8-1c9a9d962492" providerId="ADAL" clId="{00722E61-A757-4134-8CBB-8B7208677708}" dt="2025-12-11T11:45:23.079" v="1873"/>
          <ac:spMkLst>
            <pc:docMk/>
            <pc:sldMk cId="1635377456" sldId="256"/>
            <ac:spMk id="14" creationId="{B4B1C9A0-C632-4355-806A-702FB0ED0F61}"/>
          </ac:spMkLst>
        </pc:spChg>
        <pc:spChg chg="mod">
          <ac:chgData name="Stalin Jacob Wilson Packia Dhas" userId="050d7d71-3621-4503-95e8-1c9a9d962492" providerId="ADAL" clId="{00722E61-A757-4134-8CBB-8B7208677708}" dt="2025-12-11T11:45:23.087" v="1878"/>
          <ac:spMkLst>
            <pc:docMk/>
            <pc:sldMk cId="1635377456" sldId="256"/>
            <ac:spMk id="16" creationId="{CCFA7913-F807-4F68-BE40-4060644D5BBC}"/>
          </ac:spMkLst>
        </pc:spChg>
        <pc:spChg chg="mod">
          <ac:chgData name="Stalin Jacob Wilson Packia Dhas" userId="050d7d71-3621-4503-95e8-1c9a9d962492" providerId="ADAL" clId="{00722E61-A757-4134-8CBB-8B7208677708}" dt="2025-12-11T11:45:23.079" v="1874"/>
          <ac:spMkLst>
            <pc:docMk/>
            <pc:sldMk cId="1635377456" sldId="256"/>
            <ac:spMk id="18" creationId="{150E03AA-DDE9-4979-8FCA-30FAEA3C928C}"/>
          </ac:spMkLst>
        </pc:spChg>
        <pc:spChg chg="mod">
          <ac:chgData name="Stalin Jacob Wilson Packia Dhas" userId="050d7d71-3621-4503-95e8-1c9a9d962492" providerId="ADAL" clId="{00722E61-A757-4134-8CBB-8B7208677708}" dt="2025-12-11T11:45:23.088" v="1879"/>
          <ac:spMkLst>
            <pc:docMk/>
            <pc:sldMk cId="1635377456" sldId="256"/>
            <ac:spMk id="20" creationId="{F9CD0D82-30C2-44CF-9C45-CCA0DAE947C0}"/>
          </ac:spMkLst>
        </pc:spChg>
        <pc:spChg chg="mod">
          <ac:chgData name="Stalin Jacob Wilson Packia Dhas" userId="050d7d71-3621-4503-95e8-1c9a9d962492" providerId="ADAL" clId="{00722E61-A757-4134-8CBB-8B7208677708}" dt="2025-12-11T11:45:23.079" v="1875"/>
          <ac:spMkLst>
            <pc:docMk/>
            <pc:sldMk cId="1635377456" sldId="256"/>
            <ac:spMk id="22" creationId="{8A995F78-0046-42AC-ABC6-99571557AAEA}"/>
          </ac:spMkLst>
        </pc:spChg>
        <pc:spChg chg="mod">
          <ac:chgData name="Stalin Jacob Wilson Packia Dhas" userId="050d7d71-3621-4503-95e8-1c9a9d962492" providerId="ADAL" clId="{00722E61-A757-4134-8CBB-8B7208677708}" dt="2025-12-11T11:45:23.088" v="1880"/>
          <ac:spMkLst>
            <pc:docMk/>
            <pc:sldMk cId="1635377456" sldId="256"/>
            <ac:spMk id="24" creationId="{4E770551-D4B1-4787-BA0D-A82BA9957520}"/>
          </ac:spMkLst>
        </pc:spChg>
        <pc:spChg chg="mod">
          <ac:chgData name="Stalin Jacob Wilson Packia Dhas" userId="050d7d71-3621-4503-95e8-1c9a9d962492" providerId="ADAL" clId="{00722E61-A757-4134-8CBB-8B7208677708}" dt="2025-12-11T11:45:23.079" v="1876"/>
          <ac:spMkLst>
            <pc:docMk/>
            <pc:sldMk cId="1635377456" sldId="256"/>
            <ac:spMk id="26" creationId="{EF450710-A6E9-4FAA-A2D2-2F689895665E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5-12-11T11:45:44.019" v="1986" actId="47"/>
        <pc:sldMkLst>
          <pc:docMk/>
          <pc:sldMk cId="4151824223" sldId="831"/>
        </pc:sldMkLst>
        <pc:spChg chg="mod">
          <ac:chgData name="Stalin Jacob Wilson Packia Dhas" userId="050d7d71-3621-4503-95e8-1c9a9d962492" providerId="ADAL" clId="{00722E61-A757-4134-8CBB-8B7208677708}" dt="2025-12-11T11:45:23.215" v="1956"/>
          <ac:spMkLst>
            <pc:docMk/>
            <pc:sldMk cId="4151824223" sldId="831"/>
            <ac:spMk id="9" creationId="{A447A554-1826-4E08-874F-B7078EBBD79B}"/>
          </ac:spMkLst>
        </pc:spChg>
        <pc:spChg chg="mod">
          <ac:chgData name="Stalin Jacob Wilson Packia Dhas" userId="050d7d71-3621-4503-95e8-1c9a9d962492" providerId="ADAL" clId="{00722E61-A757-4134-8CBB-8B7208677708}" dt="2025-12-11T11:45:23.007" v="1851"/>
          <ac:spMkLst>
            <pc:docMk/>
            <pc:sldMk cId="4151824223" sldId="831"/>
            <ac:spMk id="26" creationId="{1629DB17-1615-479D-89FB-BB735F622C87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5-12-11T11:45:44.185" v="1987" actId="47"/>
        <pc:sldMkLst>
          <pc:docMk/>
          <pc:sldMk cId="1310996759" sldId="832"/>
        </pc:sldMkLst>
        <pc:spChg chg="mod">
          <ac:chgData name="Stalin Jacob Wilson Packia Dhas" userId="050d7d71-3621-4503-95e8-1c9a9d962492" providerId="ADAL" clId="{00722E61-A757-4134-8CBB-8B7208677708}" dt="2025-12-11T11:45:23.108" v="1892"/>
          <ac:spMkLst>
            <pc:docMk/>
            <pc:sldMk cId="1310996759" sldId="832"/>
            <ac:spMk id="8" creationId="{9B38B23E-34D9-4054-A6AF-A2F25ECCAC37}"/>
          </ac:spMkLst>
        </pc:spChg>
        <pc:spChg chg="mod">
          <ac:chgData name="Stalin Jacob Wilson Packia Dhas" userId="050d7d71-3621-4503-95e8-1c9a9d962492" providerId="ADAL" clId="{00722E61-A757-4134-8CBB-8B7208677708}" dt="2025-12-11T11:45:23.225" v="1958"/>
          <ac:spMkLst>
            <pc:docMk/>
            <pc:sldMk cId="1310996759" sldId="832"/>
            <ac:spMk id="10" creationId="{ED5AA936-3FE9-4A3E-90B8-25F9BEF2BD15}"/>
          </ac:spMkLst>
        </pc:spChg>
        <pc:spChg chg="mod">
          <ac:chgData name="Stalin Jacob Wilson Packia Dhas" userId="050d7d71-3621-4503-95e8-1c9a9d962492" providerId="ADAL" clId="{00722E61-A757-4134-8CBB-8B7208677708}" dt="2025-12-11T11:45:23.100" v="1887"/>
          <ac:spMkLst>
            <pc:docMk/>
            <pc:sldMk cId="1310996759" sldId="832"/>
            <ac:spMk id="12" creationId="{ED09C7EB-D58A-4106-A55B-930380552028}"/>
          </ac:spMkLst>
        </pc:spChg>
        <pc:spChg chg="mod">
          <ac:chgData name="Stalin Jacob Wilson Packia Dhas" userId="050d7d71-3621-4503-95e8-1c9a9d962492" providerId="ADAL" clId="{00722E61-A757-4134-8CBB-8B7208677708}" dt="2025-12-11T11:45:23.100" v="1883"/>
          <ac:spMkLst>
            <pc:docMk/>
            <pc:sldMk cId="1310996759" sldId="832"/>
            <ac:spMk id="14" creationId="{442067F2-8EC9-409E-BB47-0D62AA7B525D}"/>
          </ac:spMkLst>
        </pc:spChg>
        <pc:spChg chg="mod">
          <ac:chgData name="Stalin Jacob Wilson Packia Dhas" userId="050d7d71-3621-4503-95e8-1c9a9d962492" providerId="ADAL" clId="{00722E61-A757-4134-8CBB-8B7208677708}" dt="2025-12-11T11:45:23.100" v="1888"/>
          <ac:spMkLst>
            <pc:docMk/>
            <pc:sldMk cId="1310996759" sldId="832"/>
            <ac:spMk id="16" creationId="{720C59E8-EAFC-4D65-973A-BE433DAEFD0C}"/>
          </ac:spMkLst>
        </pc:spChg>
        <pc:spChg chg="mod">
          <ac:chgData name="Stalin Jacob Wilson Packia Dhas" userId="050d7d71-3621-4503-95e8-1c9a9d962492" providerId="ADAL" clId="{00722E61-A757-4134-8CBB-8B7208677708}" dt="2025-12-11T11:45:23.100" v="1884"/>
          <ac:spMkLst>
            <pc:docMk/>
            <pc:sldMk cId="1310996759" sldId="832"/>
            <ac:spMk id="18" creationId="{72764EF0-4C9F-482A-9DAF-475F4DAA3020}"/>
          </ac:spMkLst>
        </pc:spChg>
        <pc:spChg chg="mod">
          <ac:chgData name="Stalin Jacob Wilson Packia Dhas" userId="050d7d71-3621-4503-95e8-1c9a9d962492" providerId="ADAL" clId="{00722E61-A757-4134-8CBB-8B7208677708}" dt="2025-12-11T11:45:23.100" v="1889"/>
          <ac:spMkLst>
            <pc:docMk/>
            <pc:sldMk cId="1310996759" sldId="832"/>
            <ac:spMk id="20" creationId="{1E7014D0-D4C7-4147-A115-4198F5530D98}"/>
          </ac:spMkLst>
        </pc:spChg>
        <pc:spChg chg="mod">
          <ac:chgData name="Stalin Jacob Wilson Packia Dhas" userId="050d7d71-3621-4503-95e8-1c9a9d962492" providerId="ADAL" clId="{00722E61-A757-4134-8CBB-8B7208677708}" dt="2025-12-11T11:45:23.100" v="1885"/>
          <ac:spMkLst>
            <pc:docMk/>
            <pc:sldMk cId="1310996759" sldId="832"/>
            <ac:spMk id="22" creationId="{9BF432B1-9ABA-4C0E-9DBD-5A4ACA630F17}"/>
          </ac:spMkLst>
        </pc:spChg>
        <pc:spChg chg="mod">
          <ac:chgData name="Stalin Jacob Wilson Packia Dhas" userId="050d7d71-3621-4503-95e8-1c9a9d962492" providerId="ADAL" clId="{00722E61-A757-4134-8CBB-8B7208677708}" dt="2025-12-11T11:45:23.100" v="1890"/>
          <ac:spMkLst>
            <pc:docMk/>
            <pc:sldMk cId="1310996759" sldId="832"/>
            <ac:spMk id="24" creationId="{58714C18-23E5-4DF8-A744-04CB4468041C}"/>
          </ac:spMkLst>
        </pc:spChg>
        <pc:spChg chg="mod">
          <ac:chgData name="Stalin Jacob Wilson Packia Dhas" userId="050d7d71-3621-4503-95e8-1c9a9d962492" providerId="ADAL" clId="{00722E61-A757-4134-8CBB-8B7208677708}" dt="2025-12-11T11:45:23.100" v="1886"/>
          <ac:spMkLst>
            <pc:docMk/>
            <pc:sldMk cId="1310996759" sldId="832"/>
            <ac:spMk id="26" creationId="{9E46792D-6AE7-4F0C-92BE-24B1BC0B4C91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5-12-11T11:45:44.319" v="1988" actId="47"/>
        <pc:sldMkLst>
          <pc:docMk/>
          <pc:sldMk cId="288651087" sldId="833"/>
        </pc:sldMkLst>
        <pc:spChg chg="mod">
          <ac:chgData name="Stalin Jacob Wilson Packia Dhas" userId="050d7d71-3621-4503-95e8-1c9a9d962492" providerId="ADAL" clId="{00722E61-A757-4134-8CBB-8B7208677708}" dt="2025-12-11T11:45:23.225" v="1960"/>
          <ac:spMkLst>
            <pc:docMk/>
            <pc:sldMk cId="288651087" sldId="833"/>
            <ac:spMk id="9" creationId="{7F5846CC-8FF3-4C6D-8846-D5358ACF8380}"/>
          </ac:spMkLst>
        </pc:spChg>
        <pc:spChg chg="mod">
          <ac:chgData name="Stalin Jacob Wilson Packia Dhas" userId="050d7d71-3621-4503-95e8-1c9a9d962492" providerId="ADAL" clId="{00722E61-A757-4134-8CBB-8B7208677708}" dt="2025-12-11T11:45:23.009" v="1854"/>
          <ac:spMkLst>
            <pc:docMk/>
            <pc:sldMk cId="288651087" sldId="833"/>
            <ac:spMk id="26" creationId="{26334E35-DBD4-4A16-9318-C09F3C11F614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5-12-11T11:45:44.486" v="1989" actId="47"/>
        <pc:sldMkLst>
          <pc:docMk/>
          <pc:sldMk cId="476167099" sldId="834"/>
        </pc:sldMkLst>
        <pc:spChg chg="mod">
          <ac:chgData name="Stalin Jacob Wilson Packia Dhas" userId="050d7d71-3621-4503-95e8-1c9a9d962492" providerId="ADAL" clId="{00722E61-A757-4134-8CBB-8B7208677708}" dt="2025-12-11T11:45:23.124" v="1902"/>
          <ac:spMkLst>
            <pc:docMk/>
            <pc:sldMk cId="476167099" sldId="834"/>
            <ac:spMk id="8" creationId="{2B8B3732-F791-48C5-9B87-F7957836CB9B}"/>
          </ac:spMkLst>
        </pc:spChg>
        <pc:spChg chg="mod">
          <ac:chgData name="Stalin Jacob Wilson Packia Dhas" userId="050d7d71-3621-4503-95e8-1c9a9d962492" providerId="ADAL" clId="{00722E61-A757-4134-8CBB-8B7208677708}" dt="2025-12-11T11:45:23.233" v="1962"/>
          <ac:spMkLst>
            <pc:docMk/>
            <pc:sldMk cId="476167099" sldId="834"/>
            <ac:spMk id="10" creationId="{84ABBB00-EFA0-48E7-A685-23A6958020EC}"/>
          </ac:spMkLst>
        </pc:spChg>
        <pc:spChg chg="mod">
          <ac:chgData name="Stalin Jacob Wilson Packia Dhas" userId="050d7d71-3621-4503-95e8-1c9a9d962492" providerId="ADAL" clId="{00722E61-A757-4134-8CBB-8B7208677708}" dt="2025-12-11T11:45:23.121" v="1897"/>
          <ac:spMkLst>
            <pc:docMk/>
            <pc:sldMk cId="476167099" sldId="834"/>
            <ac:spMk id="12" creationId="{4EEFA799-7E8F-4DDE-BF0D-A6D0FD266AD4}"/>
          </ac:spMkLst>
        </pc:spChg>
        <pc:spChg chg="mod">
          <ac:chgData name="Stalin Jacob Wilson Packia Dhas" userId="050d7d71-3621-4503-95e8-1c9a9d962492" providerId="ADAL" clId="{00722E61-A757-4134-8CBB-8B7208677708}" dt="2025-12-11T11:45:23.119" v="1893"/>
          <ac:spMkLst>
            <pc:docMk/>
            <pc:sldMk cId="476167099" sldId="834"/>
            <ac:spMk id="14" creationId="{EBC3197A-2F0B-4AEF-AC41-AF6EA9788516}"/>
          </ac:spMkLst>
        </pc:spChg>
        <pc:spChg chg="mod">
          <ac:chgData name="Stalin Jacob Wilson Packia Dhas" userId="050d7d71-3621-4503-95e8-1c9a9d962492" providerId="ADAL" clId="{00722E61-A757-4134-8CBB-8B7208677708}" dt="2025-12-11T11:45:23.121" v="1898"/>
          <ac:spMkLst>
            <pc:docMk/>
            <pc:sldMk cId="476167099" sldId="834"/>
            <ac:spMk id="16" creationId="{96B380BE-E156-4583-A039-A8286D4360DA}"/>
          </ac:spMkLst>
        </pc:spChg>
        <pc:spChg chg="mod">
          <ac:chgData name="Stalin Jacob Wilson Packia Dhas" userId="050d7d71-3621-4503-95e8-1c9a9d962492" providerId="ADAL" clId="{00722E61-A757-4134-8CBB-8B7208677708}" dt="2025-12-11T11:45:23.120" v="1894"/>
          <ac:spMkLst>
            <pc:docMk/>
            <pc:sldMk cId="476167099" sldId="834"/>
            <ac:spMk id="18" creationId="{5050092D-DE4A-464E-9034-13A771CB3B60}"/>
          </ac:spMkLst>
        </pc:spChg>
        <pc:spChg chg="mod">
          <ac:chgData name="Stalin Jacob Wilson Packia Dhas" userId="050d7d71-3621-4503-95e8-1c9a9d962492" providerId="ADAL" clId="{00722E61-A757-4134-8CBB-8B7208677708}" dt="2025-12-11T11:45:23.123" v="1899"/>
          <ac:spMkLst>
            <pc:docMk/>
            <pc:sldMk cId="476167099" sldId="834"/>
            <ac:spMk id="20" creationId="{20A36D93-5A34-406E-A603-AD467D7099F7}"/>
          </ac:spMkLst>
        </pc:spChg>
        <pc:spChg chg="mod">
          <ac:chgData name="Stalin Jacob Wilson Packia Dhas" userId="050d7d71-3621-4503-95e8-1c9a9d962492" providerId="ADAL" clId="{00722E61-A757-4134-8CBB-8B7208677708}" dt="2025-12-11T11:45:23.121" v="1895"/>
          <ac:spMkLst>
            <pc:docMk/>
            <pc:sldMk cId="476167099" sldId="834"/>
            <ac:spMk id="22" creationId="{01D3A695-9282-4337-B02F-1EBBD7C94BE7}"/>
          </ac:spMkLst>
        </pc:spChg>
        <pc:spChg chg="mod">
          <ac:chgData name="Stalin Jacob Wilson Packia Dhas" userId="050d7d71-3621-4503-95e8-1c9a9d962492" providerId="ADAL" clId="{00722E61-A757-4134-8CBB-8B7208677708}" dt="2025-12-11T11:45:23.123" v="1900"/>
          <ac:spMkLst>
            <pc:docMk/>
            <pc:sldMk cId="476167099" sldId="834"/>
            <ac:spMk id="24" creationId="{46AC7EEE-EE09-476E-A941-62006B6F5A32}"/>
          </ac:spMkLst>
        </pc:spChg>
        <pc:spChg chg="mod">
          <ac:chgData name="Stalin Jacob Wilson Packia Dhas" userId="050d7d71-3621-4503-95e8-1c9a9d962492" providerId="ADAL" clId="{00722E61-A757-4134-8CBB-8B7208677708}" dt="2025-12-11T11:45:23.121" v="1896"/>
          <ac:spMkLst>
            <pc:docMk/>
            <pc:sldMk cId="476167099" sldId="834"/>
            <ac:spMk id="26" creationId="{955FB9E9-D47D-47DC-AF73-346EDBAF9973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5-12-11T11:45:44.623" v="1990" actId="47"/>
        <pc:sldMkLst>
          <pc:docMk/>
          <pc:sldMk cId="2664436048" sldId="835"/>
        </pc:sldMkLst>
        <pc:spChg chg="mod">
          <ac:chgData name="Stalin Jacob Wilson Packia Dhas" userId="050d7d71-3621-4503-95e8-1c9a9d962492" providerId="ADAL" clId="{00722E61-A757-4134-8CBB-8B7208677708}" dt="2025-12-11T11:45:23.267" v="1964"/>
          <ac:spMkLst>
            <pc:docMk/>
            <pc:sldMk cId="2664436048" sldId="835"/>
            <ac:spMk id="9" creationId="{C48A4BFE-01C6-478D-9731-6C7522FB498B}"/>
          </ac:spMkLst>
        </pc:spChg>
        <pc:spChg chg="mod">
          <ac:chgData name="Stalin Jacob Wilson Packia Dhas" userId="050d7d71-3621-4503-95e8-1c9a9d962492" providerId="ADAL" clId="{00722E61-A757-4134-8CBB-8B7208677708}" dt="2025-12-11T11:45:23.010" v="1857"/>
          <ac:spMkLst>
            <pc:docMk/>
            <pc:sldMk cId="2664436048" sldId="835"/>
            <ac:spMk id="26" creationId="{CBE0B556-5876-4CC2-9AB7-96F6DFA1C374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5-12-11T11:45:44.783" v="1991" actId="47"/>
        <pc:sldMkLst>
          <pc:docMk/>
          <pc:sldMk cId="4043239022" sldId="836"/>
        </pc:sldMkLst>
        <pc:spChg chg="mod">
          <ac:chgData name="Stalin Jacob Wilson Packia Dhas" userId="050d7d71-3621-4503-95e8-1c9a9d962492" providerId="ADAL" clId="{00722E61-A757-4134-8CBB-8B7208677708}" dt="2025-12-11T11:45:23.140" v="1912"/>
          <ac:spMkLst>
            <pc:docMk/>
            <pc:sldMk cId="4043239022" sldId="836"/>
            <ac:spMk id="8" creationId="{3E75B88B-DC39-448B-83F2-7DBE0B9935B1}"/>
          </ac:spMkLst>
        </pc:spChg>
        <pc:spChg chg="mod">
          <ac:chgData name="Stalin Jacob Wilson Packia Dhas" userId="050d7d71-3621-4503-95e8-1c9a9d962492" providerId="ADAL" clId="{00722E61-A757-4134-8CBB-8B7208677708}" dt="2025-12-11T11:45:23.267" v="1966"/>
          <ac:spMkLst>
            <pc:docMk/>
            <pc:sldMk cId="4043239022" sldId="836"/>
            <ac:spMk id="10" creationId="{A0832714-B04D-4A6B-9855-C53932D13404}"/>
          </ac:spMkLst>
        </pc:spChg>
        <pc:spChg chg="mod">
          <ac:chgData name="Stalin Jacob Wilson Packia Dhas" userId="050d7d71-3621-4503-95e8-1c9a9d962492" providerId="ADAL" clId="{00722E61-A757-4134-8CBB-8B7208677708}" dt="2025-12-11T11:45:23.130" v="1907"/>
          <ac:spMkLst>
            <pc:docMk/>
            <pc:sldMk cId="4043239022" sldId="836"/>
            <ac:spMk id="12" creationId="{CDA144FF-DE96-44B0-B0D6-23DBA614894C}"/>
          </ac:spMkLst>
        </pc:spChg>
        <pc:spChg chg="mod">
          <ac:chgData name="Stalin Jacob Wilson Packia Dhas" userId="050d7d71-3621-4503-95e8-1c9a9d962492" providerId="ADAL" clId="{00722E61-A757-4134-8CBB-8B7208677708}" dt="2025-12-11T11:45:23.130" v="1903"/>
          <ac:spMkLst>
            <pc:docMk/>
            <pc:sldMk cId="4043239022" sldId="836"/>
            <ac:spMk id="14" creationId="{8C7BC4B2-B696-46C7-8D9D-C14BFCD33942}"/>
          </ac:spMkLst>
        </pc:spChg>
        <pc:spChg chg="mod">
          <ac:chgData name="Stalin Jacob Wilson Packia Dhas" userId="050d7d71-3621-4503-95e8-1c9a9d962492" providerId="ADAL" clId="{00722E61-A757-4134-8CBB-8B7208677708}" dt="2025-12-11T11:45:23.139" v="1908"/>
          <ac:spMkLst>
            <pc:docMk/>
            <pc:sldMk cId="4043239022" sldId="836"/>
            <ac:spMk id="16" creationId="{23E06041-DE1A-4117-BB40-67BFDE6DC631}"/>
          </ac:spMkLst>
        </pc:spChg>
        <pc:spChg chg="mod">
          <ac:chgData name="Stalin Jacob Wilson Packia Dhas" userId="050d7d71-3621-4503-95e8-1c9a9d962492" providerId="ADAL" clId="{00722E61-A757-4134-8CBB-8B7208677708}" dt="2025-12-11T11:45:23.130" v="1904"/>
          <ac:spMkLst>
            <pc:docMk/>
            <pc:sldMk cId="4043239022" sldId="836"/>
            <ac:spMk id="18" creationId="{4DBDD3B3-7861-4C02-A741-FB479E5E38E5}"/>
          </ac:spMkLst>
        </pc:spChg>
        <pc:spChg chg="mod">
          <ac:chgData name="Stalin Jacob Wilson Packia Dhas" userId="050d7d71-3621-4503-95e8-1c9a9d962492" providerId="ADAL" clId="{00722E61-A757-4134-8CBB-8B7208677708}" dt="2025-12-11T11:45:23.139" v="1909"/>
          <ac:spMkLst>
            <pc:docMk/>
            <pc:sldMk cId="4043239022" sldId="836"/>
            <ac:spMk id="20" creationId="{E1C1E588-03A7-4A5B-BA10-2BC0E6E08C0B}"/>
          </ac:spMkLst>
        </pc:spChg>
        <pc:spChg chg="mod">
          <ac:chgData name="Stalin Jacob Wilson Packia Dhas" userId="050d7d71-3621-4503-95e8-1c9a9d962492" providerId="ADAL" clId="{00722E61-A757-4134-8CBB-8B7208677708}" dt="2025-12-11T11:45:23.130" v="1905"/>
          <ac:spMkLst>
            <pc:docMk/>
            <pc:sldMk cId="4043239022" sldId="836"/>
            <ac:spMk id="22" creationId="{C24CF35C-042C-400A-97CB-D6086B25465D}"/>
          </ac:spMkLst>
        </pc:spChg>
        <pc:spChg chg="mod">
          <ac:chgData name="Stalin Jacob Wilson Packia Dhas" userId="050d7d71-3621-4503-95e8-1c9a9d962492" providerId="ADAL" clId="{00722E61-A757-4134-8CBB-8B7208677708}" dt="2025-12-11T11:45:23.140" v="1910"/>
          <ac:spMkLst>
            <pc:docMk/>
            <pc:sldMk cId="4043239022" sldId="836"/>
            <ac:spMk id="24" creationId="{8B74B99F-A4EE-4952-BAFB-F38FBF63D6D5}"/>
          </ac:spMkLst>
        </pc:spChg>
        <pc:spChg chg="mod">
          <ac:chgData name="Stalin Jacob Wilson Packia Dhas" userId="050d7d71-3621-4503-95e8-1c9a9d962492" providerId="ADAL" clId="{00722E61-A757-4134-8CBB-8B7208677708}" dt="2025-12-11T11:45:23.130" v="1906"/>
          <ac:spMkLst>
            <pc:docMk/>
            <pc:sldMk cId="4043239022" sldId="836"/>
            <ac:spMk id="26" creationId="{BBFDCB4A-F2B7-499A-B63F-3CE40A01CB8D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5-12-11T11:45:44.924" v="1992" actId="47"/>
        <pc:sldMkLst>
          <pc:docMk/>
          <pc:sldMk cId="1804330323" sldId="837"/>
        </pc:sldMkLst>
        <pc:spChg chg="mod">
          <ac:chgData name="Stalin Jacob Wilson Packia Dhas" userId="050d7d71-3621-4503-95e8-1c9a9d962492" providerId="ADAL" clId="{00722E61-A757-4134-8CBB-8B7208677708}" dt="2025-12-11T11:45:23.276" v="1968"/>
          <ac:spMkLst>
            <pc:docMk/>
            <pc:sldMk cId="1804330323" sldId="837"/>
            <ac:spMk id="9" creationId="{DD3C823B-3185-4C7A-A16D-0ADCA06773D1}"/>
          </ac:spMkLst>
        </pc:spChg>
        <pc:spChg chg="mod">
          <ac:chgData name="Stalin Jacob Wilson Packia Dhas" userId="050d7d71-3621-4503-95e8-1c9a9d962492" providerId="ADAL" clId="{00722E61-A757-4134-8CBB-8B7208677708}" dt="2025-12-11T11:45:23.011" v="1860"/>
          <ac:spMkLst>
            <pc:docMk/>
            <pc:sldMk cId="1804330323" sldId="837"/>
            <ac:spMk id="26" creationId="{B8F8243B-8FE7-4001-B245-28C0B29D9AB5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5-12-11T11:45:45.679" v="1993" actId="47"/>
        <pc:sldMkLst>
          <pc:docMk/>
          <pc:sldMk cId="2511340771" sldId="838"/>
        </pc:sldMkLst>
        <pc:spChg chg="mod">
          <ac:chgData name="Stalin Jacob Wilson Packia Dhas" userId="050d7d71-3621-4503-95e8-1c9a9d962492" providerId="ADAL" clId="{00722E61-A757-4134-8CBB-8B7208677708}" dt="2025-12-11T11:45:23.156" v="1922"/>
          <ac:spMkLst>
            <pc:docMk/>
            <pc:sldMk cId="2511340771" sldId="838"/>
            <ac:spMk id="8" creationId="{FB9B9AC9-1815-4B73-9EE5-0D31F5AE4D1B}"/>
          </ac:spMkLst>
        </pc:spChg>
        <pc:spChg chg="mod">
          <ac:chgData name="Stalin Jacob Wilson Packia Dhas" userId="050d7d71-3621-4503-95e8-1c9a9d962492" providerId="ADAL" clId="{00722E61-A757-4134-8CBB-8B7208677708}" dt="2025-12-11T11:45:23.281" v="1970"/>
          <ac:spMkLst>
            <pc:docMk/>
            <pc:sldMk cId="2511340771" sldId="838"/>
            <ac:spMk id="10" creationId="{746A78D7-FFCE-4F48-BCE9-8FB74738ACFF}"/>
          </ac:spMkLst>
        </pc:spChg>
        <pc:spChg chg="mod">
          <ac:chgData name="Stalin Jacob Wilson Packia Dhas" userId="050d7d71-3621-4503-95e8-1c9a9d962492" providerId="ADAL" clId="{00722E61-A757-4134-8CBB-8B7208677708}" dt="2025-12-11T11:45:23.149" v="1917"/>
          <ac:spMkLst>
            <pc:docMk/>
            <pc:sldMk cId="2511340771" sldId="838"/>
            <ac:spMk id="12" creationId="{C08F3E5B-799F-4020-98C6-3A14D055FB6F}"/>
          </ac:spMkLst>
        </pc:spChg>
        <pc:spChg chg="mod">
          <ac:chgData name="Stalin Jacob Wilson Packia Dhas" userId="050d7d71-3621-4503-95e8-1c9a9d962492" providerId="ADAL" clId="{00722E61-A757-4134-8CBB-8B7208677708}" dt="2025-12-11T11:45:23.149" v="1913"/>
          <ac:spMkLst>
            <pc:docMk/>
            <pc:sldMk cId="2511340771" sldId="838"/>
            <ac:spMk id="14" creationId="{30B553F0-0915-44D2-A6F0-9658FBE791E9}"/>
          </ac:spMkLst>
        </pc:spChg>
        <pc:spChg chg="mod">
          <ac:chgData name="Stalin Jacob Wilson Packia Dhas" userId="050d7d71-3621-4503-95e8-1c9a9d962492" providerId="ADAL" clId="{00722E61-A757-4134-8CBB-8B7208677708}" dt="2025-12-11T11:45:23.149" v="1918"/>
          <ac:spMkLst>
            <pc:docMk/>
            <pc:sldMk cId="2511340771" sldId="838"/>
            <ac:spMk id="16" creationId="{1312FFE2-9980-479E-B14C-1E4B1AC35566}"/>
          </ac:spMkLst>
        </pc:spChg>
        <pc:spChg chg="mod">
          <ac:chgData name="Stalin Jacob Wilson Packia Dhas" userId="050d7d71-3621-4503-95e8-1c9a9d962492" providerId="ADAL" clId="{00722E61-A757-4134-8CBB-8B7208677708}" dt="2025-12-11T11:45:23.149" v="1914"/>
          <ac:spMkLst>
            <pc:docMk/>
            <pc:sldMk cId="2511340771" sldId="838"/>
            <ac:spMk id="18" creationId="{BEE1937C-0AE0-4A5D-BF81-E4AEB2CAADF7}"/>
          </ac:spMkLst>
        </pc:spChg>
        <pc:spChg chg="mod">
          <ac:chgData name="Stalin Jacob Wilson Packia Dhas" userId="050d7d71-3621-4503-95e8-1c9a9d962492" providerId="ADAL" clId="{00722E61-A757-4134-8CBB-8B7208677708}" dt="2025-12-11T11:45:23.149" v="1919"/>
          <ac:spMkLst>
            <pc:docMk/>
            <pc:sldMk cId="2511340771" sldId="838"/>
            <ac:spMk id="20" creationId="{4E443A2B-7A9C-4E37-8100-C4A6E7DA9E56}"/>
          </ac:spMkLst>
        </pc:spChg>
        <pc:spChg chg="mod">
          <ac:chgData name="Stalin Jacob Wilson Packia Dhas" userId="050d7d71-3621-4503-95e8-1c9a9d962492" providerId="ADAL" clId="{00722E61-A757-4134-8CBB-8B7208677708}" dt="2025-12-11T11:45:23.149" v="1915"/>
          <ac:spMkLst>
            <pc:docMk/>
            <pc:sldMk cId="2511340771" sldId="838"/>
            <ac:spMk id="22" creationId="{66611722-A6DE-4A4A-AA5D-9E1E51793FE8}"/>
          </ac:spMkLst>
        </pc:spChg>
        <pc:spChg chg="mod">
          <ac:chgData name="Stalin Jacob Wilson Packia Dhas" userId="050d7d71-3621-4503-95e8-1c9a9d962492" providerId="ADAL" clId="{00722E61-A757-4134-8CBB-8B7208677708}" dt="2025-12-11T11:45:23.149" v="1920"/>
          <ac:spMkLst>
            <pc:docMk/>
            <pc:sldMk cId="2511340771" sldId="838"/>
            <ac:spMk id="24" creationId="{DCE9E600-978C-48AE-AA8F-6C4CDE3F2287}"/>
          </ac:spMkLst>
        </pc:spChg>
        <pc:spChg chg="mod">
          <ac:chgData name="Stalin Jacob Wilson Packia Dhas" userId="050d7d71-3621-4503-95e8-1c9a9d962492" providerId="ADAL" clId="{00722E61-A757-4134-8CBB-8B7208677708}" dt="2025-12-11T11:45:23.149" v="1916"/>
          <ac:spMkLst>
            <pc:docMk/>
            <pc:sldMk cId="2511340771" sldId="838"/>
            <ac:spMk id="26" creationId="{27F81A01-7115-4F41-AE0F-D71D771C47CE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5-12-11T11:45:46.260" v="1994" actId="47"/>
        <pc:sldMkLst>
          <pc:docMk/>
          <pc:sldMk cId="2774262728" sldId="839"/>
        </pc:sldMkLst>
        <pc:spChg chg="mod">
          <ac:chgData name="Stalin Jacob Wilson Packia Dhas" userId="050d7d71-3621-4503-95e8-1c9a9d962492" providerId="ADAL" clId="{00722E61-A757-4134-8CBB-8B7208677708}" dt="2025-12-11T11:45:23.287" v="1972"/>
          <ac:spMkLst>
            <pc:docMk/>
            <pc:sldMk cId="2774262728" sldId="839"/>
            <ac:spMk id="9" creationId="{35E6FE80-B2AB-4989-8615-55EC416290F2}"/>
          </ac:spMkLst>
        </pc:spChg>
        <pc:spChg chg="mod">
          <ac:chgData name="Stalin Jacob Wilson Packia Dhas" userId="050d7d71-3621-4503-95e8-1c9a9d962492" providerId="ADAL" clId="{00722E61-A757-4134-8CBB-8B7208677708}" dt="2025-12-11T11:45:23.013" v="1863"/>
          <ac:spMkLst>
            <pc:docMk/>
            <pc:sldMk cId="2774262728" sldId="839"/>
            <ac:spMk id="26" creationId="{9179C06D-3EC6-48FC-99D2-BA8098B3F969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5-12-11T11:45:46.562" v="1995" actId="47"/>
        <pc:sldMkLst>
          <pc:docMk/>
          <pc:sldMk cId="2782546356" sldId="840"/>
        </pc:sldMkLst>
        <pc:spChg chg="mod">
          <ac:chgData name="Stalin Jacob Wilson Packia Dhas" userId="050d7d71-3621-4503-95e8-1c9a9d962492" providerId="ADAL" clId="{00722E61-A757-4134-8CBB-8B7208677708}" dt="2025-12-11T11:45:23.169" v="1932"/>
          <ac:spMkLst>
            <pc:docMk/>
            <pc:sldMk cId="2782546356" sldId="840"/>
            <ac:spMk id="8" creationId="{9AD6B7AB-1129-4B15-8804-66033E2CFFD4}"/>
          </ac:spMkLst>
        </pc:spChg>
        <pc:spChg chg="mod">
          <ac:chgData name="Stalin Jacob Wilson Packia Dhas" userId="050d7d71-3621-4503-95e8-1c9a9d962492" providerId="ADAL" clId="{00722E61-A757-4134-8CBB-8B7208677708}" dt="2025-12-11T11:45:23.290" v="1974"/>
          <ac:spMkLst>
            <pc:docMk/>
            <pc:sldMk cId="2782546356" sldId="840"/>
            <ac:spMk id="10" creationId="{265A7E5C-E2AF-4EDB-83BC-FFF836AEC9A6}"/>
          </ac:spMkLst>
        </pc:spChg>
        <pc:spChg chg="mod">
          <ac:chgData name="Stalin Jacob Wilson Packia Dhas" userId="050d7d71-3621-4503-95e8-1c9a9d962492" providerId="ADAL" clId="{00722E61-A757-4134-8CBB-8B7208677708}" dt="2025-12-11T11:45:23.169" v="1927"/>
          <ac:spMkLst>
            <pc:docMk/>
            <pc:sldMk cId="2782546356" sldId="840"/>
            <ac:spMk id="12" creationId="{7A51C51E-FD46-43D6-8610-C704EEE819F8}"/>
          </ac:spMkLst>
        </pc:spChg>
        <pc:spChg chg="mod">
          <ac:chgData name="Stalin Jacob Wilson Packia Dhas" userId="050d7d71-3621-4503-95e8-1c9a9d962492" providerId="ADAL" clId="{00722E61-A757-4134-8CBB-8B7208677708}" dt="2025-12-11T11:45:23.160" v="1923"/>
          <ac:spMkLst>
            <pc:docMk/>
            <pc:sldMk cId="2782546356" sldId="840"/>
            <ac:spMk id="14" creationId="{876C3D6C-DF80-4CF2-B9C8-2CF22673B133}"/>
          </ac:spMkLst>
        </pc:spChg>
        <pc:spChg chg="mod">
          <ac:chgData name="Stalin Jacob Wilson Packia Dhas" userId="050d7d71-3621-4503-95e8-1c9a9d962492" providerId="ADAL" clId="{00722E61-A757-4134-8CBB-8B7208677708}" dt="2025-12-11T11:45:23.169" v="1928"/>
          <ac:spMkLst>
            <pc:docMk/>
            <pc:sldMk cId="2782546356" sldId="840"/>
            <ac:spMk id="16" creationId="{944AAB49-3B5D-4D05-B9A3-DABA2AB9BC6F}"/>
          </ac:spMkLst>
        </pc:spChg>
        <pc:spChg chg="mod">
          <ac:chgData name="Stalin Jacob Wilson Packia Dhas" userId="050d7d71-3621-4503-95e8-1c9a9d962492" providerId="ADAL" clId="{00722E61-A757-4134-8CBB-8B7208677708}" dt="2025-12-11T11:45:23.160" v="1924"/>
          <ac:spMkLst>
            <pc:docMk/>
            <pc:sldMk cId="2782546356" sldId="840"/>
            <ac:spMk id="18" creationId="{897069C9-5C84-4C57-BD33-193F5580DE41}"/>
          </ac:spMkLst>
        </pc:spChg>
        <pc:spChg chg="mod">
          <ac:chgData name="Stalin Jacob Wilson Packia Dhas" userId="050d7d71-3621-4503-95e8-1c9a9d962492" providerId="ADAL" clId="{00722E61-A757-4134-8CBB-8B7208677708}" dt="2025-12-11T11:45:23.169" v="1929"/>
          <ac:spMkLst>
            <pc:docMk/>
            <pc:sldMk cId="2782546356" sldId="840"/>
            <ac:spMk id="20" creationId="{9D630C87-9FE1-4E20-AC9F-C00B88FAE7FC}"/>
          </ac:spMkLst>
        </pc:spChg>
        <pc:spChg chg="mod">
          <ac:chgData name="Stalin Jacob Wilson Packia Dhas" userId="050d7d71-3621-4503-95e8-1c9a9d962492" providerId="ADAL" clId="{00722E61-A757-4134-8CBB-8B7208677708}" dt="2025-12-11T11:45:23.160" v="1925"/>
          <ac:spMkLst>
            <pc:docMk/>
            <pc:sldMk cId="2782546356" sldId="840"/>
            <ac:spMk id="22" creationId="{1C0EF94E-9737-4276-8FF4-E728DB7622AC}"/>
          </ac:spMkLst>
        </pc:spChg>
        <pc:spChg chg="mod">
          <ac:chgData name="Stalin Jacob Wilson Packia Dhas" userId="050d7d71-3621-4503-95e8-1c9a9d962492" providerId="ADAL" clId="{00722E61-A757-4134-8CBB-8B7208677708}" dt="2025-12-11T11:45:23.169" v="1930"/>
          <ac:spMkLst>
            <pc:docMk/>
            <pc:sldMk cId="2782546356" sldId="840"/>
            <ac:spMk id="24" creationId="{4B56C599-870E-42B5-96E6-F082693F2431}"/>
          </ac:spMkLst>
        </pc:spChg>
        <pc:spChg chg="mod">
          <ac:chgData name="Stalin Jacob Wilson Packia Dhas" userId="050d7d71-3621-4503-95e8-1c9a9d962492" providerId="ADAL" clId="{00722E61-A757-4134-8CBB-8B7208677708}" dt="2025-12-11T11:45:23.160" v="1926"/>
          <ac:spMkLst>
            <pc:docMk/>
            <pc:sldMk cId="2782546356" sldId="840"/>
            <ac:spMk id="26" creationId="{D5D283FC-ACEE-4D3E-B359-8073FA288B9D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5-12-11T11:45:46.764" v="1996" actId="47"/>
        <pc:sldMkLst>
          <pc:docMk/>
          <pc:sldMk cId="3068571233" sldId="841"/>
        </pc:sldMkLst>
        <pc:spChg chg="mod">
          <ac:chgData name="Stalin Jacob Wilson Packia Dhas" userId="050d7d71-3621-4503-95e8-1c9a9d962492" providerId="ADAL" clId="{00722E61-A757-4134-8CBB-8B7208677708}" dt="2025-12-11T11:45:23.297" v="1976"/>
          <ac:spMkLst>
            <pc:docMk/>
            <pc:sldMk cId="3068571233" sldId="841"/>
            <ac:spMk id="9" creationId="{E5CEBA3D-1A48-4EAE-B5CE-00D601F06D3F}"/>
          </ac:spMkLst>
        </pc:spChg>
        <pc:spChg chg="mod">
          <ac:chgData name="Stalin Jacob Wilson Packia Dhas" userId="050d7d71-3621-4503-95e8-1c9a9d962492" providerId="ADAL" clId="{00722E61-A757-4134-8CBB-8B7208677708}" dt="2025-12-11T11:45:23.014" v="1866"/>
          <ac:spMkLst>
            <pc:docMk/>
            <pc:sldMk cId="3068571233" sldId="841"/>
            <ac:spMk id="26" creationId="{0ADD9694-23EB-495D-923C-8174B65D997D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5-12-11T11:45:47.563" v="1997" actId="47"/>
        <pc:sldMkLst>
          <pc:docMk/>
          <pc:sldMk cId="1684762118" sldId="842"/>
        </pc:sldMkLst>
        <pc:spChg chg="mod">
          <ac:chgData name="Stalin Jacob Wilson Packia Dhas" userId="050d7d71-3621-4503-95e8-1c9a9d962492" providerId="ADAL" clId="{00722E61-A757-4134-8CBB-8B7208677708}" dt="2025-12-11T11:45:23.183" v="1942"/>
          <ac:spMkLst>
            <pc:docMk/>
            <pc:sldMk cId="1684762118" sldId="842"/>
            <ac:spMk id="8" creationId="{D6255F83-F0E9-436B-9504-2E92BCE6D190}"/>
          </ac:spMkLst>
        </pc:spChg>
        <pc:spChg chg="mod">
          <ac:chgData name="Stalin Jacob Wilson Packia Dhas" userId="050d7d71-3621-4503-95e8-1c9a9d962492" providerId="ADAL" clId="{00722E61-A757-4134-8CBB-8B7208677708}" dt="2025-12-11T11:45:23.297" v="1978"/>
          <ac:spMkLst>
            <pc:docMk/>
            <pc:sldMk cId="1684762118" sldId="842"/>
            <ac:spMk id="10" creationId="{1A1E5513-638E-43D4-9F3A-8DCB8449465F}"/>
          </ac:spMkLst>
        </pc:spChg>
        <pc:spChg chg="mod">
          <ac:chgData name="Stalin Jacob Wilson Packia Dhas" userId="050d7d71-3621-4503-95e8-1c9a9d962492" providerId="ADAL" clId="{00722E61-A757-4134-8CBB-8B7208677708}" dt="2025-12-11T11:45:23.183" v="1937"/>
          <ac:spMkLst>
            <pc:docMk/>
            <pc:sldMk cId="1684762118" sldId="842"/>
            <ac:spMk id="12" creationId="{D9FC615B-E704-40C5-9A7A-4229E5936941}"/>
          </ac:spMkLst>
        </pc:spChg>
        <pc:spChg chg="mod">
          <ac:chgData name="Stalin Jacob Wilson Packia Dhas" userId="050d7d71-3621-4503-95e8-1c9a9d962492" providerId="ADAL" clId="{00722E61-A757-4134-8CBB-8B7208677708}" dt="2025-12-11T11:45:23.181" v="1933"/>
          <ac:spMkLst>
            <pc:docMk/>
            <pc:sldMk cId="1684762118" sldId="842"/>
            <ac:spMk id="14" creationId="{F37CCD94-204D-4F8E-A951-30AA390B011A}"/>
          </ac:spMkLst>
        </pc:spChg>
        <pc:spChg chg="mod">
          <ac:chgData name="Stalin Jacob Wilson Packia Dhas" userId="050d7d71-3621-4503-95e8-1c9a9d962492" providerId="ADAL" clId="{00722E61-A757-4134-8CBB-8B7208677708}" dt="2025-12-11T11:45:23.183" v="1938"/>
          <ac:spMkLst>
            <pc:docMk/>
            <pc:sldMk cId="1684762118" sldId="842"/>
            <ac:spMk id="16" creationId="{D7895640-FCBC-42F7-BFC2-AB99708C332C}"/>
          </ac:spMkLst>
        </pc:spChg>
        <pc:spChg chg="mod">
          <ac:chgData name="Stalin Jacob Wilson Packia Dhas" userId="050d7d71-3621-4503-95e8-1c9a9d962492" providerId="ADAL" clId="{00722E61-A757-4134-8CBB-8B7208677708}" dt="2025-12-11T11:45:23.181" v="1934"/>
          <ac:spMkLst>
            <pc:docMk/>
            <pc:sldMk cId="1684762118" sldId="842"/>
            <ac:spMk id="18" creationId="{EFE075A7-735A-497B-B903-DF69E3AF1199}"/>
          </ac:spMkLst>
        </pc:spChg>
        <pc:spChg chg="mod">
          <ac:chgData name="Stalin Jacob Wilson Packia Dhas" userId="050d7d71-3621-4503-95e8-1c9a9d962492" providerId="ADAL" clId="{00722E61-A757-4134-8CBB-8B7208677708}" dt="2025-12-11T11:45:23.183" v="1939"/>
          <ac:spMkLst>
            <pc:docMk/>
            <pc:sldMk cId="1684762118" sldId="842"/>
            <ac:spMk id="20" creationId="{ED2003D3-99EF-4AC6-A477-9874831F5F0D}"/>
          </ac:spMkLst>
        </pc:spChg>
        <pc:spChg chg="mod">
          <ac:chgData name="Stalin Jacob Wilson Packia Dhas" userId="050d7d71-3621-4503-95e8-1c9a9d962492" providerId="ADAL" clId="{00722E61-A757-4134-8CBB-8B7208677708}" dt="2025-12-11T11:45:23.183" v="1935"/>
          <ac:spMkLst>
            <pc:docMk/>
            <pc:sldMk cId="1684762118" sldId="842"/>
            <ac:spMk id="22" creationId="{4461E7E3-4B8E-4D90-B40A-22C9A40515C5}"/>
          </ac:spMkLst>
        </pc:spChg>
        <pc:spChg chg="mod">
          <ac:chgData name="Stalin Jacob Wilson Packia Dhas" userId="050d7d71-3621-4503-95e8-1c9a9d962492" providerId="ADAL" clId="{00722E61-A757-4134-8CBB-8B7208677708}" dt="2025-12-11T11:45:23.183" v="1940"/>
          <ac:spMkLst>
            <pc:docMk/>
            <pc:sldMk cId="1684762118" sldId="842"/>
            <ac:spMk id="24" creationId="{12C644DE-72F9-45A6-ABDD-39189AB1F4C0}"/>
          </ac:spMkLst>
        </pc:spChg>
        <pc:spChg chg="mod">
          <ac:chgData name="Stalin Jacob Wilson Packia Dhas" userId="050d7d71-3621-4503-95e8-1c9a9d962492" providerId="ADAL" clId="{00722E61-A757-4134-8CBB-8B7208677708}" dt="2025-12-11T11:45:23.183" v="1936"/>
          <ac:spMkLst>
            <pc:docMk/>
            <pc:sldMk cId="1684762118" sldId="842"/>
            <ac:spMk id="26" creationId="{88624F13-25D8-4EF8-85DB-0B3E87CF100E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5-12-11T11:45:48.966" v="1998" actId="47"/>
        <pc:sldMkLst>
          <pc:docMk/>
          <pc:sldMk cId="2918938082" sldId="843"/>
        </pc:sldMkLst>
        <pc:spChg chg="mod">
          <ac:chgData name="Stalin Jacob Wilson Packia Dhas" userId="050d7d71-3621-4503-95e8-1c9a9d962492" providerId="ADAL" clId="{00722E61-A757-4134-8CBB-8B7208677708}" dt="2025-12-11T11:45:23.307" v="1980"/>
          <ac:spMkLst>
            <pc:docMk/>
            <pc:sldMk cId="2918938082" sldId="843"/>
            <ac:spMk id="9" creationId="{106008F3-0B3B-402B-BED3-DF0B41D3E40B}"/>
          </ac:spMkLst>
        </pc:spChg>
        <pc:spChg chg="mod">
          <ac:chgData name="Stalin Jacob Wilson Packia Dhas" userId="050d7d71-3621-4503-95e8-1c9a9d962492" providerId="ADAL" clId="{00722E61-A757-4134-8CBB-8B7208677708}" dt="2025-12-11T11:45:23.016" v="1869"/>
          <ac:spMkLst>
            <pc:docMk/>
            <pc:sldMk cId="2918938082" sldId="843"/>
            <ac:spMk id="26" creationId="{2F7F1406-AE39-4557-A204-286B27D03678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5-12-11T11:45:50.104" v="1999" actId="47"/>
        <pc:sldMkLst>
          <pc:docMk/>
          <pc:sldMk cId="1501860144" sldId="844"/>
        </pc:sldMkLst>
        <pc:spChg chg="mod">
          <ac:chgData name="Stalin Jacob Wilson Packia Dhas" userId="050d7d71-3621-4503-95e8-1c9a9d962492" providerId="ADAL" clId="{00722E61-A757-4134-8CBB-8B7208677708}" dt="2025-12-11T11:45:23.202" v="1952"/>
          <ac:spMkLst>
            <pc:docMk/>
            <pc:sldMk cId="1501860144" sldId="844"/>
            <ac:spMk id="8" creationId="{9A36A5EF-48EB-4F4C-8112-D9DDDAF9EA25}"/>
          </ac:spMkLst>
        </pc:spChg>
        <pc:spChg chg="mod">
          <ac:chgData name="Stalin Jacob Wilson Packia Dhas" userId="050d7d71-3621-4503-95e8-1c9a9d962492" providerId="ADAL" clId="{00722E61-A757-4134-8CBB-8B7208677708}" dt="2025-12-11T11:45:23.307" v="1982"/>
          <ac:spMkLst>
            <pc:docMk/>
            <pc:sldMk cId="1501860144" sldId="844"/>
            <ac:spMk id="10" creationId="{10E49181-0B64-4F36-B419-FDA4F29B42FC}"/>
          </ac:spMkLst>
        </pc:spChg>
        <pc:spChg chg="mod">
          <ac:chgData name="Stalin Jacob Wilson Packia Dhas" userId="050d7d71-3621-4503-95e8-1c9a9d962492" providerId="ADAL" clId="{00722E61-A757-4134-8CBB-8B7208677708}" dt="2025-12-11T11:45:23.194" v="1947"/>
          <ac:spMkLst>
            <pc:docMk/>
            <pc:sldMk cId="1501860144" sldId="844"/>
            <ac:spMk id="12" creationId="{3C8FEA27-6B09-4035-8D4E-C1594B218719}"/>
          </ac:spMkLst>
        </pc:spChg>
        <pc:spChg chg="mod">
          <ac:chgData name="Stalin Jacob Wilson Packia Dhas" userId="050d7d71-3621-4503-95e8-1c9a9d962492" providerId="ADAL" clId="{00722E61-A757-4134-8CBB-8B7208677708}" dt="2025-12-11T11:45:23.194" v="1943"/>
          <ac:spMkLst>
            <pc:docMk/>
            <pc:sldMk cId="1501860144" sldId="844"/>
            <ac:spMk id="14" creationId="{99589771-2286-44D2-85A6-82F3791C900C}"/>
          </ac:spMkLst>
        </pc:spChg>
        <pc:spChg chg="mod">
          <ac:chgData name="Stalin Jacob Wilson Packia Dhas" userId="050d7d71-3621-4503-95e8-1c9a9d962492" providerId="ADAL" clId="{00722E61-A757-4134-8CBB-8B7208677708}" dt="2025-12-11T11:45:23.194" v="1948"/>
          <ac:spMkLst>
            <pc:docMk/>
            <pc:sldMk cId="1501860144" sldId="844"/>
            <ac:spMk id="16" creationId="{5EF46FF0-0130-4832-976C-DAC0527476C0}"/>
          </ac:spMkLst>
        </pc:spChg>
        <pc:spChg chg="mod">
          <ac:chgData name="Stalin Jacob Wilson Packia Dhas" userId="050d7d71-3621-4503-95e8-1c9a9d962492" providerId="ADAL" clId="{00722E61-A757-4134-8CBB-8B7208677708}" dt="2025-12-11T11:45:23.194" v="1944"/>
          <ac:spMkLst>
            <pc:docMk/>
            <pc:sldMk cId="1501860144" sldId="844"/>
            <ac:spMk id="18" creationId="{288EC5AD-1D10-459F-8F64-46126B4600A1}"/>
          </ac:spMkLst>
        </pc:spChg>
        <pc:spChg chg="mod">
          <ac:chgData name="Stalin Jacob Wilson Packia Dhas" userId="050d7d71-3621-4503-95e8-1c9a9d962492" providerId="ADAL" clId="{00722E61-A757-4134-8CBB-8B7208677708}" dt="2025-12-11T11:45:23.202" v="1949"/>
          <ac:spMkLst>
            <pc:docMk/>
            <pc:sldMk cId="1501860144" sldId="844"/>
            <ac:spMk id="20" creationId="{2884F42F-70F1-4F27-B424-926EA52225E6}"/>
          </ac:spMkLst>
        </pc:spChg>
        <pc:spChg chg="mod">
          <ac:chgData name="Stalin Jacob Wilson Packia Dhas" userId="050d7d71-3621-4503-95e8-1c9a9d962492" providerId="ADAL" clId="{00722E61-A757-4134-8CBB-8B7208677708}" dt="2025-12-11T11:45:23.194" v="1945"/>
          <ac:spMkLst>
            <pc:docMk/>
            <pc:sldMk cId="1501860144" sldId="844"/>
            <ac:spMk id="22" creationId="{F0D2356C-2276-46F4-8056-A241DC465F79}"/>
          </ac:spMkLst>
        </pc:spChg>
        <pc:spChg chg="mod">
          <ac:chgData name="Stalin Jacob Wilson Packia Dhas" userId="050d7d71-3621-4503-95e8-1c9a9d962492" providerId="ADAL" clId="{00722E61-A757-4134-8CBB-8B7208677708}" dt="2025-12-11T11:45:23.202" v="1950"/>
          <ac:spMkLst>
            <pc:docMk/>
            <pc:sldMk cId="1501860144" sldId="844"/>
            <ac:spMk id="24" creationId="{4D7751D8-9F62-4294-B672-2F96ED2B7055}"/>
          </ac:spMkLst>
        </pc:spChg>
        <pc:spChg chg="mod">
          <ac:chgData name="Stalin Jacob Wilson Packia Dhas" userId="050d7d71-3621-4503-95e8-1c9a9d962492" providerId="ADAL" clId="{00722E61-A757-4134-8CBB-8B7208677708}" dt="2025-12-11T11:45:23.194" v="1946"/>
          <ac:spMkLst>
            <pc:docMk/>
            <pc:sldMk cId="1501860144" sldId="844"/>
            <ac:spMk id="26" creationId="{4973AED3-B7E1-4D2C-9DBA-A773EADABB9C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5-12-11T11:45:50.971" v="2000" actId="47"/>
        <pc:sldMkLst>
          <pc:docMk/>
          <pc:sldMk cId="993255257" sldId="845"/>
        </pc:sldMkLst>
        <pc:spChg chg="mod">
          <ac:chgData name="Stalin Jacob Wilson Packia Dhas" userId="050d7d71-3621-4503-95e8-1c9a9d962492" providerId="ADAL" clId="{00722E61-A757-4134-8CBB-8B7208677708}" dt="2025-12-11T11:45:23.316" v="1984"/>
          <ac:spMkLst>
            <pc:docMk/>
            <pc:sldMk cId="993255257" sldId="845"/>
            <ac:spMk id="9" creationId="{6BCDA370-112C-4236-BB5B-163737C93655}"/>
          </ac:spMkLst>
        </pc:spChg>
        <pc:spChg chg="mod">
          <ac:chgData name="Stalin Jacob Wilson Packia Dhas" userId="050d7d71-3621-4503-95e8-1c9a9d962492" providerId="ADAL" clId="{00722E61-A757-4134-8CBB-8B7208677708}" dt="2025-12-11T11:45:23.017" v="1872"/>
          <ac:spMkLst>
            <pc:docMk/>
            <pc:sldMk cId="993255257" sldId="845"/>
            <ac:spMk id="26" creationId="{1E5FA2A7-0518-4CB2-8A51-1738A10FE82E}"/>
          </ac:spMkLst>
        </pc:spChg>
      </pc:sldChg>
      <pc:sldChg chg="modSp mod">
        <pc:chgData name="Stalin Jacob Wilson Packia Dhas" userId="050d7d71-3621-4503-95e8-1c9a9d962492" providerId="ADAL" clId="{00722E61-A757-4134-8CBB-8B7208677708}" dt="2025-12-11T11:45:22.934" v="1848"/>
        <pc:sldMkLst>
          <pc:docMk/>
          <pc:sldMk cId="251392490" sldId="846"/>
        </pc:sldMkLst>
        <pc:spChg chg="mod">
          <ac:chgData name="Stalin Jacob Wilson Packia Dhas" userId="050d7d71-3621-4503-95e8-1c9a9d962492" providerId="ADAL" clId="{00722E61-A757-4134-8CBB-8B7208677708}" dt="2025-12-11T11:45:22.360" v="138"/>
          <ac:spMkLst>
            <pc:docMk/>
            <pc:sldMk cId="251392490" sldId="846"/>
            <ac:spMk id="4" creationId="{EDB79D7E-B0B9-422F-B601-006F2A554659}"/>
          </ac:spMkLst>
        </pc:spChg>
        <pc:spChg chg="mod">
          <ac:chgData name="Stalin Jacob Wilson Packia Dhas" userId="050d7d71-3621-4503-95e8-1c9a9d962492" providerId="ADAL" clId="{00722E61-A757-4134-8CBB-8B7208677708}" dt="2025-12-11T11:45:22.444" v="148"/>
          <ac:spMkLst>
            <pc:docMk/>
            <pc:sldMk cId="251392490" sldId="846"/>
            <ac:spMk id="6" creationId="{A05726F9-9AF1-4F2F-BE1F-19D3F2C0347E}"/>
          </ac:spMkLst>
        </pc:spChg>
        <pc:spChg chg="mod">
          <ac:chgData name="Stalin Jacob Wilson Packia Dhas" userId="050d7d71-3621-4503-95e8-1c9a9d962492" providerId="ADAL" clId="{00722E61-A757-4134-8CBB-8B7208677708}" dt="2025-12-11T11:45:22.444" v="150"/>
          <ac:spMkLst>
            <pc:docMk/>
            <pc:sldMk cId="251392490" sldId="846"/>
            <ac:spMk id="7" creationId="{1F115785-143D-4301-863E-908A5F106A14}"/>
          </ac:spMkLst>
        </pc:spChg>
        <pc:spChg chg="mod">
          <ac:chgData name="Stalin Jacob Wilson Packia Dhas" userId="050d7d71-3621-4503-95e8-1c9a9d962492" providerId="ADAL" clId="{00722E61-A757-4134-8CBB-8B7208677708}" dt="2025-12-11T11:45:22.444" v="152"/>
          <ac:spMkLst>
            <pc:docMk/>
            <pc:sldMk cId="251392490" sldId="846"/>
            <ac:spMk id="8" creationId="{1894EACA-7300-41C9-8135-05F1389D3A71}"/>
          </ac:spMkLst>
        </pc:spChg>
        <pc:spChg chg="mod">
          <ac:chgData name="Stalin Jacob Wilson Packia Dhas" userId="050d7d71-3621-4503-95e8-1c9a9d962492" providerId="ADAL" clId="{00722E61-A757-4134-8CBB-8B7208677708}" dt="2025-12-11T11:45:22.444" v="154"/>
          <ac:spMkLst>
            <pc:docMk/>
            <pc:sldMk cId="251392490" sldId="846"/>
            <ac:spMk id="9" creationId="{C578CE1A-B3E5-4E17-8A24-61BC306602BB}"/>
          </ac:spMkLst>
        </pc:spChg>
        <pc:spChg chg="mod">
          <ac:chgData name="Stalin Jacob Wilson Packia Dhas" userId="050d7d71-3621-4503-95e8-1c9a9d962492" providerId="ADAL" clId="{00722E61-A757-4134-8CBB-8B7208677708}" dt="2025-12-11T11:45:22.444" v="156"/>
          <ac:spMkLst>
            <pc:docMk/>
            <pc:sldMk cId="251392490" sldId="846"/>
            <ac:spMk id="10" creationId="{B226CB09-6131-4332-B836-10D592B4D6F4}"/>
          </ac:spMkLst>
        </pc:spChg>
        <pc:spChg chg="mod">
          <ac:chgData name="Stalin Jacob Wilson Packia Dhas" userId="050d7d71-3621-4503-95e8-1c9a9d962492" providerId="ADAL" clId="{00722E61-A757-4134-8CBB-8B7208677708}" dt="2025-12-11T11:45:22.444" v="158"/>
          <ac:spMkLst>
            <pc:docMk/>
            <pc:sldMk cId="251392490" sldId="846"/>
            <ac:spMk id="11" creationId="{9B087C75-271A-434F-9D41-352F1A103619}"/>
          </ac:spMkLst>
        </pc:spChg>
        <pc:spChg chg="mod">
          <ac:chgData name="Stalin Jacob Wilson Packia Dhas" userId="050d7d71-3621-4503-95e8-1c9a9d962492" providerId="ADAL" clId="{00722E61-A757-4134-8CBB-8B7208677708}" dt="2025-12-11T11:45:22.444" v="160"/>
          <ac:spMkLst>
            <pc:docMk/>
            <pc:sldMk cId="251392490" sldId="846"/>
            <ac:spMk id="12" creationId="{6FCD5510-B9A9-45BB-AE13-FD88936837E8}"/>
          </ac:spMkLst>
        </pc:spChg>
        <pc:spChg chg="mod">
          <ac:chgData name="Stalin Jacob Wilson Packia Dhas" userId="050d7d71-3621-4503-95e8-1c9a9d962492" providerId="ADAL" clId="{00722E61-A757-4134-8CBB-8B7208677708}" dt="2025-12-11T11:45:22.460" v="162"/>
          <ac:spMkLst>
            <pc:docMk/>
            <pc:sldMk cId="251392490" sldId="846"/>
            <ac:spMk id="13" creationId="{F0466FC5-0039-43E9-99D4-5DCCADCD9403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164"/>
          <ac:spMkLst>
            <pc:docMk/>
            <pc:sldMk cId="251392490" sldId="846"/>
            <ac:spMk id="14" creationId="{A581664D-D1EE-4620-AE4E-449BE145A752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166"/>
          <ac:spMkLst>
            <pc:docMk/>
            <pc:sldMk cId="251392490" sldId="846"/>
            <ac:spMk id="15" creationId="{CDECE129-1C32-4F73-9D6E-DD719E426EB8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168"/>
          <ac:spMkLst>
            <pc:docMk/>
            <pc:sldMk cId="251392490" sldId="846"/>
            <ac:spMk id="16" creationId="{F85DBAC9-DEBE-4803-B3CE-F299689E796C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170"/>
          <ac:spMkLst>
            <pc:docMk/>
            <pc:sldMk cId="251392490" sldId="846"/>
            <ac:spMk id="17" creationId="{A8CC0118-2C56-4ED7-944F-F7F981556AFF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172"/>
          <ac:spMkLst>
            <pc:docMk/>
            <pc:sldMk cId="251392490" sldId="846"/>
            <ac:spMk id="18" creationId="{C48B7694-86B5-4087-9B6E-323D8102C2A4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174"/>
          <ac:spMkLst>
            <pc:docMk/>
            <pc:sldMk cId="251392490" sldId="846"/>
            <ac:spMk id="19" creationId="{292BD503-8EA1-4F7E-A7A8-6CBD4BCEC25C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176"/>
          <ac:spMkLst>
            <pc:docMk/>
            <pc:sldMk cId="251392490" sldId="846"/>
            <ac:spMk id="20" creationId="{E6DCCC71-8DB6-4D39-939B-9AF101D0201A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178"/>
          <ac:spMkLst>
            <pc:docMk/>
            <pc:sldMk cId="251392490" sldId="846"/>
            <ac:spMk id="21" creationId="{EA492D3C-FB23-43A3-BF6C-2561A9327C73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180"/>
          <ac:spMkLst>
            <pc:docMk/>
            <pc:sldMk cId="251392490" sldId="846"/>
            <ac:spMk id="22" creationId="{35A8A783-CAE5-4199-8921-A919BEE38082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182"/>
          <ac:spMkLst>
            <pc:docMk/>
            <pc:sldMk cId="251392490" sldId="846"/>
            <ac:spMk id="23" creationId="{CF48F9B1-A751-4FFB-A9E4-B940855E0569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184"/>
          <ac:spMkLst>
            <pc:docMk/>
            <pc:sldMk cId="251392490" sldId="846"/>
            <ac:spMk id="24" creationId="{D78E0D72-A898-408B-B818-7A245577756C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186"/>
          <ac:spMkLst>
            <pc:docMk/>
            <pc:sldMk cId="251392490" sldId="846"/>
            <ac:spMk id="25" creationId="{2F320C76-F624-479B-A700-B26F8B69283A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188"/>
          <ac:spMkLst>
            <pc:docMk/>
            <pc:sldMk cId="251392490" sldId="846"/>
            <ac:spMk id="26" creationId="{A789DFA1-34D3-409B-9670-2EB54C71ED65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190"/>
          <ac:spMkLst>
            <pc:docMk/>
            <pc:sldMk cId="251392490" sldId="846"/>
            <ac:spMk id="27" creationId="{C7D4A2FB-0926-4DF9-92A8-5EC559B37A52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192"/>
          <ac:spMkLst>
            <pc:docMk/>
            <pc:sldMk cId="251392490" sldId="846"/>
            <ac:spMk id="28" creationId="{D17CC007-560D-4A2A-80BE-D5C01A19CB42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194"/>
          <ac:spMkLst>
            <pc:docMk/>
            <pc:sldMk cId="251392490" sldId="846"/>
            <ac:spMk id="29" creationId="{513BDB52-FE0D-40E7-B2A4-620A2A92A889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196"/>
          <ac:spMkLst>
            <pc:docMk/>
            <pc:sldMk cId="251392490" sldId="846"/>
            <ac:spMk id="30" creationId="{E4DF5B0C-F3E0-4E9C-A8C8-2921EC1CD161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198"/>
          <ac:spMkLst>
            <pc:docMk/>
            <pc:sldMk cId="251392490" sldId="846"/>
            <ac:spMk id="31" creationId="{276CA830-2AD2-43B4-B263-E163EDE9EF36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200"/>
          <ac:spMkLst>
            <pc:docMk/>
            <pc:sldMk cId="251392490" sldId="846"/>
            <ac:spMk id="32" creationId="{FE2D02EA-05AE-4BAB-A290-4A50E4D64178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202"/>
          <ac:spMkLst>
            <pc:docMk/>
            <pc:sldMk cId="251392490" sldId="846"/>
            <ac:spMk id="33" creationId="{55AC5CA1-66F9-4E14-868A-47F1565B0BD6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204"/>
          <ac:spMkLst>
            <pc:docMk/>
            <pc:sldMk cId="251392490" sldId="846"/>
            <ac:spMk id="34" creationId="{C2E16600-A08D-4C10-B5F2-1636C533A905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206"/>
          <ac:spMkLst>
            <pc:docMk/>
            <pc:sldMk cId="251392490" sldId="846"/>
            <ac:spMk id="35" creationId="{5A7F7E1D-29F0-4371-9D4D-DE563E21AF33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208"/>
          <ac:spMkLst>
            <pc:docMk/>
            <pc:sldMk cId="251392490" sldId="846"/>
            <ac:spMk id="36" creationId="{0BC11521-1717-4848-B9DA-5EF567B0B117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210"/>
          <ac:spMkLst>
            <pc:docMk/>
            <pc:sldMk cId="251392490" sldId="846"/>
            <ac:spMk id="37" creationId="{3007C60A-A8B1-4122-8011-2412472F1435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212"/>
          <ac:spMkLst>
            <pc:docMk/>
            <pc:sldMk cId="251392490" sldId="846"/>
            <ac:spMk id="38" creationId="{85302730-7162-470C-8DE8-220610176DC0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214"/>
          <ac:spMkLst>
            <pc:docMk/>
            <pc:sldMk cId="251392490" sldId="846"/>
            <ac:spMk id="39" creationId="{21A9ACBA-4845-4B5F-9081-C372FD999060}"/>
          </ac:spMkLst>
        </pc:spChg>
        <pc:spChg chg="mod">
          <ac:chgData name="Stalin Jacob Wilson Packia Dhas" userId="050d7d71-3621-4503-95e8-1c9a9d962492" providerId="ADAL" clId="{00722E61-A757-4134-8CBB-8B7208677708}" dt="2025-12-11T11:45:22.461" v="216"/>
          <ac:spMkLst>
            <pc:docMk/>
            <pc:sldMk cId="251392490" sldId="846"/>
            <ac:spMk id="40" creationId="{C48D4312-CF4B-477F-9EF2-1042B03836BD}"/>
          </ac:spMkLst>
        </pc:spChg>
        <pc:spChg chg="mod">
          <ac:chgData name="Stalin Jacob Wilson Packia Dhas" userId="050d7d71-3621-4503-95e8-1c9a9d962492" providerId="ADAL" clId="{00722E61-A757-4134-8CBB-8B7208677708}" dt="2025-12-11T11:45:22.477" v="218"/>
          <ac:spMkLst>
            <pc:docMk/>
            <pc:sldMk cId="251392490" sldId="846"/>
            <ac:spMk id="41" creationId="{371BDB2B-C28A-4286-83A4-F72CC1540B2A}"/>
          </ac:spMkLst>
        </pc:spChg>
        <pc:spChg chg="mod">
          <ac:chgData name="Stalin Jacob Wilson Packia Dhas" userId="050d7d71-3621-4503-95e8-1c9a9d962492" providerId="ADAL" clId="{00722E61-A757-4134-8CBB-8B7208677708}" dt="2025-12-11T11:45:22.478" v="220"/>
          <ac:spMkLst>
            <pc:docMk/>
            <pc:sldMk cId="251392490" sldId="846"/>
            <ac:spMk id="42" creationId="{39D077AE-2396-4DD6-B12A-A1C2BF0C66AA}"/>
          </ac:spMkLst>
        </pc:spChg>
        <pc:spChg chg="mod">
          <ac:chgData name="Stalin Jacob Wilson Packia Dhas" userId="050d7d71-3621-4503-95e8-1c9a9d962492" providerId="ADAL" clId="{00722E61-A757-4134-8CBB-8B7208677708}" dt="2025-12-11T11:45:22.478" v="222"/>
          <ac:spMkLst>
            <pc:docMk/>
            <pc:sldMk cId="251392490" sldId="846"/>
            <ac:spMk id="43" creationId="{EEDFEFE5-2D1A-4E4B-A93D-101CFCADD703}"/>
          </ac:spMkLst>
        </pc:spChg>
        <pc:spChg chg="mod">
          <ac:chgData name="Stalin Jacob Wilson Packia Dhas" userId="050d7d71-3621-4503-95e8-1c9a9d962492" providerId="ADAL" clId="{00722E61-A757-4134-8CBB-8B7208677708}" dt="2025-12-11T11:45:22.478" v="224"/>
          <ac:spMkLst>
            <pc:docMk/>
            <pc:sldMk cId="251392490" sldId="846"/>
            <ac:spMk id="44" creationId="{A97F2635-6CAC-4753-939C-1799F3348CD4}"/>
          </ac:spMkLst>
        </pc:spChg>
        <pc:spChg chg="mod">
          <ac:chgData name="Stalin Jacob Wilson Packia Dhas" userId="050d7d71-3621-4503-95e8-1c9a9d962492" providerId="ADAL" clId="{00722E61-A757-4134-8CBB-8B7208677708}" dt="2025-12-11T11:45:22.478" v="226"/>
          <ac:spMkLst>
            <pc:docMk/>
            <pc:sldMk cId="251392490" sldId="846"/>
            <ac:spMk id="45" creationId="{9E996A96-DD73-486D-A2D8-A4F8515D5728}"/>
          </ac:spMkLst>
        </pc:spChg>
        <pc:spChg chg="mod">
          <ac:chgData name="Stalin Jacob Wilson Packia Dhas" userId="050d7d71-3621-4503-95e8-1c9a9d962492" providerId="ADAL" clId="{00722E61-A757-4134-8CBB-8B7208677708}" dt="2025-12-11T11:45:22.478" v="228"/>
          <ac:spMkLst>
            <pc:docMk/>
            <pc:sldMk cId="251392490" sldId="846"/>
            <ac:spMk id="46" creationId="{16835018-7C3A-414A-928B-ECEE176360AF}"/>
          </ac:spMkLst>
        </pc:spChg>
        <pc:spChg chg="mod">
          <ac:chgData name="Stalin Jacob Wilson Packia Dhas" userId="050d7d71-3621-4503-95e8-1c9a9d962492" providerId="ADAL" clId="{00722E61-A757-4134-8CBB-8B7208677708}" dt="2025-12-11T11:45:22.478" v="230"/>
          <ac:spMkLst>
            <pc:docMk/>
            <pc:sldMk cId="251392490" sldId="846"/>
            <ac:spMk id="47" creationId="{F2F0C9FF-182D-4FBB-9468-A8FDD030336E}"/>
          </ac:spMkLst>
        </pc:spChg>
        <pc:spChg chg="mod">
          <ac:chgData name="Stalin Jacob Wilson Packia Dhas" userId="050d7d71-3621-4503-95e8-1c9a9d962492" providerId="ADAL" clId="{00722E61-A757-4134-8CBB-8B7208677708}" dt="2025-12-11T11:45:22.478" v="232"/>
          <ac:spMkLst>
            <pc:docMk/>
            <pc:sldMk cId="251392490" sldId="846"/>
            <ac:spMk id="48" creationId="{DB8ECE48-44E4-4501-A89A-E3C30FB753FE}"/>
          </ac:spMkLst>
        </pc:spChg>
        <pc:spChg chg="mod">
          <ac:chgData name="Stalin Jacob Wilson Packia Dhas" userId="050d7d71-3621-4503-95e8-1c9a9d962492" providerId="ADAL" clId="{00722E61-A757-4134-8CBB-8B7208677708}" dt="2025-12-11T11:45:22.478" v="234"/>
          <ac:spMkLst>
            <pc:docMk/>
            <pc:sldMk cId="251392490" sldId="846"/>
            <ac:spMk id="49" creationId="{81B883A1-D98F-4BCD-AE33-F6B0963DC080}"/>
          </ac:spMkLst>
        </pc:spChg>
        <pc:spChg chg="mod">
          <ac:chgData name="Stalin Jacob Wilson Packia Dhas" userId="050d7d71-3621-4503-95e8-1c9a9d962492" providerId="ADAL" clId="{00722E61-A757-4134-8CBB-8B7208677708}" dt="2025-12-11T11:45:22.478" v="236"/>
          <ac:spMkLst>
            <pc:docMk/>
            <pc:sldMk cId="251392490" sldId="846"/>
            <ac:spMk id="50" creationId="{85808D42-C68D-4CE0-ADB2-D493A1268A48}"/>
          </ac:spMkLst>
        </pc:spChg>
        <pc:spChg chg="mod">
          <ac:chgData name="Stalin Jacob Wilson Packia Dhas" userId="050d7d71-3621-4503-95e8-1c9a9d962492" providerId="ADAL" clId="{00722E61-A757-4134-8CBB-8B7208677708}" dt="2025-12-11T11:45:22.478" v="238"/>
          <ac:spMkLst>
            <pc:docMk/>
            <pc:sldMk cId="251392490" sldId="846"/>
            <ac:spMk id="51" creationId="{EBBB65ED-8ECA-49CE-BC25-DFE055DB721A}"/>
          </ac:spMkLst>
        </pc:spChg>
        <pc:spChg chg="mod">
          <ac:chgData name="Stalin Jacob Wilson Packia Dhas" userId="050d7d71-3621-4503-95e8-1c9a9d962492" providerId="ADAL" clId="{00722E61-A757-4134-8CBB-8B7208677708}" dt="2025-12-11T11:45:22.478" v="240"/>
          <ac:spMkLst>
            <pc:docMk/>
            <pc:sldMk cId="251392490" sldId="846"/>
            <ac:spMk id="52" creationId="{CE9CFDB0-923F-4E01-A528-AF263417F2AC}"/>
          </ac:spMkLst>
        </pc:spChg>
        <pc:spChg chg="mod">
          <ac:chgData name="Stalin Jacob Wilson Packia Dhas" userId="050d7d71-3621-4503-95e8-1c9a9d962492" providerId="ADAL" clId="{00722E61-A757-4134-8CBB-8B7208677708}" dt="2025-12-11T11:45:22.478" v="242"/>
          <ac:spMkLst>
            <pc:docMk/>
            <pc:sldMk cId="251392490" sldId="846"/>
            <ac:spMk id="53" creationId="{3A5D779A-EFBE-4F6F-A3F0-8F5730B5FA5D}"/>
          </ac:spMkLst>
        </pc:spChg>
        <pc:spChg chg="mod">
          <ac:chgData name="Stalin Jacob Wilson Packia Dhas" userId="050d7d71-3621-4503-95e8-1c9a9d962492" providerId="ADAL" clId="{00722E61-A757-4134-8CBB-8B7208677708}" dt="2025-12-11T11:45:22.478" v="244"/>
          <ac:spMkLst>
            <pc:docMk/>
            <pc:sldMk cId="251392490" sldId="846"/>
            <ac:spMk id="54" creationId="{44B919A1-D3D7-47CE-8A7F-16F981A17352}"/>
          </ac:spMkLst>
        </pc:spChg>
        <pc:spChg chg="mod">
          <ac:chgData name="Stalin Jacob Wilson Packia Dhas" userId="050d7d71-3621-4503-95e8-1c9a9d962492" providerId="ADAL" clId="{00722E61-A757-4134-8CBB-8B7208677708}" dt="2025-12-11T11:45:22.478" v="246"/>
          <ac:spMkLst>
            <pc:docMk/>
            <pc:sldMk cId="251392490" sldId="846"/>
            <ac:spMk id="55" creationId="{93909282-BF78-440A-9DA7-B3F4F45DE97F}"/>
          </ac:spMkLst>
        </pc:spChg>
        <pc:spChg chg="mod">
          <ac:chgData name="Stalin Jacob Wilson Packia Dhas" userId="050d7d71-3621-4503-95e8-1c9a9d962492" providerId="ADAL" clId="{00722E61-A757-4134-8CBB-8B7208677708}" dt="2025-12-11T11:45:22.478" v="248"/>
          <ac:spMkLst>
            <pc:docMk/>
            <pc:sldMk cId="251392490" sldId="846"/>
            <ac:spMk id="56" creationId="{C9A1939E-CB62-40E1-AA35-C889F419955A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50"/>
          <ac:spMkLst>
            <pc:docMk/>
            <pc:sldMk cId="251392490" sldId="846"/>
            <ac:spMk id="57" creationId="{F6F9593D-7706-470A-903F-DE5A92E08AAB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52"/>
          <ac:spMkLst>
            <pc:docMk/>
            <pc:sldMk cId="251392490" sldId="846"/>
            <ac:spMk id="58" creationId="{2C71865B-882D-49A7-BAA7-C76068AA37F0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54"/>
          <ac:spMkLst>
            <pc:docMk/>
            <pc:sldMk cId="251392490" sldId="846"/>
            <ac:spMk id="59" creationId="{D629CDC7-34D3-4736-9C0C-A4935B628D47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56"/>
          <ac:spMkLst>
            <pc:docMk/>
            <pc:sldMk cId="251392490" sldId="846"/>
            <ac:spMk id="60" creationId="{050A6352-6B96-42CC-A1B6-997AD9E1F7DB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58"/>
          <ac:spMkLst>
            <pc:docMk/>
            <pc:sldMk cId="251392490" sldId="846"/>
            <ac:spMk id="61" creationId="{E9A58CBB-48A6-4E38-87C5-C73B8F9791BC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60"/>
          <ac:spMkLst>
            <pc:docMk/>
            <pc:sldMk cId="251392490" sldId="846"/>
            <ac:spMk id="62" creationId="{600BB86C-CB6F-4558-852D-AB60CF6ABC7C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62"/>
          <ac:spMkLst>
            <pc:docMk/>
            <pc:sldMk cId="251392490" sldId="846"/>
            <ac:spMk id="63" creationId="{51D02478-249B-47D5-B221-80EF07C1F906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64"/>
          <ac:spMkLst>
            <pc:docMk/>
            <pc:sldMk cId="251392490" sldId="846"/>
            <ac:spMk id="64" creationId="{D975C1ED-F365-4E55-9016-846205939791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66"/>
          <ac:spMkLst>
            <pc:docMk/>
            <pc:sldMk cId="251392490" sldId="846"/>
            <ac:spMk id="65" creationId="{8982A370-7438-400A-8557-B7B6E088012A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68"/>
          <ac:spMkLst>
            <pc:docMk/>
            <pc:sldMk cId="251392490" sldId="846"/>
            <ac:spMk id="66" creationId="{3C8C37A2-7394-4784-8F60-94A5F7BB2337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70"/>
          <ac:spMkLst>
            <pc:docMk/>
            <pc:sldMk cId="251392490" sldId="846"/>
            <ac:spMk id="67" creationId="{C02CC672-657D-4C5A-87FC-4B680E8029B2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72"/>
          <ac:spMkLst>
            <pc:docMk/>
            <pc:sldMk cId="251392490" sldId="846"/>
            <ac:spMk id="68" creationId="{6167FEBC-60B1-4195-832A-A83092C93DC7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74"/>
          <ac:spMkLst>
            <pc:docMk/>
            <pc:sldMk cId="251392490" sldId="846"/>
            <ac:spMk id="69" creationId="{078836D7-33BC-4486-80C2-8E46ADBC1CAE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76"/>
          <ac:spMkLst>
            <pc:docMk/>
            <pc:sldMk cId="251392490" sldId="846"/>
            <ac:spMk id="70" creationId="{1F2C6E2D-7245-4E61-B51D-4203AFCC0615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78"/>
          <ac:spMkLst>
            <pc:docMk/>
            <pc:sldMk cId="251392490" sldId="846"/>
            <ac:spMk id="71" creationId="{9C89EC5F-3C77-4687-9729-4DCA29E8865C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80"/>
          <ac:spMkLst>
            <pc:docMk/>
            <pc:sldMk cId="251392490" sldId="846"/>
            <ac:spMk id="72" creationId="{4EBEF343-1847-4EE8-A742-98DD887D79BE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82"/>
          <ac:spMkLst>
            <pc:docMk/>
            <pc:sldMk cId="251392490" sldId="846"/>
            <ac:spMk id="73" creationId="{441AB0A3-2427-4F07-87DB-8ADC03E9B800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84"/>
          <ac:spMkLst>
            <pc:docMk/>
            <pc:sldMk cId="251392490" sldId="846"/>
            <ac:spMk id="74" creationId="{475E3FBB-00CC-4674-96A1-563958C82C83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86"/>
          <ac:spMkLst>
            <pc:docMk/>
            <pc:sldMk cId="251392490" sldId="846"/>
            <ac:spMk id="75" creationId="{FC26CEEA-6947-4B40-B85F-800A02B90A4F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88"/>
          <ac:spMkLst>
            <pc:docMk/>
            <pc:sldMk cId="251392490" sldId="846"/>
            <ac:spMk id="76" creationId="{1594B4A8-84B0-47F3-9906-8577B1D9CF1B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90"/>
          <ac:spMkLst>
            <pc:docMk/>
            <pc:sldMk cId="251392490" sldId="846"/>
            <ac:spMk id="77" creationId="{321A795C-F79A-4EFA-8CF5-0ACD1D9F88C1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92"/>
          <ac:spMkLst>
            <pc:docMk/>
            <pc:sldMk cId="251392490" sldId="846"/>
            <ac:spMk id="78" creationId="{24AD1D89-9A05-4F33-9129-E0E962F5D6F8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94"/>
          <ac:spMkLst>
            <pc:docMk/>
            <pc:sldMk cId="251392490" sldId="846"/>
            <ac:spMk id="79" creationId="{BFBE27B8-220A-4D0A-8C21-E1CEBE6304DA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96"/>
          <ac:spMkLst>
            <pc:docMk/>
            <pc:sldMk cId="251392490" sldId="846"/>
            <ac:spMk id="80" creationId="{32D7ECED-3FAC-4EEB-8675-8A14A7DBED70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298"/>
          <ac:spMkLst>
            <pc:docMk/>
            <pc:sldMk cId="251392490" sldId="846"/>
            <ac:spMk id="81" creationId="{BEBBA1F4-036A-4CD1-93C2-7E78B2D98AC7}"/>
          </ac:spMkLst>
        </pc:spChg>
        <pc:spChg chg="mod">
          <ac:chgData name="Stalin Jacob Wilson Packia Dhas" userId="050d7d71-3621-4503-95e8-1c9a9d962492" providerId="ADAL" clId="{00722E61-A757-4134-8CBB-8B7208677708}" dt="2025-12-11T11:45:22.490" v="300"/>
          <ac:spMkLst>
            <pc:docMk/>
            <pc:sldMk cId="251392490" sldId="846"/>
            <ac:spMk id="82" creationId="{01090E94-2ED7-4B9B-B5BE-BB222265709F}"/>
          </ac:spMkLst>
        </pc:spChg>
        <pc:spChg chg="mod">
          <ac:chgData name="Stalin Jacob Wilson Packia Dhas" userId="050d7d71-3621-4503-95e8-1c9a9d962492" providerId="ADAL" clId="{00722E61-A757-4134-8CBB-8B7208677708}" dt="2025-12-11T11:45:22.506" v="302"/>
          <ac:spMkLst>
            <pc:docMk/>
            <pc:sldMk cId="251392490" sldId="846"/>
            <ac:spMk id="83" creationId="{07C1BA9C-F818-43C5-B1C2-9B0308577011}"/>
          </ac:spMkLst>
        </pc:spChg>
        <pc:spChg chg="mod">
          <ac:chgData name="Stalin Jacob Wilson Packia Dhas" userId="050d7d71-3621-4503-95e8-1c9a9d962492" providerId="ADAL" clId="{00722E61-A757-4134-8CBB-8B7208677708}" dt="2025-12-11T11:45:22.507" v="304"/>
          <ac:spMkLst>
            <pc:docMk/>
            <pc:sldMk cId="251392490" sldId="846"/>
            <ac:spMk id="84" creationId="{0B5D7435-56EE-4331-AAE8-5A1F995082B6}"/>
          </ac:spMkLst>
        </pc:spChg>
        <pc:spChg chg="mod">
          <ac:chgData name="Stalin Jacob Wilson Packia Dhas" userId="050d7d71-3621-4503-95e8-1c9a9d962492" providerId="ADAL" clId="{00722E61-A757-4134-8CBB-8B7208677708}" dt="2025-12-11T11:45:22.507" v="306"/>
          <ac:spMkLst>
            <pc:docMk/>
            <pc:sldMk cId="251392490" sldId="846"/>
            <ac:spMk id="85" creationId="{FF622E01-4757-4B6A-AE41-CBCBFFFDC323}"/>
          </ac:spMkLst>
        </pc:spChg>
        <pc:spChg chg="mod">
          <ac:chgData name="Stalin Jacob Wilson Packia Dhas" userId="050d7d71-3621-4503-95e8-1c9a9d962492" providerId="ADAL" clId="{00722E61-A757-4134-8CBB-8B7208677708}" dt="2025-12-11T11:45:22.507" v="308"/>
          <ac:spMkLst>
            <pc:docMk/>
            <pc:sldMk cId="251392490" sldId="846"/>
            <ac:spMk id="86" creationId="{EA8B8DD0-DB91-44E8-955C-091EA58ADA31}"/>
          </ac:spMkLst>
        </pc:spChg>
        <pc:spChg chg="mod">
          <ac:chgData name="Stalin Jacob Wilson Packia Dhas" userId="050d7d71-3621-4503-95e8-1c9a9d962492" providerId="ADAL" clId="{00722E61-A757-4134-8CBB-8B7208677708}" dt="2025-12-11T11:45:22.507" v="310"/>
          <ac:spMkLst>
            <pc:docMk/>
            <pc:sldMk cId="251392490" sldId="846"/>
            <ac:spMk id="87" creationId="{D558F40D-3E12-434D-BE96-D5D700A52D0D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12"/>
          <ac:spMkLst>
            <pc:docMk/>
            <pc:sldMk cId="251392490" sldId="846"/>
            <ac:spMk id="88" creationId="{49C641BB-B51B-46B1-BC8F-CEF0BCAA5AC1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14"/>
          <ac:spMkLst>
            <pc:docMk/>
            <pc:sldMk cId="251392490" sldId="846"/>
            <ac:spMk id="89" creationId="{CF838CF7-6AF4-4941-8BC6-F5CFB9B9F327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16"/>
          <ac:spMkLst>
            <pc:docMk/>
            <pc:sldMk cId="251392490" sldId="846"/>
            <ac:spMk id="90" creationId="{EC04366B-8DF1-4355-9E46-7C593B1490CF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18"/>
          <ac:spMkLst>
            <pc:docMk/>
            <pc:sldMk cId="251392490" sldId="846"/>
            <ac:spMk id="91" creationId="{C532C967-69E0-4E5B-AD68-62D3F7CA8393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20"/>
          <ac:spMkLst>
            <pc:docMk/>
            <pc:sldMk cId="251392490" sldId="846"/>
            <ac:spMk id="92" creationId="{8ABD1F83-7393-455C-83F1-118BC3D50DCB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22"/>
          <ac:spMkLst>
            <pc:docMk/>
            <pc:sldMk cId="251392490" sldId="846"/>
            <ac:spMk id="93" creationId="{A0EDAD36-7D15-4021-86B0-EA40A3577F41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24"/>
          <ac:spMkLst>
            <pc:docMk/>
            <pc:sldMk cId="251392490" sldId="846"/>
            <ac:spMk id="94" creationId="{B93455B7-8887-40D1-99D2-A951918E8C2A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26"/>
          <ac:spMkLst>
            <pc:docMk/>
            <pc:sldMk cId="251392490" sldId="846"/>
            <ac:spMk id="95" creationId="{A2590ABE-FB4E-4F69-88C0-B31367EBDF1F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28"/>
          <ac:spMkLst>
            <pc:docMk/>
            <pc:sldMk cId="251392490" sldId="846"/>
            <ac:spMk id="96" creationId="{30780B33-96C4-4B22-B0E2-271FA34C7C1F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30"/>
          <ac:spMkLst>
            <pc:docMk/>
            <pc:sldMk cId="251392490" sldId="846"/>
            <ac:spMk id="97" creationId="{C89F24B9-19F0-4070-BDA7-E5B270598D71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32"/>
          <ac:spMkLst>
            <pc:docMk/>
            <pc:sldMk cId="251392490" sldId="846"/>
            <ac:spMk id="98" creationId="{41126EBC-4B68-4E6E-8EDD-F77D55B04A73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34"/>
          <ac:spMkLst>
            <pc:docMk/>
            <pc:sldMk cId="251392490" sldId="846"/>
            <ac:spMk id="99" creationId="{2A9B2AF0-FAE2-4120-BFDA-8A6F0C31939D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36"/>
          <ac:spMkLst>
            <pc:docMk/>
            <pc:sldMk cId="251392490" sldId="846"/>
            <ac:spMk id="100" creationId="{1F3AA4CF-C714-4F80-B054-E093AC4595DA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38"/>
          <ac:spMkLst>
            <pc:docMk/>
            <pc:sldMk cId="251392490" sldId="846"/>
            <ac:spMk id="101" creationId="{5157D2EF-8EBF-4B7A-9251-F718F736329C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40"/>
          <ac:spMkLst>
            <pc:docMk/>
            <pc:sldMk cId="251392490" sldId="846"/>
            <ac:spMk id="102" creationId="{BA02400F-0379-481E-94B9-8B9ECE6992F0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42"/>
          <ac:spMkLst>
            <pc:docMk/>
            <pc:sldMk cId="251392490" sldId="846"/>
            <ac:spMk id="103" creationId="{06131AA9-1D7D-43CE-8B2F-162C425113F4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44"/>
          <ac:spMkLst>
            <pc:docMk/>
            <pc:sldMk cId="251392490" sldId="846"/>
            <ac:spMk id="104" creationId="{657D7D93-173E-4D3D-9D57-7FBD9BE58BE0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46"/>
          <ac:spMkLst>
            <pc:docMk/>
            <pc:sldMk cId="251392490" sldId="846"/>
            <ac:spMk id="105" creationId="{99694D1F-271E-4F76-A278-FBDFA033BB4F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48"/>
          <ac:spMkLst>
            <pc:docMk/>
            <pc:sldMk cId="251392490" sldId="846"/>
            <ac:spMk id="106" creationId="{DE52A96A-6A9B-4ACE-8FCB-4D746562214A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50"/>
          <ac:spMkLst>
            <pc:docMk/>
            <pc:sldMk cId="251392490" sldId="846"/>
            <ac:spMk id="107" creationId="{603EE063-B371-4842-B32D-5724FE10A453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52"/>
          <ac:spMkLst>
            <pc:docMk/>
            <pc:sldMk cId="251392490" sldId="846"/>
            <ac:spMk id="108" creationId="{791DB739-2237-421F-A212-3558235B16DE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54"/>
          <ac:spMkLst>
            <pc:docMk/>
            <pc:sldMk cId="251392490" sldId="846"/>
            <ac:spMk id="109" creationId="{DCC4275D-AEB0-4014-88D5-B46556E2F34F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56"/>
          <ac:spMkLst>
            <pc:docMk/>
            <pc:sldMk cId="251392490" sldId="846"/>
            <ac:spMk id="110" creationId="{40228FB2-735B-4D02-973D-AF525EA674B1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58"/>
          <ac:spMkLst>
            <pc:docMk/>
            <pc:sldMk cId="251392490" sldId="846"/>
            <ac:spMk id="111" creationId="{D8F566C1-2E68-4588-B5CD-4DFC7E8F8186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60"/>
          <ac:spMkLst>
            <pc:docMk/>
            <pc:sldMk cId="251392490" sldId="846"/>
            <ac:spMk id="112" creationId="{E7DA8F2E-2506-4A4D-841C-C6656395A937}"/>
          </ac:spMkLst>
        </pc:spChg>
        <pc:spChg chg="mod">
          <ac:chgData name="Stalin Jacob Wilson Packia Dhas" userId="050d7d71-3621-4503-95e8-1c9a9d962492" providerId="ADAL" clId="{00722E61-A757-4134-8CBB-8B7208677708}" dt="2025-12-11T11:45:22.509" v="362"/>
          <ac:spMkLst>
            <pc:docMk/>
            <pc:sldMk cId="251392490" sldId="846"/>
            <ac:spMk id="113" creationId="{82F7EB23-DFB4-4F17-87D7-6DA9833A8EE0}"/>
          </ac:spMkLst>
        </pc:spChg>
        <pc:spChg chg="mod">
          <ac:chgData name="Stalin Jacob Wilson Packia Dhas" userId="050d7d71-3621-4503-95e8-1c9a9d962492" providerId="ADAL" clId="{00722E61-A757-4134-8CBB-8B7208677708}" dt="2025-12-11T11:45:22.525" v="364"/>
          <ac:spMkLst>
            <pc:docMk/>
            <pc:sldMk cId="251392490" sldId="846"/>
            <ac:spMk id="114" creationId="{C8C4B7AC-315F-4294-8BEC-17E5C074FB35}"/>
          </ac:spMkLst>
        </pc:spChg>
        <pc:spChg chg="mod">
          <ac:chgData name="Stalin Jacob Wilson Packia Dhas" userId="050d7d71-3621-4503-95e8-1c9a9d962492" providerId="ADAL" clId="{00722E61-A757-4134-8CBB-8B7208677708}" dt="2025-12-11T11:45:22.526" v="366"/>
          <ac:spMkLst>
            <pc:docMk/>
            <pc:sldMk cId="251392490" sldId="846"/>
            <ac:spMk id="115" creationId="{3A9BC841-3ED9-42C3-BBC5-CF1E6FF8C857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368"/>
          <ac:spMkLst>
            <pc:docMk/>
            <pc:sldMk cId="251392490" sldId="846"/>
            <ac:spMk id="116" creationId="{A59B9C79-E1A3-4013-838D-4945158856A0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370"/>
          <ac:spMkLst>
            <pc:docMk/>
            <pc:sldMk cId="251392490" sldId="846"/>
            <ac:spMk id="117" creationId="{5A239500-1133-4396-99C2-67A0E4EE1E30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372"/>
          <ac:spMkLst>
            <pc:docMk/>
            <pc:sldMk cId="251392490" sldId="846"/>
            <ac:spMk id="118" creationId="{622EE164-0759-4B50-BF84-4A4B5F3F383F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374"/>
          <ac:spMkLst>
            <pc:docMk/>
            <pc:sldMk cId="251392490" sldId="846"/>
            <ac:spMk id="119" creationId="{4EB4CB9E-C0C8-449C-B352-2CB09B687398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376"/>
          <ac:spMkLst>
            <pc:docMk/>
            <pc:sldMk cId="251392490" sldId="846"/>
            <ac:spMk id="120" creationId="{1ABB1B22-703A-4A6D-9A40-A87EAEF35F53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378"/>
          <ac:spMkLst>
            <pc:docMk/>
            <pc:sldMk cId="251392490" sldId="846"/>
            <ac:spMk id="121" creationId="{AF06F26F-A806-483B-BB7E-A68B49F45416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380"/>
          <ac:spMkLst>
            <pc:docMk/>
            <pc:sldMk cId="251392490" sldId="846"/>
            <ac:spMk id="122" creationId="{D2D73526-FE48-4AD3-B00E-B573E5512774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382"/>
          <ac:spMkLst>
            <pc:docMk/>
            <pc:sldMk cId="251392490" sldId="846"/>
            <ac:spMk id="123" creationId="{9A0F8CF0-7655-4A74-900A-BF1F8DF1DBD5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384"/>
          <ac:spMkLst>
            <pc:docMk/>
            <pc:sldMk cId="251392490" sldId="846"/>
            <ac:spMk id="124" creationId="{55A33023-1CB0-4C20-91CA-E53265A3FE29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386"/>
          <ac:spMkLst>
            <pc:docMk/>
            <pc:sldMk cId="251392490" sldId="846"/>
            <ac:spMk id="125" creationId="{25B1CF84-0569-4D9B-A365-7D30A0914E0F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388"/>
          <ac:spMkLst>
            <pc:docMk/>
            <pc:sldMk cId="251392490" sldId="846"/>
            <ac:spMk id="126" creationId="{9646CBFA-5998-4F56-AB2D-6169A7A7892A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390"/>
          <ac:spMkLst>
            <pc:docMk/>
            <pc:sldMk cId="251392490" sldId="846"/>
            <ac:spMk id="127" creationId="{3809C159-4353-4004-B1B4-B474E2395E21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392"/>
          <ac:spMkLst>
            <pc:docMk/>
            <pc:sldMk cId="251392490" sldId="846"/>
            <ac:spMk id="128" creationId="{8C436A29-C469-4A3B-A56F-CEABA202178A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394"/>
          <ac:spMkLst>
            <pc:docMk/>
            <pc:sldMk cId="251392490" sldId="846"/>
            <ac:spMk id="129" creationId="{BE2606C2-F046-4708-A4AF-DE18873C83CE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396"/>
          <ac:spMkLst>
            <pc:docMk/>
            <pc:sldMk cId="251392490" sldId="846"/>
            <ac:spMk id="130" creationId="{FC6CFCAF-3351-4B10-9BE3-50FCA8799BB0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398"/>
          <ac:spMkLst>
            <pc:docMk/>
            <pc:sldMk cId="251392490" sldId="846"/>
            <ac:spMk id="131" creationId="{CA9F4482-E7CA-4BFC-8671-66BC6E06A4D8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400"/>
          <ac:spMkLst>
            <pc:docMk/>
            <pc:sldMk cId="251392490" sldId="846"/>
            <ac:spMk id="132" creationId="{26055D6F-32BF-4385-8588-4F788EF32564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402"/>
          <ac:spMkLst>
            <pc:docMk/>
            <pc:sldMk cId="251392490" sldId="846"/>
            <ac:spMk id="133" creationId="{FF13BE72-8843-4938-B8F5-B0AACFCC13B1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404"/>
          <ac:spMkLst>
            <pc:docMk/>
            <pc:sldMk cId="251392490" sldId="846"/>
            <ac:spMk id="134" creationId="{D452C6CE-9CA1-4278-88EF-A63747778F4B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406"/>
          <ac:spMkLst>
            <pc:docMk/>
            <pc:sldMk cId="251392490" sldId="846"/>
            <ac:spMk id="135" creationId="{49FBC8A9-E89C-4037-8D5D-27CC42AABDE4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408"/>
          <ac:spMkLst>
            <pc:docMk/>
            <pc:sldMk cId="251392490" sldId="846"/>
            <ac:spMk id="136" creationId="{9A9CB033-AB3D-491D-B447-53743EAE6745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410"/>
          <ac:spMkLst>
            <pc:docMk/>
            <pc:sldMk cId="251392490" sldId="846"/>
            <ac:spMk id="137" creationId="{5CBE8E69-5714-49B0-85C6-81FD5B81359A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412"/>
          <ac:spMkLst>
            <pc:docMk/>
            <pc:sldMk cId="251392490" sldId="846"/>
            <ac:spMk id="138" creationId="{5ECE7B22-2CFA-4A36-80C6-A93AB974DF89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414"/>
          <ac:spMkLst>
            <pc:docMk/>
            <pc:sldMk cId="251392490" sldId="846"/>
            <ac:spMk id="139" creationId="{9F890ABC-41AD-4200-9E1C-18768B97DF11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416"/>
          <ac:spMkLst>
            <pc:docMk/>
            <pc:sldMk cId="251392490" sldId="846"/>
            <ac:spMk id="140" creationId="{5E81D4A7-4F69-47D2-B1B7-B2ADAE58C5DD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418"/>
          <ac:spMkLst>
            <pc:docMk/>
            <pc:sldMk cId="251392490" sldId="846"/>
            <ac:spMk id="141" creationId="{1BDCAD53-2F4A-42C3-8472-20DBD782A4C7}"/>
          </ac:spMkLst>
        </pc:spChg>
        <pc:spChg chg="mod">
          <ac:chgData name="Stalin Jacob Wilson Packia Dhas" userId="050d7d71-3621-4503-95e8-1c9a9d962492" providerId="ADAL" clId="{00722E61-A757-4134-8CBB-8B7208677708}" dt="2025-12-11T11:45:22.527" v="420"/>
          <ac:spMkLst>
            <pc:docMk/>
            <pc:sldMk cId="251392490" sldId="846"/>
            <ac:spMk id="142" creationId="{B56972E6-D3A1-4C6B-A8B8-70C621709C33}"/>
          </ac:spMkLst>
        </pc:spChg>
        <pc:spChg chg="mod">
          <ac:chgData name="Stalin Jacob Wilson Packia Dhas" userId="050d7d71-3621-4503-95e8-1c9a9d962492" providerId="ADAL" clId="{00722E61-A757-4134-8CBB-8B7208677708}" dt="2025-12-11T11:45:22.543" v="422"/>
          <ac:spMkLst>
            <pc:docMk/>
            <pc:sldMk cId="251392490" sldId="846"/>
            <ac:spMk id="143" creationId="{1D29739F-ABE9-4E83-BA71-33CB509CE4A6}"/>
          </ac:spMkLst>
        </pc:spChg>
        <pc:spChg chg="mod">
          <ac:chgData name="Stalin Jacob Wilson Packia Dhas" userId="050d7d71-3621-4503-95e8-1c9a9d962492" providerId="ADAL" clId="{00722E61-A757-4134-8CBB-8B7208677708}" dt="2025-12-11T11:45:22.543" v="424"/>
          <ac:spMkLst>
            <pc:docMk/>
            <pc:sldMk cId="251392490" sldId="846"/>
            <ac:spMk id="144" creationId="{F5B174F0-7268-4E4C-A79D-3BA06AA9E072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26"/>
          <ac:spMkLst>
            <pc:docMk/>
            <pc:sldMk cId="251392490" sldId="846"/>
            <ac:spMk id="145" creationId="{08CADB86-C4A1-493D-92A4-CB2A3BBCBA83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28"/>
          <ac:spMkLst>
            <pc:docMk/>
            <pc:sldMk cId="251392490" sldId="846"/>
            <ac:spMk id="146" creationId="{B3D1A79C-2CA3-40A5-9C5C-39CCF983F433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30"/>
          <ac:spMkLst>
            <pc:docMk/>
            <pc:sldMk cId="251392490" sldId="846"/>
            <ac:spMk id="147" creationId="{751FAB4F-4805-49BB-BA62-794C5276AC9B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32"/>
          <ac:spMkLst>
            <pc:docMk/>
            <pc:sldMk cId="251392490" sldId="846"/>
            <ac:spMk id="148" creationId="{E2F4BC60-7BE8-47CD-A406-74722B59EB29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34"/>
          <ac:spMkLst>
            <pc:docMk/>
            <pc:sldMk cId="251392490" sldId="846"/>
            <ac:spMk id="149" creationId="{770D11A8-F6A3-42A4-9EFC-1FFB53AD73A3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36"/>
          <ac:spMkLst>
            <pc:docMk/>
            <pc:sldMk cId="251392490" sldId="846"/>
            <ac:spMk id="150" creationId="{A77CF8D0-B256-4874-B792-EBF0A0589466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38"/>
          <ac:spMkLst>
            <pc:docMk/>
            <pc:sldMk cId="251392490" sldId="846"/>
            <ac:spMk id="151" creationId="{D4CAFCFC-0E23-4C41-A123-807300D0377A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40"/>
          <ac:spMkLst>
            <pc:docMk/>
            <pc:sldMk cId="251392490" sldId="846"/>
            <ac:spMk id="152" creationId="{188FBC8D-06C8-43A3-9F4D-C63ABBCFCCF9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42"/>
          <ac:spMkLst>
            <pc:docMk/>
            <pc:sldMk cId="251392490" sldId="846"/>
            <ac:spMk id="153" creationId="{66466D15-2D83-41B4-9A40-CE084CD62B7D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44"/>
          <ac:spMkLst>
            <pc:docMk/>
            <pc:sldMk cId="251392490" sldId="846"/>
            <ac:spMk id="154" creationId="{74119CC8-16C5-4F52-AC48-B4CB5CE8294B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46"/>
          <ac:spMkLst>
            <pc:docMk/>
            <pc:sldMk cId="251392490" sldId="846"/>
            <ac:spMk id="155" creationId="{0F5D7462-384B-488D-A045-64DE86A2057A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48"/>
          <ac:spMkLst>
            <pc:docMk/>
            <pc:sldMk cId="251392490" sldId="846"/>
            <ac:spMk id="156" creationId="{217D4878-9B0C-4791-8B35-35256F4AC989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50"/>
          <ac:spMkLst>
            <pc:docMk/>
            <pc:sldMk cId="251392490" sldId="846"/>
            <ac:spMk id="157" creationId="{48D4E4EA-425B-4730-A4E6-52B3BD77C310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52"/>
          <ac:spMkLst>
            <pc:docMk/>
            <pc:sldMk cId="251392490" sldId="846"/>
            <ac:spMk id="158" creationId="{CD52F66A-17D8-44B2-89BC-C40B6A48FED5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54"/>
          <ac:spMkLst>
            <pc:docMk/>
            <pc:sldMk cId="251392490" sldId="846"/>
            <ac:spMk id="159" creationId="{93769B1F-D222-4F56-A8A8-9F7DFE602800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56"/>
          <ac:spMkLst>
            <pc:docMk/>
            <pc:sldMk cId="251392490" sldId="846"/>
            <ac:spMk id="160" creationId="{78040CFB-A556-43FD-B02F-FE65FFDA9DF8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58"/>
          <ac:spMkLst>
            <pc:docMk/>
            <pc:sldMk cId="251392490" sldId="846"/>
            <ac:spMk id="161" creationId="{BDDB76CF-2655-414F-8E7C-E2F355BFF882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60"/>
          <ac:spMkLst>
            <pc:docMk/>
            <pc:sldMk cId="251392490" sldId="846"/>
            <ac:spMk id="162" creationId="{334EC1F5-B4FA-41CD-8CFF-33AEB3E9ECB1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62"/>
          <ac:spMkLst>
            <pc:docMk/>
            <pc:sldMk cId="251392490" sldId="846"/>
            <ac:spMk id="163" creationId="{40CBD421-042D-4929-8AF9-69E676BB7944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64"/>
          <ac:spMkLst>
            <pc:docMk/>
            <pc:sldMk cId="251392490" sldId="846"/>
            <ac:spMk id="164" creationId="{8A601EF9-1B22-47F7-A20E-9F8331BE42B2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66"/>
          <ac:spMkLst>
            <pc:docMk/>
            <pc:sldMk cId="251392490" sldId="846"/>
            <ac:spMk id="165" creationId="{0C07C44C-DA21-4B07-B9C7-C3FE49FC8754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68"/>
          <ac:spMkLst>
            <pc:docMk/>
            <pc:sldMk cId="251392490" sldId="846"/>
            <ac:spMk id="166" creationId="{D1A819F1-B9C1-4313-9D02-1152CCB98754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70"/>
          <ac:spMkLst>
            <pc:docMk/>
            <pc:sldMk cId="251392490" sldId="846"/>
            <ac:spMk id="167" creationId="{4DDC5751-03F6-48AE-A26C-DFA07994F3D8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72"/>
          <ac:spMkLst>
            <pc:docMk/>
            <pc:sldMk cId="251392490" sldId="846"/>
            <ac:spMk id="168" creationId="{043DA81C-24F6-45E8-B9E1-452C07965679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74"/>
          <ac:spMkLst>
            <pc:docMk/>
            <pc:sldMk cId="251392490" sldId="846"/>
            <ac:spMk id="169" creationId="{50027649-6D90-45EC-B875-639642300349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76"/>
          <ac:spMkLst>
            <pc:docMk/>
            <pc:sldMk cId="251392490" sldId="846"/>
            <ac:spMk id="170" creationId="{89670694-0D3F-42D9-B32C-5B9E1A9A707D}"/>
          </ac:spMkLst>
        </pc:spChg>
        <pc:spChg chg="mod">
          <ac:chgData name="Stalin Jacob Wilson Packia Dhas" userId="050d7d71-3621-4503-95e8-1c9a9d962492" providerId="ADAL" clId="{00722E61-A757-4134-8CBB-8B7208677708}" dt="2025-12-11T11:45:22.544" v="478"/>
          <ac:spMkLst>
            <pc:docMk/>
            <pc:sldMk cId="251392490" sldId="846"/>
            <ac:spMk id="171" creationId="{88A6A318-91D0-48FE-9C90-D03119B2B937}"/>
          </ac:spMkLst>
        </pc:spChg>
        <pc:spChg chg="mod">
          <ac:chgData name="Stalin Jacob Wilson Packia Dhas" userId="050d7d71-3621-4503-95e8-1c9a9d962492" providerId="ADAL" clId="{00722E61-A757-4134-8CBB-8B7208677708}" dt="2025-12-11T11:45:22.560" v="480"/>
          <ac:spMkLst>
            <pc:docMk/>
            <pc:sldMk cId="251392490" sldId="846"/>
            <ac:spMk id="172" creationId="{96DE20BE-9861-400B-907C-6E8748542F91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482"/>
          <ac:spMkLst>
            <pc:docMk/>
            <pc:sldMk cId="251392490" sldId="846"/>
            <ac:spMk id="173" creationId="{883CD774-7D75-43A2-A661-DC56D7BC349C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484"/>
          <ac:spMkLst>
            <pc:docMk/>
            <pc:sldMk cId="251392490" sldId="846"/>
            <ac:spMk id="174" creationId="{624C3339-D15A-480F-84FA-4B0105EB630A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486"/>
          <ac:spMkLst>
            <pc:docMk/>
            <pc:sldMk cId="251392490" sldId="846"/>
            <ac:spMk id="175" creationId="{66F057EE-0561-4D6D-81C4-3F347DDD5FE0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488"/>
          <ac:spMkLst>
            <pc:docMk/>
            <pc:sldMk cId="251392490" sldId="846"/>
            <ac:spMk id="176" creationId="{279EA0E1-2E46-45EF-9FC7-44FC552F9F75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490"/>
          <ac:spMkLst>
            <pc:docMk/>
            <pc:sldMk cId="251392490" sldId="846"/>
            <ac:spMk id="177" creationId="{9B7552F9-77E2-4B29-885C-C1150DCF2905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492"/>
          <ac:spMkLst>
            <pc:docMk/>
            <pc:sldMk cId="251392490" sldId="846"/>
            <ac:spMk id="178" creationId="{48E1D9C3-0043-4229-91C7-2ABEFF99642A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494"/>
          <ac:spMkLst>
            <pc:docMk/>
            <pc:sldMk cId="251392490" sldId="846"/>
            <ac:spMk id="179" creationId="{96AB96E1-F9A2-4F77-B1A8-46503DE966E4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496"/>
          <ac:spMkLst>
            <pc:docMk/>
            <pc:sldMk cId="251392490" sldId="846"/>
            <ac:spMk id="180" creationId="{BBFF5FD4-5166-4B1D-B67F-3E2818775086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498"/>
          <ac:spMkLst>
            <pc:docMk/>
            <pc:sldMk cId="251392490" sldId="846"/>
            <ac:spMk id="181" creationId="{5B5ABE59-5F7E-4FB9-963B-8767C53BCD18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500"/>
          <ac:spMkLst>
            <pc:docMk/>
            <pc:sldMk cId="251392490" sldId="846"/>
            <ac:spMk id="182" creationId="{321C95B2-8DBC-42FD-86D2-D764577BB82C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502"/>
          <ac:spMkLst>
            <pc:docMk/>
            <pc:sldMk cId="251392490" sldId="846"/>
            <ac:spMk id="183" creationId="{E99E014F-90D0-4F27-B5E7-CC9E81F05046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504"/>
          <ac:spMkLst>
            <pc:docMk/>
            <pc:sldMk cId="251392490" sldId="846"/>
            <ac:spMk id="184" creationId="{FC649584-4E5B-4711-B747-250BCFD2B12B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506"/>
          <ac:spMkLst>
            <pc:docMk/>
            <pc:sldMk cId="251392490" sldId="846"/>
            <ac:spMk id="185" creationId="{FDC70A14-5DE2-483F-8B48-F050CA3732BB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508"/>
          <ac:spMkLst>
            <pc:docMk/>
            <pc:sldMk cId="251392490" sldId="846"/>
            <ac:spMk id="186" creationId="{3F0A2E16-49A5-49CE-9D17-7BA505CEF746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510"/>
          <ac:spMkLst>
            <pc:docMk/>
            <pc:sldMk cId="251392490" sldId="846"/>
            <ac:spMk id="187" creationId="{98FFEB81-5CBA-40EA-B10F-5C57897BD33F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512"/>
          <ac:spMkLst>
            <pc:docMk/>
            <pc:sldMk cId="251392490" sldId="846"/>
            <ac:spMk id="188" creationId="{3880965E-7F65-40DB-882A-36B3FF99ACD0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514"/>
          <ac:spMkLst>
            <pc:docMk/>
            <pc:sldMk cId="251392490" sldId="846"/>
            <ac:spMk id="189" creationId="{98855530-9E07-40B1-BA30-CAACFF45B35A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516"/>
          <ac:spMkLst>
            <pc:docMk/>
            <pc:sldMk cId="251392490" sldId="846"/>
            <ac:spMk id="190" creationId="{47E58340-ABAD-4BA9-8950-0303C72388DD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518"/>
          <ac:spMkLst>
            <pc:docMk/>
            <pc:sldMk cId="251392490" sldId="846"/>
            <ac:spMk id="191" creationId="{045C4520-6498-4E12-959C-73C5E7207489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520"/>
          <ac:spMkLst>
            <pc:docMk/>
            <pc:sldMk cId="251392490" sldId="846"/>
            <ac:spMk id="192" creationId="{66F1BE0C-2D82-4AE8-BC3D-FF3DEF0BB4E9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522"/>
          <ac:spMkLst>
            <pc:docMk/>
            <pc:sldMk cId="251392490" sldId="846"/>
            <ac:spMk id="193" creationId="{8A413DE9-A3E0-49C7-8F95-5D970DEED567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524"/>
          <ac:spMkLst>
            <pc:docMk/>
            <pc:sldMk cId="251392490" sldId="846"/>
            <ac:spMk id="194" creationId="{F63FE9D2-3C03-468F-A895-EF30833586EF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526"/>
          <ac:spMkLst>
            <pc:docMk/>
            <pc:sldMk cId="251392490" sldId="846"/>
            <ac:spMk id="195" creationId="{D129984A-BAF2-4F0A-9512-C8DA2FB35A27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528"/>
          <ac:spMkLst>
            <pc:docMk/>
            <pc:sldMk cId="251392490" sldId="846"/>
            <ac:spMk id="196" creationId="{ECD80E3A-4BBE-4233-8D9F-106B7FFE2080}"/>
          </ac:spMkLst>
        </pc:spChg>
        <pc:spChg chg="mod">
          <ac:chgData name="Stalin Jacob Wilson Packia Dhas" userId="050d7d71-3621-4503-95e8-1c9a9d962492" providerId="ADAL" clId="{00722E61-A757-4134-8CBB-8B7208677708}" dt="2025-12-11T11:45:22.561" v="530"/>
          <ac:spMkLst>
            <pc:docMk/>
            <pc:sldMk cId="251392490" sldId="846"/>
            <ac:spMk id="197" creationId="{349AAC2B-C632-4F64-B5FD-5DC0944CA71E}"/>
          </ac:spMkLst>
        </pc:spChg>
        <pc:spChg chg="mod">
          <ac:chgData name="Stalin Jacob Wilson Packia Dhas" userId="050d7d71-3621-4503-95e8-1c9a9d962492" providerId="ADAL" clId="{00722E61-A757-4134-8CBB-8B7208677708}" dt="2025-12-11T11:45:22.577" v="532"/>
          <ac:spMkLst>
            <pc:docMk/>
            <pc:sldMk cId="251392490" sldId="846"/>
            <ac:spMk id="198" creationId="{E9830FE6-1DB3-4ACC-A6C2-64B06874EAFF}"/>
          </ac:spMkLst>
        </pc:spChg>
        <pc:spChg chg="mod">
          <ac:chgData name="Stalin Jacob Wilson Packia Dhas" userId="050d7d71-3621-4503-95e8-1c9a9d962492" providerId="ADAL" clId="{00722E61-A757-4134-8CBB-8B7208677708}" dt="2025-12-11T11:45:22.577" v="534"/>
          <ac:spMkLst>
            <pc:docMk/>
            <pc:sldMk cId="251392490" sldId="846"/>
            <ac:spMk id="199" creationId="{54AF7C4C-0EE1-463B-9F4E-9EEB6A25D25A}"/>
          </ac:spMkLst>
        </pc:spChg>
        <pc:spChg chg="mod">
          <ac:chgData name="Stalin Jacob Wilson Packia Dhas" userId="050d7d71-3621-4503-95e8-1c9a9d962492" providerId="ADAL" clId="{00722E61-A757-4134-8CBB-8B7208677708}" dt="2025-12-11T11:45:22.578" v="536"/>
          <ac:spMkLst>
            <pc:docMk/>
            <pc:sldMk cId="251392490" sldId="846"/>
            <ac:spMk id="200" creationId="{7AEBBC70-38B1-4C4F-BF3A-1208F53BD3C3}"/>
          </ac:spMkLst>
        </pc:spChg>
        <pc:spChg chg="mod">
          <ac:chgData name="Stalin Jacob Wilson Packia Dhas" userId="050d7d71-3621-4503-95e8-1c9a9d962492" providerId="ADAL" clId="{00722E61-A757-4134-8CBB-8B7208677708}" dt="2025-12-11T11:45:22.578" v="538"/>
          <ac:spMkLst>
            <pc:docMk/>
            <pc:sldMk cId="251392490" sldId="846"/>
            <ac:spMk id="201" creationId="{A915C3C5-F8E7-4F0E-8C80-CA56C911F008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40"/>
          <ac:spMkLst>
            <pc:docMk/>
            <pc:sldMk cId="251392490" sldId="846"/>
            <ac:spMk id="202" creationId="{C4799258-07D9-4BB5-935F-155754C37A76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42"/>
          <ac:spMkLst>
            <pc:docMk/>
            <pc:sldMk cId="251392490" sldId="846"/>
            <ac:spMk id="203" creationId="{94A9C746-C7FA-4DDA-8082-DC24195306BF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44"/>
          <ac:spMkLst>
            <pc:docMk/>
            <pc:sldMk cId="251392490" sldId="846"/>
            <ac:spMk id="204" creationId="{4E49879A-1AEC-4292-A839-327129D71663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46"/>
          <ac:spMkLst>
            <pc:docMk/>
            <pc:sldMk cId="251392490" sldId="846"/>
            <ac:spMk id="205" creationId="{DF8DAAFA-3C87-41D7-8DB5-C3146C505D4E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48"/>
          <ac:spMkLst>
            <pc:docMk/>
            <pc:sldMk cId="251392490" sldId="846"/>
            <ac:spMk id="206" creationId="{FCFC788E-34AA-4CD4-A2A4-0BCDEBE5C23A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50"/>
          <ac:spMkLst>
            <pc:docMk/>
            <pc:sldMk cId="251392490" sldId="846"/>
            <ac:spMk id="207" creationId="{D9A79D8B-E5DA-4506-8553-A4F67B08D703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52"/>
          <ac:spMkLst>
            <pc:docMk/>
            <pc:sldMk cId="251392490" sldId="846"/>
            <ac:spMk id="208" creationId="{7B492F32-BB91-4927-B79C-12E0582F95C2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54"/>
          <ac:spMkLst>
            <pc:docMk/>
            <pc:sldMk cId="251392490" sldId="846"/>
            <ac:spMk id="209" creationId="{637849AE-A632-4D7C-989C-F35D6E359B2C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56"/>
          <ac:spMkLst>
            <pc:docMk/>
            <pc:sldMk cId="251392490" sldId="846"/>
            <ac:spMk id="210" creationId="{6FB2C6A8-4EC6-4FC8-B955-0144DB45543C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58"/>
          <ac:spMkLst>
            <pc:docMk/>
            <pc:sldMk cId="251392490" sldId="846"/>
            <ac:spMk id="211" creationId="{E60961BB-8095-462D-A3BB-00B56C1C22C4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60"/>
          <ac:spMkLst>
            <pc:docMk/>
            <pc:sldMk cId="251392490" sldId="846"/>
            <ac:spMk id="212" creationId="{AA7F8071-BB05-4B8F-9CA6-7D6A4D51B244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62"/>
          <ac:spMkLst>
            <pc:docMk/>
            <pc:sldMk cId="251392490" sldId="846"/>
            <ac:spMk id="213" creationId="{2070763F-FC4C-44AA-950F-1E0D7B06C5E9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64"/>
          <ac:spMkLst>
            <pc:docMk/>
            <pc:sldMk cId="251392490" sldId="846"/>
            <ac:spMk id="214" creationId="{64D44DA3-557F-4D49-8ADB-8D1C4385D87A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66"/>
          <ac:spMkLst>
            <pc:docMk/>
            <pc:sldMk cId="251392490" sldId="846"/>
            <ac:spMk id="215" creationId="{241DF217-92BA-44F9-B1D4-16E89EAA9E5C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68"/>
          <ac:spMkLst>
            <pc:docMk/>
            <pc:sldMk cId="251392490" sldId="846"/>
            <ac:spMk id="216" creationId="{989F73A5-8D90-4A44-97B8-1275F72C9E5D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70"/>
          <ac:spMkLst>
            <pc:docMk/>
            <pc:sldMk cId="251392490" sldId="846"/>
            <ac:spMk id="217" creationId="{21DD1E42-72FD-4D4A-AD8F-B569B4FAFED8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72"/>
          <ac:spMkLst>
            <pc:docMk/>
            <pc:sldMk cId="251392490" sldId="846"/>
            <ac:spMk id="218" creationId="{5D8FA999-50C1-48C0-A5EA-6E211298AAC6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74"/>
          <ac:spMkLst>
            <pc:docMk/>
            <pc:sldMk cId="251392490" sldId="846"/>
            <ac:spMk id="219" creationId="{0AAAC81C-0C9A-4283-83E2-8223E68D6A67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76"/>
          <ac:spMkLst>
            <pc:docMk/>
            <pc:sldMk cId="251392490" sldId="846"/>
            <ac:spMk id="220" creationId="{B7A4535C-FA86-462F-B43A-DBCB951D47C6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78"/>
          <ac:spMkLst>
            <pc:docMk/>
            <pc:sldMk cId="251392490" sldId="846"/>
            <ac:spMk id="221" creationId="{4051BABF-9AD3-48D2-B01C-65E4513747CE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80"/>
          <ac:spMkLst>
            <pc:docMk/>
            <pc:sldMk cId="251392490" sldId="846"/>
            <ac:spMk id="222" creationId="{E1A46871-DA97-42F2-98BA-499FB100C292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82"/>
          <ac:spMkLst>
            <pc:docMk/>
            <pc:sldMk cId="251392490" sldId="846"/>
            <ac:spMk id="223" creationId="{11CED379-6EEC-4A73-B624-9921C06DCD68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84"/>
          <ac:spMkLst>
            <pc:docMk/>
            <pc:sldMk cId="251392490" sldId="846"/>
            <ac:spMk id="224" creationId="{2B7CF491-2C85-4BE6-99B1-633D0FCD68D2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86"/>
          <ac:spMkLst>
            <pc:docMk/>
            <pc:sldMk cId="251392490" sldId="846"/>
            <ac:spMk id="225" creationId="{B5B868B6-0807-42AE-B4FE-B27143E661B9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88"/>
          <ac:spMkLst>
            <pc:docMk/>
            <pc:sldMk cId="251392490" sldId="846"/>
            <ac:spMk id="226" creationId="{9721A002-9CD2-4473-9CB0-7C4D02AE9AD7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90"/>
          <ac:spMkLst>
            <pc:docMk/>
            <pc:sldMk cId="251392490" sldId="846"/>
            <ac:spMk id="227" creationId="{4E9AF43C-7A53-437C-8007-85223BCAA2E7}"/>
          </ac:spMkLst>
        </pc:spChg>
        <pc:spChg chg="mod">
          <ac:chgData name="Stalin Jacob Wilson Packia Dhas" userId="050d7d71-3621-4503-95e8-1c9a9d962492" providerId="ADAL" clId="{00722E61-A757-4134-8CBB-8B7208677708}" dt="2025-12-11T11:45:22.579" v="592"/>
          <ac:spMkLst>
            <pc:docMk/>
            <pc:sldMk cId="251392490" sldId="846"/>
            <ac:spMk id="228" creationId="{4FE166B6-BFE1-4F8E-81C5-52C343E9590A}"/>
          </ac:spMkLst>
        </pc:spChg>
        <pc:spChg chg="mod">
          <ac:chgData name="Stalin Jacob Wilson Packia Dhas" userId="050d7d71-3621-4503-95e8-1c9a9d962492" providerId="ADAL" clId="{00722E61-A757-4134-8CBB-8B7208677708}" dt="2025-12-11T11:45:22.595" v="594"/>
          <ac:spMkLst>
            <pc:docMk/>
            <pc:sldMk cId="251392490" sldId="846"/>
            <ac:spMk id="229" creationId="{2C187FD8-AA6E-4399-BE41-66ACAC2F20EF}"/>
          </ac:spMkLst>
        </pc:spChg>
        <pc:spChg chg="mod">
          <ac:chgData name="Stalin Jacob Wilson Packia Dhas" userId="050d7d71-3621-4503-95e8-1c9a9d962492" providerId="ADAL" clId="{00722E61-A757-4134-8CBB-8B7208677708}" dt="2025-12-11T11:45:22.595" v="596"/>
          <ac:spMkLst>
            <pc:docMk/>
            <pc:sldMk cId="251392490" sldId="846"/>
            <ac:spMk id="230" creationId="{B095C093-E332-4487-BEFB-85562338A5BB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598"/>
          <ac:spMkLst>
            <pc:docMk/>
            <pc:sldMk cId="251392490" sldId="846"/>
            <ac:spMk id="231" creationId="{43262380-4DC2-464F-9E82-4C8B12799DE6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600"/>
          <ac:spMkLst>
            <pc:docMk/>
            <pc:sldMk cId="251392490" sldId="846"/>
            <ac:spMk id="232" creationId="{5A24896E-E265-428C-8872-F800CBD90DF4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602"/>
          <ac:spMkLst>
            <pc:docMk/>
            <pc:sldMk cId="251392490" sldId="846"/>
            <ac:spMk id="233" creationId="{578F77E7-34E8-48C9-A60C-09D62B7773FD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604"/>
          <ac:spMkLst>
            <pc:docMk/>
            <pc:sldMk cId="251392490" sldId="846"/>
            <ac:spMk id="234" creationId="{EE0AA0CD-6959-4AA7-882B-A39E76934F2D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606"/>
          <ac:spMkLst>
            <pc:docMk/>
            <pc:sldMk cId="251392490" sldId="846"/>
            <ac:spMk id="235" creationId="{06FB0F03-0E60-4CCD-A9BB-7FA358522A88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608"/>
          <ac:spMkLst>
            <pc:docMk/>
            <pc:sldMk cId="251392490" sldId="846"/>
            <ac:spMk id="236" creationId="{676B307D-3BA2-4D18-ADEC-DAAA714D7A38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610"/>
          <ac:spMkLst>
            <pc:docMk/>
            <pc:sldMk cId="251392490" sldId="846"/>
            <ac:spMk id="237" creationId="{99492E81-3A6F-4DE1-A988-8AEBEE664C74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612"/>
          <ac:spMkLst>
            <pc:docMk/>
            <pc:sldMk cId="251392490" sldId="846"/>
            <ac:spMk id="238" creationId="{2D366084-619C-4B68-B254-E2E2774E2DF7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614"/>
          <ac:spMkLst>
            <pc:docMk/>
            <pc:sldMk cId="251392490" sldId="846"/>
            <ac:spMk id="239" creationId="{3DEBD599-B09E-4E14-8B0F-B99B7CD01920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616"/>
          <ac:spMkLst>
            <pc:docMk/>
            <pc:sldMk cId="251392490" sldId="846"/>
            <ac:spMk id="240" creationId="{14BD44F0-0737-492E-A6D1-72515DF968FF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618"/>
          <ac:spMkLst>
            <pc:docMk/>
            <pc:sldMk cId="251392490" sldId="846"/>
            <ac:spMk id="241" creationId="{94190E31-5357-4453-8011-8A2F5F35E796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620"/>
          <ac:spMkLst>
            <pc:docMk/>
            <pc:sldMk cId="251392490" sldId="846"/>
            <ac:spMk id="242" creationId="{F35BF692-CA2B-490E-82B6-9ADD28F93B9C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622"/>
          <ac:spMkLst>
            <pc:docMk/>
            <pc:sldMk cId="251392490" sldId="846"/>
            <ac:spMk id="243" creationId="{911C6BE0-C7D7-4AC0-8940-B2708BD999FA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624"/>
          <ac:spMkLst>
            <pc:docMk/>
            <pc:sldMk cId="251392490" sldId="846"/>
            <ac:spMk id="244" creationId="{0B2C5576-4AA6-44A2-B57A-4B96A5A32CBF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626"/>
          <ac:spMkLst>
            <pc:docMk/>
            <pc:sldMk cId="251392490" sldId="846"/>
            <ac:spMk id="245" creationId="{8161C080-8CA5-4D32-A5D9-9A7E5964A200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628"/>
          <ac:spMkLst>
            <pc:docMk/>
            <pc:sldMk cId="251392490" sldId="846"/>
            <ac:spMk id="246" creationId="{D1B996E3-4976-4643-B679-4646894D3BB1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630"/>
          <ac:spMkLst>
            <pc:docMk/>
            <pc:sldMk cId="251392490" sldId="846"/>
            <ac:spMk id="247" creationId="{DB90CFC9-9B0B-4955-AE65-77B00958CE13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632"/>
          <ac:spMkLst>
            <pc:docMk/>
            <pc:sldMk cId="251392490" sldId="846"/>
            <ac:spMk id="248" creationId="{BA7E94DF-A36A-40FA-ADB5-91BCFC0E2756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634"/>
          <ac:spMkLst>
            <pc:docMk/>
            <pc:sldMk cId="251392490" sldId="846"/>
            <ac:spMk id="249" creationId="{2F7EA9C4-0AAF-4074-A13F-84D7A0DC906F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636"/>
          <ac:spMkLst>
            <pc:docMk/>
            <pc:sldMk cId="251392490" sldId="846"/>
            <ac:spMk id="250" creationId="{FA4F6F4E-55C3-4AA7-A248-76F367A11669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638"/>
          <ac:spMkLst>
            <pc:docMk/>
            <pc:sldMk cId="251392490" sldId="846"/>
            <ac:spMk id="251" creationId="{539E8367-1A1A-46A1-8849-8198FA06AC27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640"/>
          <ac:spMkLst>
            <pc:docMk/>
            <pc:sldMk cId="251392490" sldId="846"/>
            <ac:spMk id="252" creationId="{7279DAD0-274C-42AF-A27E-0A0CC9AEC807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642"/>
          <ac:spMkLst>
            <pc:docMk/>
            <pc:sldMk cId="251392490" sldId="846"/>
            <ac:spMk id="253" creationId="{7CD4F5FC-D2C1-4B8A-A971-A8F6D3787BF1}"/>
          </ac:spMkLst>
        </pc:spChg>
        <pc:spChg chg="mod">
          <ac:chgData name="Stalin Jacob Wilson Packia Dhas" userId="050d7d71-3621-4503-95e8-1c9a9d962492" providerId="ADAL" clId="{00722E61-A757-4134-8CBB-8B7208677708}" dt="2025-12-11T11:45:22.596" v="644"/>
          <ac:spMkLst>
            <pc:docMk/>
            <pc:sldMk cId="251392490" sldId="846"/>
            <ac:spMk id="254" creationId="{2D9F090E-7CC5-4661-ABC8-54938D1C76AE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46"/>
          <ac:spMkLst>
            <pc:docMk/>
            <pc:sldMk cId="251392490" sldId="846"/>
            <ac:spMk id="255" creationId="{27546CED-9E08-40B3-81D2-74C22F4E4B71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48"/>
          <ac:spMkLst>
            <pc:docMk/>
            <pc:sldMk cId="251392490" sldId="846"/>
            <ac:spMk id="256" creationId="{16341166-3DD4-4B83-BC38-CAFECCE6C766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50"/>
          <ac:spMkLst>
            <pc:docMk/>
            <pc:sldMk cId="251392490" sldId="846"/>
            <ac:spMk id="257" creationId="{774B4C17-B601-4A1F-BCDB-BBA12B22B5E2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52"/>
          <ac:spMkLst>
            <pc:docMk/>
            <pc:sldMk cId="251392490" sldId="846"/>
            <ac:spMk id="258" creationId="{E5DEB202-AA45-4505-9723-EF037DA78E82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54"/>
          <ac:spMkLst>
            <pc:docMk/>
            <pc:sldMk cId="251392490" sldId="846"/>
            <ac:spMk id="259" creationId="{D2A7FE5F-614E-4BFF-9D4B-2B6BDF2A118C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56"/>
          <ac:spMkLst>
            <pc:docMk/>
            <pc:sldMk cId="251392490" sldId="846"/>
            <ac:spMk id="260" creationId="{1CF363BC-85E7-40A8-90D2-B1D3828F895D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58"/>
          <ac:spMkLst>
            <pc:docMk/>
            <pc:sldMk cId="251392490" sldId="846"/>
            <ac:spMk id="261" creationId="{8ABA9332-EFAA-4812-9C7D-59FE2D0267B2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60"/>
          <ac:spMkLst>
            <pc:docMk/>
            <pc:sldMk cId="251392490" sldId="846"/>
            <ac:spMk id="262" creationId="{915EF12D-A0B5-45B4-ADA3-55989D233A80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62"/>
          <ac:spMkLst>
            <pc:docMk/>
            <pc:sldMk cId="251392490" sldId="846"/>
            <ac:spMk id="263" creationId="{21E31694-8014-4006-ADC2-FFC1F1E3F063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64"/>
          <ac:spMkLst>
            <pc:docMk/>
            <pc:sldMk cId="251392490" sldId="846"/>
            <ac:spMk id="264" creationId="{C2E1321E-0E24-42FE-A1B5-4DABA17E8169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66"/>
          <ac:spMkLst>
            <pc:docMk/>
            <pc:sldMk cId="251392490" sldId="846"/>
            <ac:spMk id="265" creationId="{BC069317-24AC-451F-8C06-1762FC9F0DD0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68"/>
          <ac:spMkLst>
            <pc:docMk/>
            <pc:sldMk cId="251392490" sldId="846"/>
            <ac:spMk id="266" creationId="{6C3B7795-F1CD-4507-A658-7181E86F9922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70"/>
          <ac:spMkLst>
            <pc:docMk/>
            <pc:sldMk cId="251392490" sldId="846"/>
            <ac:spMk id="267" creationId="{7C7810C5-37A4-4D86-9D0A-AF291A2578F3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72"/>
          <ac:spMkLst>
            <pc:docMk/>
            <pc:sldMk cId="251392490" sldId="846"/>
            <ac:spMk id="268" creationId="{4AEB38D1-CDED-46C2-84AD-E2EE3DB2AE87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74"/>
          <ac:spMkLst>
            <pc:docMk/>
            <pc:sldMk cId="251392490" sldId="846"/>
            <ac:spMk id="269" creationId="{6107180B-F125-4C6C-B3EE-47C8A55DF639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76"/>
          <ac:spMkLst>
            <pc:docMk/>
            <pc:sldMk cId="251392490" sldId="846"/>
            <ac:spMk id="270" creationId="{E29BDE95-F5B7-48A4-9464-8A60A2CD509A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78"/>
          <ac:spMkLst>
            <pc:docMk/>
            <pc:sldMk cId="251392490" sldId="846"/>
            <ac:spMk id="271" creationId="{59F1FE08-5112-42C3-A713-DBEB9209BC22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80"/>
          <ac:spMkLst>
            <pc:docMk/>
            <pc:sldMk cId="251392490" sldId="846"/>
            <ac:spMk id="272" creationId="{2422492C-E14E-45AE-A89B-A45E57489AF1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82"/>
          <ac:spMkLst>
            <pc:docMk/>
            <pc:sldMk cId="251392490" sldId="846"/>
            <ac:spMk id="273" creationId="{B949524F-DE5F-4285-9BC5-EF279F6B6602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84"/>
          <ac:spMkLst>
            <pc:docMk/>
            <pc:sldMk cId="251392490" sldId="846"/>
            <ac:spMk id="274" creationId="{57DFD5FA-9C7B-4DDE-93CC-354C013F9BD4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86"/>
          <ac:spMkLst>
            <pc:docMk/>
            <pc:sldMk cId="251392490" sldId="846"/>
            <ac:spMk id="275" creationId="{70635831-C6EF-4288-AEA3-66B3AE252006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88"/>
          <ac:spMkLst>
            <pc:docMk/>
            <pc:sldMk cId="251392490" sldId="846"/>
            <ac:spMk id="276" creationId="{04AEAD21-E60F-4CEA-AA98-1C98C0703071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90"/>
          <ac:spMkLst>
            <pc:docMk/>
            <pc:sldMk cId="251392490" sldId="846"/>
            <ac:spMk id="277" creationId="{29BD7EA6-8FDC-4E0D-AE27-EC9C58B75B5B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92"/>
          <ac:spMkLst>
            <pc:docMk/>
            <pc:sldMk cId="251392490" sldId="846"/>
            <ac:spMk id="278" creationId="{A86B4866-6EE7-4E3C-88EB-F339B5581A7E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94"/>
          <ac:spMkLst>
            <pc:docMk/>
            <pc:sldMk cId="251392490" sldId="846"/>
            <ac:spMk id="279" creationId="{1A03354A-FA44-49B0-8E76-C15F6FCB44BA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96"/>
          <ac:spMkLst>
            <pc:docMk/>
            <pc:sldMk cId="251392490" sldId="846"/>
            <ac:spMk id="280" creationId="{1E8171E0-46E8-47CE-B261-13317A3072F4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698"/>
          <ac:spMkLst>
            <pc:docMk/>
            <pc:sldMk cId="251392490" sldId="846"/>
            <ac:spMk id="281" creationId="{AE5A15D0-6E67-4326-A9B7-902338A73C8A}"/>
          </ac:spMkLst>
        </pc:spChg>
        <pc:spChg chg="mod">
          <ac:chgData name="Stalin Jacob Wilson Packia Dhas" userId="050d7d71-3621-4503-95e8-1c9a9d962492" providerId="ADAL" clId="{00722E61-A757-4134-8CBB-8B7208677708}" dt="2025-12-11T11:45:22.609" v="700"/>
          <ac:spMkLst>
            <pc:docMk/>
            <pc:sldMk cId="251392490" sldId="846"/>
            <ac:spMk id="282" creationId="{E717E0C3-2CE1-4E65-863A-6790555AB9B2}"/>
          </ac:spMkLst>
        </pc:spChg>
        <pc:spChg chg="mod">
          <ac:chgData name="Stalin Jacob Wilson Packia Dhas" userId="050d7d71-3621-4503-95e8-1c9a9d962492" providerId="ADAL" clId="{00722E61-A757-4134-8CBB-8B7208677708}" dt="2025-12-11T11:45:22.625" v="702"/>
          <ac:spMkLst>
            <pc:docMk/>
            <pc:sldMk cId="251392490" sldId="846"/>
            <ac:spMk id="283" creationId="{F877129E-1CF2-41C4-BDA3-306A5542E0AD}"/>
          </ac:spMkLst>
        </pc:spChg>
        <pc:spChg chg="mod">
          <ac:chgData name="Stalin Jacob Wilson Packia Dhas" userId="050d7d71-3621-4503-95e8-1c9a9d962492" providerId="ADAL" clId="{00722E61-A757-4134-8CBB-8B7208677708}" dt="2025-12-11T11:45:22.626" v="704"/>
          <ac:spMkLst>
            <pc:docMk/>
            <pc:sldMk cId="251392490" sldId="846"/>
            <ac:spMk id="284" creationId="{BB0B9AF0-7AA0-44DB-913C-B67217C245E0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06"/>
          <ac:spMkLst>
            <pc:docMk/>
            <pc:sldMk cId="251392490" sldId="846"/>
            <ac:spMk id="285" creationId="{C4C437A9-9136-44B4-9A19-7E64BF5035FB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08"/>
          <ac:spMkLst>
            <pc:docMk/>
            <pc:sldMk cId="251392490" sldId="846"/>
            <ac:spMk id="286" creationId="{42C902B8-DEEC-4CAB-82C5-0BCC1A62454F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10"/>
          <ac:spMkLst>
            <pc:docMk/>
            <pc:sldMk cId="251392490" sldId="846"/>
            <ac:spMk id="287" creationId="{D333DDF6-7AFD-46F0-90C9-C1120C17CFF5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12"/>
          <ac:spMkLst>
            <pc:docMk/>
            <pc:sldMk cId="251392490" sldId="846"/>
            <ac:spMk id="288" creationId="{11894AD5-DD3D-470F-8FCA-720311F903DC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14"/>
          <ac:spMkLst>
            <pc:docMk/>
            <pc:sldMk cId="251392490" sldId="846"/>
            <ac:spMk id="289" creationId="{33D9F757-D12C-444E-AD6D-DA783D370976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16"/>
          <ac:spMkLst>
            <pc:docMk/>
            <pc:sldMk cId="251392490" sldId="846"/>
            <ac:spMk id="290" creationId="{2334F909-F9AB-4542-A576-AFC1022EB51E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18"/>
          <ac:spMkLst>
            <pc:docMk/>
            <pc:sldMk cId="251392490" sldId="846"/>
            <ac:spMk id="291" creationId="{468603A1-90B6-4B3F-B53F-32E7DBA23406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20"/>
          <ac:spMkLst>
            <pc:docMk/>
            <pc:sldMk cId="251392490" sldId="846"/>
            <ac:spMk id="292" creationId="{C4F41ACB-4A51-46A4-B2B6-7891D3E60CD9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22"/>
          <ac:spMkLst>
            <pc:docMk/>
            <pc:sldMk cId="251392490" sldId="846"/>
            <ac:spMk id="293" creationId="{E9920C31-168B-415C-A275-43394F1CD305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24"/>
          <ac:spMkLst>
            <pc:docMk/>
            <pc:sldMk cId="251392490" sldId="846"/>
            <ac:spMk id="294" creationId="{9DDE0424-FBD6-457E-BB8A-C27A6EE086CF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26"/>
          <ac:spMkLst>
            <pc:docMk/>
            <pc:sldMk cId="251392490" sldId="846"/>
            <ac:spMk id="295" creationId="{51C1725D-68BB-4CB6-85FF-B85A34EB1350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28"/>
          <ac:spMkLst>
            <pc:docMk/>
            <pc:sldMk cId="251392490" sldId="846"/>
            <ac:spMk id="296" creationId="{11F87F2D-71F4-4173-9746-5D5037C8EF58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30"/>
          <ac:spMkLst>
            <pc:docMk/>
            <pc:sldMk cId="251392490" sldId="846"/>
            <ac:spMk id="297" creationId="{216F0EA1-51A7-4491-B3E8-7BDC75C1775E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32"/>
          <ac:spMkLst>
            <pc:docMk/>
            <pc:sldMk cId="251392490" sldId="846"/>
            <ac:spMk id="298" creationId="{EBF1C402-342D-44A8-B7FB-0AAB4908FC91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34"/>
          <ac:spMkLst>
            <pc:docMk/>
            <pc:sldMk cId="251392490" sldId="846"/>
            <ac:spMk id="299" creationId="{AE4CB6D2-E6C7-45EC-88DF-708480A477A7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36"/>
          <ac:spMkLst>
            <pc:docMk/>
            <pc:sldMk cId="251392490" sldId="846"/>
            <ac:spMk id="300" creationId="{88364F98-656A-4D66-AB77-8E1F49635701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38"/>
          <ac:spMkLst>
            <pc:docMk/>
            <pc:sldMk cId="251392490" sldId="846"/>
            <ac:spMk id="301" creationId="{51DE40C9-A152-4C58-845D-A7BA8BF1147B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40"/>
          <ac:spMkLst>
            <pc:docMk/>
            <pc:sldMk cId="251392490" sldId="846"/>
            <ac:spMk id="302" creationId="{B9A98416-9FC3-4D90-B09B-2DEAFCC059B2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42"/>
          <ac:spMkLst>
            <pc:docMk/>
            <pc:sldMk cId="251392490" sldId="846"/>
            <ac:spMk id="303" creationId="{B45F571E-53D7-498E-80F5-DA60536E2D87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44"/>
          <ac:spMkLst>
            <pc:docMk/>
            <pc:sldMk cId="251392490" sldId="846"/>
            <ac:spMk id="304" creationId="{D36FD7BB-A1F3-4461-859C-C780E323ED07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46"/>
          <ac:spMkLst>
            <pc:docMk/>
            <pc:sldMk cId="251392490" sldId="846"/>
            <ac:spMk id="305" creationId="{5173DB22-AC4E-486B-9FEE-C1D43F592737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48"/>
          <ac:spMkLst>
            <pc:docMk/>
            <pc:sldMk cId="251392490" sldId="846"/>
            <ac:spMk id="306" creationId="{52F669F5-A65F-4363-A9C7-E4A7EBAB6A38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50"/>
          <ac:spMkLst>
            <pc:docMk/>
            <pc:sldMk cId="251392490" sldId="846"/>
            <ac:spMk id="307" creationId="{0C62BBCE-7786-499D-8CBD-AF305CC55637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52"/>
          <ac:spMkLst>
            <pc:docMk/>
            <pc:sldMk cId="251392490" sldId="846"/>
            <ac:spMk id="308" creationId="{46ED7EF3-5F85-42A3-994D-D71B23E07E77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54"/>
          <ac:spMkLst>
            <pc:docMk/>
            <pc:sldMk cId="251392490" sldId="846"/>
            <ac:spMk id="309" creationId="{9FA2AB8B-11E1-46E1-8A70-8BF172EE8505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56"/>
          <ac:spMkLst>
            <pc:docMk/>
            <pc:sldMk cId="251392490" sldId="846"/>
            <ac:spMk id="310" creationId="{67A473CA-CB9C-4D12-B860-67E5623EF570}"/>
          </ac:spMkLst>
        </pc:spChg>
        <pc:spChg chg="mod">
          <ac:chgData name="Stalin Jacob Wilson Packia Dhas" userId="050d7d71-3621-4503-95e8-1c9a9d962492" providerId="ADAL" clId="{00722E61-A757-4134-8CBB-8B7208677708}" dt="2025-12-11T11:45:22.627" v="758"/>
          <ac:spMkLst>
            <pc:docMk/>
            <pc:sldMk cId="251392490" sldId="846"/>
            <ac:spMk id="311" creationId="{4C36790F-9BE1-4927-BB36-3F8855CD9410}"/>
          </ac:spMkLst>
        </pc:spChg>
        <pc:spChg chg="mod">
          <ac:chgData name="Stalin Jacob Wilson Packia Dhas" userId="050d7d71-3621-4503-95e8-1c9a9d962492" providerId="ADAL" clId="{00722E61-A757-4134-8CBB-8B7208677708}" dt="2025-12-11T11:45:22.642" v="760"/>
          <ac:spMkLst>
            <pc:docMk/>
            <pc:sldMk cId="251392490" sldId="846"/>
            <ac:spMk id="312" creationId="{F3FAC12C-086C-43A9-8986-E17C95F311F8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762"/>
          <ac:spMkLst>
            <pc:docMk/>
            <pc:sldMk cId="251392490" sldId="846"/>
            <ac:spMk id="313" creationId="{4EB8A4FF-71F3-46C9-B4BB-1BDE93CE8490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764"/>
          <ac:spMkLst>
            <pc:docMk/>
            <pc:sldMk cId="251392490" sldId="846"/>
            <ac:spMk id="314" creationId="{56F62323-0047-480F-8302-F0C5C207AFC1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766"/>
          <ac:spMkLst>
            <pc:docMk/>
            <pc:sldMk cId="251392490" sldId="846"/>
            <ac:spMk id="315" creationId="{197FD582-9E2A-42FD-9834-C182D6A820C3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768"/>
          <ac:spMkLst>
            <pc:docMk/>
            <pc:sldMk cId="251392490" sldId="846"/>
            <ac:spMk id="316" creationId="{2F3B2CA7-6EB6-4B64-A24E-6FBB27785F6D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770"/>
          <ac:spMkLst>
            <pc:docMk/>
            <pc:sldMk cId="251392490" sldId="846"/>
            <ac:spMk id="317" creationId="{FCE208B3-F2D0-42F2-8D20-AFC337260E2F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772"/>
          <ac:spMkLst>
            <pc:docMk/>
            <pc:sldMk cId="251392490" sldId="846"/>
            <ac:spMk id="318" creationId="{2107641E-5471-400D-BDD1-85E958C4FD7B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774"/>
          <ac:spMkLst>
            <pc:docMk/>
            <pc:sldMk cId="251392490" sldId="846"/>
            <ac:spMk id="319" creationId="{F445EFB3-5C56-4CCE-9698-F80F120816D3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776"/>
          <ac:spMkLst>
            <pc:docMk/>
            <pc:sldMk cId="251392490" sldId="846"/>
            <ac:spMk id="320" creationId="{B74C3236-A012-46AB-AEA4-715400A5A8AE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778"/>
          <ac:spMkLst>
            <pc:docMk/>
            <pc:sldMk cId="251392490" sldId="846"/>
            <ac:spMk id="321" creationId="{E28B45C8-981E-4091-86E0-F08F461FB2DC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780"/>
          <ac:spMkLst>
            <pc:docMk/>
            <pc:sldMk cId="251392490" sldId="846"/>
            <ac:spMk id="322" creationId="{A3FBC578-AA00-4AC1-A9E1-AB06CF221FFA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782"/>
          <ac:spMkLst>
            <pc:docMk/>
            <pc:sldMk cId="251392490" sldId="846"/>
            <ac:spMk id="323" creationId="{7F630CFC-FF3B-4C74-9FD2-9D76D857C0B6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784"/>
          <ac:spMkLst>
            <pc:docMk/>
            <pc:sldMk cId="251392490" sldId="846"/>
            <ac:spMk id="324" creationId="{65606039-A392-44A6-96D8-40DFF69FF4A1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786"/>
          <ac:spMkLst>
            <pc:docMk/>
            <pc:sldMk cId="251392490" sldId="846"/>
            <ac:spMk id="325" creationId="{57FA9EDC-244A-4211-80FE-A71BF4AF4B2B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788"/>
          <ac:spMkLst>
            <pc:docMk/>
            <pc:sldMk cId="251392490" sldId="846"/>
            <ac:spMk id="326" creationId="{72A22814-87FD-43F6-9A73-53A6D7E68767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790"/>
          <ac:spMkLst>
            <pc:docMk/>
            <pc:sldMk cId="251392490" sldId="846"/>
            <ac:spMk id="327" creationId="{194CDA1B-5EB2-439F-8343-25D5251EE468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792"/>
          <ac:spMkLst>
            <pc:docMk/>
            <pc:sldMk cId="251392490" sldId="846"/>
            <ac:spMk id="328" creationId="{44D0E458-E664-4B09-B10C-7EEFC0188AE1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794"/>
          <ac:spMkLst>
            <pc:docMk/>
            <pc:sldMk cId="251392490" sldId="846"/>
            <ac:spMk id="329" creationId="{ADA2BC82-22E4-4469-A943-486C0F1711C5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796"/>
          <ac:spMkLst>
            <pc:docMk/>
            <pc:sldMk cId="251392490" sldId="846"/>
            <ac:spMk id="330" creationId="{1EC6FB58-25DB-4811-8F87-EEF6AD6C50B8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798"/>
          <ac:spMkLst>
            <pc:docMk/>
            <pc:sldMk cId="251392490" sldId="846"/>
            <ac:spMk id="331" creationId="{803B389C-FA33-4F0D-96F5-C56F82CA81FA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800"/>
          <ac:spMkLst>
            <pc:docMk/>
            <pc:sldMk cId="251392490" sldId="846"/>
            <ac:spMk id="332" creationId="{DC3B0E75-6CD0-48EC-A930-CF663017406C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802"/>
          <ac:spMkLst>
            <pc:docMk/>
            <pc:sldMk cId="251392490" sldId="846"/>
            <ac:spMk id="333" creationId="{2A30054D-23A7-40B5-95DB-108EED4525F0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804"/>
          <ac:spMkLst>
            <pc:docMk/>
            <pc:sldMk cId="251392490" sldId="846"/>
            <ac:spMk id="334" creationId="{BEB0C5C4-2D36-4964-B8EA-FEC20C70FE29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806"/>
          <ac:spMkLst>
            <pc:docMk/>
            <pc:sldMk cId="251392490" sldId="846"/>
            <ac:spMk id="335" creationId="{692A3054-5CCF-40CD-B8A2-87AD85816EE1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808"/>
          <ac:spMkLst>
            <pc:docMk/>
            <pc:sldMk cId="251392490" sldId="846"/>
            <ac:spMk id="336" creationId="{1E551A6E-4CCA-41FF-940A-D972AEF574B4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810"/>
          <ac:spMkLst>
            <pc:docMk/>
            <pc:sldMk cId="251392490" sldId="846"/>
            <ac:spMk id="337" creationId="{8FCEEEB8-025B-443A-A42F-095E69C8F70B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812"/>
          <ac:spMkLst>
            <pc:docMk/>
            <pc:sldMk cId="251392490" sldId="846"/>
            <ac:spMk id="338" creationId="{2A37E82C-D0B3-4A1B-92A1-1A3ACC69CE3E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814"/>
          <ac:spMkLst>
            <pc:docMk/>
            <pc:sldMk cId="251392490" sldId="846"/>
            <ac:spMk id="339" creationId="{FBB509AE-557F-469B-BFFF-F9517D71E905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816"/>
          <ac:spMkLst>
            <pc:docMk/>
            <pc:sldMk cId="251392490" sldId="846"/>
            <ac:spMk id="340" creationId="{4292A2D5-3D5B-4EF1-9305-3F2ED46A0B10}"/>
          </ac:spMkLst>
        </pc:spChg>
        <pc:spChg chg="mod">
          <ac:chgData name="Stalin Jacob Wilson Packia Dhas" userId="050d7d71-3621-4503-95e8-1c9a9d962492" providerId="ADAL" clId="{00722E61-A757-4134-8CBB-8B7208677708}" dt="2025-12-11T11:45:22.643" v="818"/>
          <ac:spMkLst>
            <pc:docMk/>
            <pc:sldMk cId="251392490" sldId="846"/>
            <ac:spMk id="341" creationId="{2389FDA1-CDC2-48DC-A580-F4392A30BE87}"/>
          </ac:spMkLst>
        </pc:spChg>
        <pc:spChg chg="mod">
          <ac:chgData name="Stalin Jacob Wilson Packia Dhas" userId="050d7d71-3621-4503-95e8-1c9a9d962492" providerId="ADAL" clId="{00722E61-A757-4134-8CBB-8B7208677708}" dt="2025-12-11T11:45:22.659" v="820"/>
          <ac:spMkLst>
            <pc:docMk/>
            <pc:sldMk cId="251392490" sldId="846"/>
            <ac:spMk id="342" creationId="{22817F85-A642-4577-A2FB-836B6A4F5FCA}"/>
          </ac:spMkLst>
        </pc:spChg>
        <pc:spChg chg="mod">
          <ac:chgData name="Stalin Jacob Wilson Packia Dhas" userId="050d7d71-3621-4503-95e8-1c9a9d962492" providerId="ADAL" clId="{00722E61-A757-4134-8CBB-8B7208677708}" dt="2025-12-11T11:45:22.659" v="822"/>
          <ac:spMkLst>
            <pc:docMk/>
            <pc:sldMk cId="251392490" sldId="846"/>
            <ac:spMk id="343" creationId="{1F13FBB6-AED8-4C4C-A0AA-1305F47149AE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24"/>
          <ac:spMkLst>
            <pc:docMk/>
            <pc:sldMk cId="251392490" sldId="846"/>
            <ac:spMk id="344" creationId="{4581A597-E7EB-4E1F-B4C8-BD4ABF4C075E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26"/>
          <ac:spMkLst>
            <pc:docMk/>
            <pc:sldMk cId="251392490" sldId="846"/>
            <ac:spMk id="345" creationId="{8880F349-0F66-4EEB-B9C1-0BD116DD12A1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28"/>
          <ac:spMkLst>
            <pc:docMk/>
            <pc:sldMk cId="251392490" sldId="846"/>
            <ac:spMk id="346" creationId="{F916737F-AD71-4F66-91E0-797A7DDA55B1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30"/>
          <ac:spMkLst>
            <pc:docMk/>
            <pc:sldMk cId="251392490" sldId="846"/>
            <ac:spMk id="347" creationId="{6B9AE468-9A48-4A0B-A9ED-F6510776AA9F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32"/>
          <ac:spMkLst>
            <pc:docMk/>
            <pc:sldMk cId="251392490" sldId="846"/>
            <ac:spMk id="348" creationId="{BAC1E245-D7AB-41FB-8394-703252B281BB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34"/>
          <ac:spMkLst>
            <pc:docMk/>
            <pc:sldMk cId="251392490" sldId="846"/>
            <ac:spMk id="349" creationId="{51833CB3-7320-4814-AA05-63EC0F3DE96F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36"/>
          <ac:spMkLst>
            <pc:docMk/>
            <pc:sldMk cId="251392490" sldId="846"/>
            <ac:spMk id="350" creationId="{475DF32E-4C3A-4BB5-962E-8134E29AF152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38"/>
          <ac:spMkLst>
            <pc:docMk/>
            <pc:sldMk cId="251392490" sldId="846"/>
            <ac:spMk id="351" creationId="{3E0D74B7-0EBC-4952-A6A9-81643C583750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40"/>
          <ac:spMkLst>
            <pc:docMk/>
            <pc:sldMk cId="251392490" sldId="846"/>
            <ac:spMk id="352" creationId="{31DE0A94-E7D7-4269-A5F8-818EE8C10D76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42"/>
          <ac:spMkLst>
            <pc:docMk/>
            <pc:sldMk cId="251392490" sldId="846"/>
            <ac:spMk id="353" creationId="{3A91ABC9-0BD9-4879-9087-71E486932947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44"/>
          <ac:spMkLst>
            <pc:docMk/>
            <pc:sldMk cId="251392490" sldId="846"/>
            <ac:spMk id="354" creationId="{F6E6DEF0-D922-4A9C-84E3-CE6B412833CF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46"/>
          <ac:spMkLst>
            <pc:docMk/>
            <pc:sldMk cId="251392490" sldId="846"/>
            <ac:spMk id="355" creationId="{04ED24C2-AE4F-4713-8D98-97DB8D373171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48"/>
          <ac:spMkLst>
            <pc:docMk/>
            <pc:sldMk cId="251392490" sldId="846"/>
            <ac:spMk id="356" creationId="{C4666511-CEC7-4EB3-A725-2CB0D653A3FA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50"/>
          <ac:spMkLst>
            <pc:docMk/>
            <pc:sldMk cId="251392490" sldId="846"/>
            <ac:spMk id="357" creationId="{3805B120-FC62-4FC1-A3BE-2E09CBDA8185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52"/>
          <ac:spMkLst>
            <pc:docMk/>
            <pc:sldMk cId="251392490" sldId="846"/>
            <ac:spMk id="358" creationId="{FEFB87B9-B808-4A3F-8631-78F0AAF0B6D9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54"/>
          <ac:spMkLst>
            <pc:docMk/>
            <pc:sldMk cId="251392490" sldId="846"/>
            <ac:spMk id="359" creationId="{4EC4317E-D33A-4A24-858A-CB5627CAFC2B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56"/>
          <ac:spMkLst>
            <pc:docMk/>
            <pc:sldMk cId="251392490" sldId="846"/>
            <ac:spMk id="360" creationId="{E77A5693-82B7-4C24-97AA-1491647FF920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58"/>
          <ac:spMkLst>
            <pc:docMk/>
            <pc:sldMk cId="251392490" sldId="846"/>
            <ac:spMk id="361" creationId="{BBC49B66-81FC-4ADB-9824-AFD944EA1FEB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60"/>
          <ac:spMkLst>
            <pc:docMk/>
            <pc:sldMk cId="251392490" sldId="846"/>
            <ac:spMk id="362" creationId="{7A4758ED-359B-4843-8862-F0364928FBD2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62"/>
          <ac:spMkLst>
            <pc:docMk/>
            <pc:sldMk cId="251392490" sldId="846"/>
            <ac:spMk id="363" creationId="{5E2A53A5-855E-492F-9720-79138DBCE7E6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64"/>
          <ac:spMkLst>
            <pc:docMk/>
            <pc:sldMk cId="251392490" sldId="846"/>
            <ac:spMk id="364" creationId="{38125C1F-406A-4722-BED1-B3CD4004BB85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66"/>
          <ac:spMkLst>
            <pc:docMk/>
            <pc:sldMk cId="251392490" sldId="846"/>
            <ac:spMk id="365" creationId="{016347DB-8949-477A-A658-FFA31E18395C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68"/>
          <ac:spMkLst>
            <pc:docMk/>
            <pc:sldMk cId="251392490" sldId="846"/>
            <ac:spMk id="366" creationId="{BC15D023-86DF-497E-B949-0205A65D3E75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70"/>
          <ac:spMkLst>
            <pc:docMk/>
            <pc:sldMk cId="251392490" sldId="846"/>
            <ac:spMk id="367" creationId="{B9EFE79F-CCDA-44CD-A2A7-0D3C1D618CC7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72"/>
          <ac:spMkLst>
            <pc:docMk/>
            <pc:sldMk cId="251392490" sldId="846"/>
            <ac:spMk id="368" creationId="{7CF8F9A8-FC6E-4D1B-9F26-C37525AD5051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74"/>
          <ac:spMkLst>
            <pc:docMk/>
            <pc:sldMk cId="251392490" sldId="846"/>
            <ac:spMk id="369" creationId="{34FF2797-AE5E-4465-8037-0CD3FB7138D4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76"/>
          <ac:spMkLst>
            <pc:docMk/>
            <pc:sldMk cId="251392490" sldId="846"/>
            <ac:spMk id="370" creationId="{7874B48E-5A05-457F-9E13-C4F9A4667DB5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78"/>
          <ac:spMkLst>
            <pc:docMk/>
            <pc:sldMk cId="251392490" sldId="846"/>
            <ac:spMk id="371" creationId="{C5FCBFE3-0456-45EE-813C-A8B867496B4B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80"/>
          <ac:spMkLst>
            <pc:docMk/>
            <pc:sldMk cId="251392490" sldId="846"/>
            <ac:spMk id="372" creationId="{6D58A8B1-1732-453D-AF1C-652BB50C9989}"/>
          </ac:spMkLst>
        </pc:spChg>
        <pc:spChg chg="mod">
          <ac:chgData name="Stalin Jacob Wilson Packia Dhas" userId="050d7d71-3621-4503-95e8-1c9a9d962492" providerId="ADAL" clId="{00722E61-A757-4134-8CBB-8B7208677708}" dt="2025-12-11T11:45:22.660" v="882"/>
          <ac:spMkLst>
            <pc:docMk/>
            <pc:sldMk cId="251392490" sldId="846"/>
            <ac:spMk id="373" creationId="{451C0C29-F3A7-4814-B7AA-DCBD928F4766}"/>
          </ac:spMkLst>
        </pc:spChg>
        <pc:spChg chg="mod">
          <ac:chgData name="Stalin Jacob Wilson Packia Dhas" userId="050d7d71-3621-4503-95e8-1c9a9d962492" providerId="ADAL" clId="{00722E61-A757-4134-8CBB-8B7208677708}" dt="2025-12-11T11:45:22.676" v="884"/>
          <ac:spMkLst>
            <pc:docMk/>
            <pc:sldMk cId="251392490" sldId="846"/>
            <ac:spMk id="374" creationId="{0105ADC9-7FD4-4053-B768-E3A90388F69E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886"/>
          <ac:spMkLst>
            <pc:docMk/>
            <pc:sldMk cId="251392490" sldId="846"/>
            <ac:spMk id="375" creationId="{57585D30-53A9-4EF9-8DB3-D8B7BE49F030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888"/>
          <ac:spMkLst>
            <pc:docMk/>
            <pc:sldMk cId="251392490" sldId="846"/>
            <ac:spMk id="376" creationId="{89B31C73-6175-41A5-BFB5-462F055A4943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890"/>
          <ac:spMkLst>
            <pc:docMk/>
            <pc:sldMk cId="251392490" sldId="846"/>
            <ac:spMk id="377" creationId="{455F8FE2-4781-42BB-9581-E049E870B13F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892"/>
          <ac:spMkLst>
            <pc:docMk/>
            <pc:sldMk cId="251392490" sldId="846"/>
            <ac:spMk id="378" creationId="{D25A8CBE-A264-40C5-84D2-1A234AE314E3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894"/>
          <ac:spMkLst>
            <pc:docMk/>
            <pc:sldMk cId="251392490" sldId="846"/>
            <ac:spMk id="379" creationId="{E8E01802-505F-4484-9A1D-A5100C6A84EA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896"/>
          <ac:spMkLst>
            <pc:docMk/>
            <pc:sldMk cId="251392490" sldId="846"/>
            <ac:spMk id="380" creationId="{ED640C99-E5A2-4D14-87B4-5E54F7C4D6F2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898"/>
          <ac:spMkLst>
            <pc:docMk/>
            <pc:sldMk cId="251392490" sldId="846"/>
            <ac:spMk id="381" creationId="{37124D99-A709-4D9F-B8E3-CCC5489C2BC3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900"/>
          <ac:spMkLst>
            <pc:docMk/>
            <pc:sldMk cId="251392490" sldId="846"/>
            <ac:spMk id="382" creationId="{93BD94AA-74AE-4C3E-83F0-9B356F43ECBD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902"/>
          <ac:spMkLst>
            <pc:docMk/>
            <pc:sldMk cId="251392490" sldId="846"/>
            <ac:spMk id="383" creationId="{611C2459-E7E2-4A67-8B9E-00587D8EE2C5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904"/>
          <ac:spMkLst>
            <pc:docMk/>
            <pc:sldMk cId="251392490" sldId="846"/>
            <ac:spMk id="384" creationId="{0929EBED-3032-4916-ABB6-7CC0C3B8C952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906"/>
          <ac:spMkLst>
            <pc:docMk/>
            <pc:sldMk cId="251392490" sldId="846"/>
            <ac:spMk id="385" creationId="{42090F6B-694E-4FBA-8003-615DCF25E347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908"/>
          <ac:spMkLst>
            <pc:docMk/>
            <pc:sldMk cId="251392490" sldId="846"/>
            <ac:spMk id="386" creationId="{F1D54DBF-CF1F-4F81-8BC3-E9718D4BE35C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910"/>
          <ac:spMkLst>
            <pc:docMk/>
            <pc:sldMk cId="251392490" sldId="846"/>
            <ac:spMk id="387" creationId="{FF46C6CF-B748-4F7E-92B5-0F9E887FAE26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912"/>
          <ac:spMkLst>
            <pc:docMk/>
            <pc:sldMk cId="251392490" sldId="846"/>
            <ac:spMk id="388" creationId="{BDA129D4-91CB-41BC-8D44-32C119B4D923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914"/>
          <ac:spMkLst>
            <pc:docMk/>
            <pc:sldMk cId="251392490" sldId="846"/>
            <ac:spMk id="389" creationId="{5AD400AA-A770-4FB1-9CFE-49FC0FC15840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916"/>
          <ac:spMkLst>
            <pc:docMk/>
            <pc:sldMk cId="251392490" sldId="846"/>
            <ac:spMk id="390" creationId="{4E854BEF-C01E-413E-9FD4-A33D687F3212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918"/>
          <ac:spMkLst>
            <pc:docMk/>
            <pc:sldMk cId="251392490" sldId="846"/>
            <ac:spMk id="391" creationId="{4CEAC2F2-3866-481B-9AEB-11C1D5454930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920"/>
          <ac:spMkLst>
            <pc:docMk/>
            <pc:sldMk cId="251392490" sldId="846"/>
            <ac:spMk id="392" creationId="{0CA64921-B03C-45E7-8534-2DC02D5181AA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922"/>
          <ac:spMkLst>
            <pc:docMk/>
            <pc:sldMk cId="251392490" sldId="846"/>
            <ac:spMk id="393" creationId="{262EF3CC-82D6-486F-B362-7582B57F1DD0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924"/>
          <ac:spMkLst>
            <pc:docMk/>
            <pc:sldMk cId="251392490" sldId="846"/>
            <ac:spMk id="394" creationId="{DF9912B7-EE98-4A35-9FA3-9C9A955A9929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926"/>
          <ac:spMkLst>
            <pc:docMk/>
            <pc:sldMk cId="251392490" sldId="846"/>
            <ac:spMk id="395" creationId="{303B5280-2A7B-40F6-8BA4-732B4BEF2C0F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928"/>
          <ac:spMkLst>
            <pc:docMk/>
            <pc:sldMk cId="251392490" sldId="846"/>
            <ac:spMk id="396" creationId="{546E13EE-BF77-4883-9FB6-1819C03EDA8D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930"/>
          <ac:spMkLst>
            <pc:docMk/>
            <pc:sldMk cId="251392490" sldId="846"/>
            <ac:spMk id="397" creationId="{2DEE02F6-FD23-450C-A547-1EB5974EEF49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932"/>
          <ac:spMkLst>
            <pc:docMk/>
            <pc:sldMk cId="251392490" sldId="846"/>
            <ac:spMk id="398" creationId="{423E9ABC-67FD-4FB6-B87B-8A2AA66A361C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934"/>
          <ac:spMkLst>
            <pc:docMk/>
            <pc:sldMk cId="251392490" sldId="846"/>
            <ac:spMk id="399" creationId="{B7B3FE3A-D5AD-4729-921E-3D010EEBF685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936"/>
          <ac:spMkLst>
            <pc:docMk/>
            <pc:sldMk cId="251392490" sldId="846"/>
            <ac:spMk id="400" creationId="{31018937-0761-4B05-AA98-FAE02527BA9F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938"/>
          <ac:spMkLst>
            <pc:docMk/>
            <pc:sldMk cId="251392490" sldId="846"/>
            <ac:spMk id="401" creationId="{99BEFAAF-3A78-4DEC-B51E-50E4DC4BB933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940"/>
          <ac:spMkLst>
            <pc:docMk/>
            <pc:sldMk cId="251392490" sldId="846"/>
            <ac:spMk id="402" creationId="{3FE205B4-2039-4E50-ABDC-80BA5A96F714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942"/>
          <ac:spMkLst>
            <pc:docMk/>
            <pc:sldMk cId="251392490" sldId="846"/>
            <ac:spMk id="403" creationId="{FCE41907-C9C2-4C30-841F-8727F7E991A7}"/>
          </ac:spMkLst>
        </pc:spChg>
        <pc:spChg chg="mod">
          <ac:chgData name="Stalin Jacob Wilson Packia Dhas" userId="050d7d71-3621-4503-95e8-1c9a9d962492" providerId="ADAL" clId="{00722E61-A757-4134-8CBB-8B7208677708}" dt="2025-12-11T11:45:22.677" v="944"/>
          <ac:spMkLst>
            <pc:docMk/>
            <pc:sldMk cId="251392490" sldId="846"/>
            <ac:spMk id="404" creationId="{6EF29D86-C671-473D-91C4-C9829B5E5A81}"/>
          </ac:spMkLst>
        </pc:spChg>
        <pc:spChg chg="mod">
          <ac:chgData name="Stalin Jacob Wilson Packia Dhas" userId="050d7d71-3621-4503-95e8-1c9a9d962492" providerId="ADAL" clId="{00722E61-A757-4134-8CBB-8B7208677708}" dt="2025-12-11T11:45:22.693" v="946"/>
          <ac:spMkLst>
            <pc:docMk/>
            <pc:sldMk cId="251392490" sldId="846"/>
            <ac:spMk id="405" creationId="{FEC701CB-3A5A-40DD-885C-D5F19C9367DA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48"/>
          <ac:spMkLst>
            <pc:docMk/>
            <pc:sldMk cId="251392490" sldId="846"/>
            <ac:spMk id="406" creationId="{95E26441-8B34-49A8-884B-841E3D7299B1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50"/>
          <ac:spMkLst>
            <pc:docMk/>
            <pc:sldMk cId="251392490" sldId="846"/>
            <ac:spMk id="407" creationId="{5BB2D8E6-76B8-47CE-9700-52AAFF5B7DBC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52"/>
          <ac:spMkLst>
            <pc:docMk/>
            <pc:sldMk cId="251392490" sldId="846"/>
            <ac:spMk id="408" creationId="{49B4E23C-601D-46FD-94BC-4A1A929896FA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54"/>
          <ac:spMkLst>
            <pc:docMk/>
            <pc:sldMk cId="251392490" sldId="846"/>
            <ac:spMk id="409" creationId="{F366D641-2034-41D3-A7F7-63441B173B5F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56"/>
          <ac:spMkLst>
            <pc:docMk/>
            <pc:sldMk cId="251392490" sldId="846"/>
            <ac:spMk id="410" creationId="{5F5EF80F-9807-475C-8F9F-D11EA27CEB49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58"/>
          <ac:spMkLst>
            <pc:docMk/>
            <pc:sldMk cId="251392490" sldId="846"/>
            <ac:spMk id="411" creationId="{FAED5560-ADBD-48B2-9116-9FA2E7388E81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60"/>
          <ac:spMkLst>
            <pc:docMk/>
            <pc:sldMk cId="251392490" sldId="846"/>
            <ac:spMk id="412" creationId="{503A4BAF-9094-4FD9-A264-4C2E83412CFA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62"/>
          <ac:spMkLst>
            <pc:docMk/>
            <pc:sldMk cId="251392490" sldId="846"/>
            <ac:spMk id="413" creationId="{04DE0D87-5CF1-4D8B-8DCB-5DCA063643AD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64"/>
          <ac:spMkLst>
            <pc:docMk/>
            <pc:sldMk cId="251392490" sldId="846"/>
            <ac:spMk id="414" creationId="{80929423-B29B-4605-B3C3-7B036B5BF543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66"/>
          <ac:spMkLst>
            <pc:docMk/>
            <pc:sldMk cId="251392490" sldId="846"/>
            <ac:spMk id="415" creationId="{89C5E48A-EC04-4064-B89A-4269081E0353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68"/>
          <ac:spMkLst>
            <pc:docMk/>
            <pc:sldMk cId="251392490" sldId="846"/>
            <ac:spMk id="416" creationId="{920A0223-BF26-4977-A839-F841CD43719A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70"/>
          <ac:spMkLst>
            <pc:docMk/>
            <pc:sldMk cId="251392490" sldId="846"/>
            <ac:spMk id="417" creationId="{375E458C-D513-4EDB-93DF-8A4B4FB7CB1C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72"/>
          <ac:spMkLst>
            <pc:docMk/>
            <pc:sldMk cId="251392490" sldId="846"/>
            <ac:spMk id="418" creationId="{1F08C290-E3A7-4791-8E07-6BB424FF8F7C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74"/>
          <ac:spMkLst>
            <pc:docMk/>
            <pc:sldMk cId="251392490" sldId="846"/>
            <ac:spMk id="419" creationId="{90743809-6D2E-452E-A8D0-5E18B34DB361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76"/>
          <ac:spMkLst>
            <pc:docMk/>
            <pc:sldMk cId="251392490" sldId="846"/>
            <ac:spMk id="420" creationId="{5C7A57F8-A4F2-4736-98FE-2EC41AB1F411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78"/>
          <ac:spMkLst>
            <pc:docMk/>
            <pc:sldMk cId="251392490" sldId="846"/>
            <ac:spMk id="421" creationId="{9E076B3C-619F-4FA1-A844-885EB298F28C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80"/>
          <ac:spMkLst>
            <pc:docMk/>
            <pc:sldMk cId="251392490" sldId="846"/>
            <ac:spMk id="422" creationId="{E903B46D-F025-45C1-BF78-A9E2D6D56C51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82"/>
          <ac:spMkLst>
            <pc:docMk/>
            <pc:sldMk cId="251392490" sldId="846"/>
            <ac:spMk id="423" creationId="{AADC659B-71C8-4257-9A6B-C62FA12E7D2F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84"/>
          <ac:spMkLst>
            <pc:docMk/>
            <pc:sldMk cId="251392490" sldId="846"/>
            <ac:spMk id="424" creationId="{B317D97F-7117-451A-ADB0-5CF1B32EE781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86"/>
          <ac:spMkLst>
            <pc:docMk/>
            <pc:sldMk cId="251392490" sldId="846"/>
            <ac:spMk id="425" creationId="{3A5E7A98-FB32-4030-A74C-EA400E36E64E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88"/>
          <ac:spMkLst>
            <pc:docMk/>
            <pc:sldMk cId="251392490" sldId="846"/>
            <ac:spMk id="426" creationId="{4C2454E1-83E0-4E4C-935B-8F3906DD53C5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90"/>
          <ac:spMkLst>
            <pc:docMk/>
            <pc:sldMk cId="251392490" sldId="846"/>
            <ac:spMk id="427" creationId="{9F75E3D2-1B10-49A0-BA88-422EAD8C90B9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92"/>
          <ac:spMkLst>
            <pc:docMk/>
            <pc:sldMk cId="251392490" sldId="846"/>
            <ac:spMk id="428" creationId="{5E6B6B20-849E-4673-9DA9-481332377B14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94"/>
          <ac:spMkLst>
            <pc:docMk/>
            <pc:sldMk cId="251392490" sldId="846"/>
            <ac:spMk id="429" creationId="{3BE22818-CBE1-43C5-95E0-02571BA84581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96"/>
          <ac:spMkLst>
            <pc:docMk/>
            <pc:sldMk cId="251392490" sldId="846"/>
            <ac:spMk id="430" creationId="{070A3335-CB26-4677-B852-4208DDE73476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998"/>
          <ac:spMkLst>
            <pc:docMk/>
            <pc:sldMk cId="251392490" sldId="846"/>
            <ac:spMk id="431" creationId="{164E3881-7AA9-4E41-9B3B-2458E39D82A1}"/>
          </ac:spMkLst>
        </pc:spChg>
        <pc:spChg chg="mod">
          <ac:chgData name="Stalin Jacob Wilson Packia Dhas" userId="050d7d71-3621-4503-95e8-1c9a9d962492" providerId="ADAL" clId="{00722E61-A757-4134-8CBB-8B7208677708}" dt="2025-12-11T11:45:22.694" v="1000"/>
          <ac:spMkLst>
            <pc:docMk/>
            <pc:sldMk cId="251392490" sldId="846"/>
            <ac:spMk id="432" creationId="{9D85ED17-9053-421A-84DC-BA1D41A7335A}"/>
          </ac:spMkLst>
        </pc:spChg>
        <pc:spChg chg="mod">
          <ac:chgData name="Stalin Jacob Wilson Packia Dhas" userId="050d7d71-3621-4503-95e8-1c9a9d962492" providerId="ADAL" clId="{00722E61-A757-4134-8CBB-8B7208677708}" dt="2025-12-11T11:45:22.710" v="1002"/>
          <ac:spMkLst>
            <pc:docMk/>
            <pc:sldMk cId="251392490" sldId="846"/>
            <ac:spMk id="433" creationId="{32D68B93-25F5-4972-934B-755F745F8542}"/>
          </ac:spMkLst>
        </pc:spChg>
        <pc:spChg chg="mod">
          <ac:chgData name="Stalin Jacob Wilson Packia Dhas" userId="050d7d71-3621-4503-95e8-1c9a9d962492" providerId="ADAL" clId="{00722E61-A757-4134-8CBB-8B7208677708}" dt="2025-12-11T11:45:22.710" v="1004"/>
          <ac:spMkLst>
            <pc:docMk/>
            <pc:sldMk cId="251392490" sldId="846"/>
            <ac:spMk id="434" creationId="{9209568B-FCEA-4C9E-824E-024FEE66294B}"/>
          </ac:spMkLst>
        </pc:spChg>
        <pc:spChg chg="mod">
          <ac:chgData name="Stalin Jacob Wilson Packia Dhas" userId="050d7d71-3621-4503-95e8-1c9a9d962492" providerId="ADAL" clId="{00722E61-A757-4134-8CBB-8B7208677708}" dt="2025-12-11T11:45:22.711" v="1006"/>
          <ac:spMkLst>
            <pc:docMk/>
            <pc:sldMk cId="251392490" sldId="846"/>
            <ac:spMk id="435" creationId="{9BF4E1C0-2401-4C3B-9097-16EBA3B69245}"/>
          </ac:spMkLst>
        </pc:spChg>
        <pc:spChg chg="mod">
          <ac:chgData name="Stalin Jacob Wilson Packia Dhas" userId="050d7d71-3621-4503-95e8-1c9a9d962492" providerId="ADAL" clId="{00722E61-A757-4134-8CBB-8B7208677708}" dt="2025-12-11T11:45:22.711" v="1008"/>
          <ac:spMkLst>
            <pc:docMk/>
            <pc:sldMk cId="251392490" sldId="846"/>
            <ac:spMk id="436" creationId="{2CB3A67C-6087-4658-9CA0-3CB3EA094C60}"/>
          </ac:spMkLst>
        </pc:spChg>
        <pc:spChg chg="mod">
          <ac:chgData name="Stalin Jacob Wilson Packia Dhas" userId="050d7d71-3621-4503-95e8-1c9a9d962492" providerId="ADAL" clId="{00722E61-A757-4134-8CBB-8B7208677708}" dt="2025-12-11T11:45:22.712" v="1010"/>
          <ac:spMkLst>
            <pc:docMk/>
            <pc:sldMk cId="251392490" sldId="846"/>
            <ac:spMk id="437" creationId="{D8F09D2C-1997-4645-BB21-5F55B761D52C}"/>
          </ac:spMkLst>
        </pc:spChg>
        <pc:spChg chg="mod">
          <ac:chgData name="Stalin Jacob Wilson Packia Dhas" userId="050d7d71-3621-4503-95e8-1c9a9d962492" providerId="ADAL" clId="{00722E61-A757-4134-8CBB-8B7208677708}" dt="2025-12-11T11:45:22.712" v="1012"/>
          <ac:spMkLst>
            <pc:docMk/>
            <pc:sldMk cId="251392490" sldId="846"/>
            <ac:spMk id="438" creationId="{277673AA-E3B8-4479-8B75-349FBD1F098A}"/>
          </ac:spMkLst>
        </pc:spChg>
        <pc:spChg chg="mod">
          <ac:chgData name="Stalin Jacob Wilson Packia Dhas" userId="050d7d71-3621-4503-95e8-1c9a9d962492" providerId="ADAL" clId="{00722E61-A757-4134-8CBB-8B7208677708}" dt="2025-12-11T11:45:22.712" v="1014"/>
          <ac:spMkLst>
            <pc:docMk/>
            <pc:sldMk cId="251392490" sldId="846"/>
            <ac:spMk id="439" creationId="{88EE018A-802C-4FA1-90D9-96AA939089A4}"/>
          </ac:spMkLst>
        </pc:spChg>
        <pc:spChg chg="mod">
          <ac:chgData name="Stalin Jacob Wilson Packia Dhas" userId="050d7d71-3621-4503-95e8-1c9a9d962492" providerId="ADAL" clId="{00722E61-A757-4134-8CBB-8B7208677708}" dt="2025-12-11T11:45:22.712" v="1016"/>
          <ac:spMkLst>
            <pc:docMk/>
            <pc:sldMk cId="251392490" sldId="846"/>
            <ac:spMk id="440" creationId="{DD56BF0C-DF10-47BD-98D8-BFE5444CDBA0}"/>
          </ac:spMkLst>
        </pc:spChg>
        <pc:spChg chg="mod">
          <ac:chgData name="Stalin Jacob Wilson Packia Dhas" userId="050d7d71-3621-4503-95e8-1c9a9d962492" providerId="ADAL" clId="{00722E61-A757-4134-8CBB-8B7208677708}" dt="2025-12-11T11:45:22.712" v="1018"/>
          <ac:spMkLst>
            <pc:docMk/>
            <pc:sldMk cId="251392490" sldId="846"/>
            <ac:spMk id="441" creationId="{C2B8412F-B015-496C-8E52-BB379D7A8075}"/>
          </ac:spMkLst>
        </pc:spChg>
        <pc:spChg chg="mod">
          <ac:chgData name="Stalin Jacob Wilson Packia Dhas" userId="050d7d71-3621-4503-95e8-1c9a9d962492" providerId="ADAL" clId="{00722E61-A757-4134-8CBB-8B7208677708}" dt="2025-12-11T11:45:22.712" v="1020"/>
          <ac:spMkLst>
            <pc:docMk/>
            <pc:sldMk cId="251392490" sldId="846"/>
            <ac:spMk id="442" creationId="{6F873629-CDF6-4CE8-A0FC-5A6CDB4C88F8}"/>
          </ac:spMkLst>
        </pc:spChg>
        <pc:spChg chg="mod">
          <ac:chgData name="Stalin Jacob Wilson Packia Dhas" userId="050d7d71-3621-4503-95e8-1c9a9d962492" providerId="ADAL" clId="{00722E61-A757-4134-8CBB-8B7208677708}" dt="2025-12-11T11:45:22.712" v="1022"/>
          <ac:spMkLst>
            <pc:docMk/>
            <pc:sldMk cId="251392490" sldId="846"/>
            <ac:spMk id="443" creationId="{1A68A53E-7FCE-4915-AE79-F75C88EB82F6}"/>
          </ac:spMkLst>
        </pc:spChg>
        <pc:spChg chg="mod">
          <ac:chgData name="Stalin Jacob Wilson Packia Dhas" userId="050d7d71-3621-4503-95e8-1c9a9d962492" providerId="ADAL" clId="{00722E61-A757-4134-8CBB-8B7208677708}" dt="2025-12-11T11:45:22.712" v="1024"/>
          <ac:spMkLst>
            <pc:docMk/>
            <pc:sldMk cId="251392490" sldId="846"/>
            <ac:spMk id="444" creationId="{A7CD3CEB-254F-40E3-B07A-1F97D3A8D082}"/>
          </ac:spMkLst>
        </pc:spChg>
        <pc:spChg chg="mod">
          <ac:chgData name="Stalin Jacob Wilson Packia Dhas" userId="050d7d71-3621-4503-95e8-1c9a9d962492" providerId="ADAL" clId="{00722E61-A757-4134-8CBB-8B7208677708}" dt="2025-12-11T11:45:22.712" v="1026"/>
          <ac:spMkLst>
            <pc:docMk/>
            <pc:sldMk cId="251392490" sldId="846"/>
            <ac:spMk id="445" creationId="{EA8B550D-FDEE-4E14-B5C5-04EF4C8ADC2F}"/>
          </ac:spMkLst>
        </pc:spChg>
        <pc:spChg chg="mod">
          <ac:chgData name="Stalin Jacob Wilson Packia Dhas" userId="050d7d71-3621-4503-95e8-1c9a9d962492" providerId="ADAL" clId="{00722E61-A757-4134-8CBB-8B7208677708}" dt="2025-12-11T11:45:22.712" v="1028"/>
          <ac:spMkLst>
            <pc:docMk/>
            <pc:sldMk cId="251392490" sldId="846"/>
            <ac:spMk id="446" creationId="{B7D5A71A-7127-4F35-8EAA-8C118A4419F7}"/>
          </ac:spMkLst>
        </pc:spChg>
        <pc:spChg chg="mod">
          <ac:chgData name="Stalin Jacob Wilson Packia Dhas" userId="050d7d71-3621-4503-95e8-1c9a9d962492" providerId="ADAL" clId="{00722E61-A757-4134-8CBB-8B7208677708}" dt="2025-12-11T11:45:22.712" v="1030"/>
          <ac:spMkLst>
            <pc:docMk/>
            <pc:sldMk cId="251392490" sldId="846"/>
            <ac:spMk id="447" creationId="{37245335-FFAA-4BF6-BA5C-AF7CBFF735D0}"/>
          </ac:spMkLst>
        </pc:spChg>
        <pc:spChg chg="mod">
          <ac:chgData name="Stalin Jacob Wilson Packia Dhas" userId="050d7d71-3621-4503-95e8-1c9a9d962492" providerId="ADAL" clId="{00722E61-A757-4134-8CBB-8B7208677708}" dt="2025-12-11T11:45:22.712" v="1032"/>
          <ac:spMkLst>
            <pc:docMk/>
            <pc:sldMk cId="251392490" sldId="846"/>
            <ac:spMk id="448" creationId="{9988D788-E1E4-4297-A21E-3432A82DA290}"/>
          </ac:spMkLst>
        </pc:spChg>
        <pc:spChg chg="mod">
          <ac:chgData name="Stalin Jacob Wilson Packia Dhas" userId="050d7d71-3621-4503-95e8-1c9a9d962492" providerId="ADAL" clId="{00722E61-A757-4134-8CBB-8B7208677708}" dt="2025-12-11T11:45:22.712" v="1034"/>
          <ac:spMkLst>
            <pc:docMk/>
            <pc:sldMk cId="251392490" sldId="846"/>
            <ac:spMk id="449" creationId="{00A29CE3-0CFB-4AD0-AB4A-5E46ADEDEE4D}"/>
          </ac:spMkLst>
        </pc:spChg>
        <pc:spChg chg="mod">
          <ac:chgData name="Stalin Jacob Wilson Packia Dhas" userId="050d7d71-3621-4503-95e8-1c9a9d962492" providerId="ADAL" clId="{00722E61-A757-4134-8CBB-8B7208677708}" dt="2025-12-11T11:45:22.712" v="1036"/>
          <ac:spMkLst>
            <pc:docMk/>
            <pc:sldMk cId="251392490" sldId="846"/>
            <ac:spMk id="450" creationId="{46628106-713C-47F8-9BEF-ED32F5F21C25}"/>
          </ac:spMkLst>
        </pc:spChg>
        <pc:spChg chg="mod">
          <ac:chgData name="Stalin Jacob Wilson Packia Dhas" userId="050d7d71-3621-4503-95e8-1c9a9d962492" providerId="ADAL" clId="{00722E61-A757-4134-8CBB-8B7208677708}" dt="2025-12-11T11:45:22.712" v="1038"/>
          <ac:spMkLst>
            <pc:docMk/>
            <pc:sldMk cId="251392490" sldId="846"/>
            <ac:spMk id="451" creationId="{3F7D6C60-A664-4617-9214-2B7FDD9A7ED7}"/>
          </ac:spMkLst>
        </pc:spChg>
        <pc:spChg chg="mod">
          <ac:chgData name="Stalin Jacob Wilson Packia Dhas" userId="050d7d71-3621-4503-95e8-1c9a9d962492" providerId="ADAL" clId="{00722E61-A757-4134-8CBB-8B7208677708}" dt="2025-12-11T11:45:22.720" v="1040"/>
          <ac:spMkLst>
            <pc:docMk/>
            <pc:sldMk cId="251392490" sldId="846"/>
            <ac:spMk id="452" creationId="{71B44063-FE16-4672-A7CA-9CC459D9394E}"/>
          </ac:spMkLst>
        </pc:spChg>
        <pc:spChg chg="mod">
          <ac:chgData name="Stalin Jacob Wilson Packia Dhas" userId="050d7d71-3621-4503-95e8-1c9a9d962492" providerId="ADAL" clId="{00722E61-A757-4134-8CBB-8B7208677708}" dt="2025-12-11T11:45:22.720" v="1042"/>
          <ac:spMkLst>
            <pc:docMk/>
            <pc:sldMk cId="251392490" sldId="846"/>
            <ac:spMk id="453" creationId="{506DAFC9-A415-4DD0-BF5D-1A597569C5F9}"/>
          </ac:spMkLst>
        </pc:spChg>
        <pc:spChg chg="mod">
          <ac:chgData name="Stalin Jacob Wilson Packia Dhas" userId="050d7d71-3621-4503-95e8-1c9a9d962492" providerId="ADAL" clId="{00722E61-A757-4134-8CBB-8B7208677708}" dt="2025-12-11T11:45:22.720" v="1044"/>
          <ac:spMkLst>
            <pc:docMk/>
            <pc:sldMk cId="251392490" sldId="846"/>
            <ac:spMk id="454" creationId="{CA32E7CE-3DA1-4EA8-A0F4-C15E16AD66BC}"/>
          </ac:spMkLst>
        </pc:spChg>
        <pc:spChg chg="mod">
          <ac:chgData name="Stalin Jacob Wilson Packia Dhas" userId="050d7d71-3621-4503-95e8-1c9a9d962492" providerId="ADAL" clId="{00722E61-A757-4134-8CBB-8B7208677708}" dt="2025-12-11T11:45:22.720" v="1046"/>
          <ac:spMkLst>
            <pc:docMk/>
            <pc:sldMk cId="251392490" sldId="846"/>
            <ac:spMk id="455" creationId="{344D379A-E7B8-4B7C-BBFE-9C0301B711B0}"/>
          </ac:spMkLst>
        </pc:spChg>
        <pc:spChg chg="mod">
          <ac:chgData name="Stalin Jacob Wilson Packia Dhas" userId="050d7d71-3621-4503-95e8-1c9a9d962492" providerId="ADAL" clId="{00722E61-A757-4134-8CBB-8B7208677708}" dt="2025-12-11T11:45:22.722" v="1048"/>
          <ac:spMkLst>
            <pc:docMk/>
            <pc:sldMk cId="251392490" sldId="846"/>
            <ac:spMk id="456" creationId="{F89DE822-9548-4D46-9AE5-D2199A664127}"/>
          </ac:spMkLst>
        </pc:spChg>
        <pc:spChg chg="mod">
          <ac:chgData name="Stalin Jacob Wilson Packia Dhas" userId="050d7d71-3621-4503-95e8-1c9a9d962492" providerId="ADAL" clId="{00722E61-A757-4134-8CBB-8B7208677708}" dt="2025-12-11T11:45:22.722" v="1050"/>
          <ac:spMkLst>
            <pc:docMk/>
            <pc:sldMk cId="251392490" sldId="846"/>
            <ac:spMk id="457" creationId="{2331A84F-3402-44A7-9891-3ACF505B745A}"/>
          </ac:spMkLst>
        </pc:spChg>
        <pc:spChg chg="mod">
          <ac:chgData name="Stalin Jacob Wilson Packia Dhas" userId="050d7d71-3621-4503-95e8-1c9a9d962492" providerId="ADAL" clId="{00722E61-A757-4134-8CBB-8B7208677708}" dt="2025-12-11T11:45:22.722" v="1052"/>
          <ac:spMkLst>
            <pc:docMk/>
            <pc:sldMk cId="251392490" sldId="846"/>
            <ac:spMk id="458" creationId="{E49511B8-8B1B-42AD-8536-2581327AF574}"/>
          </ac:spMkLst>
        </pc:spChg>
        <pc:spChg chg="mod">
          <ac:chgData name="Stalin Jacob Wilson Packia Dhas" userId="050d7d71-3621-4503-95e8-1c9a9d962492" providerId="ADAL" clId="{00722E61-A757-4134-8CBB-8B7208677708}" dt="2025-12-11T11:45:22.722" v="1054"/>
          <ac:spMkLst>
            <pc:docMk/>
            <pc:sldMk cId="251392490" sldId="846"/>
            <ac:spMk id="459" creationId="{6EF04137-52ED-4CCD-95A0-A54973785E29}"/>
          </ac:spMkLst>
        </pc:spChg>
        <pc:spChg chg="mod">
          <ac:chgData name="Stalin Jacob Wilson Packia Dhas" userId="050d7d71-3621-4503-95e8-1c9a9d962492" providerId="ADAL" clId="{00722E61-A757-4134-8CBB-8B7208677708}" dt="2025-12-11T11:45:22.722" v="1056"/>
          <ac:spMkLst>
            <pc:docMk/>
            <pc:sldMk cId="251392490" sldId="846"/>
            <ac:spMk id="460" creationId="{F8048C1F-6951-4E9C-9F52-9977D8FD9EA1}"/>
          </ac:spMkLst>
        </pc:spChg>
        <pc:spChg chg="mod">
          <ac:chgData name="Stalin Jacob Wilson Packia Dhas" userId="050d7d71-3621-4503-95e8-1c9a9d962492" providerId="ADAL" clId="{00722E61-A757-4134-8CBB-8B7208677708}" dt="2025-12-11T11:45:22.722" v="1058"/>
          <ac:spMkLst>
            <pc:docMk/>
            <pc:sldMk cId="251392490" sldId="846"/>
            <ac:spMk id="461" creationId="{B0503382-6856-459A-BCA9-903E627DF2E9}"/>
          </ac:spMkLst>
        </pc:spChg>
        <pc:spChg chg="mod">
          <ac:chgData name="Stalin Jacob Wilson Packia Dhas" userId="050d7d71-3621-4503-95e8-1c9a9d962492" providerId="ADAL" clId="{00722E61-A757-4134-8CBB-8B7208677708}" dt="2025-12-11T11:45:22.722" v="1060"/>
          <ac:spMkLst>
            <pc:docMk/>
            <pc:sldMk cId="251392490" sldId="846"/>
            <ac:spMk id="462" creationId="{15883FCB-822D-433B-9CCC-242ED43B8BC4}"/>
          </ac:spMkLst>
        </pc:spChg>
        <pc:spChg chg="mod">
          <ac:chgData name="Stalin Jacob Wilson Packia Dhas" userId="050d7d71-3621-4503-95e8-1c9a9d962492" providerId="ADAL" clId="{00722E61-A757-4134-8CBB-8B7208677708}" dt="2025-12-11T11:45:22.722" v="1062"/>
          <ac:spMkLst>
            <pc:docMk/>
            <pc:sldMk cId="251392490" sldId="846"/>
            <ac:spMk id="463" creationId="{E7DD5C87-5AEE-4DDC-B7D7-C749A4BE8F3F}"/>
          </ac:spMkLst>
        </pc:spChg>
        <pc:spChg chg="mod">
          <ac:chgData name="Stalin Jacob Wilson Packia Dhas" userId="050d7d71-3621-4503-95e8-1c9a9d962492" providerId="ADAL" clId="{00722E61-A757-4134-8CBB-8B7208677708}" dt="2025-12-11T11:45:22.722" v="1064"/>
          <ac:spMkLst>
            <pc:docMk/>
            <pc:sldMk cId="251392490" sldId="846"/>
            <ac:spMk id="464" creationId="{F10432AA-A0FB-47E0-B3F9-69A6E4E7B24E}"/>
          </ac:spMkLst>
        </pc:spChg>
        <pc:spChg chg="mod">
          <ac:chgData name="Stalin Jacob Wilson Packia Dhas" userId="050d7d71-3621-4503-95e8-1c9a9d962492" providerId="ADAL" clId="{00722E61-A757-4134-8CBB-8B7208677708}" dt="2025-12-11T11:45:22.722" v="1066"/>
          <ac:spMkLst>
            <pc:docMk/>
            <pc:sldMk cId="251392490" sldId="846"/>
            <ac:spMk id="465" creationId="{50458FB3-F625-43B6-A7EE-E7065897C8C0}"/>
          </ac:spMkLst>
        </pc:spChg>
        <pc:spChg chg="mod">
          <ac:chgData name="Stalin Jacob Wilson Packia Dhas" userId="050d7d71-3621-4503-95e8-1c9a9d962492" providerId="ADAL" clId="{00722E61-A757-4134-8CBB-8B7208677708}" dt="2025-12-11T11:45:22.722" v="1068"/>
          <ac:spMkLst>
            <pc:docMk/>
            <pc:sldMk cId="251392490" sldId="846"/>
            <ac:spMk id="466" creationId="{EB7AC84D-FA7B-44A3-9D6E-597AE5288AAC}"/>
          </ac:spMkLst>
        </pc:spChg>
        <pc:spChg chg="mod">
          <ac:chgData name="Stalin Jacob Wilson Packia Dhas" userId="050d7d71-3621-4503-95e8-1c9a9d962492" providerId="ADAL" clId="{00722E61-A757-4134-8CBB-8B7208677708}" dt="2025-12-11T11:45:22.722" v="1070"/>
          <ac:spMkLst>
            <pc:docMk/>
            <pc:sldMk cId="251392490" sldId="846"/>
            <ac:spMk id="467" creationId="{2EB2D1D3-0B12-425D-A990-2F837509B6E4}"/>
          </ac:spMkLst>
        </pc:spChg>
        <pc:spChg chg="mod">
          <ac:chgData name="Stalin Jacob Wilson Packia Dhas" userId="050d7d71-3621-4503-95e8-1c9a9d962492" providerId="ADAL" clId="{00722E61-A757-4134-8CBB-8B7208677708}" dt="2025-12-11T11:45:22.730" v="1072"/>
          <ac:spMkLst>
            <pc:docMk/>
            <pc:sldMk cId="251392490" sldId="846"/>
            <ac:spMk id="468" creationId="{C18F46DB-F925-4D10-AD17-AE51F5A58362}"/>
          </ac:spMkLst>
        </pc:spChg>
        <pc:spChg chg="mod">
          <ac:chgData name="Stalin Jacob Wilson Packia Dhas" userId="050d7d71-3621-4503-95e8-1c9a9d962492" providerId="ADAL" clId="{00722E61-A757-4134-8CBB-8B7208677708}" dt="2025-12-11T11:45:22.730" v="1074"/>
          <ac:spMkLst>
            <pc:docMk/>
            <pc:sldMk cId="251392490" sldId="846"/>
            <ac:spMk id="469" creationId="{65EFC218-E0C4-4E22-A763-D58E7D49AFDD}"/>
          </ac:spMkLst>
        </pc:spChg>
        <pc:spChg chg="mod">
          <ac:chgData name="Stalin Jacob Wilson Packia Dhas" userId="050d7d71-3621-4503-95e8-1c9a9d962492" providerId="ADAL" clId="{00722E61-A757-4134-8CBB-8B7208677708}" dt="2025-12-11T11:45:22.731" v="1076"/>
          <ac:spMkLst>
            <pc:docMk/>
            <pc:sldMk cId="251392490" sldId="846"/>
            <ac:spMk id="470" creationId="{EBC645AC-96E9-44F7-808A-A5965964AC41}"/>
          </ac:spMkLst>
        </pc:spChg>
        <pc:spChg chg="mod">
          <ac:chgData name="Stalin Jacob Wilson Packia Dhas" userId="050d7d71-3621-4503-95e8-1c9a9d962492" providerId="ADAL" clId="{00722E61-A757-4134-8CBB-8B7208677708}" dt="2025-12-11T11:45:22.732" v="1078"/>
          <ac:spMkLst>
            <pc:docMk/>
            <pc:sldMk cId="251392490" sldId="846"/>
            <ac:spMk id="471" creationId="{28152FF3-07F5-4247-AD1E-A09F3CBF4A35}"/>
          </ac:spMkLst>
        </pc:spChg>
        <pc:spChg chg="mod">
          <ac:chgData name="Stalin Jacob Wilson Packia Dhas" userId="050d7d71-3621-4503-95e8-1c9a9d962492" providerId="ADAL" clId="{00722E61-A757-4134-8CBB-8B7208677708}" dt="2025-12-11T11:45:22.733" v="1080"/>
          <ac:spMkLst>
            <pc:docMk/>
            <pc:sldMk cId="251392490" sldId="846"/>
            <ac:spMk id="472" creationId="{C6978E72-5436-474A-BAAF-4F7D5D442963}"/>
          </ac:spMkLst>
        </pc:spChg>
        <pc:spChg chg="mod">
          <ac:chgData name="Stalin Jacob Wilson Packia Dhas" userId="050d7d71-3621-4503-95e8-1c9a9d962492" providerId="ADAL" clId="{00722E61-A757-4134-8CBB-8B7208677708}" dt="2025-12-11T11:45:22.733" v="1082"/>
          <ac:spMkLst>
            <pc:docMk/>
            <pc:sldMk cId="251392490" sldId="846"/>
            <ac:spMk id="473" creationId="{F856BE64-F9A6-4C35-8F4F-EAB61E112D15}"/>
          </ac:spMkLst>
        </pc:spChg>
        <pc:spChg chg="mod">
          <ac:chgData name="Stalin Jacob Wilson Packia Dhas" userId="050d7d71-3621-4503-95e8-1c9a9d962492" providerId="ADAL" clId="{00722E61-A757-4134-8CBB-8B7208677708}" dt="2025-12-11T11:45:22.733" v="1084"/>
          <ac:spMkLst>
            <pc:docMk/>
            <pc:sldMk cId="251392490" sldId="846"/>
            <ac:spMk id="474" creationId="{8A35DCA3-BA34-49E0-A508-0DA50A0D4151}"/>
          </ac:spMkLst>
        </pc:spChg>
        <pc:spChg chg="mod">
          <ac:chgData name="Stalin Jacob Wilson Packia Dhas" userId="050d7d71-3621-4503-95e8-1c9a9d962492" providerId="ADAL" clId="{00722E61-A757-4134-8CBB-8B7208677708}" dt="2025-12-11T11:45:22.733" v="1086"/>
          <ac:spMkLst>
            <pc:docMk/>
            <pc:sldMk cId="251392490" sldId="846"/>
            <ac:spMk id="475" creationId="{0539BFCB-3113-48DA-8365-6F3238E48D39}"/>
          </ac:spMkLst>
        </pc:spChg>
        <pc:spChg chg="mod">
          <ac:chgData name="Stalin Jacob Wilson Packia Dhas" userId="050d7d71-3621-4503-95e8-1c9a9d962492" providerId="ADAL" clId="{00722E61-A757-4134-8CBB-8B7208677708}" dt="2025-12-11T11:45:22.733" v="1088"/>
          <ac:spMkLst>
            <pc:docMk/>
            <pc:sldMk cId="251392490" sldId="846"/>
            <ac:spMk id="476" creationId="{5282A8FA-7DC0-44DF-B489-F2FE1B095DAF}"/>
          </ac:spMkLst>
        </pc:spChg>
        <pc:spChg chg="mod">
          <ac:chgData name="Stalin Jacob Wilson Packia Dhas" userId="050d7d71-3621-4503-95e8-1c9a9d962492" providerId="ADAL" clId="{00722E61-A757-4134-8CBB-8B7208677708}" dt="2025-12-11T11:45:22.733" v="1090"/>
          <ac:spMkLst>
            <pc:docMk/>
            <pc:sldMk cId="251392490" sldId="846"/>
            <ac:spMk id="477" creationId="{09906E5D-D895-43AC-9EEB-10980ED95A74}"/>
          </ac:spMkLst>
        </pc:spChg>
        <pc:spChg chg="mod">
          <ac:chgData name="Stalin Jacob Wilson Packia Dhas" userId="050d7d71-3621-4503-95e8-1c9a9d962492" providerId="ADAL" clId="{00722E61-A757-4134-8CBB-8B7208677708}" dt="2025-12-11T11:45:22.733" v="1092"/>
          <ac:spMkLst>
            <pc:docMk/>
            <pc:sldMk cId="251392490" sldId="846"/>
            <ac:spMk id="478" creationId="{C0D1E188-1EB7-47C2-97AD-3C02BD469E10}"/>
          </ac:spMkLst>
        </pc:spChg>
        <pc:spChg chg="mod">
          <ac:chgData name="Stalin Jacob Wilson Packia Dhas" userId="050d7d71-3621-4503-95e8-1c9a9d962492" providerId="ADAL" clId="{00722E61-A757-4134-8CBB-8B7208677708}" dt="2025-12-11T11:45:22.733" v="1094"/>
          <ac:spMkLst>
            <pc:docMk/>
            <pc:sldMk cId="251392490" sldId="846"/>
            <ac:spMk id="479" creationId="{6EA041F2-CC5E-446E-8002-3EE7207494A4}"/>
          </ac:spMkLst>
        </pc:spChg>
        <pc:spChg chg="mod">
          <ac:chgData name="Stalin Jacob Wilson Packia Dhas" userId="050d7d71-3621-4503-95e8-1c9a9d962492" providerId="ADAL" clId="{00722E61-A757-4134-8CBB-8B7208677708}" dt="2025-12-11T11:45:22.733" v="1096"/>
          <ac:spMkLst>
            <pc:docMk/>
            <pc:sldMk cId="251392490" sldId="846"/>
            <ac:spMk id="480" creationId="{19058037-A69D-4E3A-BC6E-7DC93A424A6A}"/>
          </ac:spMkLst>
        </pc:spChg>
        <pc:spChg chg="mod">
          <ac:chgData name="Stalin Jacob Wilson Packia Dhas" userId="050d7d71-3621-4503-95e8-1c9a9d962492" providerId="ADAL" clId="{00722E61-A757-4134-8CBB-8B7208677708}" dt="2025-12-11T11:45:22.733" v="1098"/>
          <ac:spMkLst>
            <pc:docMk/>
            <pc:sldMk cId="251392490" sldId="846"/>
            <ac:spMk id="481" creationId="{01737469-2C9D-4D9A-B46D-94360A861811}"/>
          </ac:spMkLst>
        </pc:spChg>
        <pc:spChg chg="mod">
          <ac:chgData name="Stalin Jacob Wilson Packia Dhas" userId="050d7d71-3621-4503-95e8-1c9a9d962492" providerId="ADAL" clId="{00722E61-A757-4134-8CBB-8B7208677708}" dt="2025-12-11T11:45:22.733" v="1100"/>
          <ac:spMkLst>
            <pc:docMk/>
            <pc:sldMk cId="251392490" sldId="846"/>
            <ac:spMk id="482" creationId="{7A76FF4E-A999-4DC4-82A9-B4530051BF00}"/>
          </ac:spMkLst>
        </pc:spChg>
        <pc:spChg chg="mod">
          <ac:chgData name="Stalin Jacob Wilson Packia Dhas" userId="050d7d71-3621-4503-95e8-1c9a9d962492" providerId="ADAL" clId="{00722E61-A757-4134-8CBB-8B7208677708}" dt="2025-12-11T11:45:22.733" v="1102"/>
          <ac:spMkLst>
            <pc:docMk/>
            <pc:sldMk cId="251392490" sldId="846"/>
            <ac:spMk id="483" creationId="{1D5D599E-2403-49BD-A37C-7239D6BB829A}"/>
          </ac:spMkLst>
        </pc:spChg>
        <pc:spChg chg="mod">
          <ac:chgData name="Stalin Jacob Wilson Packia Dhas" userId="050d7d71-3621-4503-95e8-1c9a9d962492" providerId="ADAL" clId="{00722E61-A757-4134-8CBB-8B7208677708}" dt="2025-12-11T11:45:22.733" v="1104"/>
          <ac:spMkLst>
            <pc:docMk/>
            <pc:sldMk cId="251392490" sldId="846"/>
            <ac:spMk id="484" creationId="{8DC8D012-39D1-4E2B-AB4C-A17474AB7348}"/>
          </ac:spMkLst>
        </pc:spChg>
        <pc:spChg chg="mod">
          <ac:chgData name="Stalin Jacob Wilson Packia Dhas" userId="050d7d71-3621-4503-95e8-1c9a9d962492" providerId="ADAL" clId="{00722E61-A757-4134-8CBB-8B7208677708}" dt="2025-12-11T11:45:22.740" v="1106"/>
          <ac:spMkLst>
            <pc:docMk/>
            <pc:sldMk cId="251392490" sldId="846"/>
            <ac:spMk id="485" creationId="{4C81FD85-ECC6-4515-A95D-9FB9873C6A2C}"/>
          </ac:spMkLst>
        </pc:spChg>
        <pc:spChg chg="mod">
          <ac:chgData name="Stalin Jacob Wilson Packia Dhas" userId="050d7d71-3621-4503-95e8-1c9a9d962492" providerId="ADAL" clId="{00722E61-A757-4134-8CBB-8B7208677708}" dt="2025-12-11T11:45:22.741" v="1108"/>
          <ac:spMkLst>
            <pc:docMk/>
            <pc:sldMk cId="251392490" sldId="846"/>
            <ac:spMk id="486" creationId="{6B9D83B9-3783-474F-BA00-BEB2D32E0583}"/>
          </ac:spMkLst>
        </pc:spChg>
        <pc:spChg chg="mod">
          <ac:chgData name="Stalin Jacob Wilson Packia Dhas" userId="050d7d71-3621-4503-95e8-1c9a9d962492" providerId="ADAL" clId="{00722E61-A757-4134-8CBB-8B7208677708}" dt="2025-12-11T11:45:22.741" v="1110"/>
          <ac:spMkLst>
            <pc:docMk/>
            <pc:sldMk cId="251392490" sldId="846"/>
            <ac:spMk id="487" creationId="{5054D96E-CD97-46D5-BA90-CABE34F6143D}"/>
          </ac:spMkLst>
        </pc:spChg>
        <pc:spChg chg="mod">
          <ac:chgData name="Stalin Jacob Wilson Packia Dhas" userId="050d7d71-3621-4503-95e8-1c9a9d962492" providerId="ADAL" clId="{00722E61-A757-4134-8CBB-8B7208677708}" dt="2025-12-11T11:45:22.741" v="1112"/>
          <ac:spMkLst>
            <pc:docMk/>
            <pc:sldMk cId="251392490" sldId="846"/>
            <ac:spMk id="488" creationId="{EA7483FA-411B-4C41-98F5-DF1C4EEA0039}"/>
          </ac:spMkLst>
        </pc:spChg>
        <pc:spChg chg="mod">
          <ac:chgData name="Stalin Jacob Wilson Packia Dhas" userId="050d7d71-3621-4503-95e8-1c9a9d962492" providerId="ADAL" clId="{00722E61-A757-4134-8CBB-8B7208677708}" dt="2025-12-11T11:45:22.742" v="1114"/>
          <ac:spMkLst>
            <pc:docMk/>
            <pc:sldMk cId="251392490" sldId="846"/>
            <ac:spMk id="489" creationId="{CCB0ADF2-C44F-4D22-9879-EC8E7B599410}"/>
          </ac:spMkLst>
        </pc:spChg>
        <pc:spChg chg="mod">
          <ac:chgData name="Stalin Jacob Wilson Packia Dhas" userId="050d7d71-3621-4503-95e8-1c9a9d962492" providerId="ADAL" clId="{00722E61-A757-4134-8CBB-8B7208677708}" dt="2025-12-11T11:45:22.742" v="1116"/>
          <ac:spMkLst>
            <pc:docMk/>
            <pc:sldMk cId="251392490" sldId="846"/>
            <ac:spMk id="490" creationId="{A516CE0B-9B0C-4544-AD3D-73CE06181FDE}"/>
          </ac:spMkLst>
        </pc:spChg>
        <pc:spChg chg="mod">
          <ac:chgData name="Stalin Jacob Wilson Packia Dhas" userId="050d7d71-3621-4503-95e8-1c9a9d962492" providerId="ADAL" clId="{00722E61-A757-4134-8CBB-8B7208677708}" dt="2025-12-11T11:45:22.742" v="1118"/>
          <ac:spMkLst>
            <pc:docMk/>
            <pc:sldMk cId="251392490" sldId="846"/>
            <ac:spMk id="491" creationId="{18EF9D83-BB19-4758-837F-BD7F3A687289}"/>
          </ac:spMkLst>
        </pc:spChg>
        <pc:spChg chg="mod">
          <ac:chgData name="Stalin Jacob Wilson Packia Dhas" userId="050d7d71-3621-4503-95e8-1c9a9d962492" providerId="ADAL" clId="{00722E61-A757-4134-8CBB-8B7208677708}" dt="2025-12-11T11:45:22.742" v="1120"/>
          <ac:spMkLst>
            <pc:docMk/>
            <pc:sldMk cId="251392490" sldId="846"/>
            <ac:spMk id="492" creationId="{628E309C-9B2C-4693-BAE0-8FEB566764A4}"/>
          </ac:spMkLst>
        </pc:spChg>
        <pc:spChg chg="mod">
          <ac:chgData name="Stalin Jacob Wilson Packia Dhas" userId="050d7d71-3621-4503-95e8-1c9a9d962492" providerId="ADAL" clId="{00722E61-A757-4134-8CBB-8B7208677708}" dt="2025-12-11T11:45:22.742" v="1122"/>
          <ac:spMkLst>
            <pc:docMk/>
            <pc:sldMk cId="251392490" sldId="846"/>
            <ac:spMk id="493" creationId="{4DA80278-ED76-4DFC-AAA6-D8A5A14BA68F}"/>
          </ac:spMkLst>
        </pc:spChg>
        <pc:spChg chg="mod">
          <ac:chgData name="Stalin Jacob Wilson Packia Dhas" userId="050d7d71-3621-4503-95e8-1c9a9d962492" providerId="ADAL" clId="{00722E61-A757-4134-8CBB-8B7208677708}" dt="2025-12-11T11:45:22.742" v="1124"/>
          <ac:spMkLst>
            <pc:docMk/>
            <pc:sldMk cId="251392490" sldId="846"/>
            <ac:spMk id="494" creationId="{0AC66A6A-5B4A-435B-B737-7B9FE41EA0A1}"/>
          </ac:spMkLst>
        </pc:spChg>
        <pc:spChg chg="mod">
          <ac:chgData name="Stalin Jacob Wilson Packia Dhas" userId="050d7d71-3621-4503-95e8-1c9a9d962492" providerId="ADAL" clId="{00722E61-A757-4134-8CBB-8B7208677708}" dt="2025-12-11T11:45:22.742" v="1126"/>
          <ac:spMkLst>
            <pc:docMk/>
            <pc:sldMk cId="251392490" sldId="846"/>
            <ac:spMk id="495" creationId="{8AC06D74-2246-483F-BC7C-C3EBBF667B4D}"/>
          </ac:spMkLst>
        </pc:spChg>
        <pc:spChg chg="mod">
          <ac:chgData name="Stalin Jacob Wilson Packia Dhas" userId="050d7d71-3621-4503-95e8-1c9a9d962492" providerId="ADAL" clId="{00722E61-A757-4134-8CBB-8B7208677708}" dt="2025-12-11T11:45:22.742" v="1128"/>
          <ac:spMkLst>
            <pc:docMk/>
            <pc:sldMk cId="251392490" sldId="846"/>
            <ac:spMk id="496" creationId="{40FFD7F7-B0ED-4D2F-9359-AB0EBCFDA6F0}"/>
          </ac:spMkLst>
        </pc:spChg>
        <pc:spChg chg="mod">
          <ac:chgData name="Stalin Jacob Wilson Packia Dhas" userId="050d7d71-3621-4503-95e8-1c9a9d962492" providerId="ADAL" clId="{00722E61-A757-4134-8CBB-8B7208677708}" dt="2025-12-11T11:45:22.742" v="1130"/>
          <ac:spMkLst>
            <pc:docMk/>
            <pc:sldMk cId="251392490" sldId="846"/>
            <ac:spMk id="497" creationId="{DE6941B9-93FA-4D2F-BB09-C3937D2D92D0}"/>
          </ac:spMkLst>
        </pc:spChg>
        <pc:spChg chg="mod">
          <ac:chgData name="Stalin Jacob Wilson Packia Dhas" userId="050d7d71-3621-4503-95e8-1c9a9d962492" providerId="ADAL" clId="{00722E61-A757-4134-8CBB-8B7208677708}" dt="2025-12-11T11:45:22.742" v="1132"/>
          <ac:spMkLst>
            <pc:docMk/>
            <pc:sldMk cId="251392490" sldId="846"/>
            <ac:spMk id="498" creationId="{CC8513A9-165B-45F5-A2F2-2F1CA8BF2C4F}"/>
          </ac:spMkLst>
        </pc:spChg>
        <pc:spChg chg="mod">
          <ac:chgData name="Stalin Jacob Wilson Packia Dhas" userId="050d7d71-3621-4503-95e8-1c9a9d962492" providerId="ADAL" clId="{00722E61-A757-4134-8CBB-8B7208677708}" dt="2025-12-11T11:45:22.742" v="1134"/>
          <ac:spMkLst>
            <pc:docMk/>
            <pc:sldMk cId="251392490" sldId="846"/>
            <ac:spMk id="499" creationId="{D32CF260-EC35-4C95-8F89-DC1B4F3A9596}"/>
          </ac:spMkLst>
        </pc:spChg>
        <pc:spChg chg="mod">
          <ac:chgData name="Stalin Jacob Wilson Packia Dhas" userId="050d7d71-3621-4503-95e8-1c9a9d962492" providerId="ADAL" clId="{00722E61-A757-4134-8CBB-8B7208677708}" dt="2025-12-11T11:45:22.742" v="1136"/>
          <ac:spMkLst>
            <pc:docMk/>
            <pc:sldMk cId="251392490" sldId="846"/>
            <ac:spMk id="500" creationId="{B922F75C-8712-4A7B-BAEF-6DDD70838C14}"/>
          </ac:spMkLst>
        </pc:spChg>
        <pc:spChg chg="mod">
          <ac:chgData name="Stalin Jacob Wilson Packia Dhas" userId="050d7d71-3621-4503-95e8-1c9a9d962492" providerId="ADAL" clId="{00722E61-A757-4134-8CBB-8B7208677708}" dt="2025-12-11T11:45:22.742" v="1138"/>
          <ac:spMkLst>
            <pc:docMk/>
            <pc:sldMk cId="251392490" sldId="846"/>
            <ac:spMk id="501" creationId="{D5F6745C-A896-4DE9-A53A-3703BC4F758F}"/>
          </ac:spMkLst>
        </pc:spChg>
        <pc:spChg chg="mod">
          <ac:chgData name="Stalin Jacob Wilson Packia Dhas" userId="050d7d71-3621-4503-95e8-1c9a9d962492" providerId="ADAL" clId="{00722E61-A757-4134-8CBB-8B7208677708}" dt="2025-12-11T11:45:22.742" v="1140"/>
          <ac:spMkLst>
            <pc:docMk/>
            <pc:sldMk cId="251392490" sldId="846"/>
            <ac:spMk id="502" creationId="{DB149B5B-2DF3-4632-A8EA-FFEF7F79C256}"/>
          </ac:spMkLst>
        </pc:spChg>
        <pc:spChg chg="mod">
          <ac:chgData name="Stalin Jacob Wilson Packia Dhas" userId="050d7d71-3621-4503-95e8-1c9a9d962492" providerId="ADAL" clId="{00722E61-A757-4134-8CBB-8B7208677708}" dt="2025-12-11T11:45:22.742" v="1142"/>
          <ac:spMkLst>
            <pc:docMk/>
            <pc:sldMk cId="251392490" sldId="846"/>
            <ac:spMk id="503" creationId="{C1FF2BE2-0A8B-4566-B9BE-A7832D7B7E98}"/>
          </ac:spMkLst>
        </pc:spChg>
        <pc:spChg chg="mod">
          <ac:chgData name="Stalin Jacob Wilson Packia Dhas" userId="050d7d71-3621-4503-95e8-1c9a9d962492" providerId="ADAL" clId="{00722E61-A757-4134-8CBB-8B7208677708}" dt="2025-12-11T11:45:22.750" v="1144"/>
          <ac:spMkLst>
            <pc:docMk/>
            <pc:sldMk cId="251392490" sldId="846"/>
            <ac:spMk id="504" creationId="{69CE5AAA-EC0F-445F-A32A-5AF4D6B53891}"/>
          </ac:spMkLst>
        </pc:spChg>
        <pc:spChg chg="mod">
          <ac:chgData name="Stalin Jacob Wilson Packia Dhas" userId="050d7d71-3621-4503-95e8-1c9a9d962492" providerId="ADAL" clId="{00722E61-A757-4134-8CBB-8B7208677708}" dt="2025-12-11T11:45:22.751" v="1146"/>
          <ac:spMkLst>
            <pc:docMk/>
            <pc:sldMk cId="251392490" sldId="846"/>
            <ac:spMk id="505" creationId="{215B4B0B-F224-4576-A0B3-8C72C4414255}"/>
          </ac:spMkLst>
        </pc:spChg>
        <pc:spChg chg="mod">
          <ac:chgData name="Stalin Jacob Wilson Packia Dhas" userId="050d7d71-3621-4503-95e8-1c9a9d962492" providerId="ADAL" clId="{00722E61-A757-4134-8CBB-8B7208677708}" dt="2025-12-11T11:45:22.751" v="1148"/>
          <ac:spMkLst>
            <pc:docMk/>
            <pc:sldMk cId="251392490" sldId="846"/>
            <ac:spMk id="506" creationId="{B5F3740F-C718-4D50-B10A-BCB4B903ACA7}"/>
          </ac:spMkLst>
        </pc:spChg>
        <pc:spChg chg="mod">
          <ac:chgData name="Stalin Jacob Wilson Packia Dhas" userId="050d7d71-3621-4503-95e8-1c9a9d962492" providerId="ADAL" clId="{00722E61-A757-4134-8CBB-8B7208677708}" dt="2025-12-11T11:45:22.752" v="1150"/>
          <ac:spMkLst>
            <pc:docMk/>
            <pc:sldMk cId="251392490" sldId="846"/>
            <ac:spMk id="507" creationId="{176A9A48-8387-4C8F-AAE0-2166B731D58B}"/>
          </ac:spMkLst>
        </pc:spChg>
        <pc:spChg chg="mod">
          <ac:chgData name="Stalin Jacob Wilson Packia Dhas" userId="050d7d71-3621-4503-95e8-1c9a9d962492" providerId="ADAL" clId="{00722E61-A757-4134-8CBB-8B7208677708}" dt="2025-12-11T11:45:22.752" v="1152"/>
          <ac:spMkLst>
            <pc:docMk/>
            <pc:sldMk cId="251392490" sldId="846"/>
            <ac:spMk id="508" creationId="{D07BA645-6054-41EF-821E-E675DA73D9F9}"/>
          </ac:spMkLst>
        </pc:spChg>
        <pc:spChg chg="mod">
          <ac:chgData name="Stalin Jacob Wilson Packia Dhas" userId="050d7d71-3621-4503-95e8-1c9a9d962492" providerId="ADAL" clId="{00722E61-A757-4134-8CBB-8B7208677708}" dt="2025-12-11T11:45:22.752" v="1154"/>
          <ac:spMkLst>
            <pc:docMk/>
            <pc:sldMk cId="251392490" sldId="846"/>
            <ac:spMk id="509" creationId="{60BCB620-550A-40D9-9C4F-6B58C8253C80}"/>
          </ac:spMkLst>
        </pc:spChg>
        <pc:spChg chg="mod">
          <ac:chgData name="Stalin Jacob Wilson Packia Dhas" userId="050d7d71-3621-4503-95e8-1c9a9d962492" providerId="ADAL" clId="{00722E61-A757-4134-8CBB-8B7208677708}" dt="2025-12-11T11:45:22.752" v="1156"/>
          <ac:spMkLst>
            <pc:docMk/>
            <pc:sldMk cId="251392490" sldId="846"/>
            <ac:spMk id="510" creationId="{64B836E2-1A98-48A8-86F7-9CCC0BEF139F}"/>
          </ac:spMkLst>
        </pc:spChg>
        <pc:spChg chg="mod">
          <ac:chgData name="Stalin Jacob Wilson Packia Dhas" userId="050d7d71-3621-4503-95e8-1c9a9d962492" providerId="ADAL" clId="{00722E61-A757-4134-8CBB-8B7208677708}" dt="2025-12-11T11:45:22.752" v="1158"/>
          <ac:spMkLst>
            <pc:docMk/>
            <pc:sldMk cId="251392490" sldId="846"/>
            <ac:spMk id="511" creationId="{7912BD92-1F18-4AFA-9EC4-ECE706CBE926}"/>
          </ac:spMkLst>
        </pc:spChg>
        <pc:spChg chg="mod">
          <ac:chgData name="Stalin Jacob Wilson Packia Dhas" userId="050d7d71-3621-4503-95e8-1c9a9d962492" providerId="ADAL" clId="{00722E61-A757-4134-8CBB-8B7208677708}" dt="2025-12-11T11:45:22.752" v="1160"/>
          <ac:spMkLst>
            <pc:docMk/>
            <pc:sldMk cId="251392490" sldId="846"/>
            <ac:spMk id="512" creationId="{E8AC5638-8806-4FD2-8BAF-3B3C13502F8C}"/>
          </ac:spMkLst>
        </pc:spChg>
        <pc:spChg chg="mod">
          <ac:chgData name="Stalin Jacob Wilson Packia Dhas" userId="050d7d71-3621-4503-95e8-1c9a9d962492" providerId="ADAL" clId="{00722E61-A757-4134-8CBB-8B7208677708}" dt="2025-12-11T11:45:22.752" v="1162"/>
          <ac:spMkLst>
            <pc:docMk/>
            <pc:sldMk cId="251392490" sldId="846"/>
            <ac:spMk id="513" creationId="{691AB619-6F84-4DBD-B0C7-64CC88601F09}"/>
          </ac:spMkLst>
        </pc:spChg>
        <pc:spChg chg="mod">
          <ac:chgData name="Stalin Jacob Wilson Packia Dhas" userId="050d7d71-3621-4503-95e8-1c9a9d962492" providerId="ADAL" clId="{00722E61-A757-4134-8CBB-8B7208677708}" dt="2025-12-11T11:45:22.752" v="1164"/>
          <ac:spMkLst>
            <pc:docMk/>
            <pc:sldMk cId="251392490" sldId="846"/>
            <ac:spMk id="514" creationId="{ED87F1A5-7E70-4EB9-951B-264EFE16A848}"/>
          </ac:spMkLst>
        </pc:spChg>
        <pc:spChg chg="mod">
          <ac:chgData name="Stalin Jacob Wilson Packia Dhas" userId="050d7d71-3621-4503-95e8-1c9a9d962492" providerId="ADAL" clId="{00722E61-A757-4134-8CBB-8B7208677708}" dt="2025-12-11T11:45:22.752" v="1166"/>
          <ac:spMkLst>
            <pc:docMk/>
            <pc:sldMk cId="251392490" sldId="846"/>
            <ac:spMk id="515" creationId="{24345824-307B-472E-8C86-D2654A96FA02}"/>
          </ac:spMkLst>
        </pc:spChg>
        <pc:spChg chg="mod">
          <ac:chgData name="Stalin Jacob Wilson Packia Dhas" userId="050d7d71-3621-4503-95e8-1c9a9d962492" providerId="ADAL" clId="{00722E61-A757-4134-8CBB-8B7208677708}" dt="2025-12-11T11:45:22.752" v="1168"/>
          <ac:spMkLst>
            <pc:docMk/>
            <pc:sldMk cId="251392490" sldId="846"/>
            <ac:spMk id="516" creationId="{A5753100-DB1F-4CC1-B807-EC79E3E0CE60}"/>
          </ac:spMkLst>
        </pc:spChg>
        <pc:spChg chg="mod">
          <ac:chgData name="Stalin Jacob Wilson Packia Dhas" userId="050d7d71-3621-4503-95e8-1c9a9d962492" providerId="ADAL" clId="{00722E61-A757-4134-8CBB-8B7208677708}" dt="2025-12-11T11:45:22.752" v="1170"/>
          <ac:spMkLst>
            <pc:docMk/>
            <pc:sldMk cId="251392490" sldId="846"/>
            <ac:spMk id="517" creationId="{84780474-843C-4BFF-8D1A-99B3BC80837B}"/>
          </ac:spMkLst>
        </pc:spChg>
        <pc:spChg chg="mod">
          <ac:chgData name="Stalin Jacob Wilson Packia Dhas" userId="050d7d71-3621-4503-95e8-1c9a9d962492" providerId="ADAL" clId="{00722E61-A757-4134-8CBB-8B7208677708}" dt="2025-12-11T11:45:22.752" v="1172"/>
          <ac:spMkLst>
            <pc:docMk/>
            <pc:sldMk cId="251392490" sldId="846"/>
            <ac:spMk id="518" creationId="{3B46B3C7-3B7D-43D5-B24D-93A8F494919E}"/>
          </ac:spMkLst>
        </pc:spChg>
        <pc:spChg chg="mod">
          <ac:chgData name="Stalin Jacob Wilson Packia Dhas" userId="050d7d71-3621-4503-95e8-1c9a9d962492" providerId="ADAL" clId="{00722E61-A757-4134-8CBB-8B7208677708}" dt="2025-12-11T11:45:22.752" v="1174"/>
          <ac:spMkLst>
            <pc:docMk/>
            <pc:sldMk cId="251392490" sldId="846"/>
            <ac:spMk id="519" creationId="{1883B683-69B9-4097-976B-8D8897C7BB7C}"/>
          </ac:spMkLst>
        </pc:spChg>
        <pc:spChg chg="mod">
          <ac:chgData name="Stalin Jacob Wilson Packia Dhas" userId="050d7d71-3621-4503-95e8-1c9a9d962492" providerId="ADAL" clId="{00722E61-A757-4134-8CBB-8B7208677708}" dt="2025-12-11T11:45:22.752" v="1176"/>
          <ac:spMkLst>
            <pc:docMk/>
            <pc:sldMk cId="251392490" sldId="846"/>
            <ac:spMk id="520" creationId="{9D225FEE-D85D-4AFF-A23E-61C00849CF48}"/>
          </ac:spMkLst>
        </pc:spChg>
        <pc:spChg chg="mod">
          <ac:chgData name="Stalin Jacob Wilson Packia Dhas" userId="050d7d71-3621-4503-95e8-1c9a9d962492" providerId="ADAL" clId="{00722E61-A757-4134-8CBB-8B7208677708}" dt="2025-12-11T11:45:22.760" v="1178"/>
          <ac:spMkLst>
            <pc:docMk/>
            <pc:sldMk cId="251392490" sldId="846"/>
            <ac:spMk id="521" creationId="{4F976DA4-9D98-453A-B7D4-04758CE96519}"/>
          </ac:spMkLst>
        </pc:spChg>
        <pc:spChg chg="mod">
          <ac:chgData name="Stalin Jacob Wilson Packia Dhas" userId="050d7d71-3621-4503-95e8-1c9a9d962492" providerId="ADAL" clId="{00722E61-A757-4134-8CBB-8B7208677708}" dt="2025-12-11T11:45:22.760" v="1180"/>
          <ac:spMkLst>
            <pc:docMk/>
            <pc:sldMk cId="251392490" sldId="846"/>
            <ac:spMk id="522" creationId="{470F6A33-F706-49FA-84DD-579D4A308F15}"/>
          </ac:spMkLst>
        </pc:spChg>
        <pc:spChg chg="mod">
          <ac:chgData name="Stalin Jacob Wilson Packia Dhas" userId="050d7d71-3621-4503-95e8-1c9a9d962492" providerId="ADAL" clId="{00722E61-A757-4134-8CBB-8B7208677708}" dt="2025-12-11T11:45:22.760" v="1182"/>
          <ac:spMkLst>
            <pc:docMk/>
            <pc:sldMk cId="251392490" sldId="846"/>
            <ac:spMk id="523" creationId="{45CAEF3B-940B-4656-A020-46FC52E2CFC8}"/>
          </ac:spMkLst>
        </pc:spChg>
        <pc:spChg chg="mod">
          <ac:chgData name="Stalin Jacob Wilson Packia Dhas" userId="050d7d71-3621-4503-95e8-1c9a9d962492" providerId="ADAL" clId="{00722E61-A757-4134-8CBB-8B7208677708}" dt="2025-12-11T11:45:22.760" v="1184"/>
          <ac:spMkLst>
            <pc:docMk/>
            <pc:sldMk cId="251392490" sldId="846"/>
            <ac:spMk id="524" creationId="{B6660E94-8BE0-45FE-93BD-2D01143769E9}"/>
          </ac:spMkLst>
        </pc:spChg>
        <pc:spChg chg="mod">
          <ac:chgData name="Stalin Jacob Wilson Packia Dhas" userId="050d7d71-3621-4503-95e8-1c9a9d962492" providerId="ADAL" clId="{00722E61-A757-4134-8CBB-8B7208677708}" dt="2025-12-11T11:45:22.762" v="1186"/>
          <ac:spMkLst>
            <pc:docMk/>
            <pc:sldMk cId="251392490" sldId="846"/>
            <ac:spMk id="525" creationId="{4CA801EF-FCDD-4F01-A909-5FC460FC7888}"/>
          </ac:spMkLst>
        </pc:spChg>
        <pc:spChg chg="mod">
          <ac:chgData name="Stalin Jacob Wilson Packia Dhas" userId="050d7d71-3621-4503-95e8-1c9a9d962492" providerId="ADAL" clId="{00722E61-A757-4134-8CBB-8B7208677708}" dt="2025-12-11T11:45:22.762" v="1188"/>
          <ac:spMkLst>
            <pc:docMk/>
            <pc:sldMk cId="251392490" sldId="846"/>
            <ac:spMk id="526" creationId="{79EFF04D-332D-4990-BBF6-84BD201C6910}"/>
          </ac:spMkLst>
        </pc:spChg>
        <pc:spChg chg="mod">
          <ac:chgData name="Stalin Jacob Wilson Packia Dhas" userId="050d7d71-3621-4503-95e8-1c9a9d962492" providerId="ADAL" clId="{00722E61-A757-4134-8CBB-8B7208677708}" dt="2025-12-11T11:45:22.762" v="1190"/>
          <ac:spMkLst>
            <pc:docMk/>
            <pc:sldMk cId="251392490" sldId="846"/>
            <ac:spMk id="527" creationId="{CE499DE0-039C-4ED5-96FF-57952EF10CBA}"/>
          </ac:spMkLst>
        </pc:spChg>
        <pc:spChg chg="mod">
          <ac:chgData name="Stalin Jacob Wilson Packia Dhas" userId="050d7d71-3621-4503-95e8-1c9a9d962492" providerId="ADAL" clId="{00722E61-A757-4134-8CBB-8B7208677708}" dt="2025-12-11T11:45:22.762" v="1192"/>
          <ac:spMkLst>
            <pc:docMk/>
            <pc:sldMk cId="251392490" sldId="846"/>
            <ac:spMk id="528" creationId="{44FCB647-17DB-4E26-A290-294C68CF4F47}"/>
          </ac:spMkLst>
        </pc:spChg>
        <pc:spChg chg="mod">
          <ac:chgData name="Stalin Jacob Wilson Packia Dhas" userId="050d7d71-3621-4503-95e8-1c9a9d962492" providerId="ADAL" clId="{00722E61-A757-4134-8CBB-8B7208677708}" dt="2025-12-11T11:45:22.762" v="1194"/>
          <ac:spMkLst>
            <pc:docMk/>
            <pc:sldMk cId="251392490" sldId="846"/>
            <ac:spMk id="529" creationId="{3BFD0848-31FC-481B-86B4-0338BFF60047}"/>
          </ac:spMkLst>
        </pc:spChg>
        <pc:spChg chg="mod">
          <ac:chgData name="Stalin Jacob Wilson Packia Dhas" userId="050d7d71-3621-4503-95e8-1c9a9d962492" providerId="ADAL" clId="{00722E61-A757-4134-8CBB-8B7208677708}" dt="2025-12-11T11:45:22.762" v="1196"/>
          <ac:spMkLst>
            <pc:docMk/>
            <pc:sldMk cId="251392490" sldId="846"/>
            <ac:spMk id="530" creationId="{4782E12C-4B24-430A-BB65-DDE45C604083}"/>
          </ac:spMkLst>
        </pc:spChg>
        <pc:spChg chg="mod">
          <ac:chgData name="Stalin Jacob Wilson Packia Dhas" userId="050d7d71-3621-4503-95e8-1c9a9d962492" providerId="ADAL" clId="{00722E61-A757-4134-8CBB-8B7208677708}" dt="2025-12-11T11:45:22.762" v="1198"/>
          <ac:spMkLst>
            <pc:docMk/>
            <pc:sldMk cId="251392490" sldId="846"/>
            <ac:spMk id="531" creationId="{69BE5AA8-1166-4332-8021-8C4441A1B785}"/>
          </ac:spMkLst>
        </pc:spChg>
        <pc:spChg chg="mod">
          <ac:chgData name="Stalin Jacob Wilson Packia Dhas" userId="050d7d71-3621-4503-95e8-1c9a9d962492" providerId="ADAL" clId="{00722E61-A757-4134-8CBB-8B7208677708}" dt="2025-12-11T11:45:22.762" v="1200"/>
          <ac:spMkLst>
            <pc:docMk/>
            <pc:sldMk cId="251392490" sldId="846"/>
            <ac:spMk id="532" creationId="{ADC02ADB-0C42-4749-825D-4D4CCC220F98}"/>
          </ac:spMkLst>
        </pc:spChg>
        <pc:spChg chg="mod">
          <ac:chgData name="Stalin Jacob Wilson Packia Dhas" userId="050d7d71-3621-4503-95e8-1c9a9d962492" providerId="ADAL" clId="{00722E61-A757-4134-8CBB-8B7208677708}" dt="2025-12-11T11:45:22.762" v="1202"/>
          <ac:spMkLst>
            <pc:docMk/>
            <pc:sldMk cId="251392490" sldId="846"/>
            <ac:spMk id="533" creationId="{473C2159-8EDC-46B8-8DC6-ACC4F0E03246}"/>
          </ac:spMkLst>
        </pc:spChg>
        <pc:spChg chg="mod">
          <ac:chgData name="Stalin Jacob Wilson Packia Dhas" userId="050d7d71-3621-4503-95e8-1c9a9d962492" providerId="ADAL" clId="{00722E61-A757-4134-8CBB-8B7208677708}" dt="2025-12-11T11:45:22.762" v="1204"/>
          <ac:spMkLst>
            <pc:docMk/>
            <pc:sldMk cId="251392490" sldId="846"/>
            <ac:spMk id="534" creationId="{FE38F567-56EE-4F22-944C-0CF8AAA64616}"/>
          </ac:spMkLst>
        </pc:spChg>
        <pc:spChg chg="mod">
          <ac:chgData name="Stalin Jacob Wilson Packia Dhas" userId="050d7d71-3621-4503-95e8-1c9a9d962492" providerId="ADAL" clId="{00722E61-A757-4134-8CBB-8B7208677708}" dt="2025-12-11T11:45:22.762" v="1206"/>
          <ac:spMkLst>
            <pc:docMk/>
            <pc:sldMk cId="251392490" sldId="846"/>
            <ac:spMk id="535" creationId="{70ADB6F0-95C3-4BA6-8720-0020644FC130}"/>
          </ac:spMkLst>
        </pc:spChg>
        <pc:spChg chg="mod">
          <ac:chgData name="Stalin Jacob Wilson Packia Dhas" userId="050d7d71-3621-4503-95e8-1c9a9d962492" providerId="ADAL" clId="{00722E61-A757-4134-8CBB-8B7208677708}" dt="2025-12-11T11:45:22.762" v="1208"/>
          <ac:spMkLst>
            <pc:docMk/>
            <pc:sldMk cId="251392490" sldId="846"/>
            <ac:spMk id="536" creationId="{41FD23C9-2550-431F-B414-F18CEA70BF06}"/>
          </ac:spMkLst>
        </pc:spChg>
        <pc:spChg chg="mod">
          <ac:chgData name="Stalin Jacob Wilson Packia Dhas" userId="050d7d71-3621-4503-95e8-1c9a9d962492" providerId="ADAL" clId="{00722E61-A757-4134-8CBB-8B7208677708}" dt="2025-12-11T11:45:22.762" v="1210"/>
          <ac:spMkLst>
            <pc:docMk/>
            <pc:sldMk cId="251392490" sldId="846"/>
            <ac:spMk id="537" creationId="{ADBA5373-48E3-4E53-8749-42484B701B46}"/>
          </ac:spMkLst>
        </pc:spChg>
        <pc:spChg chg="mod">
          <ac:chgData name="Stalin Jacob Wilson Packia Dhas" userId="050d7d71-3621-4503-95e8-1c9a9d962492" providerId="ADAL" clId="{00722E61-A757-4134-8CBB-8B7208677708}" dt="2025-12-11T11:45:22.762" v="1212"/>
          <ac:spMkLst>
            <pc:docMk/>
            <pc:sldMk cId="251392490" sldId="846"/>
            <ac:spMk id="538" creationId="{2BB8663B-4CD8-4509-A26B-E895CC736525}"/>
          </ac:spMkLst>
        </pc:spChg>
        <pc:spChg chg="mod">
          <ac:chgData name="Stalin Jacob Wilson Packia Dhas" userId="050d7d71-3621-4503-95e8-1c9a9d962492" providerId="ADAL" clId="{00722E61-A757-4134-8CBB-8B7208677708}" dt="2025-12-11T11:45:22.771" v="1214"/>
          <ac:spMkLst>
            <pc:docMk/>
            <pc:sldMk cId="251392490" sldId="846"/>
            <ac:spMk id="539" creationId="{15858121-7B9D-4CCF-A373-AB9BD3AAD8FE}"/>
          </ac:spMkLst>
        </pc:spChg>
        <pc:spChg chg="mod">
          <ac:chgData name="Stalin Jacob Wilson Packia Dhas" userId="050d7d71-3621-4503-95e8-1c9a9d962492" providerId="ADAL" clId="{00722E61-A757-4134-8CBB-8B7208677708}" dt="2025-12-11T11:45:22.771" v="1216"/>
          <ac:spMkLst>
            <pc:docMk/>
            <pc:sldMk cId="251392490" sldId="846"/>
            <ac:spMk id="540" creationId="{B9AB96BA-5BB0-4FEF-8733-C0B562C0BD0F}"/>
          </ac:spMkLst>
        </pc:spChg>
        <pc:spChg chg="mod">
          <ac:chgData name="Stalin Jacob Wilson Packia Dhas" userId="050d7d71-3621-4503-95e8-1c9a9d962492" providerId="ADAL" clId="{00722E61-A757-4134-8CBB-8B7208677708}" dt="2025-12-11T11:45:22.772" v="1218"/>
          <ac:spMkLst>
            <pc:docMk/>
            <pc:sldMk cId="251392490" sldId="846"/>
            <ac:spMk id="541" creationId="{B4700461-E994-405B-A42D-2C4244196FA4}"/>
          </ac:spMkLst>
        </pc:spChg>
        <pc:spChg chg="mod">
          <ac:chgData name="Stalin Jacob Wilson Packia Dhas" userId="050d7d71-3621-4503-95e8-1c9a9d962492" providerId="ADAL" clId="{00722E61-A757-4134-8CBB-8B7208677708}" dt="2025-12-11T11:45:22.772" v="1220"/>
          <ac:spMkLst>
            <pc:docMk/>
            <pc:sldMk cId="251392490" sldId="846"/>
            <ac:spMk id="542" creationId="{9AA4C012-22FC-4978-BF2D-698522230E15}"/>
          </ac:spMkLst>
        </pc:spChg>
        <pc:spChg chg="mod">
          <ac:chgData name="Stalin Jacob Wilson Packia Dhas" userId="050d7d71-3621-4503-95e8-1c9a9d962492" providerId="ADAL" clId="{00722E61-A757-4134-8CBB-8B7208677708}" dt="2025-12-11T11:45:22.773" v="1222"/>
          <ac:spMkLst>
            <pc:docMk/>
            <pc:sldMk cId="251392490" sldId="846"/>
            <ac:spMk id="543" creationId="{549D44E8-7842-4A2F-9572-1728F76AB8FF}"/>
          </ac:spMkLst>
        </pc:spChg>
        <pc:spChg chg="mod">
          <ac:chgData name="Stalin Jacob Wilson Packia Dhas" userId="050d7d71-3621-4503-95e8-1c9a9d962492" providerId="ADAL" clId="{00722E61-A757-4134-8CBB-8B7208677708}" dt="2025-12-11T11:45:22.773" v="1224"/>
          <ac:spMkLst>
            <pc:docMk/>
            <pc:sldMk cId="251392490" sldId="846"/>
            <ac:spMk id="544" creationId="{DCAD5012-3198-4982-A79E-8EAA82691314}"/>
          </ac:spMkLst>
        </pc:spChg>
        <pc:spChg chg="mod">
          <ac:chgData name="Stalin Jacob Wilson Packia Dhas" userId="050d7d71-3621-4503-95e8-1c9a9d962492" providerId="ADAL" clId="{00722E61-A757-4134-8CBB-8B7208677708}" dt="2025-12-11T11:45:22.773" v="1226"/>
          <ac:spMkLst>
            <pc:docMk/>
            <pc:sldMk cId="251392490" sldId="846"/>
            <ac:spMk id="545" creationId="{B0B28D11-E734-4E9B-8FDE-D12F41226BFA}"/>
          </ac:spMkLst>
        </pc:spChg>
        <pc:spChg chg="mod">
          <ac:chgData name="Stalin Jacob Wilson Packia Dhas" userId="050d7d71-3621-4503-95e8-1c9a9d962492" providerId="ADAL" clId="{00722E61-A757-4134-8CBB-8B7208677708}" dt="2025-12-11T11:45:22.773" v="1228"/>
          <ac:spMkLst>
            <pc:docMk/>
            <pc:sldMk cId="251392490" sldId="846"/>
            <ac:spMk id="546" creationId="{237D57FF-415A-407D-B7BC-4CE9D0FCBD34}"/>
          </ac:spMkLst>
        </pc:spChg>
        <pc:spChg chg="mod">
          <ac:chgData name="Stalin Jacob Wilson Packia Dhas" userId="050d7d71-3621-4503-95e8-1c9a9d962492" providerId="ADAL" clId="{00722E61-A757-4134-8CBB-8B7208677708}" dt="2025-12-11T11:45:22.773" v="1230"/>
          <ac:spMkLst>
            <pc:docMk/>
            <pc:sldMk cId="251392490" sldId="846"/>
            <ac:spMk id="547" creationId="{3AA583BB-FA73-40AA-B870-29898BBB2B8C}"/>
          </ac:spMkLst>
        </pc:spChg>
        <pc:spChg chg="mod">
          <ac:chgData name="Stalin Jacob Wilson Packia Dhas" userId="050d7d71-3621-4503-95e8-1c9a9d962492" providerId="ADAL" clId="{00722E61-A757-4134-8CBB-8B7208677708}" dt="2025-12-11T11:45:22.773" v="1232"/>
          <ac:spMkLst>
            <pc:docMk/>
            <pc:sldMk cId="251392490" sldId="846"/>
            <ac:spMk id="548" creationId="{2136C610-FCD4-4ADF-AC78-EB96796618B3}"/>
          </ac:spMkLst>
        </pc:spChg>
        <pc:spChg chg="mod">
          <ac:chgData name="Stalin Jacob Wilson Packia Dhas" userId="050d7d71-3621-4503-95e8-1c9a9d962492" providerId="ADAL" clId="{00722E61-A757-4134-8CBB-8B7208677708}" dt="2025-12-11T11:45:22.773" v="1234"/>
          <ac:spMkLst>
            <pc:docMk/>
            <pc:sldMk cId="251392490" sldId="846"/>
            <ac:spMk id="549" creationId="{9BCE93B9-49F6-494F-A9CB-41F29098650E}"/>
          </ac:spMkLst>
        </pc:spChg>
        <pc:spChg chg="mod">
          <ac:chgData name="Stalin Jacob Wilson Packia Dhas" userId="050d7d71-3621-4503-95e8-1c9a9d962492" providerId="ADAL" clId="{00722E61-A757-4134-8CBB-8B7208677708}" dt="2025-12-11T11:45:22.773" v="1236"/>
          <ac:spMkLst>
            <pc:docMk/>
            <pc:sldMk cId="251392490" sldId="846"/>
            <ac:spMk id="550" creationId="{D6FC0DF1-432C-4B2D-B297-791D929BFA40}"/>
          </ac:spMkLst>
        </pc:spChg>
        <pc:spChg chg="mod">
          <ac:chgData name="Stalin Jacob Wilson Packia Dhas" userId="050d7d71-3621-4503-95e8-1c9a9d962492" providerId="ADAL" clId="{00722E61-A757-4134-8CBB-8B7208677708}" dt="2025-12-11T11:45:22.773" v="1238"/>
          <ac:spMkLst>
            <pc:docMk/>
            <pc:sldMk cId="251392490" sldId="846"/>
            <ac:spMk id="551" creationId="{3B9E7238-EFCE-456C-B19D-9840B4DFA8CA}"/>
          </ac:spMkLst>
        </pc:spChg>
        <pc:spChg chg="mod">
          <ac:chgData name="Stalin Jacob Wilson Packia Dhas" userId="050d7d71-3621-4503-95e8-1c9a9d962492" providerId="ADAL" clId="{00722E61-A757-4134-8CBB-8B7208677708}" dt="2025-12-11T11:45:22.773" v="1240"/>
          <ac:spMkLst>
            <pc:docMk/>
            <pc:sldMk cId="251392490" sldId="846"/>
            <ac:spMk id="552" creationId="{5698F368-113E-46E3-9FC1-576846ED5B50}"/>
          </ac:spMkLst>
        </pc:spChg>
        <pc:spChg chg="mod">
          <ac:chgData name="Stalin Jacob Wilson Packia Dhas" userId="050d7d71-3621-4503-95e8-1c9a9d962492" providerId="ADAL" clId="{00722E61-A757-4134-8CBB-8B7208677708}" dt="2025-12-11T11:45:22.773" v="1242"/>
          <ac:spMkLst>
            <pc:docMk/>
            <pc:sldMk cId="251392490" sldId="846"/>
            <ac:spMk id="553" creationId="{A8117846-3E02-4D21-8CC3-80B46EAE69B7}"/>
          </ac:spMkLst>
        </pc:spChg>
        <pc:spChg chg="mod">
          <ac:chgData name="Stalin Jacob Wilson Packia Dhas" userId="050d7d71-3621-4503-95e8-1c9a9d962492" providerId="ADAL" clId="{00722E61-A757-4134-8CBB-8B7208677708}" dt="2025-12-11T11:45:22.773" v="1244"/>
          <ac:spMkLst>
            <pc:docMk/>
            <pc:sldMk cId="251392490" sldId="846"/>
            <ac:spMk id="554" creationId="{192B3CA0-C50B-473B-B8E6-5B8782DA5D31}"/>
          </ac:spMkLst>
        </pc:spChg>
        <pc:spChg chg="mod">
          <ac:chgData name="Stalin Jacob Wilson Packia Dhas" userId="050d7d71-3621-4503-95e8-1c9a9d962492" providerId="ADAL" clId="{00722E61-A757-4134-8CBB-8B7208677708}" dt="2025-12-11T11:45:22.773" v="1246"/>
          <ac:spMkLst>
            <pc:docMk/>
            <pc:sldMk cId="251392490" sldId="846"/>
            <ac:spMk id="555" creationId="{32B48A17-0461-4CD5-B98A-693E8A998D60}"/>
          </ac:spMkLst>
        </pc:spChg>
        <pc:spChg chg="mod">
          <ac:chgData name="Stalin Jacob Wilson Packia Dhas" userId="050d7d71-3621-4503-95e8-1c9a9d962492" providerId="ADAL" clId="{00722E61-A757-4134-8CBB-8B7208677708}" dt="2025-12-11T11:45:22.773" v="1248"/>
          <ac:spMkLst>
            <pc:docMk/>
            <pc:sldMk cId="251392490" sldId="846"/>
            <ac:spMk id="556" creationId="{EC65A548-A84D-4C8B-87F0-AB747F891405}"/>
          </ac:spMkLst>
        </pc:spChg>
        <pc:spChg chg="mod">
          <ac:chgData name="Stalin Jacob Wilson Packia Dhas" userId="050d7d71-3621-4503-95e8-1c9a9d962492" providerId="ADAL" clId="{00722E61-A757-4134-8CBB-8B7208677708}" dt="2025-12-11T11:45:22.773" v="1250"/>
          <ac:spMkLst>
            <pc:docMk/>
            <pc:sldMk cId="251392490" sldId="846"/>
            <ac:spMk id="557" creationId="{8C4974FE-64C8-4F54-B1B2-4FA878D967A6}"/>
          </ac:spMkLst>
        </pc:spChg>
        <pc:spChg chg="mod">
          <ac:chgData name="Stalin Jacob Wilson Packia Dhas" userId="050d7d71-3621-4503-95e8-1c9a9d962492" providerId="ADAL" clId="{00722E61-A757-4134-8CBB-8B7208677708}" dt="2025-12-11T11:45:22.781" v="1252"/>
          <ac:spMkLst>
            <pc:docMk/>
            <pc:sldMk cId="251392490" sldId="846"/>
            <ac:spMk id="558" creationId="{FB8EE33A-2441-45B4-A5EC-3F4947DEEDB0}"/>
          </ac:spMkLst>
        </pc:spChg>
        <pc:spChg chg="mod">
          <ac:chgData name="Stalin Jacob Wilson Packia Dhas" userId="050d7d71-3621-4503-95e8-1c9a9d962492" providerId="ADAL" clId="{00722E61-A757-4134-8CBB-8B7208677708}" dt="2025-12-11T11:45:22.781" v="1254"/>
          <ac:spMkLst>
            <pc:docMk/>
            <pc:sldMk cId="251392490" sldId="846"/>
            <ac:spMk id="559" creationId="{7D273C50-CB30-4CCB-B386-E748FA2FE7B8}"/>
          </ac:spMkLst>
        </pc:spChg>
        <pc:spChg chg="mod">
          <ac:chgData name="Stalin Jacob Wilson Packia Dhas" userId="050d7d71-3621-4503-95e8-1c9a9d962492" providerId="ADAL" clId="{00722E61-A757-4134-8CBB-8B7208677708}" dt="2025-12-11T11:45:22.781" v="1256"/>
          <ac:spMkLst>
            <pc:docMk/>
            <pc:sldMk cId="251392490" sldId="846"/>
            <ac:spMk id="560" creationId="{1B5B6761-6E48-4CCD-9045-3EE61DC4B367}"/>
          </ac:spMkLst>
        </pc:spChg>
        <pc:spChg chg="mod">
          <ac:chgData name="Stalin Jacob Wilson Packia Dhas" userId="050d7d71-3621-4503-95e8-1c9a9d962492" providerId="ADAL" clId="{00722E61-A757-4134-8CBB-8B7208677708}" dt="2025-12-11T11:45:22.781" v="1258"/>
          <ac:spMkLst>
            <pc:docMk/>
            <pc:sldMk cId="251392490" sldId="846"/>
            <ac:spMk id="561" creationId="{34986250-6DB3-483C-95C2-6F93A8E6C80C}"/>
          </ac:spMkLst>
        </pc:spChg>
        <pc:spChg chg="mod">
          <ac:chgData name="Stalin Jacob Wilson Packia Dhas" userId="050d7d71-3621-4503-95e8-1c9a9d962492" providerId="ADAL" clId="{00722E61-A757-4134-8CBB-8B7208677708}" dt="2025-12-11T11:45:22.783" v="1260"/>
          <ac:spMkLst>
            <pc:docMk/>
            <pc:sldMk cId="251392490" sldId="846"/>
            <ac:spMk id="562" creationId="{29DBDFEC-A874-402F-9E37-27AB650F3DD7}"/>
          </ac:spMkLst>
        </pc:spChg>
        <pc:spChg chg="mod">
          <ac:chgData name="Stalin Jacob Wilson Packia Dhas" userId="050d7d71-3621-4503-95e8-1c9a9d962492" providerId="ADAL" clId="{00722E61-A757-4134-8CBB-8B7208677708}" dt="2025-12-11T11:45:22.783" v="1262"/>
          <ac:spMkLst>
            <pc:docMk/>
            <pc:sldMk cId="251392490" sldId="846"/>
            <ac:spMk id="563" creationId="{9B293BBF-1F27-41C2-B369-64EA5C204032}"/>
          </ac:spMkLst>
        </pc:spChg>
        <pc:spChg chg="mod">
          <ac:chgData name="Stalin Jacob Wilson Packia Dhas" userId="050d7d71-3621-4503-95e8-1c9a9d962492" providerId="ADAL" clId="{00722E61-A757-4134-8CBB-8B7208677708}" dt="2025-12-11T11:45:22.783" v="1264"/>
          <ac:spMkLst>
            <pc:docMk/>
            <pc:sldMk cId="251392490" sldId="846"/>
            <ac:spMk id="564" creationId="{88654939-E27B-4413-96ED-3BB58C41A81D}"/>
          </ac:spMkLst>
        </pc:spChg>
        <pc:spChg chg="mod">
          <ac:chgData name="Stalin Jacob Wilson Packia Dhas" userId="050d7d71-3621-4503-95e8-1c9a9d962492" providerId="ADAL" clId="{00722E61-A757-4134-8CBB-8B7208677708}" dt="2025-12-11T11:45:22.783" v="1266"/>
          <ac:spMkLst>
            <pc:docMk/>
            <pc:sldMk cId="251392490" sldId="846"/>
            <ac:spMk id="565" creationId="{A23C5440-13C8-4167-B0EA-13A094857A2F}"/>
          </ac:spMkLst>
        </pc:spChg>
        <pc:spChg chg="mod">
          <ac:chgData name="Stalin Jacob Wilson Packia Dhas" userId="050d7d71-3621-4503-95e8-1c9a9d962492" providerId="ADAL" clId="{00722E61-A757-4134-8CBB-8B7208677708}" dt="2025-12-11T11:45:22.783" v="1268"/>
          <ac:spMkLst>
            <pc:docMk/>
            <pc:sldMk cId="251392490" sldId="846"/>
            <ac:spMk id="566" creationId="{E631801A-3B1C-443C-BF7B-BB3D535B09BE}"/>
          </ac:spMkLst>
        </pc:spChg>
        <pc:spChg chg="mod">
          <ac:chgData name="Stalin Jacob Wilson Packia Dhas" userId="050d7d71-3621-4503-95e8-1c9a9d962492" providerId="ADAL" clId="{00722E61-A757-4134-8CBB-8B7208677708}" dt="2025-12-11T11:45:22.783" v="1270"/>
          <ac:spMkLst>
            <pc:docMk/>
            <pc:sldMk cId="251392490" sldId="846"/>
            <ac:spMk id="567" creationId="{A9D47D3C-74E3-4EE3-9340-7CC800BA01C5}"/>
          </ac:spMkLst>
        </pc:spChg>
        <pc:spChg chg="mod">
          <ac:chgData name="Stalin Jacob Wilson Packia Dhas" userId="050d7d71-3621-4503-95e8-1c9a9d962492" providerId="ADAL" clId="{00722E61-A757-4134-8CBB-8B7208677708}" dt="2025-12-11T11:45:22.783" v="1272"/>
          <ac:spMkLst>
            <pc:docMk/>
            <pc:sldMk cId="251392490" sldId="846"/>
            <ac:spMk id="568" creationId="{EAE5F242-1661-4383-A4C5-77D9D0F75CFF}"/>
          </ac:spMkLst>
        </pc:spChg>
        <pc:spChg chg="mod">
          <ac:chgData name="Stalin Jacob Wilson Packia Dhas" userId="050d7d71-3621-4503-95e8-1c9a9d962492" providerId="ADAL" clId="{00722E61-A757-4134-8CBB-8B7208677708}" dt="2025-12-11T11:45:22.783" v="1274"/>
          <ac:spMkLst>
            <pc:docMk/>
            <pc:sldMk cId="251392490" sldId="846"/>
            <ac:spMk id="569" creationId="{21911BE5-2074-4CCF-90D2-A66C1F32749F}"/>
          </ac:spMkLst>
        </pc:spChg>
        <pc:spChg chg="mod">
          <ac:chgData name="Stalin Jacob Wilson Packia Dhas" userId="050d7d71-3621-4503-95e8-1c9a9d962492" providerId="ADAL" clId="{00722E61-A757-4134-8CBB-8B7208677708}" dt="2025-12-11T11:45:22.783" v="1276"/>
          <ac:spMkLst>
            <pc:docMk/>
            <pc:sldMk cId="251392490" sldId="846"/>
            <ac:spMk id="570" creationId="{468EE192-5BA5-4FE0-A141-04E23A4B7427}"/>
          </ac:spMkLst>
        </pc:spChg>
        <pc:spChg chg="mod">
          <ac:chgData name="Stalin Jacob Wilson Packia Dhas" userId="050d7d71-3621-4503-95e8-1c9a9d962492" providerId="ADAL" clId="{00722E61-A757-4134-8CBB-8B7208677708}" dt="2025-12-11T11:45:22.783" v="1278"/>
          <ac:spMkLst>
            <pc:docMk/>
            <pc:sldMk cId="251392490" sldId="846"/>
            <ac:spMk id="571" creationId="{679E68B6-E0E8-405D-95AF-57BBAB448A03}"/>
          </ac:spMkLst>
        </pc:spChg>
        <pc:spChg chg="mod">
          <ac:chgData name="Stalin Jacob Wilson Packia Dhas" userId="050d7d71-3621-4503-95e8-1c9a9d962492" providerId="ADAL" clId="{00722E61-A757-4134-8CBB-8B7208677708}" dt="2025-12-11T11:45:22.783" v="1280"/>
          <ac:spMkLst>
            <pc:docMk/>
            <pc:sldMk cId="251392490" sldId="846"/>
            <ac:spMk id="572" creationId="{639334BC-46A3-4902-A84A-50789B26D41F}"/>
          </ac:spMkLst>
        </pc:spChg>
        <pc:spChg chg="mod">
          <ac:chgData name="Stalin Jacob Wilson Packia Dhas" userId="050d7d71-3621-4503-95e8-1c9a9d962492" providerId="ADAL" clId="{00722E61-A757-4134-8CBB-8B7208677708}" dt="2025-12-11T11:45:22.783" v="1282"/>
          <ac:spMkLst>
            <pc:docMk/>
            <pc:sldMk cId="251392490" sldId="846"/>
            <ac:spMk id="573" creationId="{7F447BD6-D470-4909-AEAD-4FC8FEF0EBB3}"/>
          </ac:spMkLst>
        </pc:spChg>
        <pc:spChg chg="mod">
          <ac:chgData name="Stalin Jacob Wilson Packia Dhas" userId="050d7d71-3621-4503-95e8-1c9a9d962492" providerId="ADAL" clId="{00722E61-A757-4134-8CBB-8B7208677708}" dt="2025-12-11T11:45:22.783" v="1284"/>
          <ac:spMkLst>
            <pc:docMk/>
            <pc:sldMk cId="251392490" sldId="846"/>
            <ac:spMk id="574" creationId="{F5C90EEA-0431-4244-A206-94A39A957E7F}"/>
          </ac:spMkLst>
        </pc:spChg>
        <pc:spChg chg="mod">
          <ac:chgData name="Stalin Jacob Wilson Packia Dhas" userId="050d7d71-3621-4503-95e8-1c9a9d962492" providerId="ADAL" clId="{00722E61-A757-4134-8CBB-8B7208677708}" dt="2025-12-11T11:45:22.783" v="1286"/>
          <ac:spMkLst>
            <pc:docMk/>
            <pc:sldMk cId="251392490" sldId="846"/>
            <ac:spMk id="575" creationId="{D60B763C-9518-43C8-8B24-AA38EFF98B77}"/>
          </ac:spMkLst>
        </pc:spChg>
        <pc:spChg chg="mod">
          <ac:chgData name="Stalin Jacob Wilson Packia Dhas" userId="050d7d71-3621-4503-95e8-1c9a9d962492" providerId="ADAL" clId="{00722E61-A757-4134-8CBB-8B7208677708}" dt="2025-12-11T11:45:22.783" v="1288"/>
          <ac:spMkLst>
            <pc:docMk/>
            <pc:sldMk cId="251392490" sldId="846"/>
            <ac:spMk id="576" creationId="{88511B80-8A95-4D8C-B668-97BBE2415624}"/>
          </ac:spMkLst>
        </pc:spChg>
        <pc:spChg chg="mod">
          <ac:chgData name="Stalin Jacob Wilson Packia Dhas" userId="050d7d71-3621-4503-95e8-1c9a9d962492" providerId="ADAL" clId="{00722E61-A757-4134-8CBB-8B7208677708}" dt="2025-12-11T11:45:22.791" v="1290"/>
          <ac:spMkLst>
            <pc:docMk/>
            <pc:sldMk cId="251392490" sldId="846"/>
            <ac:spMk id="577" creationId="{E442095B-F2B1-40D4-A302-C6472CE9EC80}"/>
          </ac:spMkLst>
        </pc:spChg>
        <pc:spChg chg="mod">
          <ac:chgData name="Stalin Jacob Wilson Packia Dhas" userId="050d7d71-3621-4503-95e8-1c9a9d962492" providerId="ADAL" clId="{00722E61-A757-4134-8CBB-8B7208677708}" dt="2025-12-11T11:45:22.792" v="1292"/>
          <ac:spMkLst>
            <pc:docMk/>
            <pc:sldMk cId="251392490" sldId="846"/>
            <ac:spMk id="578" creationId="{2AADD817-1059-40BD-B30A-3751B24DFB81}"/>
          </ac:spMkLst>
        </pc:spChg>
        <pc:spChg chg="mod">
          <ac:chgData name="Stalin Jacob Wilson Packia Dhas" userId="050d7d71-3621-4503-95e8-1c9a9d962492" providerId="ADAL" clId="{00722E61-A757-4134-8CBB-8B7208677708}" dt="2025-12-11T11:45:22.792" v="1294"/>
          <ac:spMkLst>
            <pc:docMk/>
            <pc:sldMk cId="251392490" sldId="846"/>
            <ac:spMk id="579" creationId="{EF7DADA7-75EB-4D3D-9819-779A8456EDAB}"/>
          </ac:spMkLst>
        </pc:spChg>
        <pc:spChg chg="mod">
          <ac:chgData name="Stalin Jacob Wilson Packia Dhas" userId="050d7d71-3621-4503-95e8-1c9a9d962492" providerId="ADAL" clId="{00722E61-A757-4134-8CBB-8B7208677708}" dt="2025-12-11T11:45:22.792" v="1296"/>
          <ac:spMkLst>
            <pc:docMk/>
            <pc:sldMk cId="251392490" sldId="846"/>
            <ac:spMk id="580" creationId="{4417F0D6-74B0-4FA8-AC47-68E0BD2F5FC6}"/>
          </ac:spMkLst>
        </pc:spChg>
        <pc:spChg chg="mod">
          <ac:chgData name="Stalin Jacob Wilson Packia Dhas" userId="050d7d71-3621-4503-95e8-1c9a9d962492" providerId="ADAL" clId="{00722E61-A757-4134-8CBB-8B7208677708}" dt="2025-12-11T11:45:22.793" v="1298"/>
          <ac:spMkLst>
            <pc:docMk/>
            <pc:sldMk cId="251392490" sldId="846"/>
            <ac:spMk id="581" creationId="{C236BE95-29DC-4852-BD8E-31D4BF0902ED}"/>
          </ac:spMkLst>
        </pc:spChg>
        <pc:spChg chg="mod">
          <ac:chgData name="Stalin Jacob Wilson Packia Dhas" userId="050d7d71-3621-4503-95e8-1c9a9d962492" providerId="ADAL" clId="{00722E61-A757-4134-8CBB-8B7208677708}" dt="2025-12-11T11:45:22.793" v="1300"/>
          <ac:spMkLst>
            <pc:docMk/>
            <pc:sldMk cId="251392490" sldId="846"/>
            <ac:spMk id="582" creationId="{818191E3-2423-4DD7-8FEB-17FBAF2CD3F2}"/>
          </ac:spMkLst>
        </pc:spChg>
        <pc:spChg chg="mod">
          <ac:chgData name="Stalin Jacob Wilson Packia Dhas" userId="050d7d71-3621-4503-95e8-1c9a9d962492" providerId="ADAL" clId="{00722E61-A757-4134-8CBB-8B7208677708}" dt="2025-12-11T11:45:22.793" v="1302"/>
          <ac:spMkLst>
            <pc:docMk/>
            <pc:sldMk cId="251392490" sldId="846"/>
            <ac:spMk id="583" creationId="{BBDDC7D1-F1D5-43C7-80A3-290F001120BD}"/>
          </ac:spMkLst>
        </pc:spChg>
        <pc:spChg chg="mod">
          <ac:chgData name="Stalin Jacob Wilson Packia Dhas" userId="050d7d71-3621-4503-95e8-1c9a9d962492" providerId="ADAL" clId="{00722E61-A757-4134-8CBB-8B7208677708}" dt="2025-12-11T11:45:22.793" v="1304"/>
          <ac:spMkLst>
            <pc:docMk/>
            <pc:sldMk cId="251392490" sldId="846"/>
            <ac:spMk id="584" creationId="{C2DC5A4D-C673-4ED6-AE68-BCB0F93EA9C4}"/>
          </ac:spMkLst>
        </pc:spChg>
        <pc:spChg chg="mod">
          <ac:chgData name="Stalin Jacob Wilson Packia Dhas" userId="050d7d71-3621-4503-95e8-1c9a9d962492" providerId="ADAL" clId="{00722E61-A757-4134-8CBB-8B7208677708}" dt="2025-12-11T11:45:22.793" v="1306"/>
          <ac:spMkLst>
            <pc:docMk/>
            <pc:sldMk cId="251392490" sldId="846"/>
            <ac:spMk id="585" creationId="{065AD007-2BCF-4B42-9DF7-41B993F5DE0D}"/>
          </ac:spMkLst>
        </pc:spChg>
        <pc:spChg chg="mod">
          <ac:chgData name="Stalin Jacob Wilson Packia Dhas" userId="050d7d71-3621-4503-95e8-1c9a9d962492" providerId="ADAL" clId="{00722E61-A757-4134-8CBB-8B7208677708}" dt="2025-12-11T11:45:22.793" v="1308"/>
          <ac:spMkLst>
            <pc:docMk/>
            <pc:sldMk cId="251392490" sldId="846"/>
            <ac:spMk id="586" creationId="{493372B5-E31B-494B-94B3-3521EF9B1379}"/>
          </ac:spMkLst>
        </pc:spChg>
        <pc:spChg chg="mod">
          <ac:chgData name="Stalin Jacob Wilson Packia Dhas" userId="050d7d71-3621-4503-95e8-1c9a9d962492" providerId="ADAL" clId="{00722E61-A757-4134-8CBB-8B7208677708}" dt="2025-12-11T11:45:22.793" v="1310"/>
          <ac:spMkLst>
            <pc:docMk/>
            <pc:sldMk cId="251392490" sldId="846"/>
            <ac:spMk id="587" creationId="{C79C3278-7793-433B-946F-1059BE0CEF53}"/>
          </ac:spMkLst>
        </pc:spChg>
        <pc:spChg chg="mod">
          <ac:chgData name="Stalin Jacob Wilson Packia Dhas" userId="050d7d71-3621-4503-95e8-1c9a9d962492" providerId="ADAL" clId="{00722E61-A757-4134-8CBB-8B7208677708}" dt="2025-12-11T11:45:22.793" v="1312"/>
          <ac:spMkLst>
            <pc:docMk/>
            <pc:sldMk cId="251392490" sldId="846"/>
            <ac:spMk id="588" creationId="{9F35F401-50AF-45A1-AB84-BCA9427B90C4}"/>
          </ac:spMkLst>
        </pc:spChg>
        <pc:spChg chg="mod">
          <ac:chgData name="Stalin Jacob Wilson Packia Dhas" userId="050d7d71-3621-4503-95e8-1c9a9d962492" providerId="ADAL" clId="{00722E61-A757-4134-8CBB-8B7208677708}" dt="2025-12-11T11:45:22.793" v="1314"/>
          <ac:spMkLst>
            <pc:docMk/>
            <pc:sldMk cId="251392490" sldId="846"/>
            <ac:spMk id="589" creationId="{D6D46B41-287F-42D0-A410-BB7B4FD8C548}"/>
          </ac:spMkLst>
        </pc:spChg>
        <pc:spChg chg="mod">
          <ac:chgData name="Stalin Jacob Wilson Packia Dhas" userId="050d7d71-3621-4503-95e8-1c9a9d962492" providerId="ADAL" clId="{00722E61-A757-4134-8CBB-8B7208677708}" dt="2025-12-11T11:45:22.793" v="1316"/>
          <ac:spMkLst>
            <pc:docMk/>
            <pc:sldMk cId="251392490" sldId="846"/>
            <ac:spMk id="590" creationId="{0002D392-4599-4AB6-A321-6785A509D978}"/>
          </ac:spMkLst>
        </pc:spChg>
        <pc:spChg chg="mod">
          <ac:chgData name="Stalin Jacob Wilson Packia Dhas" userId="050d7d71-3621-4503-95e8-1c9a9d962492" providerId="ADAL" clId="{00722E61-A757-4134-8CBB-8B7208677708}" dt="2025-12-11T11:45:22.793" v="1318"/>
          <ac:spMkLst>
            <pc:docMk/>
            <pc:sldMk cId="251392490" sldId="846"/>
            <ac:spMk id="591" creationId="{03774312-F98F-4C4F-9E15-12BE936F3176}"/>
          </ac:spMkLst>
        </pc:spChg>
        <pc:spChg chg="mod">
          <ac:chgData name="Stalin Jacob Wilson Packia Dhas" userId="050d7d71-3621-4503-95e8-1c9a9d962492" providerId="ADAL" clId="{00722E61-A757-4134-8CBB-8B7208677708}" dt="2025-12-11T11:45:22.793" v="1320"/>
          <ac:spMkLst>
            <pc:docMk/>
            <pc:sldMk cId="251392490" sldId="846"/>
            <ac:spMk id="592" creationId="{D83848E5-A5D3-4042-BF4D-D25F7DB8347D}"/>
          </ac:spMkLst>
        </pc:spChg>
        <pc:spChg chg="mod">
          <ac:chgData name="Stalin Jacob Wilson Packia Dhas" userId="050d7d71-3621-4503-95e8-1c9a9d962492" providerId="ADAL" clId="{00722E61-A757-4134-8CBB-8B7208677708}" dt="2025-12-11T11:45:22.793" v="1322"/>
          <ac:spMkLst>
            <pc:docMk/>
            <pc:sldMk cId="251392490" sldId="846"/>
            <ac:spMk id="593" creationId="{4A2CBBF0-4C8E-4F36-A543-A602D3893891}"/>
          </ac:spMkLst>
        </pc:spChg>
        <pc:spChg chg="mod">
          <ac:chgData name="Stalin Jacob Wilson Packia Dhas" userId="050d7d71-3621-4503-95e8-1c9a9d962492" providerId="ADAL" clId="{00722E61-A757-4134-8CBB-8B7208677708}" dt="2025-12-11T11:45:22.793" v="1324"/>
          <ac:spMkLst>
            <pc:docMk/>
            <pc:sldMk cId="251392490" sldId="846"/>
            <ac:spMk id="594" creationId="{CF970359-D076-4F57-9C34-C41EA512D90D}"/>
          </ac:spMkLst>
        </pc:spChg>
        <pc:spChg chg="mod">
          <ac:chgData name="Stalin Jacob Wilson Packia Dhas" userId="050d7d71-3621-4503-95e8-1c9a9d962492" providerId="ADAL" clId="{00722E61-A757-4134-8CBB-8B7208677708}" dt="2025-12-11T11:45:22.793" v="1326"/>
          <ac:spMkLst>
            <pc:docMk/>
            <pc:sldMk cId="251392490" sldId="846"/>
            <ac:spMk id="595" creationId="{855866F8-5CED-4689-B262-E9A6E30484A5}"/>
          </ac:spMkLst>
        </pc:spChg>
        <pc:spChg chg="mod">
          <ac:chgData name="Stalin Jacob Wilson Packia Dhas" userId="050d7d71-3621-4503-95e8-1c9a9d962492" providerId="ADAL" clId="{00722E61-A757-4134-8CBB-8B7208677708}" dt="2025-12-11T11:45:22.801" v="1328"/>
          <ac:spMkLst>
            <pc:docMk/>
            <pc:sldMk cId="251392490" sldId="846"/>
            <ac:spMk id="596" creationId="{AADFCB28-432D-4B70-AD15-C3572D5DA2AC}"/>
          </ac:spMkLst>
        </pc:spChg>
        <pc:spChg chg="mod">
          <ac:chgData name="Stalin Jacob Wilson Packia Dhas" userId="050d7d71-3621-4503-95e8-1c9a9d962492" providerId="ADAL" clId="{00722E61-A757-4134-8CBB-8B7208677708}" dt="2025-12-11T11:45:22.801" v="1330"/>
          <ac:spMkLst>
            <pc:docMk/>
            <pc:sldMk cId="251392490" sldId="846"/>
            <ac:spMk id="597" creationId="{9BC2B8D7-60DF-4054-BC33-CDF25D0AD4B6}"/>
          </ac:spMkLst>
        </pc:spChg>
        <pc:spChg chg="mod">
          <ac:chgData name="Stalin Jacob Wilson Packia Dhas" userId="050d7d71-3621-4503-95e8-1c9a9d962492" providerId="ADAL" clId="{00722E61-A757-4134-8CBB-8B7208677708}" dt="2025-12-11T11:45:22.801" v="1332"/>
          <ac:spMkLst>
            <pc:docMk/>
            <pc:sldMk cId="251392490" sldId="846"/>
            <ac:spMk id="598" creationId="{3A1461E7-E399-4F69-A6F2-3534A0205F06}"/>
          </ac:spMkLst>
        </pc:spChg>
        <pc:spChg chg="mod">
          <ac:chgData name="Stalin Jacob Wilson Packia Dhas" userId="050d7d71-3621-4503-95e8-1c9a9d962492" providerId="ADAL" clId="{00722E61-A757-4134-8CBB-8B7208677708}" dt="2025-12-11T11:45:22.801" v="1334"/>
          <ac:spMkLst>
            <pc:docMk/>
            <pc:sldMk cId="251392490" sldId="846"/>
            <ac:spMk id="599" creationId="{07686CFC-CA6A-449C-9578-99C51A4D9C8F}"/>
          </ac:spMkLst>
        </pc:spChg>
        <pc:spChg chg="mod">
          <ac:chgData name="Stalin Jacob Wilson Packia Dhas" userId="050d7d71-3621-4503-95e8-1c9a9d962492" providerId="ADAL" clId="{00722E61-A757-4134-8CBB-8B7208677708}" dt="2025-12-11T11:45:22.803" v="1336"/>
          <ac:spMkLst>
            <pc:docMk/>
            <pc:sldMk cId="251392490" sldId="846"/>
            <ac:spMk id="600" creationId="{BEB83EE3-3C1D-4788-8103-B011A0EAC248}"/>
          </ac:spMkLst>
        </pc:spChg>
        <pc:spChg chg="mod">
          <ac:chgData name="Stalin Jacob Wilson Packia Dhas" userId="050d7d71-3621-4503-95e8-1c9a9d962492" providerId="ADAL" clId="{00722E61-A757-4134-8CBB-8B7208677708}" dt="2025-12-11T11:45:22.803" v="1338"/>
          <ac:spMkLst>
            <pc:docMk/>
            <pc:sldMk cId="251392490" sldId="846"/>
            <ac:spMk id="601" creationId="{66F1431F-74CB-42A2-BCE1-F5A3CFC21299}"/>
          </ac:spMkLst>
        </pc:spChg>
        <pc:spChg chg="mod">
          <ac:chgData name="Stalin Jacob Wilson Packia Dhas" userId="050d7d71-3621-4503-95e8-1c9a9d962492" providerId="ADAL" clId="{00722E61-A757-4134-8CBB-8B7208677708}" dt="2025-12-11T11:45:22.803" v="1340"/>
          <ac:spMkLst>
            <pc:docMk/>
            <pc:sldMk cId="251392490" sldId="846"/>
            <ac:spMk id="602" creationId="{348D9242-9CBB-4AD6-ADC6-CC4157E3AEF1}"/>
          </ac:spMkLst>
        </pc:spChg>
        <pc:spChg chg="mod">
          <ac:chgData name="Stalin Jacob Wilson Packia Dhas" userId="050d7d71-3621-4503-95e8-1c9a9d962492" providerId="ADAL" clId="{00722E61-A757-4134-8CBB-8B7208677708}" dt="2025-12-11T11:45:22.803" v="1342"/>
          <ac:spMkLst>
            <pc:docMk/>
            <pc:sldMk cId="251392490" sldId="846"/>
            <ac:spMk id="603" creationId="{99174A82-2BB8-4ED4-83BF-C07E836CF6AD}"/>
          </ac:spMkLst>
        </pc:spChg>
        <pc:spChg chg="mod">
          <ac:chgData name="Stalin Jacob Wilson Packia Dhas" userId="050d7d71-3621-4503-95e8-1c9a9d962492" providerId="ADAL" clId="{00722E61-A757-4134-8CBB-8B7208677708}" dt="2025-12-11T11:45:22.803" v="1344"/>
          <ac:spMkLst>
            <pc:docMk/>
            <pc:sldMk cId="251392490" sldId="846"/>
            <ac:spMk id="604" creationId="{F9604A92-AA2F-4DAE-8A9A-1B73D6771A46}"/>
          </ac:spMkLst>
        </pc:spChg>
        <pc:spChg chg="mod">
          <ac:chgData name="Stalin Jacob Wilson Packia Dhas" userId="050d7d71-3621-4503-95e8-1c9a9d962492" providerId="ADAL" clId="{00722E61-A757-4134-8CBB-8B7208677708}" dt="2025-12-11T11:45:22.803" v="1346"/>
          <ac:spMkLst>
            <pc:docMk/>
            <pc:sldMk cId="251392490" sldId="846"/>
            <ac:spMk id="605" creationId="{F664DE50-233A-418A-9285-2F82D7649B7D}"/>
          </ac:spMkLst>
        </pc:spChg>
        <pc:spChg chg="mod">
          <ac:chgData name="Stalin Jacob Wilson Packia Dhas" userId="050d7d71-3621-4503-95e8-1c9a9d962492" providerId="ADAL" clId="{00722E61-A757-4134-8CBB-8B7208677708}" dt="2025-12-11T11:45:22.803" v="1348"/>
          <ac:spMkLst>
            <pc:docMk/>
            <pc:sldMk cId="251392490" sldId="846"/>
            <ac:spMk id="606" creationId="{162C7474-B9A2-4A4D-8719-BE266E2BCA4F}"/>
          </ac:spMkLst>
        </pc:spChg>
        <pc:spChg chg="mod">
          <ac:chgData name="Stalin Jacob Wilson Packia Dhas" userId="050d7d71-3621-4503-95e8-1c9a9d962492" providerId="ADAL" clId="{00722E61-A757-4134-8CBB-8B7208677708}" dt="2025-12-11T11:45:22.803" v="1350"/>
          <ac:spMkLst>
            <pc:docMk/>
            <pc:sldMk cId="251392490" sldId="846"/>
            <ac:spMk id="607" creationId="{C0604700-62DE-49FA-BD09-CAF96B5C1124}"/>
          </ac:spMkLst>
        </pc:spChg>
        <pc:spChg chg="mod">
          <ac:chgData name="Stalin Jacob Wilson Packia Dhas" userId="050d7d71-3621-4503-95e8-1c9a9d962492" providerId="ADAL" clId="{00722E61-A757-4134-8CBB-8B7208677708}" dt="2025-12-11T11:45:22.803" v="1352"/>
          <ac:spMkLst>
            <pc:docMk/>
            <pc:sldMk cId="251392490" sldId="846"/>
            <ac:spMk id="608" creationId="{81E37EA9-5D31-4685-9D8F-2CF0CD494021}"/>
          </ac:spMkLst>
        </pc:spChg>
        <pc:spChg chg="mod">
          <ac:chgData name="Stalin Jacob Wilson Packia Dhas" userId="050d7d71-3621-4503-95e8-1c9a9d962492" providerId="ADAL" clId="{00722E61-A757-4134-8CBB-8B7208677708}" dt="2025-12-11T11:45:22.803" v="1354"/>
          <ac:spMkLst>
            <pc:docMk/>
            <pc:sldMk cId="251392490" sldId="846"/>
            <ac:spMk id="609" creationId="{0D196AAF-8F35-4B58-AAAC-8A3CB8EFA352}"/>
          </ac:spMkLst>
        </pc:spChg>
        <pc:spChg chg="mod">
          <ac:chgData name="Stalin Jacob Wilson Packia Dhas" userId="050d7d71-3621-4503-95e8-1c9a9d962492" providerId="ADAL" clId="{00722E61-A757-4134-8CBB-8B7208677708}" dt="2025-12-11T11:45:22.803" v="1356"/>
          <ac:spMkLst>
            <pc:docMk/>
            <pc:sldMk cId="251392490" sldId="846"/>
            <ac:spMk id="610" creationId="{57E5CD69-224F-40BC-B86F-982A19D21035}"/>
          </ac:spMkLst>
        </pc:spChg>
        <pc:spChg chg="mod">
          <ac:chgData name="Stalin Jacob Wilson Packia Dhas" userId="050d7d71-3621-4503-95e8-1c9a9d962492" providerId="ADAL" clId="{00722E61-A757-4134-8CBB-8B7208677708}" dt="2025-12-11T11:45:22.803" v="1358"/>
          <ac:spMkLst>
            <pc:docMk/>
            <pc:sldMk cId="251392490" sldId="846"/>
            <ac:spMk id="611" creationId="{8EE409D8-4F74-459C-86AF-4BC246575AFB}"/>
          </ac:spMkLst>
        </pc:spChg>
        <pc:spChg chg="mod">
          <ac:chgData name="Stalin Jacob Wilson Packia Dhas" userId="050d7d71-3621-4503-95e8-1c9a9d962492" providerId="ADAL" clId="{00722E61-A757-4134-8CBB-8B7208677708}" dt="2025-12-11T11:45:22.803" v="1360"/>
          <ac:spMkLst>
            <pc:docMk/>
            <pc:sldMk cId="251392490" sldId="846"/>
            <ac:spMk id="612" creationId="{B0DE771D-2153-4E60-B04F-A271E7512B20}"/>
          </ac:spMkLst>
        </pc:spChg>
        <pc:spChg chg="mod">
          <ac:chgData name="Stalin Jacob Wilson Packia Dhas" userId="050d7d71-3621-4503-95e8-1c9a9d962492" providerId="ADAL" clId="{00722E61-A757-4134-8CBB-8B7208677708}" dt="2025-12-11T11:45:22.803" v="1362"/>
          <ac:spMkLst>
            <pc:docMk/>
            <pc:sldMk cId="251392490" sldId="846"/>
            <ac:spMk id="613" creationId="{56FC47A4-B468-4D24-9C2D-1CB484848603}"/>
          </ac:spMkLst>
        </pc:spChg>
        <pc:spChg chg="mod">
          <ac:chgData name="Stalin Jacob Wilson Packia Dhas" userId="050d7d71-3621-4503-95e8-1c9a9d962492" providerId="ADAL" clId="{00722E61-A757-4134-8CBB-8B7208677708}" dt="2025-12-11T11:45:22.803" v="1364"/>
          <ac:spMkLst>
            <pc:docMk/>
            <pc:sldMk cId="251392490" sldId="846"/>
            <ac:spMk id="614" creationId="{70F8AE79-1457-4315-8173-9D7F69696228}"/>
          </ac:spMkLst>
        </pc:spChg>
        <pc:spChg chg="mod">
          <ac:chgData name="Stalin Jacob Wilson Packia Dhas" userId="050d7d71-3621-4503-95e8-1c9a9d962492" providerId="ADAL" clId="{00722E61-A757-4134-8CBB-8B7208677708}" dt="2025-12-11T11:45:22.811" v="1366"/>
          <ac:spMkLst>
            <pc:docMk/>
            <pc:sldMk cId="251392490" sldId="846"/>
            <ac:spMk id="615" creationId="{522DB8F8-69C7-41CD-BA4E-E2D3488DAE4A}"/>
          </ac:spMkLst>
        </pc:spChg>
        <pc:spChg chg="mod">
          <ac:chgData name="Stalin Jacob Wilson Packia Dhas" userId="050d7d71-3621-4503-95e8-1c9a9d962492" providerId="ADAL" clId="{00722E61-A757-4134-8CBB-8B7208677708}" dt="2025-12-11T11:45:22.812" v="1368"/>
          <ac:spMkLst>
            <pc:docMk/>
            <pc:sldMk cId="251392490" sldId="846"/>
            <ac:spMk id="616" creationId="{452E2559-752B-490C-AEDB-EB9CE5923F09}"/>
          </ac:spMkLst>
        </pc:spChg>
        <pc:spChg chg="mod">
          <ac:chgData name="Stalin Jacob Wilson Packia Dhas" userId="050d7d71-3621-4503-95e8-1c9a9d962492" providerId="ADAL" clId="{00722E61-A757-4134-8CBB-8B7208677708}" dt="2025-12-11T11:45:22.812" v="1370"/>
          <ac:spMkLst>
            <pc:docMk/>
            <pc:sldMk cId="251392490" sldId="846"/>
            <ac:spMk id="617" creationId="{D2AAF087-C62E-4B16-B91E-971EE49FE7EB}"/>
          </ac:spMkLst>
        </pc:spChg>
        <pc:spChg chg="mod">
          <ac:chgData name="Stalin Jacob Wilson Packia Dhas" userId="050d7d71-3621-4503-95e8-1c9a9d962492" providerId="ADAL" clId="{00722E61-A757-4134-8CBB-8B7208677708}" dt="2025-12-11T11:45:22.813" v="1372"/>
          <ac:spMkLst>
            <pc:docMk/>
            <pc:sldMk cId="251392490" sldId="846"/>
            <ac:spMk id="618" creationId="{FD507110-740B-442A-A75C-E8D0B4F39CA8}"/>
          </ac:spMkLst>
        </pc:spChg>
        <pc:spChg chg="mod">
          <ac:chgData name="Stalin Jacob Wilson Packia Dhas" userId="050d7d71-3621-4503-95e8-1c9a9d962492" providerId="ADAL" clId="{00722E61-A757-4134-8CBB-8B7208677708}" dt="2025-12-11T11:45:22.813" v="1374"/>
          <ac:spMkLst>
            <pc:docMk/>
            <pc:sldMk cId="251392490" sldId="846"/>
            <ac:spMk id="619" creationId="{E4EED4DD-EB12-4F13-BE81-C9014F9CB7DC}"/>
          </ac:spMkLst>
        </pc:spChg>
        <pc:spChg chg="mod">
          <ac:chgData name="Stalin Jacob Wilson Packia Dhas" userId="050d7d71-3621-4503-95e8-1c9a9d962492" providerId="ADAL" clId="{00722E61-A757-4134-8CBB-8B7208677708}" dt="2025-12-11T11:45:22.813" v="1376"/>
          <ac:spMkLst>
            <pc:docMk/>
            <pc:sldMk cId="251392490" sldId="846"/>
            <ac:spMk id="620" creationId="{E12A43F9-5A29-45FC-B324-07771C0FEE8C}"/>
          </ac:spMkLst>
        </pc:spChg>
        <pc:spChg chg="mod">
          <ac:chgData name="Stalin Jacob Wilson Packia Dhas" userId="050d7d71-3621-4503-95e8-1c9a9d962492" providerId="ADAL" clId="{00722E61-A757-4134-8CBB-8B7208677708}" dt="2025-12-11T11:45:22.813" v="1378"/>
          <ac:spMkLst>
            <pc:docMk/>
            <pc:sldMk cId="251392490" sldId="846"/>
            <ac:spMk id="621" creationId="{09D563FC-86F9-4097-A19F-E2CE58182F2F}"/>
          </ac:spMkLst>
        </pc:spChg>
        <pc:spChg chg="mod">
          <ac:chgData name="Stalin Jacob Wilson Packia Dhas" userId="050d7d71-3621-4503-95e8-1c9a9d962492" providerId="ADAL" clId="{00722E61-A757-4134-8CBB-8B7208677708}" dt="2025-12-11T11:45:22.813" v="1380"/>
          <ac:spMkLst>
            <pc:docMk/>
            <pc:sldMk cId="251392490" sldId="846"/>
            <ac:spMk id="622" creationId="{EBC14EE2-89E4-4F08-A99D-32C1B51CDAB5}"/>
          </ac:spMkLst>
        </pc:spChg>
        <pc:spChg chg="mod">
          <ac:chgData name="Stalin Jacob Wilson Packia Dhas" userId="050d7d71-3621-4503-95e8-1c9a9d962492" providerId="ADAL" clId="{00722E61-A757-4134-8CBB-8B7208677708}" dt="2025-12-11T11:45:22.813" v="1382"/>
          <ac:spMkLst>
            <pc:docMk/>
            <pc:sldMk cId="251392490" sldId="846"/>
            <ac:spMk id="623" creationId="{DF920052-EAB6-4F6C-8BA2-FAB7DBAE7398}"/>
          </ac:spMkLst>
        </pc:spChg>
        <pc:spChg chg="mod">
          <ac:chgData name="Stalin Jacob Wilson Packia Dhas" userId="050d7d71-3621-4503-95e8-1c9a9d962492" providerId="ADAL" clId="{00722E61-A757-4134-8CBB-8B7208677708}" dt="2025-12-11T11:45:22.813" v="1384"/>
          <ac:spMkLst>
            <pc:docMk/>
            <pc:sldMk cId="251392490" sldId="846"/>
            <ac:spMk id="624" creationId="{324E9989-2604-47E3-9232-E4E1F22DBB68}"/>
          </ac:spMkLst>
        </pc:spChg>
        <pc:spChg chg="mod">
          <ac:chgData name="Stalin Jacob Wilson Packia Dhas" userId="050d7d71-3621-4503-95e8-1c9a9d962492" providerId="ADAL" clId="{00722E61-A757-4134-8CBB-8B7208677708}" dt="2025-12-11T11:45:22.813" v="1386"/>
          <ac:spMkLst>
            <pc:docMk/>
            <pc:sldMk cId="251392490" sldId="846"/>
            <ac:spMk id="625" creationId="{3A9E5297-601D-46B8-BF91-FCE2C3A0B259}"/>
          </ac:spMkLst>
        </pc:spChg>
        <pc:spChg chg="mod">
          <ac:chgData name="Stalin Jacob Wilson Packia Dhas" userId="050d7d71-3621-4503-95e8-1c9a9d962492" providerId="ADAL" clId="{00722E61-A757-4134-8CBB-8B7208677708}" dt="2025-12-11T11:45:22.813" v="1388"/>
          <ac:spMkLst>
            <pc:docMk/>
            <pc:sldMk cId="251392490" sldId="846"/>
            <ac:spMk id="626" creationId="{24256669-6319-4452-9967-5A62ED8174DD}"/>
          </ac:spMkLst>
        </pc:spChg>
        <pc:spChg chg="mod">
          <ac:chgData name="Stalin Jacob Wilson Packia Dhas" userId="050d7d71-3621-4503-95e8-1c9a9d962492" providerId="ADAL" clId="{00722E61-A757-4134-8CBB-8B7208677708}" dt="2025-12-11T11:45:22.813" v="1390"/>
          <ac:spMkLst>
            <pc:docMk/>
            <pc:sldMk cId="251392490" sldId="846"/>
            <ac:spMk id="627" creationId="{B28C8069-42EA-4341-9BF3-55C69172263D}"/>
          </ac:spMkLst>
        </pc:spChg>
        <pc:spChg chg="mod">
          <ac:chgData name="Stalin Jacob Wilson Packia Dhas" userId="050d7d71-3621-4503-95e8-1c9a9d962492" providerId="ADAL" clId="{00722E61-A757-4134-8CBB-8B7208677708}" dt="2025-12-11T11:45:22.813" v="1392"/>
          <ac:spMkLst>
            <pc:docMk/>
            <pc:sldMk cId="251392490" sldId="846"/>
            <ac:spMk id="628" creationId="{8B66308E-56AB-4D69-A3AC-64BF83A0485C}"/>
          </ac:spMkLst>
        </pc:spChg>
        <pc:spChg chg="mod">
          <ac:chgData name="Stalin Jacob Wilson Packia Dhas" userId="050d7d71-3621-4503-95e8-1c9a9d962492" providerId="ADAL" clId="{00722E61-A757-4134-8CBB-8B7208677708}" dt="2025-12-11T11:45:22.813" v="1394"/>
          <ac:spMkLst>
            <pc:docMk/>
            <pc:sldMk cId="251392490" sldId="846"/>
            <ac:spMk id="629" creationId="{A4529FAA-CF3B-4088-BE3E-2182C6227078}"/>
          </ac:spMkLst>
        </pc:spChg>
        <pc:spChg chg="mod">
          <ac:chgData name="Stalin Jacob Wilson Packia Dhas" userId="050d7d71-3621-4503-95e8-1c9a9d962492" providerId="ADAL" clId="{00722E61-A757-4134-8CBB-8B7208677708}" dt="2025-12-11T11:45:22.813" v="1396"/>
          <ac:spMkLst>
            <pc:docMk/>
            <pc:sldMk cId="251392490" sldId="846"/>
            <ac:spMk id="630" creationId="{C072537B-83DD-4786-B764-411E9E35E329}"/>
          </ac:spMkLst>
        </pc:spChg>
        <pc:spChg chg="mod">
          <ac:chgData name="Stalin Jacob Wilson Packia Dhas" userId="050d7d71-3621-4503-95e8-1c9a9d962492" providerId="ADAL" clId="{00722E61-A757-4134-8CBB-8B7208677708}" dt="2025-12-11T11:45:22.813" v="1398"/>
          <ac:spMkLst>
            <pc:docMk/>
            <pc:sldMk cId="251392490" sldId="846"/>
            <ac:spMk id="631" creationId="{73F1DE35-27DE-408A-83DA-19F6347F7F15}"/>
          </ac:spMkLst>
        </pc:spChg>
        <pc:spChg chg="mod">
          <ac:chgData name="Stalin Jacob Wilson Packia Dhas" userId="050d7d71-3621-4503-95e8-1c9a9d962492" providerId="ADAL" clId="{00722E61-A757-4134-8CBB-8B7208677708}" dt="2025-12-11T11:45:22.813" v="1400"/>
          <ac:spMkLst>
            <pc:docMk/>
            <pc:sldMk cId="251392490" sldId="846"/>
            <ac:spMk id="632" creationId="{87686958-2115-4474-852C-72A83B938398}"/>
          </ac:spMkLst>
        </pc:spChg>
        <pc:spChg chg="mod">
          <ac:chgData name="Stalin Jacob Wilson Packia Dhas" userId="050d7d71-3621-4503-95e8-1c9a9d962492" providerId="ADAL" clId="{00722E61-A757-4134-8CBB-8B7208677708}" dt="2025-12-11T11:45:22.821" v="1402"/>
          <ac:spMkLst>
            <pc:docMk/>
            <pc:sldMk cId="251392490" sldId="846"/>
            <ac:spMk id="633" creationId="{776241CF-836E-4895-B114-C888518A0185}"/>
          </ac:spMkLst>
        </pc:spChg>
        <pc:spChg chg="mod">
          <ac:chgData name="Stalin Jacob Wilson Packia Dhas" userId="050d7d71-3621-4503-95e8-1c9a9d962492" providerId="ADAL" clId="{00722E61-A757-4134-8CBB-8B7208677708}" dt="2025-12-11T11:45:22.821" v="1404"/>
          <ac:spMkLst>
            <pc:docMk/>
            <pc:sldMk cId="251392490" sldId="846"/>
            <ac:spMk id="634" creationId="{5F9425A5-2C63-4DC2-A0D6-54783556A957}"/>
          </ac:spMkLst>
        </pc:spChg>
        <pc:spChg chg="mod">
          <ac:chgData name="Stalin Jacob Wilson Packia Dhas" userId="050d7d71-3621-4503-95e8-1c9a9d962492" providerId="ADAL" clId="{00722E61-A757-4134-8CBB-8B7208677708}" dt="2025-12-11T11:45:22.821" v="1406"/>
          <ac:spMkLst>
            <pc:docMk/>
            <pc:sldMk cId="251392490" sldId="846"/>
            <ac:spMk id="635" creationId="{DB58BE38-74E5-4237-B2BF-11E8EEDED848}"/>
          </ac:spMkLst>
        </pc:spChg>
        <pc:spChg chg="mod">
          <ac:chgData name="Stalin Jacob Wilson Packia Dhas" userId="050d7d71-3621-4503-95e8-1c9a9d962492" providerId="ADAL" clId="{00722E61-A757-4134-8CBB-8B7208677708}" dt="2025-12-11T11:45:22.821" v="1408"/>
          <ac:spMkLst>
            <pc:docMk/>
            <pc:sldMk cId="251392490" sldId="846"/>
            <ac:spMk id="636" creationId="{B1344D17-E63E-43BE-9A4F-67F1A8D43585}"/>
          </ac:spMkLst>
        </pc:spChg>
        <pc:spChg chg="mod">
          <ac:chgData name="Stalin Jacob Wilson Packia Dhas" userId="050d7d71-3621-4503-95e8-1c9a9d962492" providerId="ADAL" clId="{00722E61-A757-4134-8CBB-8B7208677708}" dt="2025-12-11T11:45:22.823" v="1410"/>
          <ac:spMkLst>
            <pc:docMk/>
            <pc:sldMk cId="251392490" sldId="846"/>
            <ac:spMk id="637" creationId="{7D46DADC-1927-4F2E-9522-AC4802D3D537}"/>
          </ac:spMkLst>
        </pc:spChg>
        <pc:spChg chg="mod">
          <ac:chgData name="Stalin Jacob Wilson Packia Dhas" userId="050d7d71-3621-4503-95e8-1c9a9d962492" providerId="ADAL" clId="{00722E61-A757-4134-8CBB-8B7208677708}" dt="2025-12-11T11:45:22.823" v="1412"/>
          <ac:spMkLst>
            <pc:docMk/>
            <pc:sldMk cId="251392490" sldId="846"/>
            <ac:spMk id="638" creationId="{53926BB2-B7E3-482F-9EB0-5718269EAD22}"/>
          </ac:spMkLst>
        </pc:spChg>
        <pc:spChg chg="mod">
          <ac:chgData name="Stalin Jacob Wilson Packia Dhas" userId="050d7d71-3621-4503-95e8-1c9a9d962492" providerId="ADAL" clId="{00722E61-A757-4134-8CBB-8B7208677708}" dt="2025-12-11T11:45:22.823" v="1414"/>
          <ac:spMkLst>
            <pc:docMk/>
            <pc:sldMk cId="251392490" sldId="846"/>
            <ac:spMk id="639" creationId="{629DCE32-8CEF-4F2C-80AB-1F1FFF093D92}"/>
          </ac:spMkLst>
        </pc:spChg>
        <pc:spChg chg="mod">
          <ac:chgData name="Stalin Jacob Wilson Packia Dhas" userId="050d7d71-3621-4503-95e8-1c9a9d962492" providerId="ADAL" clId="{00722E61-A757-4134-8CBB-8B7208677708}" dt="2025-12-11T11:45:22.823" v="1416"/>
          <ac:spMkLst>
            <pc:docMk/>
            <pc:sldMk cId="251392490" sldId="846"/>
            <ac:spMk id="640" creationId="{9F670E3B-BD8C-4B67-BA23-4701F6722409}"/>
          </ac:spMkLst>
        </pc:spChg>
        <pc:spChg chg="mod">
          <ac:chgData name="Stalin Jacob Wilson Packia Dhas" userId="050d7d71-3621-4503-95e8-1c9a9d962492" providerId="ADAL" clId="{00722E61-A757-4134-8CBB-8B7208677708}" dt="2025-12-11T11:45:22.823" v="1418"/>
          <ac:spMkLst>
            <pc:docMk/>
            <pc:sldMk cId="251392490" sldId="846"/>
            <ac:spMk id="641" creationId="{F85A7C42-152E-4E18-AEAE-07DB98493F5C}"/>
          </ac:spMkLst>
        </pc:spChg>
        <pc:spChg chg="mod">
          <ac:chgData name="Stalin Jacob Wilson Packia Dhas" userId="050d7d71-3621-4503-95e8-1c9a9d962492" providerId="ADAL" clId="{00722E61-A757-4134-8CBB-8B7208677708}" dt="2025-12-11T11:45:22.823" v="1420"/>
          <ac:spMkLst>
            <pc:docMk/>
            <pc:sldMk cId="251392490" sldId="846"/>
            <ac:spMk id="642" creationId="{40879C5E-A191-4AD5-9589-38AD572D7CE7}"/>
          </ac:spMkLst>
        </pc:spChg>
        <pc:spChg chg="mod">
          <ac:chgData name="Stalin Jacob Wilson Packia Dhas" userId="050d7d71-3621-4503-95e8-1c9a9d962492" providerId="ADAL" clId="{00722E61-A757-4134-8CBB-8B7208677708}" dt="2025-12-11T11:45:22.823" v="1422"/>
          <ac:spMkLst>
            <pc:docMk/>
            <pc:sldMk cId="251392490" sldId="846"/>
            <ac:spMk id="643" creationId="{A5E636BC-156D-481D-BA86-43FE2931D1D9}"/>
          </ac:spMkLst>
        </pc:spChg>
        <pc:spChg chg="mod">
          <ac:chgData name="Stalin Jacob Wilson Packia Dhas" userId="050d7d71-3621-4503-95e8-1c9a9d962492" providerId="ADAL" clId="{00722E61-A757-4134-8CBB-8B7208677708}" dt="2025-12-11T11:45:22.823" v="1424"/>
          <ac:spMkLst>
            <pc:docMk/>
            <pc:sldMk cId="251392490" sldId="846"/>
            <ac:spMk id="644" creationId="{23C30299-E4E8-4D56-AB35-67907BB0C5E4}"/>
          </ac:spMkLst>
        </pc:spChg>
        <pc:spChg chg="mod">
          <ac:chgData name="Stalin Jacob Wilson Packia Dhas" userId="050d7d71-3621-4503-95e8-1c9a9d962492" providerId="ADAL" clId="{00722E61-A757-4134-8CBB-8B7208677708}" dt="2025-12-11T11:45:22.823" v="1426"/>
          <ac:spMkLst>
            <pc:docMk/>
            <pc:sldMk cId="251392490" sldId="846"/>
            <ac:spMk id="645" creationId="{5FDD7E9B-6304-4F50-AB7A-A054B168F02F}"/>
          </ac:spMkLst>
        </pc:spChg>
        <pc:spChg chg="mod">
          <ac:chgData name="Stalin Jacob Wilson Packia Dhas" userId="050d7d71-3621-4503-95e8-1c9a9d962492" providerId="ADAL" clId="{00722E61-A757-4134-8CBB-8B7208677708}" dt="2025-12-11T11:45:22.823" v="1428"/>
          <ac:spMkLst>
            <pc:docMk/>
            <pc:sldMk cId="251392490" sldId="846"/>
            <ac:spMk id="646" creationId="{15DEF7E7-CAC3-44AB-9857-6864772DE2CB}"/>
          </ac:spMkLst>
        </pc:spChg>
        <pc:spChg chg="mod">
          <ac:chgData name="Stalin Jacob Wilson Packia Dhas" userId="050d7d71-3621-4503-95e8-1c9a9d962492" providerId="ADAL" clId="{00722E61-A757-4134-8CBB-8B7208677708}" dt="2025-12-11T11:45:22.823" v="1430"/>
          <ac:spMkLst>
            <pc:docMk/>
            <pc:sldMk cId="251392490" sldId="846"/>
            <ac:spMk id="647" creationId="{BD92B815-FD8B-43C2-9797-B86F091E0144}"/>
          </ac:spMkLst>
        </pc:spChg>
        <pc:spChg chg="mod">
          <ac:chgData name="Stalin Jacob Wilson Packia Dhas" userId="050d7d71-3621-4503-95e8-1c9a9d962492" providerId="ADAL" clId="{00722E61-A757-4134-8CBB-8B7208677708}" dt="2025-12-11T11:45:22.823" v="1432"/>
          <ac:spMkLst>
            <pc:docMk/>
            <pc:sldMk cId="251392490" sldId="846"/>
            <ac:spMk id="648" creationId="{142CC27A-0C5E-47B0-8B74-DF15D4A5DCEB}"/>
          </ac:spMkLst>
        </pc:spChg>
        <pc:spChg chg="mod">
          <ac:chgData name="Stalin Jacob Wilson Packia Dhas" userId="050d7d71-3621-4503-95e8-1c9a9d962492" providerId="ADAL" clId="{00722E61-A757-4134-8CBB-8B7208677708}" dt="2025-12-11T11:45:22.823" v="1434"/>
          <ac:spMkLst>
            <pc:docMk/>
            <pc:sldMk cId="251392490" sldId="846"/>
            <ac:spMk id="649" creationId="{D057226C-79E4-4DDE-ACB0-6225AD9B9A1B}"/>
          </ac:spMkLst>
        </pc:spChg>
        <pc:spChg chg="mod">
          <ac:chgData name="Stalin Jacob Wilson Packia Dhas" userId="050d7d71-3621-4503-95e8-1c9a9d962492" providerId="ADAL" clId="{00722E61-A757-4134-8CBB-8B7208677708}" dt="2025-12-11T11:45:22.823" v="1436"/>
          <ac:spMkLst>
            <pc:docMk/>
            <pc:sldMk cId="251392490" sldId="846"/>
            <ac:spMk id="650" creationId="{C528C6D2-A3DB-4BC7-B1DB-1F9065C30823}"/>
          </ac:spMkLst>
        </pc:spChg>
        <pc:spChg chg="mod">
          <ac:chgData name="Stalin Jacob Wilson Packia Dhas" userId="050d7d71-3621-4503-95e8-1c9a9d962492" providerId="ADAL" clId="{00722E61-A757-4134-8CBB-8B7208677708}" dt="2025-12-11T11:45:22.831" v="1438"/>
          <ac:spMkLst>
            <pc:docMk/>
            <pc:sldMk cId="251392490" sldId="846"/>
            <ac:spMk id="651" creationId="{A5E96CFC-30FC-4C68-AF37-6A1B761B62A4}"/>
          </ac:spMkLst>
        </pc:spChg>
        <pc:spChg chg="mod">
          <ac:chgData name="Stalin Jacob Wilson Packia Dhas" userId="050d7d71-3621-4503-95e8-1c9a9d962492" providerId="ADAL" clId="{00722E61-A757-4134-8CBB-8B7208677708}" dt="2025-12-11T11:45:22.832" v="1440"/>
          <ac:spMkLst>
            <pc:docMk/>
            <pc:sldMk cId="251392490" sldId="846"/>
            <ac:spMk id="652" creationId="{82CA561A-BD20-477E-BDFF-B2086E51B501}"/>
          </ac:spMkLst>
        </pc:spChg>
        <pc:spChg chg="mod">
          <ac:chgData name="Stalin Jacob Wilson Packia Dhas" userId="050d7d71-3621-4503-95e8-1c9a9d962492" providerId="ADAL" clId="{00722E61-A757-4134-8CBB-8B7208677708}" dt="2025-12-11T11:45:22.832" v="1442"/>
          <ac:spMkLst>
            <pc:docMk/>
            <pc:sldMk cId="251392490" sldId="846"/>
            <ac:spMk id="653" creationId="{5985DD87-D181-4DC6-9CDF-4DC5E6E76427}"/>
          </ac:spMkLst>
        </pc:spChg>
        <pc:spChg chg="mod">
          <ac:chgData name="Stalin Jacob Wilson Packia Dhas" userId="050d7d71-3621-4503-95e8-1c9a9d962492" providerId="ADAL" clId="{00722E61-A757-4134-8CBB-8B7208677708}" dt="2025-12-11T11:45:22.833" v="1444"/>
          <ac:spMkLst>
            <pc:docMk/>
            <pc:sldMk cId="251392490" sldId="846"/>
            <ac:spMk id="654" creationId="{A623E887-B20E-4107-B86E-8B48D119E053}"/>
          </ac:spMkLst>
        </pc:spChg>
        <pc:spChg chg="mod">
          <ac:chgData name="Stalin Jacob Wilson Packia Dhas" userId="050d7d71-3621-4503-95e8-1c9a9d962492" providerId="ADAL" clId="{00722E61-A757-4134-8CBB-8B7208677708}" dt="2025-12-11T11:45:22.833" v="1446"/>
          <ac:spMkLst>
            <pc:docMk/>
            <pc:sldMk cId="251392490" sldId="846"/>
            <ac:spMk id="655" creationId="{983B4CF0-B133-48A8-A47E-A5AFC8E8D4D6}"/>
          </ac:spMkLst>
        </pc:spChg>
        <pc:spChg chg="mod">
          <ac:chgData name="Stalin Jacob Wilson Packia Dhas" userId="050d7d71-3621-4503-95e8-1c9a9d962492" providerId="ADAL" clId="{00722E61-A757-4134-8CBB-8B7208677708}" dt="2025-12-11T11:45:22.833" v="1448"/>
          <ac:spMkLst>
            <pc:docMk/>
            <pc:sldMk cId="251392490" sldId="846"/>
            <ac:spMk id="656" creationId="{F575B9E8-C28F-467E-8C24-98E3B1EA1C96}"/>
          </ac:spMkLst>
        </pc:spChg>
        <pc:spChg chg="mod">
          <ac:chgData name="Stalin Jacob Wilson Packia Dhas" userId="050d7d71-3621-4503-95e8-1c9a9d962492" providerId="ADAL" clId="{00722E61-A757-4134-8CBB-8B7208677708}" dt="2025-12-11T11:45:22.833" v="1450"/>
          <ac:spMkLst>
            <pc:docMk/>
            <pc:sldMk cId="251392490" sldId="846"/>
            <ac:spMk id="657" creationId="{AEF398CD-64A0-44AA-8B0B-51AD3506B6E0}"/>
          </ac:spMkLst>
        </pc:spChg>
        <pc:spChg chg="mod">
          <ac:chgData name="Stalin Jacob Wilson Packia Dhas" userId="050d7d71-3621-4503-95e8-1c9a9d962492" providerId="ADAL" clId="{00722E61-A757-4134-8CBB-8B7208677708}" dt="2025-12-11T11:45:22.833" v="1452"/>
          <ac:spMkLst>
            <pc:docMk/>
            <pc:sldMk cId="251392490" sldId="846"/>
            <ac:spMk id="658" creationId="{540FADD2-2D32-467A-B969-7A66E8EFC377}"/>
          </ac:spMkLst>
        </pc:spChg>
        <pc:spChg chg="mod">
          <ac:chgData name="Stalin Jacob Wilson Packia Dhas" userId="050d7d71-3621-4503-95e8-1c9a9d962492" providerId="ADAL" clId="{00722E61-A757-4134-8CBB-8B7208677708}" dt="2025-12-11T11:45:22.833" v="1454"/>
          <ac:spMkLst>
            <pc:docMk/>
            <pc:sldMk cId="251392490" sldId="846"/>
            <ac:spMk id="659" creationId="{1FBB2D5D-1D71-43C3-BF3E-39CB0E5F8C6D}"/>
          </ac:spMkLst>
        </pc:spChg>
        <pc:spChg chg="mod">
          <ac:chgData name="Stalin Jacob Wilson Packia Dhas" userId="050d7d71-3621-4503-95e8-1c9a9d962492" providerId="ADAL" clId="{00722E61-A757-4134-8CBB-8B7208677708}" dt="2025-12-11T11:45:22.833" v="1456"/>
          <ac:spMkLst>
            <pc:docMk/>
            <pc:sldMk cId="251392490" sldId="846"/>
            <ac:spMk id="660" creationId="{B8E65B61-B6B9-4E5B-9D0D-888FF4C15BB3}"/>
          </ac:spMkLst>
        </pc:spChg>
        <pc:spChg chg="mod">
          <ac:chgData name="Stalin Jacob Wilson Packia Dhas" userId="050d7d71-3621-4503-95e8-1c9a9d962492" providerId="ADAL" clId="{00722E61-A757-4134-8CBB-8B7208677708}" dt="2025-12-11T11:45:22.833" v="1458"/>
          <ac:spMkLst>
            <pc:docMk/>
            <pc:sldMk cId="251392490" sldId="846"/>
            <ac:spMk id="661" creationId="{1E617265-E3D6-4605-A3D3-E5670626A0B3}"/>
          </ac:spMkLst>
        </pc:spChg>
        <pc:spChg chg="mod">
          <ac:chgData name="Stalin Jacob Wilson Packia Dhas" userId="050d7d71-3621-4503-95e8-1c9a9d962492" providerId="ADAL" clId="{00722E61-A757-4134-8CBB-8B7208677708}" dt="2025-12-11T11:45:22.833" v="1460"/>
          <ac:spMkLst>
            <pc:docMk/>
            <pc:sldMk cId="251392490" sldId="846"/>
            <ac:spMk id="662" creationId="{A7A378E0-9EC2-460F-928A-9818E229303D}"/>
          </ac:spMkLst>
        </pc:spChg>
        <pc:spChg chg="mod">
          <ac:chgData name="Stalin Jacob Wilson Packia Dhas" userId="050d7d71-3621-4503-95e8-1c9a9d962492" providerId="ADAL" clId="{00722E61-A757-4134-8CBB-8B7208677708}" dt="2025-12-11T11:45:22.833" v="1462"/>
          <ac:spMkLst>
            <pc:docMk/>
            <pc:sldMk cId="251392490" sldId="846"/>
            <ac:spMk id="663" creationId="{A12AFCA3-FA04-4716-8EA3-4A8297BD845A}"/>
          </ac:spMkLst>
        </pc:spChg>
        <pc:spChg chg="mod">
          <ac:chgData name="Stalin Jacob Wilson Packia Dhas" userId="050d7d71-3621-4503-95e8-1c9a9d962492" providerId="ADAL" clId="{00722E61-A757-4134-8CBB-8B7208677708}" dt="2025-12-11T11:45:22.833" v="1464"/>
          <ac:spMkLst>
            <pc:docMk/>
            <pc:sldMk cId="251392490" sldId="846"/>
            <ac:spMk id="664" creationId="{2CFDB2F5-426C-48E6-B0A3-D6B90B7F6697}"/>
          </ac:spMkLst>
        </pc:spChg>
        <pc:spChg chg="mod">
          <ac:chgData name="Stalin Jacob Wilson Packia Dhas" userId="050d7d71-3621-4503-95e8-1c9a9d962492" providerId="ADAL" clId="{00722E61-A757-4134-8CBB-8B7208677708}" dt="2025-12-11T11:45:22.833" v="1466"/>
          <ac:spMkLst>
            <pc:docMk/>
            <pc:sldMk cId="251392490" sldId="846"/>
            <ac:spMk id="665" creationId="{6E718764-4E40-4F8F-9916-DFE9127AE2D1}"/>
          </ac:spMkLst>
        </pc:spChg>
        <pc:spChg chg="mod">
          <ac:chgData name="Stalin Jacob Wilson Packia Dhas" userId="050d7d71-3621-4503-95e8-1c9a9d962492" providerId="ADAL" clId="{00722E61-A757-4134-8CBB-8B7208677708}" dt="2025-12-11T11:45:22.833" v="1468"/>
          <ac:spMkLst>
            <pc:docMk/>
            <pc:sldMk cId="251392490" sldId="846"/>
            <ac:spMk id="666" creationId="{C1F567AC-9CE6-4904-9E82-096E0A1A40DA}"/>
          </ac:spMkLst>
        </pc:spChg>
        <pc:spChg chg="mod">
          <ac:chgData name="Stalin Jacob Wilson Packia Dhas" userId="050d7d71-3621-4503-95e8-1c9a9d962492" providerId="ADAL" clId="{00722E61-A757-4134-8CBB-8B7208677708}" dt="2025-12-11T11:45:22.833" v="1470"/>
          <ac:spMkLst>
            <pc:docMk/>
            <pc:sldMk cId="251392490" sldId="846"/>
            <ac:spMk id="667" creationId="{7201A732-AD33-46A4-B19D-E2A933B7B9FF}"/>
          </ac:spMkLst>
        </pc:spChg>
        <pc:spChg chg="mod">
          <ac:chgData name="Stalin Jacob Wilson Packia Dhas" userId="050d7d71-3621-4503-95e8-1c9a9d962492" providerId="ADAL" clId="{00722E61-A757-4134-8CBB-8B7208677708}" dt="2025-12-11T11:45:22.833" v="1472"/>
          <ac:spMkLst>
            <pc:docMk/>
            <pc:sldMk cId="251392490" sldId="846"/>
            <ac:spMk id="668" creationId="{3539ED85-6DCB-42B2-A3F8-2AF570A5F601}"/>
          </ac:spMkLst>
        </pc:spChg>
        <pc:spChg chg="mod">
          <ac:chgData name="Stalin Jacob Wilson Packia Dhas" userId="050d7d71-3621-4503-95e8-1c9a9d962492" providerId="ADAL" clId="{00722E61-A757-4134-8CBB-8B7208677708}" dt="2025-12-11T11:45:22.833" v="1474"/>
          <ac:spMkLst>
            <pc:docMk/>
            <pc:sldMk cId="251392490" sldId="846"/>
            <ac:spMk id="669" creationId="{E60FA26E-8DC5-4647-9B2C-8BF06E4EB59A}"/>
          </ac:spMkLst>
        </pc:spChg>
        <pc:spChg chg="mod">
          <ac:chgData name="Stalin Jacob Wilson Packia Dhas" userId="050d7d71-3621-4503-95e8-1c9a9d962492" providerId="ADAL" clId="{00722E61-A757-4134-8CBB-8B7208677708}" dt="2025-12-11T11:45:22.841" v="1476"/>
          <ac:spMkLst>
            <pc:docMk/>
            <pc:sldMk cId="251392490" sldId="846"/>
            <ac:spMk id="670" creationId="{419FE914-79A2-4E0E-BDCC-9902CE83D544}"/>
          </ac:spMkLst>
        </pc:spChg>
        <pc:spChg chg="mod">
          <ac:chgData name="Stalin Jacob Wilson Packia Dhas" userId="050d7d71-3621-4503-95e8-1c9a9d962492" providerId="ADAL" clId="{00722E61-A757-4134-8CBB-8B7208677708}" dt="2025-12-11T11:45:22.841" v="1478"/>
          <ac:spMkLst>
            <pc:docMk/>
            <pc:sldMk cId="251392490" sldId="846"/>
            <ac:spMk id="671" creationId="{51B66797-3318-4E65-86CC-3CAD9F3244DA}"/>
          </ac:spMkLst>
        </pc:spChg>
        <pc:spChg chg="mod">
          <ac:chgData name="Stalin Jacob Wilson Packia Dhas" userId="050d7d71-3621-4503-95e8-1c9a9d962492" providerId="ADAL" clId="{00722E61-A757-4134-8CBB-8B7208677708}" dt="2025-12-11T11:45:22.841" v="1480"/>
          <ac:spMkLst>
            <pc:docMk/>
            <pc:sldMk cId="251392490" sldId="846"/>
            <ac:spMk id="672" creationId="{3CCF8B9F-E735-46E0-B6DB-A8A2D976599A}"/>
          </ac:spMkLst>
        </pc:spChg>
        <pc:spChg chg="mod">
          <ac:chgData name="Stalin Jacob Wilson Packia Dhas" userId="050d7d71-3621-4503-95e8-1c9a9d962492" providerId="ADAL" clId="{00722E61-A757-4134-8CBB-8B7208677708}" dt="2025-12-11T11:45:22.841" v="1482"/>
          <ac:spMkLst>
            <pc:docMk/>
            <pc:sldMk cId="251392490" sldId="846"/>
            <ac:spMk id="673" creationId="{E0F5E42C-7985-4041-9F75-00209B1176AF}"/>
          </ac:spMkLst>
        </pc:spChg>
        <pc:spChg chg="mod">
          <ac:chgData name="Stalin Jacob Wilson Packia Dhas" userId="050d7d71-3621-4503-95e8-1c9a9d962492" providerId="ADAL" clId="{00722E61-A757-4134-8CBB-8B7208677708}" dt="2025-12-11T11:45:22.843" v="1484"/>
          <ac:spMkLst>
            <pc:docMk/>
            <pc:sldMk cId="251392490" sldId="846"/>
            <ac:spMk id="674" creationId="{8DB0C8D8-4F1B-41CB-B8AE-C502EF7BCB8F}"/>
          </ac:spMkLst>
        </pc:spChg>
        <pc:spChg chg="mod">
          <ac:chgData name="Stalin Jacob Wilson Packia Dhas" userId="050d7d71-3621-4503-95e8-1c9a9d962492" providerId="ADAL" clId="{00722E61-A757-4134-8CBB-8B7208677708}" dt="2025-12-11T11:45:22.843" v="1486"/>
          <ac:spMkLst>
            <pc:docMk/>
            <pc:sldMk cId="251392490" sldId="846"/>
            <ac:spMk id="675" creationId="{3379FF32-397F-423E-818D-5EAA82151B2A}"/>
          </ac:spMkLst>
        </pc:spChg>
        <pc:spChg chg="mod">
          <ac:chgData name="Stalin Jacob Wilson Packia Dhas" userId="050d7d71-3621-4503-95e8-1c9a9d962492" providerId="ADAL" clId="{00722E61-A757-4134-8CBB-8B7208677708}" dt="2025-12-11T11:45:22.843" v="1488"/>
          <ac:spMkLst>
            <pc:docMk/>
            <pc:sldMk cId="251392490" sldId="846"/>
            <ac:spMk id="676" creationId="{A9C6BFD5-4670-4BF0-BA50-6548D7A1532D}"/>
          </ac:spMkLst>
        </pc:spChg>
        <pc:spChg chg="mod">
          <ac:chgData name="Stalin Jacob Wilson Packia Dhas" userId="050d7d71-3621-4503-95e8-1c9a9d962492" providerId="ADAL" clId="{00722E61-A757-4134-8CBB-8B7208677708}" dt="2025-12-11T11:45:22.843" v="1490"/>
          <ac:spMkLst>
            <pc:docMk/>
            <pc:sldMk cId="251392490" sldId="846"/>
            <ac:spMk id="677" creationId="{0AB7CC59-58C8-4B60-BD42-F1C122124BEC}"/>
          </ac:spMkLst>
        </pc:spChg>
        <pc:spChg chg="mod">
          <ac:chgData name="Stalin Jacob Wilson Packia Dhas" userId="050d7d71-3621-4503-95e8-1c9a9d962492" providerId="ADAL" clId="{00722E61-A757-4134-8CBB-8B7208677708}" dt="2025-12-11T11:45:22.843" v="1492"/>
          <ac:spMkLst>
            <pc:docMk/>
            <pc:sldMk cId="251392490" sldId="846"/>
            <ac:spMk id="678" creationId="{EE37A129-42AA-48BD-9228-700245A3361A}"/>
          </ac:spMkLst>
        </pc:spChg>
        <pc:spChg chg="mod">
          <ac:chgData name="Stalin Jacob Wilson Packia Dhas" userId="050d7d71-3621-4503-95e8-1c9a9d962492" providerId="ADAL" clId="{00722E61-A757-4134-8CBB-8B7208677708}" dt="2025-12-11T11:45:22.843" v="1494"/>
          <ac:spMkLst>
            <pc:docMk/>
            <pc:sldMk cId="251392490" sldId="846"/>
            <ac:spMk id="679" creationId="{E6677BB5-2283-4782-B708-65A871E4043A}"/>
          </ac:spMkLst>
        </pc:spChg>
        <pc:spChg chg="mod">
          <ac:chgData name="Stalin Jacob Wilson Packia Dhas" userId="050d7d71-3621-4503-95e8-1c9a9d962492" providerId="ADAL" clId="{00722E61-A757-4134-8CBB-8B7208677708}" dt="2025-12-11T11:45:22.843" v="1496"/>
          <ac:spMkLst>
            <pc:docMk/>
            <pc:sldMk cId="251392490" sldId="846"/>
            <ac:spMk id="680" creationId="{0FFE914C-4FE3-4B69-96C5-5E842A82BE2A}"/>
          </ac:spMkLst>
        </pc:spChg>
        <pc:spChg chg="mod">
          <ac:chgData name="Stalin Jacob Wilson Packia Dhas" userId="050d7d71-3621-4503-95e8-1c9a9d962492" providerId="ADAL" clId="{00722E61-A757-4134-8CBB-8B7208677708}" dt="2025-12-11T11:45:22.843" v="1498"/>
          <ac:spMkLst>
            <pc:docMk/>
            <pc:sldMk cId="251392490" sldId="846"/>
            <ac:spMk id="681" creationId="{0F07C023-B924-42DD-9EE6-3A185737B7AA}"/>
          </ac:spMkLst>
        </pc:spChg>
        <pc:spChg chg="mod">
          <ac:chgData name="Stalin Jacob Wilson Packia Dhas" userId="050d7d71-3621-4503-95e8-1c9a9d962492" providerId="ADAL" clId="{00722E61-A757-4134-8CBB-8B7208677708}" dt="2025-12-11T11:45:22.843" v="1500"/>
          <ac:spMkLst>
            <pc:docMk/>
            <pc:sldMk cId="251392490" sldId="846"/>
            <ac:spMk id="682" creationId="{BC3E46E9-C90D-4E18-8848-FB727FB88505}"/>
          </ac:spMkLst>
        </pc:spChg>
        <pc:spChg chg="mod">
          <ac:chgData name="Stalin Jacob Wilson Packia Dhas" userId="050d7d71-3621-4503-95e8-1c9a9d962492" providerId="ADAL" clId="{00722E61-A757-4134-8CBB-8B7208677708}" dt="2025-12-11T11:45:22.843" v="1502"/>
          <ac:spMkLst>
            <pc:docMk/>
            <pc:sldMk cId="251392490" sldId="846"/>
            <ac:spMk id="683" creationId="{5F3F164C-9A8D-4A66-8361-7C22AC6C8E1D}"/>
          </ac:spMkLst>
        </pc:spChg>
        <pc:spChg chg="mod">
          <ac:chgData name="Stalin Jacob Wilson Packia Dhas" userId="050d7d71-3621-4503-95e8-1c9a9d962492" providerId="ADAL" clId="{00722E61-A757-4134-8CBB-8B7208677708}" dt="2025-12-11T11:45:22.843" v="1504"/>
          <ac:spMkLst>
            <pc:docMk/>
            <pc:sldMk cId="251392490" sldId="846"/>
            <ac:spMk id="684" creationId="{7F157F71-5060-4F2B-B1EC-5E4E66673C88}"/>
          </ac:spMkLst>
        </pc:spChg>
        <pc:spChg chg="mod">
          <ac:chgData name="Stalin Jacob Wilson Packia Dhas" userId="050d7d71-3621-4503-95e8-1c9a9d962492" providerId="ADAL" clId="{00722E61-A757-4134-8CBB-8B7208677708}" dt="2025-12-11T11:45:22.843" v="1506"/>
          <ac:spMkLst>
            <pc:docMk/>
            <pc:sldMk cId="251392490" sldId="846"/>
            <ac:spMk id="685" creationId="{61E55057-1B9B-4C7E-8F6F-859979AB9C75}"/>
          </ac:spMkLst>
        </pc:spChg>
        <pc:spChg chg="mod">
          <ac:chgData name="Stalin Jacob Wilson Packia Dhas" userId="050d7d71-3621-4503-95e8-1c9a9d962492" providerId="ADAL" clId="{00722E61-A757-4134-8CBB-8B7208677708}" dt="2025-12-11T11:45:22.843" v="1508"/>
          <ac:spMkLst>
            <pc:docMk/>
            <pc:sldMk cId="251392490" sldId="846"/>
            <ac:spMk id="686" creationId="{71035101-9BB1-4148-9352-F5C9A440B1A4}"/>
          </ac:spMkLst>
        </pc:spChg>
        <pc:spChg chg="mod">
          <ac:chgData name="Stalin Jacob Wilson Packia Dhas" userId="050d7d71-3621-4503-95e8-1c9a9d962492" providerId="ADAL" clId="{00722E61-A757-4134-8CBB-8B7208677708}" dt="2025-12-11T11:45:22.843" v="1510"/>
          <ac:spMkLst>
            <pc:docMk/>
            <pc:sldMk cId="251392490" sldId="846"/>
            <ac:spMk id="687" creationId="{5A823674-20E2-4E81-B3FC-41F708C2BC25}"/>
          </ac:spMkLst>
        </pc:spChg>
        <pc:spChg chg="mod">
          <ac:chgData name="Stalin Jacob Wilson Packia Dhas" userId="050d7d71-3621-4503-95e8-1c9a9d962492" providerId="ADAL" clId="{00722E61-A757-4134-8CBB-8B7208677708}" dt="2025-12-11T11:45:22.843" v="1512"/>
          <ac:spMkLst>
            <pc:docMk/>
            <pc:sldMk cId="251392490" sldId="846"/>
            <ac:spMk id="688" creationId="{8B1C022C-3B0D-44E4-8E67-48DB47AD99A5}"/>
          </ac:spMkLst>
        </pc:spChg>
        <pc:spChg chg="mod">
          <ac:chgData name="Stalin Jacob Wilson Packia Dhas" userId="050d7d71-3621-4503-95e8-1c9a9d962492" providerId="ADAL" clId="{00722E61-A757-4134-8CBB-8B7208677708}" dt="2025-12-11T11:45:22.852" v="1514"/>
          <ac:spMkLst>
            <pc:docMk/>
            <pc:sldMk cId="251392490" sldId="846"/>
            <ac:spMk id="689" creationId="{4970B88B-F628-4B98-989A-F1C5A70355E0}"/>
          </ac:spMkLst>
        </pc:spChg>
        <pc:spChg chg="mod">
          <ac:chgData name="Stalin Jacob Wilson Packia Dhas" userId="050d7d71-3621-4503-95e8-1c9a9d962492" providerId="ADAL" clId="{00722E61-A757-4134-8CBB-8B7208677708}" dt="2025-12-11T11:45:22.852" v="1516"/>
          <ac:spMkLst>
            <pc:docMk/>
            <pc:sldMk cId="251392490" sldId="846"/>
            <ac:spMk id="690" creationId="{54894341-FB70-49A7-89A6-D9F8EDFA4715}"/>
          </ac:spMkLst>
        </pc:spChg>
        <pc:spChg chg="mod">
          <ac:chgData name="Stalin Jacob Wilson Packia Dhas" userId="050d7d71-3621-4503-95e8-1c9a9d962492" providerId="ADAL" clId="{00722E61-A757-4134-8CBB-8B7208677708}" dt="2025-12-11T11:45:22.853" v="1518"/>
          <ac:spMkLst>
            <pc:docMk/>
            <pc:sldMk cId="251392490" sldId="846"/>
            <ac:spMk id="691" creationId="{141C04B0-9D17-4ABF-86E9-D0C3F77F5BDA}"/>
          </ac:spMkLst>
        </pc:spChg>
        <pc:spChg chg="mod">
          <ac:chgData name="Stalin Jacob Wilson Packia Dhas" userId="050d7d71-3621-4503-95e8-1c9a9d962492" providerId="ADAL" clId="{00722E61-A757-4134-8CBB-8B7208677708}" dt="2025-12-11T11:45:22.853" v="1520"/>
          <ac:spMkLst>
            <pc:docMk/>
            <pc:sldMk cId="251392490" sldId="846"/>
            <ac:spMk id="692" creationId="{ECB2A6AD-E7EF-426E-AFED-A753F7158D88}"/>
          </ac:spMkLst>
        </pc:spChg>
        <pc:spChg chg="mod">
          <ac:chgData name="Stalin Jacob Wilson Packia Dhas" userId="050d7d71-3621-4503-95e8-1c9a9d962492" providerId="ADAL" clId="{00722E61-A757-4134-8CBB-8B7208677708}" dt="2025-12-11T11:45:22.853" v="1522"/>
          <ac:spMkLst>
            <pc:docMk/>
            <pc:sldMk cId="251392490" sldId="846"/>
            <ac:spMk id="693" creationId="{6C7BCDE5-B4A9-4581-A54F-CC2B2A6888FD}"/>
          </ac:spMkLst>
        </pc:spChg>
        <pc:spChg chg="mod">
          <ac:chgData name="Stalin Jacob Wilson Packia Dhas" userId="050d7d71-3621-4503-95e8-1c9a9d962492" providerId="ADAL" clId="{00722E61-A757-4134-8CBB-8B7208677708}" dt="2025-12-11T11:45:22.853" v="1524"/>
          <ac:spMkLst>
            <pc:docMk/>
            <pc:sldMk cId="251392490" sldId="846"/>
            <ac:spMk id="694" creationId="{0A7C3583-3764-4DBE-8696-6CDD9656BFD1}"/>
          </ac:spMkLst>
        </pc:spChg>
        <pc:spChg chg="mod">
          <ac:chgData name="Stalin Jacob Wilson Packia Dhas" userId="050d7d71-3621-4503-95e8-1c9a9d962492" providerId="ADAL" clId="{00722E61-A757-4134-8CBB-8B7208677708}" dt="2025-12-11T11:45:22.853" v="1526"/>
          <ac:spMkLst>
            <pc:docMk/>
            <pc:sldMk cId="251392490" sldId="846"/>
            <ac:spMk id="695" creationId="{CB9917B9-9BCE-408E-B2E9-CCFE4AFC9A21}"/>
          </ac:spMkLst>
        </pc:spChg>
        <pc:spChg chg="mod">
          <ac:chgData name="Stalin Jacob Wilson Packia Dhas" userId="050d7d71-3621-4503-95e8-1c9a9d962492" providerId="ADAL" clId="{00722E61-A757-4134-8CBB-8B7208677708}" dt="2025-12-11T11:45:22.853" v="1528"/>
          <ac:spMkLst>
            <pc:docMk/>
            <pc:sldMk cId="251392490" sldId="846"/>
            <ac:spMk id="696" creationId="{396C63AB-8580-4163-9A45-090632488DCD}"/>
          </ac:spMkLst>
        </pc:spChg>
        <pc:spChg chg="mod">
          <ac:chgData name="Stalin Jacob Wilson Packia Dhas" userId="050d7d71-3621-4503-95e8-1c9a9d962492" providerId="ADAL" clId="{00722E61-A757-4134-8CBB-8B7208677708}" dt="2025-12-11T11:45:22.853" v="1530"/>
          <ac:spMkLst>
            <pc:docMk/>
            <pc:sldMk cId="251392490" sldId="846"/>
            <ac:spMk id="697" creationId="{C65DAC02-C120-4E95-ADB8-547458AFD939}"/>
          </ac:spMkLst>
        </pc:spChg>
        <pc:spChg chg="mod">
          <ac:chgData name="Stalin Jacob Wilson Packia Dhas" userId="050d7d71-3621-4503-95e8-1c9a9d962492" providerId="ADAL" clId="{00722E61-A757-4134-8CBB-8B7208677708}" dt="2025-12-11T11:45:22.853" v="1532"/>
          <ac:spMkLst>
            <pc:docMk/>
            <pc:sldMk cId="251392490" sldId="846"/>
            <ac:spMk id="698" creationId="{6C52C044-D14A-4A5B-8039-D7E38349B720}"/>
          </ac:spMkLst>
        </pc:spChg>
        <pc:spChg chg="mod">
          <ac:chgData name="Stalin Jacob Wilson Packia Dhas" userId="050d7d71-3621-4503-95e8-1c9a9d962492" providerId="ADAL" clId="{00722E61-A757-4134-8CBB-8B7208677708}" dt="2025-12-11T11:45:22.853" v="1534"/>
          <ac:spMkLst>
            <pc:docMk/>
            <pc:sldMk cId="251392490" sldId="846"/>
            <ac:spMk id="699" creationId="{58D95DEF-613E-4E5A-BF60-AC72B169E3AF}"/>
          </ac:spMkLst>
        </pc:spChg>
        <pc:spChg chg="mod">
          <ac:chgData name="Stalin Jacob Wilson Packia Dhas" userId="050d7d71-3621-4503-95e8-1c9a9d962492" providerId="ADAL" clId="{00722E61-A757-4134-8CBB-8B7208677708}" dt="2025-12-11T11:45:22.853" v="1536"/>
          <ac:spMkLst>
            <pc:docMk/>
            <pc:sldMk cId="251392490" sldId="846"/>
            <ac:spMk id="700" creationId="{57FC62CC-7642-4FD3-9BA9-4408A1735568}"/>
          </ac:spMkLst>
        </pc:spChg>
        <pc:spChg chg="mod">
          <ac:chgData name="Stalin Jacob Wilson Packia Dhas" userId="050d7d71-3621-4503-95e8-1c9a9d962492" providerId="ADAL" clId="{00722E61-A757-4134-8CBB-8B7208677708}" dt="2025-12-11T11:45:22.853" v="1538"/>
          <ac:spMkLst>
            <pc:docMk/>
            <pc:sldMk cId="251392490" sldId="846"/>
            <ac:spMk id="701" creationId="{A898AC6E-7B35-4D03-A41C-F9E8C7DA6E99}"/>
          </ac:spMkLst>
        </pc:spChg>
        <pc:spChg chg="mod">
          <ac:chgData name="Stalin Jacob Wilson Packia Dhas" userId="050d7d71-3621-4503-95e8-1c9a9d962492" providerId="ADAL" clId="{00722E61-A757-4134-8CBB-8B7208677708}" dt="2025-12-11T11:45:22.853" v="1540"/>
          <ac:spMkLst>
            <pc:docMk/>
            <pc:sldMk cId="251392490" sldId="846"/>
            <ac:spMk id="702" creationId="{CBABC10B-C878-4B9B-B3B0-26968CD6060B}"/>
          </ac:spMkLst>
        </pc:spChg>
        <pc:spChg chg="mod">
          <ac:chgData name="Stalin Jacob Wilson Packia Dhas" userId="050d7d71-3621-4503-95e8-1c9a9d962492" providerId="ADAL" clId="{00722E61-A757-4134-8CBB-8B7208677708}" dt="2025-12-11T11:45:22.853" v="1542"/>
          <ac:spMkLst>
            <pc:docMk/>
            <pc:sldMk cId="251392490" sldId="846"/>
            <ac:spMk id="703" creationId="{D2AF80E9-AA85-47A2-AAFA-6688193B95B3}"/>
          </ac:spMkLst>
        </pc:spChg>
        <pc:spChg chg="mod">
          <ac:chgData name="Stalin Jacob Wilson Packia Dhas" userId="050d7d71-3621-4503-95e8-1c9a9d962492" providerId="ADAL" clId="{00722E61-A757-4134-8CBB-8B7208677708}" dt="2025-12-11T11:45:22.853" v="1544"/>
          <ac:spMkLst>
            <pc:docMk/>
            <pc:sldMk cId="251392490" sldId="846"/>
            <ac:spMk id="704" creationId="{3CCC9038-DA34-4F4F-86E9-A6F01094E7CA}"/>
          </ac:spMkLst>
        </pc:spChg>
        <pc:spChg chg="mod">
          <ac:chgData name="Stalin Jacob Wilson Packia Dhas" userId="050d7d71-3621-4503-95e8-1c9a9d962492" providerId="ADAL" clId="{00722E61-A757-4134-8CBB-8B7208677708}" dt="2025-12-11T11:45:22.853" v="1546"/>
          <ac:spMkLst>
            <pc:docMk/>
            <pc:sldMk cId="251392490" sldId="846"/>
            <ac:spMk id="705" creationId="{EEB519FE-B7F0-4460-B70E-C28E2B5B1B18}"/>
          </ac:spMkLst>
        </pc:spChg>
        <pc:spChg chg="mod">
          <ac:chgData name="Stalin Jacob Wilson Packia Dhas" userId="050d7d71-3621-4503-95e8-1c9a9d962492" providerId="ADAL" clId="{00722E61-A757-4134-8CBB-8B7208677708}" dt="2025-12-11T11:45:22.853" v="1548"/>
          <ac:spMkLst>
            <pc:docMk/>
            <pc:sldMk cId="251392490" sldId="846"/>
            <ac:spMk id="706" creationId="{2934AFD1-1D8C-4D41-B43B-66BA65111C1A}"/>
          </ac:spMkLst>
        </pc:spChg>
        <pc:spChg chg="mod">
          <ac:chgData name="Stalin Jacob Wilson Packia Dhas" userId="050d7d71-3621-4503-95e8-1c9a9d962492" providerId="ADAL" clId="{00722E61-A757-4134-8CBB-8B7208677708}" dt="2025-12-11T11:45:22.853" v="1550"/>
          <ac:spMkLst>
            <pc:docMk/>
            <pc:sldMk cId="251392490" sldId="846"/>
            <ac:spMk id="707" creationId="{CE7F2193-B1C8-493B-8D56-071E1C7988BC}"/>
          </ac:spMkLst>
        </pc:spChg>
        <pc:spChg chg="mod">
          <ac:chgData name="Stalin Jacob Wilson Packia Dhas" userId="050d7d71-3621-4503-95e8-1c9a9d962492" providerId="ADAL" clId="{00722E61-A757-4134-8CBB-8B7208677708}" dt="2025-12-11T11:45:22.861" v="1552"/>
          <ac:spMkLst>
            <pc:docMk/>
            <pc:sldMk cId="251392490" sldId="846"/>
            <ac:spMk id="708" creationId="{DECE5192-BD39-4039-B571-BABC9A3F037C}"/>
          </ac:spMkLst>
        </pc:spChg>
        <pc:spChg chg="mod">
          <ac:chgData name="Stalin Jacob Wilson Packia Dhas" userId="050d7d71-3621-4503-95e8-1c9a9d962492" providerId="ADAL" clId="{00722E61-A757-4134-8CBB-8B7208677708}" dt="2025-12-11T11:45:22.861" v="1554"/>
          <ac:spMkLst>
            <pc:docMk/>
            <pc:sldMk cId="251392490" sldId="846"/>
            <ac:spMk id="709" creationId="{A9C87DBC-6314-4C56-B128-864E422B33C0}"/>
          </ac:spMkLst>
        </pc:spChg>
        <pc:spChg chg="mod">
          <ac:chgData name="Stalin Jacob Wilson Packia Dhas" userId="050d7d71-3621-4503-95e8-1c9a9d962492" providerId="ADAL" clId="{00722E61-A757-4134-8CBB-8B7208677708}" dt="2025-12-11T11:45:22.861" v="1556"/>
          <ac:spMkLst>
            <pc:docMk/>
            <pc:sldMk cId="251392490" sldId="846"/>
            <ac:spMk id="710" creationId="{DAC5EA5C-E721-4478-BCAF-B69C6DCA375C}"/>
          </ac:spMkLst>
        </pc:spChg>
        <pc:spChg chg="mod">
          <ac:chgData name="Stalin Jacob Wilson Packia Dhas" userId="050d7d71-3621-4503-95e8-1c9a9d962492" providerId="ADAL" clId="{00722E61-A757-4134-8CBB-8B7208677708}" dt="2025-12-11T11:45:22.861" v="1558"/>
          <ac:spMkLst>
            <pc:docMk/>
            <pc:sldMk cId="251392490" sldId="846"/>
            <ac:spMk id="711" creationId="{E3166434-D8DE-4407-821E-3118778A14C5}"/>
          </ac:spMkLst>
        </pc:spChg>
        <pc:spChg chg="mod">
          <ac:chgData name="Stalin Jacob Wilson Packia Dhas" userId="050d7d71-3621-4503-95e8-1c9a9d962492" providerId="ADAL" clId="{00722E61-A757-4134-8CBB-8B7208677708}" dt="2025-12-11T11:45:22.863" v="1560"/>
          <ac:spMkLst>
            <pc:docMk/>
            <pc:sldMk cId="251392490" sldId="846"/>
            <ac:spMk id="712" creationId="{C8184DA0-A11A-4D3C-97C9-F2B904495E28}"/>
          </ac:spMkLst>
        </pc:spChg>
        <pc:spChg chg="mod">
          <ac:chgData name="Stalin Jacob Wilson Packia Dhas" userId="050d7d71-3621-4503-95e8-1c9a9d962492" providerId="ADAL" clId="{00722E61-A757-4134-8CBB-8B7208677708}" dt="2025-12-11T11:45:22.863" v="1562"/>
          <ac:spMkLst>
            <pc:docMk/>
            <pc:sldMk cId="251392490" sldId="846"/>
            <ac:spMk id="713" creationId="{09B2B9E2-52A6-4761-9606-AEA849E52B03}"/>
          </ac:spMkLst>
        </pc:spChg>
        <pc:spChg chg="mod">
          <ac:chgData name="Stalin Jacob Wilson Packia Dhas" userId="050d7d71-3621-4503-95e8-1c9a9d962492" providerId="ADAL" clId="{00722E61-A757-4134-8CBB-8B7208677708}" dt="2025-12-11T11:45:22.863" v="1564"/>
          <ac:spMkLst>
            <pc:docMk/>
            <pc:sldMk cId="251392490" sldId="846"/>
            <ac:spMk id="714" creationId="{07731288-543C-470F-BD0B-13D221E1FCB9}"/>
          </ac:spMkLst>
        </pc:spChg>
        <pc:spChg chg="mod">
          <ac:chgData name="Stalin Jacob Wilson Packia Dhas" userId="050d7d71-3621-4503-95e8-1c9a9d962492" providerId="ADAL" clId="{00722E61-A757-4134-8CBB-8B7208677708}" dt="2025-12-11T11:45:22.863" v="1566"/>
          <ac:spMkLst>
            <pc:docMk/>
            <pc:sldMk cId="251392490" sldId="846"/>
            <ac:spMk id="715" creationId="{3D8D2700-819A-4EEF-A0B0-BD01AD4E3FEB}"/>
          </ac:spMkLst>
        </pc:spChg>
        <pc:spChg chg="mod">
          <ac:chgData name="Stalin Jacob Wilson Packia Dhas" userId="050d7d71-3621-4503-95e8-1c9a9d962492" providerId="ADAL" clId="{00722E61-A757-4134-8CBB-8B7208677708}" dt="2025-12-11T11:45:22.863" v="1568"/>
          <ac:spMkLst>
            <pc:docMk/>
            <pc:sldMk cId="251392490" sldId="846"/>
            <ac:spMk id="716" creationId="{7F156EC0-E0D6-40DC-BABC-E053E7253E5E}"/>
          </ac:spMkLst>
        </pc:spChg>
        <pc:spChg chg="mod">
          <ac:chgData name="Stalin Jacob Wilson Packia Dhas" userId="050d7d71-3621-4503-95e8-1c9a9d962492" providerId="ADAL" clId="{00722E61-A757-4134-8CBB-8B7208677708}" dt="2025-12-11T11:45:22.863" v="1570"/>
          <ac:spMkLst>
            <pc:docMk/>
            <pc:sldMk cId="251392490" sldId="846"/>
            <ac:spMk id="717" creationId="{43C0975C-8158-4C8E-954B-6E5205A22686}"/>
          </ac:spMkLst>
        </pc:spChg>
        <pc:spChg chg="mod">
          <ac:chgData name="Stalin Jacob Wilson Packia Dhas" userId="050d7d71-3621-4503-95e8-1c9a9d962492" providerId="ADAL" clId="{00722E61-A757-4134-8CBB-8B7208677708}" dt="2025-12-11T11:45:22.863" v="1572"/>
          <ac:spMkLst>
            <pc:docMk/>
            <pc:sldMk cId="251392490" sldId="846"/>
            <ac:spMk id="718" creationId="{FB2AB2E9-0F00-4B4F-BE94-50F9B7325EA1}"/>
          </ac:spMkLst>
        </pc:spChg>
        <pc:spChg chg="mod">
          <ac:chgData name="Stalin Jacob Wilson Packia Dhas" userId="050d7d71-3621-4503-95e8-1c9a9d962492" providerId="ADAL" clId="{00722E61-A757-4134-8CBB-8B7208677708}" dt="2025-12-11T11:45:22.863" v="1574"/>
          <ac:spMkLst>
            <pc:docMk/>
            <pc:sldMk cId="251392490" sldId="846"/>
            <ac:spMk id="719" creationId="{23080A57-B2D9-487E-9E96-9D42F471D1FC}"/>
          </ac:spMkLst>
        </pc:spChg>
        <pc:spChg chg="mod">
          <ac:chgData name="Stalin Jacob Wilson Packia Dhas" userId="050d7d71-3621-4503-95e8-1c9a9d962492" providerId="ADAL" clId="{00722E61-A757-4134-8CBB-8B7208677708}" dt="2025-12-11T11:45:22.863" v="1576"/>
          <ac:spMkLst>
            <pc:docMk/>
            <pc:sldMk cId="251392490" sldId="846"/>
            <ac:spMk id="720" creationId="{7DFCE94A-EABD-4956-82AE-8947B08F8D50}"/>
          </ac:spMkLst>
        </pc:spChg>
        <pc:spChg chg="mod">
          <ac:chgData name="Stalin Jacob Wilson Packia Dhas" userId="050d7d71-3621-4503-95e8-1c9a9d962492" providerId="ADAL" clId="{00722E61-A757-4134-8CBB-8B7208677708}" dt="2025-12-11T11:45:22.863" v="1578"/>
          <ac:spMkLst>
            <pc:docMk/>
            <pc:sldMk cId="251392490" sldId="846"/>
            <ac:spMk id="721" creationId="{6A61808F-87D7-4889-AFBE-20E500054F4D}"/>
          </ac:spMkLst>
        </pc:spChg>
        <pc:spChg chg="mod">
          <ac:chgData name="Stalin Jacob Wilson Packia Dhas" userId="050d7d71-3621-4503-95e8-1c9a9d962492" providerId="ADAL" clId="{00722E61-A757-4134-8CBB-8B7208677708}" dt="2025-12-11T11:45:22.863" v="1580"/>
          <ac:spMkLst>
            <pc:docMk/>
            <pc:sldMk cId="251392490" sldId="846"/>
            <ac:spMk id="722" creationId="{00D547C5-8949-4F47-9A82-7D9785D90B90}"/>
          </ac:spMkLst>
        </pc:spChg>
        <pc:spChg chg="mod">
          <ac:chgData name="Stalin Jacob Wilson Packia Dhas" userId="050d7d71-3621-4503-95e8-1c9a9d962492" providerId="ADAL" clId="{00722E61-A757-4134-8CBB-8B7208677708}" dt="2025-12-11T11:45:22.863" v="1582"/>
          <ac:spMkLst>
            <pc:docMk/>
            <pc:sldMk cId="251392490" sldId="846"/>
            <ac:spMk id="723" creationId="{AE2150CD-D0E3-45A2-BCDD-B990CBE919EF}"/>
          </ac:spMkLst>
        </pc:spChg>
        <pc:spChg chg="mod">
          <ac:chgData name="Stalin Jacob Wilson Packia Dhas" userId="050d7d71-3621-4503-95e8-1c9a9d962492" providerId="ADAL" clId="{00722E61-A757-4134-8CBB-8B7208677708}" dt="2025-12-11T11:45:22.863" v="1584"/>
          <ac:spMkLst>
            <pc:docMk/>
            <pc:sldMk cId="251392490" sldId="846"/>
            <ac:spMk id="724" creationId="{C6EF67D9-FA01-4F85-B80F-F1B9FCFD5ED3}"/>
          </ac:spMkLst>
        </pc:spChg>
        <pc:spChg chg="mod">
          <ac:chgData name="Stalin Jacob Wilson Packia Dhas" userId="050d7d71-3621-4503-95e8-1c9a9d962492" providerId="ADAL" clId="{00722E61-A757-4134-8CBB-8B7208677708}" dt="2025-12-11T11:45:22.863" v="1586"/>
          <ac:spMkLst>
            <pc:docMk/>
            <pc:sldMk cId="251392490" sldId="846"/>
            <ac:spMk id="725" creationId="{9FC200A0-8650-44BD-9E13-FDEEBA29A4C2}"/>
          </ac:spMkLst>
        </pc:spChg>
        <pc:spChg chg="mod">
          <ac:chgData name="Stalin Jacob Wilson Packia Dhas" userId="050d7d71-3621-4503-95e8-1c9a9d962492" providerId="ADAL" clId="{00722E61-A757-4134-8CBB-8B7208677708}" dt="2025-12-11T11:45:22.863" v="1588"/>
          <ac:spMkLst>
            <pc:docMk/>
            <pc:sldMk cId="251392490" sldId="846"/>
            <ac:spMk id="726" creationId="{A9C24BA4-C202-4505-9238-9B8E1C6ED227}"/>
          </ac:spMkLst>
        </pc:spChg>
        <pc:spChg chg="mod">
          <ac:chgData name="Stalin Jacob Wilson Packia Dhas" userId="050d7d71-3621-4503-95e8-1c9a9d962492" providerId="ADAL" clId="{00722E61-A757-4134-8CBB-8B7208677708}" dt="2025-12-11T11:45:22.863" v="1590"/>
          <ac:spMkLst>
            <pc:docMk/>
            <pc:sldMk cId="251392490" sldId="846"/>
            <ac:spMk id="727" creationId="{43B6A90D-9D6B-4F59-A566-AD62AD6BC118}"/>
          </ac:spMkLst>
        </pc:spChg>
        <pc:spChg chg="mod">
          <ac:chgData name="Stalin Jacob Wilson Packia Dhas" userId="050d7d71-3621-4503-95e8-1c9a9d962492" providerId="ADAL" clId="{00722E61-A757-4134-8CBB-8B7208677708}" dt="2025-12-11T11:45:22.872" v="1592"/>
          <ac:spMkLst>
            <pc:docMk/>
            <pc:sldMk cId="251392490" sldId="846"/>
            <ac:spMk id="728" creationId="{607664DA-4987-4039-B956-E40C8FF12BD3}"/>
          </ac:spMkLst>
        </pc:spChg>
        <pc:spChg chg="mod">
          <ac:chgData name="Stalin Jacob Wilson Packia Dhas" userId="050d7d71-3621-4503-95e8-1c9a9d962492" providerId="ADAL" clId="{00722E61-A757-4134-8CBB-8B7208677708}" dt="2025-12-11T11:45:22.872" v="1594"/>
          <ac:spMkLst>
            <pc:docMk/>
            <pc:sldMk cId="251392490" sldId="846"/>
            <ac:spMk id="729" creationId="{F22E0BC5-450C-438E-A8A7-C5B2B5EEAD1C}"/>
          </ac:spMkLst>
        </pc:spChg>
        <pc:spChg chg="mod">
          <ac:chgData name="Stalin Jacob Wilson Packia Dhas" userId="050d7d71-3621-4503-95e8-1c9a9d962492" providerId="ADAL" clId="{00722E61-A757-4134-8CBB-8B7208677708}" dt="2025-12-11T11:45:22.873" v="1596"/>
          <ac:spMkLst>
            <pc:docMk/>
            <pc:sldMk cId="251392490" sldId="846"/>
            <ac:spMk id="730" creationId="{D117F1C3-A98F-4BEA-B7A7-3E8407399886}"/>
          </ac:spMkLst>
        </pc:spChg>
        <pc:spChg chg="mod">
          <ac:chgData name="Stalin Jacob Wilson Packia Dhas" userId="050d7d71-3621-4503-95e8-1c9a9d962492" providerId="ADAL" clId="{00722E61-A757-4134-8CBB-8B7208677708}" dt="2025-12-11T11:45:22.873" v="1598"/>
          <ac:spMkLst>
            <pc:docMk/>
            <pc:sldMk cId="251392490" sldId="846"/>
            <ac:spMk id="731" creationId="{6FCE4D56-C828-4762-8071-B43FA7ABD48A}"/>
          </ac:spMkLst>
        </pc:spChg>
        <pc:spChg chg="mod">
          <ac:chgData name="Stalin Jacob Wilson Packia Dhas" userId="050d7d71-3621-4503-95e8-1c9a9d962492" providerId="ADAL" clId="{00722E61-A757-4134-8CBB-8B7208677708}" dt="2025-12-11T11:45:22.873" v="1600"/>
          <ac:spMkLst>
            <pc:docMk/>
            <pc:sldMk cId="251392490" sldId="846"/>
            <ac:spMk id="732" creationId="{36FE7318-D129-4A5A-9A3E-EA19FF81AFC3}"/>
          </ac:spMkLst>
        </pc:spChg>
        <pc:spChg chg="mod">
          <ac:chgData name="Stalin Jacob Wilson Packia Dhas" userId="050d7d71-3621-4503-95e8-1c9a9d962492" providerId="ADAL" clId="{00722E61-A757-4134-8CBB-8B7208677708}" dt="2025-12-11T11:45:22.873" v="1602"/>
          <ac:spMkLst>
            <pc:docMk/>
            <pc:sldMk cId="251392490" sldId="846"/>
            <ac:spMk id="733" creationId="{37E8EBE2-20F0-4130-81D9-03A47857CC6F}"/>
          </ac:spMkLst>
        </pc:spChg>
        <pc:spChg chg="mod">
          <ac:chgData name="Stalin Jacob Wilson Packia Dhas" userId="050d7d71-3621-4503-95e8-1c9a9d962492" providerId="ADAL" clId="{00722E61-A757-4134-8CBB-8B7208677708}" dt="2025-12-11T11:45:22.873" v="1604"/>
          <ac:spMkLst>
            <pc:docMk/>
            <pc:sldMk cId="251392490" sldId="846"/>
            <ac:spMk id="734" creationId="{8D7E8F29-D04C-433B-9FBD-29CABB7773C7}"/>
          </ac:spMkLst>
        </pc:spChg>
        <pc:spChg chg="mod">
          <ac:chgData name="Stalin Jacob Wilson Packia Dhas" userId="050d7d71-3621-4503-95e8-1c9a9d962492" providerId="ADAL" clId="{00722E61-A757-4134-8CBB-8B7208677708}" dt="2025-12-11T11:45:22.873" v="1606"/>
          <ac:spMkLst>
            <pc:docMk/>
            <pc:sldMk cId="251392490" sldId="846"/>
            <ac:spMk id="735" creationId="{CA093F75-F3D6-4D9B-9D19-82EF9355DD78}"/>
          </ac:spMkLst>
        </pc:spChg>
        <pc:spChg chg="mod">
          <ac:chgData name="Stalin Jacob Wilson Packia Dhas" userId="050d7d71-3621-4503-95e8-1c9a9d962492" providerId="ADAL" clId="{00722E61-A757-4134-8CBB-8B7208677708}" dt="2025-12-11T11:45:22.873" v="1608"/>
          <ac:spMkLst>
            <pc:docMk/>
            <pc:sldMk cId="251392490" sldId="846"/>
            <ac:spMk id="736" creationId="{B0088D80-13CF-43B7-B622-D241D9A74918}"/>
          </ac:spMkLst>
        </pc:spChg>
        <pc:spChg chg="mod">
          <ac:chgData name="Stalin Jacob Wilson Packia Dhas" userId="050d7d71-3621-4503-95e8-1c9a9d962492" providerId="ADAL" clId="{00722E61-A757-4134-8CBB-8B7208677708}" dt="2025-12-11T11:45:22.873" v="1610"/>
          <ac:spMkLst>
            <pc:docMk/>
            <pc:sldMk cId="251392490" sldId="846"/>
            <ac:spMk id="737" creationId="{9BC80FF0-1545-4F55-8F8C-AF95D4077967}"/>
          </ac:spMkLst>
        </pc:spChg>
        <pc:spChg chg="mod">
          <ac:chgData name="Stalin Jacob Wilson Packia Dhas" userId="050d7d71-3621-4503-95e8-1c9a9d962492" providerId="ADAL" clId="{00722E61-A757-4134-8CBB-8B7208677708}" dt="2025-12-11T11:45:22.873" v="1612"/>
          <ac:spMkLst>
            <pc:docMk/>
            <pc:sldMk cId="251392490" sldId="846"/>
            <ac:spMk id="738" creationId="{5E0FF07C-8462-41A7-91C9-FAEB5E8E46B2}"/>
          </ac:spMkLst>
        </pc:spChg>
        <pc:spChg chg="mod">
          <ac:chgData name="Stalin Jacob Wilson Packia Dhas" userId="050d7d71-3621-4503-95e8-1c9a9d962492" providerId="ADAL" clId="{00722E61-A757-4134-8CBB-8B7208677708}" dt="2025-12-11T11:45:22.873" v="1614"/>
          <ac:spMkLst>
            <pc:docMk/>
            <pc:sldMk cId="251392490" sldId="846"/>
            <ac:spMk id="739" creationId="{E853E143-38A8-4C5E-B7B6-350053275626}"/>
          </ac:spMkLst>
        </pc:spChg>
        <pc:spChg chg="mod">
          <ac:chgData name="Stalin Jacob Wilson Packia Dhas" userId="050d7d71-3621-4503-95e8-1c9a9d962492" providerId="ADAL" clId="{00722E61-A757-4134-8CBB-8B7208677708}" dt="2025-12-11T11:45:22.873" v="1616"/>
          <ac:spMkLst>
            <pc:docMk/>
            <pc:sldMk cId="251392490" sldId="846"/>
            <ac:spMk id="740" creationId="{67BC705A-37D2-4F0C-A312-640C2FE594DE}"/>
          </ac:spMkLst>
        </pc:spChg>
        <pc:spChg chg="mod">
          <ac:chgData name="Stalin Jacob Wilson Packia Dhas" userId="050d7d71-3621-4503-95e8-1c9a9d962492" providerId="ADAL" clId="{00722E61-A757-4134-8CBB-8B7208677708}" dt="2025-12-11T11:45:22.873" v="1618"/>
          <ac:spMkLst>
            <pc:docMk/>
            <pc:sldMk cId="251392490" sldId="846"/>
            <ac:spMk id="741" creationId="{A677BCED-A6E9-44A6-A066-E254A5AA46D6}"/>
          </ac:spMkLst>
        </pc:spChg>
        <pc:spChg chg="mod">
          <ac:chgData name="Stalin Jacob Wilson Packia Dhas" userId="050d7d71-3621-4503-95e8-1c9a9d962492" providerId="ADAL" clId="{00722E61-A757-4134-8CBB-8B7208677708}" dt="2025-12-11T11:45:22.873" v="1620"/>
          <ac:spMkLst>
            <pc:docMk/>
            <pc:sldMk cId="251392490" sldId="846"/>
            <ac:spMk id="742" creationId="{92E3C295-8120-441C-AB99-D9965AF13D98}"/>
          </ac:spMkLst>
        </pc:spChg>
        <pc:spChg chg="mod">
          <ac:chgData name="Stalin Jacob Wilson Packia Dhas" userId="050d7d71-3621-4503-95e8-1c9a9d962492" providerId="ADAL" clId="{00722E61-A757-4134-8CBB-8B7208677708}" dt="2025-12-11T11:45:22.873" v="1622"/>
          <ac:spMkLst>
            <pc:docMk/>
            <pc:sldMk cId="251392490" sldId="846"/>
            <ac:spMk id="743" creationId="{7243E384-7491-43C0-B93A-75690C63F1C6}"/>
          </ac:spMkLst>
        </pc:spChg>
        <pc:spChg chg="mod">
          <ac:chgData name="Stalin Jacob Wilson Packia Dhas" userId="050d7d71-3621-4503-95e8-1c9a9d962492" providerId="ADAL" clId="{00722E61-A757-4134-8CBB-8B7208677708}" dt="2025-12-11T11:45:22.873" v="1624"/>
          <ac:spMkLst>
            <pc:docMk/>
            <pc:sldMk cId="251392490" sldId="846"/>
            <ac:spMk id="744" creationId="{49DC703F-F5FA-4825-BF39-9AA3BCF5298E}"/>
          </ac:spMkLst>
        </pc:spChg>
        <pc:spChg chg="mod">
          <ac:chgData name="Stalin Jacob Wilson Packia Dhas" userId="050d7d71-3621-4503-95e8-1c9a9d962492" providerId="ADAL" clId="{00722E61-A757-4134-8CBB-8B7208677708}" dt="2025-12-11T11:45:22.873" v="1626"/>
          <ac:spMkLst>
            <pc:docMk/>
            <pc:sldMk cId="251392490" sldId="846"/>
            <ac:spMk id="745" creationId="{C6125991-7290-4835-885D-9FFB2E3389D6}"/>
          </ac:spMkLst>
        </pc:spChg>
        <pc:spChg chg="mod">
          <ac:chgData name="Stalin Jacob Wilson Packia Dhas" userId="050d7d71-3621-4503-95e8-1c9a9d962492" providerId="ADAL" clId="{00722E61-A757-4134-8CBB-8B7208677708}" dt="2025-12-11T11:45:22.881" v="1628"/>
          <ac:spMkLst>
            <pc:docMk/>
            <pc:sldMk cId="251392490" sldId="846"/>
            <ac:spMk id="746" creationId="{6D1AA757-8F4B-4091-B378-04526C799120}"/>
          </ac:spMkLst>
        </pc:spChg>
        <pc:spChg chg="mod">
          <ac:chgData name="Stalin Jacob Wilson Packia Dhas" userId="050d7d71-3621-4503-95e8-1c9a9d962492" providerId="ADAL" clId="{00722E61-A757-4134-8CBB-8B7208677708}" dt="2025-12-11T11:45:22.881" v="1630"/>
          <ac:spMkLst>
            <pc:docMk/>
            <pc:sldMk cId="251392490" sldId="846"/>
            <ac:spMk id="747" creationId="{A5C51267-99B2-4A46-8DDE-821E57B156B0}"/>
          </ac:spMkLst>
        </pc:spChg>
        <pc:spChg chg="mod">
          <ac:chgData name="Stalin Jacob Wilson Packia Dhas" userId="050d7d71-3621-4503-95e8-1c9a9d962492" providerId="ADAL" clId="{00722E61-A757-4134-8CBB-8B7208677708}" dt="2025-12-11T11:45:22.881" v="1632"/>
          <ac:spMkLst>
            <pc:docMk/>
            <pc:sldMk cId="251392490" sldId="846"/>
            <ac:spMk id="748" creationId="{68E337E3-BFD8-48EA-A26C-3B60366E792C}"/>
          </ac:spMkLst>
        </pc:spChg>
        <pc:spChg chg="mod">
          <ac:chgData name="Stalin Jacob Wilson Packia Dhas" userId="050d7d71-3621-4503-95e8-1c9a9d962492" providerId="ADAL" clId="{00722E61-A757-4134-8CBB-8B7208677708}" dt="2025-12-11T11:45:22.881" v="1634"/>
          <ac:spMkLst>
            <pc:docMk/>
            <pc:sldMk cId="251392490" sldId="846"/>
            <ac:spMk id="749" creationId="{31B1F7A9-5F5F-423F-9806-07778BD63A4B}"/>
          </ac:spMkLst>
        </pc:spChg>
        <pc:spChg chg="mod">
          <ac:chgData name="Stalin Jacob Wilson Packia Dhas" userId="050d7d71-3621-4503-95e8-1c9a9d962492" providerId="ADAL" clId="{00722E61-A757-4134-8CBB-8B7208677708}" dt="2025-12-11T11:45:22.883" v="1636"/>
          <ac:spMkLst>
            <pc:docMk/>
            <pc:sldMk cId="251392490" sldId="846"/>
            <ac:spMk id="750" creationId="{B211BB34-1FE1-4FBE-9974-E0558EF27520}"/>
          </ac:spMkLst>
        </pc:spChg>
        <pc:spChg chg="mod">
          <ac:chgData name="Stalin Jacob Wilson Packia Dhas" userId="050d7d71-3621-4503-95e8-1c9a9d962492" providerId="ADAL" clId="{00722E61-A757-4134-8CBB-8B7208677708}" dt="2025-12-11T11:45:22.883" v="1638"/>
          <ac:spMkLst>
            <pc:docMk/>
            <pc:sldMk cId="251392490" sldId="846"/>
            <ac:spMk id="751" creationId="{8C84BA85-32C4-48E4-AD19-145D0677476B}"/>
          </ac:spMkLst>
        </pc:spChg>
        <pc:spChg chg="mod">
          <ac:chgData name="Stalin Jacob Wilson Packia Dhas" userId="050d7d71-3621-4503-95e8-1c9a9d962492" providerId="ADAL" clId="{00722E61-A757-4134-8CBB-8B7208677708}" dt="2025-12-11T11:45:22.883" v="1640"/>
          <ac:spMkLst>
            <pc:docMk/>
            <pc:sldMk cId="251392490" sldId="846"/>
            <ac:spMk id="752" creationId="{0B8F6961-B831-4BC2-A2E7-CAD1DC90CF9F}"/>
          </ac:spMkLst>
        </pc:spChg>
        <pc:spChg chg="mod">
          <ac:chgData name="Stalin Jacob Wilson Packia Dhas" userId="050d7d71-3621-4503-95e8-1c9a9d962492" providerId="ADAL" clId="{00722E61-A757-4134-8CBB-8B7208677708}" dt="2025-12-11T11:45:22.883" v="1642"/>
          <ac:spMkLst>
            <pc:docMk/>
            <pc:sldMk cId="251392490" sldId="846"/>
            <ac:spMk id="753" creationId="{1632D868-FD05-4B68-A4F8-DB911711082F}"/>
          </ac:spMkLst>
        </pc:spChg>
        <pc:spChg chg="mod">
          <ac:chgData name="Stalin Jacob Wilson Packia Dhas" userId="050d7d71-3621-4503-95e8-1c9a9d962492" providerId="ADAL" clId="{00722E61-A757-4134-8CBB-8B7208677708}" dt="2025-12-11T11:45:22.883" v="1644"/>
          <ac:spMkLst>
            <pc:docMk/>
            <pc:sldMk cId="251392490" sldId="846"/>
            <ac:spMk id="754" creationId="{D941DCC7-C59B-4D0B-8DB1-FE35654C1E8B}"/>
          </ac:spMkLst>
        </pc:spChg>
        <pc:spChg chg="mod">
          <ac:chgData name="Stalin Jacob Wilson Packia Dhas" userId="050d7d71-3621-4503-95e8-1c9a9d962492" providerId="ADAL" clId="{00722E61-A757-4134-8CBB-8B7208677708}" dt="2025-12-11T11:45:22.883" v="1646"/>
          <ac:spMkLst>
            <pc:docMk/>
            <pc:sldMk cId="251392490" sldId="846"/>
            <ac:spMk id="755" creationId="{5211F50F-2CF7-4ACC-A977-DEC2279188B0}"/>
          </ac:spMkLst>
        </pc:spChg>
        <pc:spChg chg="mod">
          <ac:chgData name="Stalin Jacob Wilson Packia Dhas" userId="050d7d71-3621-4503-95e8-1c9a9d962492" providerId="ADAL" clId="{00722E61-A757-4134-8CBB-8B7208677708}" dt="2025-12-11T11:45:22.883" v="1648"/>
          <ac:spMkLst>
            <pc:docMk/>
            <pc:sldMk cId="251392490" sldId="846"/>
            <ac:spMk id="756" creationId="{70D70EE6-C35F-454A-B069-7A0DFE2147D0}"/>
          </ac:spMkLst>
        </pc:spChg>
        <pc:spChg chg="mod">
          <ac:chgData name="Stalin Jacob Wilson Packia Dhas" userId="050d7d71-3621-4503-95e8-1c9a9d962492" providerId="ADAL" clId="{00722E61-A757-4134-8CBB-8B7208677708}" dt="2025-12-11T11:45:22.883" v="1650"/>
          <ac:spMkLst>
            <pc:docMk/>
            <pc:sldMk cId="251392490" sldId="846"/>
            <ac:spMk id="757" creationId="{5B988C62-A460-4783-A7B4-35D03D860075}"/>
          </ac:spMkLst>
        </pc:spChg>
        <pc:spChg chg="mod">
          <ac:chgData name="Stalin Jacob Wilson Packia Dhas" userId="050d7d71-3621-4503-95e8-1c9a9d962492" providerId="ADAL" clId="{00722E61-A757-4134-8CBB-8B7208677708}" dt="2025-12-11T11:45:22.883" v="1652"/>
          <ac:spMkLst>
            <pc:docMk/>
            <pc:sldMk cId="251392490" sldId="846"/>
            <ac:spMk id="758" creationId="{53697744-F419-4587-9E93-2454A361869D}"/>
          </ac:spMkLst>
        </pc:spChg>
        <pc:spChg chg="mod">
          <ac:chgData name="Stalin Jacob Wilson Packia Dhas" userId="050d7d71-3621-4503-95e8-1c9a9d962492" providerId="ADAL" clId="{00722E61-A757-4134-8CBB-8B7208677708}" dt="2025-12-11T11:45:22.883" v="1654"/>
          <ac:spMkLst>
            <pc:docMk/>
            <pc:sldMk cId="251392490" sldId="846"/>
            <ac:spMk id="759" creationId="{56BC51DB-1101-425F-AE4E-3B9231944074}"/>
          </ac:spMkLst>
        </pc:spChg>
        <pc:spChg chg="mod">
          <ac:chgData name="Stalin Jacob Wilson Packia Dhas" userId="050d7d71-3621-4503-95e8-1c9a9d962492" providerId="ADAL" clId="{00722E61-A757-4134-8CBB-8B7208677708}" dt="2025-12-11T11:45:22.883" v="1656"/>
          <ac:spMkLst>
            <pc:docMk/>
            <pc:sldMk cId="251392490" sldId="846"/>
            <ac:spMk id="760" creationId="{C7CB2AB8-15E5-4D5C-A766-E1DBB87851D6}"/>
          </ac:spMkLst>
        </pc:spChg>
        <pc:spChg chg="mod">
          <ac:chgData name="Stalin Jacob Wilson Packia Dhas" userId="050d7d71-3621-4503-95e8-1c9a9d962492" providerId="ADAL" clId="{00722E61-A757-4134-8CBB-8B7208677708}" dt="2025-12-11T11:45:22.883" v="1658"/>
          <ac:spMkLst>
            <pc:docMk/>
            <pc:sldMk cId="251392490" sldId="846"/>
            <ac:spMk id="761" creationId="{08B7E04D-4F79-4939-ABA5-265E5C7F0CCE}"/>
          </ac:spMkLst>
        </pc:spChg>
        <pc:spChg chg="mod">
          <ac:chgData name="Stalin Jacob Wilson Packia Dhas" userId="050d7d71-3621-4503-95e8-1c9a9d962492" providerId="ADAL" clId="{00722E61-A757-4134-8CBB-8B7208677708}" dt="2025-12-11T11:45:22.883" v="1660"/>
          <ac:spMkLst>
            <pc:docMk/>
            <pc:sldMk cId="251392490" sldId="846"/>
            <ac:spMk id="762" creationId="{E977E598-82CD-49E7-9743-DC0637587EA7}"/>
          </ac:spMkLst>
        </pc:spChg>
        <pc:spChg chg="mod">
          <ac:chgData name="Stalin Jacob Wilson Packia Dhas" userId="050d7d71-3621-4503-95e8-1c9a9d962492" providerId="ADAL" clId="{00722E61-A757-4134-8CBB-8B7208677708}" dt="2025-12-11T11:45:22.883" v="1662"/>
          <ac:spMkLst>
            <pc:docMk/>
            <pc:sldMk cId="251392490" sldId="846"/>
            <ac:spMk id="763" creationId="{B5631C0C-2157-42D3-898C-8C2A52F497E3}"/>
          </ac:spMkLst>
        </pc:spChg>
        <pc:spChg chg="mod">
          <ac:chgData name="Stalin Jacob Wilson Packia Dhas" userId="050d7d71-3621-4503-95e8-1c9a9d962492" providerId="ADAL" clId="{00722E61-A757-4134-8CBB-8B7208677708}" dt="2025-12-11T11:45:22.883" v="1664"/>
          <ac:spMkLst>
            <pc:docMk/>
            <pc:sldMk cId="251392490" sldId="846"/>
            <ac:spMk id="764" creationId="{E2F9ADE7-2A3F-4B28-B8C6-E49BD8CB5780}"/>
          </ac:spMkLst>
        </pc:spChg>
        <pc:spChg chg="mod">
          <ac:chgData name="Stalin Jacob Wilson Packia Dhas" userId="050d7d71-3621-4503-95e8-1c9a9d962492" providerId="ADAL" clId="{00722E61-A757-4134-8CBB-8B7208677708}" dt="2025-12-11T11:45:22.891" v="1666"/>
          <ac:spMkLst>
            <pc:docMk/>
            <pc:sldMk cId="251392490" sldId="846"/>
            <ac:spMk id="765" creationId="{B1609C56-4247-47E2-B3FF-A691F4E12A14}"/>
          </ac:spMkLst>
        </pc:spChg>
        <pc:spChg chg="mod">
          <ac:chgData name="Stalin Jacob Wilson Packia Dhas" userId="050d7d71-3621-4503-95e8-1c9a9d962492" providerId="ADAL" clId="{00722E61-A757-4134-8CBB-8B7208677708}" dt="2025-12-11T11:45:22.892" v="1668"/>
          <ac:spMkLst>
            <pc:docMk/>
            <pc:sldMk cId="251392490" sldId="846"/>
            <ac:spMk id="766" creationId="{38F1D253-028A-404D-A3CB-44660B926F5C}"/>
          </ac:spMkLst>
        </pc:spChg>
        <pc:spChg chg="mod">
          <ac:chgData name="Stalin Jacob Wilson Packia Dhas" userId="050d7d71-3621-4503-95e8-1c9a9d962492" providerId="ADAL" clId="{00722E61-A757-4134-8CBB-8B7208677708}" dt="2025-12-11T11:45:22.892" v="1670"/>
          <ac:spMkLst>
            <pc:docMk/>
            <pc:sldMk cId="251392490" sldId="846"/>
            <ac:spMk id="767" creationId="{BDAE262B-B8A8-429E-B87B-64943C6EFD71}"/>
          </ac:spMkLst>
        </pc:spChg>
        <pc:spChg chg="mod">
          <ac:chgData name="Stalin Jacob Wilson Packia Dhas" userId="050d7d71-3621-4503-95e8-1c9a9d962492" providerId="ADAL" clId="{00722E61-A757-4134-8CBB-8B7208677708}" dt="2025-12-11T11:45:22.893" v="1672"/>
          <ac:spMkLst>
            <pc:docMk/>
            <pc:sldMk cId="251392490" sldId="846"/>
            <ac:spMk id="768" creationId="{3522B7C1-9F75-4773-82AC-F903F4F0BA2A}"/>
          </ac:spMkLst>
        </pc:spChg>
        <pc:spChg chg="mod">
          <ac:chgData name="Stalin Jacob Wilson Packia Dhas" userId="050d7d71-3621-4503-95e8-1c9a9d962492" providerId="ADAL" clId="{00722E61-A757-4134-8CBB-8B7208677708}" dt="2025-12-11T11:45:22.894" v="1674"/>
          <ac:spMkLst>
            <pc:docMk/>
            <pc:sldMk cId="251392490" sldId="846"/>
            <ac:spMk id="769" creationId="{649638EA-DECE-4BF3-9D53-4342089CE68D}"/>
          </ac:spMkLst>
        </pc:spChg>
        <pc:spChg chg="mod">
          <ac:chgData name="Stalin Jacob Wilson Packia Dhas" userId="050d7d71-3621-4503-95e8-1c9a9d962492" providerId="ADAL" clId="{00722E61-A757-4134-8CBB-8B7208677708}" dt="2025-12-11T11:45:22.894" v="1676"/>
          <ac:spMkLst>
            <pc:docMk/>
            <pc:sldMk cId="251392490" sldId="846"/>
            <ac:spMk id="770" creationId="{F90F9EE4-CC97-4154-8B76-6AE60C84AB14}"/>
          </ac:spMkLst>
        </pc:spChg>
        <pc:spChg chg="mod">
          <ac:chgData name="Stalin Jacob Wilson Packia Dhas" userId="050d7d71-3621-4503-95e8-1c9a9d962492" providerId="ADAL" clId="{00722E61-A757-4134-8CBB-8B7208677708}" dt="2025-12-11T11:45:22.894" v="1678"/>
          <ac:spMkLst>
            <pc:docMk/>
            <pc:sldMk cId="251392490" sldId="846"/>
            <ac:spMk id="771" creationId="{EA7AB77F-808F-4CAE-895A-4B4AAB43905B}"/>
          </ac:spMkLst>
        </pc:spChg>
        <pc:spChg chg="mod">
          <ac:chgData name="Stalin Jacob Wilson Packia Dhas" userId="050d7d71-3621-4503-95e8-1c9a9d962492" providerId="ADAL" clId="{00722E61-A757-4134-8CBB-8B7208677708}" dt="2025-12-11T11:45:22.894" v="1680"/>
          <ac:spMkLst>
            <pc:docMk/>
            <pc:sldMk cId="251392490" sldId="846"/>
            <ac:spMk id="772" creationId="{63048D60-7BF2-443B-9A24-04B2CD3B8268}"/>
          </ac:spMkLst>
        </pc:spChg>
        <pc:spChg chg="mod">
          <ac:chgData name="Stalin Jacob Wilson Packia Dhas" userId="050d7d71-3621-4503-95e8-1c9a9d962492" providerId="ADAL" clId="{00722E61-A757-4134-8CBB-8B7208677708}" dt="2025-12-11T11:45:22.894" v="1682"/>
          <ac:spMkLst>
            <pc:docMk/>
            <pc:sldMk cId="251392490" sldId="846"/>
            <ac:spMk id="773" creationId="{5C2C5FD3-C209-4740-BCF4-C979D79D490B}"/>
          </ac:spMkLst>
        </pc:spChg>
        <pc:spChg chg="mod">
          <ac:chgData name="Stalin Jacob Wilson Packia Dhas" userId="050d7d71-3621-4503-95e8-1c9a9d962492" providerId="ADAL" clId="{00722E61-A757-4134-8CBB-8B7208677708}" dt="2025-12-11T11:45:22.894" v="1684"/>
          <ac:spMkLst>
            <pc:docMk/>
            <pc:sldMk cId="251392490" sldId="846"/>
            <ac:spMk id="774" creationId="{DDA5A17A-D19A-4A88-97A3-22386986DCE9}"/>
          </ac:spMkLst>
        </pc:spChg>
        <pc:spChg chg="mod">
          <ac:chgData name="Stalin Jacob Wilson Packia Dhas" userId="050d7d71-3621-4503-95e8-1c9a9d962492" providerId="ADAL" clId="{00722E61-A757-4134-8CBB-8B7208677708}" dt="2025-12-11T11:45:22.894" v="1686"/>
          <ac:spMkLst>
            <pc:docMk/>
            <pc:sldMk cId="251392490" sldId="846"/>
            <ac:spMk id="775" creationId="{BD6A091D-B913-41CA-A3E6-D5BE752BE759}"/>
          </ac:spMkLst>
        </pc:spChg>
        <pc:spChg chg="mod">
          <ac:chgData name="Stalin Jacob Wilson Packia Dhas" userId="050d7d71-3621-4503-95e8-1c9a9d962492" providerId="ADAL" clId="{00722E61-A757-4134-8CBB-8B7208677708}" dt="2025-12-11T11:45:22.894" v="1688"/>
          <ac:spMkLst>
            <pc:docMk/>
            <pc:sldMk cId="251392490" sldId="846"/>
            <ac:spMk id="776" creationId="{56D3FE7F-4B56-4383-ADB6-63A71B932269}"/>
          </ac:spMkLst>
        </pc:spChg>
        <pc:spChg chg="mod">
          <ac:chgData name="Stalin Jacob Wilson Packia Dhas" userId="050d7d71-3621-4503-95e8-1c9a9d962492" providerId="ADAL" clId="{00722E61-A757-4134-8CBB-8B7208677708}" dt="2025-12-11T11:45:22.894" v="1690"/>
          <ac:spMkLst>
            <pc:docMk/>
            <pc:sldMk cId="251392490" sldId="846"/>
            <ac:spMk id="777" creationId="{43E640F9-58D9-47EB-A964-C5AF492D0FA3}"/>
          </ac:spMkLst>
        </pc:spChg>
        <pc:spChg chg="mod">
          <ac:chgData name="Stalin Jacob Wilson Packia Dhas" userId="050d7d71-3621-4503-95e8-1c9a9d962492" providerId="ADAL" clId="{00722E61-A757-4134-8CBB-8B7208677708}" dt="2025-12-11T11:45:22.894" v="1692"/>
          <ac:spMkLst>
            <pc:docMk/>
            <pc:sldMk cId="251392490" sldId="846"/>
            <ac:spMk id="778" creationId="{EC8DD769-E08F-487E-8E44-FFC9F40AAF75}"/>
          </ac:spMkLst>
        </pc:spChg>
        <pc:spChg chg="mod">
          <ac:chgData name="Stalin Jacob Wilson Packia Dhas" userId="050d7d71-3621-4503-95e8-1c9a9d962492" providerId="ADAL" clId="{00722E61-A757-4134-8CBB-8B7208677708}" dt="2025-12-11T11:45:22.894" v="1694"/>
          <ac:spMkLst>
            <pc:docMk/>
            <pc:sldMk cId="251392490" sldId="846"/>
            <ac:spMk id="779" creationId="{4428D6FB-3485-43DF-93BF-1CA525E354E9}"/>
          </ac:spMkLst>
        </pc:spChg>
        <pc:spChg chg="mod">
          <ac:chgData name="Stalin Jacob Wilson Packia Dhas" userId="050d7d71-3621-4503-95e8-1c9a9d962492" providerId="ADAL" clId="{00722E61-A757-4134-8CBB-8B7208677708}" dt="2025-12-11T11:45:22.894" v="1696"/>
          <ac:spMkLst>
            <pc:docMk/>
            <pc:sldMk cId="251392490" sldId="846"/>
            <ac:spMk id="780" creationId="{61ACD349-9CEE-4C8A-9817-AF4F28253ACB}"/>
          </ac:spMkLst>
        </pc:spChg>
        <pc:spChg chg="mod">
          <ac:chgData name="Stalin Jacob Wilson Packia Dhas" userId="050d7d71-3621-4503-95e8-1c9a9d962492" providerId="ADAL" clId="{00722E61-A757-4134-8CBB-8B7208677708}" dt="2025-12-11T11:45:22.894" v="1698"/>
          <ac:spMkLst>
            <pc:docMk/>
            <pc:sldMk cId="251392490" sldId="846"/>
            <ac:spMk id="781" creationId="{1F986CC4-DE46-4591-8CA9-C69245CDF488}"/>
          </ac:spMkLst>
        </pc:spChg>
        <pc:spChg chg="mod">
          <ac:chgData name="Stalin Jacob Wilson Packia Dhas" userId="050d7d71-3621-4503-95e8-1c9a9d962492" providerId="ADAL" clId="{00722E61-A757-4134-8CBB-8B7208677708}" dt="2025-12-11T11:45:22.894" v="1700"/>
          <ac:spMkLst>
            <pc:docMk/>
            <pc:sldMk cId="251392490" sldId="846"/>
            <ac:spMk id="782" creationId="{F4C3A68B-E306-4F31-B7E8-9AF69C3561FD}"/>
          </ac:spMkLst>
        </pc:spChg>
        <pc:spChg chg="mod">
          <ac:chgData name="Stalin Jacob Wilson Packia Dhas" userId="050d7d71-3621-4503-95e8-1c9a9d962492" providerId="ADAL" clId="{00722E61-A757-4134-8CBB-8B7208677708}" dt="2025-12-11T11:45:22.894" v="1702"/>
          <ac:spMkLst>
            <pc:docMk/>
            <pc:sldMk cId="251392490" sldId="846"/>
            <ac:spMk id="783" creationId="{B1B6E67F-9492-494A-8AF6-5CA1FB141117}"/>
          </ac:spMkLst>
        </pc:spChg>
        <pc:spChg chg="mod">
          <ac:chgData name="Stalin Jacob Wilson Packia Dhas" userId="050d7d71-3621-4503-95e8-1c9a9d962492" providerId="ADAL" clId="{00722E61-A757-4134-8CBB-8B7208677708}" dt="2025-12-11T11:45:22.894" v="1704"/>
          <ac:spMkLst>
            <pc:docMk/>
            <pc:sldMk cId="251392490" sldId="846"/>
            <ac:spMk id="784" creationId="{731E1948-01D5-4821-A2F0-89B8D37378AE}"/>
          </ac:spMkLst>
        </pc:spChg>
        <pc:spChg chg="mod">
          <ac:chgData name="Stalin Jacob Wilson Packia Dhas" userId="050d7d71-3621-4503-95e8-1c9a9d962492" providerId="ADAL" clId="{00722E61-A757-4134-8CBB-8B7208677708}" dt="2025-12-11T11:45:22.902" v="1706"/>
          <ac:spMkLst>
            <pc:docMk/>
            <pc:sldMk cId="251392490" sldId="846"/>
            <ac:spMk id="785" creationId="{779BEE44-BCB0-45C5-A168-B8044515B731}"/>
          </ac:spMkLst>
        </pc:spChg>
        <pc:spChg chg="mod">
          <ac:chgData name="Stalin Jacob Wilson Packia Dhas" userId="050d7d71-3621-4503-95e8-1c9a9d962492" providerId="ADAL" clId="{00722E61-A757-4134-8CBB-8B7208677708}" dt="2025-12-11T11:45:22.902" v="1708"/>
          <ac:spMkLst>
            <pc:docMk/>
            <pc:sldMk cId="251392490" sldId="846"/>
            <ac:spMk id="786" creationId="{08923B12-E70E-42AF-B58A-2380D944C84B}"/>
          </ac:spMkLst>
        </pc:spChg>
        <pc:spChg chg="mod">
          <ac:chgData name="Stalin Jacob Wilson Packia Dhas" userId="050d7d71-3621-4503-95e8-1c9a9d962492" providerId="ADAL" clId="{00722E61-A757-4134-8CBB-8B7208677708}" dt="2025-12-11T11:45:22.902" v="1710"/>
          <ac:spMkLst>
            <pc:docMk/>
            <pc:sldMk cId="251392490" sldId="846"/>
            <ac:spMk id="787" creationId="{03F2127D-F495-4F2F-B3E2-650DCD21BA63}"/>
          </ac:spMkLst>
        </pc:spChg>
        <pc:spChg chg="mod">
          <ac:chgData name="Stalin Jacob Wilson Packia Dhas" userId="050d7d71-3621-4503-95e8-1c9a9d962492" providerId="ADAL" clId="{00722E61-A757-4134-8CBB-8B7208677708}" dt="2025-12-11T11:45:22.902" v="1712"/>
          <ac:spMkLst>
            <pc:docMk/>
            <pc:sldMk cId="251392490" sldId="846"/>
            <ac:spMk id="788" creationId="{A8AD3C20-5F8C-4F8A-ADB1-47C868935D67}"/>
          </ac:spMkLst>
        </pc:spChg>
        <pc:spChg chg="mod">
          <ac:chgData name="Stalin Jacob Wilson Packia Dhas" userId="050d7d71-3621-4503-95e8-1c9a9d962492" providerId="ADAL" clId="{00722E61-A757-4134-8CBB-8B7208677708}" dt="2025-12-11T11:45:22.904" v="1714"/>
          <ac:spMkLst>
            <pc:docMk/>
            <pc:sldMk cId="251392490" sldId="846"/>
            <ac:spMk id="789" creationId="{BAC786D3-C38A-4281-8927-7D9F303A31E3}"/>
          </ac:spMkLst>
        </pc:spChg>
        <pc:spChg chg="mod">
          <ac:chgData name="Stalin Jacob Wilson Packia Dhas" userId="050d7d71-3621-4503-95e8-1c9a9d962492" providerId="ADAL" clId="{00722E61-A757-4134-8CBB-8B7208677708}" dt="2025-12-11T11:45:22.904" v="1716"/>
          <ac:spMkLst>
            <pc:docMk/>
            <pc:sldMk cId="251392490" sldId="846"/>
            <ac:spMk id="790" creationId="{FA608ABF-8531-4D78-AAEB-72FB6724CC5E}"/>
          </ac:spMkLst>
        </pc:spChg>
        <pc:spChg chg="mod">
          <ac:chgData name="Stalin Jacob Wilson Packia Dhas" userId="050d7d71-3621-4503-95e8-1c9a9d962492" providerId="ADAL" clId="{00722E61-A757-4134-8CBB-8B7208677708}" dt="2025-12-11T11:45:22.904" v="1718"/>
          <ac:spMkLst>
            <pc:docMk/>
            <pc:sldMk cId="251392490" sldId="846"/>
            <ac:spMk id="791" creationId="{C2CE5B7C-E209-436D-B550-9002FF91E249}"/>
          </ac:spMkLst>
        </pc:spChg>
        <pc:spChg chg="mod">
          <ac:chgData name="Stalin Jacob Wilson Packia Dhas" userId="050d7d71-3621-4503-95e8-1c9a9d962492" providerId="ADAL" clId="{00722E61-A757-4134-8CBB-8B7208677708}" dt="2025-12-11T11:45:22.904" v="1720"/>
          <ac:spMkLst>
            <pc:docMk/>
            <pc:sldMk cId="251392490" sldId="846"/>
            <ac:spMk id="792" creationId="{EBB70D33-83F6-4597-8336-01F7C84AB2E8}"/>
          </ac:spMkLst>
        </pc:spChg>
        <pc:spChg chg="mod">
          <ac:chgData name="Stalin Jacob Wilson Packia Dhas" userId="050d7d71-3621-4503-95e8-1c9a9d962492" providerId="ADAL" clId="{00722E61-A757-4134-8CBB-8B7208677708}" dt="2025-12-11T11:45:22.904" v="1722"/>
          <ac:spMkLst>
            <pc:docMk/>
            <pc:sldMk cId="251392490" sldId="846"/>
            <ac:spMk id="793" creationId="{06286614-D304-40B2-AE94-3442ECB2B858}"/>
          </ac:spMkLst>
        </pc:spChg>
        <pc:spChg chg="mod">
          <ac:chgData name="Stalin Jacob Wilson Packia Dhas" userId="050d7d71-3621-4503-95e8-1c9a9d962492" providerId="ADAL" clId="{00722E61-A757-4134-8CBB-8B7208677708}" dt="2025-12-11T11:45:22.904" v="1724"/>
          <ac:spMkLst>
            <pc:docMk/>
            <pc:sldMk cId="251392490" sldId="846"/>
            <ac:spMk id="794" creationId="{5D7A2FD0-B7C7-4819-A9E3-6E3FDBDA1C0D}"/>
          </ac:spMkLst>
        </pc:spChg>
        <pc:spChg chg="mod">
          <ac:chgData name="Stalin Jacob Wilson Packia Dhas" userId="050d7d71-3621-4503-95e8-1c9a9d962492" providerId="ADAL" clId="{00722E61-A757-4134-8CBB-8B7208677708}" dt="2025-12-11T11:45:22.904" v="1726"/>
          <ac:spMkLst>
            <pc:docMk/>
            <pc:sldMk cId="251392490" sldId="846"/>
            <ac:spMk id="795" creationId="{22A32765-185B-4A1E-8DCB-B6E52B6BA8BB}"/>
          </ac:spMkLst>
        </pc:spChg>
        <pc:spChg chg="mod">
          <ac:chgData name="Stalin Jacob Wilson Packia Dhas" userId="050d7d71-3621-4503-95e8-1c9a9d962492" providerId="ADAL" clId="{00722E61-A757-4134-8CBB-8B7208677708}" dt="2025-12-11T11:45:22.904" v="1728"/>
          <ac:spMkLst>
            <pc:docMk/>
            <pc:sldMk cId="251392490" sldId="846"/>
            <ac:spMk id="796" creationId="{261A8CCE-162D-48D1-A68D-38D72D2AE839}"/>
          </ac:spMkLst>
        </pc:spChg>
        <pc:spChg chg="mod">
          <ac:chgData name="Stalin Jacob Wilson Packia Dhas" userId="050d7d71-3621-4503-95e8-1c9a9d962492" providerId="ADAL" clId="{00722E61-A757-4134-8CBB-8B7208677708}" dt="2025-12-11T11:45:22.904" v="1730"/>
          <ac:spMkLst>
            <pc:docMk/>
            <pc:sldMk cId="251392490" sldId="846"/>
            <ac:spMk id="797" creationId="{68749ACB-0F22-47F6-B7D9-79402003608B}"/>
          </ac:spMkLst>
        </pc:spChg>
        <pc:spChg chg="mod">
          <ac:chgData name="Stalin Jacob Wilson Packia Dhas" userId="050d7d71-3621-4503-95e8-1c9a9d962492" providerId="ADAL" clId="{00722E61-A757-4134-8CBB-8B7208677708}" dt="2025-12-11T11:45:22.904" v="1732"/>
          <ac:spMkLst>
            <pc:docMk/>
            <pc:sldMk cId="251392490" sldId="846"/>
            <ac:spMk id="798" creationId="{235A68DD-52F2-47D1-AB54-FBAE5A8499C7}"/>
          </ac:spMkLst>
        </pc:spChg>
        <pc:spChg chg="mod">
          <ac:chgData name="Stalin Jacob Wilson Packia Dhas" userId="050d7d71-3621-4503-95e8-1c9a9d962492" providerId="ADAL" clId="{00722E61-A757-4134-8CBB-8B7208677708}" dt="2025-12-11T11:45:22.904" v="1734"/>
          <ac:spMkLst>
            <pc:docMk/>
            <pc:sldMk cId="251392490" sldId="846"/>
            <ac:spMk id="799" creationId="{749FD359-A6A4-4AB5-BD90-61972C47BE11}"/>
          </ac:spMkLst>
        </pc:spChg>
        <pc:spChg chg="mod">
          <ac:chgData name="Stalin Jacob Wilson Packia Dhas" userId="050d7d71-3621-4503-95e8-1c9a9d962492" providerId="ADAL" clId="{00722E61-A757-4134-8CBB-8B7208677708}" dt="2025-12-11T11:45:22.904" v="1736"/>
          <ac:spMkLst>
            <pc:docMk/>
            <pc:sldMk cId="251392490" sldId="846"/>
            <ac:spMk id="800" creationId="{5F962277-E271-4DB9-8006-14876FEEAD0E}"/>
          </ac:spMkLst>
        </pc:spChg>
        <pc:spChg chg="mod">
          <ac:chgData name="Stalin Jacob Wilson Packia Dhas" userId="050d7d71-3621-4503-95e8-1c9a9d962492" providerId="ADAL" clId="{00722E61-A757-4134-8CBB-8B7208677708}" dt="2025-12-11T11:45:22.904" v="1738"/>
          <ac:spMkLst>
            <pc:docMk/>
            <pc:sldMk cId="251392490" sldId="846"/>
            <ac:spMk id="801" creationId="{FAC33DAA-CF27-4FE4-BCA7-AB898E2AC691}"/>
          </ac:spMkLst>
        </pc:spChg>
        <pc:spChg chg="mod">
          <ac:chgData name="Stalin Jacob Wilson Packia Dhas" userId="050d7d71-3621-4503-95e8-1c9a9d962492" providerId="ADAL" clId="{00722E61-A757-4134-8CBB-8B7208677708}" dt="2025-12-11T11:45:22.904" v="1740"/>
          <ac:spMkLst>
            <pc:docMk/>
            <pc:sldMk cId="251392490" sldId="846"/>
            <ac:spMk id="802" creationId="{219E93EA-CA5D-401F-B869-021E1A7DC614}"/>
          </ac:spMkLst>
        </pc:spChg>
        <pc:spChg chg="mod">
          <ac:chgData name="Stalin Jacob Wilson Packia Dhas" userId="050d7d71-3621-4503-95e8-1c9a9d962492" providerId="ADAL" clId="{00722E61-A757-4134-8CBB-8B7208677708}" dt="2025-12-11T11:45:22.904" v="1742"/>
          <ac:spMkLst>
            <pc:docMk/>
            <pc:sldMk cId="251392490" sldId="846"/>
            <ac:spMk id="803" creationId="{631347B3-8E11-48A0-A787-C70E473D96C8}"/>
          </ac:spMkLst>
        </pc:spChg>
        <pc:spChg chg="mod">
          <ac:chgData name="Stalin Jacob Wilson Packia Dhas" userId="050d7d71-3621-4503-95e8-1c9a9d962492" providerId="ADAL" clId="{00722E61-A757-4134-8CBB-8B7208677708}" dt="2025-12-11T11:45:22.912" v="1744"/>
          <ac:spMkLst>
            <pc:docMk/>
            <pc:sldMk cId="251392490" sldId="846"/>
            <ac:spMk id="804" creationId="{FC3361EB-8AD5-401E-8194-2735D824AD13}"/>
          </ac:spMkLst>
        </pc:spChg>
        <pc:spChg chg="mod">
          <ac:chgData name="Stalin Jacob Wilson Packia Dhas" userId="050d7d71-3621-4503-95e8-1c9a9d962492" providerId="ADAL" clId="{00722E61-A757-4134-8CBB-8B7208677708}" dt="2025-12-11T11:45:22.912" v="1746"/>
          <ac:spMkLst>
            <pc:docMk/>
            <pc:sldMk cId="251392490" sldId="846"/>
            <ac:spMk id="805" creationId="{92ADABCA-0ACD-4821-A7F1-8E23D50E1000}"/>
          </ac:spMkLst>
        </pc:spChg>
        <pc:spChg chg="mod">
          <ac:chgData name="Stalin Jacob Wilson Packia Dhas" userId="050d7d71-3621-4503-95e8-1c9a9d962492" providerId="ADAL" clId="{00722E61-A757-4134-8CBB-8B7208677708}" dt="2025-12-11T11:45:22.913" v="1748"/>
          <ac:spMkLst>
            <pc:docMk/>
            <pc:sldMk cId="251392490" sldId="846"/>
            <ac:spMk id="806" creationId="{8411B408-4391-4DBD-9390-350A6B33A6F3}"/>
          </ac:spMkLst>
        </pc:spChg>
        <pc:spChg chg="mod">
          <ac:chgData name="Stalin Jacob Wilson Packia Dhas" userId="050d7d71-3621-4503-95e8-1c9a9d962492" providerId="ADAL" clId="{00722E61-A757-4134-8CBB-8B7208677708}" dt="2025-12-11T11:45:22.913" v="1750"/>
          <ac:spMkLst>
            <pc:docMk/>
            <pc:sldMk cId="251392490" sldId="846"/>
            <ac:spMk id="807" creationId="{1275E1BB-DAC3-4C46-A935-CC85BF5694B8}"/>
          </ac:spMkLst>
        </pc:spChg>
        <pc:spChg chg="mod">
          <ac:chgData name="Stalin Jacob Wilson Packia Dhas" userId="050d7d71-3621-4503-95e8-1c9a9d962492" providerId="ADAL" clId="{00722E61-A757-4134-8CBB-8B7208677708}" dt="2025-12-11T11:45:22.914" v="1752"/>
          <ac:spMkLst>
            <pc:docMk/>
            <pc:sldMk cId="251392490" sldId="846"/>
            <ac:spMk id="808" creationId="{BB4853F7-F7B8-4C51-BE3E-96237AC749BF}"/>
          </ac:spMkLst>
        </pc:spChg>
        <pc:spChg chg="mod">
          <ac:chgData name="Stalin Jacob Wilson Packia Dhas" userId="050d7d71-3621-4503-95e8-1c9a9d962492" providerId="ADAL" clId="{00722E61-A757-4134-8CBB-8B7208677708}" dt="2025-12-11T11:45:22.914" v="1754"/>
          <ac:spMkLst>
            <pc:docMk/>
            <pc:sldMk cId="251392490" sldId="846"/>
            <ac:spMk id="809" creationId="{3549F085-3B75-4F79-9498-C5BAB057F0AA}"/>
          </ac:spMkLst>
        </pc:spChg>
        <pc:spChg chg="mod">
          <ac:chgData name="Stalin Jacob Wilson Packia Dhas" userId="050d7d71-3621-4503-95e8-1c9a9d962492" providerId="ADAL" clId="{00722E61-A757-4134-8CBB-8B7208677708}" dt="2025-12-11T11:45:22.915" v="1756"/>
          <ac:spMkLst>
            <pc:docMk/>
            <pc:sldMk cId="251392490" sldId="846"/>
            <ac:spMk id="810" creationId="{969B8D8A-9D2B-4632-AE93-AEEF72F71C32}"/>
          </ac:spMkLst>
        </pc:spChg>
        <pc:spChg chg="mod">
          <ac:chgData name="Stalin Jacob Wilson Packia Dhas" userId="050d7d71-3621-4503-95e8-1c9a9d962492" providerId="ADAL" clId="{00722E61-A757-4134-8CBB-8B7208677708}" dt="2025-12-11T11:45:22.915" v="1758"/>
          <ac:spMkLst>
            <pc:docMk/>
            <pc:sldMk cId="251392490" sldId="846"/>
            <ac:spMk id="811" creationId="{A63F441D-8C33-4FE6-9B8E-0F7A476C8978}"/>
          </ac:spMkLst>
        </pc:spChg>
        <pc:spChg chg="mod">
          <ac:chgData name="Stalin Jacob Wilson Packia Dhas" userId="050d7d71-3621-4503-95e8-1c9a9d962492" providerId="ADAL" clId="{00722E61-A757-4134-8CBB-8B7208677708}" dt="2025-12-11T11:45:22.915" v="1760"/>
          <ac:spMkLst>
            <pc:docMk/>
            <pc:sldMk cId="251392490" sldId="846"/>
            <ac:spMk id="812" creationId="{8C1B76B9-7583-4647-AB8C-8A9E485DB632}"/>
          </ac:spMkLst>
        </pc:spChg>
        <pc:spChg chg="mod">
          <ac:chgData name="Stalin Jacob Wilson Packia Dhas" userId="050d7d71-3621-4503-95e8-1c9a9d962492" providerId="ADAL" clId="{00722E61-A757-4134-8CBB-8B7208677708}" dt="2025-12-11T11:45:22.915" v="1762"/>
          <ac:spMkLst>
            <pc:docMk/>
            <pc:sldMk cId="251392490" sldId="846"/>
            <ac:spMk id="813" creationId="{ED42F8E5-1C23-40F7-AC8C-B66078FE47D0}"/>
          </ac:spMkLst>
        </pc:spChg>
        <pc:spChg chg="mod">
          <ac:chgData name="Stalin Jacob Wilson Packia Dhas" userId="050d7d71-3621-4503-95e8-1c9a9d962492" providerId="ADAL" clId="{00722E61-A757-4134-8CBB-8B7208677708}" dt="2025-12-11T11:45:22.915" v="1764"/>
          <ac:spMkLst>
            <pc:docMk/>
            <pc:sldMk cId="251392490" sldId="846"/>
            <ac:spMk id="814" creationId="{90F50BA9-9BD3-441A-B1D2-BAA3EDB92FF5}"/>
          </ac:spMkLst>
        </pc:spChg>
        <pc:spChg chg="mod">
          <ac:chgData name="Stalin Jacob Wilson Packia Dhas" userId="050d7d71-3621-4503-95e8-1c9a9d962492" providerId="ADAL" clId="{00722E61-A757-4134-8CBB-8B7208677708}" dt="2025-12-11T11:45:22.915" v="1766"/>
          <ac:spMkLst>
            <pc:docMk/>
            <pc:sldMk cId="251392490" sldId="846"/>
            <ac:spMk id="815" creationId="{855E4E6A-B59E-47FA-99C6-47F738EF838A}"/>
          </ac:spMkLst>
        </pc:spChg>
        <pc:spChg chg="mod">
          <ac:chgData name="Stalin Jacob Wilson Packia Dhas" userId="050d7d71-3621-4503-95e8-1c9a9d962492" providerId="ADAL" clId="{00722E61-A757-4134-8CBB-8B7208677708}" dt="2025-12-11T11:45:22.915" v="1768"/>
          <ac:spMkLst>
            <pc:docMk/>
            <pc:sldMk cId="251392490" sldId="846"/>
            <ac:spMk id="816" creationId="{DE998CA3-ADBE-4644-8F8A-9E719F020EEB}"/>
          </ac:spMkLst>
        </pc:spChg>
        <pc:spChg chg="mod">
          <ac:chgData name="Stalin Jacob Wilson Packia Dhas" userId="050d7d71-3621-4503-95e8-1c9a9d962492" providerId="ADAL" clId="{00722E61-A757-4134-8CBB-8B7208677708}" dt="2025-12-11T11:45:22.915" v="1770"/>
          <ac:spMkLst>
            <pc:docMk/>
            <pc:sldMk cId="251392490" sldId="846"/>
            <ac:spMk id="817" creationId="{67E87B58-675A-4A50-8D99-3007F367D864}"/>
          </ac:spMkLst>
        </pc:spChg>
        <pc:spChg chg="mod">
          <ac:chgData name="Stalin Jacob Wilson Packia Dhas" userId="050d7d71-3621-4503-95e8-1c9a9d962492" providerId="ADAL" clId="{00722E61-A757-4134-8CBB-8B7208677708}" dt="2025-12-11T11:45:22.915" v="1772"/>
          <ac:spMkLst>
            <pc:docMk/>
            <pc:sldMk cId="251392490" sldId="846"/>
            <ac:spMk id="818" creationId="{1423DF6A-BED0-49D7-AC3C-160834578133}"/>
          </ac:spMkLst>
        </pc:spChg>
        <pc:spChg chg="mod">
          <ac:chgData name="Stalin Jacob Wilson Packia Dhas" userId="050d7d71-3621-4503-95e8-1c9a9d962492" providerId="ADAL" clId="{00722E61-A757-4134-8CBB-8B7208677708}" dt="2025-12-11T11:45:22.915" v="1774"/>
          <ac:spMkLst>
            <pc:docMk/>
            <pc:sldMk cId="251392490" sldId="846"/>
            <ac:spMk id="819" creationId="{5607A95A-D6B6-41C0-9C2B-B70F49D5A532}"/>
          </ac:spMkLst>
        </pc:spChg>
        <pc:spChg chg="mod">
          <ac:chgData name="Stalin Jacob Wilson Packia Dhas" userId="050d7d71-3621-4503-95e8-1c9a9d962492" providerId="ADAL" clId="{00722E61-A757-4134-8CBB-8B7208677708}" dt="2025-12-11T11:45:22.915" v="1776"/>
          <ac:spMkLst>
            <pc:docMk/>
            <pc:sldMk cId="251392490" sldId="846"/>
            <ac:spMk id="820" creationId="{0D127297-6853-4235-A69B-6C0A76B719C6}"/>
          </ac:spMkLst>
        </pc:spChg>
        <pc:spChg chg="mod">
          <ac:chgData name="Stalin Jacob Wilson Packia Dhas" userId="050d7d71-3621-4503-95e8-1c9a9d962492" providerId="ADAL" clId="{00722E61-A757-4134-8CBB-8B7208677708}" dt="2025-12-11T11:45:22.915" v="1778"/>
          <ac:spMkLst>
            <pc:docMk/>
            <pc:sldMk cId="251392490" sldId="846"/>
            <ac:spMk id="821" creationId="{30A7EDE7-2A70-4B78-9A76-132A2113C478}"/>
          </ac:spMkLst>
        </pc:spChg>
        <pc:spChg chg="mod">
          <ac:chgData name="Stalin Jacob Wilson Packia Dhas" userId="050d7d71-3621-4503-95e8-1c9a9d962492" providerId="ADAL" clId="{00722E61-A757-4134-8CBB-8B7208677708}" dt="2025-12-11T11:45:22.915" v="1780"/>
          <ac:spMkLst>
            <pc:docMk/>
            <pc:sldMk cId="251392490" sldId="846"/>
            <ac:spMk id="822" creationId="{143F1F50-A91A-4744-9FF8-FDF389348BD2}"/>
          </ac:spMkLst>
        </pc:spChg>
        <pc:spChg chg="mod">
          <ac:chgData name="Stalin Jacob Wilson Packia Dhas" userId="050d7d71-3621-4503-95e8-1c9a9d962492" providerId="ADAL" clId="{00722E61-A757-4134-8CBB-8B7208677708}" dt="2025-12-11T11:45:22.922" v="1782"/>
          <ac:spMkLst>
            <pc:docMk/>
            <pc:sldMk cId="251392490" sldId="846"/>
            <ac:spMk id="823" creationId="{2E6A463E-A91B-46AA-B42A-0F443E524082}"/>
          </ac:spMkLst>
        </pc:spChg>
        <pc:spChg chg="mod">
          <ac:chgData name="Stalin Jacob Wilson Packia Dhas" userId="050d7d71-3621-4503-95e8-1c9a9d962492" providerId="ADAL" clId="{00722E61-A757-4134-8CBB-8B7208677708}" dt="2025-12-11T11:45:22.922" v="1784"/>
          <ac:spMkLst>
            <pc:docMk/>
            <pc:sldMk cId="251392490" sldId="846"/>
            <ac:spMk id="824" creationId="{87762AFD-1883-4AF5-8D19-092BE057559B}"/>
          </ac:spMkLst>
        </pc:spChg>
        <pc:spChg chg="mod">
          <ac:chgData name="Stalin Jacob Wilson Packia Dhas" userId="050d7d71-3621-4503-95e8-1c9a9d962492" providerId="ADAL" clId="{00722E61-A757-4134-8CBB-8B7208677708}" dt="2025-12-11T11:45:22.922" v="1786"/>
          <ac:spMkLst>
            <pc:docMk/>
            <pc:sldMk cId="251392490" sldId="846"/>
            <ac:spMk id="825" creationId="{AB44E82D-1541-4310-A355-9119DBA941C5}"/>
          </ac:spMkLst>
        </pc:spChg>
        <pc:spChg chg="mod">
          <ac:chgData name="Stalin Jacob Wilson Packia Dhas" userId="050d7d71-3621-4503-95e8-1c9a9d962492" providerId="ADAL" clId="{00722E61-A757-4134-8CBB-8B7208677708}" dt="2025-12-11T11:45:22.922" v="1788"/>
          <ac:spMkLst>
            <pc:docMk/>
            <pc:sldMk cId="251392490" sldId="846"/>
            <ac:spMk id="826" creationId="{86AB7207-0FC6-4659-8AA3-D20B6819B404}"/>
          </ac:spMkLst>
        </pc:spChg>
        <pc:spChg chg="mod">
          <ac:chgData name="Stalin Jacob Wilson Packia Dhas" userId="050d7d71-3621-4503-95e8-1c9a9d962492" providerId="ADAL" clId="{00722E61-A757-4134-8CBB-8B7208677708}" dt="2025-12-11T11:45:22.922" v="1790"/>
          <ac:spMkLst>
            <pc:docMk/>
            <pc:sldMk cId="251392490" sldId="846"/>
            <ac:spMk id="827" creationId="{E14CE83C-C73D-428B-8F01-01B95F87D28B}"/>
          </ac:spMkLst>
        </pc:spChg>
        <pc:spChg chg="mod">
          <ac:chgData name="Stalin Jacob Wilson Packia Dhas" userId="050d7d71-3621-4503-95e8-1c9a9d962492" providerId="ADAL" clId="{00722E61-A757-4134-8CBB-8B7208677708}" dt="2025-12-11T11:45:22.924" v="1792"/>
          <ac:spMkLst>
            <pc:docMk/>
            <pc:sldMk cId="251392490" sldId="846"/>
            <ac:spMk id="828" creationId="{00439953-389D-4CD3-98F3-0E04306CAB2B}"/>
          </ac:spMkLst>
        </pc:spChg>
        <pc:spChg chg="mod">
          <ac:chgData name="Stalin Jacob Wilson Packia Dhas" userId="050d7d71-3621-4503-95e8-1c9a9d962492" providerId="ADAL" clId="{00722E61-A757-4134-8CBB-8B7208677708}" dt="2025-12-11T11:45:22.924" v="1794"/>
          <ac:spMkLst>
            <pc:docMk/>
            <pc:sldMk cId="251392490" sldId="846"/>
            <ac:spMk id="829" creationId="{EC307E51-5BEC-4FC1-BED6-8A57BC99024C}"/>
          </ac:spMkLst>
        </pc:spChg>
        <pc:spChg chg="mod">
          <ac:chgData name="Stalin Jacob Wilson Packia Dhas" userId="050d7d71-3621-4503-95e8-1c9a9d962492" providerId="ADAL" clId="{00722E61-A757-4134-8CBB-8B7208677708}" dt="2025-12-11T11:45:22.924" v="1796"/>
          <ac:spMkLst>
            <pc:docMk/>
            <pc:sldMk cId="251392490" sldId="846"/>
            <ac:spMk id="830" creationId="{FC088A9F-E80B-4B48-8C0F-EF80EE02DB16}"/>
          </ac:spMkLst>
        </pc:spChg>
        <pc:spChg chg="mod">
          <ac:chgData name="Stalin Jacob Wilson Packia Dhas" userId="050d7d71-3621-4503-95e8-1c9a9d962492" providerId="ADAL" clId="{00722E61-A757-4134-8CBB-8B7208677708}" dt="2025-12-11T11:45:22.924" v="1798"/>
          <ac:spMkLst>
            <pc:docMk/>
            <pc:sldMk cId="251392490" sldId="846"/>
            <ac:spMk id="831" creationId="{023C2C79-FC74-4F39-899B-191769A21F03}"/>
          </ac:spMkLst>
        </pc:spChg>
        <pc:spChg chg="mod">
          <ac:chgData name="Stalin Jacob Wilson Packia Dhas" userId="050d7d71-3621-4503-95e8-1c9a9d962492" providerId="ADAL" clId="{00722E61-A757-4134-8CBB-8B7208677708}" dt="2025-12-11T11:45:22.924" v="1800"/>
          <ac:spMkLst>
            <pc:docMk/>
            <pc:sldMk cId="251392490" sldId="846"/>
            <ac:spMk id="832" creationId="{BDE3B9EA-0A65-4BE8-BF0C-367CA505C442}"/>
          </ac:spMkLst>
        </pc:spChg>
        <pc:spChg chg="mod">
          <ac:chgData name="Stalin Jacob Wilson Packia Dhas" userId="050d7d71-3621-4503-95e8-1c9a9d962492" providerId="ADAL" clId="{00722E61-A757-4134-8CBB-8B7208677708}" dt="2025-12-11T11:45:22.924" v="1802"/>
          <ac:spMkLst>
            <pc:docMk/>
            <pc:sldMk cId="251392490" sldId="846"/>
            <ac:spMk id="833" creationId="{8548559D-16F4-4D78-BB7C-90688384723E}"/>
          </ac:spMkLst>
        </pc:spChg>
        <pc:spChg chg="mod">
          <ac:chgData name="Stalin Jacob Wilson Packia Dhas" userId="050d7d71-3621-4503-95e8-1c9a9d962492" providerId="ADAL" clId="{00722E61-A757-4134-8CBB-8B7208677708}" dt="2025-12-11T11:45:22.924" v="1804"/>
          <ac:spMkLst>
            <pc:docMk/>
            <pc:sldMk cId="251392490" sldId="846"/>
            <ac:spMk id="834" creationId="{E3B4C761-2FEC-4AEF-8532-46A5A4CD8464}"/>
          </ac:spMkLst>
        </pc:spChg>
        <pc:spChg chg="mod">
          <ac:chgData name="Stalin Jacob Wilson Packia Dhas" userId="050d7d71-3621-4503-95e8-1c9a9d962492" providerId="ADAL" clId="{00722E61-A757-4134-8CBB-8B7208677708}" dt="2025-12-11T11:45:22.924" v="1806"/>
          <ac:spMkLst>
            <pc:docMk/>
            <pc:sldMk cId="251392490" sldId="846"/>
            <ac:spMk id="835" creationId="{26A61CF3-56EC-4291-9439-B118CEA82BE8}"/>
          </ac:spMkLst>
        </pc:spChg>
        <pc:spChg chg="mod">
          <ac:chgData name="Stalin Jacob Wilson Packia Dhas" userId="050d7d71-3621-4503-95e8-1c9a9d962492" providerId="ADAL" clId="{00722E61-A757-4134-8CBB-8B7208677708}" dt="2025-12-11T11:45:22.924" v="1808"/>
          <ac:spMkLst>
            <pc:docMk/>
            <pc:sldMk cId="251392490" sldId="846"/>
            <ac:spMk id="836" creationId="{E0DE4CFC-046B-41D8-AEB9-6E36A2A357CE}"/>
          </ac:spMkLst>
        </pc:spChg>
        <pc:spChg chg="mod">
          <ac:chgData name="Stalin Jacob Wilson Packia Dhas" userId="050d7d71-3621-4503-95e8-1c9a9d962492" providerId="ADAL" clId="{00722E61-A757-4134-8CBB-8B7208677708}" dt="2025-12-11T11:45:22.924" v="1810"/>
          <ac:spMkLst>
            <pc:docMk/>
            <pc:sldMk cId="251392490" sldId="846"/>
            <ac:spMk id="837" creationId="{7347986E-0AE3-4514-998E-778EA0147FC4}"/>
          </ac:spMkLst>
        </pc:spChg>
        <pc:spChg chg="mod">
          <ac:chgData name="Stalin Jacob Wilson Packia Dhas" userId="050d7d71-3621-4503-95e8-1c9a9d962492" providerId="ADAL" clId="{00722E61-A757-4134-8CBB-8B7208677708}" dt="2025-12-11T11:45:22.924" v="1812"/>
          <ac:spMkLst>
            <pc:docMk/>
            <pc:sldMk cId="251392490" sldId="846"/>
            <ac:spMk id="838" creationId="{B3D49EDF-34D5-4EC6-B8B8-308DA58C1230}"/>
          </ac:spMkLst>
        </pc:spChg>
        <pc:spChg chg="mod">
          <ac:chgData name="Stalin Jacob Wilson Packia Dhas" userId="050d7d71-3621-4503-95e8-1c9a9d962492" providerId="ADAL" clId="{00722E61-A757-4134-8CBB-8B7208677708}" dt="2025-12-11T11:45:22.924" v="1814"/>
          <ac:spMkLst>
            <pc:docMk/>
            <pc:sldMk cId="251392490" sldId="846"/>
            <ac:spMk id="839" creationId="{C881C185-E20E-4D92-9B77-08DC421476CD}"/>
          </ac:spMkLst>
        </pc:spChg>
        <pc:spChg chg="mod">
          <ac:chgData name="Stalin Jacob Wilson Packia Dhas" userId="050d7d71-3621-4503-95e8-1c9a9d962492" providerId="ADAL" clId="{00722E61-A757-4134-8CBB-8B7208677708}" dt="2025-12-11T11:45:22.924" v="1816"/>
          <ac:spMkLst>
            <pc:docMk/>
            <pc:sldMk cId="251392490" sldId="846"/>
            <ac:spMk id="840" creationId="{5CD6C8F6-B0A4-4987-819F-778A9F09E264}"/>
          </ac:spMkLst>
        </pc:spChg>
        <pc:spChg chg="mod">
          <ac:chgData name="Stalin Jacob Wilson Packia Dhas" userId="050d7d71-3621-4503-95e8-1c9a9d962492" providerId="ADAL" clId="{00722E61-A757-4134-8CBB-8B7208677708}" dt="2025-12-11T11:45:22.924" v="1818"/>
          <ac:spMkLst>
            <pc:docMk/>
            <pc:sldMk cId="251392490" sldId="846"/>
            <ac:spMk id="841" creationId="{EBD6579D-8794-4028-A90A-5704C2A4C90F}"/>
          </ac:spMkLst>
        </pc:spChg>
        <pc:spChg chg="mod">
          <ac:chgData name="Stalin Jacob Wilson Packia Dhas" userId="050d7d71-3621-4503-95e8-1c9a9d962492" providerId="ADAL" clId="{00722E61-A757-4134-8CBB-8B7208677708}" dt="2025-12-11T11:45:22.924" v="1820"/>
          <ac:spMkLst>
            <pc:docMk/>
            <pc:sldMk cId="251392490" sldId="846"/>
            <ac:spMk id="842" creationId="{621EBF98-7A74-4DD8-9354-5BBB2E603102}"/>
          </ac:spMkLst>
        </pc:spChg>
        <pc:spChg chg="mod">
          <ac:chgData name="Stalin Jacob Wilson Packia Dhas" userId="050d7d71-3621-4503-95e8-1c9a9d962492" providerId="ADAL" clId="{00722E61-A757-4134-8CBB-8B7208677708}" dt="2025-12-11T11:45:22.924" v="1822"/>
          <ac:spMkLst>
            <pc:docMk/>
            <pc:sldMk cId="251392490" sldId="846"/>
            <ac:spMk id="843" creationId="{781544E0-FF30-408E-BE7E-DAD20423811F}"/>
          </ac:spMkLst>
        </pc:spChg>
        <pc:spChg chg="mod">
          <ac:chgData name="Stalin Jacob Wilson Packia Dhas" userId="050d7d71-3621-4503-95e8-1c9a9d962492" providerId="ADAL" clId="{00722E61-A757-4134-8CBB-8B7208677708}" dt="2025-12-11T11:45:22.932" v="1824"/>
          <ac:spMkLst>
            <pc:docMk/>
            <pc:sldMk cId="251392490" sldId="846"/>
            <ac:spMk id="844" creationId="{C645B65E-BD59-4633-BA36-EBF71D00D790}"/>
          </ac:spMkLst>
        </pc:spChg>
        <pc:spChg chg="mod">
          <ac:chgData name="Stalin Jacob Wilson Packia Dhas" userId="050d7d71-3621-4503-95e8-1c9a9d962492" providerId="ADAL" clId="{00722E61-A757-4134-8CBB-8B7208677708}" dt="2025-12-11T11:45:22.933" v="1826"/>
          <ac:spMkLst>
            <pc:docMk/>
            <pc:sldMk cId="251392490" sldId="846"/>
            <ac:spMk id="845" creationId="{4C049AB3-2C76-459D-B73E-9D3E1251873D}"/>
          </ac:spMkLst>
        </pc:spChg>
        <pc:spChg chg="mod">
          <ac:chgData name="Stalin Jacob Wilson Packia Dhas" userId="050d7d71-3621-4503-95e8-1c9a9d962492" providerId="ADAL" clId="{00722E61-A757-4134-8CBB-8B7208677708}" dt="2025-12-11T11:45:22.934" v="1828"/>
          <ac:spMkLst>
            <pc:docMk/>
            <pc:sldMk cId="251392490" sldId="846"/>
            <ac:spMk id="846" creationId="{10CBAAB6-1C60-4234-985C-D3F7257A87D7}"/>
          </ac:spMkLst>
        </pc:spChg>
        <pc:spChg chg="mod">
          <ac:chgData name="Stalin Jacob Wilson Packia Dhas" userId="050d7d71-3621-4503-95e8-1c9a9d962492" providerId="ADAL" clId="{00722E61-A757-4134-8CBB-8B7208677708}" dt="2025-12-11T11:45:22.934" v="1830"/>
          <ac:spMkLst>
            <pc:docMk/>
            <pc:sldMk cId="251392490" sldId="846"/>
            <ac:spMk id="847" creationId="{A5EBF7EB-6EE9-465B-BF30-EFB1DDDCC871}"/>
          </ac:spMkLst>
        </pc:spChg>
        <pc:spChg chg="mod">
          <ac:chgData name="Stalin Jacob Wilson Packia Dhas" userId="050d7d71-3621-4503-95e8-1c9a9d962492" providerId="ADAL" clId="{00722E61-A757-4134-8CBB-8B7208677708}" dt="2025-12-11T11:45:22.934" v="1832"/>
          <ac:spMkLst>
            <pc:docMk/>
            <pc:sldMk cId="251392490" sldId="846"/>
            <ac:spMk id="848" creationId="{40770B51-E022-463A-BDC9-92841C75C813}"/>
          </ac:spMkLst>
        </pc:spChg>
        <pc:spChg chg="mod">
          <ac:chgData name="Stalin Jacob Wilson Packia Dhas" userId="050d7d71-3621-4503-95e8-1c9a9d962492" providerId="ADAL" clId="{00722E61-A757-4134-8CBB-8B7208677708}" dt="2025-12-11T11:45:22.934" v="1834"/>
          <ac:spMkLst>
            <pc:docMk/>
            <pc:sldMk cId="251392490" sldId="846"/>
            <ac:spMk id="849" creationId="{1980D29E-0541-49C3-AE03-01C1708F1E09}"/>
          </ac:spMkLst>
        </pc:spChg>
        <pc:spChg chg="mod">
          <ac:chgData name="Stalin Jacob Wilson Packia Dhas" userId="050d7d71-3621-4503-95e8-1c9a9d962492" providerId="ADAL" clId="{00722E61-A757-4134-8CBB-8B7208677708}" dt="2025-12-11T11:45:22.934" v="1836"/>
          <ac:spMkLst>
            <pc:docMk/>
            <pc:sldMk cId="251392490" sldId="846"/>
            <ac:spMk id="850" creationId="{75459E90-2DFE-4601-B1D9-7BBE19A14FA9}"/>
          </ac:spMkLst>
        </pc:spChg>
        <pc:spChg chg="mod">
          <ac:chgData name="Stalin Jacob Wilson Packia Dhas" userId="050d7d71-3621-4503-95e8-1c9a9d962492" providerId="ADAL" clId="{00722E61-A757-4134-8CBB-8B7208677708}" dt="2025-12-11T11:45:22.934" v="1838"/>
          <ac:spMkLst>
            <pc:docMk/>
            <pc:sldMk cId="251392490" sldId="846"/>
            <ac:spMk id="851" creationId="{CE379C6B-152F-430D-A221-AC599D3FF603}"/>
          </ac:spMkLst>
        </pc:spChg>
        <pc:spChg chg="mod">
          <ac:chgData name="Stalin Jacob Wilson Packia Dhas" userId="050d7d71-3621-4503-95e8-1c9a9d962492" providerId="ADAL" clId="{00722E61-A757-4134-8CBB-8B7208677708}" dt="2025-12-11T11:45:22.934" v="1840"/>
          <ac:spMkLst>
            <pc:docMk/>
            <pc:sldMk cId="251392490" sldId="846"/>
            <ac:spMk id="852" creationId="{3C377A17-1886-4DB6-913D-0E5FEB2711B0}"/>
          </ac:spMkLst>
        </pc:spChg>
        <pc:spChg chg="mod">
          <ac:chgData name="Stalin Jacob Wilson Packia Dhas" userId="050d7d71-3621-4503-95e8-1c9a9d962492" providerId="ADAL" clId="{00722E61-A757-4134-8CBB-8B7208677708}" dt="2025-12-11T11:45:22.934" v="1842"/>
          <ac:spMkLst>
            <pc:docMk/>
            <pc:sldMk cId="251392490" sldId="846"/>
            <ac:spMk id="853" creationId="{2FB7E5E6-444E-4E26-8372-F03B51EEB6E7}"/>
          </ac:spMkLst>
        </pc:spChg>
        <pc:spChg chg="mod">
          <ac:chgData name="Stalin Jacob Wilson Packia Dhas" userId="050d7d71-3621-4503-95e8-1c9a9d962492" providerId="ADAL" clId="{00722E61-A757-4134-8CBB-8B7208677708}" dt="2025-12-11T11:45:22.934" v="1844"/>
          <ac:spMkLst>
            <pc:docMk/>
            <pc:sldMk cId="251392490" sldId="846"/>
            <ac:spMk id="854" creationId="{6449A1B9-9DA6-440E-B3D7-C5BED3881651}"/>
          </ac:spMkLst>
        </pc:spChg>
        <pc:spChg chg="mod">
          <ac:chgData name="Stalin Jacob Wilson Packia Dhas" userId="050d7d71-3621-4503-95e8-1c9a9d962492" providerId="ADAL" clId="{00722E61-A757-4134-8CBB-8B7208677708}" dt="2025-12-11T11:45:22.934" v="1846"/>
          <ac:spMkLst>
            <pc:docMk/>
            <pc:sldMk cId="251392490" sldId="846"/>
            <ac:spMk id="855" creationId="{590B0349-A2B2-4B96-BB97-CC8311D7617B}"/>
          </ac:spMkLst>
        </pc:spChg>
        <pc:spChg chg="mod">
          <ac:chgData name="Stalin Jacob Wilson Packia Dhas" userId="050d7d71-3621-4503-95e8-1c9a9d962492" providerId="ADAL" clId="{00722E61-A757-4134-8CBB-8B7208677708}" dt="2025-12-11T11:45:22.934" v="1848"/>
          <ac:spMkLst>
            <pc:docMk/>
            <pc:sldMk cId="251392490" sldId="846"/>
            <ac:spMk id="856" creationId="{D9BF2070-7FF1-408C-8429-F26A525EE4C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E4708020-1F86-0D9E-8F19-8663FA63F05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7B090A7F-2407-F6B6-5B42-3B876B2298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ar-SA" altLang="ar-SA" dirty="0"/>
          </a:p>
        </p:txBody>
      </p:sp>
      <p:sp>
        <p:nvSpPr>
          <p:cNvPr id="17412" name="Date Placeholder 4">
            <a:extLst>
              <a:ext uri="{FF2B5EF4-FFF2-40B4-BE49-F238E27FC236}">
                <a16:creationId xmlns:a16="http://schemas.microsoft.com/office/drawing/2014/main" id="{F2A194F3-8AEE-83D4-C01B-6955B7CC3D5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95F4CEB-94F6-47F4-B46D-481C95DED0FB}" type="datetime1">
              <a:rPr lang="en-US" altLang="ar-SA" sz="1300" b="0" smtClean="0">
                <a:latin typeface="Times New Roman" panose="02020603050405020304" pitchFamily="18" charset="0"/>
              </a:rPr>
              <a:pPr/>
              <a:t>12/11/2025</a:t>
            </a:fld>
            <a:endParaRPr lang="en-US" altLang="ar-SA" sz="13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E4708020-1F86-0D9E-8F19-8663FA63F05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7B090A7F-2407-F6B6-5B42-3B876B2298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ar-SA" altLang="ar-SA" dirty="0"/>
          </a:p>
        </p:txBody>
      </p:sp>
      <p:sp>
        <p:nvSpPr>
          <p:cNvPr id="17412" name="Date Placeholder 4">
            <a:extLst>
              <a:ext uri="{FF2B5EF4-FFF2-40B4-BE49-F238E27FC236}">
                <a16:creationId xmlns:a16="http://schemas.microsoft.com/office/drawing/2014/main" id="{F2A194F3-8AEE-83D4-C01B-6955B7CC3D5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95F4CEB-94F6-47F4-B46D-481C95DED0FB}" type="datetime1">
              <a:rPr lang="en-US" altLang="ar-SA" sz="1300" b="0" smtClean="0">
                <a:latin typeface="Times New Roman" panose="02020603050405020304" pitchFamily="18" charset="0"/>
              </a:rPr>
              <a:pPr/>
              <a:t>12/11/2025</a:t>
            </a:fld>
            <a:endParaRPr lang="en-US" altLang="ar-SA" sz="1300" b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84507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99185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8851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99861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51731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82082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28556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62234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2582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12435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79600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00031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246410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086692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50788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883673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149330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504851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473146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44308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58830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501204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267412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335328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91685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670659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699894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938231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573672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492457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60177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321617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215242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722935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7906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935578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/>
              <a:t>TIA-Telecommunications Industry Association</a:t>
            </a:r>
          </a:p>
          <a:p>
            <a:r>
              <a:rPr lang="en-IN" dirty="0"/>
              <a:t>EIA-Electronic Industries Alliance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76399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63357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FE7395-09C1-5AD0-EFC2-FB5F63CCF0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3BB76A-8AE7-F336-3D9F-0E4B578E9D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C2F0CD-BA04-930A-91EA-29706FCBDB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D31AA5-71A7-9CB3-D713-FE04A592E6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97262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7ADEC-2B17-4C92-BF53-17D4C1969749}" type="datetime1">
              <a:rPr lang="en-GB" smtClean="0"/>
              <a:t>11/12/2025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">
            <a:extLst>
              <a:ext uri="{FF2B5EF4-FFF2-40B4-BE49-F238E27FC236}">
                <a16:creationId xmlns:a16="http://schemas.microsoft.com/office/drawing/2014/main" id="{E4047C6A-6ABD-5EA6-DB46-B8618A1C7B3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r>
              <a:rPr lang="en-US" altLang="ar-SA"/>
              <a:t>1.</a:t>
            </a:r>
            <a:fld id="{5E021057-941E-4D50-A8D0-EAEA01CF27E8}" type="slidenum">
              <a:rPr lang="en-US" altLang="ar-SA"/>
              <a:pPr/>
              <a:t>‹#›</a:t>
            </a:fld>
            <a:endParaRPr lang="en-US" altLang="ar-SA"/>
          </a:p>
        </p:txBody>
      </p:sp>
    </p:spTree>
    <p:extLst>
      <p:ext uri="{BB962C8B-B14F-4D97-AF65-F5344CB8AC3E}">
        <p14:creationId xmlns:p14="http://schemas.microsoft.com/office/powerpoint/2010/main" val="47413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12/11/2025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977959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85" r:id="rId4"/>
    <p:sldLayoutId id="2147483786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3.PNG"/></Relationships>
</file>

<file path=ppt/slides/_rels/slide45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671" Type="http://schemas.openxmlformats.org/officeDocument/2006/relationships/tags" Target="../tags/tag671.xml"/><Relationship Id="rId769" Type="http://schemas.openxmlformats.org/officeDocument/2006/relationships/tags" Target="../tags/tag769.xml"/><Relationship Id="rId21" Type="http://schemas.openxmlformats.org/officeDocument/2006/relationships/tags" Target="../tags/tag21.xml"/><Relationship Id="rId324" Type="http://schemas.openxmlformats.org/officeDocument/2006/relationships/tags" Target="../tags/tag324.xml"/><Relationship Id="rId531" Type="http://schemas.openxmlformats.org/officeDocument/2006/relationships/tags" Target="../tags/tag531.xml"/><Relationship Id="rId629" Type="http://schemas.openxmlformats.org/officeDocument/2006/relationships/tags" Target="../tags/tag629.xml"/><Relationship Id="rId170" Type="http://schemas.openxmlformats.org/officeDocument/2006/relationships/tags" Target="../tags/tag170.xml"/><Relationship Id="rId836" Type="http://schemas.openxmlformats.org/officeDocument/2006/relationships/tags" Target="../tags/tag836.xml"/><Relationship Id="rId268" Type="http://schemas.openxmlformats.org/officeDocument/2006/relationships/tags" Target="../tags/tag268.xml"/><Relationship Id="rId475" Type="http://schemas.openxmlformats.org/officeDocument/2006/relationships/tags" Target="../tags/tag475.xml"/><Relationship Id="rId682" Type="http://schemas.openxmlformats.org/officeDocument/2006/relationships/tags" Target="../tags/tag682.xml"/><Relationship Id="rId32" Type="http://schemas.openxmlformats.org/officeDocument/2006/relationships/tags" Target="../tags/tag32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542" Type="http://schemas.openxmlformats.org/officeDocument/2006/relationships/tags" Target="../tags/tag542.xml"/><Relationship Id="rId181" Type="http://schemas.openxmlformats.org/officeDocument/2006/relationships/tags" Target="../tags/tag181.xml"/><Relationship Id="rId402" Type="http://schemas.openxmlformats.org/officeDocument/2006/relationships/tags" Target="../tags/tag402.xml"/><Relationship Id="rId847" Type="http://schemas.openxmlformats.org/officeDocument/2006/relationships/tags" Target="../tags/tag847.xml"/><Relationship Id="rId279" Type="http://schemas.openxmlformats.org/officeDocument/2006/relationships/tags" Target="../tags/tag279.xml"/><Relationship Id="rId486" Type="http://schemas.openxmlformats.org/officeDocument/2006/relationships/tags" Target="../tags/tag486.xml"/><Relationship Id="rId693" Type="http://schemas.openxmlformats.org/officeDocument/2006/relationships/tags" Target="../tags/tag693.xml"/><Relationship Id="rId707" Type="http://schemas.openxmlformats.org/officeDocument/2006/relationships/tags" Target="../tags/tag707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346" Type="http://schemas.openxmlformats.org/officeDocument/2006/relationships/tags" Target="../tags/tag346.xml"/><Relationship Id="rId553" Type="http://schemas.openxmlformats.org/officeDocument/2006/relationships/tags" Target="../tags/tag553.xml"/><Relationship Id="rId760" Type="http://schemas.openxmlformats.org/officeDocument/2006/relationships/tags" Target="../tags/tag76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497" Type="http://schemas.openxmlformats.org/officeDocument/2006/relationships/tags" Target="../tags/tag497.xml"/><Relationship Id="rId620" Type="http://schemas.openxmlformats.org/officeDocument/2006/relationships/tags" Target="../tags/tag620.xml"/><Relationship Id="rId718" Type="http://schemas.openxmlformats.org/officeDocument/2006/relationships/tags" Target="../tags/tag718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217" Type="http://schemas.openxmlformats.org/officeDocument/2006/relationships/tags" Target="../tags/tag217.xml"/><Relationship Id="rId564" Type="http://schemas.openxmlformats.org/officeDocument/2006/relationships/tags" Target="../tags/tag564.xml"/><Relationship Id="rId771" Type="http://schemas.openxmlformats.org/officeDocument/2006/relationships/tags" Target="../tags/tag771.xml"/><Relationship Id="rId424" Type="http://schemas.openxmlformats.org/officeDocument/2006/relationships/tags" Target="../tags/tag424.xml"/><Relationship Id="rId631" Type="http://schemas.openxmlformats.org/officeDocument/2006/relationships/tags" Target="../tags/tag631.xml"/><Relationship Id="rId729" Type="http://schemas.openxmlformats.org/officeDocument/2006/relationships/tags" Target="../tags/tag729.xml"/><Relationship Id="rId270" Type="http://schemas.openxmlformats.org/officeDocument/2006/relationships/tags" Target="../tags/tag270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575" Type="http://schemas.openxmlformats.org/officeDocument/2006/relationships/tags" Target="../tags/tag575.xml"/><Relationship Id="rId782" Type="http://schemas.openxmlformats.org/officeDocument/2006/relationships/tags" Target="../tags/tag782.xml"/><Relationship Id="rId228" Type="http://schemas.openxmlformats.org/officeDocument/2006/relationships/tags" Target="../tags/tag228.xml"/><Relationship Id="rId435" Type="http://schemas.openxmlformats.org/officeDocument/2006/relationships/tags" Target="../tags/tag435.xml"/><Relationship Id="rId642" Type="http://schemas.openxmlformats.org/officeDocument/2006/relationships/tags" Target="../tags/tag642.xml"/><Relationship Id="rId281" Type="http://schemas.openxmlformats.org/officeDocument/2006/relationships/tags" Target="../tags/tag281.xml"/><Relationship Id="rId502" Type="http://schemas.openxmlformats.org/officeDocument/2006/relationships/tags" Target="../tags/tag502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586" Type="http://schemas.openxmlformats.org/officeDocument/2006/relationships/tags" Target="../tags/tag586.xml"/><Relationship Id="rId793" Type="http://schemas.openxmlformats.org/officeDocument/2006/relationships/tags" Target="../tags/tag793.xml"/><Relationship Id="rId807" Type="http://schemas.openxmlformats.org/officeDocument/2006/relationships/tags" Target="../tags/tag807.xml"/><Relationship Id="rId7" Type="http://schemas.openxmlformats.org/officeDocument/2006/relationships/tags" Target="../tags/tag7.xml"/><Relationship Id="rId239" Type="http://schemas.openxmlformats.org/officeDocument/2006/relationships/tags" Target="../tags/tag239.xml"/><Relationship Id="rId446" Type="http://schemas.openxmlformats.org/officeDocument/2006/relationships/tags" Target="../tags/tag446.xml"/><Relationship Id="rId653" Type="http://schemas.openxmlformats.org/officeDocument/2006/relationships/tags" Target="../tags/tag653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87" Type="http://schemas.openxmlformats.org/officeDocument/2006/relationships/tags" Target="../tags/tag87.xml"/><Relationship Id="rId513" Type="http://schemas.openxmlformats.org/officeDocument/2006/relationships/tags" Target="../tags/tag513.xml"/><Relationship Id="rId597" Type="http://schemas.openxmlformats.org/officeDocument/2006/relationships/tags" Target="../tags/tag597.xml"/><Relationship Id="rId720" Type="http://schemas.openxmlformats.org/officeDocument/2006/relationships/tags" Target="../tags/tag720.xml"/><Relationship Id="rId818" Type="http://schemas.openxmlformats.org/officeDocument/2006/relationships/tags" Target="../tags/tag818.xml"/><Relationship Id="rId152" Type="http://schemas.openxmlformats.org/officeDocument/2006/relationships/tags" Target="../tags/tag152.xml"/><Relationship Id="rId457" Type="http://schemas.openxmlformats.org/officeDocument/2006/relationships/tags" Target="../tags/tag457.xml"/><Relationship Id="rId664" Type="http://schemas.openxmlformats.org/officeDocument/2006/relationships/tags" Target="../tags/tag664.xml"/><Relationship Id="rId14" Type="http://schemas.openxmlformats.org/officeDocument/2006/relationships/tags" Target="../tags/tag14.xml"/><Relationship Id="rId317" Type="http://schemas.openxmlformats.org/officeDocument/2006/relationships/tags" Target="../tags/tag317.xml"/><Relationship Id="rId524" Type="http://schemas.openxmlformats.org/officeDocument/2006/relationships/tags" Target="../tags/tag524.xml"/><Relationship Id="rId731" Type="http://schemas.openxmlformats.org/officeDocument/2006/relationships/tags" Target="../tags/tag731.xml"/><Relationship Id="rId98" Type="http://schemas.openxmlformats.org/officeDocument/2006/relationships/tags" Target="../tags/tag98.xml"/><Relationship Id="rId163" Type="http://schemas.openxmlformats.org/officeDocument/2006/relationships/tags" Target="../tags/tag163.xml"/><Relationship Id="rId370" Type="http://schemas.openxmlformats.org/officeDocument/2006/relationships/tags" Target="../tags/tag370.xml"/><Relationship Id="rId829" Type="http://schemas.openxmlformats.org/officeDocument/2006/relationships/tags" Target="../tags/tag829.xml"/><Relationship Id="rId230" Type="http://schemas.openxmlformats.org/officeDocument/2006/relationships/tags" Target="../tags/tag230.xml"/><Relationship Id="rId468" Type="http://schemas.openxmlformats.org/officeDocument/2006/relationships/tags" Target="../tags/tag468.xml"/><Relationship Id="rId675" Type="http://schemas.openxmlformats.org/officeDocument/2006/relationships/tags" Target="../tags/tag675.xml"/><Relationship Id="rId25" Type="http://schemas.openxmlformats.org/officeDocument/2006/relationships/tags" Target="../tags/tag25.xml"/><Relationship Id="rId328" Type="http://schemas.openxmlformats.org/officeDocument/2006/relationships/tags" Target="../tags/tag328.xml"/><Relationship Id="rId535" Type="http://schemas.openxmlformats.org/officeDocument/2006/relationships/tags" Target="../tags/tag535.xml"/><Relationship Id="rId742" Type="http://schemas.openxmlformats.org/officeDocument/2006/relationships/tags" Target="../tags/tag74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602" Type="http://schemas.openxmlformats.org/officeDocument/2006/relationships/tags" Target="../tags/tag602.xml"/><Relationship Id="rId241" Type="http://schemas.openxmlformats.org/officeDocument/2006/relationships/tags" Target="../tags/tag241.xml"/><Relationship Id="rId479" Type="http://schemas.openxmlformats.org/officeDocument/2006/relationships/tags" Target="../tags/tag479.xml"/><Relationship Id="rId686" Type="http://schemas.openxmlformats.org/officeDocument/2006/relationships/tags" Target="../tags/tag686.xml"/><Relationship Id="rId36" Type="http://schemas.openxmlformats.org/officeDocument/2006/relationships/tags" Target="../tags/tag36.xml"/><Relationship Id="rId339" Type="http://schemas.openxmlformats.org/officeDocument/2006/relationships/tags" Target="../tags/tag339.xml"/><Relationship Id="rId546" Type="http://schemas.openxmlformats.org/officeDocument/2006/relationships/tags" Target="../tags/tag546.xml"/><Relationship Id="rId753" Type="http://schemas.openxmlformats.org/officeDocument/2006/relationships/tags" Target="../tags/tag753.xml"/><Relationship Id="rId101" Type="http://schemas.openxmlformats.org/officeDocument/2006/relationships/tags" Target="../tags/tag101.xml"/><Relationship Id="rId185" Type="http://schemas.openxmlformats.org/officeDocument/2006/relationships/tags" Target="../tags/tag185.xml"/><Relationship Id="rId406" Type="http://schemas.openxmlformats.org/officeDocument/2006/relationships/tags" Target="../tags/tag406.xml"/><Relationship Id="rId392" Type="http://schemas.openxmlformats.org/officeDocument/2006/relationships/tags" Target="../tags/tag392.xml"/><Relationship Id="rId613" Type="http://schemas.openxmlformats.org/officeDocument/2006/relationships/tags" Target="../tags/tag613.xml"/><Relationship Id="rId697" Type="http://schemas.openxmlformats.org/officeDocument/2006/relationships/tags" Target="../tags/tag697.xml"/><Relationship Id="rId820" Type="http://schemas.openxmlformats.org/officeDocument/2006/relationships/tags" Target="../tags/tag820.xml"/><Relationship Id="rId252" Type="http://schemas.openxmlformats.org/officeDocument/2006/relationships/tags" Target="../tags/tag252.xml"/><Relationship Id="rId47" Type="http://schemas.openxmlformats.org/officeDocument/2006/relationships/tags" Target="../tags/tag47.xml"/><Relationship Id="rId112" Type="http://schemas.openxmlformats.org/officeDocument/2006/relationships/tags" Target="../tags/tag112.xml"/><Relationship Id="rId557" Type="http://schemas.openxmlformats.org/officeDocument/2006/relationships/tags" Target="../tags/tag557.xml"/><Relationship Id="rId764" Type="http://schemas.openxmlformats.org/officeDocument/2006/relationships/tags" Target="../tags/tag764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624" Type="http://schemas.openxmlformats.org/officeDocument/2006/relationships/tags" Target="../tags/tag624.xml"/><Relationship Id="rId831" Type="http://schemas.openxmlformats.org/officeDocument/2006/relationships/tags" Target="../tags/tag831.xml"/><Relationship Id="rId263" Type="http://schemas.openxmlformats.org/officeDocument/2006/relationships/tags" Target="../tags/tag263.xml"/><Relationship Id="rId470" Type="http://schemas.openxmlformats.org/officeDocument/2006/relationships/tags" Target="../tags/tag470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568" Type="http://schemas.openxmlformats.org/officeDocument/2006/relationships/tags" Target="../tags/tag568.xml"/><Relationship Id="rId775" Type="http://schemas.openxmlformats.org/officeDocument/2006/relationships/tags" Target="../tags/tag775.xml"/><Relationship Id="rId428" Type="http://schemas.openxmlformats.org/officeDocument/2006/relationships/tags" Target="../tags/tag428.xml"/><Relationship Id="rId635" Type="http://schemas.openxmlformats.org/officeDocument/2006/relationships/tags" Target="../tags/tag635.xml"/><Relationship Id="rId842" Type="http://schemas.openxmlformats.org/officeDocument/2006/relationships/tags" Target="../tags/tag842.xml"/><Relationship Id="rId274" Type="http://schemas.openxmlformats.org/officeDocument/2006/relationships/tags" Target="../tags/tag274.xml"/><Relationship Id="rId481" Type="http://schemas.openxmlformats.org/officeDocument/2006/relationships/tags" Target="../tags/tag481.xml"/><Relationship Id="rId702" Type="http://schemas.openxmlformats.org/officeDocument/2006/relationships/tags" Target="../tags/tag702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579" Type="http://schemas.openxmlformats.org/officeDocument/2006/relationships/tags" Target="../tags/tag579.xml"/><Relationship Id="rId786" Type="http://schemas.openxmlformats.org/officeDocument/2006/relationships/tags" Target="../tags/tag786.xml"/><Relationship Id="rId341" Type="http://schemas.openxmlformats.org/officeDocument/2006/relationships/tags" Target="../tags/tag341.xml"/><Relationship Id="rId439" Type="http://schemas.openxmlformats.org/officeDocument/2006/relationships/tags" Target="../tags/tag439.xml"/><Relationship Id="rId646" Type="http://schemas.openxmlformats.org/officeDocument/2006/relationships/tags" Target="../tags/tag646.xml"/><Relationship Id="rId201" Type="http://schemas.openxmlformats.org/officeDocument/2006/relationships/tags" Target="../tags/tag201.xml"/><Relationship Id="rId285" Type="http://schemas.openxmlformats.org/officeDocument/2006/relationships/tags" Target="../tags/tag285.xml"/><Relationship Id="rId506" Type="http://schemas.openxmlformats.org/officeDocument/2006/relationships/tags" Target="../tags/tag506.xml"/><Relationship Id="rId853" Type="http://schemas.openxmlformats.org/officeDocument/2006/relationships/tags" Target="../tags/tag853.xml"/><Relationship Id="rId492" Type="http://schemas.openxmlformats.org/officeDocument/2006/relationships/tags" Target="../tags/tag492.xml"/><Relationship Id="rId713" Type="http://schemas.openxmlformats.org/officeDocument/2006/relationships/tags" Target="../tags/tag713.xml"/><Relationship Id="rId797" Type="http://schemas.openxmlformats.org/officeDocument/2006/relationships/tags" Target="../tags/tag797.xml"/><Relationship Id="rId145" Type="http://schemas.openxmlformats.org/officeDocument/2006/relationships/tags" Target="../tags/tag145.xml"/><Relationship Id="rId352" Type="http://schemas.openxmlformats.org/officeDocument/2006/relationships/tags" Target="../tags/tag352.xml"/><Relationship Id="rId212" Type="http://schemas.openxmlformats.org/officeDocument/2006/relationships/tags" Target="../tags/tag212.xml"/><Relationship Id="rId657" Type="http://schemas.openxmlformats.org/officeDocument/2006/relationships/tags" Target="../tags/tag657.xml"/><Relationship Id="rId296" Type="http://schemas.openxmlformats.org/officeDocument/2006/relationships/tags" Target="../tags/tag296.xml"/><Relationship Id="rId517" Type="http://schemas.openxmlformats.org/officeDocument/2006/relationships/tags" Target="../tags/tag517.xml"/><Relationship Id="rId724" Type="http://schemas.openxmlformats.org/officeDocument/2006/relationships/tags" Target="../tags/tag724.xml"/><Relationship Id="rId60" Type="http://schemas.openxmlformats.org/officeDocument/2006/relationships/tags" Target="../tags/tag60.xml"/><Relationship Id="rId156" Type="http://schemas.openxmlformats.org/officeDocument/2006/relationships/tags" Target="../tags/tag156.xml"/><Relationship Id="rId363" Type="http://schemas.openxmlformats.org/officeDocument/2006/relationships/tags" Target="../tags/tag363.xml"/><Relationship Id="rId570" Type="http://schemas.openxmlformats.org/officeDocument/2006/relationships/tags" Target="../tags/tag570.xml"/><Relationship Id="rId223" Type="http://schemas.openxmlformats.org/officeDocument/2006/relationships/tags" Target="../tags/tag223.xml"/><Relationship Id="rId430" Type="http://schemas.openxmlformats.org/officeDocument/2006/relationships/tags" Target="../tags/tag430.xml"/><Relationship Id="rId668" Type="http://schemas.openxmlformats.org/officeDocument/2006/relationships/tags" Target="../tags/tag668.xml"/><Relationship Id="rId18" Type="http://schemas.openxmlformats.org/officeDocument/2006/relationships/tags" Target="../tags/tag18.xml"/><Relationship Id="rId528" Type="http://schemas.openxmlformats.org/officeDocument/2006/relationships/tags" Target="../tags/tag528.xml"/><Relationship Id="rId735" Type="http://schemas.openxmlformats.org/officeDocument/2006/relationships/tags" Target="../tags/tag735.xml"/><Relationship Id="rId167" Type="http://schemas.openxmlformats.org/officeDocument/2006/relationships/tags" Target="../tags/tag167.xml"/><Relationship Id="rId374" Type="http://schemas.openxmlformats.org/officeDocument/2006/relationships/tags" Target="../tags/tag374.xml"/><Relationship Id="rId581" Type="http://schemas.openxmlformats.org/officeDocument/2006/relationships/tags" Target="../tags/tag581.xml"/><Relationship Id="rId71" Type="http://schemas.openxmlformats.org/officeDocument/2006/relationships/tags" Target="../tags/tag71.xml"/><Relationship Id="rId234" Type="http://schemas.openxmlformats.org/officeDocument/2006/relationships/tags" Target="../tags/tag234.xml"/><Relationship Id="rId679" Type="http://schemas.openxmlformats.org/officeDocument/2006/relationships/tags" Target="../tags/tag679.xml"/><Relationship Id="rId802" Type="http://schemas.openxmlformats.org/officeDocument/2006/relationships/tags" Target="../tags/tag802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441" Type="http://schemas.openxmlformats.org/officeDocument/2006/relationships/tags" Target="../tags/tag441.xml"/><Relationship Id="rId539" Type="http://schemas.openxmlformats.org/officeDocument/2006/relationships/tags" Target="../tags/tag539.xml"/><Relationship Id="rId746" Type="http://schemas.openxmlformats.org/officeDocument/2006/relationships/tags" Target="../tags/tag746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82" Type="http://schemas.openxmlformats.org/officeDocument/2006/relationships/tags" Target="../tags/tag82.xml"/><Relationship Id="rId385" Type="http://schemas.openxmlformats.org/officeDocument/2006/relationships/tags" Target="../tags/tag385.xml"/><Relationship Id="rId592" Type="http://schemas.openxmlformats.org/officeDocument/2006/relationships/tags" Target="../tags/tag592.xml"/><Relationship Id="rId606" Type="http://schemas.openxmlformats.org/officeDocument/2006/relationships/tags" Target="../tags/tag606.xml"/><Relationship Id="rId813" Type="http://schemas.openxmlformats.org/officeDocument/2006/relationships/tags" Target="../tags/tag813.xml"/><Relationship Id="rId245" Type="http://schemas.openxmlformats.org/officeDocument/2006/relationships/tags" Target="../tags/tag245.xml"/><Relationship Id="rId452" Type="http://schemas.openxmlformats.org/officeDocument/2006/relationships/tags" Target="../tags/tag452.xml"/><Relationship Id="rId105" Type="http://schemas.openxmlformats.org/officeDocument/2006/relationships/tags" Target="../tags/tag105.xml"/><Relationship Id="rId312" Type="http://schemas.openxmlformats.org/officeDocument/2006/relationships/tags" Target="../tags/tag312.xml"/><Relationship Id="rId757" Type="http://schemas.openxmlformats.org/officeDocument/2006/relationships/tags" Target="../tags/tag757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96" Type="http://schemas.openxmlformats.org/officeDocument/2006/relationships/tags" Target="../tags/tag396.xml"/><Relationship Id="rId617" Type="http://schemas.openxmlformats.org/officeDocument/2006/relationships/tags" Target="../tags/tag617.xml"/><Relationship Id="rId824" Type="http://schemas.openxmlformats.org/officeDocument/2006/relationships/tags" Target="../tags/tag824.xml"/><Relationship Id="rId256" Type="http://schemas.openxmlformats.org/officeDocument/2006/relationships/tags" Target="../tags/tag256.xml"/><Relationship Id="rId463" Type="http://schemas.openxmlformats.org/officeDocument/2006/relationships/tags" Target="../tags/tag463.xml"/><Relationship Id="rId670" Type="http://schemas.openxmlformats.org/officeDocument/2006/relationships/tags" Target="../tags/tag670.xml"/><Relationship Id="rId116" Type="http://schemas.openxmlformats.org/officeDocument/2006/relationships/tags" Target="../tags/tag116.xml"/><Relationship Id="rId323" Type="http://schemas.openxmlformats.org/officeDocument/2006/relationships/tags" Target="../tags/tag323.xml"/><Relationship Id="rId530" Type="http://schemas.openxmlformats.org/officeDocument/2006/relationships/tags" Target="../tags/tag530.xml"/><Relationship Id="rId768" Type="http://schemas.openxmlformats.org/officeDocument/2006/relationships/tags" Target="../tags/tag768.xml"/><Relationship Id="rId20" Type="http://schemas.openxmlformats.org/officeDocument/2006/relationships/tags" Target="../tags/tag20.xml"/><Relationship Id="rId628" Type="http://schemas.openxmlformats.org/officeDocument/2006/relationships/tags" Target="../tags/tag628.xml"/><Relationship Id="rId835" Type="http://schemas.openxmlformats.org/officeDocument/2006/relationships/tags" Target="../tags/tag835.xml"/><Relationship Id="rId267" Type="http://schemas.openxmlformats.org/officeDocument/2006/relationships/tags" Target="../tags/tag267.xml"/><Relationship Id="rId474" Type="http://schemas.openxmlformats.org/officeDocument/2006/relationships/tags" Target="../tags/tag474.xml"/><Relationship Id="rId127" Type="http://schemas.openxmlformats.org/officeDocument/2006/relationships/tags" Target="../tags/tag127.xml"/><Relationship Id="rId681" Type="http://schemas.openxmlformats.org/officeDocument/2006/relationships/tags" Target="../tags/tag681.xml"/><Relationship Id="rId779" Type="http://schemas.openxmlformats.org/officeDocument/2006/relationships/tags" Target="../tags/tag779.xml"/><Relationship Id="rId31" Type="http://schemas.openxmlformats.org/officeDocument/2006/relationships/tags" Target="../tags/tag31.xml"/><Relationship Id="rId334" Type="http://schemas.openxmlformats.org/officeDocument/2006/relationships/tags" Target="../tags/tag334.xml"/><Relationship Id="rId541" Type="http://schemas.openxmlformats.org/officeDocument/2006/relationships/tags" Target="../tags/tag541.xml"/><Relationship Id="rId639" Type="http://schemas.openxmlformats.org/officeDocument/2006/relationships/tags" Target="../tags/tag639.xml"/><Relationship Id="rId180" Type="http://schemas.openxmlformats.org/officeDocument/2006/relationships/tags" Target="../tags/tag180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846" Type="http://schemas.openxmlformats.org/officeDocument/2006/relationships/tags" Target="../tags/tag846.xml"/><Relationship Id="rId485" Type="http://schemas.openxmlformats.org/officeDocument/2006/relationships/tags" Target="../tags/tag485.xml"/><Relationship Id="rId692" Type="http://schemas.openxmlformats.org/officeDocument/2006/relationships/tags" Target="../tags/tag692.xml"/><Relationship Id="rId706" Type="http://schemas.openxmlformats.org/officeDocument/2006/relationships/tags" Target="../tags/tag706.xml"/><Relationship Id="rId42" Type="http://schemas.openxmlformats.org/officeDocument/2006/relationships/tags" Target="../tags/tag42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552" Type="http://schemas.openxmlformats.org/officeDocument/2006/relationships/tags" Target="../tags/tag552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412" Type="http://schemas.openxmlformats.org/officeDocument/2006/relationships/tags" Target="../tags/tag412.xml"/><Relationship Id="rId857" Type="http://schemas.openxmlformats.org/officeDocument/2006/relationships/slideLayout" Target="../slideLayouts/slideLayout8.xml"/><Relationship Id="rId289" Type="http://schemas.openxmlformats.org/officeDocument/2006/relationships/tags" Target="../tags/tag289.xml"/><Relationship Id="rId496" Type="http://schemas.openxmlformats.org/officeDocument/2006/relationships/tags" Target="../tags/tag496.xml"/><Relationship Id="rId717" Type="http://schemas.openxmlformats.org/officeDocument/2006/relationships/tags" Target="../tags/tag717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56" Type="http://schemas.openxmlformats.org/officeDocument/2006/relationships/tags" Target="../tags/tag356.xml"/><Relationship Id="rId563" Type="http://schemas.openxmlformats.org/officeDocument/2006/relationships/tags" Target="../tags/tag563.xml"/><Relationship Id="rId770" Type="http://schemas.openxmlformats.org/officeDocument/2006/relationships/tags" Target="../tags/tag77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630" Type="http://schemas.openxmlformats.org/officeDocument/2006/relationships/tags" Target="../tags/tag630.xml"/><Relationship Id="rId728" Type="http://schemas.openxmlformats.org/officeDocument/2006/relationships/tags" Target="../tags/tag728.xml"/><Relationship Id="rId64" Type="http://schemas.openxmlformats.org/officeDocument/2006/relationships/tags" Target="../tags/tag64.xml"/><Relationship Id="rId367" Type="http://schemas.openxmlformats.org/officeDocument/2006/relationships/tags" Target="../tags/tag367.xml"/><Relationship Id="rId574" Type="http://schemas.openxmlformats.org/officeDocument/2006/relationships/tags" Target="../tags/tag574.xml"/><Relationship Id="rId227" Type="http://schemas.openxmlformats.org/officeDocument/2006/relationships/tags" Target="../tags/tag227.xml"/><Relationship Id="rId781" Type="http://schemas.openxmlformats.org/officeDocument/2006/relationships/tags" Target="../tags/tag781.xml"/><Relationship Id="rId434" Type="http://schemas.openxmlformats.org/officeDocument/2006/relationships/tags" Target="../tags/tag434.xml"/><Relationship Id="rId641" Type="http://schemas.openxmlformats.org/officeDocument/2006/relationships/tags" Target="../tags/tag641.xml"/><Relationship Id="rId739" Type="http://schemas.openxmlformats.org/officeDocument/2006/relationships/tags" Target="../tags/tag739.xml"/><Relationship Id="rId280" Type="http://schemas.openxmlformats.org/officeDocument/2006/relationships/tags" Target="../tags/tag280.xml"/><Relationship Id="rId501" Type="http://schemas.openxmlformats.org/officeDocument/2006/relationships/tags" Target="../tags/tag501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378" Type="http://schemas.openxmlformats.org/officeDocument/2006/relationships/tags" Target="../tags/tag378.xml"/><Relationship Id="rId585" Type="http://schemas.openxmlformats.org/officeDocument/2006/relationships/tags" Target="../tags/tag585.xml"/><Relationship Id="rId792" Type="http://schemas.openxmlformats.org/officeDocument/2006/relationships/tags" Target="../tags/tag792.xml"/><Relationship Id="rId806" Type="http://schemas.openxmlformats.org/officeDocument/2006/relationships/tags" Target="../tags/tag806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445" Type="http://schemas.openxmlformats.org/officeDocument/2006/relationships/tags" Target="../tags/tag445.xml"/><Relationship Id="rId652" Type="http://schemas.openxmlformats.org/officeDocument/2006/relationships/tags" Target="../tags/tag652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512" Type="http://schemas.openxmlformats.org/officeDocument/2006/relationships/tags" Target="../tags/tag512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596" Type="http://schemas.openxmlformats.org/officeDocument/2006/relationships/tags" Target="../tags/tag596.xml"/><Relationship Id="rId817" Type="http://schemas.openxmlformats.org/officeDocument/2006/relationships/tags" Target="../tags/tag817.xml"/><Relationship Id="rId249" Type="http://schemas.openxmlformats.org/officeDocument/2006/relationships/tags" Target="../tags/tag249.xml"/><Relationship Id="rId456" Type="http://schemas.openxmlformats.org/officeDocument/2006/relationships/tags" Target="../tags/tag456.xml"/><Relationship Id="rId663" Type="http://schemas.openxmlformats.org/officeDocument/2006/relationships/tags" Target="../tags/tag663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316" Type="http://schemas.openxmlformats.org/officeDocument/2006/relationships/tags" Target="../tags/tag316.xml"/><Relationship Id="rId523" Type="http://schemas.openxmlformats.org/officeDocument/2006/relationships/tags" Target="../tags/tag523.xml"/><Relationship Id="rId97" Type="http://schemas.openxmlformats.org/officeDocument/2006/relationships/tags" Target="../tags/tag97.xml"/><Relationship Id="rId730" Type="http://schemas.openxmlformats.org/officeDocument/2006/relationships/tags" Target="../tags/tag730.xml"/><Relationship Id="rId828" Type="http://schemas.openxmlformats.org/officeDocument/2006/relationships/tags" Target="../tags/tag828.xml"/><Relationship Id="rId162" Type="http://schemas.openxmlformats.org/officeDocument/2006/relationships/tags" Target="../tags/tag162.xml"/><Relationship Id="rId467" Type="http://schemas.openxmlformats.org/officeDocument/2006/relationships/tags" Target="../tags/tag467.xml"/><Relationship Id="rId674" Type="http://schemas.openxmlformats.org/officeDocument/2006/relationships/tags" Target="../tags/tag674.xml"/><Relationship Id="rId24" Type="http://schemas.openxmlformats.org/officeDocument/2006/relationships/tags" Target="../tags/tag24.xml"/><Relationship Id="rId327" Type="http://schemas.openxmlformats.org/officeDocument/2006/relationships/tags" Target="../tags/tag327.xml"/><Relationship Id="rId534" Type="http://schemas.openxmlformats.org/officeDocument/2006/relationships/tags" Target="../tags/tag534.xml"/><Relationship Id="rId741" Type="http://schemas.openxmlformats.org/officeDocument/2006/relationships/tags" Target="../tags/tag741.xml"/><Relationship Id="rId839" Type="http://schemas.openxmlformats.org/officeDocument/2006/relationships/tags" Target="../tags/tag839.xml"/><Relationship Id="rId173" Type="http://schemas.openxmlformats.org/officeDocument/2006/relationships/tags" Target="../tags/tag173.xml"/><Relationship Id="rId380" Type="http://schemas.openxmlformats.org/officeDocument/2006/relationships/tags" Target="../tags/tag380.xml"/><Relationship Id="rId601" Type="http://schemas.openxmlformats.org/officeDocument/2006/relationships/tags" Target="../tags/tag601.xml"/><Relationship Id="rId240" Type="http://schemas.openxmlformats.org/officeDocument/2006/relationships/tags" Target="../tags/tag240.xml"/><Relationship Id="rId478" Type="http://schemas.openxmlformats.org/officeDocument/2006/relationships/tags" Target="../tags/tag478.xml"/><Relationship Id="rId685" Type="http://schemas.openxmlformats.org/officeDocument/2006/relationships/tags" Target="../tags/tag685.xml"/><Relationship Id="rId35" Type="http://schemas.openxmlformats.org/officeDocument/2006/relationships/tags" Target="../tags/tag35.xml"/><Relationship Id="rId77" Type="http://schemas.openxmlformats.org/officeDocument/2006/relationships/tags" Target="../tags/tag77.xml"/><Relationship Id="rId100" Type="http://schemas.openxmlformats.org/officeDocument/2006/relationships/tags" Target="../tags/tag100.xml"/><Relationship Id="rId282" Type="http://schemas.openxmlformats.org/officeDocument/2006/relationships/tags" Target="../tags/tag282.xml"/><Relationship Id="rId338" Type="http://schemas.openxmlformats.org/officeDocument/2006/relationships/tags" Target="../tags/tag338.xml"/><Relationship Id="rId503" Type="http://schemas.openxmlformats.org/officeDocument/2006/relationships/tags" Target="../tags/tag503.xml"/><Relationship Id="rId545" Type="http://schemas.openxmlformats.org/officeDocument/2006/relationships/tags" Target="../tags/tag545.xml"/><Relationship Id="rId587" Type="http://schemas.openxmlformats.org/officeDocument/2006/relationships/tags" Target="../tags/tag587.xml"/><Relationship Id="rId710" Type="http://schemas.openxmlformats.org/officeDocument/2006/relationships/tags" Target="../tags/tag710.xml"/><Relationship Id="rId752" Type="http://schemas.openxmlformats.org/officeDocument/2006/relationships/tags" Target="../tags/tag752.xml"/><Relationship Id="rId808" Type="http://schemas.openxmlformats.org/officeDocument/2006/relationships/tags" Target="../tags/tag808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447" Type="http://schemas.openxmlformats.org/officeDocument/2006/relationships/tags" Target="../tags/tag447.xml"/><Relationship Id="rId612" Type="http://schemas.openxmlformats.org/officeDocument/2006/relationships/tags" Target="../tags/tag612.xml"/><Relationship Id="rId794" Type="http://schemas.openxmlformats.org/officeDocument/2006/relationships/tags" Target="../tags/tag794.xml"/><Relationship Id="rId251" Type="http://schemas.openxmlformats.org/officeDocument/2006/relationships/tags" Target="../tags/tag251.xml"/><Relationship Id="rId489" Type="http://schemas.openxmlformats.org/officeDocument/2006/relationships/tags" Target="../tags/tag489.xml"/><Relationship Id="rId654" Type="http://schemas.openxmlformats.org/officeDocument/2006/relationships/tags" Target="../tags/tag654.xml"/><Relationship Id="rId696" Type="http://schemas.openxmlformats.org/officeDocument/2006/relationships/tags" Target="../tags/tag696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514" Type="http://schemas.openxmlformats.org/officeDocument/2006/relationships/tags" Target="../tags/tag514.xml"/><Relationship Id="rId556" Type="http://schemas.openxmlformats.org/officeDocument/2006/relationships/tags" Target="../tags/tag556.xml"/><Relationship Id="rId721" Type="http://schemas.openxmlformats.org/officeDocument/2006/relationships/tags" Target="../tags/tag721.xml"/><Relationship Id="rId763" Type="http://schemas.openxmlformats.org/officeDocument/2006/relationships/tags" Target="../tags/tag763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598" Type="http://schemas.openxmlformats.org/officeDocument/2006/relationships/tags" Target="../tags/tag598.xml"/><Relationship Id="rId819" Type="http://schemas.openxmlformats.org/officeDocument/2006/relationships/tags" Target="../tags/tag819.xml"/><Relationship Id="rId220" Type="http://schemas.openxmlformats.org/officeDocument/2006/relationships/tags" Target="../tags/tag220.xml"/><Relationship Id="rId458" Type="http://schemas.openxmlformats.org/officeDocument/2006/relationships/tags" Target="../tags/tag458.xml"/><Relationship Id="rId623" Type="http://schemas.openxmlformats.org/officeDocument/2006/relationships/tags" Target="../tags/tag623.xml"/><Relationship Id="rId665" Type="http://schemas.openxmlformats.org/officeDocument/2006/relationships/tags" Target="../tags/tag665.xml"/><Relationship Id="rId830" Type="http://schemas.openxmlformats.org/officeDocument/2006/relationships/tags" Target="../tags/tag83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525" Type="http://schemas.openxmlformats.org/officeDocument/2006/relationships/tags" Target="../tags/tag525.xml"/><Relationship Id="rId567" Type="http://schemas.openxmlformats.org/officeDocument/2006/relationships/tags" Target="../tags/tag567.xml"/><Relationship Id="rId732" Type="http://schemas.openxmlformats.org/officeDocument/2006/relationships/tags" Target="../tags/tag732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774" Type="http://schemas.openxmlformats.org/officeDocument/2006/relationships/tags" Target="../tags/tag774.xml"/><Relationship Id="rId427" Type="http://schemas.openxmlformats.org/officeDocument/2006/relationships/tags" Target="../tags/tag427.xml"/><Relationship Id="rId469" Type="http://schemas.openxmlformats.org/officeDocument/2006/relationships/tags" Target="../tags/tag469.xml"/><Relationship Id="rId634" Type="http://schemas.openxmlformats.org/officeDocument/2006/relationships/tags" Target="../tags/tag634.xml"/><Relationship Id="rId676" Type="http://schemas.openxmlformats.org/officeDocument/2006/relationships/tags" Target="../tags/tag676.xml"/><Relationship Id="rId841" Type="http://schemas.openxmlformats.org/officeDocument/2006/relationships/tags" Target="../tags/tag841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480" Type="http://schemas.openxmlformats.org/officeDocument/2006/relationships/tags" Target="../tags/tag480.xml"/><Relationship Id="rId536" Type="http://schemas.openxmlformats.org/officeDocument/2006/relationships/tags" Target="../tags/tag536.xml"/><Relationship Id="rId701" Type="http://schemas.openxmlformats.org/officeDocument/2006/relationships/tags" Target="../tags/tag701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578" Type="http://schemas.openxmlformats.org/officeDocument/2006/relationships/tags" Target="../tags/tag578.xml"/><Relationship Id="rId743" Type="http://schemas.openxmlformats.org/officeDocument/2006/relationships/tags" Target="../tags/tag743.xml"/><Relationship Id="rId785" Type="http://schemas.openxmlformats.org/officeDocument/2006/relationships/tags" Target="../tags/tag785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438" Type="http://schemas.openxmlformats.org/officeDocument/2006/relationships/tags" Target="../tags/tag438.xml"/><Relationship Id="rId603" Type="http://schemas.openxmlformats.org/officeDocument/2006/relationships/tags" Target="../tags/tag603.xml"/><Relationship Id="rId645" Type="http://schemas.openxmlformats.org/officeDocument/2006/relationships/tags" Target="../tags/tag645.xml"/><Relationship Id="rId687" Type="http://schemas.openxmlformats.org/officeDocument/2006/relationships/tags" Target="../tags/tag687.xml"/><Relationship Id="rId810" Type="http://schemas.openxmlformats.org/officeDocument/2006/relationships/tags" Target="../tags/tag810.xml"/><Relationship Id="rId852" Type="http://schemas.openxmlformats.org/officeDocument/2006/relationships/tags" Target="../tags/tag852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491" Type="http://schemas.openxmlformats.org/officeDocument/2006/relationships/tags" Target="../tags/tag491.xml"/><Relationship Id="rId505" Type="http://schemas.openxmlformats.org/officeDocument/2006/relationships/tags" Target="../tags/tag505.xml"/><Relationship Id="rId712" Type="http://schemas.openxmlformats.org/officeDocument/2006/relationships/tags" Target="../tags/tag712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547" Type="http://schemas.openxmlformats.org/officeDocument/2006/relationships/tags" Target="../tags/tag547.xml"/><Relationship Id="rId589" Type="http://schemas.openxmlformats.org/officeDocument/2006/relationships/tags" Target="../tags/tag589.xml"/><Relationship Id="rId754" Type="http://schemas.openxmlformats.org/officeDocument/2006/relationships/tags" Target="../tags/tag754.xml"/><Relationship Id="rId796" Type="http://schemas.openxmlformats.org/officeDocument/2006/relationships/tags" Target="../tags/tag796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449" Type="http://schemas.openxmlformats.org/officeDocument/2006/relationships/tags" Target="../tags/tag449.xml"/><Relationship Id="rId614" Type="http://schemas.openxmlformats.org/officeDocument/2006/relationships/tags" Target="../tags/tag614.xml"/><Relationship Id="rId656" Type="http://schemas.openxmlformats.org/officeDocument/2006/relationships/tags" Target="../tags/tag656.xml"/><Relationship Id="rId821" Type="http://schemas.openxmlformats.org/officeDocument/2006/relationships/tags" Target="../tags/tag821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60" Type="http://schemas.openxmlformats.org/officeDocument/2006/relationships/tags" Target="../tags/tag460.xml"/><Relationship Id="rId516" Type="http://schemas.openxmlformats.org/officeDocument/2006/relationships/tags" Target="../tags/tag516.xml"/><Relationship Id="rId698" Type="http://schemas.openxmlformats.org/officeDocument/2006/relationships/tags" Target="../tags/tag698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558" Type="http://schemas.openxmlformats.org/officeDocument/2006/relationships/tags" Target="../tags/tag558.xml"/><Relationship Id="rId723" Type="http://schemas.openxmlformats.org/officeDocument/2006/relationships/tags" Target="../tags/tag723.xml"/><Relationship Id="rId765" Type="http://schemas.openxmlformats.org/officeDocument/2006/relationships/tags" Target="../tags/tag765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625" Type="http://schemas.openxmlformats.org/officeDocument/2006/relationships/tags" Target="../tags/tag625.xml"/><Relationship Id="rId832" Type="http://schemas.openxmlformats.org/officeDocument/2006/relationships/tags" Target="../tags/tag832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471" Type="http://schemas.openxmlformats.org/officeDocument/2006/relationships/tags" Target="../tags/tag471.xml"/><Relationship Id="rId667" Type="http://schemas.openxmlformats.org/officeDocument/2006/relationships/tags" Target="../tags/tag667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Relationship Id="rId527" Type="http://schemas.openxmlformats.org/officeDocument/2006/relationships/tags" Target="../tags/tag527.xml"/><Relationship Id="rId569" Type="http://schemas.openxmlformats.org/officeDocument/2006/relationships/tags" Target="../tags/tag569.xml"/><Relationship Id="rId734" Type="http://schemas.openxmlformats.org/officeDocument/2006/relationships/tags" Target="../tags/tag734.xml"/><Relationship Id="rId776" Type="http://schemas.openxmlformats.org/officeDocument/2006/relationships/tags" Target="../tags/tag776.xml"/><Relationship Id="rId70" Type="http://schemas.openxmlformats.org/officeDocument/2006/relationships/tags" Target="../tags/tag70.xml"/><Relationship Id="rId166" Type="http://schemas.openxmlformats.org/officeDocument/2006/relationships/tags" Target="../tags/tag166.xml"/><Relationship Id="rId331" Type="http://schemas.openxmlformats.org/officeDocument/2006/relationships/tags" Target="../tags/tag331.xml"/><Relationship Id="rId373" Type="http://schemas.openxmlformats.org/officeDocument/2006/relationships/tags" Target="../tags/tag373.xml"/><Relationship Id="rId429" Type="http://schemas.openxmlformats.org/officeDocument/2006/relationships/tags" Target="../tags/tag429.xml"/><Relationship Id="rId580" Type="http://schemas.openxmlformats.org/officeDocument/2006/relationships/tags" Target="../tags/tag580.xml"/><Relationship Id="rId636" Type="http://schemas.openxmlformats.org/officeDocument/2006/relationships/tags" Target="../tags/tag636.xml"/><Relationship Id="rId801" Type="http://schemas.openxmlformats.org/officeDocument/2006/relationships/tags" Target="../tags/tag801.xml"/><Relationship Id="rId1" Type="http://schemas.openxmlformats.org/officeDocument/2006/relationships/tags" Target="../tags/tag1.xml"/><Relationship Id="rId233" Type="http://schemas.openxmlformats.org/officeDocument/2006/relationships/tags" Target="../tags/tag233.xml"/><Relationship Id="rId440" Type="http://schemas.openxmlformats.org/officeDocument/2006/relationships/tags" Target="../tags/tag440.xml"/><Relationship Id="rId678" Type="http://schemas.openxmlformats.org/officeDocument/2006/relationships/tags" Target="../tags/tag678.xml"/><Relationship Id="rId843" Type="http://schemas.openxmlformats.org/officeDocument/2006/relationships/tags" Target="../tags/tag843.xml"/><Relationship Id="rId28" Type="http://schemas.openxmlformats.org/officeDocument/2006/relationships/tags" Target="../tags/tag28.xml"/><Relationship Id="rId275" Type="http://schemas.openxmlformats.org/officeDocument/2006/relationships/tags" Target="../tags/tag275.xml"/><Relationship Id="rId300" Type="http://schemas.openxmlformats.org/officeDocument/2006/relationships/tags" Target="../tags/tag300.xml"/><Relationship Id="rId482" Type="http://schemas.openxmlformats.org/officeDocument/2006/relationships/tags" Target="../tags/tag482.xml"/><Relationship Id="rId538" Type="http://schemas.openxmlformats.org/officeDocument/2006/relationships/tags" Target="../tags/tag538.xml"/><Relationship Id="rId703" Type="http://schemas.openxmlformats.org/officeDocument/2006/relationships/tags" Target="../tags/tag703.xml"/><Relationship Id="rId745" Type="http://schemas.openxmlformats.org/officeDocument/2006/relationships/tags" Target="../tags/tag745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77" Type="http://schemas.openxmlformats.org/officeDocument/2006/relationships/tags" Target="../tags/tag177.xml"/><Relationship Id="rId342" Type="http://schemas.openxmlformats.org/officeDocument/2006/relationships/tags" Target="../tags/tag342.xml"/><Relationship Id="rId384" Type="http://schemas.openxmlformats.org/officeDocument/2006/relationships/tags" Target="../tags/tag384.xml"/><Relationship Id="rId591" Type="http://schemas.openxmlformats.org/officeDocument/2006/relationships/tags" Target="../tags/tag591.xml"/><Relationship Id="rId605" Type="http://schemas.openxmlformats.org/officeDocument/2006/relationships/tags" Target="../tags/tag605.xml"/><Relationship Id="rId787" Type="http://schemas.openxmlformats.org/officeDocument/2006/relationships/tags" Target="../tags/tag787.xml"/><Relationship Id="rId812" Type="http://schemas.openxmlformats.org/officeDocument/2006/relationships/tags" Target="../tags/tag812.xml"/><Relationship Id="rId202" Type="http://schemas.openxmlformats.org/officeDocument/2006/relationships/tags" Target="../tags/tag202.xml"/><Relationship Id="rId244" Type="http://schemas.openxmlformats.org/officeDocument/2006/relationships/tags" Target="../tags/tag244.xml"/><Relationship Id="rId647" Type="http://schemas.openxmlformats.org/officeDocument/2006/relationships/tags" Target="../tags/tag647.xml"/><Relationship Id="rId689" Type="http://schemas.openxmlformats.org/officeDocument/2006/relationships/tags" Target="../tags/tag689.xml"/><Relationship Id="rId854" Type="http://schemas.openxmlformats.org/officeDocument/2006/relationships/tags" Target="../tags/tag854.xml"/><Relationship Id="rId39" Type="http://schemas.openxmlformats.org/officeDocument/2006/relationships/tags" Target="../tags/tag39.xml"/><Relationship Id="rId286" Type="http://schemas.openxmlformats.org/officeDocument/2006/relationships/tags" Target="../tags/tag286.xml"/><Relationship Id="rId451" Type="http://schemas.openxmlformats.org/officeDocument/2006/relationships/tags" Target="../tags/tag451.xml"/><Relationship Id="rId493" Type="http://schemas.openxmlformats.org/officeDocument/2006/relationships/tags" Target="../tags/tag493.xml"/><Relationship Id="rId507" Type="http://schemas.openxmlformats.org/officeDocument/2006/relationships/tags" Target="../tags/tag507.xml"/><Relationship Id="rId549" Type="http://schemas.openxmlformats.org/officeDocument/2006/relationships/tags" Target="../tags/tag549.xml"/><Relationship Id="rId714" Type="http://schemas.openxmlformats.org/officeDocument/2006/relationships/tags" Target="../tags/tag714.xml"/><Relationship Id="rId756" Type="http://schemas.openxmlformats.org/officeDocument/2006/relationships/tags" Target="../tags/tag75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46" Type="http://schemas.openxmlformats.org/officeDocument/2006/relationships/tags" Target="../tags/tag146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53" Type="http://schemas.openxmlformats.org/officeDocument/2006/relationships/tags" Target="../tags/tag353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560" Type="http://schemas.openxmlformats.org/officeDocument/2006/relationships/tags" Target="../tags/tag560.xml"/><Relationship Id="rId798" Type="http://schemas.openxmlformats.org/officeDocument/2006/relationships/tags" Target="../tags/tag798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420" Type="http://schemas.openxmlformats.org/officeDocument/2006/relationships/tags" Target="../tags/tag420.xml"/><Relationship Id="rId616" Type="http://schemas.openxmlformats.org/officeDocument/2006/relationships/tags" Target="../tags/tag616.xml"/><Relationship Id="rId658" Type="http://schemas.openxmlformats.org/officeDocument/2006/relationships/tags" Target="../tags/tag658.xml"/><Relationship Id="rId823" Type="http://schemas.openxmlformats.org/officeDocument/2006/relationships/tags" Target="../tags/tag823.xml"/><Relationship Id="rId255" Type="http://schemas.openxmlformats.org/officeDocument/2006/relationships/tags" Target="../tags/tag255.xml"/><Relationship Id="rId297" Type="http://schemas.openxmlformats.org/officeDocument/2006/relationships/tags" Target="../tags/tag297.xml"/><Relationship Id="rId462" Type="http://schemas.openxmlformats.org/officeDocument/2006/relationships/tags" Target="../tags/tag462.xml"/><Relationship Id="rId518" Type="http://schemas.openxmlformats.org/officeDocument/2006/relationships/tags" Target="../tags/tag518.xml"/><Relationship Id="rId725" Type="http://schemas.openxmlformats.org/officeDocument/2006/relationships/tags" Target="../tags/tag725.xml"/><Relationship Id="rId115" Type="http://schemas.openxmlformats.org/officeDocument/2006/relationships/tags" Target="../tags/tag115.xml"/><Relationship Id="rId157" Type="http://schemas.openxmlformats.org/officeDocument/2006/relationships/tags" Target="../tags/tag157.xml"/><Relationship Id="rId322" Type="http://schemas.openxmlformats.org/officeDocument/2006/relationships/tags" Target="../tags/tag322.xml"/><Relationship Id="rId364" Type="http://schemas.openxmlformats.org/officeDocument/2006/relationships/tags" Target="../tags/tag364.xml"/><Relationship Id="rId767" Type="http://schemas.openxmlformats.org/officeDocument/2006/relationships/tags" Target="../tags/tag767.xml"/><Relationship Id="rId61" Type="http://schemas.openxmlformats.org/officeDocument/2006/relationships/tags" Target="../tags/tag61.xml"/><Relationship Id="rId199" Type="http://schemas.openxmlformats.org/officeDocument/2006/relationships/tags" Target="../tags/tag199.xml"/><Relationship Id="rId571" Type="http://schemas.openxmlformats.org/officeDocument/2006/relationships/tags" Target="../tags/tag571.xml"/><Relationship Id="rId627" Type="http://schemas.openxmlformats.org/officeDocument/2006/relationships/tags" Target="../tags/tag627.xml"/><Relationship Id="rId669" Type="http://schemas.openxmlformats.org/officeDocument/2006/relationships/tags" Target="../tags/tag669.xml"/><Relationship Id="rId834" Type="http://schemas.openxmlformats.org/officeDocument/2006/relationships/tags" Target="../tags/tag834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66" Type="http://schemas.openxmlformats.org/officeDocument/2006/relationships/tags" Target="../tags/tag266.xml"/><Relationship Id="rId431" Type="http://schemas.openxmlformats.org/officeDocument/2006/relationships/tags" Target="../tags/tag431.xml"/><Relationship Id="rId473" Type="http://schemas.openxmlformats.org/officeDocument/2006/relationships/tags" Target="../tags/tag473.xml"/><Relationship Id="rId529" Type="http://schemas.openxmlformats.org/officeDocument/2006/relationships/tags" Target="../tags/tag529.xml"/><Relationship Id="rId680" Type="http://schemas.openxmlformats.org/officeDocument/2006/relationships/tags" Target="../tags/tag680.xml"/><Relationship Id="rId736" Type="http://schemas.openxmlformats.org/officeDocument/2006/relationships/tags" Target="../tags/tag736.xml"/><Relationship Id="rId30" Type="http://schemas.openxmlformats.org/officeDocument/2006/relationships/tags" Target="../tags/tag30.xml"/><Relationship Id="rId126" Type="http://schemas.openxmlformats.org/officeDocument/2006/relationships/tags" Target="../tags/tag126.xml"/><Relationship Id="rId168" Type="http://schemas.openxmlformats.org/officeDocument/2006/relationships/tags" Target="../tags/tag168.xml"/><Relationship Id="rId333" Type="http://schemas.openxmlformats.org/officeDocument/2006/relationships/tags" Target="../tags/tag333.xml"/><Relationship Id="rId540" Type="http://schemas.openxmlformats.org/officeDocument/2006/relationships/tags" Target="../tags/tag540.xml"/><Relationship Id="rId778" Type="http://schemas.openxmlformats.org/officeDocument/2006/relationships/tags" Target="../tags/tag778.xml"/><Relationship Id="rId72" Type="http://schemas.openxmlformats.org/officeDocument/2006/relationships/tags" Target="../tags/tag72.xml"/><Relationship Id="rId375" Type="http://schemas.openxmlformats.org/officeDocument/2006/relationships/tags" Target="../tags/tag375.xml"/><Relationship Id="rId582" Type="http://schemas.openxmlformats.org/officeDocument/2006/relationships/tags" Target="../tags/tag582.xml"/><Relationship Id="rId638" Type="http://schemas.openxmlformats.org/officeDocument/2006/relationships/tags" Target="../tags/tag638.xml"/><Relationship Id="rId803" Type="http://schemas.openxmlformats.org/officeDocument/2006/relationships/tags" Target="../tags/tag803.xml"/><Relationship Id="rId845" Type="http://schemas.openxmlformats.org/officeDocument/2006/relationships/tags" Target="../tags/tag845.xml"/><Relationship Id="rId3" Type="http://schemas.openxmlformats.org/officeDocument/2006/relationships/tags" Target="../tags/tag3.xml"/><Relationship Id="rId235" Type="http://schemas.openxmlformats.org/officeDocument/2006/relationships/tags" Target="../tags/tag235.xml"/><Relationship Id="rId277" Type="http://schemas.openxmlformats.org/officeDocument/2006/relationships/tags" Target="../tags/tag277.xml"/><Relationship Id="rId400" Type="http://schemas.openxmlformats.org/officeDocument/2006/relationships/tags" Target="../tags/tag400.xml"/><Relationship Id="rId442" Type="http://schemas.openxmlformats.org/officeDocument/2006/relationships/tags" Target="../tags/tag442.xml"/><Relationship Id="rId484" Type="http://schemas.openxmlformats.org/officeDocument/2006/relationships/tags" Target="../tags/tag484.xml"/><Relationship Id="rId705" Type="http://schemas.openxmlformats.org/officeDocument/2006/relationships/tags" Target="../tags/tag705.xml"/><Relationship Id="rId137" Type="http://schemas.openxmlformats.org/officeDocument/2006/relationships/tags" Target="../tags/tag137.xml"/><Relationship Id="rId302" Type="http://schemas.openxmlformats.org/officeDocument/2006/relationships/tags" Target="../tags/tag302.xml"/><Relationship Id="rId344" Type="http://schemas.openxmlformats.org/officeDocument/2006/relationships/tags" Target="../tags/tag344.xml"/><Relationship Id="rId691" Type="http://schemas.openxmlformats.org/officeDocument/2006/relationships/tags" Target="../tags/tag691.xml"/><Relationship Id="rId747" Type="http://schemas.openxmlformats.org/officeDocument/2006/relationships/tags" Target="../tags/tag747.xml"/><Relationship Id="rId789" Type="http://schemas.openxmlformats.org/officeDocument/2006/relationships/tags" Target="../tags/tag789.xml"/><Relationship Id="rId41" Type="http://schemas.openxmlformats.org/officeDocument/2006/relationships/tags" Target="../tags/tag41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86" Type="http://schemas.openxmlformats.org/officeDocument/2006/relationships/tags" Target="../tags/tag386.xml"/><Relationship Id="rId551" Type="http://schemas.openxmlformats.org/officeDocument/2006/relationships/tags" Target="../tags/tag551.xml"/><Relationship Id="rId593" Type="http://schemas.openxmlformats.org/officeDocument/2006/relationships/tags" Target="../tags/tag593.xml"/><Relationship Id="rId607" Type="http://schemas.openxmlformats.org/officeDocument/2006/relationships/tags" Target="../tags/tag607.xml"/><Relationship Id="rId649" Type="http://schemas.openxmlformats.org/officeDocument/2006/relationships/tags" Target="../tags/tag649.xml"/><Relationship Id="rId814" Type="http://schemas.openxmlformats.org/officeDocument/2006/relationships/tags" Target="../tags/tag814.xml"/><Relationship Id="rId856" Type="http://schemas.openxmlformats.org/officeDocument/2006/relationships/tags" Target="../tags/tag856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46" Type="http://schemas.openxmlformats.org/officeDocument/2006/relationships/tags" Target="../tags/tag246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453" Type="http://schemas.openxmlformats.org/officeDocument/2006/relationships/tags" Target="../tags/tag453.xml"/><Relationship Id="rId509" Type="http://schemas.openxmlformats.org/officeDocument/2006/relationships/tags" Target="../tags/tag509.xml"/><Relationship Id="rId660" Type="http://schemas.openxmlformats.org/officeDocument/2006/relationships/tags" Target="../tags/tag660.xml"/><Relationship Id="rId106" Type="http://schemas.openxmlformats.org/officeDocument/2006/relationships/tags" Target="../tags/tag106.xml"/><Relationship Id="rId313" Type="http://schemas.openxmlformats.org/officeDocument/2006/relationships/tags" Target="../tags/tag313.xml"/><Relationship Id="rId495" Type="http://schemas.openxmlformats.org/officeDocument/2006/relationships/tags" Target="../tags/tag495.xml"/><Relationship Id="rId716" Type="http://schemas.openxmlformats.org/officeDocument/2006/relationships/tags" Target="../tags/tag716.xml"/><Relationship Id="rId758" Type="http://schemas.openxmlformats.org/officeDocument/2006/relationships/tags" Target="../tags/tag758.xml"/><Relationship Id="rId10" Type="http://schemas.openxmlformats.org/officeDocument/2006/relationships/tags" Target="../tags/tag10.xml"/><Relationship Id="rId52" Type="http://schemas.openxmlformats.org/officeDocument/2006/relationships/tags" Target="../tags/tag52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355" Type="http://schemas.openxmlformats.org/officeDocument/2006/relationships/tags" Target="../tags/tag355.xml"/><Relationship Id="rId397" Type="http://schemas.openxmlformats.org/officeDocument/2006/relationships/tags" Target="../tags/tag397.xml"/><Relationship Id="rId520" Type="http://schemas.openxmlformats.org/officeDocument/2006/relationships/tags" Target="../tags/tag520.xml"/><Relationship Id="rId562" Type="http://schemas.openxmlformats.org/officeDocument/2006/relationships/tags" Target="../tags/tag562.xml"/><Relationship Id="rId618" Type="http://schemas.openxmlformats.org/officeDocument/2006/relationships/tags" Target="../tags/tag618.xml"/><Relationship Id="rId825" Type="http://schemas.openxmlformats.org/officeDocument/2006/relationships/tags" Target="../tags/tag825.xml"/><Relationship Id="rId215" Type="http://schemas.openxmlformats.org/officeDocument/2006/relationships/tags" Target="../tags/tag215.xml"/><Relationship Id="rId257" Type="http://schemas.openxmlformats.org/officeDocument/2006/relationships/tags" Target="../tags/tag257.xml"/><Relationship Id="rId422" Type="http://schemas.openxmlformats.org/officeDocument/2006/relationships/tags" Target="../tags/tag422.xml"/><Relationship Id="rId464" Type="http://schemas.openxmlformats.org/officeDocument/2006/relationships/tags" Target="../tags/tag464.xml"/><Relationship Id="rId299" Type="http://schemas.openxmlformats.org/officeDocument/2006/relationships/tags" Target="../tags/tag299.xml"/><Relationship Id="rId727" Type="http://schemas.openxmlformats.org/officeDocument/2006/relationships/tags" Target="../tags/tag727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66" Type="http://schemas.openxmlformats.org/officeDocument/2006/relationships/tags" Target="../tags/tag366.xml"/><Relationship Id="rId573" Type="http://schemas.openxmlformats.org/officeDocument/2006/relationships/tags" Target="../tags/tag573.xml"/><Relationship Id="rId780" Type="http://schemas.openxmlformats.org/officeDocument/2006/relationships/tags" Target="../tags/tag780.xml"/><Relationship Id="rId226" Type="http://schemas.openxmlformats.org/officeDocument/2006/relationships/tags" Target="../tags/tag226.xml"/><Relationship Id="rId433" Type="http://schemas.openxmlformats.org/officeDocument/2006/relationships/tags" Target="../tags/tag433.xml"/><Relationship Id="rId640" Type="http://schemas.openxmlformats.org/officeDocument/2006/relationships/tags" Target="../tags/tag640.xml"/><Relationship Id="rId738" Type="http://schemas.openxmlformats.org/officeDocument/2006/relationships/tags" Target="../tags/tag738.xml"/><Relationship Id="rId74" Type="http://schemas.openxmlformats.org/officeDocument/2006/relationships/tags" Target="../tags/tag74.xml"/><Relationship Id="rId377" Type="http://schemas.openxmlformats.org/officeDocument/2006/relationships/tags" Target="../tags/tag377.xml"/><Relationship Id="rId500" Type="http://schemas.openxmlformats.org/officeDocument/2006/relationships/tags" Target="../tags/tag500.xml"/><Relationship Id="rId584" Type="http://schemas.openxmlformats.org/officeDocument/2006/relationships/tags" Target="../tags/tag584.xml"/><Relationship Id="rId805" Type="http://schemas.openxmlformats.org/officeDocument/2006/relationships/tags" Target="../tags/tag805.xml"/><Relationship Id="rId5" Type="http://schemas.openxmlformats.org/officeDocument/2006/relationships/tags" Target="../tags/tag5.xml"/><Relationship Id="rId237" Type="http://schemas.openxmlformats.org/officeDocument/2006/relationships/tags" Target="../tags/tag237.xml"/><Relationship Id="rId791" Type="http://schemas.openxmlformats.org/officeDocument/2006/relationships/tags" Target="../tags/tag791.xml"/><Relationship Id="rId444" Type="http://schemas.openxmlformats.org/officeDocument/2006/relationships/tags" Target="../tags/tag444.xml"/><Relationship Id="rId651" Type="http://schemas.openxmlformats.org/officeDocument/2006/relationships/tags" Target="../tags/tag651.xml"/><Relationship Id="rId749" Type="http://schemas.openxmlformats.org/officeDocument/2006/relationships/tags" Target="../tags/tag74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88" Type="http://schemas.openxmlformats.org/officeDocument/2006/relationships/tags" Target="../tags/tag388.xml"/><Relationship Id="rId511" Type="http://schemas.openxmlformats.org/officeDocument/2006/relationships/tags" Target="../tags/tag511.xml"/><Relationship Id="rId609" Type="http://schemas.openxmlformats.org/officeDocument/2006/relationships/tags" Target="../tags/tag609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595" Type="http://schemas.openxmlformats.org/officeDocument/2006/relationships/tags" Target="../tags/tag595.xml"/><Relationship Id="rId816" Type="http://schemas.openxmlformats.org/officeDocument/2006/relationships/tags" Target="../tags/tag816.xml"/><Relationship Id="rId248" Type="http://schemas.openxmlformats.org/officeDocument/2006/relationships/tags" Target="../tags/tag248.xml"/><Relationship Id="rId455" Type="http://schemas.openxmlformats.org/officeDocument/2006/relationships/tags" Target="../tags/tag455.xml"/><Relationship Id="rId662" Type="http://schemas.openxmlformats.org/officeDocument/2006/relationships/tags" Target="../tags/tag662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522" Type="http://schemas.openxmlformats.org/officeDocument/2006/relationships/tags" Target="../tags/tag522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399" Type="http://schemas.openxmlformats.org/officeDocument/2006/relationships/tags" Target="../tags/tag399.xml"/><Relationship Id="rId827" Type="http://schemas.openxmlformats.org/officeDocument/2006/relationships/tags" Target="../tags/tag827.xml"/><Relationship Id="rId259" Type="http://schemas.openxmlformats.org/officeDocument/2006/relationships/tags" Target="../tags/tag259.xml"/><Relationship Id="rId466" Type="http://schemas.openxmlformats.org/officeDocument/2006/relationships/tags" Target="../tags/tag466.xml"/><Relationship Id="rId673" Type="http://schemas.openxmlformats.org/officeDocument/2006/relationships/tags" Target="../tags/tag673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326" Type="http://schemas.openxmlformats.org/officeDocument/2006/relationships/tags" Target="../tags/tag326.xml"/><Relationship Id="rId533" Type="http://schemas.openxmlformats.org/officeDocument/2006/relationships/tags" Target="../tags/tag533.xml"/><Relationship Id="rId740" Type="http://schemas.openxmlformats.org/officeDocument/2006/relationships/tags" Target="../tags/tag740.xml"/><Relationship Id="rId838" Type="http://schemas.openxmlformats.org/officeDocument/2006/relationships/tags" Target="../tags/tag838.xml"/><Relationship Id="rId172" Type="http://schemas.openxmlformats.org/officeDocument/2006/relationships/tags" Target="../tags/tag172.xml"/><Relationship Id="rId477" Type="http://schemas.openxmlformats.org/officeDocument/2006/relationships/tags" Target="../tags/tag477.xml"/><Relationship Id="rId600" Type="http://schemas.openxmlformats.org/officeDocument/2006/relationships/tags" Target="../tags/tag600.xml"/><Relationship Id="rId684" Type="http://schemas.openxmlformats.org/officeDocument/2006/relationships/tags" Target="../tags/tag684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544" Type="http://schemas.openxmlformats.org/officeDocument/2006/relationships/tags" Target="../tags/tag544.xml"/><Relationship Id="rId751" Type="http://schemas.openxmlformats.org/officeDocument/2006/relationships/tags" Target="../tags/tag751.xml"/><Relationship Id="rId849" Type="http://schemas.openxmlformats.org/officeDocument/2006/relationships/tags" Target="../tags/tag849.xml"/><Relationship Id="rId183" Type="http://schemas.openxmlformats.org/officeDocument/2006/relationships/tags" Target="../tags/tag183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611" Type="http://schemas.openxmlformats.org/officeDocument/2006/relationships/tags" Target="../tags/tag611.xml"/><Relationship Id="rId250" Type="http://schemas.openxmlformats.org/officeDocument/2006/relationships/tags" Target="../tags/tag250.xml"/><Relationship Id="rId488" Type="http://schemas.openxmlformats.org/officeDocument/2006/relationships/tags" Target="../tags/tag488.xml"/><Relationship Id="rId695" Type="http://schemas.openxmlformats.org/officeDocument/2006/relationships/tags" Target="../tags/tag695.xml"/><Relationship Id="rId709" Type="http://schemas.openxmlformats.org/officeDocument/2006/relationships/tags" Target="../tags/tag709.xml"/><Relationship Id="rId45" Type="http://schemas.openxmlformats.org/officeDocument/2006/relationships/tags" Target="../tags/tag45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555" Type="http://schemas.openxmlformats.org/officeDocument/2006/relationships/tags" Target="../tags/tag555.xml"/><Relationship Id="rId762" Type="http://schemas.openxmlformats.org/officeDocument/2006/relationships/tags" Target="../tags/tag76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622" Type="http://schemas.openxmlformats.org/officeDocument/2006/relationships/tags" Target="../tags/tag622.xml"/><Relationship Id="rId261" Type="http://schemas.openxmlformats.org/officeDocument/2006/relationships/tags" Target="../tags/tag261.xml"/><Relationship Id="rId499" Type="http://schemas.openxmlformats.org/officeDocument/2006/relationships/tags" Target="../tags/tag499.xml"/><Relationship Id="rId56" Type="http://schemas.openxmlformats.org/officeDocument/2006/relationships/tags" Target="../tags/tag56.xml"/><Relationship Id="rId359" Type="http://schemas.openxmlformats.org/officeDocument/2006/relationships/tags" Target="../tags/tag359.xml"/><Relationship Id="rId566" Type="http://schemas.openxmlformats.org/officeDocument/2006/relationships/tags" Target="../tags/tag566.xml"/><Relationship Id="rId773" Type="http://schemas.openxmlformats.org/officeDocument/2006/relationships/tags" Target="../tags/tag773.xml"/><Relationship Id="rId121" Type="http://schemas.openxmlformats.org/officeDocument/2006/relationships/tags" Target="../tags/tag121.xml"/><Relationship Id="rId219" Type="http://schemas.openxmlformats.org/officeDocument/2006/relationships/tags" Target="../tags/tag219.xml"/><Relationship Id="rId426" Type="http://schemas.openxmlformats.org/officeDocument/2006/relationships/tags" Target="../tags/tag426.xml"/><Relationship Id="rId633" Type="http://schemas.openxmlformats.org/officeDocument/2006/relationships/tags" Target="../tags/tag633.xml"/><Relationship Id="rId840" Type="http://schemas.openxmlformats.org/officeDocument/2006/relationships/tags" Target="../tags/tag840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577" Type="http://schemas.openxmlformats.org/officeDocument/2006/relationships/tags" Target="../tags/tag577.xml"/><Relationship Id="rId700" Type="http://schemas.openxmlformats.org/officeDocument/2006/relationships/tags" Target="../tags/tag700.xml"/><Relationship Id="rId132" Type="http://schemas.openxmlformats.org/officeDocument/2006/relationships/tags" Target="../tags/tag132.xml"/><Relationship Id="rId784" Type="http://schemas.openxmlformats.org/officeDocument/2006/relationships/tags" Target="../tags/tag784.xml"/><Relationship Id="rId437" Type="http://schemas.openxmlformats.org/officeDocument/2006/relationships/tags" Target="../tags/tag437.xml"/><Relationship Id="rId644" Type="http://schemas.openxmlformats.org/officeDocument/2006/relationships/tags" Target="../tags/tag644.xml"/><Relationship Id="rId851" Type="http://schemas.openxmlformats.org/officeDocument/2006/relationships/tags" Target="../tags/tag851.xml"/><Relationship Id="rId283" Type="http://schemas.openxmlformats.org/officeDocument/2006/relationships/tags" Target="../tags/tag283.xml"/><Relationship Id="rId490" Type="http://schemas.openxmlformats.org/officeDocument/2006/relationships/tags" Target="../tags/tag490.xml"/><Relationship Id="rId504" Type="http://schemas.openxmlformats.org/officeDocument/2006/relationships/tags" Target="../tags/tag504.xml"/><Relationship Id="rId711" Type="http://schemas.openxmlformats.org/officeDocument/2006/relationships/tags" Target="../tags/tag711.xml"/><Relationship Id="rId78" Type="http://schemas.openxmlformats.org/officeDocument/2006/relationships/tags" Target="../tags/tag78.xml"/><Relationship Id="rId143" Type="http://schemas.openxmlformats.org/officeDocument/2006/relationships/tags" Target="../tags/tag143.xml"/><Relationship Id="rId350" Type="http://schemas.openxmlformats.org/officeDocument/2006/relationships/tags" Target="../tags/tag350.xml"/><Relationship Id="rId588" Type="http://schemas.openxmlformats.org/officeDocument/2006/relationships/tags" Target="../tags/tag588.xml"/><Relationship Id="rId795" Type="http://schemas.openxmlformats.org/officeDocument/2006/relationships/tags" Target="../tags/tag795.xml"/><Relationship Id="rId809" Type="http://schemas.openxmlformats.org/officeDocument/2006/relationships/tags" Target="../tags/tag809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448" Type="http://schemas.openxmlformats.org/officeDocument/2006/relationships/tags" Target="../tags/tag448.xml"/><Relationship Id="rId655" Type="http://schemas.openxmlformats.org/officeDocument/2006/relationships/tags" Target="../tags/tag655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515" Type="http://schemas.openxmlformats.org/officeDocument/2006/relationships/tags" Target="../tags/tag515.xml"/><Relationship Id="rId722" Type="http://schemas.openxmlformats.org/officeDocument/2006/relationships/tags" Target="../tags/tag722.xml"/><Relationship Id="rId89" Type="http://schemas.openxmlformats.org/officeDocument/2006/relationships/tags" Target="../tags/tag89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599" Type="http://schemas.openxmlformats.org/officeDocument/2006/relationships/tags" Target="../tags/tag599.xml"/><Relationship Id="rId459" Type="http://schemas.openxmlformats.org/officeDocument/2006/relationships/tags" Target="../tags/tag459.xml"/><Relationship Id="rId666" Type="http://schemas.openxmlformats.org/officeDocument/2006/relationships/tags" Target="../tags/tag666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319" Type="http://schemas.openxmlformats.org/officeDocument/2006/relationships/tags" Target="../tags/tag319.xml"/><Relationship Id="rId526" Type="http://schemas.openxmlformats.org/officeDocument/2006/relationships/tags" Target="../tags/tag526.xml"/><Relationship Id="rId733" Type="http://schemas.openxmlformats.org/officeDocument/2006/relationships/tags" Target="../tags/tag733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677" Type="http://schemas.openxmlformats.org/officeDocument/2006/relationships/tags" Target="../tags/tag677.xml"/><Relationship Id="rId800" Type="http://schemas.openxmlformats.org/officeDocument/2006/relationships/tags" Target="../tags/tag800.xml"/><Relationship Id="rId232" Type="http://schemas.openxmlformats.org/officeDocument/2006/relationships/tags" Target="../tags/tag232.xml"/><Relationship Id="rId27" Type="http://schemas.openxmlformats.org/officeDocument/2006/relationships/tags" Target="../tags/tag27.xml"/><Relationship Id="rId537" Type="http://schemas.openxmlformats.org/officeDocument/2006/relationships/tags" Target="../tags/tag537.xml"/><Relationship Id="rId744" Type="http://schemas.openxmlformats.org/officeDocument/2006/relationships/tags" Target="../tags/tag74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83" Type="http://schemas.openxmlformats.org/officeDocument/2006/relationships/tags" Target="../tags/tag383.xml"/><Relationship Id="rId590" Type="http://schemas.openxmlformats.org/officeDocument/2006/relationships/tags" Target="../tags/tag590.xml"/><Relationship Id="rId604" Type="http://schemas.openxmlformats.org/officeDocument/2006/relationships/tags" Target="../tags/tag604.xml"/><Relationship Id="rId811" Type="http://schemas.openxmlformats.org/officeDocument/2006/relationships/tags" Target="../tags/tag811.xml"/><Relationship Id="rId243" Type="http://schemas.openxmlformats.org/officeDocument/2006/relationships/tags" Target="../tags/tag243.xml"/><Relationship Id="rId450" Type="http://schemas.openxmlformats.org/officeDocument/2006/relationships/tags" Target="../tags/tag450.xml"/><Relationship Id="rId688" Type="http://schemas.openxmlformats.org/officeDocument/2006/relationships/tags" Target="../tags/tag688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548" Type="http://schemas.openxmlformats.org/officeDocument/2006/relationships/tags" Target="../tags/tag548.xml"/><Relationship Id="rId755" Type="http://schemas.openxmlformats.org/officeDocument/2006/relationships/tags" Target="../tags/tag755.xml"/><Relationship Id="rId91" Type="http://schemas.openxmlformats.org/officeDocument/2006/relationships/tags" Target="../tags/tag91.xml"/><Relationship Id="rId187" Type="http://schemas.openxmlformats.org/officeDocument/2006/relationships/tags" Target="../tags/tag187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615" Type="http://schemas.openxmlformats.org/officeDocument/2006/relationships/tags" Target="../tags/tag615.xml"/><Relationship Id="rId822" Type="http://schemas.openxmlformats.org/officeDocument/2006/relationships/tags" Target="../tags/tag822.xml"/><Relationship Id="rId254" Type="http://schemas.openxmlformats.org/officeDocument/2006/relationships/tags" Target="../tags/tag254.xml"/><Relationship Id="rId699" Type="http://schemas.openxmlformats.org/officeDocument/2006/relationships/tags" Target="../tags/tag699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461" Type="http://schemas.openxmlformats.org/officeDocument/2006/relationships/tags" Target="../tags/tag461.xml"/><Relationship Id="rId559" Type="http://schemas.openxmlformats.org/officeDocument/2006/relationships/tags" Target="../tags/tag559.xml"/><Relationship Id="rId766" Type="http://schemas.openxmlformats.org/officeDocument/2006/relationships/tags" Target="../tags/tag766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419" Type="http://schemas.openxmlformats.org/officeDocument/2006/relationships/tags" Target="../tags/tag419.xml"/><Relationship Id="rId626" Type="http://schemas.openxmlformats.org/officeDocument/2006/relationships/tags" Target="../tags/tag626.xml"/><Relationship Id="rId833" Type="http://schemas.openxmlformats.org/officeDocument/2006/relationships/tags" Target="../tags/tag833.xml"/><Relationship Id="rId265" Type="http://schemas.openxmlformats.org/officeDocument/2006/relationships/tags" Target="../tags/tag265.xml"/><Relationship Id="rId472" Type="http://schemas.openxmlformats.org/officeDocument/2006/relationships/tags" Target="../tags/tag472.xml"/><Relationship Id="rId125" Type="http://schemas.openxmlformats.org/officeDocument/2006/relationships/tags" Target="../tags/tag125.xml"/><Relationship Id="rId332" Type="http://schemas.openxmlformats.org/officeDocument/2006/relationships/tags" Target="../tags/tag332.xml"/><Relationship Id="rId777" Type="http://schemas.openxmlformats.org/officeDocument/2006/relationships/tags" Target="../tags/tag777.xml"/><Relationship Id="rId637" Type="http://schemas.openxmlformats.org/officeDocument/2006/relationships/tags" Target="../tags/tag637.xml"/><Relationship Id="rId844" Type="http://schemas.openxmlformats.org/officeDocument/2006/relationships/tags" Target="../tags/tag844.xml"/><Relationship Id="rId276" Type="http://schemas.openxmlformats.org/officeDocument/2006/relationships/tags" Target="../tags/tag276.xml"/><Relationship Id="rId483" Type="http://schemas.openxmlformats.org/officeDocument/2006/relationships/tags" Target="../tags/tag483.xml"/><Relationship Id="rId690" Type="http://schemas.openxmlformats.org/officeDocument/2006/relationships/tags" Target="../tags/tag690.xml"/><Relationship Id="rId704" Type="http://schemas.openxmlformats.org/officeDocument/2006/relationships/tags" Target="../tags/tag704.xml"/><Relationship Id="rId40" Type="http://schemas.openxmlformats.org/officeDocument/2006/relationships/tags" Target="../tags/tag40.xml"/><Relationship Id="rId136" Type="http://schemas.openxmlformats.org/officeDocument/2006/relationships/tags" Target="../tags/tag136.xml"/><Relationship Id="rId343" Type="http://schemas.openxmlformats.org/officeDocument/2006/relationships/tags" Target="../tags/tag343.xml"/><Relationship Id="rId550" Type="http://schemas.openxmlformats.org/officeDocument/2006/relationships/tags" Target="../tags/tag550.xml"/><Relationship Id="rId788" Type="http://schemas.openxmlformats.org/officeDocument/2006/relationships/tags" Target="../tags/tag788.xml"/><Relationship Id="rId203" Type="http://schemas.openxmlformats.org/officeDocument/2006/relationships/tags" Target="../tags/tag203.xml"/><Relationship Id="rId648" Type="http://schemas.openxmlformats.org/officeDocument/2006/relationships/tags" Target="../tags/tag648.xml"/><Relationship Id="rId855" Type="http://schemas.openxmlformats.org/officeDocument/2006/relationships/tags" Target="../tags/tag855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494" Type="http://schemas.openxmlformats.org/officeDocument/2006/relationships/tags" Target="../tags/tag494.xml"/><Relationship Id="rId508" Type="http://schemas.openxmlformats.org/officeDocument/2006/relationships/tags" Target="../tags/tag508.xml"/><Relationship Id="rId715" Type="http://schemas.openxmlformats.org/officeDocument/2006/relationships/tags" Target="../tags/tag715.xml"/><Relationship Id="rId147" Type="http://schemas.openxmlformats.org/officeDocument/2006/relationships/tags" Target="../tags/tag147.xml"/><Relationship Id="rId354" Type="http://schemas.openxmlformats.org/officeDocument/2006/relationships/tags" Target="../tags/tag354.xml"/><Relationship Id="rId799" Type="http://schemas.openxmlformats.org/officeDocument/2006/relationships/tags" Target="../tags/tag799.xml"/><Relationship Id="rId51" Type="http://schemas.openxmlformats.org/officeDocument/2006/relationships/tags" Target="../tags/tag51.xml"/><Relationship Id="rId561" Type="http://schemas.openxmlformats.org/officeDocument/2006/relationships/tags" Target="../tags/tag561.xml"/><Relationship Id="rId659" Type="http://schemas.openxmlformats.org/officeDocument/2006/relationships/tags" Target="../tags/tag659.xml"/><Relationship Id="rId214" Type="http://schemas.openxmlformats.org/officeDocument/2006/relationships/tags" Target="../tags/tag214.xml"/><Relationship Id="rId298" Type="http://schemas.openxmlformats.org/officeDocument/2006/relationships/tags" Target="../tags/tag298.xml"/><Relationship Id="rId421" Type="http://schemas.openxmlformats.org/officeDocument/2006/relationships/tags" Target="../tags/tag421.xml"/><Relationship Id="rId519" Type="http://schemas.openxmlformats.org/officeDocument/2006/relationships/tags" Target="../tags/tag519.xml"/><Relationship Id="rId158" Type="http://schemas.openxmlformats.org/officeDocument/2006/relationships/tags" Target="../tags/tag158.xml"/><Relationship Id="rId726" Type="http://schemas.openxmlformats.org/officeDocument/2006/relationships/tags" Target="../tags/tag726.xml"/><Relationship Id="rId62" Type="http://schemas.openxmlformats.org/officeDocument/2006/relationships/tags" Target="../tags/tag62.xml"/><Relationship Id="rId365" Type="http://schemas.openxmlformats.org/officeDocument/2006/relationships/tags" Target="../tags/tag365.xml"/><Relationship Id="rId572" Type="http://schemas.openxmlformats.org/officeDocument/2006/relationships/tags" Target="../tags/tag572.xml"/><Relationship Id="rId225" Type="http://schemas.openxmlformats.org/officeDocument/2006/relationships/tags" Target="../tags/tag225.xml"/><Relationship Id="rId432" Type="http://schemas.openxmlformats.org/officeDocument/2006/relationships/tags" Target="../tags/tag432.xml"/><Relationship Id="rId737" Type="http://schemas.openxmlformats.org/officeDocument/2006/relationships/tags" Target="../tags/tag737.xml"/><Relationship Id="rId73" Type="http://schemas.openxmlformats.org/officeDocument/2006/relationships/tags" Target="../tags/tag73.xml"/><Relationship Id="rId169" Type="http://schemas.openxmlformats.org/officeDocument/2006/relationships/tags" Target="../tags/tag169.xml"/><Relationship Id="rId376" Type="http://schemas.openxmlformats.org/officeDocument/2006/relationships/tags" Target="../tags/tag376.xml"/><Relationship Id="rId583" Type="http://schemas.openxmlformats.org/officeDocument/2006/relationships/tags" Target="../tags/tag583.xml"/><Relationship Id="rId790" Type="http://schemas.openxmlformats.org/officeDocument/2006/relationships/tags" Target="../tags/tag790.xml"/><Relationship Id="rId804" Type="http://schemas.openxmlformats.org/officeDocument/2006/relationships/tags" Target="../tags/tag804.xml"/><Relationship Id="rId4" Type="http://schemas.openxmlformats.org/officeDocument/2006/relationships/tags" Target="../tags/tag4.xml"/><Relationship Id="rId236" Type="http://schemas.openxmlformats.org/officeDocument/2006/relationships/tags" Target="../tags/tag236.xml"/><Relationship Id="rId443" Type="http://schemas.openxmlformats.org/officeDocument/2006/relationships/tags" Target="../tags/tag443.xml"/><Relationship Id="rId650" Type="http://schemas.openxmlformats.org/officeDocument/2006/relationships/tags" Target="../tags/tag650.xml"/><Relationship Id="rId303" Type="http://schemas.openxmlformats.org/officeDocument/2006/relationships/tags" Target="../tags/tag303.xml"/><Relationship Id="rId748" Type="http://schemas.openxmlformats.org/officeDocument/2006/relationships/tags" Target="../tags/tag748.xml"/><Relationship Id="rId84" Type="http://schemas.openxmlformats.org/officeDocument/2006/relationships/tags" Target="../tags/tag84.xml"/><Relationship Id="rId387" Type="http://schemas.openxmlformats.org/officeDocument/2006/relationships/tags" Target="../tags/tag387.xml"/><Relationship Id="rId510" Type="http://schemas.openxmlformats.org/officeDocument/2006/relationships/tags" Target="../tags/tag510.xml"/><Relationship Id="rId594" Type="http://schemas.openxmlformats.org/officeDocument/2006/relationships/tags" Target="../tags/tag594.xml"/><Relationship Id="rId608" Type="http://schemas.openxmlformats.org/officeDocument/2006/relationships/tags" Target="../tags/tag608.xml"/><Relationship Id="rId815" Type="http://schemas.openxmlformats.org/officeDocument/2006/relationships/tags" Target="../tags/tag815.xml"/><Relationship Id="rId247" Type="http://schemas.openxmlformats.org/officeDocument/2006/relationships/tags" Target="../tags/tag247.xml"/><Relationship Id="rId107" Type="http://schemas.openxmlformats.org/officeDocument/2006/relationships/tags" Target="../tags/tag107.xml"/><Relationship Id="rId454" Type="http://schemas.openxmlformats.org/officeDocument/2006/relationships/tags" Target="../tags/tag454.xml"/><Relationship Id="rId661" Type="http://schemas.openxmlformats.org/officeDocument/2006/relationships/tags" Target="../tags/tag661.xml"/><Relationship Id="rId759" Type="http://schemas.openxmlformats.org/officeDocument/2006/relationships/tags" Target="../tags/tag759.xml"/><Relationship Id="rId11" Type="http://schemas.openxmlformats.org/officeDocument/2006/relationships/tags" Target="../tags/tag11.xml"/><Relationship Id="rId314" Type="http://schemas.openxmlformats.org/officeDocument/2006/relationships/tags" Target="../tags/tag314.xml"/><Relationship Id="rId398" Type="http://schemas.openxmlformats.org/officeDocument/2006/relationships/tags" Target="../tags/tag398.xml"/><Relationship Id="rId521" Type="http://schemas.openxmlformats.org/officeDocument/2006/relationships/tags" Target="../tags/tag521.xml"/><Relationship Id="rId619" Type="http://schemas.openxmlformats.org/officeDocument/2006/relationships/tags" Target="../tags/tag619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826" Type="http://schemas.openxmlformats.org/officeDocument/2006/relationships/tags" Target="../tags/tag826.xml"/><Relationship Id="rId258" Type="http://schemas.openxmlformats.org/officeDocument/2006/relationships/tags" Target="../tags/tag258.xml"/><Relationship Id="rId465" Type="http://schemas.openxmlformats.org/officeDocument/2006/relationships/tags" Target="../tags/tag465.xml"/><Relationship Id="rId672" Type="http://schemas.openxmlformats.org/officeDocument/2006/relationships/tags" Target="../tags/tag672.xml"/><Relationship Id="rId22" Type="http://schemas.openxmlformats.org/officeDocument/2006/relationships/tags" Target="../tags/tag22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532" Type="http://schemas.openxmlformats.org/officeDocument/2006/relationships/tags" Target="../tags/tag532.xml"/><Relationship Id="rId171" Type="http://schemas.openxmlformats.org/officeDocument/2006/relationships/tags" Target="../tags/tag171.xml"/><Relationship Id="rId837" Type="http://schemas.openxmlformats.org/officeDocument/2006/relationships/tags" Target="../tags/tag837.xml"/><Relationship Id="rId269" Type="http://schemas.openxmlformats.org/officeDocument/2006/relationships/tags" Target="../tags/tag269.xml"/><Relationship Id="rId476" Type="http://schemas.openxmlformats.org/officeDocument/2006/relationships/tags" Target="../tags/tag476.xml"/><Relationship Id="rId683" Type="http://schemas.openxmlformats.org/officeDocument/2006/relationships/tags" Target="../tags/tag683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336" Type="http://schemas.openxmlformats.org/officeDocument/2006/relationships/tags" Target="../tags/tag336.xml"/><Relationship Id="rId543" Type="http://schemas.openxmlformats.org/officeDocument/2006/relationships/tags" Target="../tags/tag543.xml"/><Relationship Id="rId182" Type="http://schemas.openxmlformats.org/officeDocument/2006/relationships/tags" Target="../tags/tag182.xml"/><Relationship Id="rId403" Type="http://schemas.openxmlformats.org/officeDocument/2006/relationships/tags" Target="../tags/tag403.xml"/><Relationship Id="rId750" Type="http://schemas.openxmlformats.org/officeDocument/2006/relationships/tags" Target="../tags/tag750.xml"/><Relationship Id="rId848" Type="http://schemas.openxmlformats.org/officeDocument/2006/relationships/tags" Target="../tags/tag848.xml"/><Relationship Id="rId487" Type="http://schemas.openxmlformats.org/officeDocument/2006/relationships/tags" Target="../tags/tag487.xml"/><Relationship Id="rId610" Type="http://schemas.openxmlformats.org/officeDocument/2006/relationships/tags" Target="../tags/tag610.xml"/><Relationship Id="rId694" Type="http://schemas.openxmlformats.org/officeDocument/2006/relationships/tags" Target="../tags/tag694.xml"/><Relationship Id="rId708" Type="http://schemas.openxmlformats.org/officeDocument/2006/relationships/tags" Target="../tags/tag708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554" Type="http://schemas.openxmlformats.org/officeDocument/2006/relationships/tags" Target="../tags/tag554.xml"/><Relationship Id="rId761" Type="http://schemas.openxmlformats.org/officeDocument/2006/relationships/tags" Target="../tags/tag761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414" Type="http://schemas.openxmlformats.org/officeDocument/2006/relationships/tags" Target="../tags/tag414.xml"/><Relationship Id="rId498" Type="http://schemas.openxmlformats.org/officeDocument/2006/relationships/tags" Target="../tags/tag498.xml"/><Relationship Id="rId621" Type="http://schemas.openxmlformats.org/officeDocument/2006/relationships/tags" Target="../tags/tag621.xml"/><Relationship Id="rId260" Type="http://schemas.openxmlformats.org/officeDocument/2006/relationships/tags" Target="../tags/tag260.xml"/><Relationship Id="rId719" Type="http://schemas.openxmlformats.org/officeDocument/2006/relationships/tags" Target="../tags/tag719.xml"/><Relationship Id="rId55" Type="http://schemas.openxmlformats.org/officeDocument/2006/relationships/tags" Target="../tags/tag55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565" Type="http://schemas.openxmlformats.org/officeDocument/2006/relationships/tags" Target="../tags/tag565.xml"/><Relationship Id="rId772" Type="http://schemas.openxmlformats.org/officeDocument/2006/relationships/tags" Target="../tags/tag77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632" Type="http://schemas.openxmlformats.org/officeDocument/2006/relationships/tags" Target="../tags/tag632.xml"/><Relationship Id="rId271" Type="http://schemas.openxmlformats.org/officeDocument/2006/relationships/tags" Target="../tags/tag271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69" Type="http://schemas.openxmlformats.org/officeDocument/2006/relationships/tags" Target="../tags/tag369.xml"/><Relationship Id="rId576" Type="http://schemas.openxmlformats.org/officeDocument/2006/relationships/tags" Target="../tags/tag576.xml"/><Relationship Id="rId783" Type="http://schemas.openxmlformats.org/officeDocument/2006/relationships/tags" Target="../tags/tag783.xml"/><Relationship Id="rId229" Type="http://schemas.openxmlformats.org/officeDocument/2006/relationships/tags" Target="../tags/tag229.xml"/><Relationship Id="rId436" Type="http://schemas.openxmlformats.org/officeDocument/2006/relationships/tags" Target="../tags/tag436.xml"/><Relationship Id="rId643" Type="http://schemas.openxmlformats.org/officeDocument/2006/relationships/tags" Target="../tags/tag643.xml"/><Relationship Id="rId850" Type="http://schemas.openxmlformats.org/officeDocument/2006/relationships/tags" Target="../tags/tag850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- 8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624875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GB" dirty="0">
                <a:cs typeface="Times New Roman" panose="02020603050405020304" pitchFamily="18" charset="0"/>
              </a:rPr>
              <a:t>Computer Network</a:t>
            </a:r>
          </a:p>
          <a:p>
            <a:pPr marL="446088" indent="-357188"/>
            <a:r>
              <a:rPr lang="en-US" altLang="ar-SA" dirty="0"/>
              <a:t>Types of connections</a:t>
            </a:r>
          </a:p>
          <a:p>
            <a:pPr marL="446088" indent="-357188"/>
            <a:r>
              <a:rPr lang="en-IN" dirty="0"/>
              <a:t>Computer Networks – Devices</a:t>
            </a:r>
          </a:p>
          <a:p>
            <a:pPr marL="446088" indent="-357188"/>
            <a:r>
              <a:rPr lang="en-GB" i="0" dirty="0">
                <a:effectLst/>
              </a:rPr>
              <a:t>Network topology</a:t>
            </a:r>
            <a:endParaRPr lang="en-IN" i="0" dirty="0">
              <a:effectLst/>
            </a:endParaRPr>
          </a:p>
          <a:p>
            <a:pPr marL="446088" indent="-357188"/>
            <a:r>
              <a:rPr lang="en-IN" altLang="ar-SA" dirty="0"/>
              <a:t>RJ 45</a:t>
            </a:r>
            <a:endParaRPr lang="en-US" altLang="ar-SA" dirty="0"/>
          </a:p>
          <a:p>
            <a:pPr marL="446088" indent="-357188"/>
            <a:endParaRPr lang="en-GB" sz="3200" b="1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computer network.</a:t>
            </a:r>
          </a:p>
          <a:p>
            <a:r>
              <a:rPr lang="en-IN" sz="3200" dirty="0"/>
              <a:t>Describe the functions of Computer Network.</a:t>
            </a:r>
          </a:p>
          <a:p>
            <a:r>
              <a:rPr lang="en-IN" sz="3200" dirty="0"/>
              <a:t>Describe types of </a:t>
            </a:r>
            <a:r>
              <a:rPr lang="en-IN" sz="3200"/>
              <a:t>Network topology</a:t>
            </a:r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297" y="1417611"/>
            <a:ext cx="6852858" cy="5044170"/>
          </a:xfrm>
        </p:spPr>
        <p:txBody>
          <a:bodyPr>
            <a:normAutofit/>
          </a:bodyPr>
          <a:lstStyle/>
          <a:p>
            <a:r>
              <a:rPr lang="en-GB" b="1" dirty="0"/>
              <a:t>Computer networks </a:t>
            </a:r>
            <a:r>
              <a:rPr lang="en-GB" dirty="0"/>
              <a:t>refer to the </a:t>
            </a:r>
            <a:r>
              <a:rPr lang="en-GB" b="1" dirty="0"/>
              <a:t>interconnected collection of computers and devices</a:t>
            </a:r>
            <a:r>
              <a:rPr lang="en-GB" dirty="0"/>
              <a:t> (node) that communicate with each other over a medium</a:t>
            </a:r>
            <a:r>
              <a:rPr lang="en-GB" b="1" dirty="0"/>
              <a:t> </a:t>
            </a:r>
            <a:r>
              <a:rPr lang="en-GB" dirty="0"/>
              <a:t>to exchange information and resources. </a:t>
            </a:r>
          </a:p>
          <a:p>
            <a:r>
              <a:rPr lang="en-US" dirty="0"/>
              <a:t>A </a:t>
            </a:r>
            <a:r>
              <a:rPr lang="en-US" b="1" dirty="0"/>
              <a:t>node</a:t>
            </a:r>
            <a:r>
              <a:rPr lang="en-US" dirty="0"/>
              <a:t> can be a </a:t>
            </a:r>
            <a:r>
              <a:rPr lang="en-US" b="1" dirty="0"/>
              <a:t>computer, printer, or any other device</a:t>
            </a:r>
            <a:r>
              <a:rPr lang="en-US" dirty="0"/>
              <a:t> capable of sending and/or receiving data generated by any devices in the network.</a:t>
            </a:r>
          </a:p>
          <a:p>
            <a:endParaRPr lang="en-US" sz="32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1026" name="Picture 2" descr="Introduction to Business Computer Networks">
            <a:extLst>
              <a:ext uri="{FF2B5EF4-FFF2-40B4-BE49-F238E27FC236}">
                <a16:creationId xmlns:a16="http://schemas.microsoft.com/office/drawing/2014/main" id="{017AB579-0AB2-5879-833E-ED1366D918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4536" y="1974272"/>
            <a:ext cx="4987464" cy="3807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Text Box 4">
            <a:extLst>
              <a:ext uri="{FF2B5EF4-FFF2-40B4-BE49-F238E27FC236}">
                <a16:creationId xmlns:a16="http://schemas.microsoft.com/office/drawing/2014/main" id="{766154C3-6D8C-43B5-A159-C902F8F771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76196" y="213513"/>
            <a:ext cx="613063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ar-SA" sz="4000" b="0" dirty="0">
                <a:solidFill>
                  <a:schemeClr val="bg1"/>
                </a:solidFill>
                <a:latin typeface="+mn-lt"/>
              </a:rPr>
              <a:t>Types of connections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37E0FB77-FAC3-066A-3BFA-1126060673B1}"/>
              </a:ext>
            </a:extLst>
          </p:cNvPr>
          <p:cNvSpPr txBox="1">
            <a:spLocks noChangeArrowheads="1"/>
          </p:cNvSpPr>
          <p:nvPr/>
        </p:nvSpPr>
        <p:spPr>
          <a:xfrm>
            <a:off x="592282" y="1465117"/>
            <a:ext cx="9731086" cy="4667395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sz="3200" b="1" kern="0" dirty="0"/>
              <a:t>Point to point</a:t>
            </a: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sz="2800" kern="0" dirty="0"/>
              <a:t>A dedicated communication link is provided between two devices</a:t>
            </a:r>
          </a:p>
          <a:p>
            <a:pPr marL="742950" lvl="1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/>
            </a:pPr>
            <a:endParaRPr lang="en-US" kern="0" dirty="0">
              <a:solidFill>
                <a:srgbClr val="CC3300"/>
              </a:solidFill>
            </a:endParaRPr>
          </a:p>
          <a:p>
            <a:pPr marL="742950" lvl="1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/>
            </a:pPr>
            <a:endParaRPr lang="en-US" kern="0" dirty="0">
              <a:solidFill>
                <a:srgbClr val="CC3300"/>
              </a:solidFill>
            </a:endParaRPr>
          </a:p>
          <a:p>
            <a:pPr marL="742950" lvl="1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/>
            </a:pPr>
            <a:endParaRPr lang="en-US" kern="0" dirty="0">
              <a:solidFill>
                <a:srgbClr val="CC3300"/>
              </a:solidFill>
            </a:endParaRPr>
          </a:p>
          <a:p>
            <a:pPr marL="742950" lvl="1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/>
            </a:pPr>
            <a:endParaRPr lang="en-US" kern="0" dirty="0">
              <a:solidFill>
                <a:srgbClr val="CC3300"/>
              </a:solidFill>
            </a:endParaRPr>
          </a:p>
          <a:p>
            <a:pPr marL="742950" lvl="1" indent="-285750">
              <a:spcBef>
                <a:spcPct val="20000"/>
              </a:spcBef>
              <a:buClr>
                <a:schemeClr val="hlink"/>
              </a:buClr>
              <a:buSzPct val="55000"/>
              <a:buFont typeface="Wingdings" pitchFamily="2" charset="2"/>
              <a:buChar char="n"/>
              <a:defRPr/>
            </a:pPr>
            <a:endParaRPr lang="en-US" b="1" kern="0" dirty="0">
              <a:solidFill>
                <a:srgbClr val="CC3300"/>
              </a:solidFill>
            </a:endParaRP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endParaRPr lang="en-US" kern="0" dirty="0"/>
          </a:p>
        </p:txBody>
      </p:sp>
      <p:pic>
        <p:nvPicPr>
          <p:cNvPr id="16390" name="Picture 6">
            <a:extLst>
              <a:ext uri="{FF2B5EF4-FFF2-40B4-BE49-F238E27FC236}">
                <a16:creationId xmlns:a16="http://schemas.microsoft.com/office/drawing/2014/main" id="{7553D0A8-B5D1-1862-6D8D-E042B5946A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324" y="2941638"/>
            <a:ext cx="4054475" cy="188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2" name="Slide Number Placeholder 1">
            <a:extLst>
              <a:ext uri="{FF2B5EF4-FFF2-40B4-BE49-F238E27FC236}">
                <a16:creationId xmlns:a16="http://schemas.microsoft.com/office/drawing/2014/main" id="{3A559A7C-94B5-6789-125E-5741415A53A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ar-SA" sz="1200" b="0">
                <a:latin typeface="Times New Roman" panose="02020603050405020304" pitchFamily="18" charset="0"/>
              </a:rPr>
              <a:t>1.</a:t>
            </a:r>
            <a:fld id="{05A382DF-57D2-42A5-A636-D4B29DAD3BFE}" type="slidenum">
              <a:rPr lang="en-US" altLang="ar-SA" sz="1200" b="0">
                <a:latin typeface="Times New Roman" panose="02020603050405020304" pitchFamily="18" charset="0"/>
              </a:rPr>
              <a:pPr/>
              <a:t>5</a:t>
            </a:fld>
            <a:endParaRPr lang="en-US" altLang="ar-SA" sz="1200" b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Text Box 4">
            <a:extLst>
              <a:ext uri="{FF2B5EF4-FFF2-40B4-BE49-F238E27FC236}">
                <a16:creationId xmlns:a16="http://schemas.microsoft.com/office/drawing/2014/main" id="{766154C3-6D8C-43B5-A159-C902F8F771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06881" y="66227"/>
            <a:ext cx="6130636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ar-SA" b="0" dirty="0">
                <a:solidFill>
                  <a:schemeClr val="bg1"/>
                </a:solidFill>
                <a:latin typeface="+mn-lt"/>
              </a:rPr>
              <a:t>Computer Networks – </a:t>
            </a:r>
          </a:p>
          <a:p>
            <a:pPr algn="ctr"/>
            <a:r>
              <a:rPr lang="en-US" altLang="ar-SA" b="0" dirty="0">
                <a:solidFill>
                  <a:schemeClr val="bg1"/>
                </a:solidFill>
                <a:latin typeface="+mn-lt"/>
              </a:rPr>
              <a:t>Types of connections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37E0FB77-FAC3-066A-3BFA-1126060673B1}"/>
              </a:ext>
            </a:extLst>
          </p:cNvPr>
          <p:cNvSpPr txBox="1">
            <a:spLocks noChangeArrowheads="1"/>
          </p:cNvSpPr>
          <p:nvPr/>
        </p:nvSpPr>
        <p:spPr>
          <a:xfrm>
            <a:off x="592282" y="1465117"/>
            <a:ext cx="9731086" cy="4667395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sz="2800" b="1" kern="0" dirty="0"/>
              <a:t>Multipoint</a:t>
            </a: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defRPr/>
            </a:pPr>
            <a:r>
              <a:rPr lang="en-US" sz="2800" kern="0" dirty="0"/>
              <a:t>More than two devices share a link.</a:t>
            </a:r>
            <a:endParaRPr lang="en-US" sz="2400" kern="0" dirty="0"/>
          </a:p>
        </p:txBody>
      </p:sp>
      <p:pic>
        <p:nvPicPr>
          <p:cNvPr id="16391" name="Picture 7">
            <a:extLst>
              <a:ext uri="{FF2B5EF4-FFF2-40B4-BE49-F238E27FC236}">
                <a16:creationId xmlns:a16="http://schemas.microsoft.com/office/drawing/2014/main" id="{9A95B2DD-4392-DFDF-BD0C-3E8B45F808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6881" y="3025920"/>
            <a:ext cx="4054475" cy="2366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2" name="Slide Number Placeholder 1">
            <a:extLst>
              <a:ext uri="{FF2B5EF4-FFF2-40B4-BE49-F238E27FC236}">
                <a16:creationId xmlns:a16="http://schemas.microsoft.com/office/drawing/2014/main" id="{3A559A7C-94B5-6789-125E-5741415A53A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ar-SA" sz="1200" b="0">
                <a:latin typeface="Times New Roman" panose="02020603050405020304" pitchFamily="18" charset="0"/>
              </a:rPr>
              <a:t>1.</a:t>
            </a:r>
            <a:fld id="{05A382DF-57D2-42A5-A636-D4B29DAD3BFE}" type="slidenum">
              <a:rPr lang="en-US" altLang="ar-SA" sz="1200" b="0">
                <a:latin typeface="Times New Roman" panose="02020603050405020304" pitchFamily="18" charset="0"/>
              </a:rPr>
              <a:pPr/>
              <a:t>6</a:t>
            </a:fld>
            <a:endParaRPr lang="en-US" altLang="ar-SA" sz="1200" b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1164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Network Infrastructure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5116582" cy="5044170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US" sz="2800" dirty="0">
                <a:cs typeface="Arial" panose="020B0604020202020204" pitchFamily="34" charset="0"/>
              </a:rPr>
              <a:t>The network infrastructure contains </a:t>
            </a:r>
            <a:r>
              <a:rPr lang="en-US" sz="2800" b="1" dirty="0">
                <a:cs typeface="Arial" panose="020B0604020202020204" pitchFamily="34" charset="0"/>
              </a:rPr>
              <a:t>three categories </a:t>
            </a:r>
            <a:r>
              <a:rPr lang="en-US" sz="2800" dirty="0">
                <a:cs typeface="Arial" panose="020B0604020202020204" pitchFamily="34" charset="0"/>
              </a:rPr>
              <a:t>of hardware components, as shown in the figure: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End devices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Intermediate devices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Network media</a:t>
            </a:r>
          </a:p>
          <a:p>
            <a:pPr marL="0" indent="0" algn="l" fontAlgn="base">
              <a:buNone/>
            </a:pPr>
            <a:endParaRPr lang="en-GB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FF3174-8479-5A9C-6D79-48F7A0B9B0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5911" y="1656002"/>
            <a:ext cx="6877680" cy="4805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002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363" y="1417611"/>
            <a:ext cx="11486941" cy="5044170"/>
          </a:xfrm>
        </p:spPr>
        <p:txBody>
          <a:bodyPr>
            <a:normAutofit fontScale="92500" lnSpcReduction="10000"/>
          </a:bodyPr>
          <a:lstStyle/>
          <a:p>
            <a:pPr marL="0" indent="0" algn="l" fontAlgn="base">
              <a:buNone/>
            </a:pPr>
            <a:r>
              <a:rPr lang="en-GB" sz="3200" i="0" dirty="0">
                <a:solidFill>
                  <a:srgbClr val="0D0D0D"/>
                </a:solidFill>
                <a:effectLst/>
              </a:rPr>
              <a:t>The network devices that are most familiar with are called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end devices, or hosts. </a:t>
            </a:r>
          </a:p>
          <a:p>
            <a:pPr marL="0" indent="0" algn="l" fontAlgn="base">
              <a:buNone/>
            </a:pPr>
            <a:r>
              <a:rPr lang="en-GB" sz="3200" i="0" dirty="0">
                <a:solidFill>
                  <a:srgbClr val="0D0D0D"/>
                </a:solidFill>
                <a:effectLst/>
              </a:rPr>
              <a:t>These devices form the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interface between users and the underlying communication network.</a:t>
            </a:r>
          </a:p>
          <a:p>
            <a:pPr marL="0" indent="0" algn="l" fontAlgn="base">
              <a:buNone/>
            </a:pPr>
            <a:r>
              <a:rPr lang="en-GB" sz="3200" i="0" dirty="0">
                <a:solidFill>
                  <a:srgbClr val="0D0D0D"/>
                </a:solidFill>
                <a:effectLst/>
              </a:rPr>
              <a:t>Some examples of end devices are as follows: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Computers (workstations, laptops, file servers, web servers)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Network printers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Telephones and teleconferencing equipment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Security cameras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Mobile devices (such as smart phones, tablets, PDAs, and wireless debit/credit card readers and barcode scanners)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510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749489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Servers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 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dirty="0"/>
              <a:t>S</a:t>
            </a:r>
            <a:r>
              <a:rPr lang="en-GB" sz="3200" b="0" i="0" dirty="0">
                <a:effectLst/>
              </a:rPr>
              <a:t>erver is a </a:t>
            </a:r>
            <a:r>
              <a:rPr lang="en-GB" sz="3200" b="1" i="0" dirty="0">
                <a:effectLst/>
              </a:rPr>
              <a:t>computer or software system </a:t>
            </a:r>
            <a:r>
              <a:rPr lang="en-GB" sz="3200" b="0" i="0" dirty="0">
                <a:effectLst/>
              </a:rPr>
              <a:t>that </a:t>
            </a:r>
            <a:r>
              <a:rPr lang="en-GB" sz="3200" b="0" i="0" dirty="0">
                <a:effectLst/>
                <a:highlight>
                  <a:srgbClr val="FFFFFF"/>
                </a:highlight>
              </a:rPr>
              <a:t>is responsible for managing network resources and provide centralised services</a:t>
            </a:r>
            <a:r>
              <a:rPr lang="en-GB" sz="3200" b="0" i="0" dirty="0">
                <a:effectLst/>
              </a:rPr>
              <a:t> to other computers, known as </a:t>
            </a:r>
            <a:r>
              <a:rPr lang="en-GB" sz="3200" b="1" i="0" dirty="0">
                <a:effectLst/>
              </a:rPr>
              <a:t>clients</a:t>
            </a:r>
            <a:r>
              <a:rPr lang="en-GB" sz="3200" b="0" i="0" dirty="0">
                <a:effectLst/>
              </a:rPr>
              <a:t>, </a:t>
            </a:r>
            <a:r>
              <a:rPr lang="en-GB" sz="3200" b="1" i="0" dirty="0">
                <a:effectLst/>
              </a:rPr>
              <a:t>over a network</a:t>
            </a:r>
            <a:r>
              <a:rPr lang="en-GB" sz="3200" b="0" i="0" dirty="0">
                <a:effectLst/>
              </a:rPr>
              <a:t>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  <a:highlight>
                  <a:srgbClr val="FFFFFF"/>
                </a:highlight>
              </a:rPr>
              <a:t>It operate within </a:t>
            </a:r>
            <a:r>
              <a:rPr lang="en-GB" sz="3200" b="1" i="0" dirty="0">
                <a:effectLst/>
                <a:highlight>
                  <a:srgbClr val="FFFFFF"/>
                </a:highlight>
              </a:rPr>
              <a:t>client-server network architectures.</a:t>
            </a:r>
            <a:endParaRPr lang="en-GB" sz="3200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7170" name="Picture 2" descr="What is a server? — Steemit">
            <a:extLst>
              <a:ext uri="{FF2B5EF4-FFF2-40B4-BE49-F238E27FC236}">
                <a16:creationId xmlns:a16="http://schemas.microsoft.com/office/drawing/2014/main" id="{C2F675D0-13D4-C04C-7D45-2CD6D8B9B2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8530" y="1945837"/>
            <a:ext cx="3419968" cy="2813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635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621710" cy="5044170"/>
          </a:xfrm>
        </p:spPr>
        <p:txBody>
          <a:bodyPr>
            <a:normAutofit/>
          </a:bodyPr>
          <a:lstStyle/>
          <a:p>
            <a:pPr fontAlgn="base"/>
            <a:r>
              <a:rPr lang="en-GB" sz="3200" dirty="0"/>
              <a:t>A </a:t>
            </a:r>
            <a:r>
              <a:rPr lang="en-GB" sz="3200" b="1" dirty="0"/>
              <a:t>client</a:t>
            </a:r>
            <a:r>
              <a:rPr lang="en-GB" sz="3200" dirty="0"/>
              <a:t> is a computer or software program that </a:t>
            </a:r>
            <a:r>
              <a:rPr lang="en-GB" sz="3200" b="1" dirty="0"/>
              <a:t>requests services or resources</a:t>
            </a:r>
            <a:r>
              <a:rPr lang="en-GB" sz="3200" dirty="0"/>
              <a:t> from another computer or software program, which is referred to as the server. </a:t>
            </a:r>
          </a:p>
          <a:p>
            <a:pPr fontAlgn="base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4433C5-883D-DA0D-F60E-F641367B0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8232" y="3429000"/>
            <a:ext cx="6745740" cy="1665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502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621710" cy="5044170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GB" b="1" dirty="0"/>
              <a:t>E- mail server:</a:t>
            </a:r>
          </a:p>
          <a:p>
            <a:pPr fontAlgn="base"/>
            <a:r>
              <a:rPr lang="en-US" dirty="0">
                <a:solidFill>
                  <a:schemeClr val="tx1"/>
                </a:solidFill>
              </a:rPr>
              <a:t>The email server runs email server software. Clients use mail client software, such as Microsoft Outlook, to access email on the server.</a:t>
            </a:r>
          </a:p>
          <a:p>
            <a:pPr marL="0" indent="0" fontAlgn="base">
              <a:buNone/>
            </a:pPr>
            <a:r>
              <a:rPr lang="en-GB" b="1" dirty="0"/>
              <a:t>Web Server:</a:t>
            </a:r>
          </a:p>
          <a:p>
            <a:pPr fontAlgn="base"/>
            <a:r>
              <a:rPr lang="en-US" dirty="0">
                <a:solidFill>
                  <a:schemeClr val="tx1"/>
                </a:solidFill>
              </a:rPr>
              <a:t>The web server runs web server software. Clients use browser software, such as Windows Internet Explorer, to access web pages on the server.</a:t>
            </a:r>
          </a:p>
          <a:p>
            <a:pPr marL="0" indent="0" fontAlgn="base">
              <a:buNone/>
            </a:pPr>
            <a:r>
              <a:rPr lang="en-GB" b="1" dirty="0"/>
              <a:t>File Server:</a:t>
            </a:r>
          </a:p>
          <a:p>
            <a:pPr fontAlgn="base"/>
            <a:r>
              <a:rPr lang="en-US" dirty="0">
                <a:solidFill>
                  <a:schemeClr val="tx1"/>
                </a:solidFill>
              </a:rPr>
              <a:t>The file server stores files in a central location. The client devices access these files with client software such as the Windows File Explorer. </a:t>
            </a:r>
            <a:r>
              <a:rPr lang="en-GB" dirty="0">
                <a:solidFill>
                  <a:schemeClr val="tx1"/>
                </a:solidFill>
              </a:rPr>
              <a:t>They manage data storage, access, and security</a:t>
            </a:r>
            <a:endParaRPr lang="en-US" dirty="0">
              <a:solidFill>
                <a:schemeClr val="tx1"/>
              </a:solidFill>
            </a:endParaRPr>
          </a:p>
          <a:p>
            <a:pPr fontAlgn="base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4353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621710" cy="5044170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US" sz="3200" b="1" dirty="0"/>
              <a:t>Peer-to-Peer Networks:</a:t>
            </a:r>
          </a:p>
          <a:p>
            <a:pPr fontAlgn="base"/>
            <a:r>
              <a:rPr lang="en-US" sz="2800" dirty="0">
                <a:cs typeface="Arial" panose="020B0604020202020204" pitchFamily="34" charset="0"/>
              </a:rPr>
              <a:t>In small businesses and homes, many computers function as the servers and clients on the network. </a:t>
            </a:r>
          </a:p>
          <a:p>
            <a:pPr fontAlgn="base"/>
            <a:r>
              <a:rPr lang="en-US" sz="2800" dirty="0">
                <a:cs typeface="Arial" panose="020B0604020202020204" pitchFamily="34" charset="0"/>
              </a:rPr>
              <a:t>This type of network is called a </a:t>
            </a:r>
            <a:r>
              <a:rPr lang="en-US" sz="2800" b="1" dirty="0">
                <a:cs typeface="Arial" panose="020B0604020202020204" pitchFamily="34" charset="0"/>
              </a:rPr>
              <a:t>peer-to-peer (P2P) network. </a:t>
            </a:r>
          </a:p>
          <a:p>
            <a:pPr fontAlgn="base"/>
            <a:r>
              <a:rPr lang="en-US" sz="2800" dirty="0">
                <a:cs typeface="Arial" panose="020B0604020202020204" pitchFamily="34" charset="0"/>
              </a:rPr>
              <a:t>The </a:t>
            </a:r>
            <a:r>
              <a:rPr lang="en-US" sz="2800" b="1" dirty="0">
                <a:cs typeface="Arial" panose="020B0604020202020204" pitchFamily="34" charset="0"/>
              </a:rPr>
              <a:t>simplest P2P network </a:t>
            </a:r>
            <a:r>
              <a:rPr lang="en-US" sz="2800" dirty="0">
                <a:cs typeface="Arial" panose="020B0604020202020204" pitchFamily="34" charset="0"/>
              </a:rPr>
              <a:t>consists of two directly connected computers using either a </a:t>
            </a:r>
            <a:r>
              <a:rPr lang="en-US" sz="2800" b="1" dirty="0">
                <a:cs typeface="Arial" panose="020B0604020202020204" pitchFamily="34" charset="0"/>
              </a:rPr>
              <a:t>wired or wireless connection</a:t>
            </a:r>
            <a:r>
              <a:rPr lang="en-US" sz="2800" dirty="0">
                <a:cs typeface="Arial" panose="020B0604020202020204" pitchFamily="34" charset="0"/>
              </a:rPr>
              <a:t>. </a:t>
            </a: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FF10FA-9B85-9B87-2D14-079E073F0F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1562" y="4158280"/>
            <a:ext cx="6574972" cy="1864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733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353" y="1356599"/>
            <a:ext cx="9737678" cy="1454464"/>
          </a:xfrm>
        </p:spPr>
        <p:txBody>
          <a:bodyPr>
            <a:normAutofit lnSpcReduction="10000"/>
          </a:bodyPr>
          <a:lstStyle/>
          <a:p>
            <a:pPr marL="0" indent="0" fontAlgn="base">
              <a:buNone/>
            </a:pPr>
            <a:r>
              <a:rPr lang="en-US" sz="3200" b="1" dirty="0"/>
              <a:t>Peer-to-Peer Networks:</a:t>
            </a:r>
          </a:p>
          <a:p>
            <a:pPr fontAlgn="base"/>
            <a:r>
              <a:rPr lang="en-US" sz="3200" dirty="0">
                <a:cs typeface="Arial" panose="020B0604020202020204" pitchFamily="34" charset="0"/>
              </a:rPr>
              <a:t>A P2P application allows a device to act as </a:t>
            </a:r>
            <a:r>
              <a:rPr lang="en-US" sz="3200" b="1" dirty="0">
                <a:cs typeface="Arial" panose="020B0604020202020204" pitchFamily="34" charset="0"/>
              </a:rPr>
              <a:t>both a client and a server </a:t>
            </a:r>
            <a:r>
              <a:rPr lang="en-US" sz="3200" dirty="0">
                <a:cs typeface="Arial" panose="020B0604020202020204" pitchFamily="34" charset="0"/>
              </a:rPr>
              <a:t>within the same communication.</a:t>
            </a:r>
          </a:p>
          <a:p>
            <a:pPr marL="0" indent="0" fontAlgn="base">
              <a:buNone/>
            </a:pPr>
            <a:endParaRPr lang="en-US" sz="3200" b="1" dirty="0"/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CAB3F1-F346-B736-4608-933F9C407E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2800" y="2999064"/>
            <a:ext cx="6466399" cy="3711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208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352" y="1356598"/>
            <a:ext cx="6076134" cy="5001243"/>
          </a:xfrm>
        </p:spPr>
        <p:txBody>
          <a:bodyPr>
            <a:normAutofit fontScale="92500" lnSpcReduction="10000"/>
          </a:bodyPr>
          <a:lstStyle/>
          <a:p>
            <a:pPr marL="0" indent="0" fontAlgn="base">
              <a:buNone/>
            </a:pPr>
            <a:r>
              <a:rPr lang="en-US" sz="3200" b="1" dirty="0"/>
              <a:t>Multiple Roles in the network:</a:t>
            </a:r>
          </a:p>
          <a:p>
            <a:pPr fontAlgn="base"/>
            <a:r>
              <a:rPr lang="en-US" sz="3200" dirty="0">
                <a:cs typeface="Arial" panose="020B0604020202020204" pitchFamily="34" charset="0"/>
              </a:rPr>
              <a:t>A computer with server software can </a:t>
            </a:r>
            <a:r>
              <a:rPr lang="en-US" sz="3200" b="1" dirty="0">
                <a:cs typeface="Arial" panose="020B0604020202020204" pitchFamily="34" charset="0"/>
              </a:rPr>
              <a:t>provide services simultaneously to one or many clients. </a:t>
            </a:r>
          </a:p>
          <a:p>
            <a:pPr fontAlgn="base"/>
            <a:r>
              <a:rPr lang="en-US" sz="3200" dirty="0">
                <a:cs typeface="Arial" panose="020B0604020202020204" pitchFamily="34" charset="0"/>
              </a:rPr>
              <a:t>Additionally, a </a:t>
            </a:r>
            <a:r>
              <a:rPr lang="en-US" sz="3200" b="1" dirty="0">
                <a:cs typeface="Arial" panose="020B0604020202020204" pitchFamily="34" charset="0"/>
              </a:rPr>
              <a:t>single computer can run multiple types of server software. </a:t>
            </a:r>
          </a:p>
          <a:p>
            <a:pPr fontAlgn="base"/>
            <a:r>
              <a:rPr lang="en-US" sz="3200" dirty="0">
                <a:cs typeface="Arial" panose="020B0604020202020204" pitchFamily="34" charset="0"/>
              </a:rPr>
              <a:t>In a home or small business, it may be necessary for one computer to act as a </a:t>
            </a:r>
            <a:r>
              <a:rPr lang="en-US" sz="3200" b="1" dirty="0">
                <a:cs typeface="Arial" panose="020B0604020202020204" pitchFamily="34" charset="0"/>
              </a:rPr>
              <a:t>file server, a web server, and an email server.</a:t>
            </a:r>
          </a:p>
          <a:p>
            <a:pPr marL="0" indent="0" fontAlgn="base">
              <a:buNone/>
            </a:pPr>
            <a:endParaRPr lang="en-US" sz="3200" b="1" dirty="0"/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26A684-631B-EF20-6135-74FAFF0E31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157297"/>
            <a:ext cx="5779007" cy="5013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407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2582" y="228601"/>
            <a:ext cx="6582641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dirty="0">
                <a:solidFill>
                  <a:srgbClr val="0D0D0D"/>
                </a:solidFill>
              </a:rPr>
              <a:t>S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witch: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202124"/>
                </a:solidFill>
                <a:effectLst/>
                <a:latin typeface="Google Sans"/>
              </a:rPr>
              <a:t>They connect </a:t>
            </a:r>
            <a:r>
              <a:rPr lang="en-GB" sz="3200" b="1" i="0" dirty="0">
                <a:solidFill>
                  <a:srgbClr val="202124"/>
                </a:solidFill>
                <a:effectLst/>
                <a:latin typeface="Google Sans"/>
              </a:rPr>
              <a:t>multiple devices, such as computers, wireless access points, printers, and servers</a:t>
            </a:r>
            <a:r>
              <a:rPr lang="en-GB" sz="3200" b="0" i="0" dirty="0">
                <a:solidFill>
                  <a:srgbClr val="202124"/>
                </a:solidFill>
                <a:effectLst/>
                <a:latin typeface="Google Sans"/>
              </a:rPr>
              <a:t> on the same network within a building or campus.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202124"/>
                </a:solidFill>
                <a:effectLst/>
                <a:latin typeface="Google Sans"/>
              </a:rPr>
              <a:t>A switch enables connected devices to share information and talk to each other.</a:t>
            </a: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8194" name="Picture 2" descr="What Is a Computer Switch?. The computer switch though has long… | by Laura  Yu | Medium">
            <a:extLst>
              <a:ext uri="{FF2B5EF4-FFF2-40B4-BE49-F238E27FC236}">
                <a16:creationId xmlns:a16="http://schemas.microsoft.com/office/drawing/2014/main" id="{632C725F-1363-38CD-5749-055A1B49BD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6865" y="4072594"/>
            <a:ext cx="5267325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009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4094" y="244187"/>
            <a:ext cx="6512415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590210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Routers: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A router is a networking device that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forwards data packets </a:t>
            </a:r>
            <a:r>
              <a:rPr lang="en-GB" sz="3200" i="0" dirty="0">
                <a:solidFill>
                  <a:srgbClr val="0D0D0D"/>
                </a:solidFill>
                <a:effectLst/>
              </a:rPr>
              <a:t>between computer networks. </a:t>
            </a:r>
          </a:p>
          <a:p>
            <a:pPr fontAlgn="base"/>
            <a:r>
              <a:rPr lang="en-GB" sz="3200" i="0" dirty="0">
                <a:solidFill>
                  <a:srgbClr val="0D0D0D"/>
                </a:solidFill>
                <a:effectLst/>
              </a:rPr>
              <a:t>Acts as a dispatcher, choosing the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best path </a:t>
            </a:r>
            <a:r>
              <a:rPr lang="en-GB" sz="3200" i="0" dirty="0">
                <a:solidFill>
                  <a:srgbClr val="0D0D0D"/>
                </a:solidFill>
                <a:effectLst/>
              </a:rPr>
              <a:t>for information to travel across the network to reach its destination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efficiently</a:t>
            </a:r>
            <a:r>
              <a:rPr lang="en-GB" sz="3200" i="0" dirty="0">
                <a:solidFill>
                  <a:srgbClr val="0D0D0D"/>
                </a:solidFill>
                <a:effectLst/>
              </a:rPr>
              <a:t>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9218" name="Picture 2" descr="What is the difference between switch &amp; router? - Quora">
            <a:extLst>
              <a:ext uri="{FF2B5EF4-FFF2-40B4-BE49-F238E27FC236}">
                <a16:creationId xmlns:a16="http://schemas.microsoft.com/office/drawing/2014/main" id="{CD4DDB66-F1B1-C18A-09C6-8B41B1903C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4558" y="1316418"/>
            <a:ext cx="6128119" cy="532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7562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2582" y="228601"/>
            <a:ext cx="6582641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600" b="1" i="0" dirty="0">
                <a:solidFill>
                  <a:srgbClr val="0D0D0D"/>
                </a:solidFill>
                <a:effectLst/>
              </a:rPr>
              <a:t>Gateways</a:t>
            </a:r>
            <a:r>
              <a:rPr lang="en-GB" sz="3600" b="0" i="0" dirty="0">
                <a:solidFill>
                  <a:srgbClr val="0D0D0D"/>
                </a:solidFill>
                <a:effectLst/>
              </a:rPr>
              <a:t>: 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i="0" dirty="0">
                <a:effectLst/>
              </a:rPr>
              <a:t>Gateways provide </a:t>
            </a:r>
            <a:r>
              <a:rPr lang="en-GB" sz="3200" b="1" i="0" dirty="0">
                <a:effectLst/>
              </a:rPr>
              <a:t>interconnectivity between different network environments and translates communication protocols.</a:t>
            </a:r>
          </a:p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Repeaters: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0D0D0D"/>
                </a:solidFill>
              </a:rPr>
              <a:t>R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egenerate and amplify signals 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in transmission systems, particularly in networks where data is transmitted over long distances.</a:t>
            </a:r>
            <a:endParaRPr lang="en-GB" sz="3200" dirty="0">
              <a:solidFill>
                <a:srgbClr val="0D0D0D"/>
              </a:solidFill>
            </a:endParaRPr>
          </a:p>
          <a:p>
            <a:pPr marL="0" indent="0" algn="l" fontAlgn="base">
              <a:buNone/>
            </a:pPr>
            <a:endParaRPr lang="en-GB" sz="32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511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2582" y="228601"/>
            <a:ext cx="6582641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Devices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50E0F48-76AC-96DC-79A9-8545279D68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6FC6BA5-8B3B-D7FC-1640-CA3327206E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2086" y="1112108"/>
            <a:ext cx="8327828" cy="5745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0828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1698" y="1600173"/>
            <a:ext cx="10827380" cy="5044170"/>
          </a:xfrm>
        </p:spPr>
        <p:txBody>
          <a:bodyPr>
            <a:normAutofit/>
          </a:bodyPr>
          <a:lstStyle/>
          <a:p>
            <a:r>
              <a:rPr lang="en-GB" b="1" i="0" dirty="0">
                <a:effectLst/>
              </a:rPr>
              <a:t>Transmission mode </a:t>
            </a:r>
            <a:r>
              <a:rPr lang="en-GB" dirty="0"/>
              <a:t>is also called as</a:t>
            </a:r>
            <a:r>
              <a:rPr lang="en-GB" b="0" i="0" dirty="0">
                <a:effectLst/>
              </a:rPr>
              <a:t> </a:t>
            </a:r>
            <a:r>
              <a:rPr lang="en-GB" b="1" i="0" dirty="0">
                <a:effectLst/>
              </a:rPr>
              <a:t>communication mode.</a:t>
            </a:r>
          </a:p>
          <a:p>
            <a:r>
              <a:rPr lang="en-GB" i="0" dirty="0">
                <a:effectLst/>
              </a:rPr>
              <a:t>It defines the </a:t>
            </a:r>
            <a:r>
              <a:rPr lang="en-GB" b="1" i="0" dirty="0">
                <a:effectLst/>
              </a:rPr>
              <a:t>direction of signal flow </a:t>
            </a:r>
            <a:r>
              <a:rPr lang="en-GB" i="0" dirty="0">
                <a:effectLst/>
              </a:rPr>
              <a:t>between the communicating devices. </a:t>
            </a:r>
          </a:p>
          <a:p>
            <a:r>
              <a:rPr lang="en-GB" dirty="0"/>
              <a:t>C</a:t>
            </a:r>
            <a:r>
              <a:rPr lang="en-GB" i="0" dirty="0">
                <a:effectLst/>
              </a:rPr>
              <a:t>ategorised based on the directionality of data exchange between the devices.</a:t>
            </a:r>
          </a:p>
          <a:p>
            <a:r>
              <a:rPr lang="en-GB" b="1" i="0" dirty="0">
                <a:effectLst/>
              </a:rPr>
              <a:t>Three</a:t>
            </a:r>
            <a:r>
              <a:rPr lang="en-GB" b="0" i="0" dirty="0">
                <a:effectLst/>
              </a:rPr>
              <a:t> types of transmission mode</a:t>
            </a:r>
          </a:p>
          <a:p>
            <a:pPr lvl="1"/>
            <a:r>
              <a:rPr lang="en-GB" sz="2800" dirty="0"/>
              <a:t>Simplex</a:t>
            </a:r>
          </a:p>
          <a:p>
            <a:pPr lvl="1"/>
            <a:r>
              <a:rPr lang="en-GB" sz="2800" b="0" i="0" dirty="0">
                <a:effectLst/>
              </a:rPr>
              <a:t>Half-duplex or Semi-</a:t>
            </a:r>
            <a:r>
              <a:rPr lang="en-GB" sz="2800" dirty="0"/>
              <a:t>d</a:t>
            </a:r>
            <a:r>
              <a:rPr lang="en-GB" sz="2800" b="0" i="0" dirty="0">
                <a:effectLst/>
              </a:rPr>
              <a:t>uplex</a:t>
            </a:r>
          </a:p>
          <a:p>
            <a:pPr lvl="1"/>
            <a:r>
              <a:rPr lang="en-GB" sz="2800" b="0" i="0" dirty="0">
                <a:effectLst/>
              </a:rPr>
              <a:t>Full Duplex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67982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65118"/>
            <a:ext cx="10401353" cy="52588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ea typeface="urw-din"/>
              </a:rPr>
              <a:t>Simplex Mode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ea typeface="urw-din"/>
              </a:rPr>
              <a:t> </a:t>
            </a:r>
          </a:p>
          <a:p>
            <a:r>
              <a:rPr lang="en-US" altLang="en-US">
                <a:ea typeface="urw-din"/>
              </a:rPr>
              <a:t>T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ea typeface="urw-din"/>
              </a:rPr>
              <a:t>he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communication is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unidirectional</a:t>
            </a:r>
            <a:r>
              <a:rPr lang="en-US" altLang="en-US" dirty="0">
                <a:ea typeface="urw-din"/>
              </a:rPr>
              <a:t>.</a:t>
            </a:r>
          </a:p>
          <a:p>
            <a:r>
              <a:rPr lang="en-US" altLang="en-US" b="1" dirty="0">
                <a:ea typeface="urw-din"/>
              </a:rPr>
              <a:t>O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ne of the two devices on a communication link can transmit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the other can only receive. </a:t>
            </a:r>
          </a:p>
          <a:p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Uses the entire capacity of the channel to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send data in one direction. </a:t>
            </a:r>
          </a:p>
          <a:p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  <a:ea typeface="urw-din"/>
              </a:rPr>
              <a:t>Its like</a:t>
            </a:r>
            <a:r>
              <a:rPr lang="en-US" altLang="en-US" dirty="0">
                <a:ea typeface="urw-din"/>
              </a:rPr>
              <a:t> a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one-way road.</a:t>
            </a: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067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65118"/>
            <a:ext cx="10401353" cy="52588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  <a:t>Simplex Mode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  <a:t> </a:t>
            </a:r>
          </a:p>
          <a:p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Example: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Keyboard, traditional monitors etc..,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 The keyboard can </a:t>
            </a:r>
            <a:r>
              <a:rPr lang="en-US" altLang="en-US" dirty="0">
                <a:ea typeface="urw-din"/>
              </a:rPr>
              <a:t>provide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 input, the monitor can </a:t>
            </a:r>
            <a:r>
              <a:rPr lang="en-US" altLang="en-US" dirty="0">
                <a:ea typeface="urw-din"/>
              </a:rPr>
              <a:t>provide 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output. 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AF5FFD8F-DE55-8BDF-0E24-889931095D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8979" y="3802099"/>
            <a:ext cx="4348740" cy="1018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64439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191" y="1489686"/>
            <a:ext cx="10966354" cy="5044170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Half-Duplex or Semi Duplex Mode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 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Each device can transmit and receive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but not simultaneously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. </a:t>
            </a:r>
          </a:p>
          <a:p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When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one device is </a:t>
            </a:r>
            <a:r>
              <a:rPr lang="en-US" altLang="en-US" b="1" dirty="0">
                <a:ea typeface="urw-din"/>
              </a:rPr>
              <a:t>transmitting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the other device can receive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and this role can be reversed. </a:t>
            </a:r>
          </a:p>
          <a:p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It is used in scenarios where </a:t>
            </a:r>
            <a:r>
              <a:rPr kumimoji="0" lang="en-GB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simultaneous bidirectional communication 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is </a:t>
            </a:r>
            <a:r>
              <a:rPr kumimoji="0" lang="en-GB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not required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.</a:t>
            </a:r>
          </a:p>
          <a:p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The </a:t>
            </a:r>
            <a:r>
              <a:rPr kumimoji="0" lang="en-GB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full bandwidth 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of the channel is available for each direction when in use.</a:t>
            </a:r>
          </a:p>
          <a:p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Example: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Walkie-talkies, two-way radio with push to talk button, etc..</a:t>
            </a:r>
            <a:b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kumimoji="0" lang="en-GB" altLang="en-US" sz="3200" b="0" i="0" u="none" strike="noStrike" cap="none" normalizeH="0" baseline="0" dirty="0">
              <a:ln>
                <a:noFill/>
              </a:ln>
              <a:effectLst/>
              <a:ea typeface="urw-din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1169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679758"/>
            <a:ext cx="10401353" cy="5044170"/>
          </a:xfrm>
        </p:spPr>
        <p:txBody>
          <a:bodyPr>
            <a:normAutofit/>
          </a:bodyPr>
          <a:lstStyle/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15E606E-6D8F-49B1-0C6C-3D101FA282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2" descr="Walkie Talkie PMR446 License-free Professional Two Way Radio with 16  Channels">
            <a:extLst>
              <a:ext uri="{FF2B5EF4-FFF2-40B4-BE49-F238E27FC236}">
                <a16:creationId xmlns:a16="http://schemas.microsoft.com/office/drawing/2014/main" id="{889F005B-9CD6-97F5-88F1-AC4DAB3EA0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2088" y="2305484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66E9773-4BA1-270B-5CFB-E48FE51085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5238" y="1537854"/>
            <a:ext cx="5857795" cy="4613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565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191" y="1489686"/>
            <a:ext cx="10401353" cy="504417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kumimoji="0" lang="en-US" altLang="en-US" sz="38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Full-duplex Mode</a:t>
            </a:r>
            <a:endParaRPr kumimoji="0" lang="en-US" altLang="en-US" sz="3800" b="0" i="0" u="none" strike="noStrike" cap="none" normalizeH="0" baseline="0" dirty="0">
              <a:ln>
                <a:noFill/>
              </a:ln>
              <a:effectLst/>
              <a:ea typeface="urw-din"/>
            </a:endParaRPr>
          </a:p>
          <a:p>
            <a:pPr>
              <a:lnSpc>
                <a:spcPct val="120000"/>
              </a:lnSpc>
            </a:pPr>
            <a:r>
              <a:rPr lang="en-US" altLang="en-US" b="1" dirty="0">
                <a:ea typeface="urw-din"/>
              </a:rPr>
              <a:t>B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oth stations (nodes) can transmit and receive data simultaneously. </a:t>
            </a:r>
          </a:p>
          <a:p>
            <a:pPr>
              <a:lnSpc>
                <a:spcPct val="120000"/>
              </a:lnSpc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The transmission link must </a:t>
            </a:r>
            <a:r>
              <a:rPr lang="en-US" altLang="en-US" dirty="0">
                <a:ea typeface="urw-din"/>
              </a:rPr>
              <a:t>have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two separate communication paths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one for transmitting and another for receiving.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 </a:t>
            </a:r>
          </a:p>
          <a:p>
            <a:pPr>
              <a:lnSpc>
                <a:spcPct val="120000"/>
              </a:lnSpc>
            </a:pPr>
            <a:r>
              <a:rPr lang="en-GB" i="0" dirty="0">
                <a:solidFill>
                  <a:srgbClr val="202122"/>
                </a:solidFill>
                <a:effectLst/>
              </a:rPr>
              <a:t>It functions like </a:t>
            </a:r>
            <a:r>
              <a:rPr lang="en-GB" b="1" i="0" dirty="0">
                <a:solidFill>
                  <a:srgbClr val="202122"/>
                </a:solidFill>
                <a:effectLst/>
              </a:rPr>
              <a:t>two simplex channels </a:t>
            </a:r>
            <a:r>
              <a:rPr lang="en-GB" i="0" dirty="0">
                <a:solidFill>
                  <a:srgbClr val="202122"/>
                </a:solidFill>
                <a:effectLst/>
              </a:rPr>
              <a:t>operating in opposite directions concurrently.</a:t>
            </a:r>
            <a:endParaRPr kumimoji="0" lang="en-US" altLang="en-US" i="0" u="none" strike="noStrike" cap="none" normalizeH="0" baseline="0" dirty="0">
              <a:ln>
                <a:noFill/>
              </a:ln>
              <a:effectLst/>
              <a:ea typeface="urw-din"/>
            </a:endParaRPr>
          </a:p>
          <a:p>
            <a:pPr>
              <a:lnSpc>
                <a:spcPct val="120000"/>
              </a:lnSpc>
            </a:pPr>
            <a:r>
              <a:rPr lang="en-GB" altLang="en-US" dirty="0">
                <a:ea typeface="urw-din"/>
              </a:rPr>
              <a:t>This mode is used when </a:t>
            </a:r>
            <a:r>
              <a:rPr lang="en-GB" altLang="en-US" b="1" dirty="0">
                <a:ea typeface="urw-din"/>
              </a:rPr>
              <a:t>continuous bidirectional communication is necessary</a:t>
            </a:r>
            <a:r>
              <a:rPr lang="en-GB" altLang="en-US" dirty="0">
                <a:ea typeface="urw-din"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altLang="en-US" dirty="0">
                <a:ea typeface="urw-din"/>
              </a:rPr>
              <a:t>T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he capacity of the channel is effectively utilised for both directions without interference between the two signals.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00800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2531" y="1190812"/>
            <a:ext cx="10401353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  <a:t> 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dirty="0" err="1">
                <a:ea typeface="urw-din"/>
              </a:rPr>
              <a:t>Eg</a:t>
            </a:r>
            <a:r>
              <a:rPr lang="en-US" altLang="en-US" dirty="0">
                <a:ea typeface="urw-din"/>
              </a:rPr>
              <a:t>: Telephone, cell phone etc..,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ea typeface="urw-din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2A4B24AB-75D2-EEE8-E55C-5A460113B3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6666" y="2685554"/>
            <a:ext cx="6144960" cy="188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Telephone | History, Definition, Invention, Uses, &amp; Facts | Britannica">
            <a:extLst>
              <a:ext uri="{FF2B5EF4-FFF2-40B4-BE49-F238E27FC236}">
                <a16:creationId xmlns:a16="http://schemas.microsoft.com/office/drawing/2014/main" id="{0D27D6B2-4D93-CDE4-E37A-4300F26C84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1835" y="1525668"/>
            <a:ext cx="254317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veryday IP: Spreading the word about mobile phones | Dennemeyer.com">
            <a:extLst>
              <a:ext uri="{FF2B5EF4-FFF2-40B4-BE49-F238E27FC236}">
                <a16:creationId xmlns:a16="http://schemas.microsoft.com/office/drawing/2014/main" id="{474A2C7B-634B-F6E4-E40E-A7A9396CB2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5947" y="3970812"/>
            <a:ext cx="28289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07914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628650" algn="l">
              <a:buFont typeface="Arial" panose="020B0604020202020204" pitchFamily="34" charset="0"/>
              <a:buChar char="•"/>
            </a:pPr>
            <a:r>
              <a:rPr lang="en-GB" sz="3200" b="1" i="0" dirty="0">
                <a:effectLst/>
              </a:rPr>
              <a:t>Network topology </a:t>
            </a:r>
            <a:r>
              <a:rPr lang="en-GB" sz="3200" b="0" i="0" dirty="0">
                <a:effectLst/>
              </a:rPr>
              <a:t>refers to the </a:t>
            </a:r>
            <a:r>
              <a:rPr lang="en-GB" sz="3200" b="1" i="0" dirty="0">
                <a:effectLst/>
              </a:rPr>
              <a:t>arrangement of the various elements </a:t>
            </a:r>
            <a:r>
              <a:rPr lang="en-GB" sz="3200" b="0" i="0" dirty="0">
                <a:effectLst/>
              </a:rPr>
              <a:t>(links, nodes, etc.) of a computer network. </a:t>
            </a:r>
          </a:p>
          <a:p>
            <a:pPr marL="628650" algn="l">
              <a:buFont typeface="Arial" panose="020B0604020202020204" pitchFamily="34" charset="0"/>
              <a:buChar char="•"/>
            </a:pPr>
            <a:r>
              <a:rPr lang="en-GB" sz="3200" dirty="0"/>
              <a:t>I</a:t>
            </a:r>
            <a:r>
              <a:rPr lang="en-GB" sz="3200" b="0" i="0" dirty="0">
                <a:effectLst/>
              </a:rPr>
              <a:t>t is the topological structure of a network and may be depicted physically or logically. </a:t>
            </a:r>
          </a:p>
          <a:p>
            <a:pPr marL="1085850" lvl="1"/>
            <a:r>
              <a:rPr lang="en-GB" sz="2800" dirty="0"/>
              <a:t>Bus Topology</a:t>
            </a:r>
          </a:p>
          <a:p>
            <a:pPr marL="1085850" lvl="1"/>
            <a:r>
              <a:rPr lang="en-GB" sz="2800" b="0" i="0" dirty="0">
                <a:effectLst/>
              </a:rPr>
              <a:t>Star Topology</a:t>
            </a:r>
          </a:p>
          <a:p>
            <a:pPr marL="1085850" lvl="1"/>
            <a:r>
              <a:rPr lang="en-GB" sz="2800" dirty="0"/>
              <a:t>Ring Topology</a:t>
            </a:r>
          </a:p>
          <a:p>
            <a:pPr marL="1085850" lvl="1"/>
            <a:r>
              <a:rPr lang="en-GB" sz="2800" dirty="0"/>
              <a:t>Mesh Topology</a:t>
            </a:r>
          </a:p>
          <a:p>
            <a:pPr marL="1085850" lvl="1"/>
            <a:r>
              <a:rPr lang="en-GB" sz="2800" dirty="0"/>
              <a:t>Tree Topology</a:t>
            </a:r>
          </a:p>
          <a:p>
            <a:pPr marL="628650" algn="l">
              <a:buFont typeface="Arial" panose="020B0604020202020204" pitchFamily="34" charset="0"/>
              <a:buChar char="•"/>
            </a:pPr>
            <a:endParaRPr lang="en-GB" b="0" i="0" dirty="0">
              <a:effectLst/>
            </a:endParaRPr>
          </a:p>
          <a:p>
            <a:pPr marL="628650" algn="l">
              <a:buFont typeface="Arial" panose="020B0604020202020204" pitchFamily="34" charset="0"/>
              <a:buChar char="•"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3663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628650" algn="l">
              <a:buFont typeface="Arial" panose="020B0604020202020204" pitchFamily="34" charset="0"/>
              <a:buChar char="•"/>
            </a:pPr>
            <a:endParaRPr lang="en-GB" b="0" i="0" dirty="0">
              <a:effectLst/>
            </a:endParaRPr>
          </a:p>
          <a:p>
            <a:pPr marL="628650" algn="l">
              <a:buFont typeface="Arial" panose="020B0604020202020204" pitchFamily="34" charset="0"/>
              <a:buChar char="•"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CD7FA8-93CF-9B03-C124-343DFB4E4D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4460" y="1288089"/>
            <a:ext cx="8963079" cy="5538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0986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Bus </a:t>
            </a:r>
            <a:r>
              <a:rPr lang="en-GB" sz="3200" b="1" dirty="0">
                <a:solidFill>
                  <a:srgbClr val="0D0D0D"/>
                </a:solidFill>
              </a:rPr>
              <a:t>Topology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 </a:t>
            </a:r>
          </a:p>
          <a:p>
            <a:pPr marL="628650" algn="l" fontAlgn="base">
              <a:buFont typeface="Arial" panose="020B0604020202020204" pitchFamily="34" charset="0"/>
              <a:buChar char="•"/>
            </a:pPr>
            <a:r>
              <a:rPr lang="en-GB" dirty="0"/>
              <a:t>All</a:t>
            </a:r>
            <a:r>
              <a:rPr lang="en-GB" b="0" i="0" dirty="0">
                <a:effectLst/>
              </a:rPr>
              <a:t> </a:t>
            </a:r>
            <a:r>
              <a:rPr lang="en-GB" b="0" i="0" u="none" strike="noStrike" dirty="0">
                <a:effectLst/>
              </a:rPr>
              <a:t>nodes</a:t>
            </a:r>
            <a:r>
              <a:rPr lang="en-GB" b="0" i="0" dirty="0">
                <a:effectLst/>
              </a:rPr>
              <a:t> are </a:t>
            </a:r>
            <a:r>
              <a:rPr lang="en-GB" b="1" i="0" dirty="0">
                <a:effectLst/>
              </a:rPr>
              <a:t>directly connected to a common </a:t>
            </a:r>
            <a:r>
              <a:rPr lang="en-GB" b="1" i="0" u="none" strike="noStrike" dirty="0">
                <a:effectLst/>
              </a:rPr>
              <a:t>half-duplex</a:t>
            </a:r>
            <a:r>
              <a:rPr lang="en-GB" b="1" i="0" dirty="0">
                <a:effectLst/>
              </a:rPr>
              <a:t> link (backbone) </a:t>
            </a:r>
            <a:r>
              <a:rPr lang="en-GB" b="0" i="0" dirty="0">
                <a:effectLst/>
              </a:rPr>
              <a:t>called a </a:t>
            </a:r>
            <a:r>
              <a:rPr lang="en-GB" b="0" i="0" u="none" strike="noStrike" dirty="0">
                <a:effectLst/>
              </a:rPr>
              <a:t>bus</a:t>
            </a:r>
            <a:r>
              <a:rPr lang="en-GB" b="0" i="0" dirty="0">
                <a:effectLst/>
              </a:rPr>
              <a:t>.</a:t>
            </a:r>
          </a:p>
          <a:p>
            <a:pPr marL="628650"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Each node will receive all </a:t>
            </a:r>
            <a:r>
              <a:rPr lang="en-GB" b="1" i="0" dirty="0">
                <a:effectLst/>
              </a:rPr>
              <a:t>network traffic, and the traffic </a:t>
            </a:r>
            <a:r>
              <a:rPr lang="en-GB" b="0" i="0" dirty="0">
                <a:effectLst/>
              </a:rPr>
              <a:t>generated by each </a:t>
            </a:r>
            <a:r>
              <a:rPr lang="en-GB" dirty="0"/>
              <a:t>node</a:t>
            </a:r>
            <a:r>
              <a:rPr lang="en-GB" b="0" i="0" dirty="0">
                <a:effectLst/>
              </a:rPr>
              <a:t> has equal transmission priority.</a:t>
            </a:r>
          </a:p>
          <a:p>
            <a:pPr marL="628650" algn="l" fontAlgn="base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31F20"/>
                </a:solidFill>
                <a:effectLst/>
              </a:rPr>
              <a:t>Data</a:t>
            </a:r>
            <a:r>
              <a:rPr lang="en-GB" b="0" i="0" dirty="0">
                <a:solidFill>
                  <a:srgbClr val="231F20"/>
                </a:solidFill>
                <a:effectLst/>
              </a:rPr>
              <a:t> </a:t>
            </a:r>
            <a:r>
              <a:rPr lang="en-GB" b="1" i="0" dirty="0">
                <a:solidFill>
                  <a:srgbClr val="231F20"/>
                </a:solidFill>
                <a:effectLst/>
              </a:rPr>
              <a:t>is sent up and down the backbone </a:t>
            </a:r>
            <a:r>
              <a:rPr lang="en-GB" b="0" i="0" dirty="0">
                <a:solidFill>
                  <a:srgbClr val="231F20"/>
                </a:solidFill>
                <a:effectLst/>
              </a:rPr>
              <a:t>until it reaches the correct node.</a:t>
            </a:r>
            <a:endParaRPr lang="en-GB" b="0" i="0" dirty="0">
              <a:effectLst/>
            </a:endParaRPr>
          </a:p>
          <a:p>
            <a:pPr marL="628650"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It works well when you have a </a:t>
            </a:r>
            <a:r>
              <a:rPr lang="en-GB" b="1" i="0" dirty="0">
                <a:effectLst/>
              </a:rPr>
              <a:t>small network</a:t>
            </a:r>
            <a:r>
              <a:rPr lang="en-GB" b="0" i="0" dirty="0">
                <a:effectLst/>
              </a:rPr>
              <a:t>.</a:t>
            </a:r>
          </a:p>
          <a:p>
            <a:pPr marL="628650"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It's the </a:t>
            </a:r>
            <a:r>
              <a:rPr lang="en-GB" b="1" i="0" dirty="0">
                <a:effectLst/>
              </a:rPr>
              <a:t>easiest network topology </a:t>
            </a:r>
            <a:r>
              <a:rPr lang="en-GB" b="0" i="0" dirty="0">
                <a:effectLst/>
              </a:rPr>
              <a:t>for connecting computers or peripherals in a linear fashion.</a:t>
            </a:r>
          </a:p>
          <a:p>
            <a:pPr marL="628650"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It requires </a:t>
            </a:r>
            <a:r>
              <a:rPr lang="en-GB" b="1" i="0" dirty="0">
                <a:effectLst/>
              </a:rPr>
              <a:t>less cable length </a:t>
            </a:r>
            <a:r>
              <a:rPr lang="en-GB" b="0" i="0" dirty="0">
                <a:effectLst/>
              </a:rPr>
              <a:t>than a star topology.</a:t>
            </a:r>
          </a:p>
          <a:p>
            <a:pPr marL="628650" algn="l">
              <a:buFont typeface="Arial" panose="020B0604020202020204" pitchFamily="34" charset="0"/>
              <a:buChar char="•"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303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6524028" cy="5044170"/>
          </a:xfrm>
        </p:spPr>
        <p:txBody>
          <a:bodyPr>
            <a:normAutofit lnSpcReduction="10000"/>
          </a:bodyPr>
          <a:lstStyle/>
          <a:p>
            <a:pPr marL="269875" indent="-269875" algn="l">
              <a:buFont typeface="Arial" panose="020B0604020202020204" pitchFamily="34" charset="0"/>
              <a:buChar char="•"/>
            </a:pPr>
            <a:r>
              <a:rPr lang="en-GB" dirty="0"/>
              <a:t>T</a:t>
            </a:r>
            <a:r>
              <a:rPr lang="en-GB" b="0" i="0" dirty="0">
                <a:effectLst/>
              </a:rPr>
              <a:t>he whole </a:t>
            </a:r>
            <a:r>
              <a:rPr lang="en-GB" b="1" i="0" dirty="0">
                <a:effectLst/>
              </a:rPr>
              <a:t>network fails </a:t>
            </a:r>
            <a:r>
              <a:rPr lang="en-GB" b="0" i="0" dirty="0">
                <a:effectLst/>
              </a:rPr>
              <a:t>if the </a:t>
            </a:r>
            <a:r>
              <a:rPr lang="en-GB" b="1" i="0" dirty="0">
                <a:effectLst/>
              </a:rPr>
              <a:t>backbone cable </a:t>
            </a:r>
            <a:r>
              <a:rPr lang="en-GB" b="0" i="0" dirty="0">
                <a:effectLst/>
              </a:rPr>
              <a:t>is broken</a:t>
            </a:r>
          </a:p>
          <a:p>
            <a:pPr marL="269875" indent="-269875" algn="l">
              <a:buFont typeface="Arial" panose="020B0604020202020204" pitchFamily="34" charset="0"/>
              <a:buChar char="•"/>
            </a:pPr>
            <a:r>
              <a:rPr lang="en-GB" dirty="0"/>
              <a:t>H</a:t>
            </a:r>
            <a:r>
              <a:rPr lang="en-GB" b="0" i="0" dirty="0">
                <a:effectLst/>
              </a:rPr>
              <a:t>aving one </a:t>
            </a:r>
            <a:r>
              <a:rPr lang="en-GB" b="1" i="0" dirty="0">
                <a:effectLst/>
              </a:rPr>
              <a:t>backbone</a:t>
            </a:r>
            <a:r>
              <a:rPr lang="en-GB" b="0" i="0" dirty="0">
                <a:effectLst/>
              </a:rPr>
              <a:t> increases the chances of </a:t>
            </a:r>
            <a:r>
              <a:rPr lang="en-GB" b="1" i="0" dirty="0">
                <a:effectLst/>
              </a:rPr>
              <a:t>data collision</a:t>
            </a:r>
            <a:endParaRPr lang="en-GB" b="0" i="0" dirty="0">
              <a:effectLst/>
            </a:endParaRPr>
          </a:p>
          <a:p>
            <a:pPr marL="269875" indent="-269875" fontAlgn="base"/>
            <a:r>
              <a:rPr lang="en-GB" b="0" i="0" dirty="0">
                <a:effectLst/>
              </a:rPr>
              <a:t>Bus topologies are </a:t>
            </a:r>
            <a:r>
              <a:rPr lang="en-GB" b="1" i="0" dirty="0">
                <a:effectLst/>
              </a:rPr>
              <a:t>not widely used in modern networking </a:t>
            </a:r>
            <a:r>
              <a:rPr lang="en-GB" b="0" i="0" dirty="0">
                <a:effectLst/>
              </a:rPr>
              <a:t>as they are </a:t>
            </a:r>
            <a:r>
              <a:rPr lang="en-GB" b="1" i="0" dirty="0">
                <a:effectLst/>
              </a:rPr>
              <a:t>not well suited</a:t>
            </a:r>
            <a:r>
              <a:rPr lang="en-GB" b="0" i="0" dirty="0">
                <a:effectLst/>
              </a:rPr>
              <a:t> to dealing with </a:t>
            </a:r>
            <a:r>
              <a:rPr lang="en-GB" b="1" i="0" dirty="0">
                <a:effectLst/>
              </a:rPr>
              <a:t>large amounts of data. </a:t>
            </a:r>
          </a:p>
          <a:p>
            <a:pPr marL="269875" indent="-269875" fontAlgn="base"/>
            <a:r>
              <a:rPr lang="en-GB" b="0" i="0" dirty="0">
                <a:effectLst/>
              </a:rPr>
              <a:t>They are used when a </a:t>
            </a:r>
            <a:r>
              <a:rPr lang="en-GB" b="1" i="0" dirty="0">
                <a:effectLst/>
              </a:rPr>
              <a:t>small, cheap and often temporary network </a:t>
            </a:r>
            <a:r>
              <a:rPr lang="en-GB" b="0" i="0" dirty="0">
                <a:effectLst/>
              </a:rPr>
              <a:t>is needed that </a:t>
            </a:r>
            <a:r>
              <a:rPr lang="en-GB" b="1" i="0" dirty="0">
                <a:effectLst/>
              </a:rPr>
              <a:t>does not rely </a:t>
            </a:r>
            <a:r>
              <a:rPr lang="en-GB" b="0" i="0" dirty="0">
                <a:effectLst/>
              </a:rPr>
              <a:t>on </a:t>
            </a:r>
            <a:r>
              <a:rPr lang="en-GB" b="1" i="0" dirty="0">
                <a:effectLst/>
              </a:rPr>
              <a:t>very high data transfer speeds.</a:t>
            </a:r>
          </a:p>
          <a:p>
            <a:pPr marL="269875" indent="-269875" fontAlgn="base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025591-D30D-9CFB-5A26-3BD1BFC24A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1854" y="1243568"/>
            <a:ext cx="4953000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456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76D9695-3639-4892-449B-B87EE31438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1907" y="1273747"/>
            <a:ext cx="9488722" cy="5340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828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 fontScale="92500" lnSpcReduction="20000"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Star Topology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 </a:t>
            </a:r>
          </a:p>
          <a:p>
            <a:pPr algn="l" fontAlgn="base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D0D0D"/>
                </a:solidFill>
              </a:rPr>
              <a:t>T</a:t>
            </a:r>
            <a:r>
              <a:rPr lang="en-GB" b="0" i="0" dirty="0">
                <a:solidFill>
                  <a:srgbClr val="0D0D0D"/>
                </a:solidFill>
                <a:effectLst/>
              </a:rPr>
              <a:t>he central node role is to manage and route communications. </a:t>
            </a:r>
          </a:p>
          <a:p>
            <a:pPr algn="l">
              <a:lnSpc>
                <a:spcPct val="120000"/>
              </a:lnSpc>
            </a:pPr>
            <a:r>
              <a:rPr lang="en-GB" b="1" i="0" dirty="0">
                <a:solidFill>
                  <a:srgbClr val="231F20"/>
                </a:solidFill>
                <a:effectLst/>
              </a:rPr>
              <a:t>Star topologies</a:t>
            </a:r>
            <a:r>
              <a:rPr lang="en-GB" b="0" i="0" dirty="0">
                <a:solidFill>
                  <a:srgbClr val="231F20"/>
                </a:solidFill>
                <a:effectLst/>
              </a:rPr>
              <a:t> are used in large and small networks.</a:t>
            </a:r>
          </a:p>
          <a:p>
            <a:pPr algn="l">
              <a:lnSpc>
                <a:spcPct val="120000"/>
              </a:lnSpc>
            </a:pPr>
            <a:r>
              <a:rPr lang="en-GB" b="0" i="0" dirty="0">
                <a:solidFill>
                  <a:srgbClr val="231F20"/>
                </a:solidFill>
                <a:effectLst/>
              </a:rPr>
              <a:t>In a star topology, all </a:t>
            </a:r>
            <a:r>
              <a:rPr lang="en-GB" b="1" i="0" dirty="0">
                <a:solidFill>
                  <a:srgbClr val="231F20"/>
                </a:solidFill>
                <a:effectLst/>
              </a:rPr>
              <a:t>nodes</a:t>
            </a:r>
            <a:r>
              <a:rPr lang="en-GB" b="0" i="0" dirty="0">
                <a:solidFill>
                  <a:srgbClr val="231F20"/>
                </a:solidFill>
                <a:effectLst/>
              </a:rPr>
              <a:t> indirectly connect to each other through one or more </a:t>
            </a:r>
            <a:r>
              <a:rPr lang="en-GB" b="1" i="0" dirty="0">
                <a:solidFill>
                  <a:srgbClr val="231F20"/>
                </a:solidFill>
                <a:effectLst/>
              </a:rPr>
              <a:t>switches</a:t>
            </a:r>
            <a:r>
              <a:rPr lang="en-GB" b="0" i="0" dirty="0">
                <a:solidFill>
                  <a:srgbClr val="231F20"/>
                </a:solidFill>
                <a:effectLst/>
              </a:rPr>
              <a:t>. The switch acts as a central point through which all communications are passed.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D0D0D"/>
                </a:solidFill>
                <a:effectLst/>
              </a:rPr>
              <a:t>This is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faster since data doesn’t have to travel through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each node.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31F20"/>
                </a:solidFill>
                <a:effectLst/>
              </a:rPr>
              <a:t>Each node is </a:t>
            </a:r>
            <a:r>
              <a:rPr lang="en-GB" dirty="0">
                <a:solidFill>
                  <a:srgbClr val="231F20"/>
                </a:solidFill>
              </a:rPr>
              <a:t>individually</a:t>
            </a:r>
            <a:r>
              <a:rPr lang="en-GB" b="0" i="0" dirty="0">
                <a:solidFill>
                  <a:srgbClr val="231F20"/>
                </a:solidFill>
                <a:effectLst/>
              </a:rPr>
              <a:t> connected, therefore a failure of one node or its link -</a:t>
            </a:r>
            <a:r>
              <a:rPr lang="en-GB" b="1" i="0" dirty="0">
                <a:solidFill>
                  <a:srgbClr val="231F20"/>
                </a:solidFill>
                <a:effectLst/>
              </a:rPr>
              <a:t>transmission media</a:t>
            </a:r>
            <a:r>
              <a:rPr lang="en-GB" b="0" i="0" dirty="0">
                <a:solidFill>
                  <a:srgbClr val="231F20"/>
                </a:solidFill>
                <a:effectLst/>
              </a:rPr>
              <a:t> - does not affect any other nodes</a:t>
            </a:r>
          </a:p>
          <a:p>
            <a:pPr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231F20"/>
                </a:solidFill>
              </a:rPr>
              <a:t>N</a:t>
            </a:r>
            <a:r>
              <a:rPr lang="en-GB" b="1" i="0" dirty="0">
                <a:solidFill>
                  <a:srgbClr val="231F20"/>
                </a:solidFill>
                <a:effectLst/>
              </a:rPr>
              <a:t>ew nodes can be added </a:t>
            </a:r>
            <a:r>
              <a:rPr lang="en-GB" b="0" i="0" dirty="0">
                <a:solidFill>
                  <a:srgbClr val="231F20"/>
                </a:solidFill>
                <a:effectLst/>
              </a:rPr>
              <a:t>to the network simply by </a:t>
            </a:r>
            <a:r>
              <a:rPr lang="en-GB" b="1" i="0" dirty="0">
                <a:solidFill>
                  <a:srgbClr val="231F20"/>
                </a:solidFill>
                <a:effectLst/>
              </a:rPr>
              <a:t>connecting them to the switch</a:t>
            </a:r>
            <a:r>
              <a:rPr lang="en-GB" b="0" i="0" dirty="0">
                <a:solidFill>
                  <a:srgbClr val="231F2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1400" b="0" i="0" dirty="0">
              <a:solidFill>
                <a:srgbClr val="231F20"/>
              </a:solidFill>
              <a:effectLst/>
              <a:latin typeface="ReithSans"/>
            </a:endParaRPr>
          </a:p>
          <a:p>
            <a:endParaRPr lang="en-GB" sz="2000" b="0" i="0" dirty="0">
              <a:solidFill>
                <a:srgbClr val="0D0D0D"/>
              </a:solidFill>
              <a:effectLst/>
            </a:endParaRPr>
          </a:p>
          <a:p>
            <a:pPr algn="l"/>
            <a:endParaRPr lang="en-GB" sz="2000" b="0" i="0" dirty="0">
              <a:solidFill>
                <a:srgbClr val="231F20"/>
              </a:solidFill>
              <a:effectLst/>
              <a:latin typeface="ReithSans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endParaRPr lang="en-GB" sz="3200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9618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5824373" cy="5044170"/>
          </a:xfrm>
        </p:spPr>
        <p:txBody>
          <a:bodyPr>
            <a:normAutofit/>
          </a:bodyPr>
          <a:lstStyle/>
          <a:p>
            <a:pPr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31F20"/>
                </a:solidFill>
              </a:rPr>
              <a:t>T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he whole network fails if the </a:t>
            </a:r>
            <a:r>
              <a:rPr lang="en-GB" sz="2400" b="1" i="0" dirty="0">
                <a:solidFill>
                  <a:srgbClr val="231F20"/>
                </a:solidFill>
                <a:effectLst/>
              </a:rPr>
              <a:t>switch fails 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as no node can communicate.</a:t>
            </a:r>
          </a:p>
          <a:p>
            <a:pPr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231F20"/>
                </a:solidFill>
                <a:effectLst/>
              </a:rPr>
              <a:t>Wired star topology requires plenty of cable - in a large network this can be expensive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solidFill>
                  <a:srgbClr val="231F20"/>
                </a:solidFill>
              </a:rPr>
              <a:t>F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ound in home networks, especially those that are </a:t>
            </a:r>
            <a:r>
              <a:rPr lang="en-GB" sz="2400" b="1" i="0" dirty="0">
                <a:solidFill>
                  <a:srgbClr val="231F20"/>
                </a:solidFill>
                <a:effectLst/>
              </a:rPr>
              <a:t>wireless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. 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solidFill>
                  <a:srgbClr val="231F20"/>
                </a:solidFill>
              </a:rPr>
              <a:t>A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 </a:t>
            </a:r>
            <a:r>
              <a:rPr lang="en-GB" sz="2400" b="1" i="0" dirty="0">
                <a:solidFill>
                  <a:srgbClr val="231F20"/>
                </a:solidFill>
                <a:effectLst/>
              </a:rPr>
              <a:t>router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 with a </a:t>
            </a:r>
            <a:r>
              <a:rPr lang="en-GB" sz="2400" b="1" i="0" dirty="0">
                <a:solidFill>
                  <a:srgbClr val="231F20"/>
                </a:solidFill>
                <a:effectLst/>
              </a:rPr>
              <a:t>wireless access point (WAP)</a:t>
            </a:r>
            <a:r>
              <a:rPr lang="en-GB" sz="2400" b="0" i="0" dirty="0">
                <a:solidFill>
                  <a:srgbClr val="231F20"/>
                </a:solidFill>
                <a:effectLst/>
              </a:rPr>
              <a:t> provides the central connection for all nodes.</a:t>
            </a:r>
            <a:endParaRPr lang="en-GB" sz="3600" b="0" i="0" dirty="0">
              <a:solidFill>
                <a:srgbClr val="0D0D0D"/>
              </a:solidFill>
              <a:effectLst/>
            </a:endParaRPr>
          </a:p>
          <a:p>
            <a:pPr algn="l"/>
            <a:endParaRPr lang="en-GB" sz="2000" b="0" i="0" dirty="0">
              <a:solidFill>
                <a:srgbClr val="231F20"/>
              </a:solidFill>
              <a:effectLst/>
              <a:latin typeface="ReithSans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endParaRPr lang="en-GB" sz="3200" b="0" i="0" dirty="0">
              <a:solidFill>
                <a:srgbClr val="0D0D0D"/>
              </a:solidFill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45E2BA-1BE2-F1D3-8BC6-723B8A79B4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2847" y="1343147"/>
            <a:ext cx="5175874" cy="4753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590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Ring Topology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 </a:t>
            </a:r>
          </a:p>
          <a:p>
            <a:pPr fontAlgn="base"/>
            <a:r>
              <a:rPr lang="en-GB" b="0" i="0" dirty="0">
                <a:effectLst/>
              </a:rPr>
              <a:t>Device connections create a circular </a:t>
            </a:r>
            <a:r>
              <a:rPr lang="en-GB" b="0" i="0" u="none" strike="noStrike" dirty="0">
                <a:effectLst/>
              </a:rPr>
              <a:t>data</a:t>
            </a:r>
            <a:r>
              <a:rPr lang="en-GB" b="0" i="0" dirty="0">
                <a:effectLst/>
              </a:rPr>
              <a:t> path. </a:t>
            </a:r>
          </a:p>
          <a:p>
            <a:pPr fontAlgn="base"/>
            <a:r>
              <a:rPr lang="en-GB" b="0" i="0" dirty="0">
                <a:effectLst/>
              </a:rPr>
              <a:t>Each node is linked to </a:t>
            </a:r>
            <a:r>
              <a:rPr lang="en-GB" b="1" i="0" dirty="0">
                <a:effectLst/>
              </a:rPr>
              <a:t>two other nodes, thus forming a ring.</a:t>
            </a:r>
          </a:p>
          <a:p>
            <a:r>
              <a:rPr lang="en-GB" b="0" i="0" dirty="0">
                <a:effectLst/>
              </a:rPr>
              <a:t>In a ring network, </a:t>
            </a:r>
            <a:r>
              <a:rPr lang="en-GB" b="0" i="0" u="none" strike="noStrike" dirty="0">
                <a:effectLst/>
              </a:rPr>
              <a:t>packets</a:t>
            </a:r>
            <a:r>
              <a:rPr lang="en-GB" b="0" i="0" dirty="0">
                <a:effectLst/>
              </a:rPr>
              <a:t> of data travel from one device to the next until they reach their destination. </a:t>
            </a:r>
          </a:p>
          <a:p>
            <a:r>
              <a:rPr lang="en-GB" dirty="0"/>
              <a:t>R</a:t>
            </a:r>
            <a:r>
              <a:rPr lang="en-GB" b="0" i="0" dirty="0">
                <a:effectLst/>
              </a:rPr>
              <a:t>ing topologies which allow packets to travel only in one direction</a:t>
            </a:r>
            <a:r>
              <a:rPr lang="en-GB" dirty="0"/>
              <a:t> is</a:t>
            </a:r>
            <a:r>
              <a:rPr lang="en-GB" b="0" i="0" dirty="0">
                <a:effectLst/>
              </a:rPr>
              <a:t> called a </a:t>
            </a:r>
            <a:r>
              <a:rPr lang="en-GB" b="1" i="0" dirty="0">
                <a:effectLst/>
              </a:rPr>
              <a:t>unidirectional</a:t>
            </a:r>
            <a:r>
              <a:rPr lang="en-GB" b="0" i="0" dirty="0">
                <a:effectLst/>
              </a:rPr>
              <a:t> ring network. Others permit data to move in either direction, called </a:t>
            </a:r>
            <a:r>
              <a:rPr lang="en-GB" b="1" i="0" dirty="0">
                <a:effectLst/>
              </a:rPr>
              <a:t>bidirectional</a:t>
            </a:r>
            <a:r>
              <a:rPr lang="en-GB" b="0" i="0" dirty="0">
                <a:effectLst/>
              </a:rPr>
              <a:t>.</a:t>
            </a: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106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5509345" cy="5044170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All data being transferred over the network </a:t>
            </a:r>
            <a:r>
              <a:rPr lang="en-GB" b="1" i="0" dirty="0">
                <a:effectLst/>
              </a:rPr>
              <a:t>must pass through each workstation on the network</a:t>
            </a:r>
            <a:r>
              <a:rPr lang="en-GB" b="0" i="0" dirty="0">
                <a:effectLst/>
              </a:rPr>
              <a:t>, which can make it slower than a </a:t>
            </a:r>
            <a:r>
              <a:rPr lang="en-GB" b="0" i="0" u="none" strike="noStrike" dirty="0">
                <a:effectLst/>
              </a:rPr>
              <a:t>star topology</a:t>
            </a:r>
            <a:r>
              <a:rPr lang="en-GB" b="0" i="0" dirty="0">
                <a:effectLst/>
              </a:rPr>
              <a:t>.</a:t>
            </a:r>
          </a:p>
          <a:p>
            <a:pPr marL="0" indent="0" algn="l">
              <a:buNone/>
            </a:pPr>
            <a:endParaRPr lang="en-GB" b="1" i="0" dirty="0"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  <p:pic>
        <p:nvPicPr>
          <p:cNvPr id="4" name="Picture 2" descr="Dual Ring Topology And Star Topology | by Tanushi Bandara | Bug Zero">
            <a:extLst>
              <a:ext uri="{FF2B5EF4-FFF2-40B4-BE49-F238E27FC236}">
                <a16:creationId xmlns:a16="http://schemas.microsoft.com/office/drawing/2014/main" id="{67AA2E50-B2A7-90DE-AF33-C1B87EC41C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9058" y="1771696"/>
            <a:ext cx="5972942" cy="2986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4388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effectLst/>
              </a:rPr>
              <a:t>Mesh Topology</a:t>
            </a:r>
            <a:r>
              <a:rPr lang="en-GB" sz="3200" b="0" i="0" dirty="0">
                <a:effectLst/>
              </a:rPr>
              <a:t>:</a:t>
            </a:r>
          </a:p>
          <a:p>
            <a:pPr fontAlgn="base"/>
            <a:r>
              <a:rPr lang="en-GB" dirty="0"/>
              <a:t>E</a:t>
            </a:r>
            <a:r>
              <a:rPr lang="en-GB" b="0" i="0" dirty="0">
                <a:effectLst/>
              </a:rPr>
              <a:t>ach </a:t>
            </a:r>
            <a:r>
              <a:rPr lang="en-GB" b="1" i="0" dirty="0">
                <a:effectLst/>
              </a:rPr>
              <a:t>computer and network device is interconnected with one another. </a:t>
            </a:r>
          </a:p>
          <a:p>
            <a:pPr fontAlgn="base"/>
            <a:r>
              <a:rPr lang="en-GB" b="0" i="0" dirty="0">
                <a:effectLst/>
              </a:rPr>
              <a:t>This topology setup allows for most </a:t>
            </a:r>
            <a:r>
              <a:rPr lang="en-GB" b="1" i="0" dirty="0">
                <a:effectLst/>
              </a:rPr>
              <a:t>transmissions to be distributed even if one of the connections goes down</a:t>
            </a:r>
            <a:r>
              <a:rPr lang="en-GB" b="0" i="0" dirty="0">
                <a:effectLst/>
              </a:rPr>
              <a:t>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Manages high amounts of traffic, because </a:t>
            </a:r>
            <a:r>
              <a:rPr lang="en-GB" b="1" i="0" dirty="0">
                <a:effectLst/>
              </a:rPr>
              <a:t>multiple devices can transmit data simultaneously.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A failure of one device does not cause a break </a:t>
            </a:r>
            <a:r>
              <a:rPr lang="en-GB" b="0" i="0" dirty="0">
                <a:effectLst/>
              </a:rPr>
              <a:t>in the network or transmission of data.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Adding additional devices does not disrupt </a:t>
            </a:r>
            <a:r>
              <a:rPr lang="en-GB" b="0" i="0" dirty="0">
                <a:effectLst/>
              </a:rPr>
              <a:t>data transmission between other devices.</a:t>
            </a:r>
          </a:p>
          <a:p>
            <a:pPr marL="0" indent="0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51633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36</a:t>
            </a:fld>
            <a:endParaRPr lang="en-US" dirty="0"/>
          </a:p>
        </p:txBody>
      </p:sp>
      <p:pic>
        <p:nvPicPr>
          <p:cNvPr id="4098" name="Picture 2" descr="What is Mesh Topology | EdrawMax">
            <a:extLst>
              <a:ext uri="{FF2B5EF4-FFF2-40B4-BE49-F238E27FC236}">
                <a16:creationId xmlns:a16="http://schemas.microsoft.com/office/drawing/2014/main" id="{8565FEA6-63DF-7D26-F601-0D7D4042FE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2406" y="1596546"/>
            <a:ext cx="6791325" cy="468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69961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fontAlgn="base"/>
            <a:r>
              <a:rPr lang="en-GB" b="0" i="0" dirty="0">
                <a:effectLst/>
              </a:rPr>
              <a:t>There are two forms of this topology: </a:t>
            </a:r>
            <a:r>
              <a:rPr lang="en-GB" b="1" i="0" dirty="0">
                <a:effectLst/>
              </a:rPr>
              <a:t>full mesh and a partially-connected mesh.</a:t>
            </a:r>
          </a:p>
          <a:p>
            <a:pPr marL="0" indent="0" algn="l">
              <a:buNone/>
            </a:pPr>
            <a:r>
              <a:rPr lang="en-GB" b="1" i="1" dirty="0">
                <a:effectLst/>
              </a:rPr>
              <a:t>Full mesh topology</a:t>
            </a:r>
            <a:r>
              <a:rPr lang="en-GB" b="0" i="0" dirty="0">
                <a:effectLst/>
              </a:rPr>
              <a:t>, </a:t>
            </a:r>
          </a:p>
          <a:p>
            <a:pPr algn="l"/>
            <a:r>
              <a:rPr lang="en-GB" dirty="0"/>
              <a:t>E</a:t>
            </a:r>
            <a:r>
              <a:rPr lang="en-GB" b="0" i="0" dirty="0">
                <a:effectLst/>
              </a:rPr>
              <a:t>very computer in the network has a connection to each of the other computers in that network. </a:t>
            </a:r>
          </a:p>
          <a:p>
            <a:r>
              <a:rPr lang="en-GB" b="0" i="0" dirty="0">
                <a:effectLst/>
              </a:rPr>
              <a:t>If the connection is </a:t>
            </a:r>
            <a:r>
              <a:rPr lang="en-GB" b="1" i="0" dirty="0">
                <a:effectLst/>
              </a:rPr>
              <a:t>simplex</a:t>
            </a:r>
            <a:r>
              <a:rPr lang="en-GB" b="0" i="0" dirty="0">
                <a:effectLst/>
              </a:rPr>
              <a:t>, the number of </a:t>
            </a:r>
            <a:r>
              <a:rPr lang="en-GB" dirty="0"/>
              <a:t>connections is n(n-1); </a:t>
            </a:r>
            <a:r>
              <a:rPr lang="en-GB" b="0" i="0" dirty="0">
                <a:effectLst/>
              </a:rPr>
              <a:t>(</a:t>
            </a:r>
            <a:r>
              <a:rPr lang="en-GB" b="0" i="1" dirty="0">
                <a:effectLst/>
              </a:rPr>
              <a:t>n</a:t>
            </a:r>
            <a:r>
              <a:rPr lang="en-GB" b="0" i="0" dirty="0">
                <a:effectLst/>
              </a:rPr>
              <a:t> is the number of computers in the network)</a:t>
            </a:r>
          </a:p>
          <a:p>
            <a:r>
              <a:rPr lang="en-GB" dirty="0"/>
              <a:t>If the connection is </a:t>
            </a:r>
            <a:r>
              <a:rPr lang="en-GB" b="1" dirty="0"/>
              <a:t>duplex</a:t>
            </a:r>
            <a:r>
              <a:rPr lang="en-GB" dirty="0"/>
              <a:t>, the number of connections is n(n-1)/2</a:t>
            </a:r>
          </a:p>
          <a:p>
            <a:r>
              <a:rPr lang="en-GB" dirty="0"/>
              <a:t>Total I/O Ports required is (n-1)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884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615573" cy="504417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3200" b="1" dirty="0">
                <a:effectLst/>
              </a:rPr>
              <a:t>Partially-connected mesh topology:</a:t>
            </a:r>
            <a:endParaRPr lang="en-GB" sz="3200" dirty="0"/>
          </a:p>
          <a:p>
            <a:pPr algn="l"/>
            <a:r>
              <a:rPr lang="en-GB" sz="3200" dirty="0"/>
              <a:t>A few devices have </a:t>
            </a:r>
            <a:r>
              <a:rPr lang="en-GB" sz="3200" b="0" i="0" dirty="0">
                <a:effectLst/>
              </a:rPr>
              <a:t>connections to multiple other computers in that network.</a:t>
            </a:r>
          </a:p>
          <a:p>
            <a:r>
              <a:rPr lang="en-GB" sz="3200" dirty="0"/>
              <a:t>A node must go through another node to reach a third node.</a:t>
            </a:r>
            <a:endParaRPr lang="en-GB" sz="3200" b="0" i="0" dirty="0">
              <a:effectLst/>
            </a:endParaRP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38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0D4D06-DCAE-7C66-3D64-CE25A32C72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158" y="3754464"/>
            <a:ext cx="3804464" cy="2560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880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6368164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Tree Topology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 </a:t>
            </a:r>
          </a:p>
          <a:p>
            <a:pPr algn="l"/>
            <a:r>
              <a:rPr lang="en-GB" b="0" i="0" dirty="0">
                <a:effectLst/>
              </a:rPr>
              <a:t>A </a:t>
            </a:r>
            <a:r>
              <a:rPr lang="en-GB" b="1" i="0" dirty="0">
                <a:effectLst/>
              </a:rPr>
              <a:t>tree topology</a:t>
            </a:r>
            <a:r>
              <a:rPr lang="en-GB" b="0" i="0" dirty="0">
                <a:effectLst/>
              </a:rPr>
              <a:t> is a special type of structure where many connected </a:t>
            </a:r>
            <a:r>
              <a:rPr lang="en-GB" dirty="0"/>
              <a:t>devices</a:t>
            </a:r>
            <a:r>
              <a:rPr lang="en-GB" b="0" i="0" dirty="0">
                <a:effectLst/>
              </a:rPr>
              <a:t> are arranged like the branches of a tree. </a:t>
            </a:r>
          </a:p>
          <a:p>
            <a:pPr algn="l"/>
            <a:r>
              <a:rPr lang="en-GB" b="0" i="0" dirty="0">
                <a:effectLst/>
              </a:rPr>
              <a:t>In a tree topology, there can be only one connection between any two connected nodes. </a:t>
            </a:r>
          </a:p>
          <a:p>
            <a:pPr algn="l"/>
            <a:r>
              <a:rPr lang="en-GB" dirty="0"/>
              <a:t>T</a:t>
            </a:r>
            <a:r>
              <a:rPr lang="en-GB" b="0" i="0" dirty="0">
                <a:effectLst/>
              </a:rPr>
              <a:t>ree topologies create a natural </a:t>
            </a:r>
            <a:r>
              <a:rPr lang="en-GB" b="1" i="0" u="none" strike="noStrike" dirty="0">
                <a:effectLst/>
              </a:rPr>
              <a:t>parent and child</a:t>
            </a:r>
            <a:r>
              <a:rPr lang="en-GB" b="1" i="0" dirty="0">
                <a:effectLst/>
              </a:rPr>
              <a:t> hierarchy.</a:t>
            </a: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39</a:t>
            </a:fld>
            <a:endParaRPr lang="en-US" dirty="0"/>
          </a:p>
        </p:txBody>
      </p:sp>
      <p:pic>
        <p:nvPicPr>
          <p:cNvPr id="4" name="Picture 2" descr="Difference between Ring Topology and Tree Topology - GeeksforGeeks">
            <a:extLst>
              <a:ext uri="{FF2B5EF4-FFF2-40B4-BE49-F238E27FC236}">
                <a16:creationId xmlns:a16="http://schemas.microsoft.com/office/drawing/2014/main" id="{DC0CC663-7FF2-DDC7-14AF-9B4D1E6F86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627" y="2372361"/>
            <a:ext cx="5062373" cy="2534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6998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5884987" cy="5044170"/>
          </a:xfrm>
        </p:spPr>
        <p:txBody>
          <a:bodyPr>
            <a:normAutofit/>
          </a:bodyPr>
          <a:lstStyle/>
          <a:p>
            <a:pPr fontAlgn="base"/>
            <a:r>
              <a:rPr lang="en-GB" dirty="0"/>
              <a:t>A</a:t>
            </a:r>
            <a:r>
              <a:rPr lang="en-GB" b="0" i="0" dirty="0">
                <a:effectLst/>
              </a:rPr>
              <a:t> tree topology is also known as a </a:t>
            </a:r>
            <a:r>
              <a:rPr lang="en-GB" b="1" i="0" dirty="0">
                <a:effectLst/>
              </a:rPr>
              <a:t>star bus topology</a:t>
            </a:r>
            <a:r>
              <a:rPr lang="en-GB" b="0" i="0" dirty="0">
                <a:effectLst/>
              </a:rPr>
              <a:t>. It incorporates elements of both a </a:t>
            </a:r>
            <a:r>
              <a:rPr lang="en-GB" b="0" i="0" u="none" strike="noStrike" dirty="0">
                <a:effectLst/>
              </a:rPr>
              <a:t>bus topology</a:t>
            </a:r>
            <a:r>
              <a:rPr lang="en-GB" b="0" i="0" dirty="0">
                <a:effectLst/>
              </a:rPr>
              <a:t> and a </a:t>
            </a:r>
            <a:r>
              <a:rPr lang="en-GB" b="0" i="0" u="none" strike="noStrike" dirty="0">
                <a:effectLst/>
              </a:rPr>
              <a:t>star topology</a:t>
            </a:r>
            <a:r>
              <a:rPr lang="en-GB" b="0" i="0" dirty="0">
                <a:effectLst/>
              </a:rPr>
              <a:t>. </a:t>
            </a:r>
          </a:p>
          <a:p>
            <a:pPr fontAlgn="base"/>
            <a:r>
              <a:rPr lang="en-GB" b="0" i="0" dirty="0">
                <a:effectLst/>
              </a:rPr>
              <a:t>If the main cable (</a:t>
            </a:r>
            <a:r>
              <a:rPr lang="en-GB" b="0" i="0" u="none" strike="noStrike" dirty="0">
                <a:effectLst/>
              </a:rPr>
              <a:t>trunk</a:t>
            </a:r>
            <a:r>
              <a:rPr lang="en-GB" b="0" i="0" dirty="0">
                <a:effectLst/>
              </a:rPr>
              <a:t>) between the two-star topology networks failed, those networks would be unable to communicate with each other. However, </a:t>
            </a:r>
            <a:r>
              <a:rPr lang="en-GB" dirty="0"/>
              <a:t>devices</a:t>
            </a:r>
            <a:r>
              <a:rPr lang="en-GB" b="0" i="0" dirty="0">
                <a:effectLst/>
              </a:rPr>
              <a:t> on the same star topology would still be able to communicate.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40</a:t>
            </a:fld>
            <a:endParaRPr lang="en-US" dirty="0"/>
          </a:p>
        </p:txBody>
      </p:sp>
      <p:pic>
        <p:nvPicPr>
          <p:cNvPr id="6146" name="Picture 2" descr="Tree Topology Advantages and Disadvantages - javatpoint">
            <a:extLst>
              <a:ext uri="{FF2B5EF4-FFF2-40B4-BE49-F238E27FC236}">
                <a16:creationId xmlns:a16="http://schemas.microsoft.com/office/drawing/2014/main" id="{6A1F97D6-8273-8171-291B-7C61216307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275" y="1942667"/>
            <a:ext cx="4200525" cy="3648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1704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6882" y="244187"/>
            <a:ext cx="67333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Topology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625964" cy="5044170"/>
          </a:xfrm>
        </p:spPr>
        <p:txBody>
          <a:bodyPr>
            <a:normAutofit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This topology provides a hierarchical as well as central data arrangement of the nodes.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The other nodes in a network are not affected if one of the nodes gets damaged or stops working.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05943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6301" y="228600"/>
            <a:ext cx="6099398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RJ45 connector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073" y="1359799"/>
            <a:ext cx="10401353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RJ45 connectors</a:t>
            </a:r>
            <a:r>
              <a:rPr lang="en-GB" dirty="0"/>
              <a:t>:</a:t>
            </a:r>
          </a:p>
          <a:p>
            <a:r>
              <a:rPr lang="en-GB" altLang="en-US" dirty="0">
                <a:ea typeface="urw-din"/>
              </a:rPr>
              <a:t>RJ45 is a standard type of </a:t>
            </a:r>
            <a:r>
              <a:rPr lang="en-GB" altLang="en-US" b="1" dirty="0">
                <a:ea typeface="urw-din"/>
              </a:rPr>
              <a:t>connector</a:t>
            </a:r>
            <a:r>
              <a:rPr lang="en-GB" altLang="en-US" dirty="0">
                <a:ea typeface="urw-din"/>
              </a:rPr>
              <a:t> for network cables which is commonly used in Ethernet networks. </a:t>
            </a:r>
          </a:p>
          <a:p>
            <a:r>
              <a:rPr lang="en-GB" altLang="en-US" dirty="0">
                <a:ea typeface="urw-din"/>
              </a:rPr>
              <a:t>"RJ-Registered Jack," The "45" refers to the interface standard.</a:t>
            </a:r>
            <a:endParaRPr lang="en-US" altLang="en-US" dirty="0">
              <a:latin typeface="Arial" panose="020B0604020202020204" pitchFamily="34" charset="0"/>
              <a:ea typeface="urw-din"/>
            </a:endParaRPr>
          </a:p>
          <a:p>
            <a:r>
              <a:rPr lang="en-GB" dirty="0"/>
              <a:t>RJ45 connectors are clear plastic connectors with eight pins.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42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2" descr="iGreely Cat6 RJ45 Connectors 50-Pack Gold Plated RJ45 Cat6/Cat5E/Cat5 8P8C  3 Prong Ethernet Cable Crimp Modular Plug for Solid Wire and Standard Cable  (Shielded) : Amazon.co.uk: DIY &amp; Tools">
            <a:extLst>
              <a:ext uri="{FF2B5EF4-FFF2-40B4-BE49-F238E27FC236}">
                <a16:creationId xmlns:a16="http://schemas.microsoft.com/office/drawing/2014/main" id="{072C2EF1-D3B8-1787-44F2-9CFFC7FDF5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2793" y="4038643"/>
            <a:ext cx="2286000" cy="200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33963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6301" y="228600"/>
            <a:ext cx="6099398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RJ45 connector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073" y="1359799"/>
            <a:ext cx="11442698" cy="504417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The TIA/EIA organization defines two different patterns, or wiring schemes, called </a:t>
            </a:r>
            <a:r>
              <a:rPr lang="en-US" sz="2800" b="1" dirty="0">
                <a:cs typeface="Arial" panose="020B0604020202020204" pitchFamily="34" charset="0"/>
              </a:rPr>
              <a:t>T568A and T568B.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Each wiring scheme defines the </a:t>
            </a:r>
            <a:r>
              <a:rPr lang="en-US" sz="2800" b="1" dirty="0">
                <a:cs typeface="Arial" panose="020B0604020202020204" pitchFamily="34" charset="0"/>
              </a:rPr>
              <a:t>pinout, or order of wire connections</a:t>
            </a:r>
            <a:r>
              <a:rPr lang="en-US" sz="2800" dirty="0">
                <a:cs typeface="Arial" panose="020B0604020202020204" pitchFamily="34" charset="0"/>
              </a:rPr>
              <a:t>, on the end of the cable.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One of the two wiring schemes (T568A or T568B) should be chosen for a network installation.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cs typeface="Arial" panose="020B0604020202020204" pitchFamily="34" charset="0"/>
              </a:rPr>
              <a:t>It is important that the same wiring scheme is used for every termination in that project.</a:t>
            </a: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43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1791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6301" y="228600"/>
            <a:ext cx="6099398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connector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44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88CDC7BA-2471-38E5-D6B3-4A167193F9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7751" y="1694760"/>
            <a:ext cx="4228836" cy="2286666"/>
          </a:xfrm>
          <a:prstGeom prst="rect">
            <a:avLst/>
          </a:prstGeom>
        </p:spPr>
      </p:pic>
      <p:pic>
        <p:nvPicPr>
          <p:cNvPr id="6" name="Content Placeholder 5" descr="Diagram&#10;&#10;Description automatically generated">
            <a:extLst>
              <a:ext uri="{FF2B5EF4-FFF2-40B4-BE49-F238E27FC236}">
                <a16:creationId xmlns:a16="http://schemas.microsoft.com/office/drawing/2014/main" id="{880C6072-56BD-C0F3-F8A5-C3E97D6A02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312872" y="4429055"/>
            <a:ext cx="6081287" cy="1585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213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4495" y="93185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FI" dirty="0">
                <a:solidFill>
                  <a:schemeClr val="bg1"/>
                </a:solidFill>
              </a:rPr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B79D7E-B0B9-422F-B601-006F2A554659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3500"/>
              <a:t>Go to </a:t>
            </a:r>
            <a:r>
              <a:rPr lang="en-US" sz="3500" b="1"/>
              <a:t>vevox.app</a:t>
            </a:r>
            <a:r>
              <a:rPr lang="en-US" sz="3500"/>
              <a:t>
Enter the session ID: </a:t>
            </a:r>
            <a:r>
              <a:rPr lang="en-US" sz="3500" b="1"/>
              <a:t>178-855-205</a:t>
            </a:r>
            <a:r>
              <a:rPr lang="en-US" sz="3500"/>
              <a:t>
Or scan the QR code</a:t>
            </a:r>
            <a:endParaRPr lang="en-GB" sz="3500"/>
          </a:p>
        </p:txBody>
      </p:sp>
      <p:sp>
        <p:nvSpPr>
          <p:cNvPr id="5" name="Rectangle 4" descr="QR-code">
            <a:extLst>
              <a:ext uri="{FF2B5EF4-FFF2-40B4-BE49-F238E27FC236}">
                <a16:creationId xmlns:a16="http://schemas.microsoft.com/office/drawing/2014/main" id="{1A77AEAA-C08F-47AE-8D12-9FAC762E9835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05726F9-9AF1-4F2F-BE1F-19D3F2C03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178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F115785-143D-4301-863E-908A5F106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894EACA-7300-41C9-8135-05F1389D3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578CE1A-B3E5-4E17-8A24-61BC30660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226CB09-6131-4332-B836-10D592B4D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B087C75-271A-434F-9D41-352F1A103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CD5510-B9A9-45BB-AE13-FD8893683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0466FC5-0039-43E9-99D4-5DCCADCD9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581664D-D1EE-4620-AE4E-449BE145A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890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DECE129-1C32-4F73-9D6E-DD719E426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8978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85DBAC9-DEBE-4803-B3CE-F299689E7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0678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8CC0118-2C56-4ED7-944F-F7F981556A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1567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48B7694-86B5-4087-9B6E-323D8102C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9245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92BD503-8EA1-4F7E-A7A8-6CBD4BCEC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3345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6DCCC71-8DB6-4D39-939B-9AF101D02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A492D3C-FB23-43A3-BF6C-2561A9327C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95123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5A8A783-CAE5-4199-8921-A919BEE38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96012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F48F9B1-A751-4FFB-A9E4-B940855E0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78E0D72-A898-408B-B818-7A2455777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9779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F320C76-F624-479B-A700-B26F8B6928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9867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789DFA1-34D3-409B-9670-2EB54C71E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9956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7D4A2FB-0926-4DF9-92A8-5EC559B37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17CC007-560D-4A2A-80BE-D5C01A19C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10134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13BDB52-FE0D-40E7-B2A4-620A2A92A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4DF5B0C-F3E0-4E9C-A8C8-2921EC1CD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76CA830-2AD2-43B4-B263-E163EDE9E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E2D02EA-05AE-4BAB-A290-4A50E4D64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5AC5CA1-66F9-4E14-868A-47F1565B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2E16600-A08D-4C10-B5F2-1636C533A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A7F7E1D-29F0-4371-9D4D-DE563E21A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BC11521-1717-4848-B9DA-5EF567B0B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178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007C60A-A8B1-4122-8011-2412472F1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5302730-7162-470C-8DE8-220610176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356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1A9ACBA-4845-4B5F-9081-C372FD9990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445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48D4312-CF4B-477F-9EF2-1042B0383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534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71BDB2B-C28A-4286-83A4-F72CC1540B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623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39D077AE-2396-4DD6-B12A-A1C2BF0C6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712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EEDFEFE5-2D1A-4E4B-A93D-101CFCADD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97F2635-6CAC-4753-939C-1799F3348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8890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9E996A96-DD73-486D-A2D8-A4F8515D5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16835018-7C3A-414A-928B-ECEE17636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067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F2F0C9FF-182D-4FBB-9468-A8FDD0303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1567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DB8ECE48-44E4-4501-A89A-E3C30FB7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245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1B883A1-D98F-4BCD-AE33-F6B0963DC0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334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85808D42-C68D-4CE0-ADB2-D493A1268A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9423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EBBB65ED-8ECA-49CE-BC25-DFE055DB7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CE9CFDB0-923F-4E01-A528-AF263417F2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3A5D779A-EFBE-4F6F-A3F0-8F5730B5F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44B919A1-D3D7-47CE-8A7F-16F981A17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93909282-BF78-440A-9DA7-B3F4F45DE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98679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C9A1939E-CB62-40E1-AA35-C889F4199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F6F9593D-7706-470A-903F-DE5A92E08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2C71865B-882D-49A7-BAA7-C76068AA37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10134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D629CDC7-34D3-4736-9C0C-A4935B628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050A6352-6B96-42CC-A1B6-997AD9E1F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10312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E9A58CBB-48A6-4E38-87C5-C73B8F97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10401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600BB86C-CB6F-4558-852D-AB60CF6ABC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10490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51D02478-249B-47D5-B221-80EF07C1F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105791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D975C1ED-F365-4E55-9016-846205939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10668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8982A370-7438-400A-8557-B7B6E0880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3C8C37A2-7394-4784-8F60-94A5F7BB2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8178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C02CC672-657D-4C5A-87FC-4B680E802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6167FEBC-60B1-4195-832A-A83092C93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8356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078836D7-33BC-4486-80C2-8E46ADBC1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1F2C6E2D-7245-4E61-B51D-4203AFCC0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9C89EC5F-3C77-4687-9729-4DCA29E88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4EBEF343-1847-4EE8-A742-98DD887D7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712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441AB0A3-2427-4F07-87DB-8ADC03E9B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475E3FBB-00CC-4674-96A1-563958C82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890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FC26CEEA-6947-4B40-B85F-800A02B90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978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594B4A8-84B0-47F3-9906-8577B1D9C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067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21A795C-F79A-4EFA-8CF5-0ACD1D9F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156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24AD1D89-9A05-4F33-9129-E0E962F5D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2456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BFBE27B8-220A-4D0A-8C21-E1CEBE630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334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32D7ECED-3FAC-4EEB-8675-8A14A7DBE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BEBBA1F4-036A-4CD1-93C2-7E78B2D98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01090E94-2ED7-4B9B-B5BE-BB2222657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601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07C1BA9C-F818-43C5-B1C2-9B0308577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0B5D7435-56EE-4331-AAE8-5A1F99508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9779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FF622E01-4757-4B6A-AE41-CBCBFFFD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EA8B8DD0-DB91-44E8-955C-091EA58AD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D558F40D-3E12-434D-BE96-D5D700A52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10045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49C641BB-B51B-46B1-BC8F-CEF0BCAA5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134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CF838CF7-6AF4-4941-8BC6-F5CFB9B9F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EC04366B-8DF1-4355-9E46-7C593B149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103124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C532C967-69E0-4E5B-AD68-62D3F7CA8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8ABD1F83-7393-455C-83F1-118BC3D50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A0EDAD36-7D15-4021-86B0-EA40A3577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B93455B7-8887-40D1-99D2-A951918E8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10668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A2590ABE-FB4E-4F69-88C0-B31367EBD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30780B33-96C4-4B22-B0E2-271FA34C7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1788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C89F24B9-19F0-4070-BDA7-E5B27059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2677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41126EBC-4B68-4E6E-8EDD-F77D55B04A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3566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2A9B2AF0-FAE2-4120-BFDA-8A6F0C319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4455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1F3AA4CF-C714-4F80-B054-E093AC459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5344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5157D2EF-8EBF-4B7A-9251-F718F7363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6233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BA02400F-0379-481E-94B9-8B9ECE699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7122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06131AA9-1D7D-43CE-8B2F-162C42511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8011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657D7D93-173E-4D3D-9D57-7FBD9BE5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88900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99694D1F-271E-4F76-A278-FBDFA033B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89789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DE52A96A-6A9B-4ACE-8FCB-4D74656221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0678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603EE063-B371-4842-B32D-5724FE10A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1567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791DB739-2237-421F-A212-3558235B1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2456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DCC4275D-AEB0-4014-88D5-B46556E2F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3345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40228FB2-735B-4D02-973D-AF525EA674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4234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D8F566C1-2E68-4588-B5CD-4DFC7E8F81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5123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E7DA8F2E-2506-4A4D-841C-C6656395A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96012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82F7EB23-DFB4-4F17-87D7-6DA9833A8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96901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C8C4B7AC-315F-4294-8BEC-17E5C074F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97790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3A9BC841-3ED9-42C3-BBC5-CF1E6FF8C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98679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A59B9C79-E1A3-4013-838D-494515885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99568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5A239500-1133-4396-99C2-67A0E4EE1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0457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622EE164-0759-4B50-BF84-4A4B5F3F3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1346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4EB4CB9E-C0C8-449C-B352-2CB09B687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2235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1ABB1B22-703A-4A6D-9A40-A87EAEF35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103124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AF06F26F-A806-483B-BB7E-A68B49F45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104013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D2D73526-FE48-4AD3-B00E-B573E5512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4902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9A0F8CF0-7655-4A74-900A-BF1F8DF1D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105791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55A33023-1CB0-4C20-91CA-E53265A3F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10668000" y="2303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25B1CF84-0569-4D9B-A365-7D30A0914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10756900" y="2303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9646CBFA-5998-4F56-AB2D-6169A7A78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1788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3809C159-4353-4004-B1B4-B474E2395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2677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8C436A29-C469-4A3B-A56F-CEABA2021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3566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BE2606C2-F046-4708-A4AF-DE18873C8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84455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FC6CFCAF-3351-4B10-9BE3-50FCA8799B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85344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CA9F4482-E7CA-4BFC-8671-66BC6E06A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86233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26055D6F-32BF-4385-8588-4F788EF32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87122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FF13BE72-8843-4938-B8F5-B0AACFCC13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88011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D452C6CE-9CA1-4278-88EF-A63747778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88900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49FBC8A9-E89C-4037-8D5D-27CC42AABD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89789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9A9CB033-AB3D-491D-B447-53743EAE6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90678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5CBE8E69-5714-49B0-85C6-81FD5B813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91567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5ECE7B22-2CFA-4A36-80C6-A93AB974D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92456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9F890ABC-41AD-4200-9E1C-18768B97D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93345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5E81D4A7-4F69-47D2-B1B7-B2ADAE58C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94234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1BDCAD53-2F4A-42C3-8472-20DBD782A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95123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B56972E6-D3A1-4C6B-A8B8-70C621709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96012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1D29739F-ABE9-4E83-BA71-33CB509CE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6901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F5B174F0-7268-4E4C-A79D-3BA06AA9E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7790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08CADB86-C4A1-493D-92A4-CB2A3BBC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8679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B3D1A79C-2CA3-40A5-9C5C-39CCF983F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9568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751FAB4F-4805-49BB-BA62-794C5276AC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100457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E2F4BC60-7BE8-47CD-A406-74722B59E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1346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770D11A8-F6A3-42A4-9EFC-1FFB53AD73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2235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A77CF8D0-B256-4874-B792-EBF0A0589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103124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D4CAFCFC-0E23-4C41-A123-807300D03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104013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188FBC8D-06C8-43A3-9F4D-C63ABBCFC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4902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66466D15-2D83-41B4-9A40-CE084CD62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5791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74119CC8-16C5-4F52-AC48-B4CB5CE82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668000" y="23926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0F5D7462-384B-488D-A045-64DE86A205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756900" y="23926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217D4878-9B0C-4791-8B35-35256F4AC9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81788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48D4E4EA-425B-4730-A4E6-52B3BD77C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2677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CD52F66A-17D8-44B2-89BC-C40B6A48F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3566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93769B1F-D222-4F56-A8A8-9F7DFE602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4455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78040CFB-A556-43FD-B02F-FE65FFDA9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5344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BDDB76CF-2655-414F-8E7C-E2F355BFF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6233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334EC1F5-B4FA-41CD-8CFF-33AEB3E9E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7122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40CBD421-042D-4929-8AF9-69E676BB7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8011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8A601EF9-1B22-47F7-A20E-9F8331BE4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88900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0C07C44C-DA21-4B07-B9C7-C3FE49FC87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89789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D1A819F1-B9C1-4313-9D02-1152CCB987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0678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4DDC5751-03F6-48AE-A26C-DFA07994F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1567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043DA81C-24F6-45E8-B9E1-452C07965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2456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50027649-6D90-45EC-B875-639642300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3345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89670694-0D3F-42D9-B32C-5B9E1A9A7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4234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88A6A318-91D0-48FE-9C90-D03119B2B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5123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96DE20BE-9861-400B-907C-6E8748542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96012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883CD774-7D75-43A2-A661-DC56D7BC34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96901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624C3339-D15A-480F-84FA-4B0105EB63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97790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66F057EE-0561-4D6D-81C4-3F347DDD5F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98679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279EA0E1-2E46-45EF-9FC7-44FC552F9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99568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9B7552F9-77E2-4B29-885C-C1150DCF2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100457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48E1D9C3-0043-4229-91C7-2ABEFF996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101346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96AB96E1-F9A2-4F77-B1A8-46503DE96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102235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BBFF5FD4-5166-4B1D-B67F-3E2818775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103124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5B5ABE59-5F7E-4FB9-963B-8767C53BC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4013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321C95B2-8DBC-42FD-86D2-D764577BB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4902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E99E014F-90D0-4F27-B5E7-CC9E81F05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5791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FC649584-4E5B-4711-B747-250BCFD2B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10668000" y="2481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FDC70A14-5DE2-483F-8B48-F050CA373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10756900" y="2481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3F0A2E16-49A5-49CE-9D17-7BA505CEF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178800" y="2570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98FFEB81-5CBA-40EA-B10F-5C57897BD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2677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3880965E-7F65-40DB-882A-36B3FF99A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83566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98855530-9E07-40B1-BA30-CAACFF45B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84455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47E58340-ABAD-4BA9-8950-0303C7238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85344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045C4520-6498-4E12-959C-73C5E7207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86233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66F1BE0C-2D82-4AE8-BC3D-FF3DEF0BB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7122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8A413DE9-A3E0-49C7-8F95-5D970DEED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8011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F63FE9D2-3C03-468F-A895-EF3083358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8890000" y="2570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D129984A-BAF2-4F0A-9512-C8DA2FB35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89789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ECD80E3A-4BBE-4233-8D9F-106B7FFE20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9067800" y="2570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349AAC2B-C632-4F64-B5FD-5DC0944CA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91567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E9830FE6-1DB3-4ACC-A6C2-64B06874EA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245600" y="2570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54AF7C4C-0EE1-463B-9F4E-9EEB6A25D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3345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7AEBBC70-38B1-4C4F-BF3A-1208F53BD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423400" y="2570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A915C3C5-F8E7-4F0E-8C80-CA56C911F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5123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C4799258-07D9-4BB5-935F-155754C37A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601200" y="2570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94A9C746-C7FA-4DDA-8082-DC2419530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6901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4E49879A-1AEC-4292-A839-327129D71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779000" y="2570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DF8DAAFA-3C87-41D7-8DB5-C3146C505D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98679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FCFC788E-34AA-4CD4-A2A4-0BCDEBE5C2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9956800" y="2570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D9A79D8B-E5DA-4506-8553-A4F67B08D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100457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7B492F32-BB91-4927-B79C-12E0582F95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134600" y="2570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637849AE-A632-4D7C-989C-F35D6E359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2235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6FB2C6A8-4EC6-4FC8-B955-0144DB4554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3124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E60961BB-8095-462D-A3BB-00B56C1C2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4013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AA7F8071-BB05-4B8F-9CA6-7D6A4D51B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4902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2070763F-FC4C-44AA-950F-1E0D7B06C5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5791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64D44DA3-557F-4D49-8ADB-8D1C4385D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106680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241DF217-92BA-44F9-B1D4-16E89EAA9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10756900" y="2570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989F73A5-8D90-4A44-97B8-1275F72C9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1788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21DD1E42-72FD-4D4A-AD8F-B569B4FAF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82677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5D8FA999-50C1-48C0-A5EA-6E211298A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83566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0AAAC81C-0C9A-4283-83E2-8223E68D6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84455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B7A4535C-FA86-462F-B43A-DBCB951D4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85344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4051BABF-9AD3-48D2-B01C-65E451374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86233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E1A46871-DA97-42F2-98BA-499FB100C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87122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11CED379-6EEC-4A73-B624-9921C06DC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8011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2B7CF491-2C85-4BE6-99B1-633D0FCD6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88900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B5B868B6-0807-42AE-B4FE-B27143E66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9789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9721A002-9CD2-4473-9CB0-7C4D02AE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9067800" y="2659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4E9AF43C-7A53-437C-8007-85223BCAA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9156700" y="2659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4FE166B6-BFE1-4F8E-81C5-52C343E95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92456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2C187FD8-AA6E-4399-BE41-66ACAC2F2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3345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B095C093-E332-4487-BEFB-85562338A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423400" y="2659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43262380-4DC2-464F-9E82-4C8B12799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512300" y="2659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5A24896E-E265-428C-8872-F800CBD90D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6012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578F77E7-34E8-48C9-A60C-09D62B7773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690100" y="2659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EE0AA0CD-6959-4AA7-882B-A39E76934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7790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06FB0F03-0E60-4CCD-A9BB-7FA358522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9867900" y="2659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676B307D-3BA2-4D18-ADEC-DAAA714D7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9956800" y="2659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99492E81-3A6F-4DE1-A988-8AEBEE66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10045700" y="2659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2D366084-619C-4B68-B254-E2E2774E2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81788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3DEBD599-B09E-4E14-8B0F-B99B7CD01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2677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14BD44F0-0737-492E-A6D1-72515DF96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3566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94190E31-5357-4453-8011-8A2F5F35E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4455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F35BF692-CA2B-490E-82B6-9ADD28F93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5344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911C6BE0-C7D7-4AC0-8940-B2708BD99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6233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0B2C5576-4AA6-44A2-B57A-4B96A5A32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87122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8161C080-8CA5-4D32-A5D9-9A7E5964A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88011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D1B996E3-4976-4643-B679-4646894D3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88900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DB90CFC9-9B0B-4955-AE65-77B00958C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89789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BA7E94DF-A36A-40FA-ADB5-91BCFC0E2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0678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2F7EA9C4-0AAF-4074-A13F-84D7A0DC9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1567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FA4F6F4E-55C3-4AA7-A248-76F367A11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2456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539E8367-1A1A-46A1-8849-8198FA06AC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93345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7279DAD0-274C-42AF-A27E-0A0CC9AEC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94234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7CD4F5FC-D2C1-4B8A-A971-A8F6D3787B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95123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2D9F090E-7CC5-4661-ABC8-54938D1C7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96012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27546CED-9E08-40B3-81D2-74C22F4E4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96901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16341166-3DD4-4B83-BC38-CAFECCE6C7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97790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774B4C17-B601-4A1F-BCDB-BBA12B22B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98679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E5DEB202-AA45-4505-9723-EF037DA78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99568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D2A7FE5F-614E-4BFF-9D4B-2B6BDF2A1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100457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1CF363BC-85E7-40A8-90D2-B1D3828F89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101346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8ABA9332-EFAA-4812-9C7D-59FE2D026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102235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915EF12D-A0B5-45B4-ADA3-55989D233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103124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21E31694-8014-4006-ADC2-FFC1F1E3F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104013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C2E1321E-0E24-42FE-A1B5-4DABA17E8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4902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BC069317-24AC-451F-8C06-1762FC9F0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579100" y="2748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6C3B7795-F1CD-4507-A658-7181E86F9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10668000" y="2748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7C7810C5-37A4-4D86-9D0A-AF291A257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81788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4AEB38D1-CDED-46C2-84AD-E2EE3DB2A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82677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6107180B-F125-4C6C-B3EE-47C8A55DF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3566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E29BDE95-F5B7-48A4-9464-8A60A2CD5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4455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59F1FE08-5112-42C3-A713-DBEB9209B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5344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2422492C-E14E-45AE-A89B-A45E57489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6233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B949524F-DE5F-4285-9BC5-EF279F6B6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7122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57DFD5FA-9C7B-4DDE-93CC-354C013F9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8011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70635831-C6EF-4288-AEA3-66B3AE252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8900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04AEAD21-E60F-4CEA-AA98-1C98C0703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89789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29BD7EA6-8FDC-4E0D-AE27-EC9C58B75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90678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A86B4866-6EE7-4E3C-88EB-F339B5581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1567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1A03354A-FA44-49B0-8E76-C15F6FCB4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2456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1E8171E0-46E8-47CE-B261-13317A307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3345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AE5A15D0-6E67-4326-A9B7-902338A73C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4234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E717E0C3-2CE1-4E65-863A-6790555AB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95123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F877129E-1CF2-41C4-BDA3-306A5542E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96012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BB0B9AF0-7AA0-44DB-913C-B67217C24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96901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C4C437A9-9136-44B4-9A19-7E64BF503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97790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42C902B8-DEEC-4CAB-82C5-0BCC1A624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98679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D333DDF6-7AFD-46F0-90C9-C1120C17C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99568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11894AD5-DD3D-470F-8FCA-720311F903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100457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33D9F757-D12C-444E-AD6D-DA783D370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101346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2334F909-F9AB-4542-A576-AFC1022EB5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2235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468603A1-90B6-4B3F-B53F-32E7DBA23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3124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C4F41ACB-4A51-46A4-B2B6-7891D3E60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4013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E9920C31-168B-415C-A275-43394F1CD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104902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9DDE0424-FBD6-457E-BB8A-C27A6EE08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105791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51C1725D-68BB-4CB6-85FF-B85A34EB1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10668000" y="28371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11F87F2D-71F4-4173-9746-5D5037C8E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10756900" y="28371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216F0EA1-51A7-4491-B3E8-7BDC75C17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81788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EBF1C402-342D-44A8-B7FB-0AAB4908F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2677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AE4CB6D2-E6C7-45EC-88DF-708480A47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83566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88364F98-656A-4D66-AB77-8E1F49635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4455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51DE40C9-A152-4C58-845D-A7BA8BF11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5344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B9A98416-9FC3-4D90-B09B-2DEAFCC05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6233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B45F571E-53D7-498E-80F5-DA60536E2D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87122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D36FD7BB-A1F3-4461-859C-C780E323E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88011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5173DB22-AC4E-486B-9FEE-C1D43F5927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88900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52F669F5-A65F-4363-A9C7-E4A7EBAB6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89789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0C62BBCE-7786-499D-8CBD-AF305CC556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90678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46ED7EF3-5F85-42A3-994D-D71B23E07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1567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9FA2AB8B-11E1-46E1-8A70-8BF172EE8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2456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67A473CA-CB9C-4D12-B860-67E5623EF5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3345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4C36790F-9BE1-4927-BB36-3F8855CD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4234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F3FAC12C-086C-43A9-8986-E17C95F311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5123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4EB8A4FF-71F3-46C9-B4BB-1BDE93CE8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6012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56F62323-0047-480F-8302-F0C5C207A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6901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197FD582-9E2A-42FD-9834-C182D6A82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7790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2F3B2CA7-6EB6-4B64-A24E-6FBB27785F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8679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FCE208B3-F2D0-42F2-8D20-AFC337260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99568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2107641E-5471-400D-BDD1-85E958C4F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100457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F445EFB3-5C56-4CCE-9698-F80F120816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1346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B74C3236-A012-46AB-AEA4-715400A5A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2235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E28B45C8-981E-4091-86E0-F08F461FB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103124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A3FBC578-AA00-4AC1-A9E1-AB06CF221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104013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7F630CFC-FF3B-4C74-9FD2-9D76D857C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10490200" y="29260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65606039-A392-44A6-96D8-40DFF69FF4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105791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57FA9EDC-244A-4211-80FE-A71BF4AF4B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106680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72A22814-87FD-43F6-9A73-53A6D7E68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10756900" y="29260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194CDA1B-5EB2-439F-8343-25D5251EE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81788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44D0E458-E664-4B09-B10C-7EEFC0188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2677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ADA2BC82-22E4-4469-A943-486C0F171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3566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1EC6FB58-25DB-4811-8F87-EEF6AD6C5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84455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803B389C-FA33-4F0D-96F5-C56F82CA8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85344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DC3B0E75-6CD0-48EC-A930-CF6630174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86233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2A30054D-23A7-40B5-95DB-108EED4525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87122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BEB0C5C4-2D36-4964-B8EA-FEC20C70F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88011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692A3054-5CCF-40CD-B8A2-87AD85816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88900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1E551A6E-4CCA-41FF-940A-D972AEF57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89789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8FCEEEB8-025B-443A-A42F-095E69C8F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90678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2A37E82C-D0B3-4A1B-92A1-1A3ACC69C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1567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FBB509AE-557F-469B-BFFF-F9517D71E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2456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4292A2D5-3D5B-4EF1-9305-3F2ED46A0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3345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2389FDA1-CDC2-48DC-A580-F4392A30B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4234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22817F85-A642-4577-A2FB-836B6A4F5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95123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1F13FBB6-AED8-4C4C-A0AA-1305F4714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96012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4581A597-E7EB-4E1F-B4C8-BD4ABF4C0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96901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8880F349-0F66-4EEB-B9C1-0BD116DD1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97790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F916737F-AD71-4F66-91E0-797A7DDA5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98679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6B9AE468-9A48-4A0B-A9ED-F6510776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99568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BAC1E245-D7AB-41FB-8394-703252B28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100457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51833CB3-7320-4814-AA05-63EC0F3D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101346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475DF32E-4C3A-4BB5-962E-8134E29AF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102235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3E0D74B7-0EBC-4952-A6A9-81643C583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103124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31DE0A94-E7D7-4269-A5F8-818EE8C10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104013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3A91ABC9-0BD9-4879-9087-71E486932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104902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F6E6DEF0-D922-4A9C-84E3-CE6B412833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10579100" y="30149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04ED24C2-AE4F-4713-8D98-97DB8D3731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10668000" y="30149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C4666511-CEC7-4EB3-A725-2CB0D653A3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81788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3805B120-FC62-4FC1-A3BE-2E09CBDA81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82677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FEFB87B9-B808-4A3F-8631-78F0AAF0B6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3566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4EC4317E-D33A-4A24-858A-CB5627CAF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4455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E77A5693-82B7-4C24-97AA-1491647FF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85344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BBC49B66-81FC-4ADB-9824-AFD944EA1F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86233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7A4758ED-359B-4843-8862-F0364928F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87122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5E2A53A5-855E-492F-9720-79138DBCE7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88011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38125C1F-406A-4722-BED1-B3CD4004B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88900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016347DB-8949-477A-A658-FFA31E1839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89789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BC15D023-86DF-497E-B949-0205A65D3E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0678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B9EFE79F-CCDA-44CD-A2A7-0D3C1D618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1567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7CF8F9A8-FC6E-4D1B-9F26-C37525AD5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2456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34FF2797-AE5E-4465-8037-0CD3FB713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3345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7874B48E-5A05-457F-9E13-C4F9A4667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4234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C5FCBFE3-0456-45EE-813C-A8B867496B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95123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6D58A8B1-1732-453D-AF1C-652BB50C99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96012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451C0C29-F3A7-4814-B7AA-DCBD928F47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96901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0105ADC9-7FD4-4053-B768-E3A90388F6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97790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57585D30-53A9-4EF9-8DB3-D8B7BE49F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98679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89B31C73-6175-41A5-BFB5-462F055A4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99568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455F8FE2-4781-42BB-9581-E049E870B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100457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D25A8CBE-A264-40C5-84D2-1A234AE31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101346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E8E01802-505F-4484-9A1D-A5100C6A84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102235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ED640C99-E5A2-4D14-87B4-5E54F7C4D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103124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37124D99-A709-4D9F-B8E3-CCC5489C2B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104013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93BD94AA-74AE-4C3E-83F0-9B356F43E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104902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611C2459-E7E2-4A67-8B9E-00587D8EE2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10579100" y="31038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0929EBED-3032-4916-ABB6-7CC0C3B8C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106680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42090F6B-694E-4FBA-8003-615DCF25E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10756900" y="31038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F1D54DBF-CF1F-4F81-8BC3-E9718D4BE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81788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FF46C6CF-B748-4F7E-92B5-0F9E887FAE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82677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BDA129D4-91CB-41BC-8D44-32C119B4D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83566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5AD400AA-A770-4FB1-9CFE-49FC0FC15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84455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4E854BEF-C01E-413E-9FD4-A33D687F3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85344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4CEAC2F2-3866-481B-9AEB-11C1D54549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86233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0CA64921-B03C-45E7-8534-2DC02D518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87122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262EF3CC-82D6-486F-B362-7582B57F1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88011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DF9912B7-EE98-4A35-9FA3-9C9A955A9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88900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303B5280-2A7B-40F6-8BA4-732B4BEF2C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89789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546E13EE-BF77-4883-9FB6-1819C03ED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90678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2DEE02F6-FD23-450C-A547-1EB5974EE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1567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423E9ABC-67FD-4FB6-B87B-8A2AA66A36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2456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B7B3FE3A-D5AD-4729-921E-3D010EEBF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93345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31018937-0761-4B05-AA98-FAE02527B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94234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99BEFAAF-3A78-4DEC-B51E-50E4DC4BB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95123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3FE205B4-2039-4E50-ABDC-80BA5A96F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96012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FCE41907-C9C2-4C30-841F-8727F7E99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96901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6EF29D86-C671-473D-91C4-C9829B5E5A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97790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FEC701CB-3A5A-40DD-885C-D5F19C93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98679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95E26441-8B34-49A8-884B-841E3D72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99568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5BB2D8E6-76B8-47CE-9700-52AAFF5B7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100457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49B4E23C-601D-46FD-94BC-4A1A92989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101346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F366D641-2034-41D3-A7F7-63441B173B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102235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5F5EF80F-9807-475C-8F9F-D11EA27CE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103124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FAED5560-ADBD-48B2-9116-9FA2E7388E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104013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503A4BAF-9094-4FD9-A264-4C2E83412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104902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04DE0D87-5CF1-4D8B-8DCB-5DCA06364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105791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80929423-B29B-4605-B3C3-7B036B5BF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10668000" y="31927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89C5E48A-EC04-4064-B89A-4269081E0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10756900" y="31927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920A0223-BF26-4977-A839-F841CD43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8178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375E458C-D513-4EDB-93DF-8A4B4FB7C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267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1F08C290-E3A7-4791-8E07-6BB424FF8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8356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90743809-6D2E-452E-A8D0-5E18B34DB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84455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5C7A57F8-A4F2-4736-98FE-2EC41AB1F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8534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9E076B3C-619F-4FA1-A844-885EB298F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8623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E903B46D-F025-45C1-BF78-A9E2D6D56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8712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AADC659B-71C8-4257-9A6B-C62FA12E7D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B317D97F-7117-451A-ADB0-5CF1B32EE7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8890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3A5E7A98-FB32-4030-A74C-EA400E36E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89789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4C2454E1-83E0-4E4C-935B-8F3906DD5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90678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9F75E3D2-1B10-49A0-BA88-422EAD8C9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9156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5E6B6B20-849E-4673-9DA9-481332377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3BE22818-CBE1-43C5-95E0-02571BA84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93345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070A3335-CB26-4677-B852-4208DDE734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9423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164E3881-7AA9-4E41-9B3B-2458E39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9D85ED17-9053-421A-84DC-BA1D41A73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32D68B93-25F5-4972-934B-755F745F85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9209568B-FCEA-4C9E-824E-024FEE662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9779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9BF4E1C0-2401-4C3B-9097-16EBA3B69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98679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2CB3A67C-6087-4658-9CA0-3CB3EA094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9956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D8F09D2C-1997-4645-BB21-5F55B761D5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10045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277673AA-E3B8-4479-8B75-349FBD1F09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88EE018A-802C-4FA1-90D9-96AA93908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10223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DD56BF0C-DF10-47BD-98D8-BFE5444CDB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10312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C2B8412F-B015-496C-8E52-BB379D7A8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10401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6F873629-CDF6-4CE8-A0FC-5A6CDB4C8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1A68A53E-7FCE-4915-AE79-F75C88EB8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3"/>
            </p:custDataLst>
          </p:nvPr>
        </p:nvSpPr>
        <p:spPr>
          <a:xfrm>
            <a:off x="105791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A7CD3CEB-254F-40E3-B07A-1F97D3A8D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4"/>
            </p:custDataLst>
          </p:nvPr>
        </p:nvSpPr>
        <p:spPr>
          <a:xfrm>
            <a:off x="106680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EA8B550D-FDEE-4E14-B5C5-04EF4C8AD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5"/>
            </p:custDataLst>
          </p:nvPr>
        </p:nvSpPr>
        <p:spPr>
          <a:xfrm>
            <a:off x="10756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B7D5A71A-7127-4F35-8EAA-8C118A4419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6"/>
            </p:custDataLst>
          </p:nvPr>
        </p:nvSpPr>
        <p:spPr>
          <a:xfrm>
            <a:off x="8178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37245335-FFAA-4BF6-BA5C-AF7CBFF73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7"/>
            </p:custDataLst>
          </p:nvPr>
        </p:nvSpPr>
        <p:spPr>
          <a:xfrm>
            <a:off x="82677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9988D788-E1E4-4297-A21E-3432A82DA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8"/>
            </p:custDataLst>
          </p:nvPr>
        </p:nvSpPr>
        <p:spPr>
          <a:xfrm>
            <a:off x="83566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00A29CE3-0CFB-4AD0-AB4A-5E46ADEDEE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9"/>
            </p:custDataLst>
          </p:nvPr>
        </p:nvSpPr>
        <p:spPr>
          <a:xfrm>
            <a:off x="8445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46628106-713C-47F8-9BEF-ED32F5F21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0"/>
            </p:custDataLst>
          </p:nvPr>
        </p:nvSpPr>
        <p:spPr>
          <a:xfrm>
            <a:off x="8534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3F7D6C60-A664-4617-9214-2B7FDD9A7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1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71B44063-FE16-4672-A7CA-9CC459D93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2"/>
            </p:custDataLst>
          </p:nvPr>
        </p:nvSpPr>
        <p:spPr>
          <a:xfrm>
            <a:off x="8712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506DAFC9-A415-4DD0-BF5D-1A597569C5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3"/>
            </p:custDataLst>
          </p:nvPr>
        </p:nvSpPr>
        <p:spPr>
          <a:xfrm>
            <a:off x="8801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CA32E7CE-3DA1-4EA8-A0F4-C15E16AD66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4"/>
            </p:custDataLst>
          </p:nvPr>
        </p:nvSpPr>
        <p:spPr>
          <a:xfrm>
            <a:off x="8890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344D379A-E7B8-4B7C-BBFE-9C0301B71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5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F89DE822-9548-4D46-9AE5-D2199A66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6"/>
            </p:custDataLst>
          </p:nvPr>
        </p:nvSpPr>
        <p:spPr>
          <a:xfrm>
            <a:off x="90678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2331A84F-3402-44A7-9891-3ACF505B7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7"/>
            </p:custDataLst>
          </p:nvPr>
        </p:nvSpPr>
        <p:spPr>
          <a:xfrm>
            <a:off x="9156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E49511B8-8B1B-42AD-8536-2581327AF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8"/>
            </p:custDataLst>
          </p:nvPr>
        </p:nvSpPr>
        <p:spPr>
          <a:xfrm>
            <a:off x="9245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6EF04137-52ED-4CCD-95A0-A54973785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9"/>
            </p:custDataLst>
          </p:nvPr>
        </p:nvSpPr>
        <p:spPr>
          <a:xfrm>
            <a:off x="9334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F8048C1F-6951-4E9C-9F52-9977D8FD9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0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B0503382-6856-459A-BCA9-903E627DF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1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15883FCB-822D-433B-9CCC-242ED43B8B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2"/>
            </p:custDataLst>
          </p:nvPr>
        </p:nvSpPr>
        <p:spPr>
          <a:xfrm>
            <a:off x="9601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E7DD5C87-5AEE-4DDC-B7D7-C749A4BE8F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3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F10432AA-A0FB-47E0-B3F9-69A6E4E7B2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4"/>
            </p:custDataLst>
          </p:nvPr>
        </p:nvSpPr>
        <p:spPr>
          <a:xfrm>
            <a:off x="9779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50458FB3-F625-43B6-A7EE-E7065897C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5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EB7AC84D-FA7B-44A3-9D6E-597AE5288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6"/>
            </p:custDataLst>
          </p:nvPr>
        </p:nvSpPr>
        <p:spPr>
          <a:xfrm>
            <a:off x="9956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2EB2D1D3-0B12-425D-A990-2F837509B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7"/>
            </p:custDataLst>
          </p:nvPr>
        </p:nvSpPr>
        <p:spPr>
          <a:xfrm>
            <a:off x="10045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C18F46DB-F925-4D10-AD17-AE51F5A583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8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65EFC218-E0C4-4E22-A763-D58E7D49A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9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EBC645AC-96E9-44F7-808A-A5965964A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0"/>
            </p:custDataLst>
          </p:nvPr>
        </p:nvSpPr>
        <p:spPr>
          <a:xfrm>
            <a:off x="10312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28152FF3-07F5-4247-AD1E-A09F3CBF4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1"/>
            </p:custDataLst>
          </p:nvPr>
        </p:nvSpPr>
        <p:spPr>
          <a:xfrm>
            <a:off x="10401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C6978E72-5436-474A-BAAF-4F7D5D442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2"/>
            </p:custDataLst>
          </p:nvPr>
        </p:nvSpPr>
        <p:spPr>
          <a:xfrm>
            <a:off x="10490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F856BE64-F9A6-4C35-8F4F-EAB61E112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3"/>
            </p:custDataLst>
          </p:nvPr>
        </p:nvSpPr>
        <p:spPr>
          <a:xfrm>
            <a:off x="10579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8A35DCA3-BA34-49E0-A508-0DA50A0D4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4"/>
            </p:custDataLst>
          </p:nvPr>
        </p:nvSpPr>
        <p:spPr>
          <a:xfrm>
            <a:off x="10668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0539BFCB-3113-48DA-8365-6F3238E48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5"/>
            </p:custDataLst>
          </p:nvPr>
        </p:nvSpPr>
        <p:spPr>
          <a:xfrm>
            <a:off x="8178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5282A8FA-7DC0-44DF-B489-F2FE1B095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6"/>
            </p:custDataLst>
          </p:nvPr>
        </p:nvSpPr>
        <p:spPr>
          <a:xfrm>
            <a:off x="8267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09906E5D-D895-43AC-9EEB-10980ED95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7"/>
            </p:custDataLst>
          </p:nvPr>
        </p:nvSpPr>
        <p:spPr>
          <a:xfrm>
            <a:off x="8356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C0D1E188-1EB7-47C2-97AD-3C02BD469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8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6EA041F2-CC5E-446E-8002-3EE720749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9"/>
            </p:custDataLst>
          </p:nvPr>
        </p:nvSpPr>
        <p:spPr>
          <a:xfrm>
            <a:off x="8534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19058037-A69D-4E3A-BC6E-7DC93A424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0"/>
            </p:custDataLst>
          </p:nvPr>
        </p:nvSpPr>
        <p:spPr>
          <a:xfrm>
            <a:off x="8623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01737469-2C9D-4D9A-B46D-94360A861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1"/>
            </p:custDataLst>
          </p:nvPr>
        </p:nvSpPr>
        <p:spPr>
          <a:xfrm>
            <a:off x="87122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7A76FF4E-A999-4DC4-82A9-B4530051B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2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1D5D599E-2403-49BD-A37C-7239D6BB8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3"/>
            </p:custDataLst>
          </p:nvPr>
        </p:nvSpPr>
        <p:spPr>
          <a:xfrm>
            <a:off x="8890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8DC8D012-39D1-4E2B-AB4C-A17474AB7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4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4C81FD85-ECC6-4515-A95D-9FB9873C6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5"/>
            </p:custDataLst>
          </p:nvPr>
        </p:nvSpPr>
        <p:spPr>
          <a:xfrm>
            <a:off x="9067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6B9D83B9-3783-474F-BA00-BEB2D32E05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6"/>
            </p:custDataLst>
          </p:nvPr>
        </p:nvSpPr>
        <p:spPr>
          <a:xfrm>
            <a:off x="9156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5054D96E-CD97-46D5-BA90-CABE34F61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7"/>
            </p:custDataLst>
          </p:nvPr>
        </p:nvSpPr>
        <p:spPr>
          <a:xfrm>
            <a:off x="9245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EA7483FA-411B-4C41-98F5-DF1C4EEA0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8"/>
            </p:custDataLst>
          </p:nvPr>
        </p:nvSpPr>
        <p:spPr>
          <a:xfrm>
            <a:off x="9334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CCB0ADF2-C44F-4D22-9879-EC8E7B59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9"/>
            </p:custDataLst>
          </p:nvPr>
        </p:nvSpPr>
        <p:spPr>
          <a:xfrm>
            <a:off x="9423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A516CE0B-9B0C-4544-AD3D-73CE06181F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0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18EF9D83-BB19-4758-837F-BD7F3A6872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1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628E309C-9B2C-4693-BAE0-8FEB56676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2"/>
            </p:custDataLst>
          </p:nvPr>
        </p:nvSpPr>
        <p:spPr>
          <a:xfrm>
            <a:off x="9690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4DA80278-ED76-4DFC-AAA6-D8A5A14BA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3"/>
            </p:custDataLst>
          </p:nvPr>
        </p:nvSpPr>
        <p:spPr>
          <a:xfrm>
            <a:off x="97790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0AC66A6A-5B4A-435B-B737-7B9FE41EA0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4"/>
            </p:custDataLst>
          </p:nvPr>
        </p:nvSpPr>
        <p:spPr>
          <a:xfrm>
            <a:off x="98679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8AC06D74-2246-483F-BC7C-C3EBBF667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5"/>
            </p:custDataLst>
          </p:nvPr>
        </p:nvSpPr>
        <p:spPr>
          <a:xfrm>
            <a:off x="9956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40FFD7F7-B0ED-4D2F-9359-AB0EBCFDA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6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DE6941B9-93FA-4D2F-BB09-C3937D2D9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7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CC8513A9-165B-45F5-A2F2-2F1CA8BF2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8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D32CF260-EC35-4C95-8F89-DC1B4F3A9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9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B922F75C-8712-4A7B-BAEF-6DDD70838C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0"/>
            </p:custDataLst>
          </p:nvPr>
        </p:nvSpPr>
        <p:spPr>
          <a:xfrm>
            <a:off x="10401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D5F6745C-A896-4DE9-A53A-3703BC4F7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1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DB149B5B-2DF3-4632-A8EA-FFEF7F79C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2"/>
            </p:custDataLst>
          </p:nvPr>
        </p:nvSpPr>
        <p:spPr>
          <a:xfrm>
            <a:off x="10579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C1FF2BE2-0A8B-4566-B9BE-A7832D7B7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3"/>
            </p:custDataLst>
          </p:nvPr>
        </p:nvSpPr>
        <p:spPr>
          <a:xfrm>
            <a:off x="10668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69CE5AAA-EC0F-445F-A32A-5AF4D6B53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4"/>
            </p:custDataLst>
          </p:nvPr>
        </p:nvSpPr>
        <p:spPr>
          <a:xfrm>
            <a:off x="10756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215B4B0B-F224-4576-A0B3-8C72C4414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5"/>
            </p:custDataLst>
          </p:nvPr>
        </p:nvSpPr>
        <p:spPr>
          <a:xfrm>
            <a:off x="8178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B5F3740F-C718-4D50-B10A-BCB4B903A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6"/>
            </p:custDataLst>
          </p:nvPr>
        </p:nvSpPr>
        <p:spPr>
          <a:xfrm>
            <a:off x="8267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176A9A48-8387-4C8F-AAE0-2166B731D5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7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D07BA645-6054-41EF-821E-E675DA73D9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8"/>
            </p:custDataLst>
          </p:nvPr>
        </p:nvSpPr>
        <p:spPr>
          <a:xfrm>
            <a:off x="8445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60BCB620-550A-40D9-9C4F-6B58C8253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9"/>
            </p:custDataLst>
          </p:nvPr>
        </p:nvSpPr>
        <p:spPr>
          <a:xfrm>
            <a:off x="8534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64B836E2-1A98-48A8-86F7-9CCC0BEF1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0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7912BD92-1F18-4AFA-9EC4-ECE706CBE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1"/>
            </p:custDataLst>
          </p:nvPr>
        </p:nvSpPr>
        <p:spPr>
          <a:xfrm>
            <a:off x="87122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E8AC5638-8806-4FD2-8BAF-3B3C13502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2"/>
            </p:custDataLst>
          </p:nvPr>
        </p:nvSpPr>
        <p:spPr>
          <a:xfrm>
            <a:off x="8801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691AB619-6F84-4DBD-B0C7-64CC8860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3"/>
            </p:custDataLst>
          </p:nvPr>
        </p:nvSpPr>
        <p:spPr>
          <a:xfrm>
            <a:off x="8890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ED87F1A5-7E70-4EB9-951B-264EFE16A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4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24345824-307B-472E-8C86-D2654A96FA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5"/>
            </p:custDataLst>
          </p:nvPr>
        </p:nvSpPr>
        <p:spPr>
          <a:xfrm>
            <a:off x="90678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A5753100-DB1F-4CC1-B807-EC79E3E0C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6"/>
            </p:custDataLst>
          </p:nvPr>
        </p:nvSpPr>
        <p:spPr>
          <a:xfrm>
            <a:off x="9156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84780474-843C-4BFF-8D1A-99B3BC808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7"/>
            </p:custDataLst>
          </p:nvPr>
        </p:nvSpPr>
        <p:spPr>
          <a:xfrm>
            <a:off x="9245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3B46B3C7-3B7D-43D5-B24D-93A8F4949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8"/>
            </p:custDataLst>
          </p:nvPr>
        </p:nvSpPr>
        <p:spPr>
          <a:xfrm>
            <a:off x="93345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1883B683-69B9-4097-976B-8D8897C7BB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9"/>
            </p:custDataLst>
          </p:nvPr>
        </p:nvSpPr>
        <p:spPr>
          <a:xfrm>
            <a:off x="9423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9D225FEE-D85D-4AFF-A23E-61C00849CF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0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4F976DA4-9D98-453A-B7D4-04758CE96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1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470F6A33-F706-49FA-84DD-579D4A308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2"/>
            </p:custDataLst>
          </p:nvPr>
        </p:nvSpPr>
        <p:spPr>
          <a:xfrm>
            <a:off x="9690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45CAEF3B-940B-4656-A020-46FC52E2CF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3"/>
            </p:custDataLst>
          </p:nvPr>
        </p:nvSpPr>
        <p:spPr>
          <a:xfrm>
            <a:off x="9779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B6660E94-8BE0-45FE-93BD-2D0114376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4"/>
            </p:custDataLst>
          </p:nvPr>
        </p:nvSpPr>
        <p:spPr>
          <a:xfrm>
            <a:off x="9867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4CA801EF-FCDD-4F01-A909-5FC460FC7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5"/>
            </p:custDataLst>
          </p:nvPr>
        </p:nvSpPr>
        <p:spPr>
          <a:xfrm>
            <a:off x="9956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79EFF04D-332D-4990-BBF6-84BD201C69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6"/>
            </p:custDataLst>
          </p:nvPr>
        </p:nvSpPr>
        <p:spPr>
          <a:xfrm>
            <a:off x="10045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CE499DE0-039C-4ED5-96FF-57952EF10C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7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44FCB647-17DB-4E26-A290-294C68CF4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8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3BFD0848-31FC-481B-86B4-0338BFF600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9"/>
            </p:custDataLst>
          </p:nvPr>
        </p:nvSpPr>
        <p:spPr>
          <a:xfrm>
            <a:off x="10312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4782E12C-4B24-430A-BB65-DDE45C604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0"/>
            </p:custDataLst>
          </p:nvPr>
        </p:nvSpPr>
        <p:spPr>
          <a:xfrm>
            <a:off x="10401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69BE5AA8-1166-4332-8021-8C4441A1B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1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ADC02ADB-0C42-4749-825D-4D4CCC220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2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473C2159-8EDC-46B8-8DC6-ACC4F0E03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3"/>
            </p:custDataLst>
          </p:nvPr>
        </p:nvSpPr>
        <p:spPr>
          <a:xfrm>
            <a:off x="10668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FE38F567-56EE-4F22-944C-0CF8AAA64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4"/>
            </p:custDataLst>
          </p:nvPr>
        </p:nvSpPr>
        <p:spPr>
          <a:xfrm>
            <a:off x="10756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70ADB6F0-95C3-4BA6-8720-0020644FC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5"/>
            </p:custDataLst>
          </p:nvPr>
        </p:nvSpPr>
        <p:spPr>
          <a:xfrm>
            <a:off x="8178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41FD23C9-2550-431F-B414-F18CEA70B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6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ADBA5373-48E3-4E53-8749-42484B701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7"/>
            </p:custDataLst>
          </p:nvPr>
        </p:nvSpPr>
        <p:spPr>
          <a:xfrm>
            <a:off x="8356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2BB8663B-4CD8-4509-A26B-E895CC736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8"/>
            </p:custDataLst>
          </p:nvPr>
        </p:nvSpPr>
        <p:spPr>
          <a:xfrm>
            <a:off x="84455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15858121-7B9D-4CCF-A373-AB9BD3AAD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9"/>
            </p:custDataLst>
          </p:nvPr>
        </p:nvSpPr>
        <p:spPr>
          <a:xfrm>
            <a:off x="8534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B9AB96BA-5BB0-4FEF-8733-C0B562C0B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0"/>
            </p:custDataLst>
          </p:nvPr>
        </p:nvSpPr>
        <p:spPr>
          <a:xfrm>
            <a:off x="8623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B4700461-E994-405B-A42D-2C4244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1"/>
            </p:custDataLst>
          </p:nvPr>
        </p:nvSpPr>
        <p:spPr>
          <a:xfrm>
            <a:off x="87122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9AA4C012-22FC-4978-BF2D-698522230E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2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549D44E8-7842-4A2F-9572-1728F76AB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3"/>
            </p:custDataLst>
          </p:nvPr>
        </p:nvSpPr>
        <p:spPr>
          <a:xfrm>
            <a:off x="8890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DCAD5012-3198-4982-A79E-8EAA82691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4"/>
            </p:custDataLst>
          </p:nvPr>
        </p:nvSpPr>
        <p:spPr>
          <a:xfrm>
            <a:off x="8978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B0B28D11-E734-4E9B-8FDE-D12F41226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5"/>
            </p:custDataLst>
          </p:nvPr>
        </p:nvSpPr>
        <p:spPr>
          <a:xfrm>
            <a:off x="90678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237D57FF-415A-407D-B7BC-4CE9D0FCB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6"/>
            </p:custDataLst>
          </p:nvPr>
        </p:nvSpPr>
        <p:spPr>
          <a:xfrm>
            <a:off x="9156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3AA583BB-FA73-40AA-B870-29898BBB2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7"/>
            </p:custDataLst>
          </p:nvPr>
        </p:nvSpPr>
        <p:spPr>
          <a:xfrm>
            <a:off x="9245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2136C610-FCD4-4ADF-AC78-EB96796618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8"/>
            </p:custDataLst>
          </p:nvPr>
        </p:nvSpPr>
        <p:spPr>
          <a:xfrm>
            <a:off x="93345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9BCE93B9-49F6-494F-A9CB-41F290986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9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D6FC0DF1-432C-4B2D-B297-791D929BF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0"/>
            </p:custDataLst>
          </p:nvPr>
        </p:nvSpPr>
        <p:spPr>
          <a:xfrm>
            <a:off x="9512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3B9E7238-EFCE-456C-B19D-9840B4DFA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1"/>
            </p:custDataLst>
          </p:nvPr>
        </p:nvSpPr>
        <p:spPr>
          <a:xfrm>
            <a:off x="9601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5698F368-113E-46E3-9FC1-576846ED5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2"/>
            </p:custDataLst>
          </p:nvPr>
        </p:nvSpPr>
        <p:spPr>
          <a:xfrm>
            <a:off x="9690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A8117846-3E02-4D21-8CC3-80B46EAE6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3"/>
            </p:custDataLst>
          </p:nvPr>
        </p:nvSpPr>
        <p:spPr>
          <a:xfrm>
            <a:off x="9779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192B3CA0-C50B-473B-B8E6-5B8782DA5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4"/>
            </p:custDataLst>
          </p:nvPr>
        </p:nvSpPr>
        <p:spPr>
          <a:xfrm>
            <a:off x="9867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32B48A17-0461-4CD5-B98A-693E8A998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5"/>
            </p:custDataLst>
          </p:nvPr>
        </p:nvSpPr>
        <p:spPr>
          <a:xfrm>
            <a:off x="9956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EC65A548-A84D-4C8B-87F0-AB747F891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6"/>
            </p:custDataLst>
          </p:nvPr>
        </p:nvSpPr>
        <p:spPr>
          <a:xfrm>
            <a:off x="10045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8C4974FE-64C8-4F54-B1B2-4FA878D96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7"/>
            </p:custDataLst>
          </p:nvPr>
        </p:nvSpPr>
        <p:spPr>
          <a:xfrm>
            <a:off x="10134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FB8EE33A-2441-45B4-A5EC-3F4947DEE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8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7D273C50-CB30-4CCB-B386-E748FA2FE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9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1B5B6761-6E48-4CCD-9045-3EE61DC4B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0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34986250-6DB3-483C-95C2-6F93A8E6C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1"/>
            </p:custDataLst>
          </p:nvPr>
        </p:nvSpPr>
        <p:spPr>
          <a:xfrm>
            <a:off x="10490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29DBDFEC-A874-402F-9E37-27AB650F3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2"/>
            </p:custDataLst>
          </p:nvPr>
        </p:nvSpPr>
        <p:spPr>
          <a:xfrm>
            <a:off x="10579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9B293BBF-1F27-41C2-B369-64EA5C204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3"/>
            </p:custDataLst>
          </p:nvPr>
        </p:nvSpPr>
        <p:spPr>
          <a:xfrm>
            <a:off x="10668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88654939-E27B-4413-96ED-3BB58C41A8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4"/>
            </p:custDataLst>
          </p:nvPr>
        </p:nvSpPr>
        <p:spPr>
          <a:xfrm>
            <a:off x="10756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A23C5440-13C8-4167-B0EA-13A094857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5"/>
            </p:custDataLst>
          </p:nvPr>
        </p:nvSpPr>
        <p:spPr>
          <a:xfrm>
            <a:off x="8178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E631801A-3B1C-443C-BF7B-BB3D535B0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6"/>
            </p:custDataLst>
          </p:nvPr>
        </p:nvSpPr>
        <p:spPr>
          <a:xfrm>
            <a:off x="8267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A9D47D3C-74E3-4EE3-9340-7CC800BA0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7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EAE5F242-1661-4383-A4C5-77D9D0F75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8"/>
            </p:custDataLst>
          </p:nvPr>
        </p:nvSpPr>
        <p:spPr>
          <a:xfrm>
            <a:off x="8445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21911BE5-2074-4CCF-90D2-A66C1F327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9"/>
            </p:custDataLst>
          </p:nvPr>
        </p:nvSpPr>
        <p:spPr>
          <a:xfrm>
            <a:off x="8534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468EE192-5BA5-4FE0-A141-04E23A4B74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0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679E68B6-E0E8-405D-95AF-57BBAB448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1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639334BC-46A3-4902-A84A-50789B26D4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2"/>
            </p:custDataLst>
          </p:nvPr>
        </p:nvSpPr>
        <p:spPr>
          <a:xfrm>
            <a:off x="8801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7F447BD6-D470-4909-AEAD-4FC8FEF0EB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3"/>
            </p:custDataLst>
          </p:nvPr>
        </p:nvSpPr>
        <p:spPr>
          <a:xfrm>
            <a:off x="8890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F5C90EEA-0431-4244-A206-94A39A957E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4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D60B763C-9518-43C8-8B24-AA38EFF98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5"/>
            </p:custDataLst>
          </p:nvPr>
        </p:nvSpPr>
        <p:spPr>
          <a:xfrm>
            <a:off x="9067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88511B80-8A95-4D8C-B668-97BBE24156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6"/>
            </p:custDataLst>
          </p:nvPr>
        </p:nvSpPr>
        <p:spPr>
          <a:xfrm>
            <a:off x="9156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E442095B-F2B1-40D4-A302-C6472CE9E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7"/>
            </p:custDataLst>
          </p:nvPr>
        </p:nvSpPr>
        <p:spPr>
          <a:xfrm>
            <a:off x="9245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2AADD817-1059-40BD-B30A-3751B24DF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8"/>
            </p:custDataLst>
          </p:nvPr>
        </p:nvSpPr>
        <p:spPr>
          <a:xfrm>
            <a:off x="93345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EF7DADA7-75EB-4D3D-9819-779A8456E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9"/>
            </p:custDataLst>
          </p:nvPr>
        </p:nvSpPr>
        <p:spPr>
          <a:xfrm>
            <a:off x="9423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4417F0D6-74B0-4FA8-AC47-68E0BD2F5F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0"/>
            </p:custDataLst>
          </p:nvPr>
        </p:nvSpPr>
        <p:spPr>
          <a:xfrm>
            <a:off x="9512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C236BE95-29DC-4852-BD8E-31D4BF090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1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818191E3-2423-4DD7-8FEB-17FBAF2CD3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2"/>
            </p:custDataLst>
          </p:nvPr>
        </p:nvSpPr>
        <p:spPr>
          <a:xfrm>
            <a:off x="9690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BBDDC7D1-F1D5-43C7-80A3-290F0011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3"/>
            </p:custDataLst>
          </p:nvPr>
        </p:nvSpPr>
        <p:spPr>
          <a:xfrm>
            <a:off x="97790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C2DC5A4D-C673-4ED6-AE68-BCB0F93E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4"/>
            </p:custDataLst>
          </p:nvPr>
        </p:nvSpPr>
        <p:spPr>
          <a:xfrm>
            <a:off x="98679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065AD007-2BCF-4B42-9DF7-41B993F5D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5"/>
            </p:custDataLst>
          </p:nvPr>
        </p:nvSpPr>
        <p:spPr>
          <a:xfrm>
            <a:off x="9956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493372B5-E31B-494B-94B3-3521EF9B1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6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C79C3278-7793-433B-946F-1059BE0CE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7"/>
            </p:custDataLst>
          </p:nvPr>
        </p:nvSpPr>
        <p:spPr>
          <a:xfrm>
            <a:off x="10134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9F35F401-50AF-45A1-AB84-BCA9427B9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8"/>
            </p:custDataLst>
          </p:nvPr>
        </p:nvSpPr>
        <p:spPr>
          <a:xfrm>
            <a:off x="10223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D6D46B41-287F-42D0-A410-BB7B4FD8C5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9"/>
            </p:custDataLst>
          </p:nvPr>
        </p:nvSpPr>
        <p:spPr>
          <a:xfrm>
            <a:off x="10312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0002D392-4599-4AB6-A321-6785A509D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0"/>
            </p:custDataLst>
          </p:nvPr>
        </p:nvSpPr>
        <p:spPr>
          <a:xfrm>
            <a:off x="10401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03774312-F98F-4C4F-9E15-12BE936F3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1"/>
            </p:custDataLst>
          </p:nvPr>
        </p:nvSpPr>
        <p:spPr>
          <a:xfrm>
            <a:off x="10490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D83848E5-A5D3-4042-BF4D-D25F7DB83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2"/>
            </p:custDataLst>
          </p:nvPr>
        </p:nvSpPr>
        <p:spPr>
          <a:xfrm>
            <a:off x="10579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4A2CBBF0-4C8E-4F36-A543-A602D3893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3"/>
            </p:custDataLst>
          </p:nvPr>
        </p:nvSpPr>
        <p:spPr>
          <a:xfrm>
            <a:off x="10668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CF970359-D076-4F57-9C34-C41EA512D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4"/>
            </p:custDataLst>
          </p:nvPr>
        </p:nvSpPr>
        <p:spPr>
          <a:xfrm>
            <a:off x="8178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855866F8-5CED-4689-B262-E9A6E3048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5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AADFCB28-432D-4B70-AD15-C3572D5DA2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6"/>
            </p:custDataLst>
          </p:nvPr>
        </p:nvSpPr>
        <p:spPr>
          <a:xfrm>
            <a:off x="8356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9BC2B8D7-60DF-4054-BC33-CDF25D0AD4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7"/>
            </p:custDataLst>
          </p:nvPr>
        </p:nvSpPr>
        <p:spPr>
          <a:xfrm>
            <a:off x="8445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3A1461E7-E399-4F69-A6F2-3534A02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8"/>
            </p:custDataLst>
          </p:nvPr>
        </p:nvSpPr>
        <p:spPr>
          <a:xfrm>
            <a:off x="85344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07686CFC-CA6A-449C-9578-99C51A4D9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9"/>
            </p:custDataLst>
          </p:nvPr>
        </p:nvSpPr>
        <p:spPr>
          <a:xfrm>
            <a:off x="8623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BEB83EE3-3C1D-4788-8103-B011A0EAC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0"/>
            </p:custDataLst>
          </p:nvPr>
        </p:nvSpPr>
        <p:spPr>
          <a:xfrm>
            <a:off x="87122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66F1431F-74CB-42A2-BCE1-F5A3CFC21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1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348D9242-9CBB-4AD6-ADC6-CC4157E3A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2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99174A82-2BB8-4ED4-83BF-C07E836CF6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3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F9604A92-AA2F-4DAE-8A9A-1B73D6771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4"/>
            </p:custDataLst>
          </p:nvPr>
        </p:nvSpPr>
        <p:spPr>
          <a:xfrm>
            <a:off x="9067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F664DE50-233A-418A-9285-2F82D764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5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162C7474-B9A2-4A4D-8719-BE266E2BC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6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C0604700-62DE-49FA-BD09-CAF96B5C11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7"/>
            </p:custDataLst>
          </p:nvPr>
        </p:nvSpPr>
        <p:spPr>
          <a:xfrm>
            <a:off x="9334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81E37EA9-5D31-4685-9D8F-2CF0CD494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8"/>
            </p:custDataLst>
          </p:nvPr>
        </p:nvSpPr>
        <p:spPr>
          <a:xfrm>
            <a:off x="94234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0D196AAF-8F35-4B58-AAAC-8A3CB8EFA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9"/>
            </p:custDataLst>
          </p:nvPr>
        </p:nvSpPr>
        <p:spPr>
          <a:xfrm>
            <a:off x="9512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57E5CD69-224F-40BC-B86F-982A19D2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0"/>
            </p:custDataLst>
          </p:nvPr>
        </p:nvSpPr>
        <p:spPr>
          <a:xfrm>
            <a:off x="9601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8EE409D8-4F74-459C-86AF-4BC246575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1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B0DE771D-2153-4E60-B04F-A271E7512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2"/>
            </p:custDataLst>
          </p:nvPr>
        </p:nvSpPr>
        <p:spPr>
          <a:xfrm>
            <a:off x="9779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56FC47A4-B468-4D24-9C2D-1CB484848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3"/>
            </p:custDataLst>
          </p:nvPr>
        </p:nvSpPr>
        <p:spPr>
          <a:xfrm>
            <a:off x="9867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70F8AE79-1457-4315-8173-9D7F696962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4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522DB8F8-69C7-41CD-BA4E-E2D3488DA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5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452E2559-752B-490C-AEDB-EB9CE5923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6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D2AAF087-C62E-4B16-B91E-971EE49FE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7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FD507110-740B-442A-A75C-E8D0B4F39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8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E4EED4DD-EB12-4F13-BE81-C9014F9CB7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9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E12A43F9-5A29-45FC-B324-07771C0F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0"/>
            </p:custDataLst>
          </p:nvPr>
        </p:nvSpPr>
        <p:spPr>
          <a:xfrm>
            <a:off x="8178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09D563FC-86F9-4097-A19F-E2CE58182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1"/>
            </p:custDataLst>
          </p:nvPr>
        </p:nvSpPr>
        <p:spPr>
          <a:xfrm>
            <a:off x="8267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EBC14EE2-89E4-4F08-A99D-32C1B51CD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2"/>
            </p:custDataLst>
          </p:nvPr>
        </p:nvSpPr>
        <p:spPr>
          <a:xfrm>
            <a:off x="8356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DF920052-EAB6-4F6C-8BA2-FAB7DBAE7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3"/>
            </p:custDataLst>
          </p:nvPr>
        </p:nvSpPr>
        <p:spPr>
          <a:xfrm>
            <a:off x="8445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324E9989-2604-47E3-9232-E4E1F22DB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4"/>
            </p:custDataLst>
          </p:nvPr>
        </p:nvSpPr>
        <p:spPr>
          <a:xfrm>
            <a:off x="8534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3A9E5297-601D-46B8-BF91-FCE2C3A0B2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5"/>
            </p:custDataLst>
          </p:nvPr>
        </p:nvSpPr>
        <p:spPr>
          <a:xfrm>
            <a:off x="8623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24256669-6319-4452-9967-5A62ED817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6"/>
            </p:custDataLst>
          </p:nvPr>
        </p:nvSpPr>
        <p:spPr>
          <a:xfrm>
            <a:off x="8712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B28C8069-42EA-4341-9BF3-55C6917226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7"/>
            </p:custDataLst>
          </p:nvPr>
        </p:nvSpPr>
        <p:spPr>
          <a:xfrm>
            <a:off x="8801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8B66308E-56AB-4D69-A3AC-64BF83A0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8"/>
            </p:custDataLst>
          </p:nvPr>
        </p:nvSpPr>
        <p:spPr>
          <a:xfrm>
            <a:off x="8890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A4529FAA-CF3B-4088-BE3E-2182C6227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9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C072537B-83DD-4786-B764-411E9E35E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0"/>
            </p:custDataLst>
          </p:nvPr>
        </p:nvSpPr>
        <p:spPr>
          <a:xfrm>
            <a:off x="9067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73F1DE35-27DE-408A-83DA-19F6347F7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1"/>
            </p:custDataLst>
          </p:nvPr>
        </p:nvSpPr>
        <p:spPr>
          <a:xfrm>
            <a:off x="9156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87686958-2115-4474-852C-72A83B938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2"/>
            </p:custDataLst>
          </p:nvPr>
        </p:nvSpPr>
        <p:spPr>
          <a:xfrm>
            <a:off x="92456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776241CF-836E-4895-B114-C888518A01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3"/>
            </p:custDataLst>
          </p:nvPr>
        </p:nvSpPr>
        <p:spPr>
          <a:xfrm>
            <a:off x="93345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5F9425A5-2C63-4DC2-A0D6-54783556A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4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DB58BE38-74E5-4237-B2BF-11E8EEDED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5"/>
            </p:custDataLst>
          </p:nvPr>
        </p:nvSpPr>
        <p:spPr>
          <a:xfrm>
            <a:off x="9512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B1344D17-E63E-43BE-9A4F-67F1A8D43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6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7D46DADC-1927-4F2E-9522-AC4802D3D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7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53926BB2-B7E3-482F-9EB0-5718269EA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8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629DCE32-8CEF-4F2C-80AB-1F1FFF093D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9"/>
            </p:custDataLst>
          </p:nvPr>
        </p:nvSpPr>
        <p:spPr>
          <a:xfrm>
            <a:off x="9867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9F670E3B-BD8C-4B67-BA23-4701F6722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0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F85A7C42-152E-4E18-AEAE-07DB98493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1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40879C5E-A191-4AD5-9589-38AD572D7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2"/>
            </p:custDataLst>
          </p:nvPr>
        </p:nvSpPr>
        <p:spPr>
          <a:xfrm>
            <a:off x="10134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A5E636BC-156D-481D-BA86-43FE2931D1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3"/>
            </p:custDataLst>
          </p:nvPr>
        </p:nvSpPr>
        <p:spPr>
          <a:xfrm>
            <a:off x="10223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23C30299-E4E8-4D56-AB35-67907BB0C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4"/>
            </p:custDataLst>
          </p:nvPr>
        </p:nvSpPr>
        <p:spPr>
          <a:xfrm>
            <a:off x="10312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5FDD7E9B-6304-4F50-AB7A-A054B168F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5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15DEF7E7-CAC3-44AB-9857-6864772DE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6"/>
            </p:custDataLst>
          </p:nvPr>
        </p:nvSpPr>
        <p:spPr>
          <a:xfrm>
            <a:off x="10490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BD92B815-FD8B-43C2-9797-B86F091E0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7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142CC27A-0C5E-47B0-8B74-DF15D4A5D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8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D057226C-79E4-4DDE-ACB0-6225AD9B9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9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C528C6D2-A3DB-4BC7-B1DB-1F9065C30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0"/>
            </p:custDataLst>
          </p:nvPr>
        </p:nvSpPr>
        <p:spPr>
          <a:xfrm>
            <a:off x="8178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A5E96CFC-30FC-4C68-AF37-6A1B761B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1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82CA561A-BD20-477E-BDFF-B2086E51B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2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5985DD87-D181-4DC6-9CDF-4DC5E6E764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3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A623E887-B20E-4107-B86E-8B48D119E0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4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983B4CF0-B133-48A8-A47E-A5AFC8E8D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5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F575B9E8-C28F-467E-8C24-98E3B1EA1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6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AEF398CD-64A0-44AA-8B0B-51AD3506B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7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540FADD2-2D32-467A-B969-7A66E8EFC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8"/>
            </p:custDataLst>
          </p:nvPr>
        </p:nvSpPr>
        <p:spPr>
          <a:xfrm>
            <a:off x="8890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1FBB2D5D-1D71-43C3-BF3E-39CB0E5F8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9"/>
            </p:custDataLst>
          </p:nvPr>
        </p:nvSpPr>
        <p:spPr>
          <a:xfrm>
            <a:off x="89789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B8E65B61-B6B9-4E5B-9D0D-888FF4C15B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0"/>
            </p:custDataLst>
          </p:nvPr>
        </p:nvSpPr>
        <p:spPr>
          <a:xfrm>
            <a:off x="9067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1E617265-E3D6-4605-A3D3-E5670626A0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1"/>
            </p:custDataLst>
          </p:nvPr>
        </p:nvSpPr>
        <p:spPr>
          <a:xfrm>
            <a:off x="91567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A7A378E0-9EC2-460F-928A-9818E2293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2"/>
            </p:custDataLst>
          </p:nvPr>
        </p:nvSpPr>
        <p:spPr>
          <a:xfrm>
            <a:off x="9245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A12AFCA3-FA04-4716-8EA3-4A8297BD8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3"/>
            </p:custDataLst>
          </p:nvPr>
        </p:nvSpPr>
        <p:spPr>
          <a:xfrm>
            <a:off x="93345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2CFDB2F5-426C-48E6-B0A3-D6B90B7F6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4"/>
            </p:custDataLst>
          </p:nvPr>
        </p:nvSpPr>
        <p:spPr>
          <a:xfrm>
            <a:off x="9423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6E718764-4E40-4F8F-9916-DFE9127AE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5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C1F567AC-9CE6-4904-9E82-096E0A1A4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6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7201A732-AD33-46A4-B19D-E2A933B7B9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7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3539ED85-6DCB-42B2-A3F8-2AF570A5F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8"/>
            </p:custDataLst>
          </p:nvPr>
        </p:nvSpPr>
        <p:spPr>
          <a:xfrm>
            <a:off x="9779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E60FA26E-8DC5-4647-9B2C-8BF06E4EB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9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419FE914-79A2-4E0E-BDCC-9902CE83D5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0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51B66797-3318-4E65-86CC-3CAD9F324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1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3CCF8B9F-E735-46E0-B6DB-A8A2D97659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2"/>
            </p:custDataLst>
          </p:nvPr>
        </p:nvSpPr>
        <p:spPr>
          <a:xfrm>
            <a:off x="10134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E0F5E42C-7985-4041-9F75-00209B1176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3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8DB0C8D8-4F1B-41CB-B8AE-C502EF7BCB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4"/>
            </p:custDataLst>
          </p:nvPr>
        </p:nvSpPr>
        <p:spPr>
          <a:xfrm>
            <a:off x="10312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3379FF32-397F-423E-818D-5EAA82151B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5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A9C6BFD5-4670-4BF0-BA50-6548D7A15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6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0AB7CC59-58C8-4B60-BD42-F1C122124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7"/>
            </p:custDataLst>
          </p:nvPr>
        </p:nvSpPr>
        <p:spPr>
          <a:xfrm>
            <a:off x="105791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EE37A129-42AA-48BD-9228-700245A33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8"/>
            </p:custDataLst>
          </p:nvPr>
        </p:nvSpPr>
        <p:spPr>
          <a:xfrm>
            <a:off x="106680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E6677BB5-2283-4782-B708-65A871E40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9"/>
            </p:custDataLst>
          </p:nvPr>
        </p:nvSpPr>
        <p:spPr>
          <a:xfrm>
            <a:off x="10756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0FFE914C-4FE3-4B69-96C5-5E842A82BE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0"/>
            </p:custDataLst>
          </p:nvPr>
        </p:nvSpPr>
        <p:spPr>
          <a:xfrm>
            <a:off x="8178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0F07C023-B924-42DD-9EE6-3A185737B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1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BC3E46E9-C90D-4E18-8848-FB727FB88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2"/>
            </p:custDataLst>
          </p:nvPr>
        </p:nvSpPr>
        <p:spPr>
          <a:xfrm>
            <a:off x="8356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5F3F164C-9A8D-4A66-8361-7C22AC6C8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3"/>
            </p:custDataLst>
          </p:nvPr>
        </p:nvSpPr>
        <p:spPr>
          <a:xfrm>
            <a:off x="8445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7F157F71-5060-4F2B-B1EC-5E4E66673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4"/>
            </p:custDataLst>
          </p:nvPr>
        </p:nvSpPr>
        <p:spPr>
          <a:xfrm>
            <a:off x="8534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61E55057-1B9B-4C7E-8F6F-859979AB9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5"/>
            </p:custDataLst>
          </p:nvPr>
        </p:nvSpPr>
        <p:spPr>
          <a:xfrm>
            <a:off x="86233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71035101-9BB1-4148-9352-F5C9A440B1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6"/>
            </p:custDataLst>
          </p:nvPr>
        </p:nvSpPr>
        <p:spPr>
          <a:xfrm>
            <a:off x="8712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5A823674-20E2-4E81-B3FC-41F708C2B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7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8B1C022C-3B0D-44E4-8E67-48DB47AD9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8"/>
            </p:custDataLst>
          </p:nvPr>
        </p:nvSpPr>
        <p:spPr>
          <a:xfrm>
            <a:off x="8890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4970B88B-F628-4B98-989A-F1C5A7035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9"/>
            </p:custDataLst>
          </p:nvPr>
        </p:nvSpPr>
        <p:spPr>
          <a:xfrm>
            <a:off x="8978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54894341-FB70-49A7-89A6-D9F8EDFA4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0"/>
            </p:custDataLst>
          </p:nvPr>
        </p:nvSpPr>
        <p:spPr>
          <a:xfrm>
            <a:off x="9067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141C04B0-9D17-4ABF-86E9-D0C3F77F5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1"/>
            </p:custDataLst>
          </p:nvPr>
        </p:nvSpPr>
        <p:spPr>
          <a:xfrm>
            <a:off x="91567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ECB2A6AD-E7EF-426E-AFED-A753F7158D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2"/>
            </p:custDataLst>
          </p:nvPr>
        </p:nvSpPr>
        <p:spPr>
          <a:xfrm>
            <a:off x="9245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6C7BCDE5-B4A9-4581-A54F-CC2B2A688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3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0A7C3583-3764-4DBE-8696-6CDD9656BF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4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CB9917B9-9BCE-408E-B2E9-CCFE4AFC9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5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396C63AB-8580-4163-9A45-090632488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6"/>
            </p:custDataLst>
          </p:nvPr>
        </p:nvSpPr>
        <p:spPr>
          <a:xfrm>
            <a:off x="9601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C65DAC02-C120-4E95-ADB8-547458AFD9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7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6C52C044-D14A-4A5B-8039-D7E38349B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8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58D95DEF-613E-4E5A-BF60-AC72B169E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9"/>
            </p:custDataLst>
          </p:nvPr>
        </p:nvSpPr>
        <p:spPr>
          <a:xfrm>
            <a:off x="9867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57FC62CC-7642-4FD3-9BA9-4408A1735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0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A898AC6E-7B35-4D03-A41C-F9E8C7DA6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1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CBABC10B-C878-4B9B-B3B0-26968CD60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2"/>
            </p:custDataLst>
          </p:nvPr>
        </p:nvSpPr>
        <p:spPr>
          <a:xfrm>
            <a:off x="10134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D2AF80E9-AA85-47A2-AAFA-6688193B9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3"/>
            </p:custDataLst>
          </p:nvPr>
        </p:nvSpPr>
        <p:spPr>
          <a:xfrm>
            <a:off x="10223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3CCC9038-DA34-4F4F-86E9-A6F01094E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4"/>
            </p:custDataLst>
          </p:nvPr>
        </p:nvSpPr>
        <p:spPr>
          <a:xfrm>
            <a:off x="10312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EEB519FE-B7F0-4460-B70E-C28E2B5B1B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5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2934AFD1-1D8C-4D41-B43B-66BA65111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6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CE7F2193-B1C8-493B-8D56-071E1C798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7"/>
            </p:custDataLst>
          </p:nvPr>
        </p:nvSpPr>
        <p:spPr>
          <a:xfrm>
            <a:off x="10579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DECE5192-BD39-4039-B571-BABC9A3F03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8"/>
            </p:custDataLst>
          </p:nvPr>
        </p:nvSpPr>
        <p:spPr>
          <a:xfrm>
            <a:off x="10668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A9C87DBC-6314-4C56-B128-864E422B3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9"/>
            </p:custDataLst>
          </p:nvPr>
        </p:nvSpPr>
        <p:spPr>
          <a:xfrm>
            <a:off x="107569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DAC5EA5C-E721-4478-BCAF-B69C6DCA3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0"/>
            </p:custDataLst>
          </p:nvPr>
        </p:nvSpPr>
        <p:spPr>
          <a:xfrm>
            <a:off x="8178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E3166434-D8DE-4407-821E-3118778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1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C8184DA0-A11A-4D3C-97C9-F2B904495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2"/>
            </p:custDataLst>
          </p:nvPr>
        </p:nvSpPr>
        <p:spPr>
          <a:xfrm>
            <a:off x="8356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09B2B9E2-52A6-4761-9606-AEA849E52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3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07731288-543C-470F-BD0B-13D221E1F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4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3D8D2700-819A-4EEF-A0B0-BD01AD4E3F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5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7F156EC0-E0D6-40DC-BABC-E053E7253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6"/>
            </p:custDataLst>
          </p:nvPr>
        </p:nvSpPr>
        <p:spPr>
          <a:xfrm>
            <a:off x="8712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43C0975C-8158-4C8E-954B-6E5205A22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7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FB2AB2E9-0F00-4B4F-BE94-50F9B7325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8"/>
            </p:custDataLst>
          </p:nvPr>
        </p:nvSpPr>
        <p:spPr>
          <a:xfrm>
            <a:off x="8890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23080A57-B2D9-487E-9E96-9D42F471D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9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7DFCE94A-EABD-4956-82AE-8947B08F8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0"/>
            </p:custDataLst>
          </p:nvPr>
        </p:nvSpPr>
        <p:spPr>
          <a:xfrm>
            <a:off x="90678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6A61808F-87D7-4889-AFBE-20E500054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1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00D547C5-8949-4F47-9A82-7D9785D90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2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AE2150CD-D0E3-45A2-BCDD-B990CBE91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3"/>
            </p:custDataLst>
          </p:nvPr>
        </p:nvSpPr>
        <p:spPr>
          <a:xfrm>
            <a:off x="9334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C6EF67D9-FA01-4F85-B80F-F1B9FCFD5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4"/>
            </p:custDataLst>
          </p:nvPr>
        </p:nvSpPr>
        <p:spPr>
          <a:xfrm>
            <a:off x="94234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9FC200A0-8650-44BD-9E13-FDEEBA29A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5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A9C24BA4-C202-4505-9238-9B8E1C6ED2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6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43B6A90D-9D6B-4F59-A566-AD62AD6BC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7"/>
            </p:custDataLst>
          </p:nvPr>
        </p:nvSpPr>
        <p:spPr>
          <a:xfrm>
            <a:off x="9690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607664DA-4987-4039-B956-E40C8FF12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8"/>
            </p:custDataLst>
          </p:nvPr>
        </p:nvSpPr>
        <p:spPr>
          <a:xfrm>
            <a:off x="9779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F22E0BC5-450C-438E-A8A7-C5B2B5EEA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9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D117F1C3-A98F-4BEA-B7A7-3E8407399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0"/>
            </p:custDataLst>
          </p:nvPr>
        </p:nvSpPr>
        <p:spPr>
          <a:xfrm>
            <a:off x="9956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6FCE4D56-C828-4762-8071-B43FA7ABD4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1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36FE7318-D129-4A5A-9A3E-EA19FF81A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2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37E8EBE2-20F0-4130-81D9-03A47857C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3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8D7E8F29-D04C-433B-9FBD-29CABB777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4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CA093F75-F3D6-4D9B-9D19-82EF9355D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5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B0088D80-13CF-43B7-B622-D241D9A74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6"/>
            </p:custDataLst>
          </p:nvPr>
        </p:nvSpPr>
        <p:spPr>
          <a:xfrm>
            <a:off x="10490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9BC80FF0-1545-4F55-8F8C-AF95D4077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7"/>
            </p:custDataLst>
          </p:nvPr>
        </p:nvSpPr>
        <p:spPr>
          <a:xfrm>
            <a:off x="10579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5E0FF07C-8462-41A7-91C9-FAEB5E8E4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8"/>
            </p:custDataLst>
          </p:nvPr>
        </p:nvSpPr>
        <p:spPr>
          <a:xfrm>
            <a:off x="106680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E853E143-38A8-4C5E-B7B6-350053275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9"/>
            </p:custDataLst>
          </p:nvPr>
        </p:nvSpPr>
        <p:spPr>
          <a:xfrm>
            <a:off x="10756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67BC705A-37D2-4F0C-A312-640C2FE59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0"/>
            </p:custDataLst>
          </p:nvPr>
        </p:nvSpPr>
        <p:spPr>
          <a:xfrm>
            <a:off x="8178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A677BCED-A6E9-44A6-A066-E254A5AA4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1"/>
            </p:custDataLst>
          </p:nvPr>
        </p:nvSpPr>
        <p:spPr>
          <a:xfrm>
            <a:off x="8267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92E3C295-8120-441C-AB99-D9965AF13D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2"/>
            </p:custDataLst>
          </p:nvPr>
        </p:nvSpPr>
        <p:spPr>
          <a:xfrm>
            <a:off x="8356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7243E384-7491-43C0-B93A-75690C63F1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3"/>
            </p:custDataLst>
          </p:nvPr>
        </p:nvSpPr>
        <p:spPr>
          <a:xfrm>
            <a:off x="8445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49DC703F-F5FA-4825-BF39-9AA3BCF52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4"/>
            </p:custDataLst>
          </p:nvPr>
        </p:nvSpPr>
        <p:spPr>
          <a:xfrm>
            <a:off x="8534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C6125991-7290-4835-885D-9FFB2E338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5"/>
            </p:custDataLst>
          </p:nvPr>
        </p:nvSpPr>
        <p:spPr>
          <a:xfrm>
            <a:off x="8623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6D1AA757-8F4B-4091-B378-04526C7991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6"/>
            </p:custDataLst>
          </p:nvPr>
        </p:nvSpPr>
        <p:spPr>
          <a:xfrm>
            <a:off x="8712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A5C51267-99B2-4A46-8DDE-821E57B15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7"/>
            </p:custDataLst>
          </p:nvPr>
        </p:nvSpPr>
        <p:spPr>
          <a:xfrm>
            <a:off x="8801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68E337E3-BFD8-48EA-A26C-3B60366E7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8"/>
            </p:custDataLst>
          </p:nvPr>
        </p:nvSpPr>
        <p:spPr>
          <a:xfrm>
            <a:off x="8890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31B1F7A9-5F5F-423F-9806-07778BD63A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9"/>
            </p:custDataLst>
          </p:nvPr>
        </p:nvSpPr>
        <p:spPr>
          <a:xfrm>
            <a:off x="8978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B211BB34-1FE1-4FBE-9974-E0558EF27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0"/>
            </p:custDataLst>
          </p:nvPr>
        </p:nvSpPr>
        <p:spPr>
          <a:xfrm>
            <a:off x="9067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8C84BA85-32C4-48E4-AD19-145D06774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1"/>
            </p:custDataLst>
          </p:nvPr>
        </p:nvSpPr>
        <p:spPr>
          <a:xfrm>
            <a:off x="9156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0B8F6961-B831-4BC2-A2E7-CAD1DC90C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2"/>
            </p:custDataLst>
          </p:nvPr>
        </p:nvSpPr>
        <p:spPr>
          <a:xfrm>
            <a:off x="92456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1632D868-FD05-4B68-A4F8-DB9117110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3"/>
            </p:custDataLst>
          </p:nvPr>
        </p:nvSpPr>
        <p:spPr>
          <a:xfrm>
            <a:off x="9334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D941DCC7-C59B-4D0B-8DB1-FE35654C1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4"/>
            </p:custDataLst>
          </p:nvPr>
        </p:nvSpPr>
        <p:spPr>
          <a:xfrm>
            <a:off x="9423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5211F50F-2CF7-4ACC-A977-DEC227918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5"/>
            </p:custDataLst>
          </p:nvPr>
        </p:nvSpPr>
        <p:spPr>
          <a:xfrm>
            <a:off x="9512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70D70EE6-C35F-454A-B069-7A0DFE214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6"/>
            </p:custDataLst>
          </p:nvPr>
        </p:nvSpPr>
        <p:spPr>
          <a:xfrm>
            <a:off x="96012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5B988C62-A460-4783-A7B4-35D03D86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7"/>
            </p:custDataLst>
          </p:nvPr>
        </p:nvSpPr>
        <p:spPr>
          <a:xfrm>
            <a:off x="9690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53697744-F419-4587-9E93-2454A3618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8"/>
            </p:custDataLst>
          </p:nvPr>
        </p:nvSpPr>
        <p:spPr>
          <a:xfrm>
            <a:off x="9779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56BC51DB-1101-425F-AE4E-3B9231944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9"/>
            </p:custDataLst>
          </p:nvPr>
        </p:nvSpPr>
        <p:spPr>
          <a:xfrm>
            <a:off x="9867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C7CB2AB8-15E5-4D5C-A766-E1DBB8785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0"/>
            </p:custDataLst>
          </p:nvPr>
        </p:nvSpPr>
        <p:spPr>
          <a:xfrm>
            <a:off x="9956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08B7E04D-4F79-4939-ABA5-265E5C7F0C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1"/>
            </p:custDataLst>
          </p:nvPr>
        </p:nvSpPr>
        <p:spPr>
          <a:xfrm>
            <a:off x="100457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E977E598-82CD-49E7-9743-DC0637587E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2"/>
            </p:custDataLst>
          </p:nvPr>
        </p:nvSpPr>
        <p:spPr>
          <a:xfrm>
            <a:off x="10134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B5631C0C-2157-42D3-898C-8C2A52F497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3"/>
            </p:custDataLst>
          </p:nvPr>
        </p:nvSpPr>
        <p:spPr>
          <a:xfrm>
            <a:off x="10223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E2F9ADE7-2A3F-4B28-B8C6-E49BD8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4"/>
            </p:custDataLst>
          </p:nvPr>
        </p:nvSpPr>
        <p:spPr>
          <a:xfrm>
            <a:off x="10312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B1609C56-4247-47E2-B3FF-A691F4E12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5"/>
            </p:custDataLst>
          </p:nvPr>
        </p:nvSpPr>
        <p:spPr>
          <a:xfrm>
            <a:off x="10401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38F1D253-028A-404D-A3CB-44660B926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6"/>
            </p:custDataLst>
          </p:nvPr>
        </p:nvSpPr>
        <p:spPr>
          <a:xfrm>
            <a:off x="10490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BDAE262B-B8A8-429E-B87B-64943C6EF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7"/>
            </p:custDataLst>
          </p:nvPr>
        </p:nvSpPr>
        <p:spPr>
          <a:xfrm>
            <a:off x="10579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3522B7C1-9F75-4773-82AC-F903F4F0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8"/>
            </p:custDataLst>
          </p:nvPr>
        </p:nvSpPr>
        <p:spPr>
          <a:xfrm>
            <a:off x="8178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649638EA-DECE-4BF3-9D53-4342089CE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9"/>
            </p:custDataLst>
          </p:nvPr>
        </p:nvSpPr>
        <p:spPr>
          <a:xfrm>
            <a:off x="8267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F90F9EE4-CC97-4154-8B76-6AE60C84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0"/>
            </p:custDataLst>
          </p:nvPr>
        </p:nvSpPr>
        <p:spPr>
          <a:xfrm>
            <a:off x="8356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EA7AB77F-808F-4CAE-895A-4B4AAB439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1"/>
            </p:custDataLst>
          </p:nvPr>
        </p:nvSpPr>
        <p:spPr>
          <a:xfrm>
            <a:off x="8445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63048D60-7BF2-443B-9A24-04B2CD3B82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2"/>
            </p:custDataLst>
          </p:nvPr>
        </p:nvSpPr>
        <p:spPr>
          <a:xfrm>
            <a:off x="8534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5C2C5FD3-C209-4740-BCF4-C979D79D4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3"/>
            </p:custDataLst>
          </p:nvPr>
        </p:nvSpPr>
        <p:spPr>
          <a:xfrm>
            <a:off x="8623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DDA5A17A-D19A-4A88-97A3-22386986D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4"/>
            </p:custDataLst>
          </p:nvPr>
        </p:nvSpPr>
        <p:spPr>
          <a:xfrm>
            <a:off x="8712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BD6A091D-B913-41CA-A3E6-D5BE752BE7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5"/>
            </p:custDataLst>
          </p:nvPr>
        </p:nvSpPr>
        <p:spPr>
          <a:xfrm>
            <a:off x="8801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56D3FE7F-4B56-4383-ADB6-63A71B932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6"/>
            </p:custDataLst>
          </p:nvPr>
        </p:nvSpPr>
        <p:spPr>
          <a:xfrm>
            <a:off x="8890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43E640F9-58D9-47EB-A964-C5AF492D0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7"/>
            </p:custDataLst>
          </p:nvPr>
        </p:nvSpPr>
        <p:spPr>
          <a:xfrm>
            <a:off x="8978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EC8DD769-E08F-487E-8E44-FFC9F40AA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8"/>
            </p:custDataLst>
          </p:nvPr>
        </p:nvSpPr>
        <p:spPr>
          <a:xfrm>
            <a:off x="90678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4428D6FB-3485-43DF-93BF-1CA525E35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9"/>
            </p:custDataLst>
          </p:nvPr>
        </p:nvSpPr>
        <p:spPr>
          <a:xfrm>
            <a:off x="9156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61ACD349-9CEE-4C8A-9817-AF4F28253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0"/>
            </p:custDataLst>
          </p:nvPr>
        </p:nvSpPr>
        <p:spPr>
          <a:xfrm>
            <a:off x="92456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1F986CC4-DE46-4591-8CA9-C69245CDF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1"/>
            </p:custDataLst>
          </p:nvPr>
        </p:nvSpPr>
        <p:spPr>
          <a:xfrm>
            <a:off x="9334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F4C3A68B-E306-4F31-B7E8-9AF69C356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2"/>
            </p:custDataLst>
          </p:nvPr>
        </p:nvSpPr>
        <p:spPr>
          <a:xfrm>
            <a:off x="94234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B1B6E67F-9492-494A-8AF6-5CA1FB141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3"/>
            </p:custDataLst>
          </p:nvPr>
        </p:nvSpPr>
        <p:spPr>
          <a:xfrm>
            <a:off x="95123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731E1948-01D5-4821-A2F0-89B8D3737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4"/>
            </p:custDataLst>
          </p:nvPr>
        </p:nvSpPr>
        <p:spPr>
          <a:xfrm>
            <a:off x="9601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779BEE44-BCB0-45C5-A168-B8044515B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5"/>
            </p:custDataLst>
          </p:nvPr>
        </p:nvSpPr>
        <p:spPr>
          <a:xfrm>
            <a:off x="9690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08923B12-E70E-42AF-B58A-2380D944C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6"/>
            </p:custDataLst>
          </p:nvPr>
        </p:nvSpPr>
        <p:spPr>
          <a:xfrm>
            <a:off x="97790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03F2127D-F495-4F2F-B3E2-650DCD21B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7"/>
            </p:custDataLst>
          </p:nvPr>
        </p:nvSpPr>
        <p:spPr>
          <a:xfrm>
            <a:off x="98679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A8AD3C20-5F8C-4F8A-ADB1-47C868935D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8"/>
            </p:custDataLst>
          </p:nvPr>
        </p:nvSpPr>
        <p:spPr>
          <a:xfrm>
            <a:off x="9956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BAC786D3-C38A-4281-8927-7D9F303A3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9"/>
            </p:custDataLst>
          </p:nvPr>
        </p:nvSpPr>
        <p:spPr>
          <a:xfrm>
            <a:off x="10045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FA608ABF-8531-4D78-AAEB-72FB6724C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0"/>
            </p:custDataLst>
          </p:nvPr>
        </p:nvSpPr>
        <p:spPr>
          <a:xfrm>
            <a:off x="101346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C2CE5B7C-E209-436D-B550-9002FF91E2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1"/>
            </p:custDataLst>
          </p:nvPr>
        </p:nvSpPr>
        <p:spPr>
          <a:xfrm>
            <a:off x="10223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EBB70D33-83F6-4597-8336-01F7C84AB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2"/>
            </p:custDataLst>
          </p:nvPr>
        </p:nvSpPr>
        <p:spPr>
          <a:xfrm>
            <a:off x="10312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06286614-D304-40B2-AE94-3442ECB2B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3"/>
            </p:custDataLst>
          </p:nvPr>
        </p:nvSpPr>
        <p:spPr>
          <a:xfrm>
            <a:off x="10401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5D7A2FD0-B7C7-4819-A9E3-6E3FDBDA1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4"/>
            </p:custDataLst>
          </p:nvPr>
        </p:nvSpPr>
        <p:spPr>
          <a:xfrm>
            <a:off x="10490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22A32765-185B-4A1E-8DCB-B6E52B6BA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5"/>
            </p:custDataLst>
          </p:nvPr>
        </p:nvSpPr>
        <p:spPr>
          <a:xfrm>
            <a:off x="10579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261A8CCE-162D-48D1-A68D-38D72D2AE8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6"/>
            </p:custDataLst>
          </p:nvPr>
        </p:nvSpPr>
        <p:spPr>
          <a:xfrm>
            <a:off x="10668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68749ACB-0F22-47F6-B7D9-794020036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7"/>
            </p:custDataLst>
          </p:nvPr>
        </p:nvSpPr>
        <p:spPr>
          <a:xfrm>
            <a:off x="10756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235A68DD-52F2-47D1-AB54-FBAE5A849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8"/>
            </p:custDataLst>
          </p:nvPr>
        </p:nvSpPr>
        <p:spPr>
          <a:xfrm>
            <a:off x="8178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749FD359-A6A4-4AB5-BD90-61972C47BE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9"/>
            </p:custDataLst>
          </p:nvPr>
        </p:nvSpPr>
        <p:spPr>
          <a:xfrm>
            <a:off x="8267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5F962277-E271-4DB9-8006-14876FEE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0"/>
            </p:custDataLst>
          </p:nvPr>
        </p:nvSpPr>
        <p:spPr>
          <a:xfrm>
            <a:off x="8356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FAC33DAA-CF27-4FE4-BCA7-AB898E2AC6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1"/>
            </p:custDataLst>
          </p:nvPr>
        </p:nvSpPr>
        <p:spPr>
          <a:xfrm>
            <a:off x="8445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219E93EA-CA5D-401F-B869-021E1A7DC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2"/>
            </p:custDataLst>
          </p:nvPr>
        </p:nvSpPr>
        <p:spPr>
          <a:xfrm>
            <a:off x="8534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631347B3-8E11-48A0-A787-C70E473D9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3"/>
            </p:custDataLst>
          </p:nvPr>
        </p:nvSpPr>
        <p:spPr>
          <a:xfrm>
            <a:off x="8623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FC3361EB-8AD5-401E-8194-2735D824A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4"/>
            </p:custDataLst>
          </p:nvPr>
        </p:nvSpPr>
        <p:spPr>
          <a:xfrm>
            <a:off x="8712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92ADABCA-0ACD-4821-A7F1-8E23D50E10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5"/>
            </p:custDataLst>
          </p:nvPr>
        </p:nvSpPr>
        <p:spPr>
          <a:xfrm>
            <a:off x="8801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8411B408-4391-4DBD-9390-350A6B33A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6"/>
            </p:custDataLst>
          </p:nvPr>
        </p:nvSpPr>
        <p:spPr>
          <a:xfrm>
            <a:off x="8890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1275E1BB-DAC3-4C46-A935-CC85BF569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7"/>
            </p:custDataLst>
          </p:nvPr>
        </p:nvSpPr>
        <p:spPr>
          <a:xfrm>
            <a:off x="8978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BB4853F7-F7B8-4C51-BE3E-96237AC749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8"/>
            </p:custDataLst>
          </p:nvPr>
        </p:nvSpPr>
        <p:spPr>
          <a:xfrm>
            <a:off x="9067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3549F085-3B75-4F79-9498-C5BAB057F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9"/>
            </p:custDataLst>
          </p:nvPr>
        </p:nvSpPr>
        <p:spPr>
          <a:xfrm>
            <a:off x="9156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969B8D8A-9D2B-4632-AE93-AEEF72F71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0"/>
            </p:custDataLst>
          </p:nvPr>
        </p:nvSpPr>
        <p:spPr>
          <a:xfrm>
            <a:off x="9245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A63F441D-8C33-4FE6-9B8E-0F7A476C8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1"/>
            </p:custDataLst>
          </p:nvPr>
        </p:nvSpPr>
        <p:spPr>
          <a:xfrm>
            <a:off x="93345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8C1B76B9-7583-4647-AB8C-8A9E485DB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2"/>
            </p:custDataLst>
          </p:nvPr>
        </p:nvSpPr>
        <p:spPr>
          <a:xfrm>
            <a:off x="9423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ED42F8E5-1C23-40F7-AC8C-B66078FE4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3"/>
            </p:custDataLst>
          </p:nvPr>
        </p:nvSpPr>
        <p:spPr>
          <a:xfrm>
            <a:off x="9512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90F50BA9-9BD3-441A-B1D2-BAA3EDB92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4"/>
            </p:custDataLst>
          </p:nvPr>
        </p:nvSpPr>
        <p:spPr>
          <a:xfrm>
            <a:off x="9601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855E4E6A-B59E-47FA-99C6-47F738EF8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5"/>
            </p:custDataLst>
          </p:nvPr>
        </p:nvSpPr>
        <p:spPr>
          <a:xfrm>
            <a:off x="9690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DE998CA3-ADBE-4644-8F8A-9E719F020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6"/>
            </p:custDataLst>
          </p:nvPr>
        </p:nvSpPr>
        <p:spPr>
          <a:xfrm>
            <a:off x="9779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67E87B58-675A-4A50-8D99-3007F367D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7"/>
            </p:custDataLst>
          </p:nvPr>
        </p:nvSpPr>
        <p:spPr>
          <a:xfrm>
            <a:off x="9867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1423DF6A-BED0-49D7-AC3C-160834578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8"/>
            </p:custDataLst>
          </p:nvPr>
        </p:nvSpPr>
        <p:spPr>
          <a:xfrm>
            <a:off x="9956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5607A95A-D6B6-41C0-9C2B-B70F49D5A5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9"/>
            </p:custDataLst>
          </p:nvPr>
        </p:nvSpPr>
        <p:spPr>
          <a:xfrm>
            <a:off x="10045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0D127297-6853-4235-A69B-6C0A76B71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0"/>
            </p:custDataLst>
          </p:nvPr>
        </p:nvSpPr>
        <p:spPr>
          <a:xfrm>
            <a:off x="10134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30A7EDE7-2A70-4B78-9A76-132A2113C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1"/>
            </p:custDataLst>
          </p:nvPr>
        </p:nvSpPr>
        <p:spPr>
          <a:xfrm>
            <a:off x="10223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143F1F50-A91A-4744-9FF8-FDF389348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2"/>
            </p:custDataLst>
          </p:nvPr>
        </p:nvSpPr>
        <p:spPr>
          <a:xfrm>
            <a:off x="10312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2E6A463E-A91B-46AA-B42A-0F443E524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3"/>
            </p:custDataLst>
          </p:nvPr>
        </p:nvSpPr>
        <p:spPr>
          <a:xfrm>
            <a:off x="10401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87762AFD-1883-4AF5-8D19-092BE0575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4"/>
            </p:custDataLst>
          </p:nvPr>
        </p:nvSpPr>
        <p:spPr>
          <a:xfrm>
            <a:off x="10490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AB44E82D-1541-4310-A355-9119DBA94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5"/>
            </p:custDataLst>
          </p:nvPr>
        </p:nvSpPr>
        <p:spPr>
          <a:xfrm>
            <a:off x="10579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86AB7207-0FC6-4659-8AA3-D20B6819B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6"/>
            </p:custDataLst>
          </p:nvPr>
        </p:nvSpPr>
        <p:spPr>
          <a:xfrm>
            <a:off x="10668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E14CE83C-C73D-428B-8F01-01B95F87D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7"/>
            </p:custDataLst>
          </p:nvPr>
        </p:nvSpPr>
        <p:spPr>
          <a:xfrm>
            <a:off x="8178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00439953-389D-4CD3-98F3-0E04306CAB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8"/>
            </p:custDataLst>
          </p:nvPr>
        </p:nvSpPr>
        <p:spPr>
          <a:xfrm>
            <a:off x="8267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EC307E51-5BEC-4FC1-BED6-8A57BC990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9"/>
            </p:custDataLst>
          </p:nvPr>
        </p:nvSpPr>
        <p:spPr>
          <a:xfrm>
            <a:off x="8356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FC088A9F-E80B-4B48-8C0F-EF80EE02D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0"/>
            </p:custDataLst>
          </p:nvPr>
        </p:nvSpPr>
        <p:spPr>
          <a:xfrm>
            <a:off x="8445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023C2C79-FC74-4F39-899B-191769A21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1"/>
            </p:custDataLst>
          </p:nvPr>
        </p:nvSpPr>
        <p:spPr>
          <a:xfrm>
            <a:off x="8534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BDE3B9EA-0A65-4BE8-BF0C-367CA505C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2"/>
            </p:custDataLst>
          </p:nvPr>
        </p:nvSpPr>
        <p:spPr>
          <a:xfrm>
            <a:off x="8623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8548559D-16F4-4D78-BB7C-906883847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3"/>
            </p:custDataLst>
          </p:nvPr>
        </p:nvSpPr>
        <p:spPr>
          <a:xfrm>
            <a:off x="8712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E3B4C761-2FEC-4AEF-8532-46A5A4CD8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4"/>
            </p:custDataLst>
          </p:nvPr>
        </p:nvSpPr>
        <p:spPr>
          <a:xfrm>
            <a:off x="8801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26A61CF3-56EC-4291-9439-B118CEA82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5"/>
            </p:custDataLst>
          </p:nvPr>
        </p:nvSpPr>
        <p:spPr>
          <a:xfrm>
            <a:off x="8890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E0DE4CFC-046B-41D8-AEB9-6E36A2A35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6"/>
            </p:custDataLst>
          </p:nvPr>
        </p:nvSpPr>
        <p:spPr>
          <a:xfrm>
            <a:off x="8978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7347986E-0AE3-4514-998E-778EA0147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7"/>
            </p:custDataLst>
          </p:nvPr>
        </p:nvSpPr>
        <p:spPr>
          <a:xfrm>
            <a:off x="9067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B3D49EDF-34D5-4EC6-B8B8-308DA58C1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8"/>
            </p:custDataLst>
          </p:nvPr>
        </p:nvSpPr>
        <p:spPr>
          <a:xfrm>
            <a:off x="91567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C881C185-E20E-4D92-9B77-08DC42147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9"/>
            </p:custDataLst>
          </p:nvPr>
        </p:nvSpPr>
        <p:spPr>
          <a:xfrm>
            <a:off x="9245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0" name="Rectangle 839">
            <a:extLst>
              <a:ext uri="{FF2B5EF4-FFF2-40B4-BE49-F238E27FC236}">
                <a16:creationId xmlns:a16="http://schemas.microsoft.com/office/drawing/2014/main" id="{5CD6C8F6-B0A4-4987-819F-778A9F09E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0"/>
            </p:custDataLst>
          </p:nvPr>
        </p:nvSpPr>
        <p:spPr>
          <a:xfrm>
            <a:off x="93345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1" name="Rectangle 840">
            <a:extLst>
              <a:ext uri="{FF2B5EF4-FFF2-40B4-BE49-F238E27FC236}">
                <a16:creationId xmlns:a16="http://schemas.microsoft.com/office/drawing/2014/main" id="{EBD6579D-8794-4028-A90A-5704C2A4C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1"/>
            </p:custDataLst>
          </p:nvPr>
        </p:nvSpPr>
        <p:spPr>
          <a:xfrm>
            <a:off x="94234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2" name="Rectangle 841">
            <a:extLst>
              <a:ext uri="{FF2B5EF4-FFF2-40B4-BE49-F238E27FC236}">
                <a16:creationId xmlns:a16="http://schemas.microsoft.com/office/drawing/2014/main" id="{621EBF98-7A74-4DD8-9354-5BBB2E603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2"/>
            </p:custDataLst>
          </p:nvPr>
        </p:nvSpPr>
        <p:spPr>
          <a:xfrm>
            <a:off x="95123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3" name="Rectangle 842">
            <a:extLst>
              <a:ext uri="{FF2B5EF4-FFF2-40B4-BE49-F238E27FC236}">
                <a16:creationId xmlns:a16="http://schemas.microsoft.com/office/drawing/2014/main" id="{781544E0-FF30-408E-BE7E-DAD2042381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3"/>
            </p:custDataLst>
          </p:nvPr>
        </p:nvSpPr>
        <p:spPr>
          <a:xfrm>
            <a:off x="9601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4" name="Rectangle 843">
            <a:extLst>
              <a:ext uri="{FF2B5EF4-FFF2-40B4-BE49-F238E27FC236}">
                <a16:creationId xmlns:a16="http://schemas.microsoft.com/office/drawing/2014/main" id="{C645B65E-BD59-4633-BA36-EBF71D00D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4"/>
            </p:custDataLst>
          </p:nvPr>
        </p:nvSpPr>
        <p:spPr>
          <a:xfrm>
            <a:off x="9690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5" name="Rectangle 844">
            <a:extLst>
              <a:ext uri="{FF2B5EF4-FFF2-40B4-BE49-F238E27FC236}">
                <a16:creationId xmlns:a16="http://schemas.microsoft.com/office/drawing/2014/main" id="{4C049AB3-2C76-459D-B73E-9D3E125187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5"/>
            </p:custDataLst>
          </p:nvPr>
        </p:nvSpPr>
        <p:spPr>
          <a:xfrm>
            <a:off x="9779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6" name="Rectangle 845">
            <a:extLst>
              <a:ext uri="{FF2B5EF4-FFF2-40B4-BE49-F238E27FC236}">
                <a16:creationId xmlns:a16="http://schemas.microsoft.com/office/drawing/2014/main" id="{10CBAAB6-1C60-4234-985C-D3F7257A87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6"/>
            </p:custDataLst>
          </p:nvPr>
        </p:nvSpPr>
        <p:spPr>
          <a:xfrm>
            <a:off x="98679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7" name="Rectangle 846">
            <a:extLst>
              <a:ext uri="{FF2B5EF4-FFF2-40B4-BE49-F238E27FC236}">
                <a16:creationId xmlns:a16="http://schemas.microsoft.com/office/drawing/2014/main" id="{A5EBF7EB-6EE9-465B-BF30-EFB1DDDCC8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7"/>
            </p:custDataLst>
          </p:nvPr>
        </p:nvSpPr>
        <p:spPr>
          <a:xfrm>
            <a:off x="9956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8" name="Rectangle 847">
            <a:extLst>
              <a:ext uri="{FF2B5EF4-FFF2-40B4-BE49-F238E27FC236}">
                <a16:creationId xmlns:a16="http://schemas.microsoft.com/office/drawing/2014/main" id="{40770B51-E022-463A-BDC9-92841C75C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8"/>
            </p:custDataLst>
          </p:nvPr>
        </p:nvSpPr>
        <p:spPr>
          <a:xfrm>
            <a:off x="10045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9" name="Rectangle 848">
            <a:extLst>
              <a:ext uri="{FF2B5EF4-FFF2-40B4-BE49-F238E27FC236}">
                <a16:creationId xmlns:a16="http://schemas.microsoft.com/office/drawing/2014/main" id="{1980D29E-0541-49C3-AE03-01C1708F1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9"/>
            </p:custDataLst>
          </p:nvPr>
        </p:nvSpPr>
        <p:spPr>
          <a:xfrm>
            <a:off x="10134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0" name="Rectangle 849">
            <a:extLst>
              <a:ext uri="{FF2B5EF4-FFF2-40B4-BE49-F238E27FC236}">
                <a16:creationId xmlns:a16="http://schemas.microsoft.com/office/drawing/2014/main" id="{75459E90-2DFE-4601-B1D9-7BBE19A14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0"/>
            </p:custDataLst>
          </p:nvPr>
        </p:nvSpPr>
        <p:spPr>
          <a:xfrm>
            <a:off x="10223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1" name="Rectangle 850">
            <a:extLst>
              <a:ext uri="{FF2B5EF4-FFF2-40B4-BE49-F238E27FC236}">
                <a16:creationId xmlns:a16="http://schemas.microsoft.com/office/drawing/2014/main" id="{CE379C6B-152F-430D-A221-AC599D3FF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1"/>
            </p:custDataLst>
          </p:nvPr>
        </p:nvSpPr>
        <p:spPr>
          <a:xfrm>
            <a:off x="10312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2" name="Rectangle 851">
            <a:extLst>
              <a:ext uri="{FF2B5EF4-FFF2-40B4-BE49-F238E27FC236}">
                <a16:creationId xmlns:a16="http://schemas.microsoft.com/office/drawing/2014/main" id="{3C377A17-1886-4DB6-913D-0E5FEB271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2"/>
            </p:custDataLst>
          </p:nvPr>
        </p:nvSpPr>
        <p:spPr>
          <a:xfrm>
            <a:off x="10401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3" name="Rectangle 852">
            <a:extLst>
              <a:ext uri="{FF2B5EF4-FFF2-40B4-BE49-F238E27FC236}">
                <a16:creationId xmlns:a16="http://schemas.microsoft.com/office/drawing/2014/main" id="{2FB7E5E6-444E-4E26-8372-F03B51EEB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3"/>
            </p:custDataLst>
          </p:nvPr>
        </p:nvSpPr>
        <p:spPr>
          <a:xfrm>
            <a:off x="10490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4" name="Rectangle 853">
            <a:extLst>
              <a:ext uri="{FF2B5EF4-FFF2-40B4-BE49-F238E27FC236}">
                <a16:creationId xmlns:a16="http://schemas.microsoft.com/office/drawing/2014/main" id="{6449A1B9-9DA6-440E-B3D7-C5BED3881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4"/>
            </p:custDataLst>
          </p:nvPr>
        </p:nvSpPr>
        <p:spPr>
          <a:xfrm>
            <a:off x="10579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5" name="Rectangle 854">
            <a:extLst>
              <a:ext uri="{FF2B5EF4-FFF2-40B4-BE49-F238E27FC236}">
                <a16:creationId xmlns:a16="http://schemas.microsoft.com/office/drawing/2014/main" id="{590B0349-A2B2-4B96-BB97-CC8311D76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5"/>
            </p:custDataLst>
          </p:nvPr>
        </p:nvSpPr>
        <p:spPr>
          <a:xfrm>
            <a:off x="106680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6" name="Rectangle 855">
            <a:extLst>
              <a:ext uri="{FF2B5EF4-FFF2-40B4-BE49-F238E27FC236}">
                <a16:creationId xmlns:a16="http://schemas.microsoft.com/office/drawing/2014/main" id="{D9BF2070-7FF1-408C-8429-F26A525E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6"/>
            </p:custDataLst>
          </p:nvPr>
        </p:nvSpPr>
        <p:spPr>
          <a:xfrm>
            <a:off x="10756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139249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07C833-CA67-AEF9-AC71-EA7DBCC5D2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700B42B-D802-E7D6-798B-6BCBE01D380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92DA879-AAD1-304D-CEAF-4ACA26A25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EFDE3E-7BEA-6604-BB5C-A5F9E9AB4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Computer Systems Fundamentals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8DA9CFB2-3B2A-9F47-52EA-663C64DFBCC2}"/>
              </a:ext>
            </a:extLst>
          </p:cNvPr>
          <p:cNvSpPr txBox="1">
            <a:spLocks noChangeArrowheads="1"/>
          </p:cNvSpPr>
          <p:nvPr/>
        </p:nvSpPr>
        <p:spPr>
          <a:xfrm>
            <a:off x="3474441" y="150585"/>
            <a:ext cx="4834939" cy="8865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2135FCB7-9408-4329-48BC-B481D8B56B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46515" y="1260571"/>
            <a:ext cx="10898969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[1]  J. G. Brookshear and D. </a:t>
            </a:r>
            <a:r>
              <a:rPr kumimoji="0" lang="en-US" altLang="en-US" sz="2000" b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Brylow</a:t>
            </a:r>
            <a: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, Computer Science: An Overview, 13th ed. Boston, MA, USA: Pearson, 2019.</a:t>
            </a:r>
          </a:p>
          <a:p>
            <a:pPr lvl="0" eaLnBrk="0" fontAlgn="base" hangingPunct="0">
              <a:lnSpc>
                <a:spcPct val="100000"/>
              </a:lnSpc>
              <a:spcAft>
                <a:spcPct val="0"/>
              </a:spcAft>
            </a:pPr>
            <a: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[2]</a:t>
            </a:r>
            <a:r>
              <a:rPr lang="en-US" sz="2000" dirty="0"/>
              <a:t> </a:t>
            </a:r>
            <a:r>
              <a:rPr lang="en-US" sz="2000" dirty="0">
                <a:latin typeface="+mn-lt"/>
              </a:rPr>
              <a:t>A. S. Tanenbaum and D. J. Wetherall, </a:t>
            </a:r>
            <a:r>
              <a:rPr lang="en-US" sz="2000" i="1" dirty="0">
                <a:latin typeface="+mn-lt"/>
              </a:rPr>
              <a:t>Computer Networks</a:t>
            </a:r>
            <a:r>
              <a:rPr lang="en-US" sz="2000" dirty="0">
                <a:latin typeface="+mn-lt"/>
              </a:rPr>
              <a:t>, 5th ed. Upper Saddle River, NJ, USA: Prentice Hall, 2011.</a:t>
            </a:r>
            <a:br>
              <a:rPr lang="en-US" sz="2000" dirty="0">
                <a:latin typeface="+mn-lt"/>
              </a:rPr>
            </a:br>
            <a:r>
              <a:rPr lang="en-US" sz="2000" dirty="0">
                <a:latin typeface="+mn-lt"/>
              </a:rPr>
              <a:t>[3] B. A. Forouzan, </a:t>
            </a:r>
            <a:r>
              <a:rPr lang="en-US" sz="2000" i="1" dirty="0">
                <a:latin typeface="+mn-lt"/>
              </a:rPr>
              <a:t>Data Communications and Networking</a:t>
            </a:r>
            <a:r>
              <a:rPr lang="en-US" sz="2000" dirty="0">
                <a:latin typeface="+mn-lt"/>
              </a:rPr>
              <a:t>, 5th ed. New York, NY, USA: McGraw-Hill, 2013.</a:t>
            </a:r>
            <a:b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r>
              <a:rPr lang="en-GB" sz="2000" b="1"/>
              <a:t>[4]</a:t>
            </a:r>
            <a:r>
              <a:rPr lang="en-GB" sz="2000"/>
              <a:t> </a:t>
            </a:r>
            <a:r>
              <a:rPr lang="en-GB" sz="2000" b="1" dirty="0"/>
              <a:t>Cisco Networking Academy, </a:t>
            </a:r>
            <a:r>
              <a:rPr lang="en-GB" sz="2000" b="1" i="1" dirty="0"/>
              <a:t>Official website</a:t>
            </a:r>
            <a:r>
              <a:rPr lang="en-GB" sz="2000" b="1" dirty="0"/>
              <a:t>. </a:t>
            </a:r>
            <a:r>
              <a:rPr lang="en-GB" sz="2000" b="1" dirty="0" err="1"/>
              <a:t>NetAcad</a:t>
            </a:r>
            <a:r>
              <a:rPr lang="en-GB" sz="2000" b="1" dirty="0"/>
              <a:t>. [Online]. Available: https://www.netacad.com/. Accessed: 09 sept. 2025.</a:t>
            </a:r>
            <a:b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33903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29"/>
  <p:tag name="VEVOX.INSTRUCTIONS.V2" val="17885520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0)"/>
  <p:tag name="VEVOX.ACCESSIBILITY.DECORATIVE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  <p:tag name="VEVOX.ACCESSIBILITY.DECORATIVE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  <p:tag name="VEVOX.ACCESSIBILITY.DECORATIVE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  <p:tag name="VEVOX.ACCESSIBILITY.DECORATIVE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  <p:tag name="VEVOX.ACCESSIBILITY.DECORATIVE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  <p:tag name="VEVOX.ACCESSIBILITY.DECORATIVE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  <p:tag name="VEVOX.ACCESSIBILITY.DECORATIVE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  <p:tag name="VEVOX.ACCESSIBILITY.DECORATIVE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0)"/>
  <p:tag name="VEVOX.ACCESSIBILITY.DECORATIVE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0)"/>
  <p:tag name="VEVOX.ACCESSIBILITY.DECORATIVE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0)"/>
  <p:tag name="VEVOX.ACCESSIBILITY.DECORATIVE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  <p:tag name="VEVOX.ACCESSIBILITY.DECORATIVE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  <p:tag name="VEVOX.ACCESSIBILITY.DECORATIVE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0)"/>
  <p:tag name="VEVOX.ACCESSIBILITY.DECORATIVE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  <p:tag name="VEVOX.ACCESSIBILITY.DECORATIVE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  <p:tag name="VEVOX.ACCESSIBILITY.DECORATIVE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  <p:tag name="VEVOX.ACCESSIBILITY.DECORATIVE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  <p:tag name="VEVOX.ACCESSIBILITY.DECORATIVE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0)"/>
  <p:tag name="VEVOX.ACCESSIBILITY.DECORATIVE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0)"/>
  <p:tag name="VEVOX.ACCESSIBILITY.DECORATIVE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0)"/>
  <p:tag name="VEVOX.ACCESSIBILITY.DECORATIVE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  <p:tag name="VEVOX.ACCESSIBILITY.DECORATIVE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0)"/>
  <p:tag name="VEVOX.ACCESSIBILITY.DECORATIVE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  <p:tag name="VEVOX.ACCESSIBILITY.DECORATIVE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  <p:tag name="VEVOX.ACCESSIBILITY.DECORATIVE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  <p:tag name="VEVOX.ACCESSIBILITY.DECORATIVE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  <p:tag name="VEVOX.ACCESSIBILITY.DECORATIVE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  <p:tag name="VEVOX.ACCESSIBILITY.DECORATIVE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  <p:tag name="VEVOX.ACCESSIBILITY.DECORATIVE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  <p:tag name="VEVOX.ACCESSIBILITY.DECORATIVE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)"/>
  <p:tag name="VEVOX.ACCESSIBILITY.DECORATIVE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  <p:tag name="VEVOX.ACCESSIBILITY.DECORATIVE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)"/>
  <p:tag name="VEVOX.ACCESSIBILITY.DECORATIVE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)"/>
  <p:tag name="VEVOX.ACCESSIBILITY.DECORATIVE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)"/>
  <p:tag name="VEVOX.ACCESSIBILITY.DECORATIVE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)"/>
  <p:tag name="VEVOX.ACCESSIBILITY.DECORATIVE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)"/>
  <p:tag name="VEVOX.ACCESSIBILITY.DECORATIVE" val="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  <p:tag name="VEVOX.ACCESSIBILITY.DECORATIVE" val="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)"/>
  <p:tag name="VEVOX.ACCESSIBILITY.DECORATIVE" val="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  <p:tag name="VEVOX.ACCESSIBILITY.DECORATIVE" val="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  <p:tag name="VEVOX.ACCESSIBILITY.DECORATIVE" val="1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  <p:tag name="VEVOX.ACCESSIBILITY.DECORATIVE" val="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  <p:tag name="VEVOX.ACCESSIBILITY.DECORATIVE" val="1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)"/>
  <p:tag name="VEVOX.ACCESSIBILITY.DECORATIVE" val="1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  <p:tag name="VEVOX.ACCESSIBILITY.DECORATIVE" val="1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  <p:tag name="VEVOX.ACCESSIBILITY.DECORATIVE" val="1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  <p:tag name="VEVOX.ACCESSIBILITY.DECORATIVE" val="1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  <p:tag name="VEVOX.ACCESSIBILITY.DECORATIVE" val="1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)"/>
  <p:tag name="VEVOX.ACCESSIBILITY.DECORATIVE" val="1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  <p:tag name="VEVOX.ACCESSIBILITY.DECORATIVE" val="1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  <p:tag name="VEVOX.ACCESSIBILITY.DECORATIVE" val="1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  <p:tag name="VEVOX.ACCESSIBILITY.DECORATIVE" val="1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)"/>
  <p:tag name="VEVOX.ACCESSIBILITY.DECORATIVE" val="1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  <p:tag name="VEVOX.ACCESSIBILITY.DECORATIVE" val="1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)"/>
  <p:tag name="VEVOX.ACCESSIBILITY.DECORATIVE" val="1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)"/>
  <p:tag name="VEVOX.ACCESSIBILITY.DECORATIVE" val="1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)"/>
  <p:tag name="VEVOX.ACCESSIBILITY.DECORATIVE" val="1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)"/>
  <p:tag name="VEVOX.ACCESSIBILITY.DECORATIVE" val="1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)"/>
  <p:tag name="VEVOX.ACCESSIBILITY.DECORATIVE" val="1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  <p:tag name="VEVOX.ACCESSIBILITY.DECORATIVE" val="1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)"/>
  <p:tag name="VEVOX.ACCESSIBILITY.DECORATIVE" val="1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  <p:tag name="VEVOX.ACCESSIBILITY.DECORATIVE" val="1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)"/>
  <p:tag name="VEVOX.ACCESSIBILITY.DECORATIVE" val="1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  <p:tag name="VEVOX.ACCESSIBILITY.DECORATIVE" val="1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  <p:tag name="VEVOX.ACCESSIBILITY.DECORATIVE" val="1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  <p:tag name="VEVOX.ACCESSIBILITY.DECORATIVE" val="1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)"/>
  <p:tag name="VEVOX.ACCESSIBILITY.DECORATIVE" val="1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  <p:tag name="VEVOX.ACCESSIBILITY.DECORATIVE" val="1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)"/>
  <p:tag name="VEVOX.ACCESSIBILITY.DECORATIVE" val="1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  <p:tag name="VEVOX.ACCESSIBILITY.DECORATIVE" val="1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  <p:tag name="VEVOX.ACCESSIBILITY.DECORATIVE" val="1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  <p:tag name="VEVOX.ACCESSIBILITY.DECORATIVE" val="1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)"/>
  <p:tag name="VEVOX.ACCESSIBILITY.DECORATIVE" val="1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  <p:tag name="VEVOX.ACCESSIBILITY.DECORATIVE" val="1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  <p:tag name="VEVOX.ACCESSIBILITY.DECORATIVE" val="1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  <p:tag name="VEVOX.ACCESSIBILITY.DECORATIVE" val="1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  <p:tag name="VEVOX.ACCESSIBILITY.DECORATIVE" val="1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  <p:tag name="VEVOX.ACCESSIBILITY.DECORATIVE" val="1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)"/>
  <p:tag name="VEVOX.ACCESSIBILITY.DECORATIVE" val="1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  <p:tag name="VEVOX.ACCESSIBILITY.DECORATIVE" val="1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  <p:tag name="VEVOX.ACCESSIBILITY.DECORATIVE" val="1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  <p:tag name="VEVOX.ACCESSIBILITY.DECORATIVE" val="1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)"/>
  <p:tag name="VEVOX.ACCESSIBILITY.DECORATIVE" val="1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  <p:tag name="VEVOX.ACCESSIBILITY.DECORATIVE" val="1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)"/>
  <p:tag name="VEVOX.ACCESSIBILITY.DECORATIVE" val="1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  <p:tag name="VEVOX.ACCESSIBILITY.DECORATIVE" val="1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  <p:tag name="VEVOX.ACCESSIBILITY.DECORATIVE" val="1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  <p:tag name="VEVOX.ACCESSIBILITY.DECORATIVE" val="1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)"/>
  <p:tag name="VEVOX.ACCESSIBILITY.DECORATIVE" val="1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  <p:tag name="VEVOX.ACCESSIBILITY.DECORATIVE" val="1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3)"/>
  <p:tag name="VEVOX.ACCESSIBILITY.DECORATIVE" val="1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  <p:tag name="VEVOX.ACCESSIBILITY.DECORATIVE" val="1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3)"/>
  <p:tag name="VEVOX.ACCESSIBILITY.DECORATIVE" val="1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  <p:tag name="VEVOX.ACCESSIBILITY.DECORATIVE" val="1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  <p:tag name="VEVOX.ACCESSIBILITY.DECORATIVE" val="1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  <p:tag name="VEVOX.ACCESSIBILITY.DECORATIVE" val="1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3)"/>
  <p:tag name="VEVOX.ACCESSIBILITY.DECORATIVE" val="1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  <p:tag name="VEVOX.ACCESSIBILITY.DECORATIVE" val="1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3)"/>
  <p:tag name="VEVOX.ACCESSIBILITY.DECORATIVE" val="1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  <p:tag name="VEVOX.ACCESSIBILITY.DECORATIVE" val="1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3)"/>
  <p:tag name="VEVOX.ACCESSIBILITY.DECORATIVE" val="1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  <p:tag name="VEVOX.ACCESSIBILITY.DECORATIVE" val="1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  <p:tag name="VEVOX.ACCESSIBILITY.DECORATIVE" val="1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  <p:tag name="VEVOX.ACCESSIBILITY.DECORATIVE" val="1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3)"/>
  <p:tag name="VEVOX.ACCESSIBILITY.DECORATIVE" val="1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  <p:tag name="VEVOX.ACCESSIBILITY.DECORATIVE" val="1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  <p:tag name="VEVOX.ACCESSIBILITY.DECORATIVE" val="1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3)"/>
  <p:tag name="VEVOX.ACCESSIBILITY.DECORATIVE" val="1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  <p:tag name="VEVOX.ACCESSIBILITY.DECORATIVE" val="1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  <p:tag name="VEVOX.ACCESSIBILITY.DECORATIVE" val="1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  <p:tag name="VEVOX.ACCESSIBILITY.DECORATIVE" val="1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3)"/>
  <p:tag name="VEVOX.ACCESSIBILITY.DECORATIVE" val="1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3)"/>
  <p:tag name="VEVOX.ACCESSIBILITY.DECORATIVE" val="1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  <p:tag name="VEVOX.ACCESSIBILITY.DECORATIVE" val="1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3)"/>
  <p:tag name="VEVOX.ACCESSIBILITY.DECORATIVE" val="1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  <p:tag name="VEVOX.ACCESSIBILITY.DECORATIVE" val="1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  <p:tag name="VEVOX.ACCESSIBILITY.DECORATIVE" val="1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  <p:tag name="VEVOX.ACCESSIBILITY.DECORATIVE" val="1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3)"/>
  <p:tag name="VEVOX.ACCESSIBILITY.DECORATIVE" val="1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  <p:tag name="VEVOX.ACCESSIBILITY.DECORATIVE" val="1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4)"/>
  <p:tag name="VEVOX.ACCESSIBILITY.DECORATIVE" val="1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  <p:tag name="VEVOX.ACCESSIBILITY.DECORATIVE" val="1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4)"/>
  <p:tag name="VEVOX.ACCESSIBILITY.DECORATIVE" val="1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  <p:tag name="VEVOX.ACCESSIBILITY.DECORATIVE" val="1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  <p:tag name="VEVOX.ACCESSIBILITY.DECORATIVE" val="1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  <p:tag name="VEVOX.ACCESSIBILITY.DECORATIVE" val="1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4)"/>
  <p:tag name="VEVOX.ACCESSIBILITY.DECORATIVE" val="1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  <p:tag name="VEVOX.ACCESSIBILITY.DECORATIVE" val="1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4)"/>
  <p:tag name="VEVOX.ACCESSIBILITY.DECORATIVE" val="1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  <p:tag name="VEVOX.ACCESSIBILITY.DECORATIVE" val="1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  <p:tag name="VEVOX.ACCESSIBILITY.DECORATIVE" val="1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  <p:tag name="VEVOX.ACCESSIBILITY.DECORATIVE" val="1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4)"/>
  <p:tag name="VEVOX.ACCESSIBILITY.DECORATIVE" val="1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4)"/>
  <p:tag name="VEVOX.ACCESSIBILITY.DECORATIVE" val="1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4)"/>
  <p:tag name="VEVOX.ACCESSIBILITY.DECORATIVE" val="1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  <p:tag name="VEVOX.ACCESSIBILITY.DECORATIVE" val="1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  <p:tag name="VEVOX.ACCESSIBILITY.DECORATIVE" val="1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  <p:tag name="VEVOX.ACCESSIBILITY.DECORATIVE" val="1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4)"/>
  <p:tag name="VEVOX.ACCESSIBILITY.DECORATIVE" val="1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  <p:tag name="VEVOX.ACCESSIBILITY.DECORATIVE" val="1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  <p:tag name="VEVOX.ACCESSIBILITY.DECORATIVE" val="1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  <p:tag name="VEVOX.ACCESSIBILITY.DECORATIVE" val="1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4)"/>
  <p:tag name="VEVOX.ACCESSIBILITY.DECORATIVE" val="1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  <p:tag name="VEVOX.ACCESSIBILITY.DECORATIVE" val="1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4)"/>
  <p:tag name="VEVOX.ACCESSIBILITY.DECORATIVE" val="1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  <p:tag name="VEVOX.ACCESSIBILITY.DECORATIVE" val="1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  <p:tag name="VEVOX.ACCESSIBILITY.DECORATIVE" val="1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  <p:tag name="VEVOX.ACCESSIBILITY.DECORATIVE" val="1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4)"/>
  <p:tag name="VEVOX.ACCESSIBILITY.DECORATIVE" val="1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  <p:tag name="VEVOX.ACCESSIBILITY.DECORATIVE" val="1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5)"/>
  <p:tag name="VEVOX.ACCESSIBILITY.DECORATIVE" val="1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  <p:tag name="VEVOX.ACCESSIBILITY.DECORATIVE" val="1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5)"/>
  <p:tag name="VEVOX.ACCESSIBILITY.DECORATIVE" val="1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5)"/>
  <p:tag name="VEVOX.ACCESSIBILITY.DECORATIVE" val="1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5)"/>
  <p:tag name="VEVOX.ACCESSIBILITY.DECORATIVE" val="1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5)"/>
  <p:tag name="VEVOX.ACCESSIBILITY.DECORATIVE" val="1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5)"/>
  <p:tag name="VEVOX.ACCESSIBILITY.DECORATIVE" val="1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  <p:tag name="VEVOX.ACCESSIBILITY.DECORATIVE" val="1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5)"/>
  <p:tag name="VEVOX.ACCESSIBILITY.DECORATIVE" val="1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  <p:tag name="VEVOX.ACCESSIBILITY.DECORATIVE" val="1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  <p:tag name="VEVOX.ACCESSIBILITY.DECORATIVE" val="1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  <p:tag name="VEVOX.ACCESSIBILITY.DECORATIVE" val="1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  <p:tag name="VEVOX.ACCESSIBILITY.DECORATIVE" val="1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  <p:tag name="VEVOX.ACCESSIBILITY.DECORATIVE" val="1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  <p:tag name="VEVOX.ACCESSIBILITY.DECORATIVE" val="1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5)"/>
  <p:tag name="VEVOX.ACCESSIBILITY.DECORATIVE" val="1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5)"/>
  <p:tag name="VEVOX.ACCESSIBILITY.DECORATIVE" val="1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5)"/>
  <p:tag name="VEVOX.ACCESSIBILITY.DECORATIVE" val="1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5)"/>
  <p:tag name="VEVOX.ACCESSIBILITY.DECORATIVE" val="1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  <p:tag name="VEVOX.ACCESSIBILITY.DECORATIVE" val="1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  <p:tag name="VEVOX.ACCESSIBILITY.DECORATIVE" val="1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  <p:tag name="VEVOX.ACCESSIBILITY.DECORATIVE" val="1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5)"/>
  <p:tag name="VEVOX.ACCESSIBILITY.DECORATIVE" val="1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  <p:tag name="VEVOX.ACCESSIBILITY.DECORATIVE" val="1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5)"/>
  <p:tag name="VEVOX.ACCESSIBILITY.DECORATIVE" val="1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5)"/>
  <p:tag name="VEVOX.ACCESSIBILITY.DECORATIVE" val="1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5)"/>
  <p:tag name="VEVOX.ACCESSIBILITY.DECORATIVE" val="1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5)"/>
  <p:tag name="VEVOX.ACCESSIBILITY.DECORATIVE" val="1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5)"/>
  <p:tag name="VEVOX.ACCESSIBILITY.DECORATIVE" val="1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  <p:tag name="VEVOX.ACCESSIBILITY.DECORATIVE" val="1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6)"/>
  <p:tag name="VEVOX.ACCESSIBILITY.DECORATIVE" val="1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  <p:tag name="VEVOX.ACCESSIBILITY.DECORATIVE" val="1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  <p:tag name="VEVOX.ACCESSIBILITY.DECORATIVE" val="1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  <p:tag name="VEVOX.ACCESSIBILITY.DECORATIVE" val="1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  <p:tag name="VEVOX.ACCESSIBILITY.DECORATIVE" val="1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  <p:tag name="VEVOX.ACCESSIBILITY.DECORATIVE" val="1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  <p:tag name="VEVOX.ACCESSIBILITY.DECORATIVE" val="1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  <p:tag name="VEVOX.ACCESSIBILITY.DECORATIVE" val="1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6)"/>
  <p:tag name="VEVOX.ACCESSIBILITY.DECORATIVE" val="1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  <p:tag name="VEVOX.ACCESSIBILITY.DECORATIVE" val="1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6)"/>
  <p:tag name="VEVOX.ACCESSIBILITY.DECORATIVE" val="1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  <p:tag name="VEVOX.ACCESSIBILITY.DECORATIVE" val="1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6)"/>
  <p:tag name="VEVOX.ACCESSIBILITY.DECORATIVE" val="1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  <p:tag name="VEVOX.ACCESSIBILITY.DECORATIVE" val="1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6)"/>
  <p:tag name="VEVOX.ACCESSIBILITY.DECORATIVE" val="1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  <p:tag name="VEVOX.ACCESSIBILITY.DECORATIVE" val="1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6)"/>
  <p:tag name="VEVOX.ACCESSIBILITY.DECORATIVE" val="1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  <p:tag name="VEVOX.ACCESSIBILITY.DECORATIVE" val="1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6)"/>
  <p:tag name="VEVOX.ACCESSIBILITY.DECORATIVE" val="1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  <p:tag name="VEVOX.ACCESSIBILITY.DECORATIVE" val="1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6)"/>
  <p:tag name="VEVOX.ACCESSIBILITY.DECORATIVE" val="1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  <p:tag name="VEVOX.ACCESSIBILITY.DECORATIVE" val="1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6)"/>
  <p:tag name="VEVOX.ACCESSIBILITY.DECORATIVE" val="1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  <p:tag name="VEVOX.ACCESSIBILITY.DECORATIVE" val="1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  <p:tag name="VEVOX.ACCESSIBILITY.DECORATIVE" val="1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  <p:tag name="VEVOX.ACCESSIBILITY.DECORATIVE" val="1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  <p:tag name="VEVOX.ACCESSIBILITY.DECORATIVE" val="1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  <p:tag name="VEVOX.ACCESSIBILITY.DECORATIVE" val="1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  <p:tag name="VEVOX.ACCESSIBILITY.DECORATIVE" val="1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  <p:tag name="VEVOX.ACCESSIBILITY.DECORATIVE" val="1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7)"/>
  <p:tag name="VEVOX.ACCESSIBILITY.DECORATIVE" val="1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7)"/>
  <p:tag name="VEVOX.ACCESSIBILITY.DECORATIVE" val="1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7)"/>
  <p:tag name="VEVOX.ACCESSIBILITY.DECORATIVE" val="1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7)"/>
  <p:tag name="VEVOX.ACCESSIBILITY.DECORATIVE" val="1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7)"/>
  <p:tag name="VEVOX.ACCESSIBILITY.DECORATIVE" val="1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7)"/>
  <p:tag name="VEVOX.ACCESSIBILITY.DECORATIVE" val="1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7)"/>
  <p:tag name="VEVOX.ACCESSIBILITY.DECORATIVE" val="1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7)"/>
  <p:tag name="VEVOX.ACCESSIBILITY.DECORATIVE" val="1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7)"/>
  <p:tag name="VEVOX.ACCESSIBILITY.DECORATIVE" val="1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  <p:tag name="VEVOX.ACCESSIBILITY.DECORATIVE" val="1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7)"/>
  <p:tag name="VEVOX.ACCESSIBILITY.DECORATIVE" val="1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  <p:tag name="VEVOX.ACCESSIBILITY.DECORATIVE" val="1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  <p:tag name="VEVOX.ACCESSIBILITY.DECORATIVE" val="1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  <p:tag name="VEVOX.ACCESSIBILITY.DECORATIVE" val="1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7)"/>
  <p:tag name="VEVOX.ACCESSIBILITY.DECORATIVE" val="1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  <p:tag name="VEVOX.ACCESSIBILITY.DECORATIVE" val="1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7)"/>
  <p:tag name="VEVOX.ACCESSIBILITY.DECORATIVE" val="1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  <p:tag name="VEVOX.ACCESSIBILITY.DECORATIVE" val="1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7)"/>
  <p:tag name="VEVOX.ACCESSIBILITY.DECORATIVE" val="1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  <p:tag name="VEVOX.ACCESSIBILITY.DECORATIVE" val="1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7)"/>
  <p:tag name="VEVOX.ACCESSIBILITY.DECORATIVE" val="1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  <p:tag name="VEVOX.ACCESSIBILITY.DECORATIVE" val="1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8)"/>
  <p:tag name="VEVOX.ACCESSIBILITY.DECORATIVE" val="1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  <p:tag name="VEVOX.ACCESSIBILITY.DECORATIVE" val="1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8)"/>
  <p:tag name="VEVOX.ACCESSIBILITY.DECORATIVE" val="1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  <p:tag name="VEVOX.ACCESSIBILITY.DECORATIVE" val="1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  <p:tag name="VEVOX.ACCESSIBILITY.DECORATIVE" val="1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  <p:tag name="VEVOX.ACCESSIBILITY.DECORATIVE" val="1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  <p:tag name="VEVOX.ACCESSIBILITY.DECORATIVE" val="1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  <p:tag name="VEVOX.ACCESSIBILITY.DECORATIVE" val="1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8)"/>
  <p:tag name="VEVOX.ACCESSIBILITY.DECORATIVE" val="1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8)"/>
  <p:tag name="VEVOX.ACCESSIBILITY.DECORATIVE" val="1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  <p:tag name="VEVOX.ACCESSIBILITY.DECORATIVE" val="1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  <p:tag name="VEVOX.ACCESSIBILITY.DECORATIVE" val="1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  <p:tag name="VEVOX.ACCESSIBILITY.DECORATIVE" val="1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  <p:tag name="VEVOX.ACCESSIBILITY.DECORATIVE" val="1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8)"/>
  <p:tag name="VEVOX.ACCESSIBILITY.DECORATIVE" val="1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  <p:tag name="VEVOX.ACCESSIBILITY.DECORATIVE" val="1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  <p:tag name="VEVOX.ACCESSIBILITY.DECORATIVE" val="1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  <p:tag name="VEVOX.ACCESSIBILITY.DECORATIVE" val="1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  <p:tag name="VEVOX.ACCESSIBILITY.DECORATIVE" val="1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  <p:tag name="VEVOX.ACCESSIBILITY.DECORATIVE" val="1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  <p:tag name="VEVOX.ACCESSIBILITY.DECORATIVE" val="1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  <p:tag name="VEVOX.ACCESSIBILITY.DECORATIVE" val="1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8)"/>
  <p:tag name="VEVOX.ACCESSIBILITY.DECORATIVE" val="1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  <p:tag name="VEVOX.ACCESSIBILITY.DECORATIVE" val="1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  <p:tag name="VEVOX.ACCESSIBILITY.DECORATIVE" val="1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  <p:tag name="VEVOX.ACCESSIBILITY.DECORATIVE" val="1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  <p:tag name="VEVOX.ACCESSIBILITY.DECORATIVE" val="1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  <p:tag name="VEVOX.ACCESSIBILITY.DECORATIVE" val="1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8)"/>
  <p:tag name="VEVOX.ACCESSIBILITY.DECORATIVE" val="1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9)"/>
  <p:tag name="VEVOX.ACCESSIBILITY.DECORATIVE" val="1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9)"/>
  <p:tag name="VEVOX.ACCESSIBILITY.DECORATIVE" val="1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  <p:tag name="VEVOX.ACCESSIBILITY.DECORATIVE" val="1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  <p:tag name="VEVOX.ACCESSIBILITY.DECORATIVE" val="1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  <p:tag name="VEVOX.ACCESSIBILITY.DECORATIVE" val="1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  <p:tag name="VEVOX.ACCESSIBILITY.DECORATIVE" val="1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  <p:tag name="VEVOX.ACCESSIBILITY.DECORATIVE" val="1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9)"/>
  <p:tag name="VEVOX.ACCESSIBILITY.DECORATIVE" val="1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  <p:tag name="VEVOX.ACCESSIBILITY.DECORATIVE" val="1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  <p:tag name="VEVOX.ACCESSIBILITY.DECORATIVE" val="1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  <p:tag name="VEVOX.ACCESSIBILITY.DECORATIVE" val="1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9)"/>
  <p:tag name="VEVOX.ACCESSIBILITY.DECORATIVE" val="1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9)"/>
  <p:tag name="VEVOX.ACCESSIBILITY.DECORATIVE" val="1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  <p:tag name="VEVOX.ACCESSIBILITY.DECORATIVE" val="1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  <p:tag name="VEVOX.ACCESSIBILITY.DECORATIVE" val="1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  <p:tag name="VEVOX.ACCESSIBILITY.DECORATIVE" val="1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  <p:tag name="VEVOX.ACCESSIBILITY.DECORATIVE" val="1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9)"/>
  <p:tag name="VEVOX.ACCESSIBILITY.DECORATIVE" val="1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  <p:tag name="VEVOX.ACCESSIBILITY.DECORATIVE" val="1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  <p:tag name="VEVOX.ACCESSIBILITY.DECORATIVE" val="1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  <p:tag name="VEVOX.ACCESSIBILITY.DECORATIVE" val="1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  <p:tag name="VEVOX.ACCESSIBILITY.DECORATIVE" val="1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9)"/>
  <p:tag name="VEVOX.ACCESSIBILITY.DECORATIVE" val="1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  <p:tag name="VEVOX.ACCESSIBILITY.DECORATIVE" val="1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  <p:tag name="VEVOX.ACCESSIBILITY.DECORATIVE" val="1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  <p:tag name="VEVOX.ACCESSIBILITY.DECORATIVE" val="1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  <p:tag name="VEVOX.ACCESSIBILITY.DECORATIVE" val="1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9)"/>
  <p:tag name="VEVOX.ACCESSIBILITY.DECORATIVE" val="1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9)"/>
  <p:tag name="VEVOX.ACCESSIBILITY.DECORATIVE" val="1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  <p:tag name="VEVOX.ACCESSIBILITY.DECORATIVE" val="1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0)"/>
  <p:tag name="VEVOX.ACCESSIBILITY.DECORATIVE" val="1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  <p:tag name="VEVOX.ACCESSIBILITY.DECORATIVE" val="1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0)"/>
  <p:tag name="VEVOX.ACCESSIBILITY.DECORATIVE" val="1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  <p:tag name="VEVOX.ACCESSIBILITY.DECORATIVE" val="1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  <p:tag name="VEVOX.ACCESSIBILITY.DECORATIVE" val="1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  <p:tag name="VEVOX.ACCESSIBILITY.DECORATIVE" val="1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  <p:tag name="VEVOX.ACCESSIBILITY.DECORATIVE" val="1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  <p:tag name="VEVOX.ACCESSIBILITY.DECORATIVE" val="1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  <p:tag name="VEVOX.ACCESSIBILITY.DECORATIVE" val="1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  <p:tag name="VEVOX.ACCESSIBILITY.DECORATIVE" val="1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  <p:tag name="VEVOX.ACCESSIBILITY.DECORATIVE" val="1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  <p:tag name="VEVOX.ACCESSIBILITY.DECORATIVE" val="1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  <p:tag name="VEVOX.ACCESSIBILITY.DECORATIVE" val="1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  <p:tag name="VEVOX.ACCESSIBILITY.DECORATIVE" val="1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  <p:tag name="VEVOX.ACCESSIBILITY.DECORATIVE" val="1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  <p:tag name="VEVOX.ACCESSIBILITY.DECORATIVE" val="1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  <p:tag name="VEVOX.ACCESSIBILITY.DECORATIVE" val="1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  <p:tag name="VEVOX.ACCESSIBILITY.DECORATIVE" val="1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0)"/>
  <p:tag name="VEVOX.ACCESSIBILITY.DECORATIVE" val="1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0)"/>
  <p:tag name="VEVOX.ACCESSIBILITY.DECORATIVE" val="1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0)"/>
  <p:tag name="VEVOX.ACCESSIBILITY.DECORATIVE" val="1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  <p:tag name="VEVOX.ACCESSIBILITY.DECORATIVE" val="1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  <p:tag name="VEVOX.ACCESSIBILITY.DECORATIVE" val="1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  <p:tag name="VEVOX.ACCESSIBILITY.DECORATIVE" val="1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  <p:tag name="VEVOX.ACCESSIBILITY.DECORATIVE" val="1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0)"/>
  <p:tag name="VEVOX.ACCESSIBILITY.DECORATIVE" val="1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0)"/>
  <p:tag name="VEVOX.ACCESSIBILITY.DECORATIVE" val="1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0)"/>
  <p:tag name="VEVOX.ACCESSIBILITY.DECORATIVE" val="1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0)"/>
  <p:tag name="VEVOX.ACCESSIBILITY.DECORATIVE" val="1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0)"/>
  <p:tag name="VEVOX.ACCESSIBILITY.DECORATIVE" val="1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1)"/>
  <p:tag name="VEVOX.ACCESSIBILITY.DECORATIVE" val="1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  <p:tag name="VEVOX.ACCESSIBILITY.DECORATIVE" val="1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1)"/>
  <p:tag name="VEVOX.ACCESSIBILITY.DECORATIVE" val="1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  <p:tag name="VEVOX.ACCESSIBILITY.DECORATIVE" val="1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1)"/>
  <p:tag name="VEVOX.ACCESSIBILITY.DECORATIVE" val="1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  <p:tag name="VEVOX.ACCESSIBILITY.DECORATIVE" val="1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  <p:tag name="VEVOX.ACCESSIBILITY.DECORATIVE" val="1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1)"/>
  <p:tag name="VEVOX.ACCESSIBILITY.DECORATIVE" val="1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  <p:tag name="VEVOX.ACCESSIBILITY.DECORATIVE" val="1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1)"/>
  <p:tag name="VEVOX.ACCESSIBILITY.DECORATIVE" val="1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  <p:tag name="VEVOX.ACCESSIBILITY.DECORATIVE" val="1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  <p:tag name="VEVOX.ACCESSIBILITY.DECORATIVE" val="1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  <p:tag name="VEVOX.ACCESSIBILITY.DECORATIVE" val="1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  <p:tag name="VEVOX.ACCESSIBILITY.DECORATIVE" val="1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  <p:tag name="VEVOX.ACCESSIBILITY.DECORATIVE" val="1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1)"/>
  <p:tag name="VEVOX.ACCESSIBILITY.DECORATIVE" val="1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  <p:tag name="VEVOX.ACCESSIBILITY.DECORATIVE" val="1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1)"/>
  <p:tag name="VEVOX.ACCESSIBILITY.DECORATIVE" val="1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  <p:tag name="VEVOX.ACCESSIBILITY.DECORATIVE" val="1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  <p:tag name="VEVOX.ACCESSIBILITY.DECORATIVE" val="1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  <p:tag name="VEVOX.ACCESSIBILITY.DECORATIVE" val="1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  <p:tag name="VEVOX.ACCESSIBILITY.DECORATIVE" val="1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  <p:tag name="VEVOX.ACCESSIBILITY.DECORATIVE" val="1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1)"/>
  <p:tag name="VEVOX.ACCESSIBILITY.DECORATIVE" val="1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  <p:tag name="VEVOX.ACCESSIBILITY.DECORATIVE" val="1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  <p:tag name="VEVOX.ACCESSIBILITY.DECORATIVE" val="1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  <p:tag name="VEVOX.ACCESSIBILITY.DECORATIVE" val="1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1)"/>
  <p:tag name="VEVOX.ACCESSIBILITY.DECORATIVE" val="1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  <p:tag name="VEVOX.ACCESSIBILITY.DECORATIVE" val="1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2)"/>
  <p:tag name="VEVOX.ACCESSIBILITY.DECORATIVE" val="1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  <p:tag name="VEVOX.ACCESSIBILITY.DECORATIVE" val="1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  <p:tag name="VEVOX.ACCESSIBILITY.DECORATIVE" val="1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  <p:tag name="VEVOX.ACCESSIBILITY.DECORATIVE" val="1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  <p:tag name="VEVOX.ACCESSIBILITY.DECORATIVE" val="1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  <p:tag name="VEVOX.ACCESSIBILITY.DECORATIVE" val="1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2)"/>
  <p:tag name="VEVOX.ACCESSIBILITY.DECORATIVE" val="1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  <p:tag name="VEVOX.ACCESSIBILITY.DECORATIVE" val="1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  <p:tag name="VEVOX.ACCESSIBILITY.DECORATIVE" val="1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2)"/>
  <p:tag name="VEVOX.ACCESSIBILITY.DECORATIVE" val="1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  <p:tag name="VEVOX.ACCESSIBILITY.DECORATIVE" val="1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  <p:tag name="VEVOX.ACCESSIBILITY.DECORATIVE" val="1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  <p:tag name="VEVOX.ACCESSIBILITY.DECORATIVE" val="1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2)"/>
  <p:tag name="VEVOX.ACCESSIBILITY.DECORATIVE" val="1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2)"/>
  <p:tag name="VEVOX.ACCESSIBILITY.DECORATIVE" val="1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  <p:tag name="VEVOX.ACCESSIBILITY.DECORATIVE" val="1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  <p:tag name="VEVOX.ACCESSIBILITY.DECORATIVE" val="1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  <p:tag name="VEVOX.ACCESSIBILITY.DECORATIVE" val="1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  <p:tag name="VEVOX.ACCESSIBILITY.DECORATIVE" val="1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2)"/>
  <p:tag name="VEVOX.ACCESSIBILITY.DECORATIVE" val="1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  <p:tag name="VEVOX.ACCESSIBILITY.DECORATIVE" val="1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  <p:tag name="VEVOX.ACCESSIBILITY.DECORATIVE" val="1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  <p:tag name="VEVOX.ACCESSIBILITY.DECORATIVE" val="1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  <p:tag name="VEVOX.ACCESSIBILITY.DECORATIVE" val="1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2)"/>
  <p:tag name="VEVOX.ACCESSIBILITY.DECORATIVE" val="1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2)"/>
  <p:tag name="VEVOX.ACCESSIBILITY.DECORATIVE" val="1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  <p:tag name="VEVOX.ACCESSIBILITY.DECORATIVE" val="1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  <p:tag name="VEVOX.ACCESSIBILITY.DECORATIVE" val="1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2)"/>
  <p:tag name="VEVOX.ACCESSIBILITY.DECORATIVE" val="1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2)"/>
  <p:tag name="VEVOX.ACCESSIBILITY.DECORATIVE" val="1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3)"/>
  <p:tag name="VEVOX.ACCESSIBILITY.DECORATIVE" val="1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  <p:tag name="VEVOX.ACCESSIBILITY.DECORATIVE" val="1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  <p:tag name="VEVOX.ACCESSIBILITY.DECORATIVE" val="1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  <p:tag name="VEVOX.ACCESSIBILITY.DECORATIVE" val="1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  <p:tag name="VEVOX.ACCESSIBILITY.DECORATIVE" val="1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  <p:tag name="VEVOX.ACCESSIBILITY.DECORATIVE" val="1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  <p:tag name="VEVOX.ACCESSIBILITY.DECORATIVE" val="1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3)"/>
  <p:tag name="VEVOX.ACCESSIBILITY.DECORATIVE" val="1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  <p:tag name="VEVOX.ACCESSIBILITY.DECORATIVE" val="1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  <p:tag name="VEVOX.ACCESSIBILITY.DECORATIVE" val="1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  <p:tag name="VEVOX.ACCESSIBILITY.DECORATIVE" val="1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  <p:tag name="VEVOX.ACCESSIBILITY.DECORATIVE" val="1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  <p:tag name="VEVOX.ACCESSIBILITY.DECORATIVE" val="1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3)"/>
  <p:tag name="VEVOX.ACCESSIBILITY.DECORATIVE" val="1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  <p:tag name="VEVOX.ACCESSIBILITY.DECORATIVE" val="1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3)"/>
  <p:tag name="VEVOX.ACCESSIBILITY.DECORATIVE" val="1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  <p:tag name="VEVOX.ACCESSIBILITY.DECORATIVE" val="1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  <p:tag name="VEVOX.ACCESSIBILITY.DECORATIVE" val="1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  <p:tag name="VEVOX.ACCESSIBILITY.DECORATIVE" val="1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  <p:tag name="VEVOX.ACCESSIBILITY.DECORATIVE" val="1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  <p:tag name="VEVOX.ACCESSIBILITY.DECORATIVE" val="1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3)"/>
  <p:tag name="VEVOX.ACCESSIBILITY.DECORATIVE" val="1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  <p:tag name="VEVOX.ACCESSIBILITY.DECORATIVE" val="1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  <p:tag name="VEVOX.ACCESSIBILITY.DECORATIVE" val="1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  <p:tag name="VEVOX.ACCESSIBILITY.DECORATIVE" val="1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  <p:tag name="VEVOX.ACCESSIBILITY.DECORATIVE" val="1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  <p:tag name="VEVOX.ACCESSIBILITY.DECORATIVE" val="1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3)"/>
  <p:tag name="VEVOX.ACCESSIBILITY.DECORATIVE" val="1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3)"/>
  <p:tag name="VEVOX.ACCESSIBILITY.DECORATIVE" val="1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  <p:tag name="VEVOX.ACCESSIBILITY.DECORATIVE" val="1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4)"/>
  <p:tag name="VEVOX.ACCESSIBILITY.DECORATIVE" val="1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  <p:tag name="VEVOX.ACCESSIBILITY.DECORATIVE" val="1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  <p:tag name="VEVOX.ACCESSIBILITY.DECORATIVE" val="1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  <p:tag name="VEVOX.ACCESSIBILITY.DECORATIVE" val="1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  <p:tag name="VEVOX.ACCESSIBILITY.DECORATIVE" val="1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  <p:tag name="VEVOX.ACCESSIBILITY.DECORATIVE" val="1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  <p:tag name="VEVOX.ACCESSIBILITY.DECORATIVE" val="1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  <p:tag name="VEVOX.ACCESSIBILITY.DECORATIVE" val="1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  <p:tag name="VEVOX.ACCESSIBILITY.DECORATIVE" val="1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  <p:tag name="VEVOX.ACCESSIBILITY.DECORATIVE" val="1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4)"/>
  <p:tag name="VEVOX.ACCESSIBILITY.DECORATIVE" val="1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4)"/>
  <p:tag name="VEVOX.ACCESSIBILITY.DECORATIVE" val="1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  <p:tag name="VEVOX.ACCESSIBILITY.DECORATIVE" val="1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  <p:tag name="VEVOX.ACCESSIBILITY.DECORATIVE" val="1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4)"/>
  <p:tag name="VEVOX.ACCESSIBILITY.DECORATIVE" val="1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  <p:tag name="VEVOX.ACCESSIBILITY.DECORATIVE" val="1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4)"/>
  <p:tag name="VEVOX.ACCESSIBILITY.DECORATIVE" val="1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  <p:tag name="VEVOX.ACCESSIBILITY.DECORATIVE" val="1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  <p:tag name="VEVOX.ACCESSIBILITY.DECORATIVE" val="1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4)"/>
  <p:tag name="VEVOX.ACCESSIBILITY.DECORATIVE" val="1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4)"/>
  <p:tag name="VEVOX.ACCESSIBILITY.DECORATIVE" val="1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  <p:tag name="VEVOX.ACCESSIBILITY.DECORATIVE" val="1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4)"/>
  <p:tag name="VEVOX.ACCESSIBILITY.DECORATIVE" val="1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  <p:tag name="VEVOX.ACCESSIBILITY.DECORATIVE" val="1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4)"/>
  <p:tag name="VEVOX.ACCESSIBILITY.DECORATIVE" val="1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4)"/>
  <p:tag name="VEVOX.ACCESSIBILITY.DECORATIVE" val="1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  <p:tag name="VEVOX.ACCESSIBILITY.DECORATIVE" val="1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  <p:tag name="VEVOX.ACCESSIBILITY.DECORATIVE" val="1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4)"/>
  <p:tag name="VEVOX.ACCESSIBILITY.DECORATIVE" val="1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4)"/>
  <p:tag name="VEVOX.ACCESSIBILITY.DECORATIVE" val="1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5)"/>
  <p:tag name="VEVOX.ACCESSIBILITY.DECORATIVE" val="1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  <p:tag name="VEVOX.ACCESSIBILITY.DECORATIVE" val="1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  <p:tag name="VEVOX.ACCESSIBILITY.DECORATIVE" val="1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  <p:tag name="VEVOX.ACCESSIBILITY.DECORATIVE" val="1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  <p:tag name="VEVOX.ACCESSIBILITY.DECORATIVE" val="1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  <p:tag name="VEVOX.ACCESSIBILITY.DECORATIVE" val="1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  <p:tag name="VEVOX.ACCESSIBILITY.DECORATIVE" val="1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5)"/>
  <p:tag name="VEVOX.ACCESSIBILITY.DECORATIVE" val="1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  <p:tag name="VEVOX.ACCESSIBILITY.DECORATIVE" val="1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  <p:tag name="VEVOX.ACCESSIBILITY.DECORATIVE" val="1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  <p:tag name="VEVOX.ACCESSIBILITY.DECORATIVE" val="1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  <p:tag name="VEVOX.ACCESSIBILITY.DECORATIVE" val="1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5)"/>
  <p:tag name="VEVOX.ACCESSIBILITY.DECORATIVE" val="1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  <p:tag name="VEVOX.ACCESSIBILITY.DECORATIVE" val="1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5)"/>
  <p:tag name="VEVOX.ACCESSIBILITY.DECORATIVE" val="1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  <p:tag name="VEVOX.ACCESSIBILITY.DECORATIVE" val="1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5)"/>
  <p:tag name="VEVOX.ACCESSIBILITY.DECORATIVE" val="1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  <p:tag name="VEVOX.ACCESSIBILITY.DECORATIVE" val="1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  <p:tag name="VEVOX.ACCESSIBILITY.DECORATIVE" val="1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  <p:tag name="VEVOX.ACCESSIBILITY.DECORATIVE" val="1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  <p:tag name="VEVOX.ACCESSIBILITY.DECORATIVE" val="1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5)"/>
  <p:tag name="VEVOX.ACCESSIBILITY.DECORATIVE" val="1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  <p:tag name="VEVOX.ACCESSIBILITY.DECORATIVE" val="1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  <p:tag name="VEVOX.ACCESSIBILITY.DECORATIVE" val="1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  <p:tag name="VEVOX.ACCESSIBILITY.DECORATIVE" val="1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  <p:tag name="VEVOX.ACCESSIBILITY.DECORATIVE" val="1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5)"/>
  <p:tag name="VEVOX.ACCESSIBILITY.DECORATIVE" val="1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5)"/>
  <p:tag name="VEVOX.ACCESSIBILITY.DECORATIVE" val="1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  <p:tag name="VEVOX.ACCESSIBILITY.DECORATIVE" val="1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6)"/>
  <p:tag name="VEVOX.ACCESSIBILITY.DECORATIVE" val="1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  <p:tag name="VEVOX.ACCESSIBILITY.DECORATIVE" val="1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6)"/>
  <p:tag name="VEVOX.ACCESSIBILITY.DECORATIVE" val="1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  <p:tag name="VEVOX.ACCESSIBILITY.DECORATIVE" val="1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  <p:tag name="VEVOX.ACCESSIBILITY.DECORATIVE" val="1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  <p:tag name="VEVOX.ACCESSIBILITY.DECORATIVE" val="1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  <p:tag name="VEVOX.ACCESSIBILITY.DECORATIVE" val="1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  <p:tag name="VEVOX.ACCESSIBILITY.DECORATIVE" val="1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6)"/>
  <p:tag name="VEVOX.ACCESSIBILITY.DECORATIVE" val="1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  <p:tag name="VEVOX.ACCESSIBILITY.DECORATIVE" val="1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  <p:tag name="VEVOX.ACCESSIBILITY.DECORATIVE" val="1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  <p:tag name="VEVOX.ACCESSIBILITY.DECORATIVE" val="1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6)"/>
  <p:tag name="VEVOX.ACCESSIBILITY.DECORATIVE" val="1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  <p:tag name="VEVOX.ACCESSIBILITY.DECORATIVE" val="1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6)"/>
  <p:tag name="VEVOX.ACCESSIBILITY.DECORATIVE" val="1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  <p:tag name="VEVOX.ACCESSIBILITY.DECORATIVE" val="1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  <p:tag name="VEVOX.ACCESSIBILITY.DECORATIVE" val="1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  <p:tag name="VEVOX.ACCESSIBILITY.DECORATIVE" val="1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  <p:tag name="VEVOX.ACCESSIBILITY.DECORATIVE" val="1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  <p:tag name="VEVOX.ACCESSIBILITY.DECORATIVE" val="1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6)"/>
  <p:tag name="VEVOX.ACCESSIBILITY.DECORATIVE" val="1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  <p:tag name="VEVOX.ACCESSIBILITY.DECORATIVE" val="1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  <p:tag name="VEVOX.ACCESSIBILITY.DECORATIVE" val="1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  <p:tag name="VEVOX.ACCESSIBILITY.DECORATIVE" val="1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  <p:tag name="VEVOX.ACCESSIBILITY.DECORATIVE" val="1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6)"/>
  <p:tag name="VEVOX.ACCESSIBILITY.DECORATIVE" val="1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  <p:tag name="VEVOX.ACCESSIBILITY.DECORATIVE" val="1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  <p:tag name="VEVOX.ACCESSIBILITY.DECORATIVE" val="1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6)"/>
  <p:tag name="VEVOX.ACCESSIBILITY.DECORATIVE" val="1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6)"/>
  <p:tag name="VEVOX.ACCESSIBILITY.DECORATIVE" val="1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7)"/>
  <p:tag name="VEVOX.ACCESSIBILITY.DECORATIVE" val="1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  <p:tag name="VEVOX.ACCESSIBILITY.DECORATIVE" val="1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  <p:tag name="VEVOX.ACCESSIBILITY.DECORATIVE" val="1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  <p:tag name="VEVOX.ACCESSIBILITY.DECORATIVE" val="1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  <p:tag name="VEVOX.ACCESSIBILITY.DECORATIVE" val="1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  <p:tag name="VEVOX.ACCESSIBILITY.DECORATIVE" val="1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  <p:tag name="VEVOX.ACCESSIBILITY.DECORATIVE" val="1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7)"/>
  <p:tag name="VEVOX.ACCESSIBILITY.DECORATIVE" val="1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  <p:tag name="VEVOX.ACCESSIBILITY.DECORATIVE" val="1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  <p:tag name="VEVOX.ACCESSIBILITY.DECORATIVE" val="1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  <p:tag name="VEVOX.ACCESSIBILITY.DECORATIVE" val="1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  <p:tag name="VEVOX.ACCESSIBILITY.DECORATIVE" val="1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  <p:tag name="VEVOX.ACCESSIBILITY.DECORATIVE" val="1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7)"/>
  <p:tag name="VEVOX.ACCESSIBILITY.DECORATIVE" val="1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  <p:tag name="VEVOX.ACCESSIBILITY.DECORATIVE" val="1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  <p:tag name="VEVOX.ACCESSIBILITY.DECORATIVE" val="1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  <p:tag name="VEVOX.ACCESSIBILITY.DECORATIVE" val="1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7)"/>
  <p:tag name="VEVOX.ACCESSIBILITY.DECORATIVE" val="1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7)"/>
  <p:tag name="VEVOX.ACCESSIBILITY.DECORATIVE" val="1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7)"/>
  <p:tag name="VEVOX.ACCESSIBILITY.DECORATIVE" val="1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  <p:tag name="VEVOX.ACCESSIBILITY.DECORATIVE" val="1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7)"/>
  <p:tag name="VEVOX.ACCESSIBILITY.DECORATIVE" val="1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  <p:tag name="VEVOX.ACCESSIBILITY.DECORATIVE" val="1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  <p:tag name="VEVOX.ACCESSIBILITY.DECORATIVE" val="1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  <p:tag name="VEVOX.ACCESSIBILITY.DECORATIVE" val="1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  <p:tag name="VEVOX.ACCESSIBILITY.DECORATIVE" val="1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  <p:tag name="VEVOX.ACCESSIBILITY.DECORATIVE" val="1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  <p:tag name="VEVOX.ACCESSIBILITY.DECORATIVE" val="1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7)"/>
  <p:tag name="VEVOX.ACCESSIBILITY.DECORATIVE" val="1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  <p:tag name="VEVOX.ACCESSIBILITY.DECORATIVE" val="1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8)"/>
  <p:tag name="VEVOX.ACCESSIBILITY.DECORATIVE" val="1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  <p:tag name="VEVOX.ACCESSIBILITY.DECORATIVE" val="1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8)"/>
  <p:tag name="VEVOX.ACCESSIBILITY.DECORATIVE" val="1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8)"/>
  <p:tag name="VEVOX.ACCESSIBILITY.DECORATIVE" val="1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  <p:tag name="VEVOX.ACCESSIBILITY.DECORATIVE" val="1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  <p:tag name="VEVOX.ACCESSIBILITY.DECORATIVE" val="1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  <p:tag name="VEVOX.ACCESSIBILITY.DECORATIVE" val="1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  <p:tag name="VEVOX.ACCESSIBILITY.DECORATIVE" val="1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8)"/>
  <p:tag name="VEVOX.ACCESSIBILITY.DECORATIVE" val="1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  <p:tag name="VEVOX.ACCESSIBILITY.DECORATIVE" val="1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  <p:tag name="VEVOX.ACCESSIBILITY.DECORATIVE" val="1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  <p:tag name="VEVOX.ACCESSIBILITY.DECORATIVE" val="1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  <p:tag name="VEVOX.ACCESSIBILITY.DECORATIVE" val="1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  <p:tag name="VEVOX.ACCESSIBILITY.DECORATIVE" val="1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  <p:tag name="VEVOX.ACCESSIBILITY.DECORATIVE" val="1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  <p:tag name="VEVOX.ACCESSIBILITY.DECORATIVE" val="1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  <p:tag name="VEVOX.ACCESSIBILITY.DECORATIVE" val="1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  <p:tag name="VEVOX.ACCESSIBILITY.DECORATIVE" val="1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8)"/>
  <p:tag name="VEVOX.ACCESSIBILITY.DECORATIVE" val="1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  <p:tag name="VEVOX.ACCESSIBILITY.DECORATIVE" val="1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8)"/>
  <p:tag name="VEVOX.ACCESSIBILITY.DECORATIVE" val="1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  <p:tag name="VEVOX.ACCESSIBILITY.DECORATIVE" val="1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  <p:tag name="VEVOX.ACCESSIBILITY.DECORATIVE" val="1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  <p:tag name="VEVOX.ACCESSIBILITY.DECORATIVE" val="1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  <p:tag name="VEVOX.ACCESSIBILITY.DECORATIVE" val="1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  <p:tag name="VEVOX.ACCESSIBILITY.DECORATIVE" val="1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8)"/>
  <p:tag name="VEVOX.ACCESSIBILITY.DECORATIVE" val="1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  <p:tag name="VEVOX.ACCESSIBILITY.DECORATIVE" val="1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8)"/>
  <p:tag name="VEVOX.ACCESSIBILITY.DECORATIVE" val="1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8)"/>
  <p:tag name="VEVOX.ACCESSIBILITY.DECORATIVE" val="1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9)"/>
  <p:tag name="VEVOX.ACCESSIBILITY.DECORATIVE" val="1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  <p:tag name="VEVOX.ACCESSIBILITY.DECORATIVE" val="1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9)"/>
  <p:tag name="VEVOX.ACCESSIBILITY.DECORATIVE" val="1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  <p:tag name="VEVOX.ACCESSIBILITY.DECORATIVE" val="1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  <p:tag name="VEVOX.ACCESSIBILITY.DECORATIVE" val="1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  <p:tag name="VEVOX.ACCESSIBILITY.DECORATIVE" val="1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  <p:tag name="VEVOX.ACCESSIBILITY.DECORATIVE" val="1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9)"/>
  <p:tag name="VEVOX.ACCESSIBILITY.DECORATIVE" val="1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  <p:tag name="VEVOX.ACCESSIBILITY.DECORATIVE" val="1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  <p:tag name="VEVOX.ACCESSIBILITY.DECORATIVE" val="1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  <p:tag name="VEVOX.ACCESSIBILITY.DECORATIVE" val="1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9)"/>
  <p:tag name="VEVOX.ACCESSIBILITY.DECORATIVE" val="1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  <p:tag name="VEVOX.ACCESSIBILITY.DECORATIVE" val="1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  <p:tag name="VEVOX.ACCESSIBILITY.DECORATIVE" val="1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  <p:tag name="VEVOX.ACCESSIBILITY.DECORATIVE" val="1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9)"/>
  <p:tag name="VEVOX.ACCESSIBILITY.DECORATIVE" val="1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  <p:tag name="VEVOX.ACCESSIBILITY.DECORATIVE" val="1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9)"/>
  <p:tag name="VEVOX.ACCESSIBILITY.DECORATIVE" val="1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  <p:tag name="VEVOX.ACCESSIBILITY.DECORATIVE" val="1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9)"/>
  <p:tag name="VEVOX.ACCESSIBILITY.DECORATIVE" val="1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  <p:tag name="VEVOX.ACCESSIBILITY.DECORATIVE" val="1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  <p:tag name="VEVOX.ACCESSIBILITY.DECORATIVE" val="1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9)"/>
  <p:tag name="VEVOX.ACCESSIBILITY.DECORATIVE" val="1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9)"/>
  <p:tag name="VEVOX.ACCESSIBILITY.DECORATIVE" val="1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  <p:tag name="VEVOX.ACCESSIBILITY.DECORATIVE" val="1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  <p:tag name="VEVOX.ACCESSIBILITY.DECORATIVE" val="1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9)"/>
  <p:tag name="VEVOX.ACCESSIBILITY.DECORATIVE" val="1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9)"/>
  <p:tag name="VEVOX.ACCESSIBILITY.DECORATIVE" val="1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  <p:tag name="VEVOX.ACCESSIBILITY.DECORATIVE" val="1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0)"/>
  <p:tag name="VEVOX.ACCESSIBILITY.DECORATIVE" val="1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  <p:tag name="VEVOX.ACCESSIBILITY.DECORATIVE" val="1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0)"/>
  <p:tag name="VEVOX.ACCESSIBILITY.DECORATIVE" val="1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  <p:tag name="VEVOX.ACCESSIBILITY.DECORATIVE" val="1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  <p:tag name="VEVOX.ACCESSIBILITY.DECORATIVE" val="1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  <p:tag name="VEVOX.ACCESSIBILITY.DECORATIVE" val="1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  <p:tag name="VEVOX.ACCESSIBILITY.DECORATIVE" val="1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  <p:tag name="VEVOX.ACCESSIBILITY.DECORATIVE" val="1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  <p:tag name="VEVOX.ACCESSIBILITY.DECORATIVE" val="1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  <p:tag name="VEVOX.ACCESSIBILITY.DECORATIVE" val="1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  <p:tag name="VEVOX.ACCESSIBILITY.DECORATIVE" val="1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  <p:tag name="VEVOX.ACCESSIBILITY.DECORATIVE" val="1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  <p:tag name="VEVOX.ACCESSIBILITY.DECORATIVE" val="1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  <p:tag name="VEVOX.ACCESSIBILITY.DECORATIVE" val="1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0)"/>
  <p:tag name="VEVOX.ACCESSIBILITY.DECORATIVE" val="1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  <p:tag name="VEVOX.ACCESSIBILITY.DECORATIVE" val="1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  <p:tag name="VEVOX.ACCESSIBILITY.DECORATIVE" val="1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  <p:tag name="VEVOX.ACCESSIBILITY.DECORATIVE" val="1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  <p:tag name="VEVOX.ACCESSIBILITY.DECORATIVE" val="1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  <p:tag name="VEVOX.ACCESSIBILITY.DECORATIVE" val="1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  <p:tag name="VEVOX.ACCESSIBILITY.DECORATIVE" val="1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  <p:tag name="VEVOX.ACCESSIBILITY.DECORATIVE" val="1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  <p:tag name="VEVOX.ACCESSIBILITY.DECORATIVE" val="1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  <p:tag name="VEVOX.ACCESSIBILITY.DECORATIVE" val="1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  <p:tag name="VEVOX.ACCESSIBILITY.DECORATIVE" val="1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  <p:tag name="VEVOX.ACCESSIBILITY.DECORATIVE" val="1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1)"/>
  <p:tag name="VEVOX.ACCESSIBILITY.DECORATIVE" val="1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1)"/>
  <p:tag name="VEVOX.ACCESSIBILITY.DECORATIVE" val="1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1)"/>
  <p:tag name="VEVOX.ACCESSIBILITY.DECORATIVE" val="1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1)"/>
  <p:tag name="VEVOX.ACCESSIBILITY.DECORATIVE" val="1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1)"/>
  <p:tag name="VEVOX.ACCESSIBILITY.DECORATIVE" val="1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1)"/>
  <p:tag name="VEVOX.ACCESSIBILITY.DECORATIVE" val="1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1)"/>
  <p:tag name="VEVOX.ACCESSIBILITY.DECORATIVE" val="1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1)"/>
  <p:tag name="VEVOX.ACCESSIBILITY.DECORATIVE" val="1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1)"/>
  <p:tag name="VEVOX.ACCESSIBILITY.DECORATIVE" val="1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  <p:tag name="VEVOX.ACCESSIBILITY.DECORATIVE" val="1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  <p:tag name="VEVOX.ACCESSIBILITY.DECORATIVE" val="1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  <p:tag name="VEVOX.ACCESSIBILITY.DECORATIVE" val="1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  <p:tag name="VEVOX.ACCESSIBILITY.DECORATIVE" val="1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  <p:tag name="VEVOX.ACCESSIBILITY.DECORATIVE" val="1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  <p:tag name="VEVOX.ACCESSIBILITY.DECORATIVE" val="1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1)"/>
  <p:tag name="VEVOX.ACCESSIBILITY.DECORATIVE" val="1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  <p:tag name="VEVOX.ACCESSIBILITY.DECORATIVE" val="1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  <p:tag name="VEVOX.ACCESSIBILITY.DECORATIVE" val="1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1)"/>
  <p:tag name="VEVOX.ACCESSIBILITY.DECORATIVE" val="1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1)"/>
  <p:tag name="VEVOX.ACCESSIBILITY.DECORATIVE" val="1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  <p:tag name="VEVOX.ACCESSIBILITY.DECORATIVE" val="1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  <p:tag name="VEVOX.ACCESSIBILITY.DECORATIVE" val="1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1)"/>
  <p:tag name="VEVOX.ACCESSIBILITY.DECORATIVE" val="1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1)"/>
  <p:tag name="VEVOX.ACCESSIBILITY.DECORATIVE" val="1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1)"/>
  <p:tag name="VEVOX.ACCESSIBILITY.DECORATIVE" val="1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  <p:tag name="VEVOX.ACCESSIBILITY.DECORATIVE" val="1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  <p:tag name="VEVOX.ACCESSIBILITY.DECORATIVE" val="1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  <p:tag name="VEVOX.ACCESSIBILITY.DECORATIVE" val="1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  <p:tag name="VEVOX.ACCESSIBILITY.DECORATIVE" val="1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  <p:tag name="VEVOX.ACCESSIBILITY.DECORATIVE" val="1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2)"/>
  <p:tag name="VEVOX.ACCESSIBILITY.DECORATIVE" val="1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  <p:tag name="VEVOX.ACCESSIBILITY.DECORATIVE" val="1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  <p:tag name="VEVOX.ACCESSIBILITY.DECORATIVE" val="1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  <p:tag name="VEVOX.ACCESSIBILITY.DECORATIVE" val="1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  <p:tag name="VEVOX.ACCESSIBILITY.DECORATIVE" val="1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  <p:tag name="VEVOX.ACCESSIBILITY.DECORATIVE" val="1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  <p:tag name="VEVOX.ACCESSIBILITY.DECORATIVE" val="1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  <p:tag name="VEVOX.ACCESSIBILITY.DECORATIVE" val="1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2)"/>
  <p:tag name="VEVOX.ACCESSIBILITY.DECORATIVE" val="1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2)"/>
  <p:tag name="VEVOX.ACCESSIBILITY.DECORATIVE" val="1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  <p:tag name="VEVOX.ACCESSIBILITY.DECORATIVE" val="1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  <p:tag name="VEVOX.ACCESSIBILITY.DECORATIVE" val="1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  <p:tag name="VEVOX.ACCESSIBILITY.DECORATIVE" val="1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  <p:tag name="VEVOX.ACCESSIBILITY.DECORATIVE" val="1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2)"/>
  <p:tag name="VEVOX.ACCESSIBILITY.DECORATIVE" val="1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  <p:tag name="VEVOX.ACCESSIBILITY.DECORATIVE" val="1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2)"/>
  <p:tag name="VEVOX.ACCESSIBILITY.DECORATIVE" val="1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  <p:tag name="VEVOX.ACCESSIBILITY.DECORATIVE" val="1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2)"/>
  <p:tag name="VEVOX.ACCESSIBILITY.DECORATIVE" val="1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  <p:tag name="VEVOX.ACCESSIBILITY.DECORATIVE" val="1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  <p:tag name="VEVOX.ACCESSIBILITY.DECORATIVE" val="1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  <p:tag name="VEVOX.ACCESSIBILITY.DECORATIVE" val="1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2)"/>
  <p:tag name="VEVOX.ACCESSIBILITY.DECORATIVE" val="1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  <p:tag name="VEVOX.ACCESSIBILITY.DECORATIVE" val="1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2)"/>
  <p:tag name="VEVOX.ACCESSIBILITY.DECORATIVE" val="1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  <p:tag name="VEVOX.ACCESSIBILITY.DECORATIVE" val="1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  <p:tag name="VEVOX.ACCESSIBILITY.DECORATIVE" val="1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  <p:tag name="VEVOX.ACCESSIBILITY.DECORATIVE" val="1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2)"/>
  <p:tag name="VEVOX.ACCESSIBILITY.DECORATIVE" val="1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2)"/>
  <p:tag name="VEVOX.ACCESSIBILITY.DECORATIVE" val="1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3)"/>
  <p:tag name="VEVOX.ACCESSIBILITY.DECORATIVE" val="1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  <p:tag name="VEVOX.ACCESSIBILITY.DECORATIVE" val="1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3)"/>
  <p:tag name="VEVOX.ACCESSIBILITY.DECORATIVE" val="1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3)"/>
  <p:tag name="VEVOX.ACCESSIBILITY.DECORATIVE" val="1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3)"/>
  <p:tag name="VEVOX.ACCESSIBILITY.DECORATIVE" val="1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3)"/>
  <p:tag name="VEVOX.ACCESSIBILITY.DECORATIVE" val="1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3)"/>
  <p:tag name="VEVOX.ACCESSIBILITY.DECORATIVE" val="1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  <p:tag name="VEVOX.ACCESSIBILITY.DECORATIVE" val="1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3)"/>
  <p:tag name="VEVOX.ACCESSIBILITY.DECORATIVE" val="1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  <p:tag name="VEVOX.ACCESSIBILITY.DECORATIVE" val="1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  <p:tag name="VEVOX.ACCESSIBILITY.DECORATIVE" val="1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3)"/>
  <p:tag name="VEVOX.ACCESSIBILITY.DECORATIVE" val="1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  <p:tag name="VEVOX.ACCESSIBILITY.DECORATIVE" val="1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  <p:tag name="VEVOX.ACCESSIBILITY.DECORATIVE" val="1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3)"/>
  <p:tag name="VEVOX.ACCESSIBILITY.DECORATIVE" val="1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  <p:tag name="VEVOX.ACCESSIBILITY.DECORATIVE" val="1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3)"/>
  <p:tag name="VEVOX.ACCESSIBILITY.DECORATIVE" val="1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  <p:tag name="VEVOX.ACCESSIBILITY.DECORATIVE" val="1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  <p:tag name="VEVOX.ACCESSIBILITY.DECORATIVE" val="1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  <p:tag name="VEVOX.ACCESSIBILITY.DECORATIVE" val="1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3)"/>
  <p:tag name="VEVOX.ACCESSIBILITY.DECORATIVE" val="1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  <p:tag name="VEVOX.ACCESSIBILITY.DECORATIVE" val="1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3)"/>
  <p:tag name="VEVOX.ACCESSIBILITY.DECORATIVE" val="1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3)"/>
  <p:tag name="VEVOX.ACCESSIBILITY.DECORATIVE" val="1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3)"/>
  <p:tag name="VEVOX.ACCESSIBILITY.DECORATIVE" val="1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  <p:tag name="VEVOX.ACCESSIBILITY.DECORATIVE" val="1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3)"/>
  <p:tag name="VEVOX.ACCESSIBILITY.DECORATIVE" val="1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3)"/>
  <p:tag name="VEVOX.ACCESSIBILITY.DECORATIVE" val="1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  <p:tag name="VEVOX.ACCESSIBILITY.DECORATIVE" val="1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  <p:tag name="VEVOX.ACCESSIBILITY.DECORATIVE" val="1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4)"/>
  <p:tag name="VEVOX.ACCESSIBILITY.DECORATIVE" val="1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  <p:tag name="VEVOX.ACCESSIBILITY.DECORATIVE" val="1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4)"/>
  <p:tag name="VEVOX.ACCESSIBILITY.DECORATIVE" val="1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  <p:tag name="VEVOX.ACCESSIBILITY.DECORATIVE" val="1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  <p:tag name="VEVOX.ACCESSIBILITY.DECORATIVE" val="1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  <p:tag name="VEVOX.ACCESSIBILITY.DECORATIVE" val="1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4)"/>
  <p:tag name="VEVOX.ACCESSIBILITY.DECORATIVE" val="1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  <p:tag name="VEVOX.ACCESSIBILITY.DECORATIVE" val="1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4)"/>
  <p:tag name="VEVOX.ACCESSIBILITY.DECORATIVE" val="1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  <p:tag name="VEVOX.ACCESSIBILITY.DECORATIVE" val="1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  <p:tag name="VEVOX.ACCESSIBILITY.DECORATIVE" val="1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  <p:tag name="VEVOX.ACCESSIBILITY.DECORATIVE" val="1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  <p:tag name="VEVOX.ACCESSIBILITY.DECORATIVE" val="1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  <p:tag name="VEVOX.ACCESSIBILITY.DECORATIVE" val="1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4)"/>
  <p:tag name="VEVOX.ACCESSIBILITY.DECORATIVE" val="1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  <p:tag name="VEVOX.ACCESSIBILITY.DECORATIVE" val="1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  <p:tag name="VEVOX.ACCESSIBILITY.DECORATIVE" val="1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  <p:tag name="VEVOX.ACCESSIBILITY.DECORATIVE" val="1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4)"/>
  <p:tag name="VEVOX.ACCESSIBILITY.DECORATIVE" val="1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  <p:tag name="VEVOX.ACCESSIBILITY.DECORATIVE" val="1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4)"/>
  <p:tag name="VEVOX.ACCESSIBILITY.DECORATIVE" val="1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  <p:tag name="VEVOX.ACCESSIBILITY.DECORATIVE" val="1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  <p:tag name="VEVOX.ACCESSIBILITY.DECORATIVE" val="1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  <p:tag name="VEVOX.ACCESSIBILITY.DECORATIVE" val="1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  <p:tag name="VEVOX.ACCESSIBILITY.DECORATIVE" val="1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  <p:tag name="VEVOX.ACCESSIBILITY.DECORATIVE" val="1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4)"/>
  <p:tag name="VEVOX.ACCESSIBILITY.DECORATIVE" val="1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  <p:tag name="VEVOX.ACCESSIBILITY.DECORATIVE" val="1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4)"/>
  <p:tag name="VEVOX.ACCESSIBILITY.DECORATIVE" val="1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4)"/>
  <p:tag name="VEVOX.ACCESSIBILITY.DECORATIVE" val="1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5)"/>
  <p:tag name="VEVOX.ACCESSIBILITY.DECORATIVE" val="1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  <p:tag name="VEVOX.ACCESSIBILITY.DECORATIVE" val="1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5)"/>
  <p:tag name="VEVOX.ACCESSIBILITY.DECORATIVE" val="1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  <p:tag name="VEVOX.ACCESSIBILITY.DECORATIVE" val="1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  <p:tag name="VEVOX.ACCESSIBILITY.DECORATIVE" val="1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  <p:tag name="VEVOX.ACCESSIBILITY.DECORATIVE" val="1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5)"/>
  <p:tag name="VEVOX.ACCESSIBILITY.DECORATIVE" val="1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  <p:tag name="VEVOX.ACCESSIBILITY.DECORATIVE" val="1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5)"/>
  <p:tag name="VEVOX.ACCESSIBILITY.DECORATIVE" val="1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  <p:tag name="VEVOX.ACCESSIBILITY.DECORATIVE" val="1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  <p:tag name="VEVOX.ACCESSIBILITY.DECORATIVE" val="1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  <p:tag name="VEVOX.ACCESSIBILITY.DECORATIVE" val="1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  <p:tag name="VEVOX.ACCESSIBILITY.DECORATIVE" val="1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  <p:tag name="VEVOX.ACCESSIBILITY.DECORATIVE" val="1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  <p:tag name="VEVOX.ACCESSIBILITY.DECORATIVE" val="1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  <p:tag name="VEVOX.ACCESSIBILITY.DECORATIVE" val="1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  <p:tag name="VEVOX.ACCESSIBILITY.DECORATIVE" val="1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5)"/>
  <p:tag name="VEVOX.ACCESSIBILITY.DECORATIVE" val="1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  <p:tag name="VEVOX.ACCESSIBILITY.DECORATIVE" val="1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  <p:tag name="VEVOX.ACCESSIBILITY.DECORATIVE" val="1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  <p:tag name="VEVOX.ACCESSIBILITY.DECORATIVE" val="1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5)"/>
  <p:tag name="VEVOX.ACCESSIBILITY.DECORATIVE" val="1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5)"/>
  <p:tag name="VEVOX.ACCESSIBILITY.DECORATIVE" val="1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5)"/>
  <p:tag name="VEVOX.ACCESSIBILITY.DECORATIVE" val="1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5)"/>
  <p:tag name="VEVOX.ACCESSIBILITY.DECORATIVE" val="1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  <p:tag name="VEVOX.ACCESSIBILITY.DECORATIVE" val="1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  <p:tag name="VEVOX.ACCESSIBILITY.DECORATIVE" val="1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  <p:tag name="VEVOX.ACCESSIBILITY.DECORATIVE" val="1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6)"/>
  <p:tag name="VEVOX.ACCESSIBILITY.DECORATIVE" val="1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  <p:tag name="VEVOX.ACCESSIBILITY.DECORATIVE" val="1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6)"/>
  <p:tag name="VEVOX.ACCESSIBILITY.DECORATIVE" val="1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  <p:tag name="VEVOX.ACCESSIBILITY.DECORATIVE" val="1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  <p:tag name="VEVOX.ACCESSIBILITY.DECORATIVE" val="1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  <p:tag name="VEVOX.ACCESSIBILITY.DECORATIVE" val="1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6)"/>
  <p:tag name="VEVOX.ACCESSIBILITY.DECORATIVE" val="1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  <p:tag name="VEVOX.ACCESSIBILITY.DECORATIVE" val="1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6)"/>
  <p:tag name="VEVOX.ACCESSIBILITY.DECORATIVE" val="1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  <p:tag name="VEVOX.ACCESSIBILITY.DECORATIVE" val="1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6)"/>
  <p:tag name="VEVOX.ACCESSIBILITY.DECORATIVE" val="1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  <p:tag name="VEVOX.ACCESSIBILITY.DECORATIVE" val="1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  <p:tag name="VEVOX.ACCESSIBILITY.DECORATIVE" val="1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6)"/>
  <p:tag name="VEVOX.ACCESSIBILITY.DECORATIVE" val="1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  <p:tag name="VEVOX.ACCESSIBILITY.DECORATIVE" val="1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  <p:tag name="VEVOX.ACCESSIBILITY.DECORATIVE" val="1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  <p:tag name="VEVOX.ACCESSIBILITY.DECORATIVE" val="1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  <p:tag name="VEVOX.ACCESSIBILITY.DECORATIVE" val="1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  <p:tag name="VEVOX.ACCESSIBILITY.DECORATIVE" val="1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6)"/>
  <p:tag name="VEVOX.ACCESSIBILITY.DECORATIVE" val="1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6)"/>
  <p:tag name="VEVOX.ACCESSIBILITY.DECORATIVE" val="1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  <p:tag name="VEVOX.ACCESSIBILITY.DECORATIVE" val="1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6)"/>
  <p:tag name="VEVOX.ACCESSIBILITY.DECORATIVE" val="1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  <p:tag name="VEVOX.ACCESSIBILITY.DECORATIVE" val="1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  <p:tag name="VEVOX.ACCESSIBILITY.DECORATIVE" val="1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  <p:tag name="VEVOX.ACCESSIBILITY.DECORATIVE" val="1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  <p:tag name="VEVOX.ACCESSIBILITY.DECORATIVE" val="1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  <p:tag name="VEVOX.ACCESSIBILITY.DECORATIVE" val="1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  <p:tag name="VEVOX.ACCESSIBILITY.DECORATIVE" val="1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6)"/>
  <p:tag name="VEVOX.ACCESSIBILITY.DECORATIVE" val="1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7)"/>
  <p:tag name="VEVOX.ACCESSIBILITY.DECORATIVE" val="1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  <p:tag name="VEVOX.ACCESSIBILITY.DECORATIVE" val="1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7)"/>
  <p:tag name="VEVOX.ACCESSIBILITY.DECORATIVE" val="1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7)"/>
  <p:tag name="VEVOX.ACCESSIBILITY.DECORATIVE" val="1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7)"/>
  <p:tag name="VEVOX.ACCESSIBILITY.DECORATIVE" val="1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7)"/>
  <p:tag name="VEVOX.ACCESSIBILITY.DECORATIVE" val="1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7)"/>
  <p:tag name="VEVOX.ACCESSIBILITY.DECORATIVE" val="1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  <p:tag name="VEVOX.ACCESSIBILITY.DECORATIVE" val="1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7)"/>
  <p:tag name="VEVOX.ACCESSIBILITY.DECORATIVE" val="1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7)"/>
  <p:tag name="VEVOX.ACCESSIBILITY.DECORATIVE" val="1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  <p:tag name="VEVOX.ACCESSIBILITY.DECORATIVE" val="1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  <p:tag name="VEVOX.ACCESSIBILITY.DECORATIVE" val="1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  <p:tag name="VEVOX.ACCESSIBILITY.DECORATIVE" val="1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  <p:tag name="VEVOX.ACCESSIBILITY.DECORATIVE" val="1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  <p:tag name="VEVOX.ACCESSIBILITY.DECORATIVE" val="1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7)"/>
  <p:tag name="VEVOX.ACCESSIBILITY.DECORATIVE" val="1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  <p:tag name="VEVOX.ACCESSIBILITY.DECORATIVE" val="1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7)"/>
  <p:tag name="VEVOX.ACCESSIBILITY.DECORATIVE" val="1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  <p:tag name="VEVOX.ACCESSIBILITY.DECORATIVE" val="1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  <p:tag name="VEVOX.ACCESSIBILITY.DECORATIVE" val="1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  <p:tag name="VEVOX.ACCESSIBILITY.DECORATIVE" val="1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  <p:tag name="VEVOX.ACCESSIBILITY.DECORATIVE" val="1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  <p:tag name="VEVOX.ACCESSIBILITY.DECORATIVE" val="1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7)"/>
  <p:tag name="VEVOX.ACCESSIBILITY.DECORATIVE" val="1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  <p:tag name="VEVOX.ACCESSIBILITY.DECORATIVE" val="1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  <p:tag name="VEVOX.ACCESSIBILITY.DECORATIVE" val="1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  <p:tag name="VEVOX.ACCESSIBILITY.DECORATIVE" val="1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7)"/>
  <p:tag name="VEVOX.ACCESSIBILITY.DECORATIVE" val="1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  <p:tag name="VEVOX.ACCESSIBILITY.DECORATIVE" val="1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8)"/>
  <p:tag name="VEVOX.ACCESSIBILITY.DECORATIVE" val="1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  <p:tag name="VEVOX.ACCESSIBILITY.DECORATIVE" val="1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  <p:tag name="VEVOX.ACCESSIBILITY.DECORATIVE" val="1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  <p:tag name="VEVOX.ACCESSIBILITY.DECORATIVE" val="1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  <p:tag name="VEVOX.ACCESSIBILITY.DECORATIVE" val="1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  <p:tag name="VEVOX.ACCESSIBILITY.DECORATIVE" val="1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  <p:tag name="VEVOX.ACCESSIBILITY.DECORATIVE" val="1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  <p:tag name="VEVOX.ACCESSIBILITY.DECORATIVE" val="1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8)"/>
  <p:tag name="VEVOX.ACCESSIBILITY.DECORATIVE" val="1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  <p:tag name="VEVOX.ACCESSIBILITY.DECORATIVE" val="1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8)"/>
  <p:tag name="VEVOX.ACCESSIBILITY.DECORATIVE" val="1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  <p:tag name="VEVOX.ACCESSIBILITY.DECORATIVE" val="1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  <p:tag name="VEVOX.ACCESSIBILITY.DECORATIVE" val="1"/>
</p:tagLst>
</file>

<file path=ppt/tags/tag8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  <p:tag name="VEVOX.ACCESSIBILITY.DECORATIVE" val="1"/>
</p:tagLst>
</file>

<file path=ppt/tags/tag8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8)"/>
  <p:tag name="VEVOX.ACCESSIBILITY.DECORATIVE" val="1"/>
</p:tagLst>
</file>

<file path=ppt/tags/tag8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8)"/>
  <p:tag name="VEVOX.ACCESSIBILITY.DECORATIVE" val="1"/>
</p:tagLst>
</file>

<file path=ppt/tags/tag8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  <p:tag name="VEVOX.ACCESSIBILITY.DECORATIVE" val="1"/>
</p:tagLst>
</file>

<file path=ppt/tags/tag8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  <p:tag name="VEVOX.ACCESSIBILITY.DECORATIVE" val="1"/>
</p:tagLst>
</file>

<file path=ppt/tags/tag8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8)"/>
  <p:tag name="VEVOX.ACCESSIBILITY.DECORATIVE" val="1"/>
</p:tagLst>
</file>

<file path=ppt/tags/tag8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8)"/>
  <p:tag name="VEVOX.ACCESSIBILITY.DECORATIVE" val="1"/>
</p:tagLst>
</file>

<file path=ppt/tags/tag8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  <p:tag name="VEVOX.ACCESSIBILITY.DECORATIVE" val="1"/>
</p:tagLst>
</file>

<file path=ppt/tags/tag8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  <p:tag name="VEVOX.ACCESSIBILITY.DECORATIVE" val="1"/>
</p:tagLst>
</file>

<file path=ppt/tags/tag8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  <p:tag name="VEVOX.ACCESSIBILITY.DECORATIVE" val="1"/>
</p:tagLst>
</file>

<file path=ppt/tags/tag8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  <p:tag name="VEVOX.ACCESSIBILITY.DECORATIVE" val="1"/>
</p:tagLst>
</file>

<file path=ppt/tags/tag8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  <p:tag name="VEVOX.ACCESSIBILITY.DECORATIVE" val="1"/>
</p:tagLst>
</file>

<file path=ppt/tags/tag8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  <p:tag name="VEVOX.ACCESSIBILITY.DECORATIVE" val="1"/>
</p:tagLst>
</file>

<file path=ppt/tags/tag8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  <p:tag name="VEVOX.ACCESSIBILITY.DECORATIVE" val="1"/>
</p:tagLst>
</file>

<file path=ppt/tags/tag8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  <p:tag name="VEVOX.ACCESSIBILITY.DECORATIVE" val="1"/>
</p:tagLst>
</file>

<file path=ppt/tags/tag8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8)"/>
  <p:tag name="VEVOX.ACCESSIBILITY.DECORATIVE" val="1"/>
</p:tagLst>
</file>

<file path=ppt/tags/tag8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8)"/>
  <p:tag name="VEVOX.ACCESSIBILITY.DECORATIVE" val="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87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289E0F4D-C347-4317-9B01-341C2B2BE63D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2438</Words>
  <Application>Microsoft Office PowerPoint</Application>
  <PresentationFormat>Widescreen</PresentationFormat>
  <Paragraphs>391</Paragraphs>
  <Slides>47</Slides>
  <Notes>44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47</vt:i4>
      </vt:variant>
    </vt:vector>
  </HeadingPairs>
  <TitlesOfParts>
    <vt:vector size="58" baseType="lpstr">
      <vt:lpstr>Google Sans</vt:lpstr>
      <vt:lpstr>ReithSans</vt:lpstr>
      <vt:lpstr>urw-din</vt:lpstr>
      <vt:lpstr>Arial</vt:lpstr>
      <vt:lpstr>Calibri</vt:lpstr>
      <vt:lpstr>Calibri Light</vt:lpstr>
      <vt:lpstr>Times New Roman</vt:lpstr>
      <vt:lpstr>Wingdings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Computer Networks</vt:lpstr>
      <vt:lpstr>PowerPoint Presentation</vt:lpstr>
      <vt:lpstr>PowerPoint Presentation</vt:lpstr>
      <vt:lpstr>Network Infrastructure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Computer Networks - Devices</vt:lpstr>
      <vt:lpstr>Transmission Modes</vt:lpstr>
      <vt:lpstr>Transmission Modes</vt:lpstr>
      <vt:lpstr>Transmission Modes</vt:lpstr>
      <vt:lpstr>Transmission Modes</vt:lpstr>
      <vt:lpstr>Transmission Modes</vt:lpstr>
      <vt:lpstr>Transmission Modes</vt:lpstr>
      <vt:lpstr>Transmission Modes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Computer Networks - Topology </vt:lpstr>
      <vt:lpstr>RJ45 connector</vt:lpstr>
      <vt:lpstr>RJ45 connector</vt:lpstr>
      <vt:lpstr>connector</vt:lpstr>
      <vt:lpstr>Join the Vevox session </vt:lpstr>
      <vt:lpstr>[1]  J. G. Brookshear and D. Brylow, Computer Science: An Overview, 13th ed. Boston, MA, USA: Pearson, 2019. [2] A. S. Tanenbaum and D. J. Wetherall, Computer Networks, 5th ed. Upper Saddle River, NJ, USA: Prentice Hall, 2011. [3] B. A. Forouzan, Data Communications and Networking, 5th ed. New York, NY, USA: McGraw-Hill, 2013. [4] Cisco Networking Academy, Official website. NetAcad. [Online]. Available: https://www.netacad.com/. Accessed: 09 sept. 2025.  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151</cp:revision>
  <dcterms:created xsi:type="dcterms:W3CDTF">2021-03-09T15:35:42Z</dcterms:created>
  <dcterms:modified xsi:type="dcterms:W3CDTF">2025-12-11T11:45:52Z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