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32"/>
  </p:notesMasterIdLst>
  <p:handoutMasterIdLst>
    <p:handoutMasterId r:id="rId33"/>
  </p:handout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5" r:id="rId31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1468C"/>
    <a:srgbClr val="001431"/>
    <a:srgbClr val="142F5C"/>
    <a:srgbClr val="149F2F"/>
    <a:srgbClr val="D14C00"/>
    <a:srgbClr val="6666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D113A9D2-9D6B-4929-AA2D-F23B5EE8CBE7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64" d="100"/>
          <a:sy n="64" d="100"/>
        </p:scale>
        <p:origin x="748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8" d="100"/>
          <a:sy n="88" d="100"/>
        </p:scale>
        <p:origin x="3822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tx2"/>
            </a:solidFill>
            <a:ln>
              <a:noFill/>
            </a:ln>
            <a:effectLst/>
          </c:spPr>
          <c:invertIfNegative val="0"/>
          <c:cat>
            <c:strRef>
              <c:f>Sheet1!$A$2:$A$6</c:f>
              <c:strCache>
                <c:ptCount val="5"/>
                <c:pt idx="0">
                  <c:v>20XX</c:v>
                </c:pt>
                <c:pt idx="1">
                  <c:v>20XX</c:v>
                </c:pt>
                <c:pt idx="2">
                  <c:v>20XX</c:v>
                </c:pt>
                <c:pt idx="3">
                  <c:v>20XX</c:v>
                </c:pt>
                <c:pt idx="4">
                  <c:v>20XX</c:v>
                </c:pt>
              </c:strCache>
            </c:strRef>
          </c:cat>
          <c:val>
            <c:numRef>
              <c:f>Sheet1!$B$2:$B$6</c:f>
              <c:numCache>
                <c:formatCode>[$$-409]#,##0</c:formatCode>
                <c:ptCount val="5"/>
                <c:pt idx="0">
                  <c:v>10000</c:v>
                </c:pt>
                <c:pt idx="1">
                  <c:v>20000</c:v>
                </c:pt>
                <c:pt idx="2">
                  <c:v>30000</c:v>
                </c:pt>
                <c:pt idx="3">
                  <c:v>40000</c:v>
                </c:pt>
                <c:pt idx="4">
                  <c:v>50000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B0A-454E-A622-55DA6C88C560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Sheet1!$A$2:$A$6</c:f>
              <c:strCache>
                <c:ptCount val="5"/>
                <c:pt idx="0">
                  <c:v>20XX</c:v>
                </c:pt>
                <c:pt idx="1">
                  <c:v>20XX</c:v>
                </c:pt>
                <c:pt idx="2">
                  <c:v>20XX</c:v>
                </c:pt>
                <c:pt idx="3">
                  <c:v>20XX</c:v>
                </c:pt>
                <c:pt idx="4">
                  <c:v>20XX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</c:numCache>
            </c:numRef>
          </c:val>
          <c:extLst>
            <c:ext xmlns:c16="http://schemas.microsoft.com/office/drawing/2014/chart" uri="{C3380CC4-5D6E-409C-BE32-E72D297353CC}">
              <c16:uniqueId val="{00000001-3B0A-454E-A622-55DA6C88C560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Sheet1!$A$2:$A$6</c:f>
              <c:strCache>
                <c:ptCount val="5"/>
                <c:pt idx="0">
                  <c:v>20XX</c:v>
                </c:pt>
                <c:pt idx="1">
                  <c:v>20XX</c:v>
                </c:pt>
                <c:pt idx="2">
                  <c:v>20XX</c:v>
                </c:pt>
                <c:pt idx="3">
                  <c:v>20XX</c:v>
                </c:pt>
                <c:pt idx="4">
                  <c:v>20XX</c:v>
                </c:pt>
              </c:strCache>
            </c:strRef>
          </c:cat>
          <c:val>
            <c:numRef>
              <c:f>Sheet1!$D$2:$D$6</c:f>
              <c:numCache>
                <c:formatCode>General</c:formatCode>
                <c:ptCount val="5"/>
              </c:numCache>
            </c:numRef>
          </c:val>
          <c:extLst>
            <c:ext xmlns:c16="http://schemas.microsoft.com/office/drawing/2014/chart" uri="{C3380CC4-5D6E-409C-BE32-E72D297353CC}">
              <c16:uniqueId val="{00000002-3B0A-454E-A622-55DA6C88C56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68"/>
        <c:overlap val="100"/>
        <c:axId val="694597680"/>
        <c:axId val="694598992"/>
      </c:barChart>
      <c:catAx>
        <c:axId val="6945976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bg2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GB" sz="1197" b="0" i="0" u="none" strike="noStrike" kern="1200" baseline="0" noProof="0">
                <a:solidFill>
                  <a:schemeClr val="bg1">
                    <a:lumMod val="9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94598992"/>
        <c:crosses val="autoZero"/>
        <c:auto val="1"/>
        <c:lblAlgn val="ctr"/>
        <c:lblOffset val="100"/>
        <c:noMultiLvlLbl val="0"/>
      </c:catAx>
      <c:valAx>
        <c:axId val="694598992"/>
        <c:scaling>
          <c:orientation val="minMax"/>
          <c:max val="50000"/>
        </c:scaling>
        <c:delete val="0"/>
        <c:axPos val="l"/>
        <c:majorGridlines>
          <c:spPr>
            <a:ln w="9525" cap="flat" cmpd="sng" algn="ctr">
              <a:solidFill>
                <a:srgbClr val="142F5C"/>
              </a:solidFill>
              <a:round/>
            </a:ln>
            <a:effectLst/>
          </c:spPr>
        </c:majorGridlines>
        <c:numFmt formatCode="[$$-409]#,##0" sourceLinked="1"/>
        <c:majorTickMark val="none"/>
        <c:minorTickMark val="none"/>
        <c:tickLblPos val="nextTo"/>
        <c:spPr>
          <a:noFill/>
          <a:ln>
            <a:solidFill>
              <a:schemeClr val="bg2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GB" sz="1197" b="0" i="0" u="none" strike="noStrike" kern="1200" baseline="0" noProof="0">
                <a:solidFill>
                  <a:schemeClr val="bg1">
                    <a:lumMod val="9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94597680"/>
        <c:crosses val="autoZero"/>
        <c:crossBetween val="between"/>
        <c:majorUnit val="1000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lang="en-GB" noProof="0"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accent3"/>
              </a:solidFill>
              <a:ln w="19050"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5C41-49DD-BC4D-E6D8C74EDF3A}"/>
              </c:ext>
            </c:extLst>
          </c:dPt>
          <c:dPt>
            <c:idx val="1"/>
            <c:bubble3D val="0"/>
            <c:spPr>
              <a:solidFill>
                <a:srgbClr val="21468C"/>
              </a:solidFill>
              <a:ln w="19050"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5C41-49DD-BC4D-E6D8C74EDF3A}"/>
              </c:ext>
            </c:extLst>
          </c:dPt>
          <c:dPt>
            <c:idx val="2"/>
            <c:bubble3D val="0"/>
            <c:spPr>
              <a:solidFill>
                <a:schemeClr val="bg2"/>
              </a:solidFill>
              <a:ln w="19050"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5C41-49DD-BC4D-E6D8C74EDF3A}"/>
              </c:ext>
            </c:extLst>
          </c:dPt>
          <c:dPt>
            <c:idx val="3"/>
            <c:bubble3D val="0"/>
            <c:spPr>
              <a:solidFill>
                <a:schemeClr val="tx2"/>
              </a:solidFill>
              <a:ln w="19050"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5C41-49DD-BC4D-E6D8C74EDF3A}"/>
              </c:ext>
            </c:extLst>
          </c:dPt>
          <c:dPt>
            <c:idx val="4"/>
            <c:bubble3D val="0"/>
            <c:spPr>
              <a:solidFill>
                <a:schemeClr val="accent2"/>
              </a:solidFill>
              <a:ln w="19050"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5C41-49DD-BC4D-E6D8C74EDF3A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1A1A-B34A-8C50-1CCD1C28AFCC}"/>
              </c:ext>
            </c:extLst>
          </c:dPt>
          <c:cat>
            <c:strRef>
              <c:f>Sheet1!$A$2:$A$7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3</c:v>
                </c:pt>
                <c:pt idx="1">
                  <c:v>3</c:v>
                </c:pt>
                <c:pt idx="2">
                  <c:v>3</c:v>
                </c:pt>
                <c:pt idx="3">
                  <c:v>3</c:v>
                </c:pt>
                <c:pt idx="4">
                  <c:v>5</c:v>
                </c:pt>
                <c:pt idx="5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C41-49DD-BC4D-E6D8C74EDF3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278"/>
        <c:holeSize val="45"/>
      </c:doughnut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lang="en-GB" noProof="0"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2C9D383-BBC4-486C-B949-4975C013CCB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139D43F-AF4D-4026-B59B-E30A2147967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E8508412-C702-48D6-A485-9E3F48E9270C}" type="datetime1">
              <a:rPr lang="en-GB" smtClean="0"/>
              <a:t>19/05/2025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04AF834-AEA0-4B1E-B634-D786ABAA3BB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505535A-EEFA-4377-8BEC-AE3B154A765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4D432166-D667-4383-B839-F1433620BE4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28152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006A15-2481-4E66-917C-551C926382B7}" type="datetime1">
              <a:rPr lang="en-GB" smtClean="0"/>
              <a:pPr/>
              <a:t>19/05/2025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 dirty="0"/>
              <a:t>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Fourth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A34B48B0-85B2-40C4-A05A-571C99C8AB57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9632103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A34B48B0-85B2-40C4-A05A-571C99C8AB57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0083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A34B48B0-85B2-40C4-A05A-571C99C8AB57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50199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A34B48B0-85B2-40C4-A05A-571C99C8AB57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170114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A34B48B0-85B2-40C4-A05A-571C99C8AB57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23989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A34B48B0-85B2-40C4-A05A-571C99C8AB57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81379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A34B48B0-85B2-40C4-A05A-571C99C8AB57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35467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A34B48B0-85B2-40C4-A05A-571C99C8AB57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50285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A34B48B0-85B2-40C4-A05A-571C99C8AB57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31321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A34B48B0-85B2-40C4-A05A-571C99C8AB57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38431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A34B48B0-85B2-40C4-A05A-571C99C8AB57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62241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A34B48B0-85B2-40C4-A05A-571C99C8AB57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49352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A34B48B0-85B2-40C4-A05A-571C99C8AB57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77078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A34B48B0-85B2-40C4-A05A-571C99C8AB57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981411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A34B48B0-85B2-40C4-A05A-571C99C8AB57}" type="slidenum">
              <a:rPr lang="en-GB" smtClean="0"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99001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A34B48B0-85B2-40C4-A05A-571C99C8AB57}" type="slidenum">
              <a:rPr lang="en-GB" smtClean="0"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2673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A34B48B0-85B2-40C4-A05A-571C99C8AB57}" type="slidenum">
              <a:rPr lang="en-GB" smtClean="0"/>
              <a:t>16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686390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A34B48B0-85B2-40C4-A05A-571C99C8AB57}" type="slidenum">
              <a:rPr lang="en-GB" smtClean="0"/>
              <a:t>17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658000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A34B48B0-85B2-40C4-A05A-571C99C8AB57}" type="slidenum">
              <a:rPr lang="en-GB" smtClean="0"/>
              <a:t>18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5370398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A34B48B0-85B2-40C4-A05A-571C99C8AB57}" type="slidenum">
              <a:rPr lang="en-GB" smtClean="0"/>
              <a:t>19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183412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A34B48B0-85B2-40C4-A05A-571C99C8AB57}" type="slidenum">
              <a:rPr lang="en-GB" smtClean="0"/>
              <a:t>20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211052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A34B48B0-85B2-40C4-A05A-571C99C8AB57}" type="slidenum">
              <a:rPr lang="en-GB" smtClean="0"/>
              <a:t>21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256330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A34B48B0-85B2-40C4-A05A-571C99C8AB57}" type="slidenum">
              <a:rPr lang="en-GB" smtClean="0"/>
              <a:t>22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784450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A34B48B0-85B2-40C4-A05A-571C99C8AB57}" type="slidenum">
              <a:rPr lang="en-GB" smtClean="0"/>
              <a:t>23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02633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A34B48B0-85B2-40C4-A05A-571C99C8AB57}" type="slidenum">
              <a:rPr lang="en-GB" smtClean="0"/>
              <a:t>24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14899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A34B48B0-85B2-40C4-A05A-571C99C8AB57}" type="slidenum">
              <a:rPr lang="en-GB" smtClean="0"/>
              <a:t>25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691556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A34B48B0-85B2-40C4-A05A-571C99C8AB57}" type="slidenum">
              <a:rPr lang="en-GB" smtClean="0"/>
              <a:t>26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134041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A34B48B0-85B2-40C4-A05A-571C99C8AB57}" type="slidenum">
              <a:rPr lang="en-GB" smtClean="0"/>
              <a:t>27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05864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svg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2.svg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09A5174-1112-4D75-9ACE-EB000DE44EE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B241F2F-6D67-4597-AB7C-D982860837A5}"/>
              </a:ext>
            </a:extLst>
          </p:cNvPr>
          <p:cNvSpPr/>
          <p:nvPr userDrawn="1"/>
        </p:nvSpPr>
        <p:spPr>
          <a:xfrm>
            <a:off x="3585972" y="0"/>
            <a:ext cx="5020056" cy="6858000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7639DF-BB81-43B2-81DF-DC0942E8845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585972" y="2551430"/>
            <a:ext cx="5020056" cy="1633085"/>
          </a:xfrm>
        </p:spPr>
        <p:txBody>
          <a:bodyPr rtlCol="0" anchor="b">
            <a:normAutofit/>
          </a:bodyPr>
          <a:lstStyle>
            <a:lvl1pPr algn="ctr">
              <a:lnSpc>
                <a:spcPct val="85000"/>
              </a:lnSpc>
              <a:defRPr sz="5500" b="1"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 dirty="0"/>
              <a:t>Presentation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862A2A7-5821-4BAA-A45B-8AFDF4E0FB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1400" y="4653445"/>
            <a:ext cx="5027613" cy="827197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 dirty="0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D828D1A9-3D67-4106-B288-BC23A7CC5AF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902708" y="1721890"/>
            <a:ext cx="2386800" cy="486000"/>
          </a:xfrm>
          <a:prstGeom prst="roundRect">
            <a:avLst/>
          </a:prstGeo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3762700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A7E2F25-E114-4A75-B5B3-F09D555DDFF8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09BEFEA-934B-49DB-9A67-071B716E9BCC}"/>
              </a:ext>
            </a:extLst>
          </p:cNvPr>
          <p:cNvSpPr/>
          <p:nvPr userDrawn="1"/>
        </p:nvSpPr>
        <p:spPr>
          <a:xfrm>
            <a:off x="6769608" y="0"/>
            <a:ext cx="5422392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D86D2BD-969D-4473-8460-B0377486ABC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235826" y="3924940"/>
            <a:ext cx="4116387" cy="1740445"/>
          </a:xfrm>
        </p:spPr>
        <p:txBody>
          <a:bodyPr lIns="0" tIns="0" rIns="0" bIns="0" rtlCol="0" anchor="b" anchorCtr="0">
            <a:noAutofit/>
          </a:bodyPr>
          <a:lstStyle>
            <a:lvl1pPr algn="r">
              <a:defRPr sz="5500" b="1"/>
            </a:lvl1pPr>
          </a:lstStyle>
          <a:p>
            <a:pPr rtl="0"/>
            <a:r>
              <a:rPr lang="en-GB" noProof="0" dirty="0"/>
              <a:t>Presentation title</a:t>
            </a:r>
          </a:p>
        </p:txBody>
      </p:sp>
      <p:sp>
        <p:nvSpPr>
          <p:cNvPr id="10" name="Picture Placeholder 11">
            <a:extLst>
              <a:ext uri="{FF2B5EF4-FFF2-40B4-BE49-F238E27FC236}">
                <a16:creationId xmlns:a16="http://schemas.microsoft.com/office/drawing/2014/main" id="{2B65509E-400D-48FF-845C-D88E53CDAF9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965413" y="851603"/>
            <a:ext cx="2386800" cy="486000"/>
          </a:xfrm>
          <a:prstGeom prst="roundRect">
            <a:avLst/>
          </a:prstGeo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1124E491-FFE2-4D91-8211-BFEB67FC40B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235826" y="5681266"/>
            <a:ext cx="4116387" cy="400081"/>
          </a:xfrm>
        </p:spPr>
        <p:txBody>
          <a:bodyPr lIns="0" tIns="0" rIns="0" bIns="0" rtlCol="0" anchor="b" anchorCtr="0">
            <a:normAutofit/>
          </a:bodyPr>
          <a:lstStyle>
            <a:lvl1pPr marL="0" indent="0" algn="r">
              <a:buNone/>
              <a:defRPr sz="28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 noProof="0" dirty="0"/>
              <a:t>Subtitle Here</a:t>
            </a:r>
          </a:p>
        </p:txBody>
      </p:sp>
    </p:spTree>
    <p:extLst>
      <p:ext uri="{BB962C8B-B14F-4D97-AF65-F5344CB8AC3E}">
        <p14:creationId xmlns:p14="http://schemas.microsoft.com/office/powerpoint/2010/main" val="34209518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er Section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6225329-2B3F-4E19-87FA-6CF5BB878D23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F35480A-D762-4968-B35D-F8EBD1135B65}"/>
              </a:ext>
            </a:extLst>
          </p:cNvPr>
          <p:cNvSpPr/>
          <p:nvPr userDrawn="1"/>
        </p:nvSpPr>
        <p:spPr>
          <a:xfrm>
            <a:off x="0" y="3429000"/>
            <a:ext cx="12192000" cy="3429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741282D-68FE-4C49-8F91-14A2214B4C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721902"/>
            <a:ext cx="10680596" cy="1133423"/>
          </a:xfrm>
        </p:spPr>
        <p:txBody>
          <a:bodyPr lIns="0" tIns="0" rIns="0" bIns="0" rtlCol="0">
            <a:normAutofit/>
          </a:bodyPr>
          <a:lstStyle>
            <a:lvl1pPr marL="0" indent="0">
              <a:spcBef>
                <a:spcPts val="600"/>
              </a:spcBef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F7FF6A3-D40E-4089-92AF-A2DB499494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062334"/>
            <a:ext cx="10674246" cy="636340"/>
          </a:xfrm>
        </p:spPr>
        <p:txBody>
          <a:bodyPr lIns="0" tIns="0" rIns="0" bIns="0" rtlCol="0"/>
          <a:lstStyle>
            <a:lvl1pPr>
              <a:defRPr b="1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2F87FB-CCAF-450C-B1BC-067126CC6B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CD5134B-D1A0-48D1-AB9A-2AC6AA5FAE33}" type="datetime1">
              <a:rPr lang="en-GB" noProof="0" smtClean="0"/>
              <a:t>19/05/2025</a:t>
            </a:fld>
            <a:endParaRPr lang="en-GB" noProof="0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25AABB-EED6-4CD0-A5E2-A15FCDD411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12491C-7FC6-4C1F-9912-4584E8CAA8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10" name="Picture Placeholder 11">
            <a:extLst>
              <a:ext uri="{FF2B5EF4-FFF2-40B4-BE49-F238E27FC236}">
                <a16:creationId xmlns:a16="http://schemas.microsoft.com/office/drawing/2014/main" id="{E22EDD9E-AEE4-4D2A-BD45-AABB792F68AF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831850" y="851603"/>
            <a:ext cx="1938528" cy="393192"/>
          </a:xfrm>
          <a:prstGeom prst="roundRect">
            <a:avLst/>
          </a:prstGeo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45222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 and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883BD79-B5BB-43E2-BB74-F9008C3AA58F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BC13AD7-0902-4462-AE2E-A3198854D169}"/>
              </a:ext>
            </a:extLst>
          </p:cNvPr>
          <p:cNvSpPr/>
          <p:nvPr userDrawn="1"/>
        </p:nvSpPr>
        <p:spPr>
          <a:xfrm>
            <a:off x="5608320" y="0"/>
            <a:ext cx="6583680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CF7F729-1298-4F0B-B725-EFAD88305B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3778" y="1514007"/>
            <a:ext cx="4585780" cy="1091078"/>
          </a:xfrm>
        </p:spPr>
        <p:txBody>
          <a:bodyPr lIns="0" tIns="0" rIns="0" bIns="0" rtlCol="0" anchor="b" anchorCtr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25E3DF9-29A5-4D11-98E9-191D1E8E9B5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27532" y="2698955"/>
            <a:ext cx="4607015" cy="3136910"/>
          </a:xfrm>
        </p:spPr>
        <p:txBody>
          <a:bodyPr lIns="0" tIns="0" rIns="0" bIns="0" rtlCol="0">
            <a:normAutofit/>
          </a:bodyPr>
          <a:lstStyle>
            <a:lvl1pPr>
              <a:lnSpc>
                <a:spcPct val="85000"/>
              </a:lnSpc>
              <a:spcBef>
                <a:spcPts val="600"/>
              </a:spcBef>
              <a:buClr>
                <a:schemeClr val="bg1">
                  <a:lumMod val="50000"/>
                </a:schemeClr>
              </a:buClr>
              <a:defRPr sz="1800"/>
            </a:lvl1pPr>
            <a:lvl2pPr>
              <a:lnSpc>
                <a:spcPct val="100000"/>
              </a:lnSpc>
              <a:spcBef>
                <a:spcPts val="600"/>
              </a:spcBef>
              <a:buClr>
                <a:schemeClr val="bg1">
                  <a:lumMod val="50000"/>
                </a:schemeClr>
              </a:buClr>
              <a:defRPr sz="1800"/>
            </a:lvl2pPr>
            <a:lvl3pPr>
              <a:lnSpc>
                <a:spcPct val="100000"/>
              </a:lnSpc>
              <a:spcBef>
                <a:spcPts val="600"/>
              </a:spcBef>
              <a:buClr>
                <a:schemeClr val="bg1">
                  <a:lumMod val="50000"/>
                </a:schemeClr>
              </a:buClr>
              <a:defRPr sz="1800"/>
            </a:lvl3pPr>
            <a:lvl4pPr>
              <a:lnSpc>
                <a:spcPct val="100000"/>
              </a:lnSpc>
              <a:spcBef>
                <a:spcPts val="600"/>
              </a:spcBef>
              <a:buClr>
                <a:schemeClr val="bg1">
                  <a:lumMod val="50000"/>
                </a:schemeClr>
              </a:buClr>
              <a:defRPr sz="1800"/>
            </a:lvl4pPr>
            <a:lvl5pPr>
              <a:lnSpc>
                <a:spcPct val="100000"/>
              </a:lnSpc>
              <a:spcBef>
                <a:spcPts val="600"/>
              </a:spcBef>
              <a:buClr>
                <a:schemeClr val="bg1">
                  <a:lumMod val="50000"/>
                </a:schemeClr>
              </a:buClr>
              <a:defRPr sz="18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AC8DEE1-3923-45D0-A00B-AD5831D56C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C199B59-7A51-4563-9360-5E0E86E5BE2E}" type="datetime1">
              <a:rPr lang="en-GB" noProof="0" smtClean="0"/>
              <a:t>19/05/2025</a:t>
            </a:fld>
            <a:endParaRPr lang="en-GB" noProof="0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88EFA31-738D-4389-B010-AFFC2C33FF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 dirty="0"/>
              <a:t>ADD A 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0437203-A295-48FE-B1AD-A4AE4FD1FF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13" name="Picture Placeholder 11">
            <a:extLst>
              <a:ext uri="{FF2B5EF4-FFF2-40B4-BE49-F238E27FC236}">
                <a16:creationId xmlns:a16="http://schemas.microsoft.com/office/drawing/2014/main" id="{88687278-82AE-4E5D-96D6-672F8FAFC70B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9409913" y="851603"/>
            <a:ext cx="1938528" cy="393192"/>
          </a:xfrm>
          <a:prstGeom prst="roundRect">
            <a:avLst/>
          </a:prstGeo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786299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tion and Content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883BD79-B5BB-43E2-BB74-F9008C3AA58F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BC13AD7-0902-4462-AE2E-A3198854D169}"/>
              </a:ext>
            </a:extLst>
          </p:cNvPr>
          <p:cNvSpPr/>
          <p:nvPr userDrawn="1"/>
        </p:nvSpPr>
        <p:spPr>
          <a:xfrm>
            <a:off x="0" y="0"/>
            <a:ext cx="6583680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CF7F729-1298-4F0B-B725-EFAD88305B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500" y="1514007"/>
            <a:ext cx="4585780" cy="1091078"/>
          </a:xfrm>
        </p:spPr>
        <p:txBody>
          <a:bodyPr lIns="0" tIns="0" rIns="0" bIns="0" rtlCol="0" anchor="b" anchorCtr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25E3DF9-29A5-4D11-98E9-191D1E8E9B5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835254" y="2698955"/>
            <a:ext cx="4607015" cy="3136910"/>
          </a:xfrm>
        </p:spPr>
        <p:txBody>
          <a:bodyPr lIns="0" tIns="0" rIns="0" bIns="0" rtlCol="0">
            <a:normAutofit/>
          </a:bodyPr>
          <a:lstStyle>
            <a:lvl1pPr>
              <a:lnSpc>
                <a:spcPct val="85000"/>
              </a:lnSpc>
              <a:spcBef>
                <a:spcPts val="600"/>
              </a:spcBef>
              <a:buClr>
                <a:schemeClr val="bg1">
                  <a:lumMod val="50000"/>
                </a:schemeClr>
              </a:buClr>
              <a:defRPr sz="1800">
                <a:solidFill>
                  <a:schemeClr val="tx2"/>
                </a:solidFill>
              </a:defRPr>
            </a:lvl1pPr>
            <a:lvl2pPr>
              <a:lnSpc>
                <a:spcPct val="100000"/>
              </a:lnSpc>
              <a:spcBef>
                <a:spcPts val="600"/>
              </a:spcBef>
              <a:buClr>
                <a:schemeClr val="bg1">
                  <a:lumMod val="50000"/>
                </a:schemeClr>
              </a:buClr>
              <a:defRPr sz="1800">
                <a:solidFill>
                  <a:schemeClr val="tx2"/>
                </a:solidFill>
              </a:defRPr>
            </a:lvl2pPr>
            <a:lvl3pPr>
              <a:lnSpc>
                <a:spcPct val="100000"/>
              </a:lnSpc>
              <a:spcBef>
                <a:spcPts val="600"/>
              </a:spcBef>
              <a:buClr>
                <a:schemeClr val="bg1">
                  <a:lumMod val="50000"/>
                </a:schemeClr>
              </a:buClr>
              <a:defRPr sz="1800">
                <a:solidFill>
                  <a:schemeClr val="tx2"/>
                </a:solidFill>
              </a:defRPr>
            </a:lvl3pPr>
            <a:lvl4pPr>
              <a:lnSpc>
                <a:spcPct val="100000"/>
              </a:lnSpc>
              <a:spcBef>
                <a:spcPts val="600"/>
              </a:spcBef>
              <a:buClr>
                <a:schemeClr val="bg1">
                  <a:lumMod val="50000"/>
                </a:schemeClr>
              </a:buClr>
              <a:defRPr sz="1800">
                <a:solidFill>
                  <a:schemeClr val="tx2"/>
                </a:solidFill>
              </a:defRPr>
            </a:lvl4pPr>
            <a:lvl5pPr>
              <a:lnSpc>
                <a:spcPct val="100000"/>
              </a:lnSpc>
              <a:spcBef>
                <a:spcPts val="600"/>
              </a:spcBef>
              <a:buClr>
                <a:schemeClr val="bg1">
                  <a:lumMod val="50000"/>
                </a:schemeClr>
              </a:buClr>
              <a:defRPr sz="1800">
                <a:solidFill>
                  <a:schemeClr val="tx2"/>
                </a:solidFill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AC8DEE1-3923-45D0-A00B-AD5831D56C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0FD3D95-CB70-49B0-94B7-C4E3CF11EAC0}" type="datetime1">
              <a:rPr lang="en-GB" noProof="0" smtClean="0"/>
              <a:t>19/05/2025</a:t>
            </a:fld>
            <a:endParaRPr lang="en-GB" noProof="0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88EFA31-738D-4389-B010-AFFC2C33FF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 dirty="0"/>
              <a:t>ADD A 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0437203-A295-48FE-B1AD-A4AE4FD1FF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A5EF6E06-1E31-4D29-80D8-1A734B231810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831850" y="851603"/>
            <a:ext cx="1938528" cy="393192"/>
          </a:xfrm>
          <a:prstGeom prst="roundRect">
            <a:avLst/>
          </a:prstGeo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3193377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s and Content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F1442BA-C2B2-46FE-95B0-C15FF846CEAA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7A39C64-09F5-4EDF-B203-730A1BC0B4BB}"/>
              </a:ext>
            </a:extLst>
          </p:cNvPr>
          <p:cNvSpPr/>
          <p:nvPr userDrawn="1"/>
        </p:nvSpPr>
        <p:spPr>
          <a:xfrm>
            <a:off x="0" y="0"/>
            <a:ext cx="12192000" cy="3566160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D60033C-E502-4C97-87DB-99F01B55681B}"/>
              </a:ext>
            </a:extLst>
          </p:cNvPr>
          <p:cNvSpPr/>
          <p:nvPr userDrawn="1"/>
        </p:nvSpPr>
        <p:spPr>
          <a:xfrm>
            <a:off x="0" y="3566160"/>
            <a:ext cx="12192000" cy="329184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B0B20C-63A0-49A1-A09F-99F86387E4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05472"/>
            <a:ext cx="8127212" cy="554400"/>
          </a:xfrm>
        </p:spPr>
        <p:txBody>
          <a:bodyPr lIns="0" tIns="0" rIns="0" bIns="0" rtlCol="0" anchor="b" anchorCtr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47A35AD-A6B0-4735-8919-A2B1FC60B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47279CD-4069-4C07-B978-495F1D3265F8}" type="datetime1">
              <a:rPr lang="en-GB" noProof="0" smtClean="0"/>
              <a:t>19/05/2025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4BB4B8-6523-4A06-BB13-F2DFA9ADC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BF61A0-C10F-465A-995A-A16687B4B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3F720B3A-B1A7-4004-BD9A-BB135B2B9AE9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6614" y="3986332"/>
            <a:ext cx="2286000" cy="334918"/>
          </a:xfrm>
        </p:spPr>
        <p:txBody>
          <a:bodyPr lIns="0" tIns="0" rIns="0" bIns="0" rtlCol="0" anchor="b">
            <a:normAutofit/>
          </a:bodyPr>
          <a:lstStyle>
            <a:lvl1pPr marL="0" indent="0">
              <a:buNone/>
              <a:defRPr sz="22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Edit text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122364AD-425B-49F5-828E-637D0183693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36614" y="4419548"/>
            <a:ext cx="2286000" cy="1377537"/>
          </a:xfrm>
        </p:spPr>
        <p:txBody>
          <a:bodyPr lIns="0" tIns="0" rIns="0" bIns="0" rtlCol="0">
            <a:normAutofit/>
          </a:bodyPr>
          <a:lstStyle>
            <a:lvl1pPr marL="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400" i="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1A086FCF-DB15-4696-80F9-5F48426CE837}"/>
              </a:ext>
            </a:extLst>
          </p:cNvPr>
          <p:cNvSpPr>
            <a:spLocks noGrp="1"/>
          </p:cNvSpPr>
          <p:nvPr>
            <p:ph type="body" idx="37" hasCustomPrompt="1"/>
          </p:nvPr>
        </p:nvSpPr>
        <p:spPr>
          <a:xfrm>
            <a:off x="3623390" y="3986332"/>
            <a:ext cx="2286000" cy="334918"/>
          </a:xfrm>
        </p:spPr>
        <p:txBody>
          <a:bodyPr lIns="0" tIns="0" rIns="0" bIns="0" rtlCol="0" anchor="b">
            <a:normAutofit/>
          </a:bodyPr>
          <a:lstStyle>
            <a:lvl1pPr marL="0" indent="0">
              <a:buNone/>
              <a:defRPr sz="22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Edit text</a:t>
            </a:r>
          </a:p>
        </p:txBody>
      </p:sp>
      <p:sp>
        <p:nvSpPr>
          <p:cNvPr id="14" name="Text Placeholder 11">
            <a:extLst>
              <a:ext uri="{FF2B5EF4-FFF2-40B4-BE49-F238E27FC236}">
                <a16:creationId xmlns:a16="http://schemas.microsoft.com/office/drawing/2014/main" id="{6DC38AB5-30F7-45B7-9FD0-AFBD09BA11DD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>
          <a:xfrm>
            <a:off x="3623390" y="4419548"/>
            <a:ext cx="2286000" cy="1377537"/>
          </a:xfrm>
        </p:spPr>
        <p:txBody>
          <a:bodyPr lIns="0" tIns="0" rIns="0" bIns="0" rtlCol="0">
            <a:normAutofit/>
          </a:bodyPr>
          <a:lstStyle>
            <a:lvl1pPr marL="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400" i="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FC1C00E5-E205-47D3-ACCC-BA3FDBF71013}"/>
              </a:ext>
            </a:extLst>
          </p:cNvPr>
          <p:cNvSpPr>
            <a:spLocks noGrp="1"/>
          </p:cNvSpPr>
          <p:nvPr>
            <p:ph type="body" idx="41" hasCustomPrompt="1"/>
          </p:nvPr>
        </p:nvSpPr>
        <p:spPr>
          <a:xfrm>
            <a:off x="6410166" y="3986332"/>
            <a:ext cx="2286000" cy="334918"/>
          </a:xfrm>
        </p:spPr>
        <p:txBody>
          <a:bodyPr lIns="0" tIns="0" rIns="0" bIns="0" rtlCol="0" anchor="b">
            <a:normAutofit/>
          </a:bodyPr>
          <a:lstStyle>
            <a:lvl1pPr marL="0" indent="0">
              <a:buNone/>
              <a:defRPr sz="22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Edit text</a:t>
            </a:r>
          </a:p>
        </p:txBody>
      </p:sp>
      <p:sp>
        <p:nvSpPr>
          <p:cNvPr id="16" name="Text Placeholder 11">
            <a:extLst>
              <a:ext uri="{FF2B5EF4-FFF2-40B4-BE49-F238E27FC236}">
                <a16:creationId xmlns:a16="http://schemas.microsoft.com/office/drawing/2014/main" id="{CC501F77-56D4-49F2-9772-EE01ACF5274B}"/>
              </a:ext>
            </a:extLst>
          </p:cNvPr>
          <p:cNvSpPr>
            <a:spLocks noGrp="1"/>
          </p:cNvSpPr>
          <p:nvPr>
            <p:ph type="body" sz="quarter" idx="42"/>
          </p:nvPr>
        </p:nvSpPr>
        <p:spPr>
          <a:xfrm>
            <a:off x="6410166" y="4419548"/>
            <a:ext cx="2286000" cy="1377537"/>
          </a:xfrm>
        </p:spPr>
        <p:txBody>
          <a:bodyPr lIns="0" tIns="0" rIns="0" bIns="0" rtlCol="0">
            <a:normAutofit/>
          </a:bodyPr>
          <a:lstStyle>
            <a:lvl1pPr marL="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400" i="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FFB1E7A4-4985-48C1-B72F-4B1715915B45}"/>
              </a:ext>
            </a:extLst>
          </p:cNvPr>
          <p:cNvSpPr>
            <a:spLocks noGrp="1"/>
          </p:cNvSpPr>
          <p:nvPr>
            <p:ph type="body" idx="45" hasCustomPrompt="1"/>
          </p:nvPr>
        </p:nvSpPr>
        <p:spPr>
          <a:xfrm>
            <a:off x="9196942" y="3986332"/>
            <a:ext cx="2286000" cy="334918"/>
          </a:xfrm>
        </p:spPr>
        <p:txBody>
          <a:bodyPr lIns="0" tIns="0" rIns="0" bIns="0" rtlCol="0" anchor="b">
            <a:normAutofit/>
          </a:bodyPr>
          <a:lstStyle>
            <a:lvl1pPr marL="0" indent="0">
              <a:buNone/>
              <a:defRPr sz="22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Edit text</a:t>
            </a:r>
          </a:p>
        </p:txBody>
      </p:sp>
      <p:sp>
        <p:nvSpPr>
          <p:cNvPr id="18" name="Text Placeholder 11">
            <a:extLst>
              <a:ext uri="{FF2B5EF4-FFF2-40B4-BE49-F238E27FC236}">
                <a16:creationId xmlns:a16="http://schemas.microsoft.com/office/drawing/2014/main" id="{13613D75-4050-4984-9168-DAD425D6D6AC}"/>
              </a:ext>
            </a:extLst>
          </p:cNvPr>
          <p:cNvSpPr>
            <a:spLocks noGrp="1"/>
          </p:cNvSpPr>
          <p:nvPr>
            <p:ph type="body" sz="quarter" idx="46"/>
          </p:nvPr>
        </p:nvSpPr>
        <p:spPr>
          <a:xfrm>
            <a:off x="9196942" y="4419548"/>
            <a:ext cx="2286000" cy="1377537"/>
          </a:xfrm>
        </p:spPr>
        <p:txBody>
          <a:bodyPr lIns="0" tIns="0" rIns="0" bIns="0" rtlCol="0">
            <a:normAutofit/>
          </a:bodyPr>
          <a:lstStyle>
            <a:lvl1pPr marL="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400" i="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9" name="Text Placeholder 11">
            <a:extLst>
              <a:ext uri="{FF2B5EF4-FFF2-40B4-BE49-F238E27FC236}">
                <a16:creationId xmlns:a16="http://schemas.microsoft.com/office/drawing/2014/main" id="{6E425E0E-28A3-4830-99E8-D93E5B20E77C}"/>
              </a:ext>
            </a:extLst>
          </p:cNvPr>
          <p:cNvSpPr>
            <a:spLocks noGrp="1"/>
          </p:cNvSpPr>
          <p:nvPr>
            <p:ph type="body" sz="quarter" idx="47"/>
          </p:nvPr>
        </p:nvSpPr>
        <p:spPr>
          <a:xfrm>
            <a:off x="836613" y="1392450"/>
            <a:ext cx="8128799" cy="333242"/>
          </a:xfrm>
        </p:spPr>
        <p:txBody>
          <a:bodyPr lIns="36000" tIns="0" rIns="0" bIns="0" rtlCol="0">
            <a:normAutofit/>
          </a:bodyPr>
          <a:lstStyle>
            <a:lvl1pPr marL="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800" i="0">
                <a:solidFill>
                  <a:schemeClr val="bg2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6D9E3969-277E-442F-A61A-B5F910626BF2}"/>
              </a:ext>
            </a:extLst>
          </p:cNvPr>
          <p:cNvSpPr>
            <a:spLocks noGrp="1"/>
          </p:cNvSpPr>
          <p:nvPr>
            <p:ph type="pic" sz="quarter" idx="48"/>
          </p:nvPr>
        </p:nvSpPr>
        <p:spPr>
          <a:xfrm>
            <a:off x="839788" y="2446953"/>
            <a:ext cx="1069848" cy="795528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22" name="Picture Placeholder 20">
            <a:extLst>
              <a:ext uri="{FF2B5EF4-FFF2-40B4-BE49-F238E27FC236}">
                <a16:creationId xmlns:a16="http://schemas.microsoft.com/office/drawing/2014/main" id="{604A078C-C27C-43BF-AD80-27BC78DCBCCB}"/>
              </a:ext>
            </a:extLst>
          </p:cNvPr>
          <p:cNvSpPr>
            <a:spLocks noGrp="1"/>
          </p:cNvSpPr>
          <p:nvPr>
            <p:ph type="pic" sz="quarter" idx="49"/>
          </p:nvPr>
        </p:nvSpPr>
        <p:spPr>
          <a:xfrm>
            <a:off x="3625506" y="2446953"/>
            <a:ext cx="1069848" cy="795528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23" name="Picture Placeholder 20">
            <a:extLst>
              <a:ext uri="{FF2B5EF4-FFF2-40B4-BE49-F238E27FC236}">
                <a16:creationId xmlns:a16="http://schemas.microsoft.com/office/drawing/2014/main" id="{3790D791-9C4C-4EAC-8EC6-2B8F7529A0A0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6411224" y="2446953"/>
            <a:ext cx="1069848" cy="795528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24" name="Picture Placeholder 20">
            <a:extLst>
              <a:ext uri="{FF2B5EF4-FFF2-40B4-BE49-F238E27FC236}">
                <a16:creationId xmlns:a16="http://schemas.microsoft.com/office/drawing/2014/main" id="{04DD07A0-DC68-453E-B928-953969C06860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9196942" y="2446953"/>
            <a:ext cx="1069848" cy="795528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26" name="Picture Placeholder 11">
            <a:extLst>
              <a:ext uri="{FF2B5EF4-FFF2-40B4-BE49-F238E27FC236}">
                <a16:creationId xmlns:a16="http://schemas.microsoft.com/office/drawing/2014/main" id="{0EE565DC-46C2-4F46-AFCF-D7D77AF99B04}"/>
              </a:ext>
            </a:extLst>
          </p:cNvPr>
          <p:cNvSpPr>
            <a:spLocks noGrp="1"/>
          </p:cNvSpPr>
          <p:nvPr>
            <p:ph type="pic" sz="quarter" idx="52"/>
          </p:nvPr>
        </p:nvSpPr>
        <p:spPr>
          <a:xfrm>
            <a:off x="9409913" y="851603"/>
            <a:ext cx="1938528" cy="393192"/>
          </a:xfrm>
          <a:prstGeom prst="roundRect">
            <a:avLst/>
          </a:prstGeo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2564527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nitor and Content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F1442BA-C2B2-46FE-95B0-C15FF846CEAA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808BB97-79BE-43F2-AD10-528EEFEE61AB}"/>
              </a:ext>
            </a:extLst>
          </p:cNvPr>
          <p:cNvSpPr/>
          <p:nvPr userDrawn="1"/>
        </p:nvSpPr>
        <p:spPr>
          <a:xfrm>
            <a:off x="0" y="0"/>
            <a:ext cx="12192000" cy="3794760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D60033C-E502-4C97-87DB-99F01B55681B}"/>
              </a:ext>
            </a:extLst>
          </p:cNvPr>
          <p:cNvSpPr/>
          <p:nvPr userDrawn="1"/>
        </p:nvSpPr>
        <p:spPr>
          <a:xfrm>
            <a:off x="0" y="3794760"/>
            <a:ext cx="12192000" cy="306324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B0B20C-63A0-49A1-A09F-99F86387E4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805472"/>
            <a:ext cx="8127212" cy="552848"/>
          </a:xfrm>
        </p:spPr>
        <p:txBody>
          <a:bodyPr lIns="0" tIns="0" rIns="0" bIns="0" rtlCol="0" anchor="b" anchorCtr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47A35AD-A6B0-4735-8919-A2B1FC60B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D3ED31D-5229-49F0-A180-A633892A28E4}" type="datetime1">
              <a:rPr lang="en-GB" noProof="0" smtClean="0"/>
              <a:t>19/05/2025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4BB4B8-6523-4A06-BB13-F2DFA9ADC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BF61A0-C10F-465A-995A-A16687B4B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FC1C00E5-E205-47D3-ACCC-BA3FDBF71013}"/>
              </a:ext>
            </a:extLst>
          </p:cNvPr>
          <p:cNvSpPr>
            <a:spLocks noGrp="1"/>
          </p:cNvSpPr>
          <p:nvPr>
            <p:ph type="body" idx="41" hasCustomPrompt="1"/>
          </p:nvPr>
        </p:nvSpPr>
        <p:spPr>
          <a:xfrm>
            <a:off x="6410166" y="4162794"/>
            <a:ext cx="2286000" cy="334918"/>
          </a:xfrm>
        </p:spPr>
        <p:txBody>
          <a:bodyPr lIns="0" tIns="0" rIns="0" bIns="0" rtlCol="0" anchor="b">
            <a:normAutofit/>
          </a:bodyPr>
          <a:lstStyle>
            <a:lvl1pPr marL="0" indent="0">
              <a:buNone/>
              <a:defRPr sz="22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Edit text</a:t>
            </a:r>
          </a:p>
        </p:txBody>
      </p:sp>
      <p:sp>
        <p:nvSpPr>
          <p:cNvPr id="16" name="Text Placeholder 11">
            <a:extLst>
              <a:ext uri="{FF2B5EF4-FFF2-40B4-BE49-F238E27FC236}">
                <a16:creationId xmlns:a16="http://schemas.microsoft.com/office/drawing/2014/main" id="{CC501F77-56D4-49F2-9772-EE01ACF5274B}"/>
              </a:ext>
            </a:extLst>
          </p:cNvPr>
          <p:cNvSpPr>
            <a:spLocks noGrp="1"/>
          </p:cNvSpPr>
          <p:nvPr>
            <p:ph type="body" sz="quarter" idx="42"/>
          </p:nvPr>
        </p:nvSpPr>
        <p:spPr>
          <a:xfrm>
            <a:off x="6410166" y="4596010"/>
            <a:ext cx="2286000" cy="1142011"/>
          </a:xfrm>
        </p:spPr>
        <p:txBody>
          <a:bodyPr lIns="0" tIns="0" rIns="0" bIns="0" rtlCol="0">
            <a:normAutofit/>
          </a:bodyPr>
          <a:lstStyle>
            <a:lvl1pPr marL="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400" i="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FFB1E7A4-4985-48C1-B72F-4B1715915B45}"/>
              </a:ext>
            </a:extLst>
          </p:cNvPr>
          <p:cNvSpPr>
            <a:spLocks noGrp="1"/>
          </p:cNvSpPr>
          <p:nvPr>
            <p:ph type="body" idx="45" hasCustomPrompt="1"/>
          </p:nvPr>
        </p:nvSpPr>
        <p:spPr>
          <a:xfrm>
            <a:off x="9196942" y="4162794"/>
            <a:ext cx="2286000" cy="334918"/>
          </a:xfrm>
        </p:spPr>
        <p:txBody>
          <a:bodyPr lIns="0" tIns="0" rIns="0" bIns="0" rtlCol="0" anchor="b">
            <a:normAutofit/>
          </a:bodyPr>
          <a:lstStyle>
            <a:lvl1pPr marL="0" indent="0">
              <a:buNone/>
              <a:defRPr sz="22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Edit text</a:t>
            </a:r>
          </a:p>
        </p:txBody>
      </p:sp>
      <p:sp>
        <p:nvSpPr>
          <p:cNvPr id="18" name="Text Placeholder 11">
            <a:extLst>
              <a:ext uri="{FF2B5EF4-FFF2-40B4-BE49-F238E27FC236}">
                <a16:creationId xmlns:a16="http://schemas.microsoft.com/office/drawing/2014/main" id="{13613D75-4050-4984-9168-DAD425D6D6AC}"/>
              </a:ext>
            </a:extLst>
          </p:cNvPr>
          <p:cNvSpPr>
            <a:spLocks noGrp="1"/>
          </p:cNvSpPr>
          <p:nvPr>
            <p:ph type="body" sz="quarter" idx="46"/>
          </p:nvPr>
        </p:nvSpPr>
        <p:spPr>
          <a:xfrm>
            <a:off x="9196942" y="4596010"/>
            <a:ext cx="2286000" cy="1142011"/>
          </a:xfrm>
        </p:spPr>
        <p:txBody>
          <a:bodyPr lIns="0" tIns="0" rIns="0" bIns="0" rtlCol="0">
            <a:normAutofit/>
          </a:bodyPr>
          <a:lstStyle>
            <a:lvl1pPr marL="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400" i="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9" name="Text Placeholder 11">
            <a:extLst>
              <a:ext uri="{FF2B5EF4-FFF2-40B4-BE49-F238E27FC236}">
                <a16:creationId xmlns:a16="http://schemas.microsoft.com/office/drawing/2014/main" id="{6E425E0E-28A3-4830-99E8-D93E5B20E77C}"/>
              </a:ext>
            </a:extLst>
          </p:cNvPr>
          <p:cNvSpPr>
            <a:spLocks noGrp="1"/>
          </p:cNvSpPr>
          <p:nvPr>
            <p:ph type="body" sz="quarter" idx="47"/>
          </p:nvPr>
        </p:nvSpPr>
        <p:spPr>
          <a:xfrm>
            <a:off x="836613" y="1392450"/>
            <a:ext cx="8128799" cy="333242"/>
          </a:xfrm>
        </p:spPr>
        <p:txBody>
          <a:bodyPr lIns="36000" tIns="0" rIns="0" bIns="0" rtlCol="0">
            <a:normAutofit/>
          </a:bodyPr>
          <a:lstStyle>
            <a:lvl1pPr marL="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800" i="0">
                <a:solidFill>
                  <a:schemeClr val="tx2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B10DA4B-80F1-44A9-8C5F-93B634E0D0F8}"/>
              </a:ext>
            </a:extLst>
          </p:cNvPr>
          <p:cNvSpPr/>
          <p:nvPr userDrawn="1"/>
        </p:nvSpPr>
        <p:spPr>
          <a:xfrm>
            <a:off x="839788" y="2174510"/>
            <a:ext cx="4946904" cy="4096512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20" name="Picture Placeholder 20">
            <a:extLst>
              <a:ext uri="{FF2B5EF4-FFF2-40B4-BE49-F238E27FC236}">
                <a16:creationId xmlns:a16="http://schemas.microsoft.com/office/drawing/2014/main" id="{9F34831C-234C-4CF5-969E-2D5618BDBB33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6411224" y="2623415"/>
            <a:ext cx="1069848" cy="795528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0F7D067F-9653-4BC2-A7E9-BE894EC5E2F6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9196942" y="2623415"/>
            <a:ext cx="1069848" cy="795528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3C97C3B-5FB4-4D00-93DA-BCD15F899061}"/>
              </a:ext>
            </a:extLst>
          </p:cNvPr>
          <p:cNvSpPr>
            <a:spLocks noGrp="1"/>
          </p:cNvSpPr>
          <p:nvPr>
            <p:ph type="pic" sz="quarter" idx="52"/>
          </p:nvPr>
        </p:nvSpPr>
        <p:spPr>
          <a:xfrm>
            <a:off x="976313" y="2359025"/>
            <a:ext cx="4648200" cy="2873375"/>
          </a:xfrm>
          <a:ln w="25400">
            <a:solidFill>
              <a:schemeClr val="tx2"/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23" name="Picture Placeholder 11">
            <a:extLst>
              <a:ext uri="{FF2B5EF4-FFF2-40B4-BE49-F238E27FC236}">
                <a16:creationId xmlns:a16="http://schemas.microsoft.com/office/drawing/2014/main" id="{7EF3BAF8-222C-4E67-B4CF-081E9C0720A7}"/>
              </a:ext>
            </a:extLst>
          </p:cNvPr>
          <p:cNvSpPr>
            <a:spLocks noGrp="1"/>
          </p:cNvSpPr>
          <p:nvPr>
            <p:ph type="pic" sz="quarter" idx="53"/>
          </p:nvPr>
        </p:nvSpPr>
        <p:spPr>
          <a:xfrm>
            <a:off x="9409913" y="851603"/>
            <a:ext cx="1938528" cy="393192"/>
          </a:xfrm>
          <a:prstGeom prst="roundRect">
            <a:avLst/>
          </a:prstGeo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1530309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F1442BA-C2B2-46FE-95B0-C15FF846CEAA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6CD9829-C7D8-4164-BF7D-FD4B38C747F5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D60033C-E502-4C97-87DB-99F01B55681B}"/>
              </a:ext>
            </a:extLst>
          </p:cNvPr>
          <p:cNvSpPr/>
          <p:nvPr userDrawn="1"/>
        </p:nvSpPr>
        <p:spPr>
          <a:xfrm>
            <a:off x="0" y="4498848"/>
            <a:ext cx="12192000" cy="235915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B0B20C-63A0-49A1-A09F-99F86387E4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7100" y="5349048"/>
            <a:ext cx="5257800" cy="552848"/>
          </a:xfrm>
        </p:spPr>
        <p:txBody>
          <a:bodyPr lIns="0" tIns="0" rIns="0" bIns="0" rtlCol="0" anchor="b" anchorCtr="0"/>
          <a:lstStyle>
            <a:lvl1pPr algn="ctr">
              <a:defRPr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47A35AD-A6B0-4735-8919-A2B1FC60B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CA1EBC2-F3B7-4B52-A76D-39B81DAD2AB9}" type="datetime1">
              <a:rPr lang="en-GB" noProof="0" smtClean="0"/>
              <a:t>19/05/2025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4BB4B8-6523-4A06-BB13-F2DFA9ADC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BF61A0-C10F-465A-995A-A16687B4B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7" name="Picture Placeholder 11">
            <a:extLst>
              <a:ext uri="{FF2B5EF4-FFF2-40B4-BE49-F238E27FC236}">
                <a16:creationId xmlns:a16="http://schemas.microsoft.com/office/drawing/2014/main" id="{E705CC21-80AA-488E-B95D-0E00300A05C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902600" y="868645"/>
            <a:ext cx="2386800" cy="486000"/>
          </a:xfrm>
          <a:prstGeom prst="roundRect">
            <a:avLst/>
          </a:prstGeo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5178982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ntent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F1442BA-C2B2-46FE-95B0-C15FF846CEAA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F7D7942-83AE-46FF-83B1-84835F486286}"/>
              </a:ext>
            </a:extLst>
          </p:cNvPr>
          <p:cNvSpPr/>
          <p:nvPr userDrawn="1"/>
        </p:nvSpPr>
        <p:spPr>
          <a:xfrm>
            <a:off x="0" y="0"/>
            <a:ext cx="12192000" cy="3172968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D60033C-E502-4C97-87DB-99F01B55681B}"/>
              </a:ext>
            </a:extLst>
          </p:cNvPr>
          <p:cNvSpPr/>
          <p:nvPr userDrawn="1"/>
        </p:nvSpPr>
        <p:spPr>
          <a:xfrm>
            <a:off x="0" y="3172968"/>
            <a:ext cx="12192000" cy="3685032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B0B20C-63A0-49A1-A09F-99F86387E4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05472"/>
            <a:ext cx="7599790" cy="552848"/>
          </a:xfrm>
        </p:spPr>
        <p:txBody>
          <a:bodyPr lIns="0" tIns="0" rIns="0" bIns="0" rtlCol="0" anchor="b" anchorCtr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47A35AD-A6B0-4735-8919-A2B1FC60B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98512DC-4E54-4112-9CB3-585DF25B02A6}" type="datetime1">
              <a:rPr lang="en-GB" noProof="0" smtClean="0"/>
              <a:t>19/05/2025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4BB4B8-6523-4A06-BB13-F2DFA9ADC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BF61A0-C10F-465A-995A-A16687B4B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FC1C00E5-E205-47D3-ACCC-BA3FDBF71013}"/>
              </a:ext>
            </a:extLst>
          </p:cNvPr>
          <p:cNvSpPr>
            <a:spLocks noGrp="1"/>
          </p:cNvSpPr>
          <p:nvPr>
            <p:ph type="body" idx="41" hasCustomPrompt="1"/>
          </p:nvPr>
        </p:nvSpPr>
        <p:spPr>
          <a:xfrm>
            <a:off x="836613" y="3565295"/>
            <a:ext cx="3044952" cy="334918"/>
          </a:xfrm>
        </p:spPr>
        <p:txBody>
          <a:bodyPr lIns="0" tIns="0" rIns="0" bIns="0" rtlCol="0" anchor="b">
            <a:normAutofit/>
          </a:bodyPr>
          <a:lstStyle>
            <a:lvl1pPr marL="0" indent="0">
              <a:buNone/>
              <a:defRPr sz="22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Edit text</a:t>
            </a:r>
          </a:p>
        </p:txBody>
      </p:sp>
      <p:sp>
        <p:nvSpPr>
          <p:cNvPr id="16" name="Text Placeholder 11">
            <a:extLst>
              <a:ext uri="{FF2B5EF4-FFF2-40B4-BE49-F238E27FC236}">
                <a16:creationId xmlns:a16="http://schemas.microsoft.com/office/drawing/2014/main" id="{CC501F77-56D4-49F2-9772-EE01ACF5274B}"/>
              </a:ext>
            </a:extLst>
          </p:cNvPr>
          <p:cNvSpPr>
            <a:spLocks noGrp="1"/>
          </p:cNvSpPr>
          <p:nvPr>
            <p:ph type="body" sz="quarter" idx="42"/>
          </p:nvPr>
        </p:nvSpPr>
        <p:spPr>
          <a:xfrm>
            <a:off x="836613" y="3998511"/>
            <a:ext cx="3044952" cy="1725728"/>
          </a:xfrm>
        </p:spPr>
        <p:txBody>
          <a:bodyPr lIns="36000" tIns="0" rIns="0" bIns="0" rtlCol="0">
            <a:normAutofit/>
          </a:bodyPr>
          <a:lstStyle>
            <a:lvl1pPr marL="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400" i="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FFB1E7A4-4985-48C1-B72F-4B1715915B45}"/>
              </a:ext>
            </a:extLst>
          </p:cNvPr>
          <p:cNvSpPr>
            <a:spLocks noGrp="1"/>
          </p:cNvSpPr>
          <p:nvPr>
            <p:ph type="body" idx="45" hasCustomPrompt="1"/>
          </p:nvPr>
        </p:nvSpPr>
        <p:spPr>
          <a:xfrm>
            <a:off x="4637302" y="3565295"/>
            <a:ext cx="3044952" cy="334918"/>
          </a:xfrm>
        </p:spPr>
        <p:txBody>
          <a:bodyPr lIns="0" tIns="0" rIns="0" bIns="0" rtlCol="0" anchor="b">
            <a:normAutofit/>
          </a:bodyPr>
          <a:lstStyle>
            <a:lvl1pPr marL="0" indent="0">
              <a:buNone/>
              <a:defRPr sz="22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Edit text</a:t>
            </a:r>
          </a:p>
        </p:txBody>
      </p:sp>
      <p:sp>
        <p:nvSpPr>
          <p:cNvPr id="18" name="Text Placeholder 11">
            <a:extLst>
              <a:ext uri="{FF2B5EF4-FFF2-40B4-BE49-F238E27FC236}">
                <a16:creationId xmlns:a16="http://schemas.microsoft.com/office/drawing/2014/main" id="{13613D75-4050-4984-9168-DAD425D6D6AC}"/>
              </a:ext>
            </a:extLst>
          </p:cNvPr>
          <p:cNvSpPr>
            <a:spLocks noGrp="1"/>
          </p:cNvSpPr>
          <p:nvPr>
            <p:ph type="body" sz="quarter" idx="46"/>
          </p:nvPr>
        </p:nvSpPr>
        <p:spPr>
          <a:xfrm>
            <a:off x="4637302" y="3998511"/>
            <a:ext cx="3044952" cy="1725728"/>
          </a:xfrm>
        </p:spPr>
        <p:txBody>
          <a:bodyPr lIns="36000" tIns="0" rIns="0" bIns="0" rtlCol="0">
            <a:normAutofit/>
          </a:bodyPr>
          <a:lstStyle>
            <a:lvl1pPr marL="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400" i="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9" name="Text Placeholder 11">
            <a:extLst>
              <a:ext uri="{FF2B5EF4-FFF2-40B4-BE49-F238E27FC236}">
                <a16:creationId xmlns:a16="http://schemas.microsoft.com/office/drawing/2014/main" id="{6E425E0E-28A3-4830-99E8-D93E5B20E77C}"/>
              </a:ext>
            </a:extLst>
          </p:cNvPr>
          <p:cNvSpPr>
            <a:spLocks noGrp="1"/>
          </p:cNvSpPr>
          <p:nvPr>
            <p:ph type="body" sz="quarter" idx="47"/>
          </p:nvPr>
        </p:nvSpPr>
        <p:spPr>
          <a:xfrm>
            <a:off x="836613" y="1392449"/>
            <a:ext cx="8128799" cy="1234205"/>
          </a:xfrm>
        </p:spPr>
        <p:txBody>
          <a:bodyPr lIns="36000" tIns="0" rIns="0" bIns="0" rtlCol="0">
            <a:normAutofit/>
          </a:bodyPr>
          <a:lstStyle>
            <a:lvl1pPr marL="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800" i="0">
                <a:solidFill>
                  <a:schemeClr val="tx2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04C738A8-00FA-480E-9730-8625B9F8CF66}"/>
              </a:ext>
            </a:extLst>
          </p:cNvPr>
          <p:cNvSpPr>
            <a:spLocks noGrp="1"/>
          </p:cNvSpPr>
          <p:nvPr>
            <p:ph type="body" idx="48" hasCustomPrompt="1"/>
          </p:nvPr>
        </p:nvSpPr>
        <p:spPr>
          <a:xfrm>
            <a:off x="8437990" y="3565295"/>
            <a:ext cx="3044952" cy="334918"/>
          </a:xfrm>
        </p:spPr>
        <p:txBody>
          <a:bodyPr lIns="0" tIns="0" rIns="0" bIns="0" rtlCol="0" anchor="b">
            <a:normAutofit/>
          </a:bodyPr>
          <a:lstStyle>
            <a:lvl1pPr marL="0" indent="0">
              <a:buNone/>
              <a:defRPr sz="22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Edit text</a:t>
            </a:r>
          </a:p>
        </p:txBody>
      </p:sp>
      <p:sp>
        <p:nvSpPr>
          <p:cNvPr id="24" name="Text Placeholder 11">
            <a:extLst>
              <a:ext uri="{FF2B5EF4-FFF2-40B4-BE49-F238E27FC236}">
                <a16:creationId xmlns:a16="http://schemas.microsoft.com/office/drawing/2014/main" id="{A7347BFF-8FB8-4EF0-81EE-3A9E7C6F236F}"/>
              </a:ext>
            </a:extLst>
          </p:cNvPr>
          <p:cNvSpPr>
            <a:spLocks noGrp="1"/>
          </p:cNvSpPr>
          <p:nvPr>
            <p:ph type="body" sz="quarter" idx="49"/>
          </p:nvPr>
        </p:nvSpPr>
        <p:spPr>
          <a:xfrm>
            <a:off x="8437990" y="3998511"/>
            <a:ext cx="3044952" cy="1725728"/>
          </a:xfrm>
        </p:spPr>
        <p:txBody>
          <a:bodyPr lIns="36000" tIns="0" rIns="0" bIns="0" rtlCol="0">
            <a:normAutofit/>
          </a:bodyPr>
          <a:lstStyle>
            <a:lvl1pPr marL="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400" i="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1" name="Picture Placeholder 11">
            <a:extLst>
              <a:ext uri="{FF2B5EF4-FFF2-40B4-BE49-F238E27FC236}">
                <a16:creationId xmlns:a16="http://schemas.microsoft.com/office/drawing/2014/main" id="{7555D5F3-897A-4180-AC97-B866E5BBB2EF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9441997" y="851603"/>
            <a:ext cx="1938528" cy="393192"/>
          </a:xfrm>
          <a:prstGeom prst="roundRect">
            <a:avLst/>
          </a:prstGeo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124199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Cost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F1442BA-C2B2-46FE-95B0-C15FF846CEAA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3980BA4-A23A-4C88-B574-5C1C7E0F1D99}"/>
              </a:ext>
            </a:extLst>
          </p:cNvPr>
          <p:cNvSpPr/>
          <p:nvPr userDrawn="1"/>
        </p:nvSpPr>
        <p:spPr>
          <a:xfrm>
            <a:off x="-1587" y="0"/>
            <a:ext cx="12192000" cy="6858000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D60033C-E502-4C97-87DB-99F01B55681B}"/>
              </a:ext>
            </a:extLst>
          </p:cNvPr>
          <p:cNvSpPr/>
          <p:nvPr userDrawn="1"/>
        </p:nvSpPr>
        <p:spPr>
          <a:xfrm>
            <a:off x="0" y="3703320"/>
            <a:ext cx="12192000" cy="315468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B0B20C-63A0-49A1-A09F-99F86387E4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05472"/>
            <a:ext cx="6802464" cy="552848"/>
          </a:xfrm>
        </p:spPr>
        <p:txBody>
          <a:bodyPr lIns="0" tIns="0" rIns="0" bIns="0" rtlCol="0" anchor="b" anchorCtr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47A35AD-A6B0-4735-8919-A2B1FC60B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38C0A23-6967-4A67-AE2F-92D04DDF4891}" type="datetime1">
              <a:rPr lang="en-GB" noProof="0" smtClean="0"/>
              <a:t>19/05/2025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4BB4B8-6523-4A06-BB13-F2DFA9ADC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BF61A0-C10F-465A-995A-A16687B4B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FC1C00E5-E205-47D3-ACCC-BA3FDBF71013}"/>
              </a:ext>
            </a:extLst>
          </p:cNvPr>
          <p:cNvSpPr>
            <a:spLocks noGrp="1"/>
          </p:cNvSpPr>
          <p:nvPr>
            <p:ph type="body" idx="41" hasCustomPrompt="1"/>
          </p:nvPr>
        </p:nvSpPr>
        <p:spPr>
          <a:xfrm>
            <a:off x="1718924" y="4094681"/>
            <a:ext cx="3666744" cy="334918"/>
          </a:xfrm>
        </p:spPr>
        <p:txBody>
          <a:bodyPr lIns="0" tIns="0" rIns="0" bIns="0" rtlCol="0" anchor="b">
            <a:normAutofit/>
          </a:bodyPr>
          <a:lstStyle>
            <a:lvl1pPr marL="0" indent="0">
              <a:buNone/>
              <a:defRPr sz="22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Edit text</a:t>
            </a:r>
          </a:p>
        </p:txBody>
      </p:sp>
      <p:sp>
        <p:nvSpPr>
          <p:cNvPr id="16" name="Text Placeholder 11">
            <a:extLst>
              <a:ext uri="{FF2B5EF4-FFF2-40B4-BE49-F238E27FC236}">
                <a16:creationId xmlns:a16="http://schemas.microsoft.com/office/drawing/2014/main" id="{CC501F77-56D4-49F2-9772-EE01ACF5274B}"/>
              </a:ext>
            </a:extLst>
          </p:cNvPr>
          <p:cNvSpPr>
            <a:spLocks noGrp="1"/>
          </p:cNvSpPr>
          <p:nvPr>
            <p:ph type="body" sz="quarter" idx="42"/>
          </p:nvPr>
        </p:nvSpPr>
        <p:spPr>
          <a:xfrm>
            <a:off x="1718924" y="4527898"/>
            <a:ext cx="3666744" cy="1374438"/>
          </a:xfrm>
        </p:spPr>
        <p:txBody>
          <a:bodyPr lIns="36000" tIns="0" rIns="0" bIns="0" rtlCol="0">
            <a:normAutofit/>
          </a:bodyPr>
          <a:lstStyle>
            <a:lvl1pPr marL="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400" b="0" i="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FFB1E7A4-4985-48C1-B72F-4B1715915B45}"/>
              </a:ext>
            </a:extLst>
          </p:cNvPr>
          <p:cNvSpPr>
            <a:spLocks noGrp="1"/>
          </p:cNvSpPr>
          <p:nvPr>
            <p:ph type="body" idx="45" hasCustomPrompt="1"/>
          </p:nvPr>
        </p:nvSpPr>
        <p:spPr>
          <a:xfrm>
            <a:off x="6498182" y="4094681"/>
            <a:ext cx="3666744" cy="334918"/>
          </a:xfrm>
        </p:spPr>
        <p:txBody>
          <a:bodyPr lIns="0" tIns="0" rIns="0" bIns="0" rtlCol="0" anchor="b">
            <a:normAutofit/>
          </a:bodyPr>
          <a:lstStyle>
            <a:lvl1pPr marL="0" indent="0">
              <a:buNone/>
              <a:defRPr sz="22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Edit text</a:t>
            </a:r>
          </a:p>
        </p:txBody>
      </p:sp>
      <p:sp>
        <p:nvSpPr>
          <p:cNvPr id="18" name="Text Placeholder 11">
            <a:extLst>
              <a:ext uri="{FF2B5EF4-FFF2-40B4-BE49-F238E27FC236}">
                <a16:creationId xmlns:a16="http://schemas.microsoft.com/office/drawing/2014/main" id="{13613D75-4050-4984-9168-DAD425D6D6AC}"/>
              </a:ext>
            </a:extLst>
          </p:cNvPr>
          <p:cNvSpPr>
            <a:spLocks noGrp="1"/>
          </p:cNvSpPr>
          <p:nvPr>
            <p:ph type="body" sz="quarter" idx="46"/>
          </p:nvPr>
        </p:nvSpPr>
        <p:spPr>
          <a:xfrm>
            <a:off x="6498182" y="4527898"/>
            <a:ext cx="3666744" cy="1374438"/>
          </a:xfrm>
        </p:spPr>
        <p:txBody>
          <a:bodyPr lIns="36000" tIns="0" rIns="0" bIns="0" rtlCol="0">
            <a:normAutofit/>
          </a:bodyPr>
          <a:lstStyle>
            <a:lvl1pPr marL="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400" b="0" i="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9" name="Text Placeholder 11">
            <a:extLst>
              <a:ext uri="{FF2B5EF4-FFF2-40B4-BE49-F238E27FC236}">
                <a16:creationId xmlns:a16="http://schemas.microsoft.com/office/drawing/2014/main" id="{6E425E0E-28A3-4830-99E8-D93E5B20E77C}"/>
              </a:ext>
            </a:extLst>
          </p:cNvPr>
          <p:cNvSpPr>
            <a:spLocks noGrp="1"/>
          </p:cNvSpPr>
          <p:nvPr>
            <p:ph type="body" sz="quarter" idx="47"/>
          </p:nvPr>
        </p:nvSpPr>
        <p:spPr>
          <a:xfrm>
            <a:off x="836613" y="1392449"/>
            <a:ext cx="10515600" cy="915721"/>
          </a:xfrm>
        </p:spPr>
        <p:txBody>
          <a:bodyPr lIns="36000" tIns="0" rIns="0" bIns="0" rtlCol="0">
            <a:normAutofit/>
          </a:bodyPr>
          <a:lstStyle>
            <a:lvl1pPr marL="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800" i="0">
                <a:solidFill>
                  <a:schemeClr val="bg2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9E693E7E-08CF-4C07-BFC7-C34D6269EFD9}"/>
              </a:ext>
            </a:extLst>
          </p:cNvPr>
          <p:cNvSpPr>
            <a:spLocks noGrp="1"/>
          </p:cNvSpPr>
          <p:nvPr>
            <p:ph type="body" idx="48" hasCustomPrompt="1"/>
          </p:nvPr>
        </p:nvSpPr>
        <p:spPr>
          <a:xfrm>
            <a:off x="1555148" y="2707188"/>
            <a:ext cx="3666744" cy="850147"/>
          </a:xfrm>
        </p:spPr>
        <p:txBody>
          <a:bodyPr lIns="0" tIns="0" rIns="0" bIns="0" rtlCol="0" anchor="b">
            <a:noAutofit/>
          </a:bodyPr>
          <a:lstStyle>
            <a:lvl1pPr marL="0" indent="0">
              <a:buNone/>
              <a:defRPr sz="7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£12,345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9D213FF3-2ADF-437D-9C3A-5C5821DBAF4E}"/>
              </a:ext>
            </a:extLst>
          </p:cNvPr>
          <p:cNvSpPr>
            <a:spLocks noGrp="1"/>
          </p:cNvSpPr>
          <p:nvPr>
            <p:ph type="body" idx="49" hasCustomPrompt="1"/>
          </p:nvPr>
        </p:nvSpPr>
        <p:spPr>
          <a:xfrm>
            <a:off x="6334406" y="2707188"/>
            <a:ext cx="3666744" cy="850147"/>
          </a:xfrm>
        </p:spPr>
        <p:txBody>
          <a:bodyPr lIns="0" tIns="0" rIns="0" bIns="0" rtlCol="0" anchor="b">
            <a:noAutofit/>
          </a:bodyPr>
          <a:lstStyle>
            <a:lvl1pPr marL="0" indent="0">
              <a:buNone/>
              <a:defRPr sz="7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£6,789</a:t>
            </a:r>
          </a:p>
        </p:txBody>
      </p:sp>
      <p:sp>
        <p:nvSpPr>
          <p:cNvPr id="23" name="Picture Placeholder 11">
            <a:extLst>
              <a:ext uri="{FF2B5EF4-FFF2-40B4-BE49-F238E27FC236}">
                <a16:creationId xmlns:a16="http://schemas.microsoft.com/office/drawing/2014/main" id="{E7019E9C-AA4E-4592-97BE-BF366FFA1A72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9409913" y="851603"/>
            <a:ext cx="1938528" cy="393192"/>
          </a:xfrm>
          <a:prstGeom prst="roundRect">
            <a:avLst/>
          </a:prstGeo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5205095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rcles and Content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F1442BA-C2B2-46FE-95B0-C15FF846CEAA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938F4135-A9EE-4D29-A8AB-5DEB57ABC181}"/>
              </a:ext>
            </a:extLst>
          </p:cNvPr>
          <p:cNvSpPr/>
          <p:nvPr userDrawn="1"/>
        </p:nvSpPr>
        <p:spPr>
          <a:xfrm>
            <a:off x="-1587" y="-1"/>
            <a:ext cx="12192000" cy="6857999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D60033C-E502-4C97-87DB-99F01B55681B}"/>
              </a:ext>
            </a:extLst>
          </p:cNvPr>
          <p:cNvSpPr/>
          <p:nvPr userDrawn="1"/>
        </p:nvSpPr>
        <p:spPr>
          <a:xfrm>
            <a:off x="0" y="3690968"/>
            <a:ext cx="12192000" cy="3167031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B0B20C-63A0-49A1-A09F-99F86387E4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05472"/>
            <a:ext cx="7081434" cy="552848"/>
          </a:xfrm>
        </p:spPr>
        <p:txBody>
          <a:bodyPr lIns="0" tIns="0" rIns="0" bIns="0" rtlCol="0" anchor="b" anchorCtr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47A35AD-A6B0-4735-8919-A2B1FC60B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D9E9821-77E5-4D4A-848A-7DE07E7D6463}" type="datetime1">
              <a:rPr lang="en-GB" noProof="0" smtClean="0"/>
              <a:t>19/05/2025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4BB4B8-6523-4A06-BB13-F2DFA9ADC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BF61A0-C10F-465A-995A-A16687B4B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FC1C00E5-E205-47D3-ACCC-BA3FDBF71013}"/>
              </a:ext>
            </a:extLst>
          </p:cNvPr>
          <p:cNvSpPr>
            <a:spLocks noGrp="1"/>
          </p:cNvSpPr>
          <p:nvPr>
            <p:ph type="body" idx="41" hasCustomPrompt="1"/>
          </p:nvPr>
        </p:nvSpPr>
        <p:spPr>
          <a:xfrm>
            <a:off x="1587236" y="4798586"/>
            <a:ext cx="2577284" cy="334918"/>
          </a:xfrm>
        </p:spPr>
        <p:txBody>
          <a:bodyPr lIns="0" tIns="0" rIns="0" bIns="0" rtlCol="0" anchor="b">
            <a:normAutofit/>
          </a:bodyPr>
          <a:lstStyle>
            <a:lvl1pPr marL="0" indent="0" algn="ctr">
              <a:buNone/>
              <a:defRPr sz="22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Edit text</a:t>
            </a:r>
          </a:p>
        </p:txBody>
      </p:sp>
      <p:sp>
        <p:nvSpPr>
          <p:cNvPr id="16" name="Text Placeholder 11">
            <a:extLst>
              <a:ext uri="{FF2B5EF4-FFF2-40B4-BE49-F238E27FC236}">
                <a16:creationId xmlns:a16="http://schemas.microsoft.com/office/drawing/2014/main" id="{CC501F77-56D4-49F2-9772-EE01ACF5274B}"/>
              </a:ext>
            </a:extLst>
          </p:cNvPr>
          <p:cNvSpPr>
            <a:spLocks noGrp="1"/>
          </p:cNvSpPr>
          <p:nvPr>
            <p:ph type="body" sz="quarter" idx="42"/>
          </p:nvPr>
        </p:nvSpPr>
        <p:spPr>
          <a:xfrm>
            <a:off x="1587236" y="5235475"/>
            <a:ext cx="2577284" cy="705923"/>
          </a:xfrm>
        </p:spPr>
        <p:txBody>
          <a:bodyPr lIns="36000" tIns="0" rIns="0" bIns="0" rtlCol="0">
            <a:normAutofit/>
          </a:bodyPr>
          <a:lstStyle>
            <a:lvl1pPr marL="0" indent="0" algn="ctr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400" b="0" i="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9" name="Text Placeholder 11">
            <a:extLst>
              <a:ext uri="{FF2B5EF4-FFF2-40B4-BE49-F238E27FC236}">
                <a16:creationId xmlns:a16="http://schemas.microsoft.com/office/drawing/2014/main" id="{6E425E0E-28A3-4830-99E8-D93E5B20E77C}"/>
              </a:ext>
            </a:extLst>
          </p:cNvPr>
          <p:cNvSpPr>
            <a:spLocks noGrp="1"/>
          </p:cNvSpPr>
          <p:nvPr>
            <p:ph type="body" sz="quarter" idx="47"/>
          </p:nvPr>
        </p:nvSpPr>
        <p:spPr>
          <a:xfrm>
            <a:off x="836613" y="1392449"/>
            <a:ext cx="10515600" cy="915721"/>
          </a:xfrm>
        </p:spPr>
        <p:txBody>
          <a:bodyPr lIns="36000" tIns="0" rIns="0" bIns="0" rtlCol="0">
            <a:normAutofit/>
          </a:bodyPr>
          <a:lstStyle>
            <a:lvl1pPr marL="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800" i="0">
                <a:solidFill>
                  <a:schemeClr val="tx2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AA62DB99-23AA-4B84-915B-58A12122905A}"/>
              </a:ext>
            </a:extLst>
          </p:cNvPr>
          <p:cNvSpPr/>
          <p:nvPr userDrawn="1"/>
        </p:nvSpPr>
        <p:spPr>
          <a:xfrm>
            <a:off x="1969178" y="2806082"/>
            <a:ext cx="1847088" cy="1847088"/>
          </a:xfrm>
          <a:prstGeom prst="ellipse">
            <a:avLst/>
          </a:prstGeom>
          <a:solidFill>
            <a:schemeClr val="tx1"/>
          </a:solidFill>
          <a:ln>
            <a:solidFill>
              <a:schemeClr val="tx1">
                <a:lumMod val="50000"/>
                <a:lumOff val="50000"/>
                <a:alpha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87C4674D-D19C-4346-8AB3-EEC70C5BA12B}"/>
              </a:ext>
            </a:extLst>
          </p:cNvPr>
          <p:cNvSpPr/>
          <p:nvPr userDrawn="1"/>
        </p:nvSpPr>
        <p:spPr>
          <a:xfrm>
            <a:off x="4730062" y="2358026"/>
            <a:ext cx="2295144" cy="2295144"/>
          </a:xfrm>
          <a:prstGeom prst="ellipse">
            <a:avLst/>
          </a:prstGeom>
          <a:solidFill>
            <a:schemeClr val="tx1"/>
          </a:solidFill>
          <a:ln>
            <a:solidFill>
              <a:schemeClr val="tx1">
                <a:lumMod val="50000"/>
                <a:lumOff val="50000"/>
                <a:alpha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232287E6-00FD-4CA9-879A-D113874BCAF3}"/>
              </a:ext>
            </a:extLst>
          </p:cNvPr>
          <p:cNvSpPr/>
          <p:nvPr userDrawn="1"/>
        </p:nvSpPr>
        <p:spPr>
          <a:xfrm>
            <a:off x="7613594" y="2037986"/>
            <a:ext cx="2615184" cy="2615184"/>
          </a:xfrm>
          <a:prstGeom prst="ellipse">
            <a:avLst/>
          </a:prstGeom>
          <a:solidFill>
            <a:schemeClr val="tx1"/>
          </a:solidFill>
          <a:ln>
            <a:solidFill>
              <a:schemeClr val="tx1">
                <a:lumMod val="50000"/>
                <a:lumOff val="50000"/>
                <a:alpha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24B6C5DB-65E0-4261-A490-0CEBD77B8A6C}"/>
              </a:ext>
            </a:extLst>
          </p:cNvPr>
          <p:cNvSpPr>
            <a:spLocks noGrp="1"/>
          </p:cNvSpPr>
          <p:nvPr>
            <p:ph type="body" idx="48" hasCustomPrompt="1"/>
          </p:nvPr>
        </p:nvSpPr>
        <p:spPr>
          <a:xfrm>
            <a:off x="2022734" y="3082272"/>
            <a:ext cx="1739976" cy="955575"/>
          </a:xfrm>
        </p:spPr>
        <p:txBody>
          <a:bodyPr lIns="0" tIns="0" rIns="0" bIns="0" rtlCol="0" anchor="b">
            <a:noAutofit/>
          </a:bodyPr>
          <a:lstStyle>
            <a:lvl1pPr marL="0" indent="0" algn="ctr">
              <a:buNone/>
              <a:defRPr sz="6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£25</a:t>
            </a:r>
          </a:p>
        </p:txBody>
      </p:sp>
      <p:sp>
        <p:nvSpPr>
          <p:cNvPr id="34" name="Text Placeholder 2">
            <a:extLst>
              <a:ext uri="{FF2B5EF4-FFF2-40B4-BE49-F238E27FC236}">
                <a16:creationId xmlns:a16="http://schemas.microsoft.com/office/drawing/2014/main" id="{86AFF07C-4D15-4A29-B939-C47256023C91}"/>
              </a:ext>
            </a:extLst>
          </p:cNvPr>
          <p:cNvSpPr>
            <a:spLocks noGrp="1"/>
          </p:cNvSpPr>
          <p:nvPr>
            <p:ph type="body" idx="49" hasCustomPrompt="1"/>
          </p:nvPr>
        </p:nvSpPr>
        <p:spPr>
          <a:xfrm>
            <a:off x="2022734" y="4075184"/>
            <a:ext cx="1739976" cy="280931"/>
          </a:xfrm>
        </p:spPr>
        <p:txBody>
          <a:bodyPr lIns="0" tIns="0" rIns="0" bIns="0" rtlCol="0" anchor="b">
            <a:normAutofit/>
          </a:bodyPr>
          <a:lstStyle>
            <a:lvl1pPr marL="0" indent="0" algn="ctr">
              <a:buNone/>
              <a:defRPr sz="22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billion</a:t>
            </a:r>
          </a:p>
        </p:txBody>
      </p:sp>
      <p:sp>
        <p:nvSpPr>
          <p:cNvPr id="35" name="Text Placeholder 2">
            <a:extLst>
              <a:ext uri="{FF2B5EF4-FFF2-40B4-BE49-F238E27FC236}">
                <a16:creationId xmlns:a16="http://schemas.microsoft.com/office/drawing/2014/main" id="{2C71864B-9476-4445-B961-A4480119AB3B}"/>
              </a:ext>
            </a:extLst>
          </p:cNvPr>
          <p:cNvSpPr>
            <a:spLocks noGrp="1"/>
          </p:cNvSpPr>
          <p:nvPr>
            <p:ph type="body" idx="50" hasCustomPrompt="1"/>
          </p:nvPr>
        </p:nvSpPr>
        <p:spPr>
          <a:xfrm>
            <a:off x="5007646" y="2886747"/>
            <a:ext cx="1739976" cy="955575"/>
          </a:xfrm>
        </p:spPr>
        <p:txBody>
          <a:bodyPr lIns="0" tIns="0" rIns="0" bIns="0" rtlCol="0" anchor="b">
            <a:noAutofit/>
          </a:bodyPr>
          <a:lstStyle>
            <a:lvl1pPr marL="0" indent="0" algn="ctr">
              <a:buNone/>
              <a:defRPr sz="6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£50</a:t>
            </a:r>
          </a:p>
        </p:txBody>
      </p:sp>
      <p:sp>
        <p:nvSpPr>
          <p:cNvPr id="36" name="Text Placeholder 2">
            <a:extLst>
              <a:ext uri="{FF2B5EF4-FFF2-40B4-BE49-F238E27FC236}">
                <a16:creationId xmlns:a16="http://schemas.microsoft.com/office/drawing/2014/main" id="{B2AAA459-A7E1-451E-BABB-0C87139B389F}"/>
              </a:ext>
            </a:extLst>
          </p:cNvPr>
          <p:cNvSpPr>
            <a:spLocks noGrp="1"/>
          </p:cNvSpPr>
          <p:nvPr>
            <p:ph type="body" idx="51" hasCustomPrompt="1"/>
          </p:nvPr>
        </p:nvSpPr>
        <p:spPr>
          <a:xfrm>
            <a:off x="5007646" y="3879659"/>
            <a:ext cx="1739976" cy="280931"/>
          </a:xfrm>
        </p:spPr>
        <p:txBody>
          <a:bodyPr lIns="0" tIns="0" rIns="0" bIns="0" rtlCol="0" anchor="b">
            <a:normAutofit/>
          </a:bodyPr>
          <a:lstStyle>
            <a:lvl1pPr marL="0" indent="0" algn="ctr">
              <a:buNone/>
              <a:defRPr sz="22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billion</a:t>
            </a:r>
          </a:p>
        </p:txBody>
      </p:sp>
      <p:sp>
        <p:nvSpPr>
          <p:cNvPr id="37" name="Text Placeholder 2">
            <a:extLst>
              <a:ext uri="{FF2B5EF4-FFF2-40B4-BE49-F238E27FC236}">
                <a16:creationId xmlns:a16="http://schemas.microsoft.com/office/drawing/2014/main" id="{DF679BEC-0CFD-449F-B3E0-BB712F00052B}"/>
              </a:ext>
            </a:extLst>
          </p:cNvPr>
          <p:cNvSpPr>
            <a:spLocks noGrp="1"/>
          </p:cNvSpPr>
          <p:nvPr>
            <p:ph type="body" idx="52" hasCustomPrompt="1"/>
          </p:nvPr>
        </p:nvSpPr>
        <p:spPr>
          <a:xfrm>
            <a:off x="7761966" y="2723457"/>
            <a:ext cx="2295144" cy="955575"/>
          </a:xfrm>
        </p:spPr>
        <p:txBody>
          <a:bodyPr lIns="0" tIns="0" rIns="0" bIns="0" rtlCol="0" anchor="b">
            <a:noAutofit/>
          </a:bodyPr>
          <a:lstStyle>
            <a:lvl1pPr marL="0" indent="0" algn="ctr">
              <a:buNone/>
              <a:defRPr sz="6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£100</a:t>
            </a:r>
          </a:p>
        </p:txBody>
      </p:sp>
      <p:sp>
        <p:nvSpPr>
          <p:cNvPr id="38" name="Text Placeholder 2">
            <a:extLst>
              <a:ext uri="{FF2B5EF4-FFF2-40B4-BE49-F238E27FC236}">
                <a16:creationId xmlns:a16="http://schemas.microsoft.com/office/drawing/2014/main" id="{65220FFF-D7A7-4DFC-97E2-8D717A6B97FF}"/>
              </a:ext>
            </a:extLst>
          </p:cNvPr>
          <p:cNvSpPr>
            <a:spLocks noGrp="1"/>
          </p:cNvSpPr>
          <p:nvPr>
            <p:ph type="body" idx="53" hasCustomPrompt="1"/>
          </p:nvPr>
        </p:nvSpPr>
        <p:spPr>
          <a:xfrm>
            <a:off x="8038166" y="3716369"/>
            <a:ext cx="1739976" cy="280931"/>
          </a:xfrm>
        </p:spPr>
        <p:txBody>
          <a:bodyPr lIns="0" tIns="0" rIns="0" bIns="0" rtlCol="0" anchor="b">
            <a:normAutofit/>
          </a:bodyPr>
          <a:lstStyle>
            <a:lvl1pPr marL="0" indent="0" algn="ctr">
              <a:buNone/>
              <a:defRPr sz="22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billion</a:t>
            </a:r>
          </a:p>
        </p:txBody>
      </p:sp>
      <p:sp>
        <p:nvSpPr>
          <p:cNvPr id="39" name="Text Placeholder 2">
            <a:extLst>
              <a:ext uri="{FF2B5EF4-FFF2-40B4-BE49-F238E27FC236}">
                <a16:creationId xmlns:a16="http://schemas.microsoft.com/office/drawing/2014/main" id="{33C0B4F4-FAB3-45B3-A57B-B8A00F765A8C}"/>
              </a:ext>
            </a:extLst>
          </p:cNvPr>
          <p:cNvSpPr>
            <a:spLocks noGrp="1"/>
          </p:cNvSpPr>
          <p:nvPr>
            <p:ph type="body" idx="54" hasCustomPrompt="1"/>
          </p:nvPr>
        </p:nvSpPr>
        <p:spPr>
          <a:xfrm>
            <a:off x="4587884" y="4798586"/>
            <a:ext cx="2577284" cy="334918"/>
          </a:xfrm>
        </p:spPr>
        <p:txBody>
          <a:bodyPr lIns="0" tIns="0" rIns="0" bIns="0" rtlCol="0" anchor="b">
            <a:normAutofit/>
          </a:bodyPr>
          <a:lstStyle>
            <a:lvl1pPr marL="0" indent="0" algn="ctr">
              <a:buNone/>
              <a:defRPr sz="22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Edit text</a:t>
            </a:r>
          </a:p>
        </p:txBody>
      </p:sp>
      <p:sp>
        <p:nvSpPr>
          <p:cNvPr id="40" name="Text Placeholder 11">
            <a:extLst>
              <a:ext uri="{FF2B5EF4-FFF2-40B4-BE49-F238E27FC236}">
                <a16:creationId xmlns:a16="http://schemas.microsoft.com/office/drawing/2014/main" id="{2710ED40-A455-4EEF-AAD2-1479EE311ABC}"/>
              </a:ext>
            </a:extLst>
          </p:cNvPr>
          <p:cNvSpPr>
            <a:spLocks noGrp="1"/>
          </p:cNvSpPr>
          <p:nvPr>
            <p:ph type="body" sz="quarter" idx="55"/>
          </p:nvPr>
        </p:nvSpPr>
        <p:spPr>
          <a:xfrm>
            <a:off x="4587884" y="5240927"/>
            <a:ext cx="2577284" cy="705923"/>
          </a:xfrm>
        </p:spPr>
        <p:txBody>
          <a:bodyPr lIns="36000" tIns="0" rIns="0" bIns="0" rtlCol="0">
            <a:normAutofit/>
          </a:bodyPr>
          <a:lstStyle>
            <a:lvl1pPr marL="0" indent="0" algn="ctr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400" b="0" i="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5" name="Text Placeholder 2">
            <a:extLst>
              <a:ext uri="{FF2B5EF4-FFF2-40B4-BE49-F238E27FC236}">
                <a16:creationId xmlns:a16="http://schemas.microsoft.com/office/drawing/2014/main" id="{A9FC0BF2-FC28-43C1-864A-CAB49C8381A2}"/>
              </a:ext>
            </a:extLst>
          </p:cNvPr>
          <p:cNvSpPr>
            <a:spLocks noGrp="1"/>
          </p:cNvSpPr>
          <p:nvPr>
            <p:ph type="body" idx="56" hasCustomPrompt="1"/>
          </p:nvPr>
        </p:nvSpPr>
        <p:spPr>
          <a:xfrm>
            <a:off x="7654886" y="4798586"/>
            <a:ext cx="2577284" cy="334918"/>
          </a:xfrm>
        </p:spPr>
        <p:txBody>
          <a:bodyPr lIns="0" tIns="0" rIns="0" bIns="0" rtlCol="0" anchor="b">
            <a:normAutofit/>
          </a:bodyPr>
          <a:lstStyle>
            <a:lvl1pPr marL="0" indent="0" algn="ctr">
              <a:buNone/>
              <a:defRPr sz="22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Edit text</a:t>
            </a:r>
          </a:p>
        </p:txBody>
      </p:sp>
      <p:sp>
        <p:nvSpPr>
          <p:cNvPr id="46" name="Text Placeholder 11">
            <a:extLst>
              <a:ext uri="{FF2B5EF4-FFF2-40B4-BE49-F238E27FC236}">
                <a16:creationId xmlns:a16="http://schemas.microsoft.com/office/drawing/2014/main" id="{F4793ACF-6372-4346-9E08-F9E4D2584763}"/>
              </a:ext>
            </a:extLst>
          </p:cNvPr>
          <p:cNvSpPr>
            <a:spLocks noGrp="1"/>
          </p:cNvSpPr>
          <p:nvPr>
            <p:ph type="body" sz="quarter" idx="57"/>
          </p:nvPr>
        </p:nvSpPr>
        <p:spPr>
          <a:xfrm>
            <a:off x="7654886" y="5231802"/>
            <a:ext cx="2577284" cy="705923"/>
          </a:xfrm>
        </p:spPr>
        <p:txBody>
          <a:bodyPr lIns="36000" tIns="0" rIns="0" bIns="0" rtlCol="0">
            <a:normAutofit/>
          </a:bodyPr>
          <a:lstStyle>
            <a:lvl1pPr marL="0" indent="0" algn="ctr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400" b="0" i="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6" name="Picture Placeholder 11">
            <a:extLst>
              <a:ext uri="{FF2B5EF4-FFF2-40B4-BE49-F238E27FC236}">
                <a16:creationId xmlns:a16="http://schemas.microsoft.com/office/drawing/2014/main" id="{F3FD923B-7063-49D8-8286-0F8424648970}"/>
              </a:ext>
            </a:extLst>
          </p:cNvPr>
          <p:cNvSpPr>
            <a:spLocks noGrp="1"/>
          </p:cNvSpPr>
          <p:nvPr>
            <p:ph type="pic" sz="quarter" idx="58"/>
          </p:nvPr>
        </p:nvSpPr>
        <p:spPr>
          <a:xfrm>
            <a:off x="9409913" y="851603"/>
            <a:ext cx="1938528" cy="393192"/>
          </a:xfrm>
          <a:prstGeom prst="roundRect">
            <a:avLst/>
          </a:prstGeo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4707766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and Caption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F1442BA-C2B2-46FE-95B0-C15FF846CEAA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2DA9D50-F092-4CE4-833F-A116EB21A237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D60033C-E502-4C97-87DB-99F01B55681B}"/>
              </a:ext>
            </a:extLst>
          </p:cNvPr>
          <p:cNvSpPr/>
          <p:nvPr userDrawn="1"/>
        </p:nvSpPr>
        <p:spPr>
          <a:xfrm>
            <a:off x="0" y="2990088"/>
            <a:ext cx="12192000" cy="3867912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B0B20C-63A0-49A1-A09F-99F86387E4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805472"/>
            <a:ext cx="6862011" cy="552848"/>
          </a:xfrm>
        </p:spPr>
        <p:txBody>
          <a:bodyPr lIns="0" tIns="0" rIns="0" bIns="0" rtlCol="0" anchor="b" anchorCtr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47A35AD-A6B0-4735-8919-A2B1FC60B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EEB90E9-CEA5-4F91-B14B-ED7C72F643DF}" type="datetime1">
              <a:rPr lang="en-GB" noProof="0" smtClean="0"/>
              <a:t>19/05/2025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4BB4B8-6523-4A06-BB13-F2DFA9ADC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BF61A0-C10F-465A-995A-A16687B4B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FC1C00E5-E205-47D3-ACCC-BA3FDBF71013}"/>
              </a:ext>
            </a:extLst>
          </p:cNvPr>
          <p:cNvSpPr>
            <a:spLocks noGrp="1"/>
          </p:cNvSpPr>
          <p:nvPr>
            <p:ph type="body" idx="41" hasCustomPrompt="1"/>
          </p:nvPr>
        </p:nvSpPr>
        <p:spPr>
          <a:xfrm>
            <a:off x="1053452" y="3340707"/>
            <a:ext cx="3666744" cy="334918"/>
          </a:xfrm>
        </p:spPr>
        <p:txBody>
          <a:bodyPr lIns="0" tIns="0" rIns="0" bIns="0" rtlCol="0" anchor="b">
            <a:normAutofit/>
          </a:bodyPr>
          <a:lstStyle>
            <a:lvl1pPr marL="0" indent="0">
              <a:buNone/>
              <a:defRPr sz="22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Edit text</a:t>
            </a:r>
          </a:p>
        </p:txBody>
      </p:sp>
      <p:sp>
        <p:nvSpPr>
          <p:cNvPr id="16" name="Text Placeholder 11">
            <a:extLst>
              <a:ext uri="{FF2B5EF4-FFF2-40B4-BE49-F238E27FC236}">
                <a16:creationId xmlns:a16="http://schemas.microsoft.com/office/drawing/2014/main" id="{CC501F77-56D4-49F2-9772-EE01ACF5274B}"/>
              </a:ext>
            </a:extLst>
          </p:cNvPr>
          <p:cNvSpPr>
            <a:spLocks noGrp="1"/>
          </p:cNvSpPr>
          <p:nvPr>
            <p:ph type="body" sz="quarter" idx="42"/>
          </p:nvPr>
        </p:nvSpPr>
        <p:spPr>
          <a:xfrm>
            <a:off x="836612" y="3773923"/>
            <a:ext cx="5259387" cy="2087752"/>
          </a:xfrm>
        </p:spPr>
        <p:txBody>
          <a:bodyPr lIns="0" tIns="0" rIns="0" bIns="0" rtlCol="0">
            <a:normAutofit/>
          </a:bodyPr>
          <a:lstStyle>
            <a:lvl1pPr marL="216000" indent="-216000">
              <a:spcBef>
                <a:spcPts val="600"/>
              </a:spcBef>
              <a:buClr>
                <a:schemeClr val="bg1">
                  <a:lumMod val="50000"/>
                </a:schemeClr>
              </a:buClr>
              <a:buSzPct val="125000"/>
              <a:buFont typeface="Arial" panose="020B0604020202020204" pitchFamily="34" charset="0"/>
              <a:buChar char="•"/>
              <a:defRPr sz="1400" b="0" i="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9" name="Text Placeholder 11">
            <a:extLst>
              <a:ext uri="{FF2B5EF4-FFF2-40B4-BE49-F238E27FC236}">
                <a16:creationId xmlns:a16="http://schemas.microsoft.com/office/drawing/2014/main" id="{6E425E0E-28A3-4830-99E8-D93E5B20E77C}"/>
              </a:ext>
            </a:extLst>
          </p:cNvPr>
          <p:cNvSpPr>
            <a:spLocks noGrp="1"/>
          </p:cNvSpPr>
          <p:nvPr>
            <p:ph type="body" sz="quarter" idx="47"/>
          </p:nvPr>
        </p:nvSpPr>
        <p:spPr>
          <a:xfrm>
            <a:off x="836613" y="1392449"/>
            <a:ext cx="10515600" cy="935429"/>
          </a:xfrm>
        </p:spPr>
        <p:txBody>
          <a:bodyPr lIns="36000" tIns="0" rIns="0" bIns="0" rtlCol="0">
            <a:normAutofit/>
          </a:bodyPr>
          <a:lstStyle>
            <a:lvl1pPr marL="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800" i="0">
                <a:solidFill>
                  <a:schemeClr val="bg2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E3E44B3E-B67E-47BB-9B17-495800CC539C}"/>
              </a:ext>
            </a:extLst>
          </p:cNvPr>
          <p:cNvSpPr>
            <a:spLocks noGrp="1"/>
          </p:cNvSpPr>
          <p:nvPr>
            <p:ph type="body" idx="48" hasCustomPrompt="1"/>
          </p:nvPr>
        </p:nvSpPr>
        <p:spPr>
          <a:xfrm>
            <a:off x="6682936" y="3353508"/>
            <a:ext cx="3666744" cy="334918"/>
          </a:xfrm>
        </p:spPr>
        <p:txBody>
          <a:bodyPr lIns="0" tIns="0" rIns="0" bIns="0" rtlCol="0" anchor="b">
            <a:normAutofit/>
          </a:bodyPr>
          <a:lstStyle>
            <a:lvl1pPr marL="0" indent="0">
              <a:buNone/>
              <a:defRPr sz="22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Edit text</a:t>
            </a:r>
          </a:p>
        </p:txBody>
      </p:sp>
      <p:sp>
        <p:nvSpPr>
          <p:cNvPr id="26" name="Text Placeholder 11">
            <a:extLst>
              <a:ext uri="{FF2B5EF4-FFF2-40B4-BE49-F238E27FC236}">
                <a16:creationId xmlns:a16="http://schemas.microsoft.com/office/drawing/2014/main" id="{3E6654E2-1600-436C-996F-AB13D779B069}"/>
              </a:ext>
            </a:extLst>
          </p:cNvPr>
          <p:cNvSpPr>
            <a:spLocks noGrp="1"/>
          </p:cNvSpPr>
          <p:nvPr>
            <p:ph type="body" sz="quarter" idx="49"/>
          </p:nvPr>
        </p:nvSpPr>
        <p:spPr>
          <a:xfrm>
            <a:off x="6466097" y="3786724"/>
            <a:ext cx="5068178" cy="2087752"/>
          </a:xfrm>
        </p:spPr>
        <p:txBody>
          <a:bodyPr lIns="0" tIns="0" rIns="0" bIns="0" rtlCol="0">
            <a:normAutofit/>
          </a:bodyPr>
          <a:lstStyle>
            <a:lvl1pPr marL="216000" indent="-216000">
              <a:spcBef>
                <a:spcPts val="600"/>
              </a:spcBef>
              <a:buClr>
                <a:schemeClr val="bg1">
                  <a:lumMod val="50000"/>
                </a:schemeClr>
              </a:buClr>
              <a:buSzPct val="125000"/>
              <a:buFont typeface="Arial" panose="020B0604020202020204" pitchFamily="34" charset="0"/>
              <a:buChar char="•"/>
              <a:defRPr sz="1400" b="0" i="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7" name="Picture Placeholder 11">
            <a:extLst>
              <a:ext uri="{FF2B5EF4-FFF2-40B4-BE49-F238E27FC236}">
                <a16:creationId xmlns:a16="http://schemas.microsoft.com/office/drawing/2014/main" id="{11B1F208-6C15-4A3F-B7B4-388A18DC2B14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9409913" y="851603"/>
            <a:ext cx="1938528" cy="393192"/>
          </a:xfrm>
          <a:prstGeom prst="roundRect">
            <a:avLst/>
          </a:prstGeo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0025586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etition Content Layout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F1442BA-C2B2-46FE-95B0-C15FF846CEAA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CCE7ADE7-21F0-4422-AD3C-0A7865E4FAB1}"/>
              </a:ext>
            </a:extLst>
          </p:cNvPr>
          <p:cNvSpPr/>
          <p:nvPr userDrawn="1"/>
        </p:nvSpPr>
        <p:spPr>
          <a:xfrm>
            <a:off x="0" y="-1"/>
            <a:ext cx="12192000" cy="6857999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6F00F53-9697-4331-BE9F-B94FA62B0402}"/>
              </a:ext>
            </a:extLst>
          </p:cNvPr>
          <p:cNvSpPr/>
          <p:nvPr userDrawn="1"/>
        </p:nvSpPr>
        <p:spPr>
          <a:xfrm>
            <a:off x="0" y="1528174"/>
            <a:ext cx="12192000" cy="5329825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B0B20C-63A0-49A1-A09F-99F86387E4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805472"/>
            <a:ext cx="7430939" cy="552848"/>
          </a:xfrm>
        </p:spPr>
        <p:txBody>
          <a:bodyPr lIns="0" tIns="0" rIns="0" bIns="0" rtlCol="0" anchor="b" anchorCtr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47A35AD-A6B0-4735-8919-A2B1FC60B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D0298BE-3648-4D6C-B9A4-B00856595700}" type="datetime1">
              <a:rPr lang="en-GB" noProof="0" smtClean="0"/>
              <a:t>19/05/2025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4BB4B8-6523-4A06-BB13-F2DFA9ADC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BF61A0-C10F-465A-995A-A16687B4B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7" name="Picture Placeholder 11">
            <a:extLst>
              <a:ext uri="{FF2B5EF4-FFF2-40B4-BE49-F238E27FC236}">
                <a16:creationId xmlns:a16="http://schemas.microsoft.com/office/drawing/2014/main" id="{E705CC21-80AA-488E-B95D-0E00300A05C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965413" y="1975905"/>
            <a:ext cx="2386584" cy="484632"/>
          </a:xfrm>
          <a:prstGeom prst="roundRect">
            <a:avLst/>
          </a:prstGeom>
          <a:noFill/>
          <a:ln>
            <a:noFill/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14" name="Picture Placeholder 11" descr="Competitors’ logos quadrant">
            <a:extLst>
              <a:ext uri="{FF2B5EF4-FFF2-40B4-BE49-F238E27FC236}">
                <a16:creationId xmlns:a16="http://schemas.microsoft.com/office/drawing/2014/main" id="{B02B30B1-85C9-4BFB-89EF-F61F699F9CB9}"/>
              </a:ext>
            </a:extLst>
          </p:cNvPr>
          <p:cNvSpPr>
            <a:spLocks noGrp="1"/>
          </p:cNvSpPr>
          <p:nvPr>
            <p:ph type="pic" sz="quarter" idx="39" hasCustomPrompt="1"/>
          </p:nvPr>
        </p:nvSpPr>
        <p:spPr>
          <a:xfrm>
            <a:off x="3479892" y="2503607"/>
            <a:ext cx="1772153" cy="777240"/>
          </a:xfrm>
          <a:prstGeom prst="roundRect">
            <a:avLst/>
          </a:prstGeom>
          <a:solidFill>
            <a:schemeClr val="accent3">
              <a:alpha val="50000"/>
            </a:schemeClr>
          </a:solidFill>
          <a:ln>
            <a:solidFill>
              <a:schemeClr val="tx2"/>
            </a:solidFill>
          </a:ln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 i="1"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 dirty="0"/>
              <a:t>Competitor 2</a:t>
            </a:r>
          </a:p>
          <a:p>
            <a:pPr rtl="0"/>
            <a:r>
              <a:rPr lang="en-GB" noProof="0" dirty="0"/>
              <a:t>Logo</a:t>
            </a:r>
          </a:p>
        </p:txBody>
      </p:sp>
      <p:sp>
        <p:nvSpPr>
          <p:cNvPr id="17" name="Picture Placeholder 11" descr="Competitors’ logos quadrant">
            <a:extLst>
              <a:ext uri="{FF2B5EF4-FFF2-40B4-BE49-F238E27FC236}">
                <a16:creationId xmlns:a16="http://schemas.microsoft.com/office/drawing/2014/main" id="{BB248D0D-569D-4CE5-B4A5-1CB766D4BC25}"/>
              </a:ext>
            </a:extLst>
          </p:cNvPr>
          <p:cNvSpPr>
            <a:spLocks noGrp="1"/>
          </p:cNvSpPr>
          <p:nvPr>
            <p:ph type="pic" sz="quarter" idx="40" hasCustomPrompt="1"/>
          </p:nvPr>
        </p:nvSpPr>
        <p:spPr>
          <a:xfrm>
            <a:off x="1341365" y="2069258"/>
            <a:ext cx="1655064" cy="777240"/>
          </a:xfrm>
          <a:prstGeom prst="roundRect">
            <a:avLst/>
          </a:prstGeom>
          <a:solidFill>
            <a:schemeClr val="accent3">
              <a:alpha val="50000"/>
            </a:schemeClr>
          </a:solidFill>
          <a:ln>
            <a:solidFill>
              <a:schemeClr val="tx2"/>
            </a:solidFill>
          </a:ln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 i="1"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 dirty="0"/>
              <a:t>Competitor 1</a:t>
            </a:r>
          </a:p>
          <a:p>
            <a:pPr rtl="0"/>
            <a:r>
              <a:rPr lang="en-GB" noProof="0" dirty="0"/>
              <a:t>Logo</a:t>
            </a:r>
          </a:p>
        </p:txBody>
      </p:sp>
      <p:sp>
        <p:nvSpPr>
          <p:cNvPr id="18" name="Picture Placeholder 11" descr="Competitors’ logos quadrant">
            <a:extLst>
              <a:ext uri="{FF2B5EF4-FFF2-40B4-BE49-F238E27FC236}">
                <a16:creationId xmlns:a16="http://schemas.microsoft.com/office/drawing/2014/main" id="{63441834-C0B7-467E-BB8A-077BFB4CC64D}"/>
              </a:ext>
            </a:extLst>
          </p:cNvPr>
          <p:cNvSpPr>
            <a:spLocks noGrp="1"/>
          </p:cNvSpPr>
          <p:nvPr>
            <p:ph type="pic" sz="quarter" idx="41" hasCustomPrompt="1"/>
          </p:nvPr>
        </p:nvSpPr>
        <p:spPr>
          <a:xfrm>
            <a:off x="2209800" y="4684388"/>
            <a:ext cx="1772153" cy="777240"/>
          </a:xfrm>
          <a:prstGeom prst="roundRect">
            <a:avLst/>
          </a:prstGeom>
          <a:solidFill>
            <a:schemeClr val="accent3">
              <a:alpha val="50000"/>
            </a:schemeClr>
          </a:solidFill>
          <a:ln>
            <a:solidFill>
              <a:schemeClr val="tx2"/>
            </a:solidFill>
          </a:ln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 i="1"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 dirty="0"/>
              <a:t>Competitor 3</a:t>
            </a:r>
          </a:p>
          <a:p>
            <a:pPr rtl="0"/>
            <a:r>
              <a:rPr lang="en-GB" noProof="0" dirty="0"/>
              <a:t>Logo</a:t>
            </a:r>
          </a:p>
        </p:txBody>
      </p:sp>
      <p:sp>
        <p:nvSpPr>
          <p:cNvPr id="20" name="Picture Placeholder 11" descr="Competitors’ logos quadrant">
            <a:extLst>
              <a:ext uri="{FF2B5EF4-FFF2-40B4-BE49-F238E27FC236}">
                <a16:creationId xmlns:a16="http://schemas.microsoft.com/office/drawing/2014/main" id="{4845EF5C-F9AE-4C81-B40A-0EF51B853911}"/>
              </a:ext>
            </a:extLst>
          </p:cNvPr>
          <p:cNvSpPr>
            <a:spLocks noGrp="1"/>
          </p:cNvSpPr>
          <p:nvPr>
            <p:ph type="pic" sz="quarter" idx="42" hasCustomPrompt="1"/>
          </p:nvPr>
        </p:nvSpPr>
        <p:spPr>
          <a:xfrm>
            <a:off x="6654710" y="2594867"/>
            <a:ext cx="1772153" cy="777240"/>
          </a:xfrm>
          <a:prstGeom prst="roundRect">
            <a:avLst/>
          </a:prstGeom>
          <a:solidFill>
            <a:schemeClr val="accent3">
              <a:alpha val="50000"/>
            </a:schemeClr>
          </a:solidFill>
          <a:ln>
            <a:solidFill>
              <a:schemeClr val="tx2"/>
            </a:solidFill>
          </a:ln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 i="1"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 dirty="0"/>
              <a:t>Competitor 4</a:t>
            </a:r>
          </a:p>
          <a:p>
            <a:pPr rtl="0"/>
            <a:r>
              <a:rPr lang="en-GB" noProof="0" dirty="0"/>
              <a:t>Logo</a:t>
            </a:r>
          </a:p>
        </p:txBody>
      </p:sp>
      <p:sp>
        <p:nvSpPr>
          <p:cNvPr id="21" name="Picture Placeholder 11" descr="Competitors’ logos quadrant">
            <a:extLst>
              <a:ext uri="{FF2B5EF4-FFF2-40B4-BE49-F238E27FC236}">
                <a16:creationId xmlns:a16="http://schemas.microsoft.com/office/drawing/2014/main" id="{75396269-14C7-4297-BE40-EB61A04CF4C8}"/>
              </a:ext>
            </a:extLst>
          </p:cNvPr>
          <p:cNvSpPr>
            <a:spLocks noGrp="1"/>
          </p:cNvSpPr>
          <p:nvPr>
            <p:ph type="pic" sz="quarter" idx="43" hasCustomPrompt="1"/>
          </p:nvPr>
        </p:nvSpPr>
        <p:spPr>
          <a:xfrm>
            <a:off x="6455537" y="4853700"/>
            <a:ext cx="1772153" cy="777240"/>
          </a:xfrm>
          <a:prstGeom prst="roundRect">
            <a:avLst/>
          </a:prstGeom>
          <a:solidFill>
            <a:schemeClr val="accent3">
              <a:alpha val="50000"/>
            </a:schemeClr>
          </a:solidFill>
          <a:ln>
            <a:solidFill>
              <a:schemeClr val="tx2"/>
            </a:solidFill>
          </a:ln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 i="1"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 dirty="0"/>
              <a:t>Competitor 5</a:t>
            </a:r>
          </a:p>
          <a:p>
            <a:pPr rtl="0"/>
            <a:r>
              <a:rPr lang="en-GB" noProof="0" dirty="0"/>
              <a:t>Logo</a:t>
            </a:r>
          </a:p>
        </p:txBody>
      </p:sp>
      <p:sp>
        <p:nvSpPr>
          <p:cNvPr id="22" name="Picture Placeholder 11" descr="Competitors’ logos quadrant">
            <a:extLst>
              <a:ext uri="{FF2B5EF4-FFF2-40B4-BE49-F238E27FC236}">
                <a16:creationId xmlns:a16="http://schemas.microsoft.com/office/drawing/2014/main" id="{A9EC32D0-3CC5-4D03-90E1-35DD544F353D}"/>
              </a:ext>
            </a:extLst>
          </p:cNvPr>
          <p:cNvSpPr>
            <a:spLocks noGrp="1"/>
          </p:cNvSpPr>
          <p:nvPr>
            <p:ph type="pic" sz="quarter" idx="44" hasCustomPrompt="1"/>
          </p:nvPr>
        </p:nvSpPr>
        <p:spPr>
          <a:xfrm>
            <a:off x="8965413" y="4121940"/>
            <a:ext cx="1772153" cy="777240"/>
          </a:xfrm>
          <a:prstGeom prst="roundRect">
            <a:avLst/>
          </a:prstGeom>
          <a:solidFill>
            <a:schemeClr val="accent3">
              <a:alpha val="50000"/>
            </a:schemeClr>
          </a:solidFill>
          <a:ln>
            <a:solidFill>
              <a:schemeClr val="tx2"/>
            </a:solidFill>
          </a:ln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 i="1"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 dirty="0"/>
              <a:t>Competitor 6</a:t>
            </a:r>
          </a:p>
          <a:p>
            <a:pPr rtl="0"/>
            <a:r>
              <a:rPr lang="en-GB" noProof="0" dirty="0"/>
              <a:t>Logo</a:t>
            </a:r>
          </a:p>
        </p:txBody>
      </p:sp>
      <p:sp>
        <p:nvSpPr>
          <p:cNvPr id="23" name="Text Placeholder 7">
            <a:extLst>
              <a:ext uri="{FF2B5EF4-FFF2-40B4-BE49-F238E27FC236}">
                <a16:creationId xmlns:a16="http://schemas.microsoft.com/office/drawing/2014/main" id="{C9793465-C4F7-40FC-AEF8-5F868E36ECA3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788628" y="3574970"/>
            <a:ext cx="2741612" cy="248888"/>
          </a:xfrm>
        </p:spPr>
        <p:txBody>
          <a:bodyPr rtlCol="0">
            <a:noAutofit/>
          </a:bodyPr>
          <a:lstStyle>
            <a:lvl1pPr marL="0" indent="0">
              <a:buNone/>
              <a:defRPr sz="1400" b="0">
                <a:solidFill>
                  <a:schemeClr val="tx2"/>
                </a:solidFill>
              </a:defRPr>
            </a:lvl1pPr>
            <a:lvl2pPr marL="457200" indent="0">
              <a:buNone/>
              <a:defRPr sz="1200" b="1"/>
            </a:lvl2pPr>
            <a:lvl3pPr>
              <a:defRPr sz="1200" b="1"/>
            </a:lvl3pPr>
            <a:lvl4pPr>
              <a:defRPr sz="1200" b="1"/>
            </a:lvl4pPr>
            <a:lvl5pPr>
              <a:defRPr sz="1200" b="1"/>
            </a:lvl5pPr>
          </a:lstStyle>
          <a:p>
            <a:pPr lvl="0" rtl="0"/>
            <a:r>
              <a:rPr lang="en-GB" noProof="0" dirty="0"/>
              <a:t>More expensive</a:t>
            </a:r>
          </a:p>
        </p:txBody>
      </p:sp>
      <p:sp>
        <p:nvSpPr>
          <p:cNvPr id="24" name="Text Placeholder 7">
            <a:extLst>
              <a:ext uri="{FF2B5EF4-FFF2-40B4-BE49-F238E27FC236}">
                <a16:creationId xmlns:a16="http://schemas.microsoft.com/office/drawing/2014/main" id="{9E34E738-15BA-4311-BA02-5FDA3723F49F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8730592" y="3574970"/>
            <a:ext cx="2741612" cy="248888"/>
          </a:xfrm>
        </p:spPr>
        <p:txBody>
          <a:bodyPr rtlCol="0">
            <a:noAutofit/>
          </a:bodyPr>
          <a:lstStyle>
            <a:lvl1pPr marL="0" indent="0" algn="r">
              <a:buNone/>
              <a:defRPr sz="1400" b="0">
                <a:solidFill>
                  <a:schemeClr val="tx2"/>
                </a:solidFill>
              </a:defRPr>
            </a:lvl1pPr>
            <a:lvl2pPr marL="457200" indent="0">
              <a:buNone/>
              <a:defRPr sz="1200" b="1"/>
            </a:lvl2pPr>
            <a:lvl3pPr>
              <a:defRPr sz="1200" b="1"/>
            </a:lvl3pPr>
            <a:lvl4pPr>
              <a:defRPr sz="1200" b="1"/>
            </a:lvl4pPr>
            <a:lvl5pPr>
              <a:defRPr sz="1200" b="1"/>
            </a:lvl5pPr>
          </a:lstStyle>
          <a:p>
            <a:pPr lvl="0" rtl="0"/>
            <a:r>
              <a:rPr lang="en-GB" noProof="0" dirty="0"/>
              <a:t>Less expensive</a:t>
            </a:r>
          </a:p>
        </p:txBody>
      </p:sp>
      <p:sp>
        <p:nvSpPr>
          <p:cNvPr id="27" name="Text Placeholder 7">
            <a:extLst>
              <a:ext uri="{FF2B5EF4-FFF2-40B4-BE49-F238E27FC236}">
                <a16:creationId xmlns:a16="http://schemas.microsoft.com/office/drawing/2014/main" id="{43026573-79FA-414F-85CC-BB2AFC84C272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4641450" y="6142762"/>
            <a:ext cx="2741612" cy="248888"/>
          </a:xfrm>
        </p:spPr>
        <p:txBody>
          <a:bodyPr rtlCol="0">
            <a:noAutofit/>
          </a:bodyPr>
          <a:lstStyle>
            <a:lvl1pPr marL="0" indent="0" algn="ctr">
              <a:buNone/>
              <a:defRPr sz="1400" b="0">
                <a:solidFill>
                  <a:schemeClr val="tx2"/>
                </a:solidFill>
              </a:defRPr>
            </a:lvl1pPr>
            <a:lvl2pPr marL="457200" indent="0">
              <a:buNone/>
              <a:defRPr sz="1200" b="1"/>
            </a:lvl2pPr>
            <a:lvl3pPr>
              <a:defRPr sz="1200" b="1"/>
            </a:lvl3pPr>
            <a:lvl4pPr>
              <a:defRPr sz="1200" b="1"/>
            </a:lvl4pPr>
            <a:lvl5pPr>
              <a:defRPr sz="1200" b="1"/>
            </a:lvl5pPr>
          </a:lstStyle>
          <a:p>
            <a:pPr lvl="0" rtl="0"/>
            <a:r>
              <a:rPr lang="en-GB" noProof="0" dirty="0"/>
              <a:t>Less convenient</a:t>
            </a:r>
          </a:p>
        </p:txBody>
      </p:sp>
      <p:sp>
        <p:nvSpPr>
          <p:cNvPr id="28" name="Text Placeholder 7">
            <a:extLst>
              <a:ext uri="{FF2B5EF4-FFF2-40B4-BE49-F238E27FC236}">
                <a16:creationId xmlns:a16="http://schemas.microsoft.com/office/drawing/2014/main" id="{354AC58C-2EFE-42E3-B1C3-3A3F7161FC04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4641450" y="1764281"/>
            <a:ext cx="2741612" cy="248888"/>
          </a:xfrm>
        </p:spPr>
        <p:txBody>
          <a:bodyPr rtlCol="0">
            <a:noAutofit/>
          </a:bodyPr>
          <a:lstStyle>
            <a:lvl1pPr marL="0" indent="0" algn="ctr">
              <a:buNone/>
              <a:defRPr sz="1400" b="0">
                <a:solidFill>
                  <a:schemeClr val="tx2"/>
                </a:solidFill>
              </a:defRPr>
            </a:lvl1pPr>
            <a:lvl2pPr marL="457200" indent="0">
              <a:buNone/>
              <a:defRPr sz="1200" b="1"/>
            </a:lvl2pPr>
            <a:lvl3pPr>
              <a:defRPr sz="1200" b="1"/>
            </a:lvl3pPr>
            <a:lvl4pPr>
              <a:defRPr sz="1200" b="1"/>
            </a:lvl4pPr>
            <a:lvl5pPr>
              <a:defRPr sz="1200" b="1"/>
            </a:lvl5pPr>
          </a:lstStyle>
          <a:p>
            <a:pPr lvl="0" rtl="0"/>
            <a:r>
              <a:rPr lang="en-GB" noProof="0" dirty="0"/>
              <a:t>More convenient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E3842B13-E900-4B2B-AB93-A64B64227466}"/>
              </a:ext>
            </a:extLst>
          </p:cNvPr>
          <p:cNvCxnSpPr/>
          <p:nvPr userDrawn="1"/>
        </p:nvCxnSpPr>
        <p:spPr>
          <a:xfrm>
            <a:off x="872933" y="3548268"/>
            <a:ext cx="10470378" cy="0"/>
          </a:xfrm>
          <a:prstGeom prst="straightConnector1">
            <a:avLst/>
          </a:prstGeom>
          <a:ln w="254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EF45D1A3-05DF-4B1E-9C02-6D8A69BE2011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4098036" y="4142692"/>
            <a:ext cx="3995928" cy="0"/>
          </a:xfrm>
          <a:prstGeom prst="straightConnector1">
            <a:avLst/>
          </a:prstGeom>
          <a:ln w="254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Picture Placeholder 11">
            <a:extLst>
              <a:ext uri="{FF2B5EF4-FFF2-40B4-BE49-F238E27FC236}">
                <a16:creationId xmlns:a16="http://schemas.microsoft.com/office/drawing/2014/main" id="{CC01BAE8-6C4C-4DBC-AFB4-6B3BCF8D0714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9409913" y="851603"/>
            <a:ext cx="1938528" cy="393192"/>
          </a:xfrm>
          <a:prstGeom prst="roundRect">
            <a:avLst/>
          </a:prstGeo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882882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ntent and Caption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F1442BA-C2B2-46FE-95B0-C15FF846CEAA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AF48E4FA-B29A-4342-834B-094336E65A24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D60033C-E502-4C97-87DB-99F01B55681B}"/>
              </a:ext>
            </a:extLst>
          </p:cNvPr>
          <p:cNvSpPr/>
          <p:nvPr userDrawn="1"/>
        </p:nvSpPr>
        <p:spPr>
          <a:xfrm>
            <a:off x="0" y="3044952"/>
            <a:ext cx="12192000" cy="3813048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B0B20C-63A0-49A1-A09F-99F86387E4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949850"/>
            <a:ext cx="6862011" cy="552848"/>
          </a:xfrm>
        </p:spPr>
        <p:txBody>
          <a:bodyPr lIns="0" tIns="0" rIns="0" bIns="0" rtlCol="0" anchor="b" anchorCtr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47A35AD-A6B0-4735-8919-A2B1FC60B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44B4F49-92DA-40A2-8350-3533265B49EC}" type="datetime1">
              <a:rPr lang="en-GB" noProof="0" smtClean="0"/>
              <a:t>19/05/2025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4BB4B8-6523-4A06-BB13-F2DFA9ADC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BF61A0-C10F-465A-995A-A16687B4B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FC1C00E5-E205-47D3-ACCC-BA3FDBF71013}"/>
              </a:ext>
            </a:extLst>
          </p:cNvPr>
          <p:cNvSpPr>
            <a:spLocks noGrp="1"/>
          </p:cNvSpPr>
          <p:nvPr>
            <p:ph type="body" idx="41" hasCustomPrompt="1"/>
          </p:nvPr>
        </p:nvSpPr>
        <p:spPr>
          <a:xfrm>
            <a:off x="1053452" y="2435210"/>
            <a:ext cx="2769902" cy="334918"/>
          </a:xfrm>
        </p:spPr>
        <p:txBody>
          <a:bodyPr lIns="0" tIns="0" rIns="0" bIns="0" rtlCol="0" anchor="b">
            <a:normAutofit/>
          </a:bodyPr>
          <a:lstStyle>
            <a:lvl1pPr marL="0" indent="0">
              <a:buNone/>
              <a:defRPr sz="22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Edit text</a:t>
            </a:r>
          </a:p>
        </p:txBody>
      </p:sp>
      <p:sp>
        <p:nvSpPr>
          <p:cNvPr id="16" name="Text Placeholder 11">
            <a:extLst>
              <a:ext uri="{FF2B5EF4-FFF2-40B4-BE49-F238E27FC236}">
                <a16:creationId xmlns:a16="http://schemas.microsoft.com/office/drawing/2014/main" id="{CC501F77-56D4-49F2-9772-EE01ACF5274B}"/>
              </a:ext>
            </a:extLst>
          </p:cNvPr>
          <p:cNvSpPr>
            <a:spLocks noGrp="1"/>
          </p:cNvSpPr>
          <p:nvPr>
            <p:ph type="body" sz="quarter" idx="42"/>
          </p:nvPr>
        </p:nvSpPr>
        <p:spPr>
          <a:xfrm>
            <a:off x="1053452" y="2784018"/>
            <a:ext cx="2769902" cy="214088"/>
          </a:xfrm>
        </p:spPr>
        <p:txBody>
          <a:bodyPr lIns="0" tIns="0" rIns="0" bIns="0" rtlCol="0">
            <a:normAutofit/>
          </a:bodyPr>
          <a:lstStyle>
            <a:lvl1pPr marL="0" indent="0">
              <a:spcBef>
                <a:spcPts val="600"/>
              </a:spcBef>
              <a:buClr>
                <a:schemeClr val="bg1">
                  <a:lumMod val="50000"/>
                </a:schemeClr>
              </a:buClr>
              <a:buSzPct val="125000"/>
              <a:buFont typeface="Arial" panose="020B0604020202020204" pitchFamily="34" charset="0"/>
              <a:buNone/>
              <a:defRPr sz="1400" b="0" i="0">
                <a:solidFill>
                  <a:schemeClr val="bg2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9" name="Text Placeholder 11">
            <a:extLst>
              <a:ext uri="{FF2B5EF4-FFF2-40B4-BE49-F238E27FC236}">
                <a16:creationId xmlns:a16="http://schemas.microsoft.com/office/drawing/2014/main" id="{6E425E0E-28A3-4830-99E8-D93E5B20E77C}"/>
              </a:ext>
            </a:extLst>
          </p:cNvPr>
          <p:cNvSpPr>
            <a:spLocks noGrp="1"/>
          </p:cNvSpPr>
          <p:nvPr>
            <p:ph type="body" sz="quarter" idx="47"/>
          </p:nvPr>
        </p:nvSpPr>
        <p:spPr>
          <a:xfrm>
            <a:off x="836613" y="1536828"/>
            <a:ext cx="10515600" cy="750626"/>
          </a:xfrm>
        </p:spPr>
        <p:txBody>
          <a:bodyPr lIns="36000" tIns="0" rIns="0" bIns="0" rtlCol="0">
            <a:normAutofit/>
          </a:bodyPr>
          <a:lstStyle>
            <a:lvl1pPr marL="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800" i="0">
                <a:solidFill>
                  <a:schemeClr val="bg2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B8BEE5DC-84EC-43EB-9CD1-9837D8A4F67C}"/>
              </a:ext>
            </a:extLst>
          </p:cNvPr>
          <p:cNvSpPr/>
          <p:nvPr userDrawn="1"/>
        </p:nvSpPr>
        <p:spPr>
          <a:xfrm>
            <a:off x="834925" y="2312229"/>
            <a:ext cx="3139490" cy="3529584"/>
          </a:xfrm>
          <a:custGeom>
            <a:avLst/>
            <a:gdLst>
              <a:gd name="connsiteX0" fmla="*/ 0 w 3136392"/>
              <a:gd name="connsiteY0" fmla="*/ 522742 h 3529584"/>
              <a:gd name="connsiteX1" fmla="*/ 522742 w 3136392"/>
              <a:gd name="connsiteY1" fmla="*/ 0 h 3529584"/>
              <a:gd name="connsiteX2" fmla="*/ 2613650 w 3136392"/>
              <a:gd name="connsiteY2" fmla="*/ 0 h 3529584"/>
              <a:gd name="connsiteX3" fmla="*/ 3136392 w 3136392"/>
              <a:gd name="connsiteY3" fmla="*/ 522742 h 3529584"/>
              <a:gd name="connsiteX4" fmla="*/ 3136392 w 3136392"/>
              <a:gd name="connsiteY4" fmla="*/ 3006842 h 3529584"/>
              <a:gd name="connsiteX5" fmla="*/ 2613650 w 3136392"/>
              <a:gd name="connsiteY5" fmla="*/ 3529584 h 3529584"/>
              <a:gd name="connsiteX6" fmla="*/ 522742 w 3136392"/>
              <a:gd name="connsiteY6" fmla="*/ 3529584 h 3529584"/>
              <a:gd name="connsiteX7" fmla="*/ 0 w 3136392"/>
              <a:gd name="connsiteY7" fmla="*/ 3006842 h 3529584"/>
              <a:gd name="connsiteX8" fmla="*/ 0 w 3136392"/>
              <a:gd name="connsiteY8" fmla="*/ 522742 h 3529584"/>
              <a:gd name="connsiteX0" fmla="*/ 0 w 3136404"/>
              <a:gd name="connsiteY0" fmla="*/ 522742 h 3529584"/>
              <a:gd name="connsiteX1" fmla="*/ 522742 w 3136404"/>
              <a:gd name="connsiteY1" fmla="*/ 0 h 3529584"/>
              <a:gd name="connsiteX2" fmla="*/ 2854281 w 3136404"/>
              <a:gd name="connsiteY2" fmla="*/ 0 h 3529584"/>
              <a:gd name="connsiteX3" fmla="*/ 3136392 w 3136404"/>
              <a:gd name="connsiteY3" fmla="*/ 522742 h 3529584"/>
              <a:gd name="connsiteX4" fmla="*/ 3136392 w 3136404"/>
              <a:gd name="connsiteY4" fmla="*/ 3006842 h 3529584"/>
              <a:gd name="connsiteX5" fmla="*/ 2613650 w 3136404"/>
              <a:gd name="connsiteY5" fmla="*/ 3529584 h 3529584"/>
              <a:gd name="connsiteX6" fmla="*/ 522742 w 3136404"/>
              <a:gd name="connsiteY6" fmla="*/ 3529584 h 3529584"/>
              <a:gd name="connsiteX7" fmla="*/ 0 w 3136404"/>
              <a:gd name="connsiteY7" fmla="*/ 3006842 h 3529584"/>
              <a:gd name="connsiteX8" fmla="*/ 0 w 3136404"/>
              <a:gd name="connsiteY8" fmla="*/ 522742 h 3529584"/>
              <a:gd name="connsiteX0" fmla="*/ 0 w 3137803"/>
              <a:gd name="connsiteY0" fmla="*/ 522742 h 3529584"/>
              <a:gd name="connsiteX1" fmla="*/ 522742 w 3137803"/>
              <a:gd name="connsiteY1" fmla="*/ 0 h 3529584"/>
              <a:gd name="connsiteX2" fmla="*/ 2883464 w 3137803"/>
              <a:gd name="connsiteY2" fmla="*/ 0 h 3529584"/>
              <a:gd name="connsiteX3" fmla="*/ 3136392 w 3137803"/>
              <a:gd name="connsiteY3" fmla="*/ 522742 h 3529584"/>
              <a:gd name="connsiteX4" fmla="*/ 3136392 w 3137803"/>
              <a:gd name="connsiteY4" fmla="*/ 3006842 h 3529584"/>
              <a:gd name="connsiteX5" fmla="*/ 2613650 w 3137803"/>
              <a:gd name="connsiteY5" fmla="*/ 3529584 h 3529584"/>
              <a:gd name="connsiteX6" fmla="*/ 522742 w 3137803"/>
              <a:gd name="connsiteY6" fmla="*/ 3529584 h 3529584"/>
              <a:gd name="connsiteX7" fmla="*/ 0 w 3137803"/>
              <a:gd name="connsiteY7" fmla="*/ 3006842 h 3529584"/>
              <a:gd name="connsiteX8" fmla="*/ 0 w 3137803"/>
              <a:gd name="connsiteY8" fmla="*/ 522742 h 3529584"/>
              <a:gd name="connsiteX0" fmla="*/ 1687 w 3139490"/>
              <a:gd name="connsiteY0" fmla="*/ 522742 h 3529584"/>
              <a:gd name="connsiteX1" fmla="*/ 252055 w 3139490"/>
              <a:gd name="connsiteY1" fmla="*/ 0 h 3529584"/>
              <a:gd name="connsiteX2" fmla="*/ 2885151 w 3139490"/>
              <a:gd name="connsiteY2" fmla="*/ 0 h 3529584"/>
              <a:gd name="connsiteX3" fmla="*/ 3138079 w 3139490"/>
              <a:gd name="connsiteY3" fmla="*/ 522742 h 3529584"/>
              <a:gd name="connsiteX4" fmla="*/ 3138079 w 3139490"/>
              <a:gd name="connsiteY4" fmla="*/ 3006842 h 3529584"/>
              <a:gd name="connsiteX5" fmla="*/ 2615337 w 3139490"/>
              <a:gd name="connsiteY5" fmla="*/ 3529584 h 3529584"/>
              <a:gd name="connsiteX6" fmla="*/ 524429 w 3139490"/>
              <a:gd name="connsiteY6" fmla="*/ 3529584 h 3529584"/>
              <a:gd name="connsiteX7" fmla="*/ 1687 w 3139490"/>
              <a:gd name="connsiteY7" fmla="*/ 3006842 h 3529584"/>
              <a:gd name="connsiteX8" fmla="*/ 1687 w 3139490"/>
              <a:gd name="connsiteY8" fmla="*/ 522742 h 3529584"/>
              <a:gd name="connsiteX0" fmla="*/ 1687 w 3139490"/>
              <a:gd name="connsiteY0" fmla="*/ 522742 h 3529584"/>
              <a:gd name="connsiteX1" fmla="*/ 252055 w 3139490"/>
              <a:gd name="connsiteY1" fmla="*/ 0 h 3529584"/>
              <a:gd name="connsiteX2" fmla="*/ 2885151 w 3139490"/>
              <a:gd name="connsiteY2" fmla="*/ 0 h 3529584"/>
              <a:gd name="connsiteX3" fmla="*/ 3138079 w 3139490"/>
              <a:gd name="connsiteY3" fmla="*/ 522742 h 3529584"/>
              <a:gd name="connsiteX4" fmla="*/ 3138079 w 3139490"/>
              <a:gd name="connsiteY4" fmla="*/ 3006842 h 3529584"/>
              <a:gd name="connsiteX5" fmla="*/ 2615337 w 3139490"/>
              <a:gd name="connsiteY5" fmla="*/ 3529584 h 3529584"/>
              <a:gd name="connsiteX6" fmla="*/ 329876 w 3139490"/>
              <a:gd name="connsiteY6" fmla="*/ 3529584 h 3529584"/>
              <a:gd name="connsiteX7" fmla="*/ 1687 w 3139490"/>
              <a:gd name="connsiteY7" fmla="*/ 3006842 h 3529584"/>
              <a:gd name="connsiteX8" fmla="*/ 1687 w 3139490"/>
              <a:gd name="connsiteY8" fmla="*/ 522742 h 3529584"/>
              <a:gd name="connsiteX0" fmla="*/ 1687 w 3139490"/>
              <a:gd name="connsiteY0" fmla="*/ 522742 h 3529584"/>
              <a:gd name="connsiteX1" fmla="*/ 252055 w 3139490"/>
              <a:gd name="connsiteY1" fmla="*/ 0 h 3529584"/>
              <a:gd name="connsiteX2" fmla="*/ 2885151 w 3139490"/>
              <a:gd name="connsiteY2" fmla="*/ 0 h 3529584"/>
              <a:gd name="connsiteX3" fmla="*/ 3138079 w 3139490"/>
              <a:gd name="connsiteY3" fmla="*/ 522742 h 3529584"/>
              <a:gd name="connsiteX4" fmla="*/ 3138079 w 3139490"/>
              <a:gd name="connsiteY4" fmla="*/ 3006842 h 3529584"/>
              <a:gd name="connsiteX5" fmla="*/ 2848801 w 3139490"/>
              <a:gd name="connsiteY5" fmla="*/ 3529584 h 3529584"/>
              <a:gd name="connsiteX6" fmla="*/ 329876 w 3139490"/>
              <a:gd name="connsiteY6" fmla="*/ 3529584 h 3529584"/>
              <a:gd name="connsiteX7" fmla="*/ 1687 w 3139490"/>
              <a:gd name="connsiteY7" fmla="*/ 3006842 h 3529584"/>
              <a:gd name="connsiteX8" fmla="*/ 1687 w 3139490"/>
              <a:gd name="connsiteY8" fmla="*/ 522742 h 3529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139490" h="3529584">
                <a:moveTo>
                  <a:pt x="1687" y="522742"/>
                </a:moveTo>
                <a:cubicBezTo>
                  <a:pt x="1687" y="234040"/>
                  <a:pt x="-36647" y="0"/>
                  <a:pt x="252055" y="0"/>
                </a:cubicBezTo>
                <a:lnTo>
                  <a:pt x="2885151" y="0"/>
                </a:lnTo>
                <a:cubicBezTo>
                  <a:pt x="3173853" y="0"/>
                  <a:pt x="3138079" y="234040"/>
                  <a:pt x="3138079" y="522742"/>
                </a:cubicBezTo>
                <a:lnTo>
                  <a:pt x="3138079" y="3006842"/>
                </a:lnTo>
                <a:cubicBezTo>
                  <a:pt x="3138079" y="3295544"/>
                  <a:pt x="3137503" y="3529584"/>
                  <a:pt x="2848801" y="3529584"/>
                </a:cubicBezTo>
                <a:lnTo>
                  <a:pt x="329876" y="3529584"/>
                </a:lnTo>
                <a:cubicBezTo>
                  <a:pt x="41174" y="3529584"/>
                  <a:pt x="1687" y="3295544"/>
                  <a:pt x="1687" y="3006842"/>
                </a:cubicBezTo>
                <a:lnTo>
                  <a:pt x="1687" y="522742"/>
                </a:lnTo>
                <a:close/>
              </a:path>
            </a:pathLst>
          </a:custGeom>
          <a:noFill/>
          <a:ln>
            <a:solidFill>
              <a:srgbClr val="D14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17" name="Text Placeholder 11">
            <a:extLst>
              <a:ext uri="{FF2B5EF4-FFF2-40B4-BE49-F238E27FC236}">
                <a16:creationId xmlns:a16="http://schemas.microsoft.com/office/drawing/2014/main" id="{3B7E67C7-1C94-4372-81CF-D888A17E9E66}"/>
              </a:ext>
            </a:extLst>
          </p:cNvPr>
          <p:cNvSpPr>
            <a:spLocks noGrp="1"/>
          </p:cNvSpPr>
          <p:nvPr>
            <p:ph type="body" sz="quarter" idx="48"/>
          </p:nvPr>
        </p:nvSpPr>
        <p:spPr>
          <a:xfrm>
            <a:off x="1053452" y="3276621"/>
            <a:ext cx="2769902" cy="2361398"/>
          </a:xfrm>
        </p:spPr>
        <p:txBody>
          <a:bodyPr lIns="0" tIns="0" rIns="0" bIns="0" rtlCol="0">
            <a:normAutofit/>
          </a:bodyPr>
          <a:lstStyle>
            <a:lvl1pPr marL="216000" indent="-216000">
              <a:lnSpc>
                <a:spcPct val="100000"/>
              </a:lnSpc>
              <a:spcBef>
                <a:spcPts val="600"/>
              </a:spcBef>
              <a:buClr>
                <a:schemeClr val="bg1">
                  <a:lumMod val="50000"/>
                </a:schemeClr>
              </a:buClr>
              <a:buSzPct val="125000"/>
              <a:buFont typeface="Arial" panose="020B0604020202020204" pitchFamily="34" charset="0"/>
              <a:buChar char="•"/>
              <a:defRPr sz="1400" b="0" i="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E1FD2E8C-BDB7-4C4A-B56C-7F3091987DAE}"/>
              </a:ext>
            </a:extLst>
          </p:cNvPr>
          <p:cNvSpPr>
            <a:spLocks noGrp="1"/>
          </p:cNvSpPr>
          <p:nvPr>
            <p:ph type="body" idx="49" hasCustomPrompt="1"/>
          </p:nvPr>
        </p:nvSpPr>
        <p:spPr>
          <a:xfrm>
            <a:off x="8431250" y="2435210"/>
            <a:ext cx="2769902" cy="334918"/>
          </a:xfrm>
        </p:spPr>
        <p:txBody>
          <a:bodyPr lIns="0" tIns="0" rIns="0" bIns="0" rtlCol="0" anchor="b">
            <a:normAutofit/>
          </a:bodyPr>
          <a:lstStyle>
            <a:lvl1pPr marL="0" indent="0">
              <a:buNone/>
              <a:defRPr sz="22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Edit text</a:t>
            </a:r>
          </a:p>
        </p:txBody>
      </p:sp>
      <p:sp>
        <p:nvSpPr>
          <p:cNvPr id="20" name="Text Placeholder 11">
            <a:extLst>
              <a:ext uri="{FF2B5EF4-FFF2-40B4-BE49-F238E27FC236}">
                <a16:creationId xmlns:a16="http://schemas.microsoft.com/office/drawing/2014/main" id="{04038B74-8E2F-43C0-914C-E2BF16883566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>
          <a:xfrm>
            <a:off x="8431250" y="2784018"/>
            <a:ext cx="2769902" cy="214088"/>
          </a:xfrm>
        </p:spPr>
        <p:txBody>
          <a:bodyPr lIns="0" tIns="0" rIns="0" bIns="0" rtlCol="0">
            <a:normAutofit/>
          </a:bodyPr>
          <a:lstStyle>
            <a:lvl1pPr marL="0" indent="0">
              <a:spcBef>
                <a:spcPts val="600"/>
              </a:spcBef>
              <a:buClr>
                <a:schemeClr val="bg1">
                  <a:lumMod val="50000"/>
                </a:schemeClr>
              </a:buClr>
              <a:buSzPct val="125000"/>
              <a:buFont typeface="Arial" panose="020B0604020202020204" pitchFamily="34" charset="0"/>
              <a:buNone/>
              <a:defRPr sz="1400" b="0" i="0">
                <a:solidFill>
                  <a:schemeClr val="bg2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1" name="Rectangle: Rounded Corners 7">
            <a:extLst>
              <a:ext uri="{FF2B5EF4-FFF2-40B4-BE49-F238E27FC236}">
                <a16:creationId xmlns:a16="http://schemas.microsoft.com/office/drawing/2014/main" id="{50BFB1A6-61C6-40D0-A6EC-86ECD5632A5C}"/>
              </a:ext>
            </a:extLst>
          </p:cNvPr>
          <p:cNvSpPr/>
          <p:nvPr userDrawn="1"/>
        </p:nvSpPr>
        <p:spPr>
          <a:xfrm>
            <a:off x="8212723" y="2312229"/>
            <a:ext cx="3139490" cy="3529584"/>
          </a:xfrm>
          <a:custGeom>
            <a:avLst/>
            <a:gdLst>
              <a:gd name="connsiteX0" fmla="*/ 0 w 3136392"/>
              <a:gd name="connsiteY0" fmla="*/ 522742 h 3529584"/>
              <a:gd name="connsiteX1" fmla="*/ 522742 w 3136392"/>
              <a:gd name="connsiteY1" fmla="*/ 0 h 3529584"/>
              <a:gd name="connsiteX2" fmla="*/ 2613650 w 3136392"/>
              <a:gd name="connsiteY2" fmla="*/ 0 h 3529584"/>
              <a:gd name="connsiteX3" fmla="*/ 3136392 w 3136392"/>
              <a:gd name="connsiteY3" fmla="*/ 522742 h 3529584"/>
              <a:gd name="connsiteX4" fmla="*/ 3136392 w 3136392"/>
              <a:gd name="connsiteY4" fmla="*/ 3006842 h 3529584"/>
              <a:gd name="connsiteX5" fmla="*/ 2613650 w 3136392"/>
              <a:gd name="connsiteY5" fmla="*/ 3529584 h 3529584"/>
              <a:gd name="connsiteX6" fmla="*/ 522742 w 3136392"/>
              <a:gd name="connsiteY6" fmla="*/ 3529584 h 3529584"/>
              <a:gd name="connsiteX7" fmla="*/ 0 w 3136392"/>
              <a:gd name="connsiteY7" fmla="*/ 3006842 h 3529584"/>
              <a:gd name="connsiteX8" fmla="*/ 0 w 3136392"/>
              <a:gd name="connsiteY8" fmla="*/ 522742 h 3529584"/>
              <a:gd name="connsiteX0" fmla="*/ 0 w 3136404"/>
              <a:gd name="connsiteY0" fmla="*/ 522742 h 3529584"/>
              <a:gd name="connsiteX1" fmla="*/ 522742 w 3136404"/>
              <a:gd name="connsiteY1" fmla="*/ 0 h 3529584"/>
              <a:gd name="connsiteX2" fmla="*/ 2854281 w 3136404"/>
              <a:gd name="connsiteY2" fmla="*/ 0 h 3529584"/>
              <a:gd name="connsiteX3" fmla="*/ 3136392 w 3136404"/>
              <a:gd name="connsiteY3" fmla="*/ 522742 h 3529584"/>
              <a:gd name="connsiteX4" fmla="*/ 3136392 w 3136404"/>
              <a:gd name="connsiteY4" fmla="*/ 3006842 h 3529584"/>
              <a:gd name="connsiteX5" fmla="*/ 2613650 w 3136404"/>
              <a:gd name="connsiteY5" fmla="*/ 3529584 h 3529584"/>
              <a:gd name="connsiteX6" fmla="*/ 522742 w 3136404"/>
              <a:gd name="connsiteY6" fmla="*/ 3529584 h 3529584"/>
              <a:gd name="connsiteX7" fmla="*/ 0 w 3136404"/>
              <a:gd name="connsiteY7" fmla="*/ 3006842 h 3529584"/>
              <a:gd name="connsiteX8" fmla="*/ 0 w 3136404"/>
              <a:gd name="connsiteY8" fmla="*/ 522742 h 3529584"/>
              <a:gd name="connsiteX0" fmla="*/ 0 w 3137803"/>
              <a:gd name="connsiteY0" fmla="*/ 522742 h 3529584"/>
              <a:gd name="connsiteX1" fmla="*/ 522742 w 3137803"/>
              <a:gd name="connsiteY1" fmla="*/ 0 h 3529584"/>
              <a:gd name="connsiteX2" fmla="*/ 2883464 w 3137803"/>
              <a:gd name="connsiteY2" fmla="*/ 0 h 3529584"/>
              <a:gd name="connsiteX3" fmla="*/ 3136392 w 3137803"/>
              <a:gd name="connsiteY3" fmla="*/ 522742 h 3529584"/>
              <a:gd name="connsiteX4" fmla="*/ 3136392 w 3137803"/>
              <a:gd name="connsiteY4" fmla="*/ 3006842 h 3529584"/>
              <a:gd name="connsiteX5" fmla="*/ 2613650 w 3137803"/>
              <a:gd name="connsiteY5" fmla="*/ 3529584 h 3529584"/>
              <a:gd name="connsiteX6" fmla="*/ 522742 w 3137803"/>
              <a:gd name="connsiteY6" fmla="*/ 3529584 h 3529584"/>
              <a:gd name="connsiteX7" fmla="*/ 0 w 3137803"/>
              <a:gd name="connsiteY7" fmla="*/ 3006842 h 3529584"/>
              <a:gd name="connsiteX8" fmla="*/ 0 w 3137803"/>
              <a:gd name="connsiteY8" fmla="*/ 522742 h 3529584"/>
              <a:gd name="connsiteX0" fmla="*/ 1687 w 3139490"/>
              <a:gd name="connsiteY0" fmla="*/ 522742 h 3529584"/>
              <a:gd name="connsiteX1" fmla="*/ 252055 w 3139490"/>
              <a:gd name="connsiteY1" fmla="*/ 0 h 3529584"/>
              <a:gd name="connsiteX2" fmla="*/ 2885151 w 3139490"/>
              <a:gd name="connsiteY2" fmla="*/ 0 h 3529584"/>
              <a:gd name="connsiteX3" fmla="*/ 3138079 w 3139490"/>
              <a:gd name="connsiteY3" fmla="*/ 522742 h 3529584"/>
              <a:gd name="connsiteX4" fmla="*/ 3138079 w 3139490"/>
              <a:gd name="connsiteY4" fmla="*/ 3006842 h 3529584"/>
              <a:gd name="connsiteX5" fmla="*/ 2615337 w 3139490"/>
              <a:gd name="connsiteY5" fmla="*/ 3529584 h 3529584"/>
              <a:gd name="connsiteX6" fmla="*/ 524429 w 3139490"/>
              <a:gd name="connsiteY6" fmla="*/ 3529584 h 3529584"/>
              <a:gd name="connsiteX7" fmla="*/ 1687 w 3139490"/>
              <a:gd name="connsiteY7" fmla="*/ 3006842 h 3529584"/>
              <a:gd name="connsiteX8" fmla="*/ 1687 w 3139490"/>
              <a:gd name="connsiteY8" fmla="*/ 522742 h 3529584"/>
              <a:gd name="connsiteX0" fmla="*/ 1687 w 3139490"/>
              <a:gd name="connsiteY0" fmla="*/ 522742 h 3529584"/>
              <a:gd name="connsiteX1" fmla="*/ 252055 w 3139490"/>
              <a:gd name="connsiteY1" fmla="*/ 0 h 3529584"/>
              <a:gd name="connsiteX2" fmla="*/ 2885151 w 3139490"/>
              <a:gd name="connsiteY2" fmla="*/ 0 h 3529584"/>
              <a:gd name="connsiteX3" fmla="*/ 3138079 w 3139490"/>
              <a:gd name="connsiteY3" fmla="*/ 522742 h 3529584"/>
              <a:gd name="connsiteX4" fmla="*/ 3138079 w 3139490"/>
              <a:gd name="connsiteY4" fmla="*/ 3006842 h 3529584"/>
              <a:gd name="connsiteX5" fmla="*/ 2615337 w 3139490"/>
              <a:gd name="connsiteY5" fmla="*/ 3529584 h 3529584"/>
              <a:gd name="connsiteX6" fmla="*/ 329876 w 3139490"/>
              <a:gd name="connsiteY6" fmla="*/ 3529584 h 3529584"/>
              <a:gd name="connsiteX7" fmla="*/ 1687 w 3139490"/>
              <a:gd name="connsiteY7" fmla="*/ 3006842 h 3529584"/>
              <a:gd name="connsiteX8" fmla="*/ 1687 w 3139490"/>
              <a:gd name="connsiteY8" fmla="*/ 522742 h 3529584"/>
              <a:gd name="connsiteX0" fmla="*/ 1687 w 3139490"/>
              <a:gd name="connsiteY0" fmla="*/ 522742 h 3529584"/>
              <a:gd name="connsiteX1" fmla="*/ 252055 w 3139490"/>
              <a:gd name="connsiteY1" fmla="*/ 0 h 3529584"/>
              <a:gd name="connsiteX2" fmla="*/ 2885151 w 3139490"/>
              <a:gd name="connsiteY2" fmla="*/ 0 h 3529584"/>
              <a:gd name="connsiteX3" fmla="*/ 3138079 w 3139490"/>
              <a:gd name="connsiteY3" fmla="*/ 522742 h 3529584"/>
              <a:gd name="connsiteX4" fmla="*/ 3138079 w 3139490"/>
              <a:gd name="connsiteY4" fmla="*/ 3006842 h 3529584"/>
              <a:gd name="connsiteX5" fmla="*/ 2848801 w 3139490"/>
              <a:gd name="connsiteY5" fmla="*/ 3529584 h 3529584"/>
              <a:gd name="connsiteX6" fmla="*/ 329876 w 3139490"/>
              <a:gd name="connsiteY6" fmla="*/ 3529584 h 3529584"/>
              <a:gd name="connsiteX7" fmla="*/ 1687 w 3139490"/>
              <a:gd name="connsiteY7" fmla="*/ 3006842 h 3529584"/>
              <a:gd name="connsiteX8" fmla="*/ 1687 w 3139490"/>
              <a:gd name="connsiteY8" fmla="*/ 522742 h 3529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139490" h="3529584">
                <a:moveTo>
                  <a:pt x="1687" y="522742"/>
                </a:moveTo>
                <a:cubicBezTo>
                  <a:pt x="1687" y="234040"/>
                  <a:pt x="-36647" y="0"/>
                  <a:pt x="252055" y="0"/>
                </a:cubicBezTo>
                <a:lnTo>
                  <a:pt x="2885151" y="0"/>
                </a:lnTo>
                <a:cubicBezTo>
                  <a:pt x="3173853" y="0"/>
                  <a:pt x="3138079" y="234040"/>
                  <a:pt x="3138079" y="522742"/>
                </a:cubicBezTo>
                <a:lnTo>
                  <a:pt x="3138079" y="3006842"/>
                </a:lnTo>
                <a:cubicBezTo>
                  <a:pt x="3138079" y="3295544"/>
                  <a:pt x="3137503" y="3529584"/>
                  <a:pt x="2848801" y="3529584"/>
                </a:cubicBezTo>
                <a:lnTo>
                  <a:pt x="329876" y="3529584"/>
                </a:lnTo>
                <a:cubicBezTo>
                  <a:pt x="41174" y="3529584"/>
                  <a:pt x="1687" y="3295544"/>
                  <a:pt x="1687" y="3006842"/>
                </a:cubicBezTo>
                <a:lnTo>
                  <a:pt x="1687" y="522742"/>
                </a:lnTo>
                <a:close/>
              </a:path>
            </a:pathLst>
          </a:custGeom>
          <a:noFill/>
          <a:ln>
            <a:solidFill>
              <a:srgbClr val="D14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22" name="Text Placeholder 11">
            <a:extLst>
              <a:ext uri="{FF2B5EF4-FFF2-40B4-BE49-F238E27FC236}">
                <a16:creationId xmlns:a16="http://schemas.microsoft.com/office/drawing/2014/main" id="{AEDB747B-532C-44A9-AD7A-2352A1F089B8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>
          <a:xfrm>
            <a:off x="8431250" y="3276621"/>
            <a:ext cx="2769902" cy="2361398"/>
          </a:xfrm>
        </p:spPr>
        <p:txBody>
          <a:bodyPr lIns="0" tIns="0" rIns="0" bIns="0" rtlCol="0">
            <a:normAutofit/>
          </a:bodyPr>
          <a:lstStyle>
            <a:lvl1pPr marL="216000" indent="-216000">
              <a:lnSpc>
                <a:spcPct val="100000"/>
              </a:lnSpc>
              <a:spcBef>
                <a:spcPts val="600"/>
              </a:spcBef>
              <a:buClr>
                <a:schemeClr val="bg1">
                  <a:lumMod val="50000"/>
                </a:schemeClr>
              </a:buClr>
              <a:buSzPct val="125000"/>
              <a:buFont typeface="Arial" panose="020B0604020202020204" pitchFamily="34" charset="0"/>
              <a:buChar char="•"/>
              <a:defRPr sz="1400" b="0" i="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F074267C-7E1D-4515-B053-1121335429CD}"/>
              </a:ext>
            </a:extLst>
          </p:cNvPr>
          <p:cNvSpPr>
            <a:spLocks noGrp="1"/>
          </p:cNvSpPr>
          <p:nvPr>
            <p:ph type="body" idx="52" hasCustomPrompt="1"/>
          </p:nvPr>
        </p:nvSpPr>
        <p:spPr>
          <a:xfrm>
            <a:off x="4742351" y="2431907"/>
            <a:ext cx="2769902" cy="334918"/>
          </a:xfrm>
        </p:spPr>
        <p:txBody>
          <a:bodyPr lIns="0" tIns="0" rIns="0" bIns="0" rtlCol="0" anchor="b">
            <a:normAutofit/>
          </a:bodyPr>
          <a:lstStyle>
            <a:lvl1pPr marL="0" indent="0">
              <a:buNone/>
              <a:defRPr sz="22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Edit text</a:t>
            </a:r>
          </a:p>
        </p:txBody>
      </p:sp>
      <p:sp>
        <p:nvSpPr>
          <p:cNvPr id="24" name="Text Placeholder 11">
            <a:extLst>
              <a:ext uri="{FF2B5EF4-FFF2-40B4-BE49-F238E27FC236}">
                <a16:creationId xmlns:a16="http://schemas.microsoft.com/office/drawing/2014/main" id="{BED0DB43-ABA6-4E0E-BA64-F6DBD79467F6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4742351" y="2780715"/>
            <a:ext cx="2769902" cy="214088"/>
          </a:xfrm>
        </p:spPr>
        <p:txBody>
          <a:bodyPr lIns="0" tIns="0" rIns="0" bIns="0" rtlCol="0">
            <a:normAutofit/>
          </a:bodyPr>
          <a:lstStyle>
            <a:lvl1pPr marL="0" indent="0">
              <a:spcBef>
                <a:spcPts val="600"/>
              </a:spcBef>
              <a:buClr>
                <a:schemeClr val="bg1">
                  <a:lumMod val="50000"/>
                </a:schemeClr>
              </a:buClr>
              <a:buSzPct val="125000"/>
              <a:buFont typeface="Arial" panose="020B0604020202020204" pitchFamily="34" charset="0"/>
              <a:buNone/>
              <a:defRPr sz="1400" b="0" i="0">
                <a:solidFill>
                  <a:schemeClr val="bg2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7" name="Rectangle: Rounded Corners 7">
            <a:extLst>
              <a:ext uri="{FF2B5EF4-FFF2-40B4-BE49-F238E27FC236}">
                <a16:creationId xmlns:a16="http://schemas.microsoft.com/office/drawing/2014/main" id="{0FC703B8-4AAD-4000-8C02-C257F7016FFF}"/>
              </a:ext>
            </a:extLst>
          </p:cNvPr>
          <p:cNvSpPr/>
          <p:nvPr userDrawn="1"/>
        </p:nvSpPr>
        <p:spPr>
          <a:xfrm>
            <a:off x="4523824" y="2312229"/>
            <a:ext cx="3139490" cy="3529584"/>
          </a:xfrm>
          <a:custGeom>
            <a:avLst/>
            <a:gdLst>
              <a:gd name="connsiteX0" fmla="*/ 0 w 3136392"/>
              <a:gd name="connsiteY0" fmla="*/ 522742 h 3529584"/>
              <a:gd name="connsiteX1" fmla="*/ 522742 w 3136392"/>
              <a:gd name="connsiteY1" fmla="*/ 0 h 3529584"/>
              <a:gd name="connsiteX2" fmla="*/ 2613650 w 3136392"/>
              <a:gd name="connsiteY2" fmla="*/ 0 h 3529584"/>
              <a:gd name="connsiteX3" fmla="*/ 3136392 w 3136392"/>
              <a:gd name="connsiteY3" fmla="*/ 522742 h 3529584"/>
              <a:gd name="connsiteX4" fmla="*/ 3136392 w 3136392"/>
              <a:gd name="connsiteY4" fmla="*/ 3006842 h 3529584"/>
              <a:gd name="connsiteX5" fmla="*/ 2613650 w 3136392"/>
              <a:gd name="connsiteY5" fmla="*/ 3529584 h 3529584"/>
              <a:gd name="connsiteX6" fmla="*/ 522742 w 3136392"/>
              <a:gd name="connsiteY6" fmla="*/ 3529584 h 3529584"/>
              <a:gd name="connsiteX7" fmla="*/ 0 w 3136392"/>
              <a:gd name="connsiteY7" fmla="*/ 3006842 h 3529584"/>
              <a:gd name="connsiteX8" fmla="*/ 0 w 3136392"/>
              <a:gd name="connsiteY8" fmla="*/ 522742 h 3529584"/>
              <a:gd name="connsiteX0" fmla="*/ 0 w 3136404"/>
              <a:gd name="connsiteY0" fmla="*/ 522742 h 3529584"/>
              <a:gd name="connsiteX1" fmla="*/ 522742 w 3136404"/>
              <a:gd name="connsiteY1" fmla="*/ 0 h 3529584"/>
              <a:gd name="connsiteX2" fmla="*/ 2854281 w 3136404"/>
              <a:gd name="connsiteY2" fmla="*/ 0 h 3529584"/>
              <a:gd name="connsiteX3" fmla="*/ 3136392 w 3136404"/>
              <a:gd name="connsiteY3" fmla="*/ 522742 h 3529584"/>
              <a:gd name="connsiteX4" fmla="*/ 3136392 w 3136404"/>
              <a:gd name="connsiteY4" fmla="*/ 3006842 h 3529584"/>
              <a:gd name="connsiteX5" fmla="*/ 2613650 w 3136404"/>
              <a:gd name="connsiteY5" fmla="*/ 3529584 h 3529584"/>
              <a:gd name="connsiteX6" fmla="*/ 522742 w 3136404"/>
              <a:gd name="connsiteY6" fmla="*/ 3529584 h 3529584"/>
              <a:gd name="connsiteX7" fmla="*/ 0 w 3136404"/>
              <a:gd name="connsiteY7" fmla="*/ 3006842 h 3529584"/>
              <a:gd name="connsiteX8" fmla="*/ 0 w 3136404"/>
              <a:gd name="connsiteY8" fmla="*/ 522742 h 3529584"/>
              <a:gd name="connsiteX0" fmla="*/ 0 w 3137803"/>
              <a:gd name="connsiteY0" fmla="*/ 522742 h 3529584"/>
              <a:gd name="connsiteX1" fmla="*/ 522742 w 3137803"/>
              <a:gd name="connsiteY1" fmla="*/ 0 h 3529584"/>
              <a:gd name="connsiteX2" fmla="*/ 2883464 w 3137803"/>
              <a:gd name="connsiteY2" fmla="*/ 0 h 3529584"/>
              <a:gd name="connsiteX3" fmla="*/ 3136392 w 3137803"/>
              <a:gd name="connsiteY3" fmla="*/ 522742 h 3529584"/>
              <a:gd name="connsiteX4" fmla="*/ 3136392 w 3137803"/>
              <a:gd name="connsiteY4" fmla="*/ 3006842 h 3529584"/>
              <a:gd name="connsiteX5" fmla="*/ 2613650 w 3137803"/>
              <a:gd name="connsiteY5" fmla="*/ 3529584 h 3529584"/>
              <a:gd name="connsiteX6" fmla="*/ 522742 w 3137803"/>
              <a:gd name="connsiteY6" fmla="*/ 3529584 h 3529584"/>
              <a:gd name="connsiteX7" fmla="*/ 0 w 3137803"/>
              <a:gd name="connsiteY7" fmla="*/ 3006842 h 3529584"/>
              <a:gd name="connsiteX8" fmla="*/ 0 w 3137803"/>
              <a:gd name="connsiteY8" fmla="*/ 522742 h 3529584"/>
              <a:gd name="connsiteX0" fmla="*/ 1687 w 3139490"/>
              <a:gd name="connsiteY0" fmla="*/ 522742 h 3529584"/>
              <a:gd name="connsiteX1" fmla="*/ 252055 w 3139490"/>
              <a:gd name="connsiteY1" fmla="*/ 0 h 3529584"/>
              <a:gd name="connsiteX2" fmla="*/ 2885151 w 3139490"/>
              <a:gd name="connsiteY2" fmla="*/ 0 h 3529584"/>
              <a:gd name="connsiteX3" fmla="*/ 3138079 w 3139490"/>
              <a:gd name="connsiteY3" fmla="*/ 522742 h 3529584"/>
              <a:gd name="connsiteX4" fmla="*/ 3138079 w 3139490"/>
              <a:gd name="connsiteY4" fmla="*/ 3006842 h 3529584"/>
              <a:gd name="connsiteX5" fmla="*/ 2615337 w 3139490"/>
              <a:gd name="connsiteY5" fmla="*/ 3529584 h 3529584"/>
              <a:gd name="connsiteX6" fmla="*/ 524429 w 3139490"/>
              <a:gd name="connsiteY6" fmla="*/ 3529584 h 3529584"/>
              <a:gd name="connsiteX7" fmla="*/ 1687 w 3139490"/>
              <a:gd name="connsiteY7" fmla="*/ 3006842 h 3529584"/>
              <a:gd name="connsiteX8" fmla="*/ 1687 w 3139490"/>
              <a:gd name="connsiteY8" fmla="*/ 522742 h 3529584"/>
              <a:gd name="connsiteX0" fmla="*/ 1687 w 3139490"/>
              <a:gd name="connsiteY0" fmla="*/ 522742 h 3529584"/>
              <a:gd name="connsiteX1" fmla="*/ 252055 w 3139490"/>
              <a:gd name="connsiteY1" fmla="*/ 0 h 3529584"/>
              <a:gd name="connsiteX2" fmla="*/ 2885151 w 3139490"/>
              <a:gd name="connsiteY2" fmla="*/ 0 h 3529584"/>
              <a:gd name="connsiteX3" fmla="*/ 3138079 w 3139490"/>
              <a:gd name="connsiteY3" fmla="*/ 522742 h 3529584"/>
              <a:gd name="connsiteX4" fmla="*/ 3138079 w 3139490"/>
              <a:gd name="connsiteY4" fmla="*/ 3006842 h 3529584"/>
              <a:gd name="connsiteX5" fmla="*/ 2615337 w 3139490"/>
              <a:gd name="connsiteY5" fmla="*/ 3529584 h 3529584"/>
              <a:gd name="connsiteX6" fmla="*/ 329876 w 3139490"/>
              <a:gd name="connsiteY6" fmla="*/ 3529584 h 3529584"/>
              <a:gd name="connsiteX7" fmla="*/ 1687 w 3139490"/>
              <a:gd name="connsiteY7" fmla="*/ 3006842 h 3529584"/>
              <a:gd name="connsiteX8" fmla="*/ 1687 w 3139490"/>
              <a:gd name="connsiteY8" fmla="*/ 522742 h 3529584"/>
              <a:gd name="connsiteX0" fmla="*/ 1687 w 3139490"/>
              <a:gd name="connsiteY0" fmla="*/ 522742 h 3529584"/>
              <a:gd name="connsiteX1" fmla="*/ 252055 w 3139490"/>
              <a:gd name="connsiteY1" fmla="*/ 0 h 3529584"/>
              <a:gd name="connsiteX2" fmla="*/ 2885151 w 3139490"/>
              <a:gd name="connsiteY2" fmla="*/ 0 h 3529584"/>
              <a:gd name="connsiteX3" fmla="*/ 3138079 w 3139490"/>
              <a:gd name="connsiteY3" fmla="*/ 522742 h 3529584"/>
              <a:gd name="connsiteX4" fmla="*/ 3138079 w 3139490"/>
              <a:gd name="connsiteY4" fmla="*/ 3006842 h 3529584"/>
              <a:gd name="connsiteX5" fmla="*/ 2848801 w 3139490"/>
              <a:gd name="connsiteY5" fmla="*/ 3529584 h 3529584"/>
              <a:gd name="connsiteX6" fmla="*/ 329876 w 3139490"/>
              <a:gd name="connsiteY6" fmla="*/ 3529584 h 3529584"/>
              <a:gd name="connsiteX7" fmla="*/ 1687 w 3139490"/>
              <a:gd name="connsiteY7" fmla="*/ 3006842 h 3529584"/>
              <a:gd name="connsiteX8" fmla="*/ 1687 w 3139490"/>
              <a:gd name="connsiteY8" fmla="*/ 522742 h 3529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139490" h="3529584">
                <a:moveTo>
                  <a:pt x="1687" y="522742"/>
                </a:moveTo>
                <a:cubicBezTo>
                  <a:pt x="1687" y="234040"/>
                  <a:pt x="-36647" y="0"/>
                  <a:pt x="252055" y="0"/>
                </a:cubicBezTo>
                <a:lnTo>
                  <a:pt x="2885151" y="0"/>
                </a:lnTo>
                <a:cubicBezTo>
                  <a:pt x="3173853" y="0"/>
                  <a:pt x="3138079" y="234040"/>
                  <a:pt x="3138079" y="522742"/>
                </a:cubicBezTo>
                <a:lnTo>
                  <a:pt x="3138079" y="3006842"/>
                </a:lnTo>
                <a:cubicBezTo>
                  <a:pt x="3138079" y="3295544"/>
                  <a:pt x="3137503" y="3529584"/>
                  <a:pt x="2848801" y="3529584"/>
                </a:cubicBezTo>
                <a:lnTo>
                  <a:pt x="329876" y="3529584"/>
                </a:lnTo>
                <a:cubicBezTo>
                  <a:pt x="41174" y="3529584"/>
                  <a:pt x="1687" y="3295544"/>
                  <a:pt x="1687" y="3006842"/>
                </a:cubicBezTo>
                <a:lnTo>
                  <a:pt x="1687" y="522742"/>
                </a:lnTo>
                <a:close/>
              </a:path>
            </a:pathLst>
          </a:custGeom>
          <a:noFill/>
          <a:ln>
            <a:solidFill>
              <a:srgbClr val="D14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28" name="Text Placeholder 11">
            <a:extLst>
              <a:ext uri="{FF2B5EF4-FFF2-40B4-BE49-F238E27FC236}">
                <a16:creationId xmlns:a16="http://schemas.microsoft.com/office/drawing/2014/main" id="{5294241C-27BC-4F81-86AC-BB6A1B6C317E}"/>
              </a:ext>
            </a:extLst>
          </p:cNvPr>
          <p:cNvSpPr>
            <a:spLocks noGrp="1"/>
          </p:cNvSpPr>
          <p:nvPr>
            <p:ph type="body" sz="quarter" idx="54"/>
          </p:nvPr>
        </p:nvSpPr>
        <p:spPr>
          <a:xfrm>
            <a:off x="4742351" y="3273318"/>
            <a:ext cx="2769902" cy="2361398"/>
          </a:xfrm>
        </p:spPr>
        <p:txBody>
          <a:bodyPr lIns="0" tIns="0" rIns="0" bIns="0" rtlCol="0">
            <a:normAutofit/>
          </a:bodyPr>
          <a:lstStyle>
            <a:lvl1pPr marL="216000" indent="-216000">
              <a:lnSpc>
                <a:spcPct val="100000"/>
              </a:lnSpc>
              <a:spcBef>
                <a:spcPts val="600"/>
              </a:spcBef>
              <a:buClr>
                <a:schemeClr val="bg1">
                  <a:lumMod val="50000"/>
                </a:schemeClr>
              </a:buClr>
              <a:buSzPct val="125000"/>
              <a:buFont typeface="Arial" panose="020B0604020202020204" pitchFamily="34" charset="0"/>
              <a:buChar char="•"/>
              <a:defRPr sz="1400" b="0" i="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30" name="Picture Placeholder 11">
            <a:extLst>
              <a:ext uri="{FF2B5EF4-FFF2-40B4-BE49-F238E27FC236}">
                <a16:creationId xmlns:a16="http://schemas.microsoft.com/office/drawing/2014/main" id="{A174FF28-7765-4AA3-9FD4-CD935B4751C7}"/>
              </a:ext>
            </a:extLst>
          </p:cNvPr>
          <p:cNvSpPr>
            <a:spLocks noGrp="1"/>
          </p:cNvSpPr>
          <p:nvPr>
            <p:ph type="pic" sz="quarter" idx="55"/>
          </p:nvPr>
        </p:nvSpPr>
        <p:spPr>
          <a:xfrm>
            <a:off x="9409913" y="851603"/>
            <a:ext cx="1938528" cy="393192"/>
          </a:xfrm>
          <a:prstGeom prst="roundRect">
            <a:avLst/>
          </a:prstGeo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6450686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and Chart Content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F1442BA-C2B2-46FE-95B0-C15FF846CEAA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F0C2245-DE76-4D87-9695-FB48563BCAE4}"/>
              </a:ext>
            </a:extLst>
          </p:cNvPr>
          <p:cNvSpPr/>
          <p:nvPr userDrawn="1"/>
        </p:nvSpPr>
        <p:spPr>
          <a:xfrm>
            <a:off x="0" y="15802"/>
            <a:ext cx="12192000" cy="6842198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D60033C-E502-4C97-87DB-99F01B55681B}"/>
              </a:ext>
            </a:extLst>
          </p:cNvPr>
          <p:cNvSpPr/>
          <p:nvPr userDrawn="1"/>
        </p:nvSpPr>
        <p:spPr>
          <a:xfrm>
            <a:off x="0" y="2414016"/>
            <a:ext cx="12192000" cy="4443984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B0B20C-63A0-49A1-A09F-99F86387E4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805472"/>
            <a:ext cx="6862011" cy="552848"/>
          </a:xfrm>
        </p:spPr>
        <p:txBody>
          <a:bodyPr lIns="0" tIns="0" rIns="0" bIns="0" rtlCol="0" anchor="b" anchorCtr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47A35AD-A6B0-4735-8919-A2B1FC60B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A87A146-CB6B-4DF1-95E9-09E9378ABF2A}" type="datetime1">
              <a:rPr lang="en-GB" noProof="0" smtClean="0"/>
              <a:t>19/05/2025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4BB4B8-6523-4A06-BB13-F2DFA9ADC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BF61A0-C10F-465A-995A-A16687B4B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FC1C00E5-E205-47D3-ACCC-BA3FDBF71013}"/>
              </a:ext>
            </a:extLst>
          </p:cNvPr>
          <p:cNvSpPr>
            <a:spLocks noGrp="1"/>
          </p:cNvSpPr>
          <p:nvPr>
            <p:ph type="body" idx="41" hasCustomPrompt="1"/>
          </p:nvPr>
        </p:nvSpPr>
        <p:spPr>
          <a:xfrm>
            <a:off x="838199" y="1928770"/>
            <a:ext cx="2769902" cy="334918"/>
          </a:xfrm>
        </p:spPr>
        <p:txBody>
          <a:bodyPr lIns="0" tIns="0" rIns="0" bIns="0" rtlCol="0" anchor="b">
            <a:normAutofit/>
          </a:bodyPr>
          <a:lstStyle>
            <a:lvl1pPr marL="0" indent="0">
              <a:buNone/>
              <a:defRPr sz="22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Edit text</a:t>
            </a:r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F074267C-7E1D-4515-B053-1121335429CD}"/>
              </a:ext>
            </a:extLst>
          </p:cNvPr>
          <p:cNvSpPr>
            <a:spLocks noGrp="1"/>
          </p:cNvSpPr>
          <p:nvPr>
            <p:ph type="body" idx="52" hasCustomPrompt="1"/>
          </p:nvPr>
        </p:nvSpPr>
        <p:spPr>
          <a:xfrm>
            <a:off x="6402339" y="1925467"/>
            <a:ext cx="2769902" cy="334918"/>
          </a:xfrm>
        </p:spPr>
        <p:txBody>
          <a:bodyPr lIns="0" tIns="0" rIns="0" bIns="0" rtlCol="0" anchor="b">
            <a:normAutofit/>
          </a:bodyPr>
          <a:lstStyle>
            <a:lvl1pPr marL="0" indent="0">
              <a:buNone/>
              <a:defRPr sz="22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Edit text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207BEA77-6F19-47A4-89B3-773557D35ADD}"/>
              </a:ext>
            </a:extLst>
          </p:cNvPr>
          <p:cNvSpPr>
            <a:spLocks noGrp="1"/>
          </p:cNvSpPr>
          <p:nvPr>
            <p:ph sz="quarter" idx="53"/>
          </p:nvPr>
        </p:nvSpPr>
        <p:spPr>
          <a:xfrm>
            <a:off x="839788" y="2606834"/>
            <a:ext cx="4913312" cy="3022600"/>
          </a:xfrm>
        </p:spPr>
        <p:txBody>
          <a:bodyPr rtlCol="0">
            <a:normAutofit/>
          </a:bodyPr>
          <a:lstStyle>
            <a:lvl1pPr>
              <a:defRPr sz="20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400">
                <a:solidFill>
                  <a:schemeClr val="bg1"/>
                </a:solidFill>
              </a:defRPr>
            </a:lvl4pPr>
            <a:lvl5pPr>
              <a:defRPr sz="14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25" name="Content Placeholder 10">
            <a:extLst>
              <a:ext uri="{FF2B5EF4-FFF2-40B4-BE49-F238E27FC236}">
                <a16:creationId xmlns:a16="http://schemas.microsoft.com/office/drawing/2014/main" id="{CB2E1E06-E22D-4555-9D15-BBCA0BE6F5F4}"/>
              </a:ext>
            </a:extLst>
          </p:cNvPr>
          <p:cNvSpPr>
            <a:spLocks noGrp="1"/>
          </p:cNvSpPr>
          <p:nvPr>
            <p:ph sz="quarter" idx="54"/>
          </p:nvPr>
        </p:nvSpPr>
        <p:spPr>
          <a:xfrm>
            <a:off x="6402339" y="2606834"/>
            <a:ext cx="4913312" cy="3022600"/>
          </a:xfrm>
        </p:spPr>
        <p:txBody>
          <a:bodyPr rtlCol="0">
            <a:normAutofit/>
          </a:bodyPr>
          <a:lstStyle>
            <a:lvl1pPr>
              <a:defRPr sz="20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400">
                <a:solidFill>
                  <a:schemeClr val="bg1"/>
                </a:solidFill>
              </a:defRPr>
            </a:lvl4pPr>
            <a:lvl5pPr>
              <a:defRPr sz="14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29" name="Picture Placeholder 11">
            <a:extLst>
              <a:ext uri="{FF2B5EF4-FFF2-40B4-BE49-F238E27FC236}">
                <a16:creationId xmlns:a16="http://schemas.microsoft.com/office/drawing/2014/main" id="{BF4CB8DC-40CD-4909-8F71-4707DCC2606B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9409913" y="851603"/>
            <a:ext cx="1938528" cy="393192"/>
          </a:xfrm>
          <a:prstGeom prst="roundRect">
            <a:avLst/>
          </a:prstGeo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0965251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F1442BA-C2B2-46FE-95B0-C15FF846CEAA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318B7734-2772-4C9A-BD61-B27A99E74C14}"/>
              </a:ext>
            </a:extLst>
          </p:cNvPr>
          <p:cNvSpPr/>
          <p:nvPr userDrawn="1"/>
        </p:nvSpPr>
        <p:spPr>
          <a:xfrm>
            <a:off x="-3560" y="18540"/>
            <a:ext cx="12192000" cy="6839460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D60033C-E502-4C97-87DB-99F01B55681B}"/>
              </a:ext>
            </a:extLst>
          </p:cNvPr>
          <p:cNvSpPr/>
          <p:nvPr userDrawn="1"/>
        </p:nvSpPr>
        <p:spPr>
          <a:xfrm>
            <a:off x="0" y="3429000"/>
            <a:ext cx="12192000" cy="3429000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37A0267-8AC8-4915-9542-1B14DD87BB22}"/>
              </a:ext>
            </a:extLst>
          </p:cNvPr>
          <p:cNvCxnSpPr/>
          <p:nvPr userDrawn="1"/>
        </p:nvCxnSpPr>
        <p:spPr>
          <a:xfrm>
            <a:off x="1743456" y="3429000"/>
            <a:ext cx="8705088" cy="0"/>
          </a:xfrm>
          <a:prstGeom prst="line">
            <a:avLst/>
          </a:prstGeom>
          <a:ln w="508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44B0B20C-63A0-49A1-A09F-99F86387E4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805472"/>
            <a:ext cx="6862011" cy="552848"/>
          </a:xfrm>
        </p:spPr>
        <p:txBody>
          <a:bodyPr lIns="0" tIns="0" rIns="0" bIns="0" rtlCol="0" anchor="b" anchorCtr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47A35AD-A6B0-4735-8919-A2B1FC60B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6E3050F-93FC-4B70-9063-66124832755B}" type="datetime1">
              <a:rPr lang="en-GB" noProof="0" smtClean="0"/>
              <a:t>19/05/2025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4BB4B8-6523-4A06-BB13-F2DFA9ADC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BF61A0-C10F-465A-995A-A16687B4B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FC1C00E5-E205-47D3-ACCC-BA3FDBF71013}"/>
              </a:ext>
            </a:extLst>
          </p:cNvPr>
          <p:cNvSpPr>
            <a:spLocks noGrp="1"/>
          </p:cNvSpPr>
          <p:nvPr>
            <p:ph type="body" idx="41" hasCustomPrompt="1"/>
          </p:nvPr>
        </p:nvSpPr>
        <p:spPr>
          <a:xfrm>
            <a:off x="711126" y="4231099"/>
            <a:ext cx="2020824" cy="334918"/>
          </a:xfrm>
        </p:spPr>
        <p:txBody>
          <a:bodyPr lIns="0" tIns="0" rIns="0" bIns="0" rtlCol="0" anchor="b">
            <a:normAutofit/>
          </a:bodyPr>
          <a:lstStyle>
            <a:lvl1pPr marL="0" indent="0" algn="ctr">
              <a:buNone/>
              <a:defRPr sz="22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Edit text</a:t>
            </a:r>
          </a:p>
        </p:txBody>
      </p:sp>
      <p:sp>
        <p:nvSpPr>
          <p:cNvPr id="16" name="Text Placeholder 11">
            <a:extLst>
              <a:ext uri="{FF2B5EF4-FFF2-40B4-BE49-F238E27FC236}">
                <a16:creationId xmlns:a16="http://schemas.microsoft.com/office/drawing/2014/main" id="{CC501F77-56D4-49F2-9772-EE01ACF5274B}"/>
              </a:ext>
            </a:extLst>
          </p:cNvPr>
          <p:cNvSpPr>
            <a:spLocks noGrp="1"/>
          </p:cNvSpPr>
          <p:nvPr>
            <p:ph type="body" sz="quarter" idx="42"/>
          </p:nvPr>
        </p:nvSpPr>
        <p:spPr>
          <a:xfrm>
            <a:off x="711127" y="4664315"/>
            <a:ext cx="2020824" cy="1178559"/>
          </a:xfrm>
        </p:spPr>
        <p:txBody>
          <a:bodyPr lIns="0" tIns="0" rIns="0" bIns="0" rtlCol="0">
            <a:normAutofit/>
          </a:bodyPr>
          <a:lstStyle>
            <a:lvl1pPr marL="0" indent="0" algn="ctr">
              <a:spcBef>
                <a:spcPts val="600"/>
              </a:spcBef>
              <a:buClr>
                <a:schemeClr val="bg1">
                  <a:lumMod val="50000"/>
                </a:schemeClr>
              </a:buClr>
              <a:buSzPct val="125000"/>
              <a:buFont typeface="Arial" panose="020B0604020202020204" pitchFamily="34" charset="0"/>
              <a:buNone/>
              <a:defRPr sz="1400" b="0" i="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9" name="Text Placeholder 11">
            <a:extLst>
              <a:ext uri="{FF2B5EF4-FFF2-40B4-BE49-F238E27FC236}">
                <a16:creationId xmlns:a16="http://schemas.microsoft.com/office/drawing/2014/main" id="{6E425E0E-28A3-4830-99E8-D93E5B20E77C}"/>
              </a:ext>
            </a:extLst>
          </p:cNvPr>
          <p:cNvSpPr>
            <a:spLocks noGrp="1"/>
          </p:cNvSpPr>
          <p:nvPr>
            <p:ph type="body" sz="quarter" idx="47"/>
          </p:nvPr>
        </p:nvSpPr>
        <p:spPr>
          <a:xfrm>
            <a:off x="836613" y="1392449"/>
            <a:ext cx="10515600" cy="935429"/>
          </a:xfrm>
        </p:spPr>
        <p:txBody>
          <a:bodyPr lIns="36000" tIns="0" rIns="0" bIns="0" rtlCol="0">
            <a:normAutofit/>
          </a:bodyPr>
          <a:lstStyle>
            <a:lvl1pPr marL="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800" i="0">
                <a:solidFill>
                  <a:schemeClr val="bg2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CD691C53-AE3E-4F20-95DD-9685FED4F5A1}"/>
              </a:ext>
            </a:extLst>
          </p:cNvPr>
          <p:cNvSpPr/>
          <p:nvPr userDrawn="1"/>
        </p:nvSpPr>
        <p:spPr>
          <a:xfrm>
            <a:off x="1053452" y="2763480"/>
            <a:ext cx="1335024" cy="1335024"/>
          </a:xfrm>
          <a:prstGeom prst="ellipse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C2CDE282-1A6F-4DBA-865E-1B11BA3ABC55}"/>
              </a:ext>
            </a:extLst>
          </p:cNvPr>
          <p:cNvSpPr/>
          <p:nvPr userDrawn="1"/>
        </p:nvSpPr>
        <p:spPr>
          <a:xfrm>
            <a:off x="9803524" y="2763480"/>
            <a:ext cx="1335024" cy="1335024"/>
          </a:xfrm>
          <a:prstGeom prst="ellipse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5EA74B15-692A-450D-B310-878022A27D88}"/>
              </a:ext>
            </a:extLst>
          </p:cNvPr>
          <p:cNvSpPr/>
          <p:nvPr userDrawn="1"/>
        </p:nvSpPr>
        <p:spPr>
          <a:xfrm>
            <a:off x="3240970" y="2763480"/>
            <a:ext cx="1335024" cy="1335024"/>
          </a:xfrm>
          <a:prstGeom prst="ellipse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6CE791CF-B7E8-4D71-8684-B32E8C8F4301}"/>
              </a:ext>
            </a:extLst>
          </p:cNvPr>
          <p:cNvSpPr/>
          <p:nvPr userDrawn="1"/>
        </p:nvSpPr>
        <p:spPr>
          <a:xfrm>
            <a:off x="5428488" y="2763480"/>
            <a:ext cx="1335024" cy="1335024"/>
          </a:xfrm>
          <a:prstGeom prst="ellipse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4AD3D6DD-0953-43C9-8188-184BE5DA2793}"/>
              </a:ext>
            </a:extLst>
          </p:cNvPr>
          <p:cNvSpPr/>
          <p:nvPr userDrawn="1"/>
        </p:nvSpPr>
        <p:spPr>
          <a:xfrm>
            <a:off x="7616006" y="2763480"/>
            <a:ext cx="1335024" cy="1335024"/>
          </a:xfrm>
          <a:prstGeom prst="ellipse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27E8A912-57C4-484A-BC10-933FA672E854}"/>
              </a:ext>
            </a:extLst>
          </p:cNvPr>
          <p:cNvSpPr>
            <a:spLocks noGrp="1"/>
          </p:cNvSpPr>
          <p:nvPr>
            <p:ph type="body" idx="48" hasCustomPrompt="1"/>
          </p:nvPr>
        </p:nvSpPr>
        <p:spPr>
          <a:xfrm>
            <a:off x="9452932" y="4231099"/>
            <a:ext cx="2020824" cy="334918"/>
          </a:xfrm>
        </p:spPr>
        <p:txBody>
          <a:bodyPr lIns="0" tIns="0" rIns="0" bIns="0" rtlCol="0" anchor="b">
            <a:normAutofit/>
          </a:bodyPr>
          <a:lstStyle>
            <a:lvl1pPr marL="0" indent="0" algn="ctr">
              <a:buNone/>
              <a:defRPr sz="22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Edit text</a:t>
            </a:r>
          </a:p>
        </p:txBody>
      </p:sp>
      <p:sp>
        <p:nvSpPr>
          <p:cNvPr id="27" name="Text Placeholder 11">
            <a:extLst>
              <a:ext uri="{FF2B5EF4-FFF2-40B4-BE49-F238E27FC236}">
                <a16:creationId xmlns:a16="http://schemas.microsoft.com/office/drawing/2014/main" id="{B7A3AAFE-6461-4AE9-B70B-74CB089850AE}"/>
              </a:ext>
            </a:extLst>
          </p:cNvPr>
          <p:cNvSpPr>
            <a:spLocks noGrp="1"/>
          </p:cNvSpPr>
          <p:nvPr>
            <p:ph type="body" sz="quarter" idx="49"/>
          </p:nvPr>
        </p:nvSpPr>
        <p:spPr>
          <a:xfrm>
            <a:off x="9452933" y="4664315"/>
            <a:ext cx="2020824" cy="1178559"/>
          </a:xfrm>
        </p:spPr>
        <p:txBody>
          <a:bodyPr lIns="0" tIns="0" rIns="0" bIns="0" rtlCol="0">
            <a:normAutofit/>
          </a:bodyPr>
          <a:lstStyle>
            <a:lvl1pPr marL="0" indent="0" algn="ctr">
              <a:spcBef>
                <a:spcPts val="600"/>
              </a:spcBef>
              <a:buClr>
                <a:schemeClr val="bg1">
                  <a:lumMod val="50000"/>
                </a:schemeClr>
              </a:buClr>
              <a:buSzPct val="125000"/>
              <a:buFont typeface="Arial" panose="020B0604020202020204" pitchFamily="34" charset="0"/>
              <a:buNone/>
              <a:defRPr sz="1400" b="0" i="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8" name="Text Placeholder 2">
            <a:extLst>
              <a:ext uri="{FF2B5EF4-FFF2-40B4-BE49-F238E27FC236}">
                <a16:creationId xmlns:a16="http://schemas.microsoft.com/office/drawing/2014/main" id="{B3255040-19AE-4D3C-B7EB-0DFF91543E37}"/>
              </a:ext>
            </a:extLst>
          </p:cNvPr>
          <p:cNvSpPr>
            <a:spLocks noGrp="1"/>
          </p:cNvSpPr>
          <p:nvPr>
            <p:ph type="body" idx="50" hasCustomPrompt="1"/>
          </p:nvPr>
        </p:nvSpPr>
        <p:spPr>
          <a:xfrm>
            <a:off x="2896577" y="4231099"/>
            <a:ext cx="2020824" cy="334918"/>
          </a:xfrm>
        </p:spPr>
        <p:txBody>
          <a:bodyPr lIns="0" tIns="0" rIns="0" bIns="0" rtlCol="0" anchor="b">
            <a:normAutofit/>
          </a:bodyPr>
          <a:lstStyle>
            <a:lvl1pPr marL="0" indent="0" algn="ctr">
              <a:buNone/>
              <a:defRPr sz="22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Edit text</a:t>
            </a:r>
          </a:p>
        </p:txBody>
      </p:sp>
      <p:sp>
        <p:nvSpPr>
          <p:cNvPr id="29" name="Text Placeholder 11">
            <a:extLst>
              <a:ext uri="{FF2B5EF4-FFF2-40B4-BE49-F238E27FC236}">
                <a16:creationId xmlns:a16="http://schemas.microsoft.com/office/drawing/2014/main" id="{FBE4D9BD-0351-4B91-B0BC-1DC3E5348A99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>
          <a:xfrm>
            <a:off x="2896578" y="4664315"/>
            <a:ext cx="2020824" cy="1178559"/>
          </a:xfrm>
        </p:spPr>
        <p:txBody>
          <a:bodyPr lIns="0" tIns="0" rIns="0" bIns="0" rtlCol="0">
            <a:normAutofit/>
          </a:bodyPr>
          <a:lstStyle>
            <a:lvl1pPr marL="0" indent="0" algn="ctr">
              <a:spcBef>
                <a:spcPts val="600"/>
              </a:spcBef>
              <a:buClr>
                <a:schemeClr val="bg1">
                  <a:lumMod val="50000"/>
                </a:schemeClr>
              </a:buClr>
              <a:buSzPct val="125000"/>
              <a:buFont typeface="Arial" panose="020B0604020202020204" pitchFamily="34" charset="0"/>
              <a:buNone/>
              <a:defRPr sz="1400" b="0" i="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30" name="Text Placeholder 2">
            <a:extLst>
              <a:ext uri="{FF2B5EF4-FFF2-40B4-BE49-F238E27FC236}">
                <a16:creationId xmlns:a16="http://schemas.microsoft.com/office/drawing/2014/main" id="{98AB56CF-F4C5-4F54-9C81-C6AF325445C4}"/>
              </a:ext>
            </a:extLst>
          </p:cNvPr>
          <p:cNvSpPr>
            <a:spLocks noGrp="1"/>
          </p:cNvSpPr>
          <p:nvPr>
            <p:ph type="body" idx="52" hasCustomPrompt="1"/>
          </p:nvPr>
        </p:nvSpPr>
        <p:spPr>
          <a:xfrm>
            <a:off x="5082028" y="4231099"/>
            <a:ext cx="2020824" cy="334918"/>
          </a:xfrm>
        </p:spPr>
        <p:txBody>
          <a:bodyPr lIns="0" tIns="0" rIns="0" bIns="0" rtlCol="0" anchor="b">
            <a:normAutofit/>
          </a:bodyPr>
          <a:lstStyle>
            <a:lvl1pPr marL="0" indent="0" algn="ctr">
              <a:buNone/>
              <a:defRPr sz="22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Edit text</a:t>
            </a:r>
          </a:p>
        </p:txBody>
      </p:sp>
      <p:sp>
        <p:nvSpPr>
          <p:cNvPr id="31" name="Text Placeholder 11">
            <a:extLst>
              <a:ext uri="{FF2B5EF4-FFF2-40B4-BE49-F238E27FC236}">
                <a16:creationId xmlns:a16="http://schemas.microsoft.com/office/drawing/2014/main" id="{EDAADAFF-CDF8-4B5A-B4AF-07A1E3BDCFFD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5082029" y="4664315"/>
            <a:ext cx="2020824" cy="1178559"/>
          </a:xfrm>
        </p:spPr>
        <p:txBody>
          <a:bodyPr lIns="0" tIns="0" rIns="0" bIns="0" rtlCol="0">
            <a:normAutofit/>
          </a:bodyPr>
          <a:lstStyle>
            <a:lvl1pPr marL="0" indent="0" algn="ctr">
              <a:spcBef>
                <a:spcPts val="600"/>
              </a:spcBef>
              <a:buClr>
                <a:schemeClr val="bg1">
                  <a:lumMod val="50000"/>
                </a:schemeClr>
              </a:buClr>
              <a:buSzPct val="125000"/>
              <a:buFont typeface="Arial" panose="020B0604020202020204" pitchFamily="34" charset="0"/>
              <a:buNone/>
              <a:defRPr sz="1400" b="0" i="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32" name="Text Placeholder 2">
            <a:extLst>
              <a:ext uri="{FF2B5EF4-FFF2-40B4-BE49-F238E27FC236}">
                <a16:creationId xmlns:a16="http://schemas.microsoft.com/office/drawing/2014/main" id="{455E4403-2A75-455B-8AB8-D9D2DEE6B4B8}"/>
              </a:ext>
            </a:extLst>
          </p:cNvPr>
          <p:cNvSpPr>
            <a:spLocks noGrp="1"/>
          </p:cNvSpPr>
          <p:nvPr>
            <p:ph type="body" idx="54" hasCustomPrompt="1"/>
          </p:nvPr>
        </p:nvSpPr>
        <p:spPr>
          <a:xfrm>
            <a:off x="7267480" y="4231099"/>
            <a:ext cx="2020824" cy="334918"/>
          </a:xfrm>
        </p:spPr>
        <p:txBody>
          <a:bodyPr lIns="0" tIns="0" rIns="0" bIns="0" rtlCol="0" anchor="b">
            <a:normAutofit/>
          </a:bodyPr>
          <a:lstStyle>
            <a:lvl1pPr marL="0" indent="0" algn="ctr">
              <a:buNone/>
              <a:defRPr sz="22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Edit text</a:t>
            </a:r>
          </a:p>
        </p:txBody>
      </p:sp>
      <p:sp>
        <p:nvSpPr>
          <p:cNvPr id="33" name="Text Placeholder 11">
            <a:extLst>
              <a:ext uri="{FF2B5EF4-FFF2-40B4-BE49-F238E27FC236}">
                <a16:creationId xmlns:a16="http://schemas.microsoft.com/office/drawing/2014/main" id="{72A71372-85B1-4BE9-AFC9-78A34420C192}"/>
              </a:ext>
            </a:extLst>
          </p:cNvPr>
          <p:cNvSpPr>
            <a:spLocks noGrp="1"/>
          </p:cNvSpPr>
          <p:nvPr>
            <p:ph type="body" sz="quarter" idx="55"/>
          </p:nvPr>
        </p:nvSpPr>
        <p:spPr>
          <a:xfrm>
            <a:off x="7267481" y="4664315"/>
            <a:ext cx="2020824" cy="1178559"/>
          </a:xfrm>
        </p:spPr>
        <p:txBody>
          <a:bodyPr lIns="0" tIns="0" rIns="0" bIns="0" rtlCol="0">
            <a:normAutofit/>
          </a:bodyPr>
          <a:lstStyle>
            <a:lvl1pPr marL="0" indent="0" algn="ctr">
              <a:spcBef>
                <a:spcPts val="600"/>
              </a:spcBef>
              <a:buClr>
                <a:schemeClr val="bg1">
                  <a:lumMod val="50000"/>
                </a:schemeClr>
              </a:buClr>
              <a:buSzPct val="125000"/>
              <a:buFont typeface="Arial" panose="020B0604020202020204" pitchFamily="34" charset="0"/>
              <a:buNone/>
              <a:defRPr sz="1400" b="0" i="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39" name="Text Placeholder 2">
            <a:extLst>
              <a:ext uri="{FF2B5EF4-FFF2-40B4-BE49-F238E27FC236}">
                <a16:creationId xmlns:a16="http://schemas.microsoft.com/office/drawing/2014/main" id="{450A7337-3C0A-4855-BC87-AA251494827A}"/>
              </a:ext>
            </a:extLst>
          </p:cNvPr>
          <p:cNvSpPr>
            <a:spLocks noGrp="1"/>
          </p:cNvSpPr>
          <p:nvPr>
            <p:ph type="body" idx="56" hasCustomPrompt="1"/>
          </p:nvPr>
        </p:nvSpPr>
        <p:spPr>
          <a:xfrm>
            <a:off x="1053452" y="3074289"/>
            <a:ext cx="1335024" cy="462656"/>
          </a:xfrm>
        </p:spPr>
        <p:txBody>
          <a:bodyPr lIns="0" tIns="0" rIns="0" bIns="0" rtlCol="0" anchor="b">
            <a:normAutofit/>
          </a:bodyPr>
          <a:lstStyle>
            <a:lvl1pPr marL="0" indent="0" algn="ctr">
              <a:buNone/>
              <a:defRPr sz="29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20XX</a:t>
            </a:r>
          </a:p>
        </p:txBody>
      </p:sp>
      <p:sp>
        <p:nvSpPr>
          <p:cNvPr id="40" name="Text Placeholder 2">
            <a:extLst>
              <a:ext uri="{FF2B5EF4-FFF2-40B4-BE49-F238E27FC236}">
                <a16:creationId xmlns:a16="http://schemas.microsoft.com/office/drawing/2014/main" id="{D7169E62-2B9B-4CF2-B2E2-3FD55EEEFF87}"/>
              </a:ext>
            </a:extLst>
          </p:cNvPr>
          <p:cNvSpPr>
            <a:spLocks noGrp="1"/>
          </p:cNvSpPr>
          <p:nvPr>
            <p:ph type="body" idx="57" hasCustomPrompt="1"/>
          </p:nvPr>
        </p:nvSpPr>
        <p:spPr>
          <a:xfrm>
            <a:off x="1053452" y="3471539"/>
            <a:ext cx="1335024" cy="233857"/>
          </a:xfrm>
        </p:spPr>
        <p:txBody>
          <a:bodyPr lIns="0" tIns="0" rIns="0" bIns="0" rtlCol="0" anchor="t" anchorCtr="0">
            <a:normAutofit/>
          </a:bodyPr>
          <a:lstStyle>
            <a:lvl1pPr marL="0" indent="0" algn="ctr">
              <a:buNone/>
              <a:defRPr sz="1700" b="1">
                <a:solidFill>
                  <a:schemeClr val="bg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Month</a:t>
            </a:r>
          </a:p>
        </p:txBody>
      </p:sp>
      <p:sp>
        <p:nvSpPr>
          <p:cNvPr id="41" name="Text Placeholder 2">
            <a:extLst>
              <a:ext uri="{FF2B5EF4-FFF2-40B4-BE49-F238E27FC236}">
                <a16:creationId xmlns:a16="http://schemas.microsoft.com/office/drawing/2014/main" id="{AC0575D2-AA1D-44C6-9FB3-21ADF8988B54}"/>
              </a:ext>
            </a:extLst>
          </p:cNvPr>
          <p:cNvSpPr>
            <a:spLocks noGrp="1"/>
          </p:cNvSpPr>
          <p:nvPr>
            <p:ph type="body" idx="58" hasCustomPrompt="1"/>
          </p:nvPr>
        </p:nvSpPr>
        <p:spPr>
          <a:xfrm>
            <a:off x="3240970" y="3068944"/>
            <a:ext cx="1335024" cy="462656"/>
          </a:xfrm>
        </p:spPr>
        <p:txBody>
          <a:bodyPr lIns="0" tIns="0" rIns="0" bIns="0" rtlCol="0" anchor="b">
            <a:normAutofit/>
          </a:bodyPr>
          <a:lstStyle>
            <a:lvl1pPr marL="0" indent="0" algn="ctr">
              <a:buNone/>
              <a:defRPr sz="29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20XX</a:t>
            </a:r>
          </a:p>
        </p:txBody>
      </p:sp>
      <p:sp>
        <p:nvSpPr>
          <p:cNvPr id="42" name="Text Placeholder 2">
            <a:extLst>
              <a:ext uri="{FF2B5EF4-FFF2-40B4-BE49-F238E27FC236}">
                <a16:creationId xmlns:a16="http://schemas.microsoft.com/office/drawing/2014/main" id="{2BBDBCDC-6887-4C68-B9B1-5692A081F030}"/>
              </a:ext>
            </a:extLst>
          </p:cNvPr>
          <p:cNvSpPr>
            <a:spLocks noGrp="1"/>
          </p:cNvSpPr>
          <p:nvPr>
            <p:ph type="body" idx="59" hasCustomPrompt="1"/>
          </p:nvPr>
        </p:nvSpPr>
        <p:spPr>
          <a:xfrm>
            <a:off x="3240970" y="3466194"/>
            <a:ext cx="1335024" cy="233857"/>
          </a:xfrm>
        </p:spPr>
        <p:txBody>
          <a:bodyPr lIns="0" tIns="0" rIns="0" bIns="0" rtlCol="0" anchor="t" anchorCtr="0">
            <a:normAutofit/>
          </a:bodyPr>
          <a:lstStyle>
            <a:lvl1pPr marL="0" indent="0" algn="ctr">
              <a:buNone/>
              <a:defRPr sz="1700" b="1">
                <a:solidFill>
                  <a:schemeClr val="bg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Month</a:t>
            </a:r>
          </a:p>
        </p:txBody>
      </p:sp>
      <p:sp>
        <p:nvSpPr>
          <p:cNvPr id="43" name="Text Placeholder 2">
            <a:extLst>
              <a:ext uri="{FF2B5EF4-FFF2-40B4-BE49-F238E27FC236}">
                <a16:creationId xmlns:a16="http://schemas.microsoft.com/office/drawing/2014/main" id="{6ABCAEE9-21FE-4449-83EB-FBEC4248EE5E}"/>
              </a:ext>
            </a:extLst>
          </p:cNvPr>
          <p:cNvSpPr>
            <a:spLocks noGrp="1"/>
          </p:cNvSpPr>
          <p:nvPr>
            <p:ph type="body" idx="60" hasCustomPrompt="1"/>
          </p:nvPr>
        </p:nvSpPr>
        <p:spPr>
          <a:xfrm>
            <a:off x="5428488" y="3077096"/>
            <a:ext cx="1335024" cy="462656"/>
          </a:xfrm>
        </p:spPr>
        <p:txBody>
          <a:bodyPr lIns="0" tIns="0" rIns="0" bIns="0" rtlCol="0" anchor="b">
            <a:normAutofit/>
          </a:bodyPr>
          <a:lstStyle>
            <a:lvl1pPr marL="0" indent="0" algn="ctr">
              <a:buNone/>
              <a:defRPr sz="29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20XX</a:t>
            </a:r>
          </a:p>
        </p:txBody>
      </p:sp>
      <p:sp>
        <p:nvSpPr>
          <p:cNvPr id="44" name="Text Placeholder 2">
            <a:extLst>
              <a:ext uri="{FF2B5EF4-FFF2-40B4-BE49-F238E27FC236}">
                <a16:creationId xmlns:a16="http://schemas.microsoft.com/office/drawing/2014/main" id="{95136500-0830-4515-8356-C6B23041E5C7}"/>
              </a:ext>
            </a:extLst>
          </p:cNvPr>
          <p:cNvSpPr>
            <a:spLocks noGrp="1"/>
          </p:cNvSpPr>
          <p:nvPr>
            <p:ph type="body" idx="61" hasCustomPrompt="1"/>
          </p:nvPr>
        </p:nvSpPr>
        <p:spPr>
          <a:xfrm>
            <a:off x="5428488" y="3474346"/>
            <a:ext cx="1335024" cy="233857"/>
          </a:xfrm>
        </p:spPr>
        <p:txBody>
          <a:bodyPr lIns="0" tIns="0" rIns="0" bIns="0" rtlCol="0" anchor="t" anchorCtr="0">
            <a:normAutofit/>
          </a:bodyPr>
          <a:lstStyle>
            <a:lvl1pPr marL="0" indent="0" algn="ctr">
              <a:buNone/>
              <a:defRPr sz="1700" b="1">
                <a:solidFill>
                  <a:schemeClr val="bg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Month</a:t>
            </a:r>
          </a:p>
        </p:txBody>
      </p:sp>
      <p:sp>
        <p:nvSpPr>
          <p:cNvPr id="45" name="Text Placeholder 2">
            <a:extLst>
              <a:ext uri="{FF2B5EF4-FFF2-40B4-BE49-F238E27FC236}">
                <a16:creationId xmlns:a16="http://schemas.microsoft.com/office/drawing/2014/main" id="{CBD503F2-AFE4-4764-8A65-FCC3DF905012}"/>
              </a:ext>
            </a:extLst>
          </p:cNvPr>
          <p:cNvSpPr>
            <a:spLocks noGrp="1"/>
          </p:cNvSpPr>
          <p:nvPr>
            <p:ph type="body" idx="62" hasCustomPrompt="1"/>
          </p:nvPr>
        </p:nvSpPr>
        <p:spPr>
          <a:xfrm>
            <a:off x="7616006" y="3082825"/>
            <a:ext cx="1335024" cy="462656"/>
          </a:xfrm>
        </p:spPr>
        <p:txBody>
          <a:bodyPr lIns="0" tIns="0" rIns="0" bIns="0" rtlCol="0" anchor="b">
            <a:normAutofit/>
          </a:bodyPr>
          <a:lstStyle>
            <a:lvl1pPr marL="0" indent="0" algn="ctr">
              <a:buNone/>
              <a:defRPr sz="29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20XX</a:t>
            </a:r>
          </a:p>
        </p:txBody>
      </p:sp>
      <p:sp>
        <p:nvSpPr>
          <p:cNvPr id="46" name="Text Placeholder 2">
            <a:extLst>
              <a:ext uri="{FF2B5EF4-FFF2-40B4-BE49-F238E27FC236}">
                <a16:creationId xmlns:a16="http://schemas.microsoft.com/office/drawing/2014/main" id="{7DC0A657-989F-4B29-8E27-DDC81B0140EE}"/>
              </a:ext>
            </a:extLst>
          </p:cNvPr>
          <p:cNvSpPr>
            <a:spLocks noGrp="1"/>
          </p:cNvSpPr>
          <p:nvPr>
            <p:ph type="body" idx="63" hasCustomPrompt="1"/>
          </p:nvPr>
        </p:nvSpPr>
        <p:spPr>
          <a:xfrm>
            <a:off x="7616006" y="3480075"/>
            <a:ext cx="1335024" cy="233857"/>
          </a:xfrm>
        </p:spPr>
        <p:txBody>
          <a:bodyPr lIns="0" tIns="0" rIns="0" bIns="0" rtlCol="0" anchor="t" anchorCtr="0">
            <a:normAutofit/>
          </a:bodyPr>
          <a:lstStyle>
            <a:lvl1pPr marL="0" indent="0" algn="ctr">
              <a:buNone/>
              <a:defRPr sz="1700" b="1">
                <a:solidFill>
                  <a:schemeClr val="bg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Month</a:t>
            </a:r>
          </a:p>
        </p:txBody>
      </p:sp>
      <p:sp>
        <p:nvSpPr>
          <p:cNvPr id="47" name="Text Placeholder 2">
            <a:extLst>
              <a:ext uri="{FF2B5EF4-FFF2-40B4-BE49-F238E27FC236}">
                <a16:creationId xmlns:a16="http://schemas.microsoft.com/office/drawing/2014/main" id="{8437BAC6-4C02-46D8-AB5C-54416FDC4E11}"/>
              </a:ext>
            </a:extLst>
          </p:cNvPr>
          <p:cNvSpPr>
            <a:spLocks noGrp="1"/>
          </p:cNvSpPr>
          <p:nvPr>
            <p:ph type="body" idx="64" hasCustomPrompt="1"/>
          </p:nvPr>
        </p:nvSpPr>
        <p:spPr>
          <a:xfrm>
            <a:off x="9803524" y="3079749"/>
            <a:ext cx="1335024" cy="462656"/>
          </a:xfrm>
        </p:spPr>
        <p:txBody>
          <a:bodyPr lIns="0" tIns="0" rIns="0" bIns="0" rtlCol="0" anchor="b">
            <a:normAutofit/>
          </a:bodyPr>
          <a:lstStyle>
            <a:lvl1pPr marL="0" indent="0" algn="ctr">
              <a:buNone/>
              <a:defRPr sz="29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20XX</a:t>
            </a:r>
          </a:p>
        </p:txBody>
      </p:sp>
      <p:sp>
        <p:nvSpPr>
          <p:cNvPr id="48" name="Text Placeholder 2">
            <a:extLst>
              <a:ext uri="{FF2B5EF4-FFF2-40B4-BE49-F238E27FC236}">
                <a16:creationId xmlns:a16="http://schemas.microsoft.com/office/drawing/2014/main" id="{E0840D65-23FD-4BDF-B966-5BF3BE32F620}"/>
              </a:ext>
            </a:extLst>
          </p:cNvPr>
          <p:cNvSpPr>
            <a:spLocks noGrp="1"/>
          </p:cNvSpPr>
          <p:nvPr>
            <p:ph type="body" idx="65" hasCustomPrompt="1"/>
          </p:nvPr>
        </p:nvSpPr>
        <p:spPr>
          <a:xfrm>
            <a:off x="9803524" y="3476999"/>
            <a:ext cx="1335024" cy="233857"/>
          </a:xfrm>
        </p:spPr>
        <p:txBody>
          <a:bodyPr lIns="0" tIns="0" rIns="0" bIns="0" rtlCol="0" anchor="t" anchorCtr="0">
            <a:normAutofit/>
          </a:bodyPr>
          <a:lstStyle>
            <a:lvl1pPr marL="0" indent="0" algn="ctr">
              <a:buNone/>
              <a:defRPr sz="1700" b="1">
                <a:solidFill>
                  <a:schemeClr val="bg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Month</a:t>
            </a:r>
          </a:p>
        </p:txBody>
      </p:sp>
      <p:sp>
        <p:nvSpPr>
          <p:cNvPr id="50" name="Picture Placeholder 11">
            <a:extLst>
              <a:ext uri="{FF2B5EF4-FFF2-40B4-BE49-F238E27FC236}">
                <a16:creationId xmlns:a16="http://schemas.microsoft.com/office/drawing/2014/main" id="{DBB3EB4E-1DA2-4278-B918-D5B7EDBD9B35}"/>
              </a:ext>
            </a:extLst>
          </p:cNvPr>
          <p:cNvSpPr>
            <a:spLocks noGrp="1"/>
          </p:cNvSpPr>
          <p:nvPr>
            <p:ph type="pic" sz="quarter" idx="66"/>
          </p:nvPr>
        </p:nvSpPr>
        <p:spPr>
          <a:xfrm>
            <a:off x="9409913" y="851603"/>
            <a:ext cx="1938528" cy="393192"/>
          </a:xfrm>
          <a:prstGeom prst="roundRect">
            <a:avLst/>
          </a:prstGeo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5107192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 and Log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F1442BA-C2B2-46FE-95B0-C15FF846CEAA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6B665D0-4EDB-4342-BED1-27DA9BA746A8}"/>
              </a:ext>
            </a:extLst>
          </p:cNvPr>
          <p:cNvSpPr/>
          <p:nvPr userDrawn="1"/>
        </p:nvSpPr>
        <p:spPr>
          <a:xfrm>
            <a:off x="7454" y="-1"/>
            <a:ext cx="12192000" cy="6857999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D60033C-E502-4C97-87DB-99F01B55681B}"/>
              </a:ext>
            </a:extLst>
          </p:cNvPr>
          <p:cNvSpPr/>
          <p:nvPr userDrawn="1"/>
        </p:nvSpPr>
        <p:spPr>
          <a:xfrm>
            <a:off x="0" y="1965960"/>
            <a:ext cx="12192000" cy="489204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B0B20C-63A0-49A1-A09F-99F86387E4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805472"/>
            <a:ext cx="6862011" cy="552848"/>
          </a:xfrm>
        </p:spPr>
        <p:txBody>
          <a:bodyPr lIns="0" tIns="0" rIns="0" bIns="0" rtlCol="0" anchor="b" anchorCtr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47A35AD-A6B0-4735-8919-A2B1FC60B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046AEAD-3DEB-4BB8-86B7-29BF6B24523F}" type="datetime1">
              <a:rPr lang="en-GB" noProof="0" smtClean="0"/>
              <a:t>19/05/2025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4BB4B8-6523-4A06-BB13-F2DFA9ADC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BF61A0-C10F-465A-995A-A16687B4B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207BEA77-6F19-47A4-89B3-773557D35ADD}"/>
              </a:ext>
            </a:extLst>
          </p:cNvPr>
          <p:cNvSpPr>
            <a:spLocks noGrp="1"/>
          </p:cNvSpPr>
          <p:nvPr>
            <p:ph sz="quarter" idx="53"/>
          </p:nvPr>
        </p:nvSpPr>
        <p:spPr>
          <a:xfrm>
            <a:off x="839787" y="1943100"/>
            <a:ext cx="10512425" cy="3686334"/>
          </a:xfrm>
        </p:spPr>
        <p:txBody>
          <a:bodyPr rtlCol="0">
            <a:normAutofit/>
          </a:bodyPr>
          <a:lstStyle>
            <a:lvl1pPr>
              <a:defRPr sz="20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400">
                <a:solidFill>
                  <a:schemeClr val="bg1"/>
                </a:solidFill>
              </a:defRPr>
            </a:lvl4pPr>
            <a:lvl5pPr>
              <a:defRPr sz="14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16" name="Picture Placeholder 11">
            <a:extLst>
              <a:ext uri="{FF2B5EF4-FFF2-40B4-BE49-F238E27FC236}">
                <a16:creationId xmlns:a16="http://schemas.microsoft.com/office/drawing/2014/main" id="{429030D9-F540-4B24-AA27-17B8726068F1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9409913" y="851603"/>
            <a:ext cx="1938528" cy="393192"/>
          </a:xfrm>
          <a:prstGeom prst="roundRect">
            <a:avLst/>
          </a:prstGeo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1276746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Content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F1442BA-C2B2-46FE-95B0-C15FF846CEAA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8CF4E3C4-06F3-4C9B-8844-62F3323AB7DD}"/>
              </a:ext>
            </a:extLst>
          </p:cNvPr>
          <p:cNvSpPr/>
          <p:nvPr userDrawn="1"/>
        </p:nvSpPr>
        <p:spPr>
          <a:xfrm>
            <a:off x="-1587" y="6408"/>
            <a:ext cx="12192000" cy="6851591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D60033C-E502-4C97-87DB-99F01B55681B}"/>
              </a:ext>
            </a:extLst>
          </p:cNvPr>
          <p:cNvSpPr/>
          <p:nvPr userDrawn="1"/>
        </p:nvSpPr>
        <p:spPr>
          <a:xfrm>
            <a:off x="0" y="3154680"/>
            <a:ext cx="12192000" cy="370332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B0B20C-63A0-49A1-A09F-99F86387E4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805472"/>
            <a:ext cx="6862011" cy="552848"/>
          </a:xfrm>
        </p:spPr>
        <p:txBody>
          <a:bodyPr lIns="0" tIns="0" rIns="0" bIns="0" rtlCol="0" anchor="b" anchorCtr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47A35AD-A6B0-4735-8919-A2B1FC60B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13CB914-C5A3-480F-AC6D-52BB3E11D2B7}" type="datetime1">
              <a:rPr lang="en-GB" noProof="0" smtClean="0"/>
              <a:t>19/05/2025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4BB4B8-6523-4A06-BB13-F2DFA9ADC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BF61A0-C10F-465A-995A-A16687B4B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19" name="Text Placeholder 11">
            <a:extLst>
              <a:ext uri="{FF2B5EF4-FFF2-40B4-BE49-F238E27FC236}">
                <a16:creationId xmlns:a16="http://schemas.microsoft.com/office/drawing/2014/main" id="{6E425E0E-28A3-4830-99E8-D93E5B20E77C}"/>
              </a:ext>
            </a:extLst>
          </p:cNvPr>
          <p:cNvSpPr>
            <a:spLocks noGrp="1"/>
          </p:cNvSpPr>
          <p:nvPr>
            <p:ph type="body" sz="quarter" idx="47"/>
          </p:nvPr>
        </p:nvSpPr>
        <p:spPr>
          <a:xfrm>
            <a:off x="836613" y="1392450"/>
            <a:ext cx="10515600" cy="588736"/>
          </a:xfrm>
        </p:spPr>
        <p:txBody>
          <a:bodyPr lIns="36000" tIns="0" rIns="0" bIns="0" rtlCol="0">
            <a:normAutofit/>
          </a:bodyPr>
          <a:lstStyle>
            <a:lvl1pPr marL="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800" i="0">
                <a:solidFill>
                  <a:schemeClr val="bg2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F074267C-7E1D-4515-B053-1121335429CD}"/>
              </a:ext>
            </a:extLst>
          </p:cNvPr>
          <p:cNvSpPr>
            <a:spLocks noGrp="1"/>
          </p:cNvSpPr>
          <p:nvPr>
            <p:ph type="body" idx="52" hasCustomPrompt="1"/>
          </p:nvPr>
        </p:nvSpPr>
        <p:spPr>
          <a:xfrm>
            <a:off x="4711049" y="4355957"/>
            <a:ext cx="2769902" cy="334918"/>
          </a:xfrm>
        </p:spPr>
        <p:txBody>
          <a:bodyPr lIns="0" tIns="0" rIns="0" bIns="0" rtlCol="0" anchor="b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2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Edit text</a:t>
            </a:r>
          </a:p>
        </p:txBody>
      </p:sp>
      <p:sp>
        <p:nvSpPr>
          <p:cNvPr id="24" name="Text Placeholder 11">
            <a:extLst>
              <a:ext uri="{FF2B5EF4-FFF2-40B4-BE49-F238E27FC236}">
                <a16:creationId xmlns:a16="http://schemas.microsoft.com/office/drawing/2014/main" id="{BED0DB43-ABA6-4E0E-BA64-F6DBD79467F6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4711049" y="4736849"/>
            <a:ext cx="2769902" cy="214088"/>
          </a:xfrm>
        </p:spPr>
        <p:txBody>
          <a:bodyPr lIns="0" tIns="0" rIns="0" bIns="0" rtlCol="0">
            <a:normAutofit/>
          </a:bodyPr>
          <a:lstStyle>
            <a:lvl1pPr marL="0" indent="0" algn="ctr">
              <a:spcBef>
                <a:spcPts val="600"/>
              </a:spcBef>
              <a:buClr>
                <a:schemeClr val="bg1">
                  <a:lumMod val="50000"/>
                </a:schemeClr>
              </a:buClr>
              <a:buSzPct val="125000"/>
              <a:buFont typeface="Arial" panose="020B0604020202020204" pitchFamily="34" charset="0"/>
              <a:buNone/>
              <a:defRPr sz="1400" b="0" i="1">
                <a:solidFill>
                  <a:schemeClr val="bg2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8" name="Text Placeholder 11">
            <a:extLst>
              <a:ext uri="{FF2B5EF4-FFF2-40B4-BE49-F238E27FC236}">
                <a16:creationId xmlns:a16="http://schemas.microsoft.com/office/drawing/2014/main" id="{5294241C-27BC-4F81-86AC-BB6A1B6C317E}"/>
              </a:ext>
            </a:extLst>
          </p:cNvPr>
          <p:cNvSpPr>
            <a:spLocks noGrp="1"/>
          </p:cNvSpPr>
          <p:nvPr>
            <p:ph type="body" sz="quarter" idx="54"/>
          </p:nvPr>
        </p:nvSpPr>
        <p:spPr>
          <a:xfrm>
            <a:off x="4711049" y="5004864"/>
            <a:ext cx="2769902" cy="824020"/>
          </a:xfrm>
        </p:spPr>
        <p:txBody>
          <a:bodyPr lIns="0" tIns="0" rIns="0" bIns="0" rtlCol="0">
            <a:normAutofit/>
          </a:bodyPr>
          <a:lstStyle>
            <a:lvl1pPr marL="0" indent="0" algn="ctr">
              <a:spcBef>
                <a:spcPts val="600"/>
              </a:spcBef>
              <a:buClr>
                <a:schemeClr val="bg1">
                  <a:lumMod val="50000"/>
                </a:schemeClr>
              </a:buClr>
              <a:buSzPct val="125000"/>
              <a:buFont typeface="Arial" panose="020B0604020202020204" pitchFamily="34" charset="0"/>
              <a:buNone/>
              <a:defRPr sz="1400" b="0" i="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FA998E5C-D637-4A1F-9056-73766B04FE2B}"/>
              </a:ext>
            </a:extLst>
          </p:cNvPr>
          <p:cNvSpPr>
            <a:spLocks noGrp="1"/>
          </p:cNvSpPr>
          <p:nvPr>
            <p:ph type="pic" sz="quarter" idx="55"/>
          </p:nvPr>
        </p:nvSpPr>
        <p:spPr>
          <a:xfrm>
            <a:off x="5145170" y="2212908"/>
            <a:ext cx="1901952" cy="1901952"/>
          </a:xfrm>
          <a:prstGeom prst="ellipse">
            <a:avLst/>
          </a:prstGeom>
          <a:ln>
            <a:solidFill>
              <a:schemeClr val="bg2"/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F89779B3-74BD-410E-8DCD-302D161A4673}"/>
              </a:ext>
            </a:extLst>
          </p:cNvPr>
          <p:cNvSpPr>
            <a:spLocks noGrp="1"/>
          </p:cNvSpPr>
          <p:nvPr>
            <p:ph type="body" idx="56" hasCustomPrompt="1"/>
          </p:nvPr>
        </p:nvSpPr>
        <p:spPr>
          <a:xfrm>
            <a:off x="8147243" y="4357953"/>
            <a:ext cx="2769902" cy="334918"/>
          </a:xfrm>
        </p:spPr>
        <p:txBody>
          <a:bodyPr lIns="0" tIns="0" rIns="0" bIns="0" rtlCol="0" anchor="b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2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Edit text</a:t>
            </a:r>
          </a:p>
        </p:txBody>
      </p:sp>
      <p:sp>
        <p:nvSpPr>
          <p:cNvPr id="26" name="Text Placeholder 11">
            <a:extLst>
              <a:ext uri="{FF2B5EF4-FFF2-40B4-BE49-F238E27FC236}">
                <a16:creationId xmlns:a16="http://schemas.microsoft.com/office/drawing/2014/main" id="{B367781E-9C82-4788-A807-0111EF793B63}"/>
              </a:ext>
            </a:extLst>
          </p:cNvPr>
          <p:cNvSpPr>
            <a:spLocks noGrp="1"/>
          </p:cNvSpPr>
          <p:nvPr>
            <p:ph type="body" sz="quarter" idx="57"/>
          </p:nvPr>
        </p:nvSpPr>
        <p:spPr>
          <a:xfrm>
            <a:off x="8147243" y="4738845"/>
            <a:ext cx="2769902" cy="214088"/>
          </a:xfrm>
        </p:spPr>
        <p:txBody>
          <a:bodyPr lIns="0" tIns="0" rIns="0" bIns="0" rtlCol="0">
            <a:normAutofit/>
          </a:bodyPr>
          <a:lstStyle>
            <a:lvl1pPr marL="0" indent="0" algn="ctr">
              <a:spcBef>
                <a:spcPts val="600"/>
              </a:spcBef>
              <a:buClr>
                <a:schemeClr val="bg1">
                  <a:lumMod val="50000"/>
                </a:schemeClr>
              </a:buClr>
              <a:buSzPct val="125000"/>
              <a:buFont typeface="Arial" panose="020B0604020202020204" pitchFamily="34" charset="0"/>
              <a:buNone/>
              <a:defRPr sz="1400" b="0" i="1">
                <a:solidFill>
                  <a:schemeClr val="bg2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9" name="Text Placeholder 11">
            <a:extLst>
              <a:ext uri="{FF2B5EF4-FFF2-40B4-BE49-F238E27FC236}">
                <a16:creationId xmlns:a16="http://schemas.microsoft.com/office/drawing/2014/main" id="{C5484CD3-57F0-46B6-96E6-54BDB7A030D4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8147243" y="5006860"/>
            <a:ext cx="2769902" cy="824020"/>
          </a:xfrm>
        </p:spPr>
        <p:txBody>
          <a:bodyPr lIns="0" tIns="0" rIns="0" bIns="0" rtlCol="0">
            <a:normAutofit/>
          </a:bodyPr>
          <a:lstStyle>
            <a:lvl1pPr marL="0" indent="0" algn="ctr">
              <a:spcBef>
                <a:spcPts val="600"/>
              </a:spcBef>
              <a:buClr>
                <a:schemeClr val="bg1">
                  <a:lumMod val="50000"/>
                </a:schemeClr>
              </a:buClr>
              <a:buSzPct val="125000"/>
              <a:buFont typeface="Arial" panose="020B0604020202020204" pitchFamily="34" charset="0"/>
              <a:buNone/>
              <a:defRPr sz="1400" b="0" i="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30" name="Picture Placeholder 10">
            <a:extLst>
              <a:ext uri="{FF2B5EF4-FFF2-40B4-BE49-F238E27FC236}">
                <a16:creationId xmlns:a16="http://schemas.microsoft.com/office/drawing/2014/main" id="{383DFDF4-9A8E-4653-9207-FC82A7B603A9}"/>
              </a:ext>
            </a:extLst>
          </p:cNvPr>
          <p:cNvSpPr>
            <a:spLocks noGrp="1"/>
          </p:cNvSpPr>
          <p:nvPr>
            <p:ph type="pic" sz="quarter" idx="59"/>
          </p:nvPr>
        </p:nvSpPr>
        <p:spPr>
          <a:xfrm>
            <a:off x="8580060" y="2212908"/>
            <a:ext cx="1901952" cy="1901952"/>
          </a:xfrm>
          <a:prstGeom prst="ellipse">
            <a:avLst/>
          </a:prstGeom>
          <a:ln>
            <a:solidFill>
              <a:schemeClr val="bg2"/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31" name="Text Placeholder 2">
            <a:extLst>
              <a:ext uri="{FF2B5EF4-FFF2-40B4-BE49-F238E27FC236}">
                <a16:creationId xmlns:a16="http://schemas.microsoft.com/office/drawing/2014/main" id="{E65875B3-5DCE-417D-9AF6-8A9319DAF12F}"/>
              </a:ext>
            </a:extLst>
          </p:cNvPr>
          <p:cNvSpPr>
            <a:spLocks noGrp="1"/>
          </p:cNvSpPr>
          <p:nvPr>
            <p:ph type="body" idx="60" hasCustomPrompt="1"/>
          </p:nvPr>
        </p:nvSpPr>
        <p:spPr>
          <a:xfrm>
            <a:off x="1272438" y="4372425"/>
            <a:ext cx="2769902" cy="334918"/>
          </a:xfrm>
        </p:spPr>
        <p:txBody>
          <a:bodyPr lIns="0" tIns="0" rIns="0" bIns="0" rtlCol="0" anchor="b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2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Edit text</a:t>
            </a:r>
          </a:p>
        </p:txBody>
      </p:sp>
      <p:sp>
        <p:nvSpPr>
          <p:cNvPr id="32" name="Text Placeholder 11">
            <a:extLst>
              <a:ext uri="{FF2B5EF4-FFF2-40B4-BE49-F238E27FC236}">
                <a16:creationId xmlns:a16="http://schemas.microsoft.com/office/drawing/2014/main" id="{57610FCE-66D7-48F6-8133-2F14CEABF03C}"/>
              </a:ext>
            </a:extLst>
          </p:cNvPr>
          <p:cNvSpPr>
            <a:spLocks noGrp="1"/>
          </p:cNvSpPr>
          <p:nvPr>
            <p:ph type="body" sz="quarter" idx="61"/>
          </p:nvPr>
        </p:nvSpPr>
        <p:spPr>
          <a:xfrm>
            <a:off x="1272438" y="4753317"/>
            <a:ext cx="2769902" cy="214088"/>
          </a:xfrm>
        </p:spPr>
        <p:txBody>
          <a:bodyPr lIns="0" tIns="0" rIns="0" bIns="0" rtlCol="0">
            <a:normAutofit/>
          </a:bodyPr>
          <a:lstStyle>
            <a:lvl1pPr marL="0" indent="0" algn="ctr">
              <a:spcBef>
                <a:spcPts val="600"/>
              </a:spcBef>
              <a:buClr>
                <a:schemeClr val="bg1">
                  <a:lumMod val="50000"/>
                </a:schemeClr>
              </a:buClr>
              <a:buSzPct val="125000"/>
              <a:buFont typeface="Arial" panose="020B0604020202020204" pitchFamily="34" charset="0"/>
              <a:buNone/>
              <a:defRPr sz="1400" b="0" i="1">
                <a:solidFill>
                  <a:schemeClr val="bg2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33" name="Text Placeholder 11">
            <a:extLst>
              <a:ext uri="{FF2B5EF4-FFF2-40B4-BE49-F238E27FC236}">
                <a16:creationId xmlns:a16="http://schemas.microsoft.com/office/drawing/2014/main" id="{A582499F-142E-436A-931B-C9E57565DF2F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>
          <a:xfrm>
            <a:off x="1272438" y="5021332"/>
            <a:ext cx="2769902" cy="824020"/>
          </a:xfrm>
        </p:spPr>
        <p:txBody>
          <a:bodyPr lIns="0" tIns="0" rIns="0" bIns="0" rtlCol="0">
            <a:normAutofit/>
          </a:bodyPr>
          <a:lstStyle>
            <a:lvl1pPr marL="0" indent="0" algn="ctr">
              <a:spcBef>
                <a:spcPts val="600"/>
              </a:spcBef>
              <a:buClr>
                <a:schemeClr val="bg1">
                  <a:lumMod val="50000"/>
                </a:schemeClr>
              </a:buClr>
              <a:buSzPct val="125000"/>
              <a:buFont typeface="Arial" panose="020B0604020202020204" pitchFamily="34" charset="0"/>
              <a:buNone/>
              <a:defRPr sz="1400" b="0" i="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34" name="Picture Placeholder 10">
            <a:extLst>
              <a:ext uri="{FF2B5EF4-FFF2-40B4-BE49-F238E27FC236}">
                <a16:creationId xmlns:a16="http://schemas.microsoft.com/office/drawing/2014/main" id="{950B3CF8-BCAD-487D-A0EB-0F031B9DFEB6}"/>
              </a:ext>
            </a:extLst>
          </p:cNvPr>
          <p:cNvSpPr>
            <a:spLocks noGrp="1"/>
          </p:cNvSpPr>
          <p:nvPr>
            <p:ph type="pic" sz="quarter" idx="63"/>
          </p:nvPr>
        </p:nvSpPr>
        <p:spPr>
          <a:xfrm>
            <a:off x="1710279" y="2212908"/>
            <a:ext cx="1901952" cy="1901952"/>
          </a:xfrm>
          <a:prstGeom prst="ellipse">
            <a:avLst/>
          </a:prstGeom>
          <a:ln>
            <a:solidFill>
              <a:schemeClr val="bg2"/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36" name="Picture Placeholder 11">
            <a:extLst>
              <a:ext uri="{FF2B5EF4-FFF2-40B4-BE49-F238E27FC236}">
                <a16:creationId xmlns:a16="http://schemas.microsoft.com/office/drawing/2014/main" id="{6CAD31EE-07E0-48DC-8A30-3C3AC6285B2A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9409913" y="851603"/>
            <a:ext cx="1938528" cy="393192"/>
          </a:xfrm>
          <a:prstGeom prst="roundRect">
            <a:avLst/>
          </a:prstGeo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03494250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Content and Caption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F1442BA-C2B2-46FE-95B0-C15FF846CEAA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067B149A-3C8A-48D5-A7CF-D900619C493B}"/>
              </a:ext>
            </a:extLst>
          </p:cNvPr>
          <p:cNvSpPr/>
          <p:nvPr userDrawn="1"/>
        </p:nvSpPr>
        <p:spPr>
          <a:xfrm>
            <a:off x="0" y="4749"/>
            <a:ext cx="12192000" cy="6858000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D60033C-E502-4C97-87DB-99F01B55681B}"/>
              </a:ext>
            </a:extLst>
          </p:cNvPr>
          <p:cNvSpPr/>
          <p:nvPr userDrawn="1"/>
        </p:nvSpPr>
        <p:spPr>
          <a:xfrm>
            <a:off x="0" y="2368296"/>
            <a:ext cx="12192000" cy="4489704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B0B20C-63A0-49A1-A09F-99F86387E4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805472"/>
            <a:ext cx="6862011" cy="552848"/>
          </a:xfrm>
        </p:spPr>
        <p:txBody>
          <a:bodyPr lIns="0" tIns="0" rIns="0" bIns="0" rtlCol="0" anchor="b" anchorCtr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47A35AD-A6B0-4735-8919-A2B1FC60B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B8FD4D8-A432-4EC9-B90A-A467D8770C45}" type="datetime1">
              <a:rPr lang="en-GB" noProof="0" smtClean="0"/>
              <a:t>19/05/2025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4BB4B8-6523-4A06-BB13-F2DFA9ADC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BF61A0-C10F-465A-995A-A16687B4B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19" name="Text Placeholder 11">
            <a:extLst>
              <a:ext uri="{FF2B5EF4-FFF2-40B4-BE49-F238E27FC236}">
                <a16:creationId xmlns:a16="http://schemas.microsoft.com/office/drawing/2014/main" id="{6E425E0E-28A3-4830-99E8-D93E5B20E77C}"/>
              </a:ext>
            </a:extLst>
          </p:cNvPr>
          <p:cNvSpPr>
            <a:spLocks noGrp="1"/>
          </p:cNvSpPr>
          <p:nvPr>
            <p:ph type="body" sz="quarter" idx="47"/>
          </p:nvPr>
        </p:nvSpPr>
        <p:spPr>
          <a:xfrm>
            <a:off x="836613" y="1392450"/>
            <a:ext cx="10515600" cy="552848"/>
          </a:xfrm>
        </p:spPr>
        <p:txBody>
          <a:bodyPr lIns="36000" tIns="0" rIns="0" bIns="0" rtlCol="0">
            <a:normAutofit/>
          </a:bodyPr>
          <a:lstStyle>
            <a:lvl1pPr marL="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800" i="0">
                <a:solidFill>
                  <a:schemeClr val="tx2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31" name="Text Placeholder 2">
            <a:extLst>
              <a:ext uri="{FF2B5EF4-FFF2-40B4-BE49-F238E27FC236}">
                <a16:creationId xmlns:a16="http://schemas.microsoft.com/office/drawing/2014/main" id="{E65875B3-5DCE-417D-9AF6-8A9319DAF12F}"/>
              </a:ext>
            </a:extLst>
          </p:cNvPr>
          <p:cNvSpPr>
            <a:spLocks noGrp="1"/>
          </p:cNvSpPr>
          <p:nvPr>
            <p:ph type="body" idx="60" hasCustomPrompt="1"/>
          </p:nvPr>
        </p:nvSpPr>
        <p:spPr>
          <a:xfrm>
            <a:off x="2534173" y="3053492"/>
            <a:ext cx="1908000" cy="591259"/>
          </a:xfrm>
        </p:spPr>
        <p:txBody>
          <a:bodyPr lIns="0" tIns="0" rIns="0" bIns="0" rtlCol="0" anchor="b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22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Edit text</a:t>
            </a:r>
          </a:p>
        </p:txBody>
      </p:sp>
      <p:sp>
        <p:nvSpPr>
          <p:cNvPr id="32" name="Text Placeholder 11">
            <a:extLst>
              <a:ext uri="{FF2B5EF4-FFF2-40B4-BE49-F238E27FC236}">
                <a16:creationId xmlns:a16="http://schemas.microsoft.com/office/drawing/2014/main" id="{57610FCE-66D7-48F6-8133-2F14CEABF03C}"/>
              </a:ext>
            </a:extLst>
          </p:cNvPr>
          <p:cNvSpPr>
            <a:spLocks noGrp="1"/>
          </p:cNvSpPr>
          <p:nvPr>
            <p:ph type="body" sz="quarter" idx="61"/>
          </p:nvPr>
        </p:nvSpPr>
        <p:spPr>
          <a:xfrm>
            <a:off x="2534173" y="3690725"/>
            <a:ext cx="1908000" cy="214088"/>
          </a:xfrm>
        </p:spPr>
        <p:txBody>
          <a:bodyPr lIns="0" tIns="0" rIns="0" bIns="0" rtlCol="0">
            <a:normAutofit/>
          </a:bodyPr>
          <a:lstStyle>
            <a:lvl1pPr marL="0" indent="0" algn="l">
              <a:spcBef>
                <a:spcPts val="600"/>
              </a:spcBef>
              <a:buClr>
                <a:schemeClr val="bg1">
                  <a:lumMod val="50000"/>
                </a:schemeClr>
              </a:buClr>
              <a:buSzPct val="125000"/>
              <a:buFont typeface="Arial" panose="020B0604020202020204" pitchFamily="34" charset="0"/>
              <a:buNone/>
              <a:defRPr sz="1400" b="0" i="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34" name="Picture Placeholder 10">
            <a:extLst>
              <a:ext uri="{FF2B5EF4-FFF2-40B4-BE49-F238E27FC236}">
                <a16:creationId xmlns:a16="http://schemas.microsoft.com/office/drawing/2014/main" id="{950B3CF8-BCAD-487D-A0EB-0F031B9DFEB6}"/>
              </a:ext>
            </a:extLst>
          </p:cNvPr>
          <p:cNvSpPr>
            <a:spLocks noGrp="1"/>
          </p:cNvSpPr>
          <p:nvPr>
            <p:ph type="pic" sz="quarter" idx="63"/>
          </p:nvPr>
        </p:nvSpPr>
        <p:spPr>
          <a:xfrm>
            <a:off x="1207008" y="2841244"/>
            <a:ext cx="1179576" cy="1179576"/>
          </a:xfrm>
          <a:prstGeom prst="ellipse">
            <a:avLst/>
          </a:prstGeom>
          <a:ln>
            <a:solidFill>
              <a:schemeClr val="tx2"/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44" name="Text Placeholder 2">
            <a:extLst>
              <a:ext uri="{FF2B5EF4-FFF2-40B4-BE49-F238E27FC236}">
                <a16:creationId xmlns:a16="http://schemas.microsoft.com/office/drawing/2014/main" id="{A5B0328E-C8F6-40C1-8E47-5E04F8C378BC}"/>
              </a:ext>
            </a:extLst>
          </p:cNvPr>
          <p:cNvSpPr>
            <a:spLocks noGrp="1"/>
          </p:cNvSpPr>
          <p:nvPr>
            <p:ph type="body" idx="71" hasCustomPrompt="1"/>
          </p:nvPr>
        </p:nvSpPr>
        <p:spPr>
          <a:xfrm>
            <a:off x="6072016" y="3053492"/>
            <a:ext cx="1908000" cy="591259"/>
          </a:xfrm>
        </p:spPr>
        <p:txBody>
          <a:bodyPr lIns="0" tIns="0" rIns="0" bIns="0" rtlCol="0" anchor="b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22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Edit text</a:t>
            </a:r>
          </a:p>
        </p:txBody>
      </p:sp>
      <p:sp>
        <p:nvSpPr>
          <p:cNvPr id="45" name="Text Placeholder 11">
            <a:extLst>
              <a:ext uri="{FF2B5EF4-FFF2-40B4-BE49-F238E27FC236}">
                <a16:creationId xmlns:a16="http://schemas.microsoft.com/office/drawing/2014/main" id="{FA001AE7-4E42-42A6-9347-729901FA288B}"/>
              </a:ext>
            </a:extLst>
          </p:cNvPr>
          <p:cNvSpPr>
            <a:spLocks noGrp="1"/>
          </p:cNvSpPr>
          <p:nvPr>
            <p:ph type="body" sz="quarter" idx="72"/>
          </p:nvPr>
        </p:nvSpPr>
        <p:spPr>
          <a:xfrm>
            <a:off x="6072016" y="3690725"/>
            <a:ext cx="1908000" cy="214088"/>
          </a:xfrm>
        </p:spPr>
        <p:txBody>
          <a:bodyPr lIns="0" tIns="0" rIns="0" bIns="0" rtlCol="0">
            <a:normAutofit/>
          </a:bodyPr>
          <a:lstStyle>
            <a:lvl1pPr marL="0" indent="0" algn="l">
              <a:spcBef>
                <a:spcPts val="600"/>
              </a:spcBef>
              <a:buClr>
                <a:schemeClr val="bg1">
                  <a:lumMod val="50000"/>
                </a:schemeClr>
              </a:buClr>
              <a:buSzPct val="125000"/>
              <a:buFont typeface="Arial" panose="020B0604020202020204" pitchFamily="34" charset="0"/>
              <a:buNone/>
              <a:defRPr sz="1400" b="0" i="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6" name="Picture Placeholder 10">
            <a:extLst>
              <a:ext uri="{FF2B5EF4-FFF2-40B4-BE49-F238E27FC236}">
                <a16:creationId xmlns:a16="http://schemas.microsoft.com/office/drawing/2014/main" id="{C3CA770E-AF5C-412A-8286-39C2516C33FB}"/>
              </a:ext>
            </a:extLst>
          </p:cNvPr>
          <p:cNvSpPr>
            <a:spLocks noGrp="1"/>
          </p:cNvSpPr>
          <p:nvPr>
            <p:ph type="pic" sz="quarter" idx="73"/>
          </p:nvPr>
        </p:nvSpPr>
        <p:spPr>
          <a:xfrm>
            <a:off x="4744851" y="2841244"/>
            <a:ext cx="1179576" cy="1179576"/>
          </a:xfrm>
          <a:prstGeom prst="ellipse">
            <a:avLst/>
          </a:prstGeom>
          <a:ln>
            <a:solidFill>
              <a:schemeClr val="tx2"/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50" name="Text Placeholder 2">
            <a:extLst>
              <a:ext uri="{FF2B5EF4-FFF2-40B4-BE49-F238E27FC236}">
                <a16:creationId xmlns:a16="http://schemas.microsoft.com/office/drawing/2014/main" id="{42536D59-8909-4D52-8F15-FBD7DDF9B649}"/>
              </a:ext>
            </a:extLst>
          </p:cNvPr>
          <p:cNvSpPr>
            <a:spLocks noGrp="1"/>
          </p:cNvSpPr>
          <p:nvPr>
            <p:ph type="body" idx="74" hasCustomPrompt="1"/>
          </p:nvPr>
        </p:nvSpPr>
        <p:spPr>
          <a:xfrm>
            <a:off x="9516223" y="3053492"/>
            <a:ext cx="1908000" cy="591259"/>
          </a:xfrm>
        </p:spPr>
        <p:txBody>
          <a:bodyPr lIns="0" tIns="0" rIns="0" bIns="0" rtlCol="0" anchor="b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22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Edit text</a:t>
            </a:r>
          </a:p>
        </p:txBody>
      </p:sp>
      <p:sp>
        <p:nvSpPr>
          <p:cNvPr id="51" name="Text Placeholder 11">
            <a:extLst>
              <a:ext uri="{FF2B5EF4-FFF2-40B4-BE49-F238E27FC236}">
                <a16:creationId xmlns:a16="http://schemas.microsoft.com/office/drawing/2014/main" id="{2222413B-A6E3-48FA-8BD0-7B34247C7881}"/>
              </a:ext>
            </a:extLst>
          </p:cNvPr>
          <p:cNvSpPr>
            <a:spLocks noGrp="1"/>
          </p:cNvSpPr>
          <p:nvPr>
            <p:ph type="body" sz="quarter" idx="75"/>
          </p:nvPr>
        </p:nvSpPr>
        <p:spPr>
          <a:xfrm>
            <a:off x="9516223" y="3690725"/>
            <a:ext cx="1908000" cy="214088"/>
          </a:xfrm>
        </p:spPr>
        <p:txBody>
          <a:bodyPr lIns="0" tIns="0" rIns="0" bIns="0" rtlCol="0">
            <a:normAutofit/>
          </a:bodyPr>
          <a:lstStyle>
            <a:lvl1pPr marL="0" indent="0" algn="l">
              <a:spcBef>
                <a:spcPts val="600"/>
              </a:spcBef>
              <a:buClr>
                <a:schemeClr val="bg1">
                  <a:lumMod val="50000"/>
                </a:schemeClr>
              </a:buClr>
              <a:buSzPct val="125000"/>
              <a:buFont typeface="Arial" panose="020B0604020202020204" pitchFamily="34" charset="0"/>
              <a:buNone/>
              <a:defRPr sz="1400" b="0" i="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52" name="Picture Placeholder 10">
            <a:extLst>
              <a:ext uri="{FF2B5EF4-FFF2-40B4-BE49-F238E27FC236}">
                <a16:creationId xmlns:a16="http://schemas.microsoft.com/office/drawing/2014/main" id="{6F69DD81-BD33-4878-BE6B-E6252B0E4610}"/>
              </a:ext>
            </a:extLst>
          </p:cNvPr>
          <p:cNvSpPr>
            <a:spLocks noGrp="1"/>
          </p:cNvSpPr>
          <p:nvPr>
            <p:ph type="pic" sz="quarter" idx="76"/>
          </p:nvPr>
        </p:nvSpPr>
        <p:spPr>
          <a:xfrm>
            <a:off x="8189058" y="2841244"/>
            <a:ext cx="1179576" cy="1179576"/>
          </a:xfrm>
          <a:prstGeom prst="ellipse">
            <a:avLst/>
          </a:prstGeom>
          <a:ln>
            <a:solidFill>
              <a:schemeClr val="tx2"/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71" name="Text Placeholder 2">
            <a:extLst>
              <a:ext uri="{FF2B5EF4-FFF2-40B4-BE49-F238E27FC236}">
                <a16:creationId xmlns:a16="http://schemas.microsoft.com/office/drawing/2014/main" id="{F7F53399-AF88-4B19-8C26-1A63E023245D}"/>
              </a:ext>
            </a:extLst>
          </p:cNvPr>
          <p:cNvSpPr>
            <a:spLocks noGrp="1"/>
          </p:cNvSpPr>
          <p:nvPr>
            <p:ph type="body" idx="77" hasCustomPrompt="1"/>
          </p:nvPr>
        </p:nvSpPr>
        <p:spPr>
          <a:xfrm>
            <a:off x="2534173" y="4675444"/>
            <a:ext cx="1908000" cy="612438"/>
          </a:xfrm>
        </p:spPr>
        <p:txBody>
          <a:bodyPr lIns="0" tIns="0" rIns="0" bIns="0" rtlCol="0" anchor="b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22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Edit text</a:t>
            </a:r>
          </a:p>
        </p:txBody>
      </p:sp>
      <p:sp>
        <p:nvSpPr>
          <p:cNvPr id="72" name="Text Placeholder 11">
            <a:extLst>
              <a:ext uri="{FF2B5EF4-FFF2-40B4-BE49-F238E27FC236}">
                <a16:creationId xmlns:a16="http://schemas.microsoft.com/office/drawing/2014/main" id="{CCEF4D60-F822-4C96-86FD-DE22EF496C76}"/>
              </a:ext>
            </a:extLst>
          </p:cNvPr>
          <p:cNvSpPr>
            <a:spLocks noGrp="1"/>
          </p:cNvSpPr>
          <p:nvPr>
            <p:ph type="body" sz="quarter" idx="78"/>
          </p:nvPr>
        </p:nvSpPr>
        <p:spPr>
          <a:xfrm>
            <a:off x="2534173" y="5333856"/>
            <a:ext cx="1908000" cy="214088"/>
          </a:xfrm>
        </p:spPr>
        <p:txBody>
          <a:bodyPr lIns="0" tIns="0" rIns="0" bIns="0" rtlCol="0">
            <a:normAutofit/>
          </a:bodyPr>
          <a:lstStyle>
            <a:lvl1pPr marL="0" indent="0" algn="l">
              <a:spcBef>
                <a:spcPts val="600"/>
              </a:spcBef>
              <a:buClr>
                <a:schemeClr val="bg1">
                  <a:lumMod val="50000"/>
                </a:schemeClr>
              </a:buClr>
              <a:buSzPct val="125000"/>
              <a:buFont typeface="Arial" panose="020B0604020202020204" pitchFamily="34" charset="0"/>
              <a:buNone/>
              <a:defRPr sz="1400" b="0" i="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73" name="Picture Placeholder 10">
            <a:extLst>
              <a:ext uri="{FF2B5EF4-FFF2-40B4-BE49-F238E27FC236}">
                <a16:creationId xmlns:a16="http://schemas.microsoft.com/office/drawing/2014/main" id="{B4A9AE49-2C61-49A9-BBAB-B10B7982EF05}"/>
              </a:ext>
            </a:extLst>
          </p:cNvPr>
          <p:cNvSpPr>
            <a:spLocks noGrp="1"/>
          </p:cNvSpPr>
          <p:nvPr>
            <p:ph type="pic" sz="quarter" idx="79"/>
          </p:nvPr>
        </p:nvSpPr>
        <p:spPr>
          <a:xfrm>
            <a:off x="1207008" y="4484375"/>
            <a:ext cx="1179576" cy="1179576"/>
          </a:xfrm>
          <a:prstGeom prst="ellipse">
            <a:avLst/>
          </a:prstGeom>
          <a:ln>
            <a:solidFill>
              <a:schemeClr val="tx2"/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74" name="Text Placeholder 2">
            <a:extLst>
              <a:ext uri="{FF2B5EF4-FFF2-40B4-BE49-F238E27FC236}">
                <a16:creationId xmlns:a16="http://schemas.microsoft.com/office/drawing/2014/main" id="{59FC5F10-BCA0-4110-AEDF-4A9729F7FDF3}"/>
              </a:ext>
            </a:extLst>
          </p:cNvPr>
          <p:cNvSpPr>
            <a:spLocks noGrp="1"/>
          </p:cNvSpPr>
          <p:nvPr>
            <p:ph type="body" idx="80" hasCustomPrompt="1"/>
          </p:nvPr>
        </p:nvSpPr>
        <p:spPr>
          <a:xfrm>
            <a:off x="6072016" y="4675444"/>
            <a:ext cx="1908000" cy="612438"/>
          </a:xfrm>
        </p:spPr>
        <p:txBody>
          <a:bodyPr lIns="0" tIns="0" rIns="0" bIns="0" rtlCol="0" anchor="b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22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Edit text</a:t>
            </a:r>
          </a:p>
        </p:txBody>
      </p:sp>
      <p:sp>
        <p:nvSpPr>
          <p:cNvPr id="75" name="Text Placeholder 11">
            <a:extLst>
              <a:ext uri="{FF2B5EF4-FFF2-40B4-BE49-F238E27FC236}">
                <a16:creationId xmlns:a16="http://schemas.microsoft.com/office/drawing/2014/main" id="{D74DE44D-21EB-4B7D-A729-0564A65C12D5}"/>
              </a:ext>
            </a:extLst>
          </p:cNvPr>
          <p:cNvSpPr>
            <a:spLocks noGrp="1"/>
          </p:cNvSpPr>
          <p:nvPr>
            <p:ph type="body" sz="quarter" idx="81"/>
          </p:nvPr>
        </p:nvSpPr>
        <p:spPr>
          <a:xfrm>
            <a:off x="6072016" y="5333856"/>
            <a:ext cx="1908000" cy="214088"/>
          </a:xfrm>
        </p:spPr>
        <p:txBody>
          <a:bodyPr lIns="0" tIns="0" rIns="0" bIns="0" rtlCol="0">
            <a:normAutofit/>
          </a:bodyPr>
          <a:lstStyle>
            <a:lvl1pPr marL="0" indent="0" algn="l">
              <a:spcBef>
                <a:spcPts val="600"/>
              </a:spcBef>
              <a:buClr>
                <a:schemeClr val="bg1">
                  <a:lumMod val="50000"/>
                </a:schemeClr>
              </a:buClr>
              <a:buSzPct val="125000"/>
              <a:buFont typeface="Arial" panose="020B0604020202020204" pitchFamily="34" charset="0"/>
              <a:buNone/>
              <a:defRPr sz="1400" b="0" i="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76" name="Picture Placeholder 10">
            <a:extLst>
              <a:ext uri="{FF2B5EF4-FFF2-40B4-BE49-F238E27FC236}">
                <a16:creationId xmlns:a16="http://schemas.microsoft.com/office/drawing/2014/main" id="{9F70A0CC-AF4B-47BB-A8FA-067E7844751E}"/>
              </a:ext>
            </a:extLst>
          </p:cNvPr>
          <p:cNvSpPr>
            <a:spLocks noGrp="1"/>
          </p:cNvSpPr>
          <p:nvPr>
            <p:ph type="pic" sz="quarter" idx="82"/>
          </p:nvPr>
        </p:nvSpPr>
        <p:spPr>
          <a:xfrm>
            <a:off x="4744851" y="4484375"/>
            <a:ext cx="1179576" cy="1179576"/>
          </a:xfrm>
          <a:prstGeom prst="ellipse">
            <a:avLst/>
          </a:prstGeom>
          <a:ln>
            <a:solidFill>
              <a:schemeClr val="tx2"/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77" name="Text Placeholder 2">
            <a:extLst>
              <a:ext uri="{FF2B5EF4-FFF2-40B4-BE49-F238E27FC236}">
                <a16:creationId xmlns:a16="http://schemas.microsoft.com/office/drawing/2014/main" id="{9F607D0D-855E-4436-857B-20E66E881082}"/>
              </a:ext>
            </a:extLst>
          </p:cNvPr>
          <p:cNvSpPr>
            <a:spLocks noGrp="1"/>
          </p:cNvSpPr>
          <p:nvPr>
            <p:ph type="body" idx="83" hasCustomPrompt="1"/>
          </p:nvPr>
        </p:nvSpPr>
        <p:spPr>
          <a:xfrm>
            <a:off x="9516223" y="4675444"/>
            <a:ext cx="1908000" cy="612438"/>
          </a:xfrm>
        </p:spPr>
        <p:txBody>
          <a:bodyPr lIns="0" tIns="0" rIns="0" bIns="0" rtlCol="0" anchor="b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22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Edit text</a:t>
            </a:r>
          </a:p>
        </p:txBody>
      </p:sp>
      <p:sp>
        <p:nvSpPr>
          <p:cNvPr id="78" name="Text Placeholder 11">
            <a:extLst>
              <a:ext uri="{FF2B5EF4-FFF2-40B4-BE49-F238E27FC236}">
                <a16:creationId xmlns:a16="http://schemas.microsoft.com/office/drawing/2014/main" id="{10099025-C128-45B2-90F6-5ABA8380C6C8}"/>
              </a:ext>
            </a:extLst>
          </p:cNvPr>
          <p:cNvSpPr>
            <a:spLocks noGrp="1"/>
          </p:cNvSpPr>
          <p:nvPr>
            <p:ph type="body" sz="quarter" idx="84"/>
          </p:nvPr>
        </p:nvSpPr>
        <p:spPr>
          <a:xfrm>
            <a:off x="9516223" y="5333856"/>
            <a:ext cx="1908000" cy="214088"/>
          </a:xfrm>
        </p:spPr>
        <p:txBody>
          <a:bodyPr lIns="0" tIns="0" rIns="0" bIns="0" rtlCol="0">
            <a:normAutofit/>
          </a:bodyPr>
          <a:lstStyle>
            <a:lvl1pPr marL="0" indent="0" algn="l">
              <a:spcBef>
                <a:spcPts val="600"/>
              </a:spcBef>
              <a:buClr>
                <a:schemeClr val="bg1">
                  <a:lumMod val="50000"/>
                </a:schemeClr>
              </a:buClr>
              <a:buSzPct val="125000"/>
              <a:buFont typeface="Arial" panose="020B0604020202020204" pitchFamily="34" charset="0"/>
              <a:buNone/>
              <a:defRPr sz="1400" b="0" i="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79" name="Picture Placeholder 10">
            <a:extLst>
              <a:ext uri="{FF2B5EF4-FFF2-40B4-BE49-F238E27FC236}">
                <a16:creationId xmlns:a16="http://schemas.microsoft.com/office/drawing/2014/main" id="{019F774E-7063-44F5-AE2D-146FCBD9B4C4}"/>
              </a:ext>
            </a:extLst>
          </p:cNvPr>
          <p:cNvSpPr>
            <a:spLocks noGrp="1"/>
          </p:cNvSpPr>
          <p:nvPr>
            <p:ph type="pic" sz="quarter" idx="85"/>
          </p:nvPr>
        </p:nvSpPr>
        <p:spPr>
          <a:xfrm>
            <a:off x="8189058" y="4484375"/>
            <a:ext cx="1179576" cy="1179576"/>
          </a:xfrm>
          <a:prstGeom prst="ellipse">
            <a:avLst/>
          </a:prstGeom>
          <a:ln>
            <a:solidFill>
              <a:schemeClr val="tx2"/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81" name="Picture Placeholder 11">
            <a:extLst>
              <a:ext uri="{FF2B5EF4-FFF2-40B4-BE49-F238E27FC236}">
                <a16:creationId xmlns:a16="http://schemas.microsoft.com/office/drawing/2014/main" id="{FA89EF75-E798-40D3-897E-2FAC5108B5A5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9409913" y="851603"/>
            <a:ext cx="1938528" cy="393192"/>
          </a:xfrm>
          <a:prstGeom prst="roundRect">
            <a:avLst/>
          </a:prstGeo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09690639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Caption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F1442BA-C2B2-46FE-95B0-C15FF846CEAA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A4A87ED0-1555-4955-AB1F-016220F037D5}"/>
              </a:ext>
            </a:extLst>
          </p:cNvPr>
          <p:cNvSpPr/>
          <p:nvPr userDrawn="1"/>
        </p:nvSpPr>
        <p:spPr>
          <a:xfrm>
            <a:off x="0" y="-24971"/>
            <a:ext cx="12192000" cy="6857999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D60033C-E502-4C97-87DB-99F01B55681B}"/>
              </a:ext>
            </a:extLst>
          </p:cNvPr>
          <p:cNvSpPr/>
          <p:nvPr userDrawn="1"/>
        </p:nvSpPr>
        <p:spPr>
          <a:xfrm>
            <a:off x="0" y="2660904"/>
            <a:ext cx="12192000" cy="4197096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B0B20C-63A0-49A1-A09F-99F86387E4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805472"/>
            <a:ext cx="6862011" cy="552848"/>
          </a:xfrm>
        </p:spPr>
        <p:txBody>
          <a:bodyPr lIns="0" tIns="0" rIns="0" bIns="0" rtlCol="0" anchor="b" anchorCtr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47A35AD-A6B0-4735-8919-A2B1FC60B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9AEF7F1-EA6C-45CA-A313-CBD5ED13B3B0}" type="datetime1">
              <a:rPr lang="en-GB" noProof="0" smtClean="0"/>
              <a:t>19/05/2025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4BB4B8-6523-4A06-BB13-F2DFA9ADC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BF61A0-C10F-465A-995A-A16687B4B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31" name="Text Placeholder 2">
            <a:extLst>
              <a:ext uri="{FF2B5EF4-FFF2-40B4-BE49-F238E27FC236}">
                <a16:creationId xmlns:a16="http://schemas.microsoft.com/office/drawing/2014/main" id="{E65875B3-5DCE-417D-9AF6-8A9319DAF12F}"/>
              </a:ext>
            </a:extLst>
          </p:cNvPr>
          <p:cNvSpPr>
            <a:spLocks noGrp="1"/>
          </p:cNvSpPr>
          <p:nvPr>
            <p:ph type="body" idx="60" hasCustomPrompt="1"/>
          </p:nvPr>
        </p:nvSpPr>
        <p:spPr>
          <a:xfrm>
            <a:off x="5389917" y="3744378"/>
            <a:ext cx="1908000" cy="280200"/>
          </a:xfrm>
        </p:spPr>
        <p:txBody>
          <a:bodyPr lIns="0" tIns="0" rIns="0" bIns="0" rtlCol="0" anchor="b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22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Edit text</a:t>
            </a:r>
          </a:p>
        </p:txBody>
      </p:sp>
      <p:sp>
        <p:nvSpPr>
          <p:cNvPr id="32" name="Text Placeholder 11">
            <a:extLst>
              <a:ext uri="{FF2B5EF4-FFF2-40B4-BE49-F238E27FC236}">
                <a16:creationId xmlns:a16="http://schemas.microsoft.com/office/drawing/2014/main" id="{57610FCE-66D7-48F6-8133-2F14CEABF03C}"/>
              </a:ext>
            </a:extLst>
          </p:cNvPr>
          <p:cNvSpPr>
            <a:spLocks noGrp="1"/>
          </p:cNvSpPr>
          <p:nvPr>
            <p:ph type="body" sz="quarter" idx="61"/>
          </p:nvPr>
        </p:nvSpPr>
        <p:spPr>
          <a:xfrm>
            <a:off x="5389917" y="4070552"/>
            <a:ext cx="1908000" cy="214088"/>
          </a:xfrm>
        </p:spPr>
        <p:txBody>
          <a:bodyPr lIns="0" tIns="0" rIns="0" bIns="0" rtlCol="0">
            <a:normAutofit/>
          </a:bodyPr>
          <a:lstStyle>
            <a:lvl1pPr marL="0" indent="0" algn="l">
              <a:spcBef>
                <a:spcPts val="600"/>
              </a:spcBef>
              <a:buClr>
                <a:schemeClr val="bg1">
                  <a:lumMod val="50000"/>
                </a:schemeClr>
              </a:buClr>
              <a:buSzPct val="125000"/>
              <a:buFont typeface="Arial" panose="020B0604020202020204" pitchFamily="34" charset="0"/>
              <a:buNone/>
              <a:defRPr sz="1400" b="0" i="0">
                <a:solidFill>
                  <a:schemeClr val="bg2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4" name="Text Placeholder 2">
            <a:extLst>
              <a:ext uri="{FF2B5EF4-FFF2-40B4-BE49-F238E27FC236}">
                <a16:creationId xmlns:a16="http://schemas.microsoft.com/office/drawing/2014/main" id="{A5B0328E-C8F6-40C1-8E47-5E04F8C378BC}"/>
              </a:ext>
            </a:extLst>
          </p:cNvPr>
          <p:cNvSpPr>
            <a:spLocks noGrp="1"/>
          </p:cNvSpPr>
          <p:nvPr>
            <p:ph type="body" idx="71" hasCustomPrompt="1"/>
          </p:nvPr>
        </p:nvSpPr>
        <p:spPr>
          <a:xfrm>
            <a:off x="7424934" y="3744378"/>
            <a:ext cx="1908000" cy="280200"/>
          </a:xfrm>
        </p:spPr>
        <p:txBody>
          <a:bodyPr lIns="0" tIns="0" rIns="0" bIns="0" rtlCol="0" anchor="b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22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Edit text</a:t>
            </a:r>
          </a:p>
        </p:txBody>
      </p:sp>
      <p:sp>
        <p:nvSpPr>
          <p:cNvPr id="45" name="Text Placeholder 11">
            <a:extLst>
              <a:ext uri="{FF2B5EF4-FFF2-40B4-BE49-F238E27FC236}">
                <a16:creationId xmlns:a16="http://schemas.microsoft.com/office/drawing/2014/main" id="{FA001AE7-4E42-42A6-9347-729901FA288B}"/>
              </a:ext>
            </a:extLst>
          </p:cNvPr>
          <p:cNvSpPr>
            <a:spLocks noGrp="1"/>
          </p:cNvSpPr>
          <p:nvPr>
            <p:ph type="body" sz="quarter" idx="72"/>
          </p:nvPr>
        </p:nvSpPr>
        <p:spPr>
          <a:xfrm>
            <a:off x="7424934" y="4070552"/>
            <a:ext cx="1908000" cy="214088"/>
          </a:xfrm>
        </p:spPr>
        <p:txBody>
          <a:bodyPr lIns="0" tIns="0" rIns="0" bIns="0" rtlCol="0">
            <a:normAutofit/>
          </a:bodyPr>
          <a:lstStyle>
            <a:lvl1pPr marL="0" indent="0" algn="l">
              <a:spcBef>
                <a:spcPts val="600"/>
              </a:spcBef>
              <a:buClr>
                <a:schemeClr val="bg1">
                  <a:lumMod val="50000"/>
                </a:schemeClr>
              </a:buClr>
              <a:buSzPct val="125000"/>
              <a:buFont typeface="Arial" panose="020B0604020202020204" pitchFamily="34" charset="0"/>
              <a:buNone/>
              <a:defRPr sz="1400" b="0" i="0">
                <a:solidFill>
                  <a:schemeClr val="bg2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50" name="Text Placeholder 2">
            <a:extLst>
              <a:ext uri="{FF2B5EF4-FFF2-40B4-BE49-F238E27FC236}">
                <a16:creationId xmlns:a16="http://schemas.microsoft.com/office/drawing/2014/main" id="{42536D59-8909-4D52-8F15-FBD7DDF9B649}"/>
              </a:ext>
            </a:extLst>
          </p:cNvPr>
          <p:cNvSpPr>
            <a:spLocks noGrp="1"/>
          </p:cNvSpPr>
          <p:nvPr>
            <p:ph type="body" idx="74" hasCustomPrompt="1"/>
          </p:nvPr>
        </p:nvSpPr>
        <p:spPr>
          <a:xfrm>
            <a:off x="9459951" y="3744378"/>
            <a:ext cx="1908000" cy="280200"/>
          </a:xfrm>
        </p:spPr>
        <p:txBody>
          <a:bodyPr lIns="0" tIns="0" rIns="0" bIns="0" rtlCol="0" anchor="b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22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Edit text</a:t>
            </a:r>
          </a:p>
        </p:txBody>
      </p:sp>
      <p:sp>
        <p:nvSpPr>
          <p:cNvPr id="51" name="Text Placeholder 11">
            <a:extLst>
              <a:ext uri="{FF2B5EF4-FFF2-40B4-BE49-F238E27FC236}">
                <a16:creationId xmlns:a16="http://schemas.microsoft.com/office/drawing/2014/main" id="{2222413B-A6E3-48FA-8BD0-7B34247C7881}"/>
              </a:ext>
            </a:extLst>
          </p:cNvPr>
          <p:cNvSpPr>
            <a:spLocks noGrp="1"/>
          </p:cNvSpPr>
          <p:nvPr>
            <p:ph type="body" sz="quarter" idx="75"/>
          </p:nvPr>
        </p:nvSpPr>
        <p:spPr>
          <a:xfrm>
            <a:off x="9459951" y="4070552"/>
            <a:ext cx="1908000" cy="214088"/>
          </a:xfrm>
        </p:spPr>
        <p:txBody>
          <a:bodyPr lIns="0" tIns="0" rIns="0" bIns="0" rtlCol="0">
            <a:normAutofit/>
          </a:bodyPr>
          <a:lstStyle>
            <a:lvl1pPr marL="0" indent="0" algn="l">
              <a:spcBef>
                <a:spcPts val="600"/>
              </a:spcBef>
              <a:buClr>
                <a:schemeClr val="bg1">
                  <a:lumMod val="50000"/>
                </a:schemeClr>
              </a:buClr>
              <a:buSzPct val="125000"/>
              <a:buFont typeface="Arial" panose="020B0604020202020204" pitchFamily="34" charset="0"/>
              <a:buNone/>
              <a:defRPr sz="1400" b="0" i="0">
                <a:solidFill>
                  <a:schemeClr val="bg2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9" name="Text Placeholder 2">
            <a:extLst>
              <a:ext uri="{FF2B5EF4-FFF2-40B4-BE49-F238E27FC236}">
                <a16:creationId xmlns:a16="http://schemas.microsoft.com/office/drawing/2014/main" id="{4D76DCFE-3432-4A5F-955D-7561AB292330}"/>
              </a:ext>
            </a:extLst>
          </p:cNvPr>
          <p:cNvSpPr>
            <a:spLocks noGrp="1"/>
          </p:cNvSpPr>
          <p:nvPr>
            <p:ph type="body" idx="76" hasCustomPrompt="1"/>
          </p:nvPr>
        </p:nvSpPr>
        <p:spPr>
          <a:xfrm>
            <a:off x="5389917" y="4784422"/>
            <a:ext cx="1908000" cy="280200"/>
          </a:xfrm>
        </p:spPr>
        <p:txBody>
          <a:bodyPr lIns="0" tIns="0" rIns="0" bIns="0" rtlCol="0" anchor="b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22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Edit text</a:t>
            </a:r>
          </a:p>
        </p:txBody>
      </p:sp>
      <p:sp>
        <p:nvSpPr>
          <p:cNvPr id="30" name="Text Placeholder 11">
            <a:extLst>
              <a:ext uri="{FF2B5EF4-FFF2-40B4-BE49-F238E27FC236}">
                <a16:creationId xmlns:a16="http://schemas.microsoft.com/office/drawing/2014/main" id="{11F291FA-EABF-4C0D-AF94-B7A47A81ECED}"/>
              </a:ext>
            </a:extLst>
          </p:cNvPr>
          <p:cNvSpPr>
            <a:spLocks noGrp="1"/>
          </p:cNvSpPr>
          <p:nvPr>
            <p:ph type="body" sz="quarter" idx="77"/>
          </p:nvPr>
        </p:nvSpPr>
        <p:spPr>
          <a:xfrm>
            <a:off x="5389917" y="5110596"/>
            <a:ext cx="1908000" cy="214088"/>
          </a:xfrm>
        </p:spPr>
        <p:txBody>
          <a:bodyPr lIns="0" tIns="0" rIns="0" bIns="0" rtlCol="0">
            <a:normAutofit/>
          </a:bodyPr>
          <a:lstStyle>
            <a:lvl1pPr marL="0" indent="0" algn="l">
              <a:spcBef>
                <a:spcPts val="600"/>
              </a:spcBef>
              <a:buClr>
                <a:schemeClr val="bg1">
                  <a:lumMod val="50000"/>
                </a:schemeClr>
              </a:buClr>
              <a:buSzPct val="125000"/>
              <a:buFont typeface="Arial" panose="020B0604020202020204" pitchFamily="34" charset="0"/>
              <a:buNone/>
              <a:defRPr sz="1400" b="0" i="0">
                <a:solidFill>
                  <a:schemeClr val="bg2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922A983C-97ED-4D4F-90B9-78A07353BC8F}"/>
              </a:ext>
            </a:extLst>
          </p:cNvPr>
          <p:cNvSpPr>
            <a:spLocks noGrp="1"/>
          </p:cNvSpPr>
          <p:nvPr>
            <p:ph type="body" idx="78" hasCustomPrompt="1"/>
          </p:nvPr>
        </p:nvSpPr>
        <p:spPr>
          <a:xfrm>
            <a:off x="7424934" y="4784422"/>
            <a:ext cx="1908000" cy="280200"/>
          </a:xfrm>
        </p:spPr>
        <p:txBody>
          <a:bodyPr lIns="0" tIns="0" rIns="0" bIns="0" rtlCol="0" anchor="b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22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Edit text</a:t>
            </a:r>
          </a:p>
        </p:txBody>
      </p:sp>
      <p:sp>
        <p:nvSpPr>
          <p:cNvPr id="35" name="Text Placeholder 11">
            <a:extLst>
              <a:ext uri="{FF2B5EF4-FFF2-40B4-BE49-F238E27FC236}">
                <a16:creationId xmlns:a16="http://schemas.microsoft.com/office/drawing/2014/main" id="{FD1E7350-7D86-49FC-8701-EE982A922CD1}"/>
              </a:ext>
            </a:extLst>
          </p:cNvPr>
          <p:cNvSpPr>
            <a:spLocks noGrp="1"/>
          </p:cNvSpPr>
          <p:nvPr>
            <p:ph type="body" sz="quarter" idx="79"/>
          </p:nvPr>
        </p:nvSpPr>
        <p:spPr>
          <a:xfrm>
            <a:off x="7424934" y="5110596"/>
            <a:ext cx="1908000" cy="214088"/>
          </a:xfrm>
        </p:spPr>
        <p:txBody>
          <a:bodyPr lIns="0" tIns="0" rIns="0" bIns="0" rtlCol="0">
            <a:normAutofit/>
          </a:bodyPr>
          <a:lstStyle>
            <a:lvl1pPr marL="0" indent="0" algn="l">
              <a:spcBef>
                <a:spcPts val="600"/>
              </a:spcBef>
              <a:buClr>
                <a:schemeClr val="bg1">
                  <a:lumMod val="50000"/>
                </a:schemeClr>
              </a:buClr>
              <a:buSzPct val="125000"/>
              <a:buFont typeface="Arial" panose="020B0604020202020204" pitchFamily="34" charset="0"/>
              <a:buNone/>
              <a:defRPr sz="1400" b="0" i="0">
                <a:solidFill>
                  <a:schemeClr val="bg2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36" name="Text Placeholder 2">
            <a:extLst>
              <a:ext uri="{FF2B5EF4-FFF2-40B4-BE49-F238E27FC236}">
                <a16:creationId xmlns:a16="http://schemas.microsoft.com/office/drawing/2014/main" id="{BD11603C-59B8-4FC2-97A6-FA9D7C86E67F}"/>
              </a:ext>
            </a:extLst>
          </p:cNvPr>
          <p:cNvSpPr>
            <a:spLocks noGrp="1"/>
          </p:cNvSpPr>
          <p:nvPr>
            <p:ph type="body" idx="80" hasCustomPrompt="1"/>
          </p:nvPr>
        </p:nvSpPr>
        <p:spPr>
          <a:xfrm>
            <a:off x="9459951" y="4784422"/>
            <a:ext cx="1908000" cy="280200"/>
          </a:xfrm>
        </p:spPr>
        <p:txBody>
          <a:bodyPr lIns="0" tIns="0" rIns="0" bIns="0" rtlCol="0" anchor="b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22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Edit text</a:t>
            </a:r>
          </a:p>
        </p:txBody>
      </p:sp>
      <p:sp>
        <p:nvSpPr>
          <p:cNvPr id="37" name="Text Placeholder 11">
            <a:extLst>
              <a:ext uri="{FF2B5EF4-FFF2-40B4-BE49-F238E27FC236}">
                <a16:creationId xmlns:a16="http://schemas.microsoft.com/office/drawing/2014/main" id="{6E490732-5FB8-4E3E-9D69-E5406F92F7FB}"/>
              </a:ext>
            </a:extLst>
          </p:cNvPr>
          <p:cNvSpPr>
            <a:spLocks noGrp="1"/>
          </p:cNvSpPr>
          <p:nvPr>
            <p:ph type="body" sz="quarter" idx="81"/>
          </p:nvPr>
        </p:nvSpPr>
        <p:spPr>
          <a:xfrm>
            <a:off x="9459951" y="5110596"/>
            <a:ext cx="1908000" cy="214088"/>
          </a:xfrm>
        </p:spPr>
        <p:txBody>
          <a:bodyPr lIns="0" tIns="0" rIns="0" bIns="0" rtlCol="0">
            <a:normAutofit/>
          </a:bodyPr>
          <a:lstStyle>
            <a:lvl1pPr marL="0" indent="0" algn="l">
              <a:spcBef>
                <a:spcPts val="600"/>
              </a:spcBef>
              <a:buClr>
                <a:schemeClr val="bg1">
                  <a:lumMod val="50000"/>
                </a:schemeClr>
              </a:buClr>
              <a:buSzPct val="125000"/>
              <a:buFont typeface="Arial" panose="020B0604020202020204" pitchFamily="34" charset="0"/>
              <a:buNone/>
              <a:defRPr sz="1400" b="0" i="0">
                <a:solidFill>
                  <a:schemeClr val="bg2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86A0EC4-BC37-4FC9-9F26-E3C1334A4C34}"/>
              </a:ext>
            </a:extLst>
          </p:cNvPr>
          <p:cNvSpPr/>
          <p:nvPr userDrawn="1"/>
        </p:nvSpPr>
        <p:spPr>
          <a:xfrm>
            <a:off x="5381032" y="3305997"/>
            <a:ext cx="265176" cy="266400"/>
          </a:xfrm>
          <a:prstGeom prst="rect">
            <a:avLst/>
          </a:prstGeom>
          <a:solidFill>
            <a:srgbClr val="2146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81BD5238-9183-4891-90FE-BFADE39D52EE}"/>
              </a:ext>
            </a:extLst>
          </p:cNvPr>
          <p:cNvSpPr/>
          <p:nvPr userDrawn="1"/>
        </p:nvSpPr>
        <p:spPr>
          <a:xfrm>
            <a:off x="7416049" y="3305997"/>
            <a:ext cx="265176" cy="2664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92B2D4CE-3326-4F5C-847C-7ADD21460FA5}"/>
              </a:ext>
            </a:extLst>
          </p:cNvPr>
          <p:cNvSpPr/>
          <p:nvPr userDrawn="1"/>
        </p:nvSpPr>
        <p:spPr>
          <a:xfrm>
            <a:off x="9451066" y="3305997"/>
            <a:ext cx="265176" cy="2664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CBFBD00C-155A-4E35-84F8-6154CA214B93}"/>
              </a:ext>
            </a:extLst>
          </p:cNvPr>
          <p:cNvSpPr/>
          <p:nvPr userDrawn="1"/>
        </p:nvSpPr>
        <p:spPr>
          <a:xfrm>
            <a:off x="5381032" y="4401622"/>
            <a:ext cx="265176" cy="2664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B80A9D06-023A-4BEC-A29D-DB94D1C5D09B}"/>
              </a:ext>
            </a:extLst>
          </p:cNvPr>
          <p:cNvSpPr/>
          <p:nvPr userDrawn="1"/>
        </p:nvSpPr>
        <p:spPr>
          <a:xfrm>
            <a:off x="7416049" y="4401622"/>
            <a:ext cx="265176" cy="2664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7783EDA-47B1-4EE9-9DF1-72DA4FBB6EBB}"/>
              </a:ext>
            </a:extLst>
          </p:cNvPr>
          <p:cNvSpPr/>
          <p:nvPr userDrawn="1"/>
        </p:nvSpPr>
        <p:spPr>
          <a:xfrm>
            <a:off x="9451066" y="4401622"/>
            <a:ext cx="265176" cy="266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12" name="Chart Placeholder 11">
            <a:extLst>
              <a:ext uri="{FF2B5EF4-FFF2-40B4-BE49-F238E27FC236}">
                <a16:creationId xmlns:a16="http://schemas.microsoft.com/office/drawing/2014/main" id="{0A6297C2-03D3-4827-8174-BFCF830BF105}"/>
              </a:ext>
            </a:extLst>
          </p:cNvPr>
          <p:cNvSpPr>
            <a:spLocks noGrp="1"/>
          </p:cNvSpPr>
          <p:nvPr>
            <p:ph type="chart" sz="quarter" idx="82"/>
          </p:nvPr>
        </p:nvSpPr>
        <p:spPr>
          <a:xfrm>
            <a:off x="839788" y="2039527"/>
            <a:ext cx="4110037" cy="3284948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chart</a:t>
            </a:r>
            <a:endParaRPr lang="en-GB" noProof="0" dirty="0"/>
          </a:p>
        </p:txBody>
      </p:sp>
      <p:sp>
        <p:nvSpPr>
          <p:cNvPr id="47" name="Picture Placeholder 11">
            <a:extLst>
              <a:ext uri="{FF2B5EF4-FFF2-40B4-BE49-F238E27FC236}">
                <a16:creationId xmlns:a16="http://schemas.microsoft.com/office/drawing/2014/main" id="{99F0FD6D-EAFC-4719-A178-145AF6E9077F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9409913" y="851603"/>
            <a:ext cx="1938528" cy="393192"/>
          </a:xfrm>
          <a:prstGeom prst="roundRect">
            <a:avLst/>
          </a:prstGeo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46831545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Text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6225329-2B3F-4E19-87FA-6CF5BB878D23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B142097-9D10-4804-A189-9D860F05AC59}"/>
              </a:ext>
            </a:extLst>
          </p:cNvPr>
          <p:cNvSpPr/>
          <p:nvPr userDrawn="1"/>
        </p:nvSpPr>
        <p:spPr>
          <a:xfrm>
            <a:off x="0" y="2807208"/>
            <a:ext cx="12192000" cy="4050792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2F87FB-CCAF-450C-B1BC-067126CC6B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ED69A3C-404C-42A0-9277-77E13BBF3448}" type="datetime1">
              <a:rPr lang="en-GB" noProof="0" smtClean="0"/>
              <a:t>19/05/2025</a:t>
            </a:fld>
            <a:endParaRPr lang="en-GB" noProof="0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25AABB-EED6-4CD0-A5E2-A15FCDD411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12491C-7FC6-4C1F-9912-4584E8CAA8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697FFDD0-A08E-4CF1-A48B-295DE80871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096261"/>
            <a:ext cx="4927266" cy="1654052"/>
          </a:xfrm>
        </p:spPr>
        <p:txBody>
          <a:bodyPr lIns="0" tIns="0" rIns="0" bIns="0" rtlCol="0">
            <a:normAutofit/>
          </a:bodyPr>
          <a:lstStyle>
            <a:lvl1pPr marL="216000" indent="-216000">
              <a:spcBef>
                <a:spcPts val="600"/>
              </a:spcBef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  <a:defRPr sz="17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ED7430E2-DDF4-4D72-AF97-86B66F119B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324399"/>
            <a:ext cx="10515600" cy="636340"/>
          </a:xfrm>
        </p:spPr>
        <p:txBody>
          <a:bodyPr lIns="0" tIns="0" rIns="0" bIns="0" rtlCol="0"/>
          <a:lstStyle>
            <a:lvl1pPr>
              <a:defRPr b="1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A46E1E0F-4E59-4E81-9D45-686A3E2B32EC}"/>
              </a:ext>
            </a:extLst>
          </p:cNvPr>
          <p:cNvSpPr>
            <a:spLocks noGrp="1"/>
          </p:cNvSpPr>
          <p:nvPr>
            <p:ph type="body" idx="14"/>
          </p:nvPr>
        </p:nvSpPr>
        <p:spPr>
          <a:xfrm>
            <a:off x="6424947" y="4096261"/>
            <a:ext cx="4927266" cy="1654052"/>
          </a:xfrm>
        </p:spPr>
        <p:txBody>
          <a:bodyPr lIns="0" tIns="0" rIns="0" bIns="0" rtlCol="0">
            <a:normAutofit/>
          </a:bodyPr>
          <a:lstStyle>
            <a:lvl1pPr marL="216000" indent="-216000">
              <a:spcBef>
                <a:spcPts val="600"/>
              </a:spcBef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  <a:defRPr sz="17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5" name="Picture Placeholder 11">
            <a:extLst>
              <a:ext uri="{FF2B5EF4-FFF2-40B4-BE49-F238E27FC236}">
                <a16:creationId xmlns:a16="http://schemas.microsoft.com/office/drawing/2014/main" id="{1C431EA9-1FA6-4AB8-B683-837876623C19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831850" y="851603"/>
            <a:ext cx="1938528" cy="393192"/>
          </a:xfrm>
          <a:prstGeom prst="roundRect">
            <a:avLst/>
          </a:prstGeo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3887147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s Content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883BD79-B5BB-43E2-BB74-F9008C3AA58F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BC13AD7-0902-4462-AE2E-A3198854D169}"/>
              </a:ext>
            </a:extLst>
          </p:cNvPr>
          <p:cNvSpPr/>
          <p:nvPr userDrawn="1"/>
        </p:nvSpPr>
        <p:spPr>
          <a:xfrm>
            <a:off x="0" y="0"/>
            <a:ext cx="6583680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CF7F729-1298-4F0B-B725-EFAD88305BF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25458" y="1514007"/>
            <a:ext cx="4585780" cy="1091078"/>
          </a:xfrm>
        </p:spPr>
        <p:txBody>
          <a:bodyPr lIns="0" tIns="0" rIns="0" bIns="0" rtlCol="0" anchor="b" anchorCtr="0">
            <a:noAutofit/>
          </a:bodyPr>
          <a:lstStyle>
            <a:lvl1pPr>
              <a:defRPr sz="5500"/>
            </a:lvl1pPr>
          </a:lstStyle>
          <a:p>
            <a:pPr rtl="0"/>
            <a:r>
              <a:rPr lang="en-GB" noProof="0" dirty="0"/>
              <a:t>Thank you!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AC8DEE1-3923-45D0-A00B-AD5831D56C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DCE0BE2-91A0-4D12-BAB2-7D48DE5F2326}" type="datetime1">
              <a:rPr lang="en-GB" noProof="0" smtClean="0"/>
              <a:t>19/05/2025</a:t>
            </a:fld>
            <a:endParaRPr lang="en-GB" noProof="0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88EFA31-738D-4389-B010-AFFC2C33FF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 dirty="0"/>
              <a:t>ADD A 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0437203-A295-48FE-B1AD-A4AE4FD1FF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13" name="Picture Placeholder 11">
            <a:extLst>
              <a:ext uri="{FF2B5EF4-FFF2-40B4-BE49-F238E27FC236}">
                <a16:creationId xmlns:a16="http://schemas.microsoft.com/office/drawing/2014/main" id="{3A35B9E4-40D9-41FE-A3DD-5A314E6E0B1C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31850" y="851603"/>
            <a:ext cx="2386800" cy="486000"/>
          </a:xfrm>
          <a:prstGeom prst="roundRect">
            <a:avLst/>
          </a:prstGeo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F1815864-FC8F-40F2-AB2F-2E8B29A59E1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25335" y="3132086"/>
            <a:ext cx="4586288" cy="509472"/>
          </a:xfrm>
        </p:spPr>
        <p:txBody>
          <a:bodyPr lIns="0" tIns="0" rIns="0" bIns="0" rtlCol="0">
            <a:noAutofit/>
          </a:bodyPr>
          <a:lstStyle>
            <a:lvl1pPr marL="0" indent="0">
              <a:buNone/>
              <a:defRPr sz="36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3600" b="1">
                <a:solidFill>
                  <a:schemeClr val="bg2"/>
                </a:solidFill>
                <a:latin typeface="+mj-lt"/>
              </a:defRPr>
            </a:lvl2pPr>
            <a:lvl3pPr marL="914400" indent="0">
              <a:buNone/>
              <a:defRPr sz="3600" b="1">
                <a:solidFill>
                  <a:schemeClr val="bg2"/>
                </a:solidFill>
                <a:latin typeface="+mj-lt"/>
              </a:defRPr>
            </a:lvl3pPr>
            <a:lvl4pPr marL="1371600" indent="0">
              <a:buNone/>
              <a:defRPr sz="3600" b="1">
                <a:solidFill>
                  <a:schemeClr val="bg2"/>
                </a:solidFill>
                <a:latin typeface="+mj-lt"/>
              </a:defRPr>
            </a:lvl4pPr>
            <a:lvl5pPr marL="1828800" indent="0">
              <a:buNone/>
              <a:defRPr sz="3600" b="1">
                <a:solidFill>
                  <a:schemeClr val="bg2"/>
                </a:solidFill>
                <a:latin typeface="+mj-lt"/>
              </a:defRPr>
            </a:lvl5pPr>
          </a:lstStyle>
          <a:p>
            <a:pPr lvl="0" rtl="0"/>
            <a:r>
              <a:rPr lang="en-GB" noProof="0" dirty="0"/>
              <a:t>Allan </a:t>
            </a:r>
            <a:r>
              <a:rPr lang="en-GB" noProof="0" dirty="0" err="1"/>
              <a:t>Mattsson</a:t>
            </a:r>
            <a:endParaRPr lang="en-GB" noProof="0" dirty="0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EF892DC1-71DA-42B0-9222-A94944D56D8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31850" y="3703834"/>
            <a:ext cx="4586288" cy="230941"/>
          </a:xfrm>
        </p:spPr>
        <p:txBody>
          <a:bodyPr lIns="0" tIns="0" rIns="0" bIns="0" rtlCol="0">
            <a:noAutofit/>
          </a:bodyPr>
          <a:lstStyle>
            <a:lvl1pPr marL="0" indent="0">
              <a:buNone/>
              <a:defRPr sz="1700" b="1">
                <a:solidFill>
                  <a:schemeClr val="bg2"/>
                </a:solidFill>
                <a:latin typeface="+mn-lt"/>
              </a:defRPr>
            </a:lvl1pPr>
            <a:lvl2pPr marL="457200" indent="0">
              <a:buNone/>
              <a:defRPr sz="3600" b="1">
                <a:solidFill>
                  <a:schemeClr val="bg2"/>
                </a:solidFill>
                <a:latin typeface="+mj-lt"/>
              </a:defRPr>
            </a:lvl2pPr>
            <a:lvl3pPr marL="914400" indent="0">
              <a:buNone/>
              <a:defRPr sz="3600" b="1">
                <a:solidFill>
                  <a:schemeClr val="bg2"/>
                </a:solidFill>
                <a:latin typeface="+mj-lt"/>
              </a:defRPr>
            </a:lvl3pPr>
            <a:lvl4pPr marL="1371600" indent="0">
              <a:buNone/>
              <a:defRPr sz="3600" b="1">
                <a:solidFill>
                  <a:schemeClr val="bg2"/>
                </a:solidFill>
                <a:latin typeface="+mj-lt"/>
              </a:defRPr>
            </a:lvl4pPr>
            <a:lvl5pPr marL="1828800" indent="0">
              <a:buNone/>
              <a:defRPr sz="3600" b="1">
                <a:solidFill>
                  <a:schemeClr val="bg2"/>
                </a:solidFill>
                <a:latin typeface="+mj-lt"/>
              </a:defRPr>
            </a:lvl5pPr>
          </a:lstStyle>
          <a:p>
            <a:pPr lvl="0" rtl="0"/>
            <a:r>
              <a:rPr lang="en-GB" noProof="0" dirty="0"/>
              <a:t>Phone number:</a:t>
            </a:r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0717FFFD-9D64-40AB-9C05-B5348E9B83F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24950" y="3946707"/>
            <a:ext cx="4586288" cy="290167"/>
          </a:xfrm>
        </p:spPr>
        <p:txBody>
          <a:bodyPr lIns="0" tIns="0" rIns="0" bIns="0" rtlCol="0">
            <a:noAutofit/>
          </a:bodyPr>
          <a:lstStyle>
            <a:lvl1pPr marL="0" indent="0">
              <a:buNone/>
              <a:defRPr sz="2800" b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3600" b="1">
                <a:solidFill>
                  <a:schemeClr val="bg2"/>
                </a:solidFill>
                <a:latin typeface="+mj-lt"/>
              </a:defRPr>
            </a:lvl2pPr>
            <a:lvl3pPr marL="914400" indent="0">
              <a:buNone/>
              <a:defRPr sz="3600" b="1">
                <a:solidFill>
                  <a:schemeClr val="bg2"/>
                </a:solidFill>
                <a:latin typeface="+mj-lt"/>
              </a:defRPr>
            </a:lvl3pPr>
            <a:lvl4pPr marL="1371600" indent="0">
              <a:buNone/>
              <a:defRPr sz="3600" b="1">
                <a:solidFill>
                  <a:schemeClr val="bg2"/>
                </a:solidFill>
                <a:latin typeface="+mj-lt"/>
              </a:defRPr>
            </a:lvl4pPr>
            <a:lvl5pPr marL="1828800" indent="0">
              <a:buNone/>
              <a:defRPr sz="3600" b="1">
                <a:solidFill>
                  <a:schemeClr val="bg2"/>
                </a:solidFill>
                <a:latin typeface="+mj-lt"/>
              </a:defRPr>
            </a:lvl5pPr>
          </a:lstStyle>
          <a:p>
            <a:pPr lvl="0" rtl="0"/>
            <a:r>
              <a:rPr lang="en-GB" noProof="0" dirty="0"/>
              <a:t>2085550183</a:t>
            </a:r>
          </a:p>
        </p:txBody>
      </p: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FD85ADCA-D658-49E9-B312-5F5BFFDF252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38750" y="4423954"/>
            <a:ext cx="4586288" cy="230941"/>
          </a:xfrm>
        </p:spPr>
        <p:txBody>
          <a:bodyPr lIns="0" tIns="0" rIns="0" bIns="0" rtlCol="0">
            <a:noAutofit/>
          </a:bodyPr>
          <a:lstStyle>
            <a:lvl1pPr marL="0" indent="0">
              <a:buNone/>
              <a:defRPr sz="1700" b="1">
                <a:solidFill>
                  <a:schemeClr val="bg2"/>
                </a:solidFill>
                <a:latin typeface="+mn-lt"/>
              </a:defRPr>
            </a:lvl1pPr>
            <a:lvl2pPr marL="457200" indent="0">
              <a:buNone/>
              <a:defRPr sz="3600" b="1">
                <a:solidFill>
                  <a:schemeClr val="bg2"/>
                </a:solidFill>
                <a:latin typeface="+mj-lt"/>
              </a:defRPr>
            </a:lvl2pPr>
            <a:lvl3pPr marL="914400" indent="0">
              <a:buNone/>
              <a:defRPr sz="3600" b="1">
                <a:solidFill>
                  <a:schemeClr val="bg2"/>
                </a:solidFill>
                <a:latin typeface="+mj-lt"/>
              </a:defRPr>
            </a:lvl3pPr>
            <a:lvl4pPr marL="1371600" indent="0">
              <a:buNone/>
              <a:defRPr sz="3600" b="1">
                <a:solidFill>
                  <a:schemeClr val="bg2"/>
                </a:solidFill>
                <a:latin typeface="+mj-lt"/>
              </a:defRPr>
            </a:lvl4pPr>
            <a:lvl5pPr marL="1828800" indent="0">
              <a:buNone/>
              <a:defRPr sz="3600" b="1">
                <a:solidFill>
                  <a:schemeClr val="bg2"/>
                </a:solidFill>
                <a:latin typeface="+mj-lt"/>
              </a:defRPr>
            </a:lvl5pPr>
          </a:lstStyle>
          <a:p>
            <a:pPr lvl="0" rtl="0"/>
            <a:r>
              <a:rPr lang="en-GB" noProof="0" dirty="0"/>
              <a:t>Email address:</a:t>
            </a:r>
          </a:p>
        </p:txBody>
      </p:sp>
      <p:sp>
        <p:nvSpPr>
          <p:cNvPr id="17" name="Text Placeholder 3">
            <a:extLst>
              <a:ext uri="{FF2B5EF4-FFF2-40B4-BE49-F238E27FC236}">
                <a16:creationId xmlns:a16="http://schemas.microsoft.com/office/drawing/2014/main" id="{D200E180-BBC5-45C4-B9FE-291D676739E2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31850" y="4650785"/>
            <a:ext cx="4586288" cy="364479"/>
          </a:xfrm>
        </p:spPr>
        <p:txBody>
          <a:bodyPr lIns="0" tIns="0" rIns="0" bIns="0" rtlCol="0">
            <a:noAutofit/>
          </a:bodyPr>
          <a:lstStyle>
            <a:lvl1pPr marL="0" indent="0">
              <a:buNone/>
              <a:defRPr sz="2800" b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3600" b="1">
                <a:solidFill>
                  <a:schemeClr val="bg2"/>
                </a:solidFill>
                <a:latin typeface="+mj-lt"/>
              </a:defRPr>
            </a:lvl2pPr>
            <a:lvl3pPr marL="914400" indent="0">
              <a:buNone/>
              <a:defRPr sz="3600" b="1">
                <a:solidFill>
                  <a:schemeClr val="bg2"/>
                </a:solidFill>
                <a:latin typeface="+mj-lt"/>
              </a:defRPr>
            </a:lvl3pPr>
            <a:lvl4pPr marL="1371600" indent="0">
              <a:buNone/>
              <a:defRPr sz="3600" b="1">
                <a:solidFill>
                  <a:schemeClr val="bg2"/>
                </a:solidFill>
                <a:latin typeface="+mj-lt"/>
              </a:defRPr>
            </a:lvl4pPr>
            <a:lvl5pPr marL="1828800" indent="0">
              <a:buNone/>
              <a:defRPr sz="3600" b="1">
                <a:solidFill>
                  <a:schemeClr val="bg2"/>
                </a:solidFill>
                <a:latin typeface="+mj-lt"/>
              </a:defRPr>
            </a:lvl5pPr>
          </a:lstStyle>
          <a:p>
            <a:pPr lvl="0" rtl="0"/>
            <a:r>
              <a:rPr lang="en-GB" noProof="0" dirty="0"/>
              <a:t>alaan@fineartschool.net</a:t>
            </a:r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5E52E9F4-4D2A-4D77-A34F-A611634DDD9F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31850" y="5153025"/>
            <a:ext cx="4586288" cy="230941"/>
          </a:xfrm>
        </p:spPr>
        <p:txBody>
          <a:bodyPr lIns="0" tIns="0" rIns="0" bIns="0" rtlCol="0">
            <a:noAutofit/>
          </a:bodyPr>
          <a:lstStyle>
            <a:lvl1pPr marL="0" indent="0">
              <a:buNone/>
              <a:defRPr sz="1700" b="1">
                <a:solidFill>
                  <a:schemeClr val="bg2"/>
                </a:solidFill>
                <a:latin typeface="+mn-lt"/>
              </a:defRPr>
            </a:lvl1pPr>
            <a:lvl2pPr marL="457200" indent="0">
              <a:buNone/>
              <a:defRPr sz="3600" b="1">
                <a:solidFill>
                  <a:schemeClr val="bg2"/>
                </a:solidFill>
                <a:latin typeface="+mj-lt"/>
              </a:defRPr>
            </a:lvl2pPr>
            <a:lvl3pPr marL="914400" indent="0">
              <a:buNone/>
              <a:defRPr sz="3600" b="1">
                <a:solidFill>
                  <a:schemeClr val="bg2"/>
                </a:solidFill>
                <a:latin typeface="+mj-lt"/>
              </a:defRPr>
            </a:lvl3pPr>
            <a:lvl4pPr marL="1371600" indent="0">
              <a:buNone/>
              <a:defRPr sz="3600" b="1">
                <a:solidFill>
                  <a:schemeClr val="bg2"/>
                </a:solidFill>
                <a:latin typeface="+mj-lt"/>
              </a:defRPr>
            </a:lvl4pPr>
            <a:lvl5pPr marL="1828800" indent="0">
              <a:buNone/>
              <a:defRPr sz="3600" b="1">
                <a:solidFill>
                  <a:schemeClr val="bg2"/>
                </a:solidFill>
                <a:latin typeface="+mj-lt"/>
              </a:defRPr>
            </a:lvl5pPr>
          </a:lstStyle>
          <a:p>
            <a:pPr lvl="0" rtl="0"/>
            <a:r>
              <a:rPr lang="en-GB" noProof="0" dirty="0"/>
              <a:t>Website:</a:t>
            </a:r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A0CC1407-FB5D-49EA-B205-A8DD06DF0218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24950" y="5363814"/>
            <a:ext cx="4586288" cy="364479"/>
          </a:xfrm>
        </p:spPr>
        <p:txBody>
          <a:bodyPr lIns="0" tIns="0" rIns="0" bIns="0" rtlCol="0">
            <a:noAutofit/>
          </a:bodyPr>
          <a:lstStyle>
            <a:lvl1pPr marL="0" indent="0">
              <a:buNone/>
              <a:defRPr sz="2800" b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3600" b="1">
                <a:solidFill>
                  <a:schemeClr val="bg2"/>
                </a:solidFill>
                <a:latin typeface="+mj-lt"/>
              </a:defRPr>
            </a:lvl2pPr>
            <a:lvl3pPr marL="914400" indent="0">
              <a:buNone/>
              <a:defRPr sz="3600" b="1">
                <a:solidFill>
                  <a:schemeClr val="bg2"/>
                </a:solidFill>
                <a:latin typeface="+mj-lt"/>
              </a:defRPr>
            </a:lvl3pPr>
            <a:lvl4pPr marL="1371600" indent="0">
              <a:buNone/>
              <a:defRPr sz="3600" b="1">
                <a:solidFill>
                  <a:schemeClr val="bg2"/>
                </a:solidFill>
                <a:latin typeface="+mj-lt"/>
              </a:defRPr>
            </a:lvl4pPr>
            <a:lvl5pPr marL="1828800" indent="0">
              <a:buNone/>
              <a:defRPr sz="3600" b="1">
                <a:solidFill>
                  <a:schemeClr val="bg2"/>
                </a:solidFill>
                <a:latin typeface="+mj-lt"/>
              </a:defRPr>
            </a:lvl5pPr>
          </a:lstStyle>
          <a:p>
            <a:pPr lvl="0" rtl="0"/>
            <a:r>
              <a:rPr lang="en-GB" noProof="0" dirty="0"/>
              <a:t>www.fineartschool.net</a:t>
            </a:r>
          </a:p>
        </p:txBody>
      </p:sp>
    </p:spTree>
    <p:extLst>
      <p:ext uri="{BB962C8B-B14F-4D97-AF65-F5344CB8AC3E}">
        <p14:creationId xmlns:p14="http://schemas.microsoft.com/office/powerpoint/2010/main" val="102675768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ppendix Section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6225329-2B3F-4E19-87FA-6CF5BB878D23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srcRect/>
            <a:stretch>
              <a:fillRect l="-1" r="-3288" b="-329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5E2087C-0B0E-4369-B682-3BD45618E7AC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F35480A-D762-4968-B35D-F8EBD1135B65}"/>
              </a:ext>
            </a:extLst>
          </p:cNvPr>
          <p:cNvSpPr/>
          <p:nvPr userDrawn="1"/>
        </p:nvSpPr>
        <p:spPr>
          <a:xfrm>
            <a:off x="0" y="4498848"/>
            <a:ext cx="12192000" cy="235915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F7FF6A3-D40E-4089-92AF-A2DB499494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91317"/>
            <a:ext cx="10515600" cy="636340"/>
          </a:xfrm>
        </p:spPr>
        <p:txBody>
          <a:bodyPr lIns="0" tIns="0" rIns="0" bIns="0" rtlCol="0"/>
          <a:lstStyle>
            <a:lvl1pPr algn="ctr">
              <a:defRPr b="1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2F87FB-CCAF-450C-B1BC-067126CC6B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7CE7625-35D1-45C7-BA15-98B74631BF8B}" type="datetime1">
              <a:rPr lang="en-GB" noProof="0" smtClean="0"/>
              <a:t>19/05/2025</a:t>
            </a:fld>
            <a:endParaRPr lang="en-GB" noProof="0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25AABB-EED6-4CD0-A5E2-A15FCDD411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12491C-7FC6-4C1F-9912-4584E8CAA8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14" name="Picture Placeholder 11">
            <a:extLst>
              <a:ext uri="{FF2B5EF4-FFF2-40B4-BE49-F238E27FC236}">
                <a16:creationId xmlns:a16="http://schemas.microsoft.com/office/drawing/2014/main" id="{B21449DB-6E23-41CB-AD61-C3F2044E825A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5126736" y="851603"/>
            <a:ext cx="1938528" cy="393192"/>
          </a:xfrm>
          <a:prstGeom prst="roundRect">
            <a:avLst/>
          </a:prstGeo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4770614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stimonials Content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F1442BA-C2B2-46FE-95B0-C15FF846CEAA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160F428-57C5-4F3D-A940-BE104D4E7EB6}"/>
              </a:ext>
            </a:extLst>
          </p:cNvPr>
          <p:cNvSpPr/>
          <p:nvPr userDrawn="1"/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D60033C-E502-4C97-87DB-99F01B55681B}"/>
              </a:ext>
            </a:extLst>
          </p:cNvPr>
          <p:cNvSpPr/>
          <p:nvPr userDrawn="1"/>
        </p:nvSpPr>
        <p:spPr>
          <a:xfrm>
            <a:off x="0" y="3541262"/>
            <a:ext cx="12192000" cy="3316737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B0B20C-63A0-49A1-A09F-99F86387E4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805472"/>
            <a:ext cx="6862011" cy="552848"/>
          </a:xfrm>
        </p:spPr>
        <p:txBody>
          <a:bodyPr lIns="0" tIns="0" rIns="0" bIns="0" rtlCol="0" anchor="b" anchorCtr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47A35AD-A6B0-4735-8919-A2B1FC60B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D9B0E51-7711-412D-9683-BF86B29B554A}" type="datetime1">
              <a:rPr lang="en-GB" noProof="0" smtClean="0"/>
              <a:t>19/05/2025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4BB4B8-6523-4A06-BB13-F2DFA9ADC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BF61A0-C10F-465A-995A-A16687B4B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31" name="Text Placeholder 2">
            <a:extLst>
              <a:ext uri="{FF2B5EF4-FFF2-40B4-BE49-F238E27FC236}">
                <a16:creationId xmlns:a16="http://schemas.microsoft.com/office/drawing/2014/main" id="{E65875B3-5DCE-417D-9AF6-8A9319DAF12F}"/>
              </a:ext>
            </a:extLst>
          </p:cNvPr>
          <p:cNvSpPr>
            <a:spLocks noGrp="1"/>
          </p:cNvSpPr>
          <p:nvPr>
            <p:ph type="body" idx="60" hasCustomPrompt="1"/>
          </p:nvPr>
        </p:nvSpPr>
        <p:spPr>
          <a:xfrm>
            <a:off x="2742719" y="2572232"/>
            <a:ext cx="1908000" cy="591259"/>
          </a:xfrm>
        </p:spPr>
        <p:txBody>
          <a:bodyPr lIns="0" tIns="0" rIns="0" bIns="0" rtlCol="0" anchor="b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2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Edit text</a:t>
            </a:r>
          </a:p>
        </p:txBody>
      </p:sp>
      <p:sp>
        <p:nvSpPr>
          <p:cNvPr id="32" name="Text Placeholder 11">
            <a:extLst>
              <a:ext uri="{FF2B5EF4-FFF2-40B4-BE49-F238E27FC236}">
                <a16:creationId xmlns:a16="http://schemas.microsoft.com/office/drawing/2014/main" id="{57610FCE-66D7-48F6-8133-2F14CEABF03C}"/>
              </a:ext>
            </a:extLst>
          </p:cNvPr>
          <p:cNvSpPr>
            <a:spLocks noGrp="1"/>
          </p:cNvSpPr>
          <p:nvPr>
            <p:ph type="body" sz="quarter" idx="61"/>
          </p:nvPr>
        </p:nvSpPr>
        <p:spPr>
          <a:xfrm>
            <a:off x="2742719" y="3209465"/>
            <a:ext cx="1908000" cy="214088"/>
          </a:xfrm>
        </p:spPr>
        <p:txBody>
          <a:bodyPr lIns="0" tIns="0" rIns="0" bIns="0" rtlCol="0">
            <a:normAutofit/>
          </a:bodyPr>
          <a:lstStyle>
            <a:lvl1pPr marL="0" indent="0" algn="l">
              <a:spcBef>
                <a:spcPts val="600"/>
              </a:spcBef>
              <a:buClr>
                <a:schemeClr val="bg1">
                  <a:lumMod val="50000"/>
                </a:schemeClr>
              </a:buClr>
              <a:buSzPct val="125000"/>
              <a:buFont typeface="Arial" panose="020B0604020202020204" pitchFamily="34" charset="0"/>
              <a:buNone/>
              <a:defRPr sz="1400" b="0" i="0">
                <a:solidFill>
                  <a:schemeClr val="bg2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34" name="Picture Placeholder 10">
            <a:extLst>
              <a:ext uri="{FF2B5EF4-FFF2-40B4-BE49-F238E27FC236}">
                <a16:creationId xmlns:a16="http://schemas.microsoft.com/office/drawing/2014/main" id="{950B3CF8-BCAD-487D-A0EB-0F031B9DFEB6}"/>
              </a:ext>
            </a:extLst>
          </p:cNvPr>
          <p:cNvSpPr>
            <a:spLocks noGrp="1"/>
          </p:cNvSpPr>
          <p:nvPr>
            <p:ph type="pic" sz="quarter" idx="63"/>
          </p:nvPr>
        </p:nvSpPr>
        <p:spPr>
          <a:xfrm>
            <a:off x="1030546" y="2440194"/>
            <a:ext cx="1389888" cy="1389888"/>
          </a:xfrm>
          <a:prstGeom prst="ellipse">
            <a:avLst/>
          </a:prstGeom>
          <a:ln>
            <a:solidFill>
              <a:schemeClr val="bg2"/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44" name="Text Placeholder 2">
            <a:extLst>
              <a:ext uri="{FF2B5EF4-FFF2-40B4-BE49-F238E27FC236}">
                <a16:creationId xmlns:a16="http://schemas.microsoft.com/office/drawing/2014/main" id="{A5B0328E-C8F6-40C1-8E47-5E04F8C378BC}"/>
              </a:ext>
            </a:extLst>
          </p:cNvPr>
          <p:cNvSpPr>
            <a:spLocks noGrp="1"/>
          </p:cNvSpPr>
          <p:nvPr>
            <p:ph type="body" idx="71" hasCustomPrompt="1"/>
          </p:nvPr>
        </p:nvSpPr>
        <p:spPr>
          <a:xfrm>
            <a:off x="7916852" y="2572232"/>
            <a:ext cx="1908000" cy="591259"/>
          </a:xfrm>
        </p:spPr>
        <p:txBody>
          <a:bodyPr lIns="0" tIns="0" rIns="0" bIns="0" rtlCol="0" anchor="b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2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Edit text</a:t>
            </a:r>
          </a:p>
        </p:txBody>
      </p:sp>
      <p:sp>
        <p:nvSpPr>
          <p:cNvPr id="45" name="Text Placeholder 11">
            <a:extLst>
              <a:ext uri="{FF2B5EF4-FFF2-40B4-BE49-F238E27FC236}">
                <a16:creationId xmlns:a16="http://schemas.microsoft.com/office/drawing/2014/main" id="{FA001AE7-4E42-42A6-9347-729901FA288B}"/>
              </a:ext>
            </a:extLst>
          </p:cNvPr>
          <p:cNvSpPr>
            <a:spLocks noGrp="1"/>
          </p:cNvSpPr>
          <p:nvPr>
            <p:ph type="body" sz="quarter" idx="72"/>
          </p:nvPr>
        </p:nvSpPr>
        <p:spPr>
          <a:xfrm>
            <a:off x="7916852" y="3209465"/>
            <a:ext cx="1908000" cy="214088"/>
          </a:xfrm>
        </p:spPr>
        <p:txBody>
          <a:bodyPr lIns="0" tIns="0" rIns="0" bIns="0" rtlCol="0">
            <a:normAutofit/>
          </a:bodyPr>
          <a:lstStyle>
            <a:lvl1pPr marL="0" indent="0" algn="l">
              <a:spcBef>
                <a:spcPts val="600"/>
              </a:spcBef>
              <a:buClr>
                <a:schemeClr val="bg1">
                  <a:lumMod val="50000"/>
                </a:schemeClr>
              </a:buClr>
              <a:buSzPct val="125000"/>
              <a:buFont typeface="Arial" panose="020B0604020202020204" pitchFamily="34" charset="0"/>
              <a:buNone/>
              <a:defRPr sz="1400" b="0" i="0">
                <a:solidFill>
                  <a:schemeClr val="bg2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6" name="Picture Placeholder 10">
            <a:extLst>
              <a:ext uri="{FF2B5EF4-FFF2-40B4-BE49-F238E27FC236}">
                <a16:creationId xmlns:a16="http://schemas.microsoft.com/office/drawing/2014/main" id="{C3CA770E-AF5C-412A-8286-39C2516C33FB}"/>
              </a:ext>
            </a:extLst>
          </p:cNvPr>
          <p:cNvSpPr>
            <a:spLocks noGrp="1"/>
          </p:cNvSpPr>
          <p:nvPr>
            <p:ph type="pic" sz="quarter" idx="73"/>
          </p:nvPr>
        </p:nvSpPr>
        <p:spPr>
          <a:xfrm>
            <a:off x="6252805" y="2440194"/>
            <a:ext cx="1389888" cy="1389888"/>
          </a:xfrm>
          <a:prstGeom prst="ellipse">
            <a:avLst/>
          </a:prstGeom>
          <a:ln>
            <a:solidFill>
              <a:schemeClr val="bg2"/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28" name="Text Placeholder 11">
            <a:extLst>
              <a:ext uri="{FF2B5EF4-FFF2-40B4-BE49-F238E27FC236}">
                <a16:creationId xmlns:a16="http://schemas.microsoft.com/office/drawing/2014/main" id="{18E76348-9871-4FA1-9460-69F230C89BDA}"/>
              </a:ext>
            </a:extLst>
          </p:cNvPr>
          <p:cNvSpPr>
            <a:spLocks noGrp="1"/>
          </p:cNvSpPr>
          <p:nvPr>
            <p:ph type="body" sz="quarter" idx="74"/>
          </p:nvPr>
        </p:nvSpPr>
        <p:spPr>
          <a:xfrm>
            <a:off x="2742719" y="3874620"/>
            <a:ext cx="3039906" cy="1874702"/>
          </a:xfrm>
        </p:spPr>
        <p:txBody>
          <a:bodyPr lIns="0" tIns="0" rIns="0" bIns="0" rtlCol="0">
            <a:normAutofit/>
          </a:bodyPr>
          <a:lstStyle>
            <a:lvl1pPr marL="0" indent="0" algn="l">
              <a:spcBef>
                <a:spcPts val="600"/>
              </a:spcBef>
              <a:buClr>
                <a:schemeClr val="bg1">
                  <a:lumMod val="50000"/>
                </a:schemeClr>
              </a:buClr>
              <a:buSzPct val="125000"/>
              <a:buFont typeface="Arial" panose="020B0604020202020204" pitchFamily="34" charset="0"/>
              <a:buNone/>
              <a:defRPr sz="1400" b="0" i="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9" name="Text Placeholder 11">
            <a:extLst>
              <a:ext uri="{FF2B5EF4-FFF2-40B4-BE49-F238E27FC236}">
                <a16:creationId xmlns:a16="http://schemas.microsoft.com/office/drawing/2014/main" id="{7C11E7F0-ED81-4CB0-8A14-4C97909FDA1C}"/>
              </a:ext>
            </a:extLst>
          </p:cNvPr>
          <p:cNvSpPr>
            <a:spLocks noGrp="1"/>
          </p:cNvSpPr>
          <p:nvPr>
            <p:ph type="body" sz="quarter" idx="75"/>
          </p:nvPr>
        </p:nvSpPr>
        <p:spPr>
          <a:xfrm>
            <a:off x="7916852" y="3874620"/>
            <a:ext cx="3039906" cy="1874702"/>
          </a:xfrm>
        </p:spPr>
        <p:txBody>
          <a:bodyPr lIns="0" tIns="0" rIns="0" bIns="0" rtlCol="0">
            <a:normAutofit/>
          </a:bodyPr>
          <a:lstStyle>
            <a:lvl1pPr marL="0" indent="0" algn="l">
              <a:spcBef>
                <a:spcPts val="600"/>
              </a:spcBef>
              <a:buClr>
                <a:schemeClr val="bg1">
                  <a:lumMod val="50000"/>
                </a:schemeClr>
              </a:buClr>
              <a:buSzPct val="125000"/>
              <a:buFont typeface="Arial" panose="020B0604020202020204" pitchFamily="34" charset="0"/>
              <a:buNone/>
              <a:defRPr sz="1400" b="0" i="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35" name="Picture Placeholder 11">
            <a:extLst>
              <a:ext uri="{FF2B5EF4-FFF2-40B4-BE49-F238E27FC236}">
                <a16:creationId xmlns:a16="http://schemas.microsoft.com/office/drawing/2014/main" id="{6B1C1861-9B5E-4FAB-A6BD-7DB0815CBD78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9409913" y="851603"/>
            <a:ext cx="1938528" cy="393192"/>
          </a:xfrm>
          <a:prstGeom prst="roundRect">
            <a:avLst/>
          </a:prstGeo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78877334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Caption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F1442BA-C2B2-46FE-95B0-C15FF846CEAA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1B7F5A1-ACE9-48DF-BB64-61C809D3A883}"/>
              </a:ext>
            </a:extLst>
          </p:cNvPr>
          <p:cNvSpPr/>
          <p:nvPr userDrawn="1"/>
        </p:nvSpPr>
        <p:spPr>
          <a:xfrm>
            <a:off x="0" y="-14228"/>
            <a:ext cx="12192000" cy="6858000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D60033C-E502-4C97-87DB-99F01B55681B}"/>
              </a:ext>
            </a:extLst>
          </p:cNvPr>
          <p:cNvSpPr/>
          <p:nvPr userDrawn="1"/>
        </p:nvSpPr>
        <p:spPr>
          <a:xfrm>
            <a:off x="0" y="3541262"/>
            <a:ext cx="12192000" cy="3316737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B0B20C-63A0-49A1-A09F-99F86387E4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805472"/>
            <a:ext cx="6862011" cy="552848"/>
          </a:xfrm>
        </p:spPr>
        <p:txBody>
          <a:bodyPr lIns="0" tIns="0" rIns="0" bIns="0" rtlCol="0" anchor="b" anchorCtr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47A35AD-A6B0-4735-8919-A2B1FC60B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39F1232-9583-471E-AACE-18D4EE3C62C5}" type="datetime1">
              <a:rPr lang="en-GB" noProof="0" smtClean="0"/>
              <a:t>19/05/2025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4BB4B8-6523-4A06-BB13-F2DFA9ADC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BF61A0-C10F-465A-995A-A16687B4B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28" name="Text Placeholder 11">
            <a:extLst>
              <a:ext uri="{FF2B5EF4-FFF2-40B4-BE49-F238E27FC236}">
                <a16:creationId xmlns:a16="http://schemas.microsoft.com/office/drawing/2014/main" id="{18E76348-9871-4FA1-9460-69F230C89BDA}"/>
              </a:ext>
            </a:extLst>
          </p:cNvPr>
          <p:cNvSpPr>
            <a:spLocks noGrp="1"/>
          </p:cNvSpPr>
          <p:nvPr>
            <p:ph type="body" sz="quarter" idx="74"/>
          </p:nvPr>
        </p:nvSpPr>
        <p:spPr>
          <a:xfrm>
            <a:off x="839788" y="3938788"/>
            <a:ext cx="4942837" cy="1874702"/>
          </a:xfrm>
        </p:spPr>
        <p:txBody>
          <a:bodyPr lIns="0" tIns="0" rIns="0" bIns="0" rtlCol="0">
            <a:normAutofit/>
          </a:bodyPr>
          <a:lstStyle>
            <a:lvl1pPr marL="0" indent="0" algn="l">
              <a:spcBef>
                <a:spcPts val="600"/>
              </a:spcBef>
              <a:buClr>
                <a:schemeClr val="bg1">
                  <a:lumMod val="50000"/>
                </a:schemeClr>
              </a:buClr>
              <a:buSzPct val="125000"/>
              <a:buFont typeface="Arial" panose="020B0604020202020204" pitchFamily="34" charset="0"/>
              <a:buNone/>
              <a:defRPr sz="1400" b="0" i="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9" name="Text Placeholder 11">
            <a:extLst>
              <a:ext uri="{FF2B5EF4-FFF2-40B4-BE49-F238E27FC236}">
                <a16:creationId xmlns:a16="http://schemas.microsoft.com/office/drawing/2014/main" id="{7C11E7F0-ED81-4CB0-8A14-4C97909FDA1C}"/>
              </a:ext>
            </a:extLst>
          </p:cNvPr>
          <p:cNvSpPr>
            <a:spLocks noGrp="1"/>
          </p:cNvSpPr>
          <p:nvPr>
            <p:ph type="body" sz="quarter" idx="75"/>
          </p:nvPr>
        </p:nvSpPr>
        <p:spPr>
          <a:xfrm>
            <a:off x="6409377" y="3938788"/>
            <a:ext cx="4942836" cy="1874702"/>
          </a:xfrm>
        </p:spPr>
        <p:txBody>
          <a:bodyPr lIns="0" tIns="0" rIns="0" bIns="0" rtlCol="0">
            <a:normAutofit/>
          </a:bodyPr>
          <a:lstStyle>
            <a:lvl1pPr marL="216000" indent="-216000" algn="l">
              <a:spcBef>
                <a:spcPts val="600"/>
              </a:spcBef>
              <a:buClr>
                <a:schemeClr val="bg1">
                  <a:lumMod val="50000"/>
                </a:schemeClr>
              </a:buClr>
              <a:buSzPct val="125000"/>
              <a:buFont typeface="Arial" panose="020B0604020202020204" pitchFamily="34" charset="0"/>
              <a:buChar char="•"/>
              <a:defRPr sz="1400" b="0" i="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7" name="Text Placeholder 11">
            <a:extLst>
              <a:ext uri="{FF2B5EF4-FFF2-40B4-BE49-F238E27FC236}">
                <a16:creationId xmlns:a16="http://schemas.microsoft.com/office/drawing/2014/main" id="{6118C391-74F9-4973-A7A7-1B372BA2986C}"/>
              </a:ext>
            </a:extLst>
          </p:cNvPr>
          <p:cNvSpPr>
            <a:spLocks noGrp="1"/>
          </p:cNvSpPr>
          <p:nvPr>
            <p:ph type="body" sz="quarter" idx="47"/>
          </p:nvPr>
        </p:nvSpPr>
        <p:spPr>
          <a:xfrm>
            <a:off x="836613" y="1392449"/>
            <a:ext cx="8128800" cy="870309"/>
          </a:xfrm>
        </p:spPr>
        <p:txBody>
          <a:bodyPr lIns="36000" tIns="0" rIns="0" bIns="0" rtlCol="0">
            <a:normAutofit/>
          </a:bodyPr>
          <a:lstStyle>
            <a:lvl1pPr marL="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800" i="0">
                <a:solidFill>
                  <a:schemeClr val="tx2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9" name="Picture Placeholder 11">
            <a:extLst>
              <a:ext uri="{FF2B5EF4-FFF2-40B4-BE49-F238E27FC236}">
                <a16:creationId xmlns:a16="http://schemas.microsoft.com/office/drawing/2014/main" id="{9112DCB4-4925-43FD-B9C6-F2236950857F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9409913" y="851603"/>
            <a:ext cx="1938528" cy="393192"/>
          </a:xfrm>
          <a:prstGeom prst="roundRect">
            <a:avLst/>
          </a:prstGeo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72792613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bile Content and Caption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F1442BA-C2B2-46FE-95B0-C15FF846CEAA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B6A5190-405E-4BAD-9D24-C60BCE1026AC}"/>
              </a:ext>
            </a:extLst>
          </p:cNvPr>
          <p:cNvSpPr/>
          <p:nvPr userDrawn="1"/>
        </p:nvSpPr>
        <p:spPr>
          <a:xfrm>
            <a:off x="0" y="-336"/>
            <a:ext cx="12192000" cy="6857999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D60033C-E502-4C97-87DB-99F01B55681B}"/>
              </a:ext>
            </a:extLst>
          </p:cNvPr>
          <p:cNvSpPr/>
          <p:nvPr userDrawn="1"/>
        </p:nvSpPr>
        <p:spPr>
          <a:xfrm>
            <a:off x="0" y="4050792"/>
            <a:ext cx="12192000" cy="2807208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B0B20C-63A0-49A1-A09F-99F86387E4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805472"/>
            <a:ext cx="6862011" cy="552848"/>
          </a:xfrm>
        </p:spPr>
        <p:txBody>
          <a:bodyPr lIns="0" tIns="0" rIns="0" bIns="0" rtlCol="0" anchor="b" anchorCtr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47A35AD-A6B0-4735-8919-A2B1FC60B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CF6EF56-B2D0-4A70-935A-C9910209EE6E}" type="datetime1">
              <a:rPr lang="en-GB" noProof="0" smtClean="0"/>
              <a:t>19/05/2025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4BB4B8-6523-4A06-BB13-F2DFA9ADC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BF61A0-C10F-465A-995A-A16687B4B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28" name="Text Placeholder 11">
            <a:extLst>
              <a:ext uri="{FF2B5EF4-FFF2-40B4-BE49-F238E27FC236}">
                <a16:creationId xmlns:a16="http://schemas.microsoft.com/office/drawing/2014/main" id="{18E76348-9871-4FA1-9460-69F230C89BDA}"/>
              </a:ext>
            </a:extLst>
          </p:cNvPr>
          <p:cNvSpPr>
            <a:spLocks noGrp="1"/>
          </p:cNvSpPr>
          <p:nvPr>
            <p:ph type="body" sz="quarter" idx="74" hasCustomPrompt="1"/>
          </p:nvPr>
        </p:nvSpPr>
        <p:spPr>
          <a:xfrm>
            <a:off x="839787" y="4512195"/>
            <a:ext cx="2176272" cy="300437"/>
          </a:xfrm>
        </p:spPr>
        <p:txBody>
          <a:bodyPr lIns="0" tIns="0" rIns="0" bIns="0" rtlCol="0">
            <a:noAutofit/>
          </a:bodyPr>
          <a:lstStyle>
            <a:lvl1pPr marL="0" indent="0" algn="l">
              <a:spcBef>
                <a:spcPts val="600"/>
              </a:spcBef>
              <a:buClr>
                <a:schemeClr val="bg1">
                  <a:lumMod val="50000"/>
                </a:schemeClr>
              </a:buClr>
              <a:buSzPct val="125000"/>
              <a:buFont typeface="Arial" panose="020B0604020202020204" pitchFamily="34" charset="0"/>
              <a:buNone/>
              <a:defRPr sz="2200" b="1" i="0">
                <a:solidFill>
                  <a:schemeClr val="bg2"/>
                </a:solidFill>
                <a:latin typeface="+mj-lt"/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GB" noProof="0" dirty="0"/>
              <a:t>Section title</a:t>
            </a:r>
          </a:p>
        </p:txBody>
      </p:sp>
      <p:sp>
        <p:nvSpPr>
          <p:cNvPr id="29" name="Text Placeholder 11">
            <a:extLst>
              <a:ext uri="{FF2B5EF4-FFF2-40B4-BE49-F238E27FC236}">
                <a16:creationId xmlns:a16="http://schemas.microsoft.com/office/drawing/2014/main" id="{7C11E7F0-ED81-4CB0-8A14-4C97909FDA1C}"/>
              </a:ext>
            </a:extLst>
          </p:cNvPr>
          <p:cNvSpPr>
            <a:spLocks noGrp="1"/>
          </p:cNvSpPr>
          <p:nvPr>
            <p:ph type="body" sz="quarter" idx="75"/>
          </p:nvPr>
        </p:nvSpPr>
        <p:spPr>
          <a:xfrm>
            <a:off x="828570" y="4850265"/>
            <a:ext cx="2176272" cy="938012"/>
          </a:xfrm>
        </p:spPr>
        <p:txBody>
          <a:bodyPr lIns="0" tIns="0" rIns="0" bIns="0" rtlCol="0">
            <a:normAutofit/>
          </a:bodyPr>
          <a:lstStyle>
            <a:lvl1pPr marL="0" indent="0" algn="l">
              <a:spcBef>
                <a:spcPts val="600"/>
              </a:spcBef>
              <a:buClr>
                <a:schemeClr val="bg1">
                  <a:lumMod val="50000"/>
                </a:schemeClr>
              </a:buClr>
              <a:buSzPct val="125000"/>
              <a:buFont typeface="Arial" panose="020B0604020202020204" pitchFamily="34" charset="0"/>
              <a:buNone/>
              <a:defRPr sz="1400" b="0" i="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7" name="Text Placeholder 11">
            <a:extLst>
              <a:ext uri="{FF2B5EF4-FFF2-40B4-BE49-F238E27FC236}">
                <a16:creationId xmlns:a16="http://schemas.microsoft.com/office/drawing/2014/main" id="{6118C391-74F9-4973-A7A7-1B372BA2986C}"/>
              </a:ext>
            </a:extLst>
          </p:cNvPr>
          <p:cNvSpPr>
            <a:spLocks noGrp="1"/>
          </p:cNvSpPr>
          <p:nvPr>
            <p:ph type="body" sz="quarter" idx="47"/>
          </p:nvPr>
        </p:nvSpPr>
        <p:spPr>
          <a:xfrm>
            <a:off x="836613" y="1392449"/>
            <a:ext cx="8128800" cy="600249"/>
          </a:xfrm>
        </p:spPr>
        <p:txBody>
          <a:bodyPr lIns="36000" tIns="0" rIns="0" bIns="0" rtlCol="0">
            <a:normAutofit/>
          </a:bodyPr>
          <a:lstStyle>
            <a:lvl1pPr marL="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800" i="0">
                <a:solidFill>
                  <a:schemeClr val="bg2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2" name="Picture Placeholder 20">
            <a:extLst>
              <a:ext uri="{FF2B5EF4-FFF2-40B4-BE49-F238E27FC236}">
                <a16:creationId xmlns:a16="http://schemas.microsoft.com/office/drawing/2014/main" id="{BC5C1227-3435-44A2-A29B-3E34D7E6EDFA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828570" y="2880087"/>
            <a:ext cx="1069848" cy="795528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13" name="Picture Placeholder 20">
            <a:extLst>
              <a:ext uri="{FF2B5EF4-FFF2-40B4-BE49-F238E27FC236}">
                <a16:creationId xmlns:a16="http://schemas.microsoft.com/office/drawing/2014/main" id="{84E6553B-BFD6-41B1-B2FB-B2FF92DCFFFB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3614288" y="2880087"/>
            <a:ext cx="1069848" cy="795528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15" name="Text Placeholder 11">
            <a:extLst>
              <a:ext uri="{FF2B5EF4-FFF2-40B4-BE49-F238E27FC236}">
                <a16:creationId xmlns:a16="http://schemas.microsoft.com/office/drawing/2014/main" id="{D88F4128-E844-49D5-B896-F5B8360E0547}"/>
              </a:ext>
            </a:extLst>
          </p:cNvPr>
          <p:cNvSpPr>
            <a:spLocks noGrp="1"/>
          </p:cNvSpPr>
          <p:nvPr>
            <p:ph type="body" sz="quarter" idx="76" hasCustomPrompt="1"/>
          </p:nvPr>
        </p:nvSpPr>
        <p:spPr>
          <a:xfrm>
            <a:off x="3479372" y="4512195"/>
            <a:ext cx="2176272" cy="300437"/>
          </a:xfrm>
        </p:spPr>
        <p:txBody>
          <a:bodyPr lIns="0" tIns="0" rIns="0" bIns="0" rtlCol="0">
            <a:noAutofit/>
          </a:bodyPr>
          <a:lstStyle>
            <a:lvl1pPr marL="0" indent="0" algn="l">
              <a:spcBef>
                <a:spcPts val="600"/>
              </a:spcBef>
              <a:buClr>
                <a:schemeClr val="bg1">
                  <a:lumMod val="50000"/>
                </a:schemeClr>
              </a:buClr>
              <a:buSzPct val="125000"/>
              <a:buFont typeface="Arial" panose="020B0604020202020204" pitchFamily="34" charset="0"/>
              <a:buNone/>
              <a:defRPr sz="2200" b="1" i="0">
                <a:solidFill>
                  <a:schemeClr val="bg2"/>
                </a:solidFill>
                <a:latin typeface="+mj-lt"/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GB" noProof="0" dirty="0"/>
              <a:t>Section title</a:t>
            </a:r>
          </a:p>
        </p:txBody>
      </p:sp>
      <p:sp>
        <p:nvSpPr>
          <p:cNvPr id="16" name="Text Placeholder 11">
            <a:extLst>
              <a:ext uri="{FF2B5EF4-FFF2-40B4-BE49-F238E27FC236}">
                <a16:creationId xmlns:a16="http://schemas.microsoft.com/office/drawing/2014/main" id="{A4D9A5A5-DC49-42A9-AF1C-03EE63FAC03F}"/>
              </a:ext>
            </a:extLst>
          </p:cNvPr>
          <p:cNvSpPr>
            <a:spLocks noGrp="1"/>
          </p:cNvSpPr>
          <p:nvPr>
            <p:ph type="body" sz="quarter" idx="77"/>
          </p:nvPr>
        </p:nvSpPr>
        <p:spPr>
          <a:xfrm>
            <a:off x="3468155" y="4850265"/>
            <a:ext cx="2176272" cy="938012"/>
          </a:xfrm>
        </p:spPr>
        <p:txBody>
          <a:bodyPr lIns="0" tIns="0" rIns="0" bIns="0" rtlCol="0">
            <a:normAutofit/>
          </a:bodyPr>
          <a:lstStyle>
            <a:lvl1pPr marL="0" indent="0" algn="l">
              <a:spcBef>
                <a:spcPts val="600"/>
              </a:spcBef>
              <a:buClr>
                <a:schemeClr val="bg1">
                  <a:lumMod val="50000"/>
                </a:schemeClr>
              </a:buClr>
              <a:buSzPct val="125000"/>
              <a:buFont typeface="Arial" panose="020B0604020202020204" pitchFamily="34" charset="0"/>
              <a:buNone/>
              <a:defRPr sz="1400" b="0" i="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SzPct val="125000"/>
              <a:buFont typeface="Wingdings" panose="05000000000000000000" pitchFamily="2" charset="2"/>
              <a:buNone/>
              <a:defRPr sz="1200" i="1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F48B1E6-F024-4B3C-B742-0BF9E09286E4}"/>
              </a:ext>
            </a:extLst>
          </p:cNvPr>
          <p:cNvSpPr/>
          <p:nvPr userDrawn="1"/>
        </p:nvSpPr>
        <p:spPr>
          <a:xfrm>
            <a:off x="6125937" y="2250550"/>
            <a:ext cx="2286000" cy="3657600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C43F6EC-68DC-4837-BACC-5AD6767A59B3}"/>
              </a:ext>
            </a:extLst>
          </p:cNvPr>
          <p:cNvSpPr/>
          <p:nvPr userDrawn="1"/>
        </p:nvSpPr>
        <p:spPr>
          <a:xfrm rot="5400000">
            <a:off x="8598924" y="2762976"/>
            <a:ext cx="2286000" cy="2684355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b="-3625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4629E6EA-0F70-4614-B242-4AE3E4301398}"/>
              </a:ext>
            </a:extLst>
          </p:cNvPr>
          <p:cNvSpPr>
            <a:spLocks noGrp="1"/>
          </p:cNvSpPr>
          <p:nvPr>
            <p:ph type="pic" sz="quarter" idx="78"/>
          </p:nvPr>
        </p:nvSpPr>
        <p:spPr>
          <a:xfrm>
            <a:off x="6283325" y="2410395"/>
            <a:ext cx="1974850" cy="3047430"/>
          </a:xfrm>
          <a:ln w="25400">
            <a:solidFill>
              <a:schemeClr val="bg2"/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id="{32379FE9-C48F-4225-A40A-A3E6CAD4F51E}"/>
              </a:ext>
            </a:extLst>
          </p:cNvPr>
          <p:cNvSpPr>
            <a:spLocks noGrp="1"/>
          </p:cNvSpPr>
          <p:nvPr>
            <p:ph type="pic" sz="quarter" idx="79"/>
          </p:nvPr>
        </p:nvSpPr>
        <p:spPr>
          <a:xfrm>
            <a:off x="8412163" y="3124606"/>
            <a:ext cx="2511425" cy="1976400"/>
          </a:xfrm>
          <a:ln w="25400">
            <a:solidFill>
              <a:schemeClr val="bg2"/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26" name="Picture Placeholder 11">
            <a:extLst>
              <a:ext uri="{FF2B5EF4-FFF2-40B4-BE49-F238E27FC236}">
                <a16:creationId xmlns:a16="http://schemas.microsoft.com/office/drawing/2014/main" id="{FFDA0C1B-4B80-4211-8E8D-A19CA0D2A593}"/>
              </a:ext>
            </a:extLst>
          </p:cNvPr>
          <p:cNvSpPr>
            <a:spLocks noGrp="1"/>
          </p:cNvSpPr>
          <p:nvPr>
            <p:ph type="pic" sz="quarter" idx="80"/>
          </p:nvPr>
        </p:nvSpPr>
        <p:spPr>
          <a:xfrm>
            <a:off x="9409913" y="851603"/>
            <a:ext cx="1938528" cy="393192"/>
          </a:xfrm>
          <a:prstGeom prst="roundRect">
            <a:avLst/>
          </a:prstGeo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28921764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09A5174-1112-4D75-9ACE-EB000DE44EE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B241F2F-6D67-4597-AB7C-D982860837A5}"/>
              </a:ext>
            </a:extLst>
          </p:cNvPr>
          <p:cNvSpPr/>
          <p:nvPr userDrawn="1"/>
        </p:nvSpPr>
        <p:spPr>
          <a:xfrm>
            <a:off x="3585972" y="0"/>
            <a:ext cx="5020056" cy="6858000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7639DF-BB81-43B2-81DF-DC0942E8845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585972" y="2551430"/>
            <a:ext cx="5020056" cy="1633085"/>
          </a:xfrm>
        </p:spPr>
        <p:txBody>
          <a:bodyPr rtlCol="0" anchor="b">
            <a:normAutofit/>
          </a:bodyPr>
          <a:lstStyle>
            <a:lvl1pPr algn="ctr">
              <a:lnSpc>
                <a:spcPct val="85000"/>
              </a:lnSpc>
              <a:defRPr sz="5500" b="1"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 dirty="0"/>
              <a:t>Presentation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862A2A7-5821-4BAA-A45B-8AFDF4E0FB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1400" y="4653445"/>
            <a:ext cx="5027613" cy="827197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7359650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A7E2F25-E114-4A75-B5B3-F09D555DDFF8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09BEFEA-934B-49DB-9A67-071B716E9BCC}"/>
              </a:ext>
            </a:extLst>
          </p:cNvPr>
          <p:cNvSpPr/>
          <p:nvPr userDrawn="1"/>
        </p:nvSpPr>
        <p:spPr>
          <a:xfrm>
            <a:off x="6769608" y="0"/>
            <a:ext cx="5422392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D86D2BD-969D-4473-8460-B0377486ABC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235826" y="3924940"/>
            <a:ext cx="4116387" cy="1740445"/>
          </a:xfrm>
        </p:spPr>
        <p:txBody>
          <a:bodyPr lIns="0" tIns="0" rIns="0" bIns="0" rtlCol="0" anchor="b" anchorCtr="0">
            <a:noAutofit/>
          </a:bodyPr>
          <a:lstStyle>
            <a:lvl1pPr algn="r">
              <a:defRPr sz="5500" b="1"/>
            </a:lvl1pPr>
          </a:lstStyle>
          <a:p>
            <a:pPr rtl="0"/>
            <a:r>
              <a:rPr lang="en-GB" noProof="0" dirty="0"/>
              <a:t>Presentation title</a:t>
            </a: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1124E491-FFE2-4D91-8211-BFEB67FC40B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235826" y="5681266"/>
            <a:ext cx="4116387" cy="400081"/>
          </a:xfrm>
        </p:spPr>
        <p:txBody>
          <a:bodyPr lIns="0" tIns="0" rIns="0" bIns="0" rtlCol="0" anchor="b" anchorCtr="0">
            <a:normAutofit/>
          </a:bodyPr>
          <a:lstStyle>
            <a:lvl1pPr marL="0" indent="0" algn="r">
              <a:buNone/>
              <a:defRPr sz="28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 noProof="0" dirty="0"/>
              <a:t>Subtitle Here</a:t>
            </a:r>
          </a:p>
        </p:txBody>
      </p:sp>
    </p:spTree>
    <p:extLst>
      <p:ext uri="{BB962C8B-B14F-4D97-AF65-F5344CB8AC3E}">
        <p14:creationId xmlns:p14="http://schemas.microsoft.com/office/powerpoint/2010/main" val="275176162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F1442BA-C2B2-46FE-95B0-C15FF846CEAA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6B665D0-4EDB-4342-BED1-27DA9BA746A8}"/>
              </a:ext>
            </a:extLst>
          </p:cNvPr>
          <p:cNvSpPr/>
          <p:nvPr userDrawn="1"/>
        </p:nvSpPr>
        <p:spPr>
          <a:xfrm>
            <a:off x="7454" y="-1"/>
            <a:ext cx="12192000" cy="6857999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D60033C-E502-4C97-87DB-99F01B55681B}"/>
              </a:ext>
            </a:extLst>
          </p:cNvPr>
          <p:cNvSpPr/>
          <p:nvPr userDrawn="1"/>
        </p:nvSpPr>
        <p:spPr>
          <a:xfrm>
            <a:off x="0" y="1965960"/>
            <a:ext cx="12192000" cy="489204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B0B20C-63A0-49A1-A09F-99F86387E4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805472"/>
            <a:ext cx="10512425" cy="552848"/>
          </a:xfrm>
        </p:spPr>
        <p:txBody>
          <a:bodyPr lIns="0" tIns="0" rIns="0" bIns="0" rtlCol="0" anchor="b" anchorCtr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47A35AD-A6B0-4735-8919-A2B1FC60B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CCC7986-8467-4919-8B29-1A8D47B98740}" type="datetime1">
              <a:rPr lang="en-GB" noProof="0" smtClean="0"/>
              <a:t>19/05/2025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4BB4B8-6523-4A06-BB13-F2DFA9ADC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BF61A0-C10F-465A-995A-A16687B4B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3462FAC8-55F2-4A8C-BD0D-938A725760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64470"/>
            <a:ext cx="10515600" cy="3604962"/>
          </a:xfrm>
        </p:spPr>
        <p:txBody>
          <a:bodyPr rtlCol="0"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29554041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F1442BA-C2B2-46FE-95B0-C15FF846CEAA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8CF4E3C4-06F3-4C9B-8844-62F3323AB7DD}"/>
              </a:ext>
            </a:extLst>
          </p:cNvPr>
          <p:cNvSpPr/>
          <p:nvPr userDrawn="1"/>
        </p:nvSpPr>
        <p:spPr>
          <a:xfrm>
            <a:off x="-1587" y="6408"/>
            <a:ext cx="12192000" cy="6851591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B7314DC4-8C9E-4F01-A18F-43188041EB03}"/>
              </a:ext>
            </a:extLst>
          </p:cNvPr>
          <p:cNvSpPr/>
          <p:nvPr userDrawn="1"/>
        </p:nvSpPr>
        <p:spPr>
          <a:xfrm>
            <a:off x="0" y="1965960"/>
            <a:ext cx="12192000" cy="489204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37" name="Content Placeholder 2">
            <a:extLst>
              <a:ext uri="{FF2B5EF4-FFF2-40B4-BE49-F238E27FC236}">
                <a16:creationId xmlns:a16="http://schemas.microsoft.com/office/drawing/2014/main" id="{27010291-978E-4CC6-876F-E22ADA4A32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049405"/>
            <a:ext cx="5181600" cy="3588615"/>
          </a:xfrm>
        </p:spPr>
        <p:txBody>
          <a:bodyPr rtlCol="0">
            <a:normAutofit/>
          </a:bodyPr>
          <a:lstStyle>
            <a:lvl1pPr>
              <a:defRPr sz="20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400">
                <a:solidFill>
                  <a:schemeClr val="bg1"/>
                </a:solidFill>
              </a:defRPr>
            </a:lvl4pPr>
            <a:lvl5pPr>
              <a:defRPr sz="14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38" name="Content Placeholder 3">
            <a:extLst>
              <a:ext uri="{FF2B5EF4-FFF2-40B4-BE49-F238E27FC236}">
                <a16:creationId xmlns:a16="http://schemas.microsoft.com/office/drawing/2014/main" id="{C0C7E056-802B-46B6-8017-5D7F87B41A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049405"/>
            <a:ext cx="5181600" cy="3568970"/>
          </a:xfrm>
        </p:spPr>
        <p:txBody>
          <a:bodyPr rtlCol="0">
            <a:normAutofit/>
          </a:bodyPr>
          <a:lstStyle>
            <a:lvl1pPr>
              <a:defRPr sz="20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400">
                <a:solidFill>
                  <a:schemeClr val="bg1"/>
                </a:solidFill>
              </a:defRPr>
            </a:lvl4pPr>
            <a:lvl5pPr>
              <a:defRPr sz="14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F5D76E00-0ACB-4B7A-B045-2A0F2EF8D8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F850059-8D6D-4372-BF03-586B82C77D45}" type="datetime1">
              <a:rPr lang="en-GB" noProof="0" smtClean="0"/>
              <a:t>19/05/2025</a:t>
            </a:fld>
            <a:endParaRPr lang="en-GB" noProof="0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BB112229-A962-49D4-B30E-99CFF547CC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 dirty="0"/>
              <a:t>ADD A FOOTER</a:t>
            </a: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5AD09447-00BF-439A-B49F-4D5A25FEEA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39" name="Title 1">
            <a:extLst>
              <a:ext uri="{FF2B5EF4-FFF2-40B4-BE49-F238E27FC236}">
                <a16:creationId xmlns:a16="http://schemas.microsoft.com/office/drawing/2014/main" id="{6D1F570F-D9DD-43A5-A55C-A231D1F75E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805472"/>
            <a:ext cx="10512425" cy="552848"/>
          </a:xfrm>
        </p:spPr>
        <p:txBody>
          <a:bodyPr lIns="0" tIns="0" rIns="0" bIns="0" rtlCol="0" anchor="b" anchorCtr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11711644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F1442BA-C2B2-46FE-95B0-C15FF846CEAA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6B665D0-4EDB-4342-BED1-27DA9BA746A8}"/>
              </a:ext>
            </a:extLst>
          </p:cNvPr>
          <p:cNvSpPr/>
          <p:nvPr userDrawn="1"/>
        </p:nvSpPr>
        <p:spPr>
          <a:xfrm>
            <a:off x="7454" y="-1"/>
            <a:ext cx="12192000" cy="6857999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D60033C-E502-4C97-87DB-99F01B55681B}"/>
              </a:ext>
            </a:extLst>
          </p:cNvPr>
          <p:cNvSpPr/>
          <p:nvPr userDrawn="1"/>
        </p:nvSpPr>
        <p:spPr>
          <a:xfrm>
            <a:off x="0" y="1965960"/>
            <a:ext cx="12192000" cy="489204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B0B20C-63A0-49A1-A09F-99F86387E4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805472"/>
            <a:ext cx="10512425" cy="552848"/>
          </a:xfrm>
        </p:spPr>
        <p:txBody>
          <a:bodyPr lIns="0" tIns="0" rIns="0" bIns="0" rtlCol="0" anchor="b" anchorCtr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47A35AD-A6B0-4735-8919-A2B1FC60B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99CEDBC-8098-44A7-A208-6CC91A55276C}" type="datetime1">
              <a:rPr lang="en-GB" noProof="0" smtClean="0"/>
              <a:t>19/05/2025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4BB4B8-6523-4A06-BB13-F2DFA9ADC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BF61A0-C10F-465A-995A-A16687B4B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A0794048-CBDE-4DD8-B381-C7B3F8BC6B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049403"/>
            <a:ext cx="5157787" cy="455672"/>
          </a:xfrm>
        </p:spPr>
        <p:txBody>
          <a:bodyPr rtlCol="0" anchor="b"/>
          <a:lstStyle>
            <a:lvl1pPr marL="0" indent="0">
              <a:buNone/>
              <a:defRPr sz="24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8728F1E0-EBE6-4A1C-A9AD-A2F93B6140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2049401"/>
            <a:ext cx="5183188" cy="455673"/>
          </a:xfrm>
        </p:spPr>
        <p:txBody>
          <a:bodyPr rtlCol="0" anchor="b"/>
          <a:lstStyle>
            <a:lvl1pPr marL="0" indent="0">
              <a:buNone/>
              <a:defRPr sz="24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0" name="Content Placeholder 5">
            <a:extLst>
              <a:ext uri="{FF2B5EF4-FFF2-40B4-BE49-F238E27FC236}">
                <a16:creationId xmlns:a16="http://schemas.microsoft.com/office/drawing/2014/main" id="{A0E71F33-4A3C-4FCB-968D-EDA3A37F0BC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132946"/>
          </a:xfrm>
        </p:spPr>
        <p:txBody>
          <a:bodyPr rtlCol="0">
            <a:normAutofit/>
          </a:bodyPr>
          <a:lstStyle>
            <a:lvl1pPr>
              <a:defRPr sz="20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400">
                <a:solidFill>
                  <a:schemeClr val="bg1"/>
                </a:solidFill>
              </a:defRPr>
            </a:lvl4pPr>
            <a:lvl5pPr>
              <a:defRPr sz="14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21" name="Content Placeholder 3">
            <a:extLst>
              <a:ext uri="{FF2B5EF4-FFF2-40B4-BE49-F238E27FC236}">
                <a16:creationId xmlns:a16="http://schemas.microsoft.com/office/drawing/2014/main" id="{FE2D98C8-5649-4EB0-A619-A662461EC9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132946"/>
          </a:xfrm>
        </p:spPr>
        <p:txBody>
          <a:bodyPr rtlCol="0">
            <a:normAutofit/>
          </a:bodyPr>
          <a:lstStyle>
            <a:lvl1pPr>
              <a:defRPr sz="20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400">
                <a:solidFill>
                  <a:schemeClr val="bg1"/>
                </a:solidFill>
              </a:defRPr>
            </a:lvl4pPr>
            <a:lvl5pPr>
              <a:defRPr sz="14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16991657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883BD79-B5BB-43E2-BB74-F9008C3AA58F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BC13AD7-0902-4462-AE2E-A3198854D169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AC8DEE1-3923-45D0-A00B-AD5831D56C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457CEF9-2948-4B16-A184-024EFACBC141}" type="datetime1">
              <a:rPr lang="en-GB" noProof="0" smtClean="0"/>
              <a:t>19/05/2025</a:t>
            </a:fld>
            <a:endParaRPr lang="en-GB" noProof="0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88EFA31-738D-4389-B010-AFFC2C33FF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 dirty="0"/>
              <a:t>ADD A 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0437203-A295-48FE-B1AD-A4AE4FD1FF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8F15BD07-216B-4BED-B02B-A824C3BFE4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31CB25A8-485F-445D-B110-8C51B4D992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0F6DD5FE-C12D-447A-88F9-437E12A22A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99123"/>
            <a:ext cx="6172200" cy="5361928"/>
          </a:xfrm>
        </p:spPr>
        <p:txBody>
          <a:bodyPr rtlCol="0"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84523690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883BD79-B5BB-43E2-BB74-F9008C3AA58F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BC13AD7-0902-4462-AE2E-A3198854D169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AC8DEE1-3923-45D0-A00B-AD5831D56C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6005E78-8FE0-4B52-85F8-2D2415906031}" type="datetime1">
              <a:rPr lang="en-GB" noProof="0" smtClean="0"/>
              <a:t>19/05/2025</a:t>
            </a:fld>
            <a:endParaRPr lang="en-GB" noProof="0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88EFA31-738D-4389-B010-AFFC2C33FF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 dirty="0"/>
              <a:t>ADD A 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0437203-A295-48FE-B1AD-A4AE4FD1FF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86152D61-B915-4FFA-BFAB-BE67BD9FEB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56B9FA21-7A71-4ACD-9725-F9C35C7940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5" name="Picture Placeholder 2">
            <a:extLst>
              <a:ext uri="{FF2B5EF4-FFF2-40B4-BE49-F238E27FC236}">
                <a16:creationId xmlns:a16="http://schemas.microsoft.com/office/drawing/2014/main" id="{23F69D43-2C7D-427D-9395-81FD4D07F92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 rtlCol="0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7313631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F1442BA-C2B2-46FE-95B0-C15FF846CEAA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8CF4E3C4-06F3-4C9B-8844-62F3323AB7DD}"/>
              </a:ext>
            </a:extLst>
          </p:cNvPr>
          <p:cNvSpPr/>
          <p:nvPr userDrawn="1"/>
        </p:nvSpPr>
        <p:spPr>
          <a:xfrm>
            <a:off x="-1587" y="6408"/>
            <a:ext cx="12192000" cy="6851591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F5D76E00-0ACB-4B7A-B045-2A0F2EF8D8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E22EBA6-BA14-45E7-A7E9-62B7B97449CC}" type="datetime1">
              <a:rPr lang="en-GB" noProof="0" smtClean="0"/>
              <a:t>19/05/2025</a:t>
            </a:fld>
            <a:endParaRPr lang="en-GB" noProof="0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BB112229-A962-49D4-B30E-99CFF547CC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 dirty="0"/>
              <a:t>ADD A FOOTER</a:t>
            </a: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5AD09447-00BF-439A-B49F-4D5A25FEEA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39" name="Title 1">
            <a:extLst>
              <a:ext uri="{FF2B5EF4-FFF2-40B4-BE49-F238E27FC236}">
                <a16:creationId xmlns:a16="http://schemas.microsoft.com/office/drawing/2014/main" id="{6D1F570F-D9DD-43A5-A55C-A231D1F75E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805472"/>
            <a:ext cx="10512425" cy="552848"/>
          </a:xfrm>
        </p:spPr>
        <p:txBody>
          <a:bodyPr lIns="0" tIns="0" rIns="0" bIns="0" rtlCol="0" anchor="b" anchorCtr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49687052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F1442BA-C2B2-46FE-95B0-C15FF846CEAA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6B665D0-4EDB-4342-BED1-27DA9BA746A8}"/>
              </a:ext>
            </a:extLst>
          </p:cNvPr>
          <p:cNvSpPr/>
          <p:nvPr userDrawn="1"/>
        </p:nvSpPr>
        <p:spPr>
          <a:xfrm>
            <a:off x="7454" y="-1"/>
            <a:ext cx="12192000" cy="6857999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47A35AD-A6B0-4735-8919-A2B1FC60B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810D8F2-8D2A-4C9E-B365-5226BD243E7E}" type="datetime1">
              <a:rPr lang="en-GB" noProof="0" smtClean="0"/>
              <a:t>19/05/2025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4BB4B8-6523-4A06-BB13-F2DFA9ADC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BF61A0-C10F-465A-995A-A16687B4B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228987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no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9FABCF6-9B78-49BE-A2AD-F0AA9C62F4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68F281D-F8AC-4FE4-B771-C2CD6270501C}" type="datetime1">
              <a:rPr lang="en-GB" noProof="0" smtClean="0"/>
              <a:t>19/05/2025</a:t>
            </a:fld>
            <a:endParaRPr lang="en-GB" noProof="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70934F3-5442-470C-BF40-00437371D7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 dirty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014656-DB95-4E7F-83A3-E5750E2378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51082868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nu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>
            <a:extLst>
              <a:ext uri="{FF2B5EF4-FFF2-40B4-BE49-F238E27FC236}">
                <a16:creationId xmlns:a16="http://schemas.microsoft.com/office/drawing/2014/main" id="{A3A9DA67-F108-42B4-9EB1-30A00E34C4D3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E5E539-C700-4989-957A-EA3BAAC4B6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155851"/>
            <a:ext cx="2743200" cy="184317"/>
          </a:xfrm>
        </p:spPr>
        <p:txBody>
          <a:bodyPr rtlCol="0"/>
          <a:lstStyle/>
          <a:p>
            <a:pPr rtl="0"/>
            <a:fld id="{D9BB3731-526F-4638-85F8-715D717FFC12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605A03A4-E79C-49C5-A546-FF8E2D42E9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83319" y="3054194"/>
            <a:ext cx="1645920" cy="519503"/>
          </a:xfrm>
        </p:spPr>
        <p:txBody>
          <a:bodyPr lIns="0" tIns="0" rIns="0" bIns="0" rtlCol="0" anchor="t" anchorCtr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700" i="1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9EA27EF7-FC6B-496C-B737-B9219950367E}"/>
              </a:ext>
            </a:extLst>
          </p:cNvPr>
          <p:cNvSpPr>
            <a:spLocks noGrp="1"/>
          </p:cNvSpPr>
          <p:nvPr>
            <p:ph type="body" sz="half" idx="34" hasCustomPrompt="1"/>
          </p:nvPr>
        </p:nvSpPr>
        <p:spPr>
          <a:xfrm>
            <a:off x="1384584" y="1996465"/>
            <a:ext cx="2469965" cy="982274"/>
          </a:xfrm>
        </p:spPr>
        <p:txBody>
          <a:bodyPr lIns="0" rIns="0" bIns="0" rtlCol="0" anchor="ctr" anchorCtr="0">
            <a:normAutofit/>
          </a:bodyPr>
          <a:lstStyle>
            <a:lvl1pPr marL="0" indent="0">
              <a:spcBef>
                <a:spcPts val="0"/>
              </a:spcBef>
              <a:buNone/>
              <a:defRPr lang="en-US" sz="2400" b="1" kern="1200" dirty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 dirty="0"/>
              <a:t>Master text</a:t>
            </a:r>
            <a:br>
              <a:rPr lang="en-GB" noProof="0" dirty="0"/>
            </a:br>
            <a:r>
              <a:rPr lang="en-GB" noProof="0" dirty="0"/>
              <a:t>styles</a:t>
            </a:r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6C0E2C30-6E91-49DE-B7A1-6E32A19EC81D}"/>
              </a:ext>
            </a:extLst>
          </p:cNvPr>
          <p:cNvSpPr>
            <a:spLocks noGrp="1"/>
          </p:cNvSpPr>
          <p:nvPr>
            <p:ph type="body" sz="half" idx="36"/>
          </p:nvPr>
        </p:nvSpPr>
        <p:spPr>
          <a:xfrm>
            <a:off x="2596444" y="3054194"/>
            <a:ext cx="1389888" cy="519503"/>
          </a:xfrm>
        </p:spPr>
        <p:txBody>
          <a:bodyPr lIns="0" tIns="0" rIns="0" bIns="0" rtlCol="0" anchor="t" anchorCtr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700" i="1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noProof="0"/>
              <a:t>Click to edit Master text styles</a:t>
            </a:r>
          </a:p>
        </p:txBody>
      </p:sp>
      <p:sp>
        <p:nvSpPr>
          <p:cNvPr id="24" name="Picture Placeholder 12">
            <a:extLst>
              <a:ext uri="{FF2B5EF4-FFF2-40B4-BE49-F238E27FC236}">
                <a16:creationId xmlns:a16="http://schemas.microsoft.com/office/drawing/2014/main" id="{70BE5E73-C067-492F-BE30-5E3DADAD40EF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875852" y="3677189"/>
            <a:ext cx="1636776" cy="1618488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25" name="Picture Placeholder 12">
            <a:extLst>
              <a:ext uri="{FF2B5EF4-FFF2-40B4-BE49-F238E27FC236}">
                <a16:creationId xmlns:a16="http://schemas.microsoft.com/office/drawing/2014/main" id="{36A9B448-4FDC-41F7-941E-5BF5A129057A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2499831" y="3677189"/>
            <a:ext cx="1636776" cy="1618488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26" name="Text Placeholder 3">
            <a:extLst>
              <a:ext uri="{FF2B5EF4-FFF2-40B4-BE49-F238E27FC236}">
                <a16:creationId xmlns:a16="http://schemas.microsoft.com/office/drawing/2014/main" id="{90B3A413-8776-4B3B-931F-C132DAB3A425}"/>
              </a:ext>
            </a:extLst>
          </p:cNvPr>
          <p:cNvSpPr>
            <a:spLocks noGrp="1"/>
          </p:cNvSpPr>
          <p:nvPr>
            <p:ph type="body" sz="half" idx="39"/>
          </p:nvPr>
        </p:nvSpPr>
        <p:spPr>
          <a:xfrm>
            <a:off x="4940427" y="3054194"/>
            <a:ext cx="2113508" cy="519503"/>
          </a:xfrm>
        </p:spPr>
        <p:txBody>
          <a:bodyPr lIns="0" tIns="0" rIns="0" bIns="0" rtlCol="0" anchor="t" anchorCtr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700" i="1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noProof="0"/>
              <a:t>Click to edit Master text styles</a:t>
            </a:r>
          </a:p>
        </p:txBody>
      </p:sp>
      <p:sp>
        <p:nvSpPr>
          <p:cNvPr id="27" name="Text Placeholder 3">
            <a:extLst>
              <a:ext uri="{FF2B5EF4-FFF2-40B4-BE49-F238E27FC236}">
                <a16:creationId xmlns:a16="http://schemas.microsoft.com/office/drawing/2014/main" id="{BAD0CCD5-B712-4DB2-BFE3-4D3461B29F6D}"/>
              </a:ext>
            </a:extLst>
          </p:cNvPr>
          <p:cNvSpPr>
            <a:spLocks noGrp="1"/>
          </p:cNvSpPr>
          <p:nvPr>
            <p:ph type="body" sz="half" idx="40" hasCustomPrompt="1"/>
          </p:nvPr>
        </p:nvSpPr>
        <p:spPr>
          <a:xfrm>
            <a:off x="5494328" y="1996465"/>
            <a:ext cx="1622417" cy="982274"/>
          </a:xfrm>
        </p:spPr>
        <p:txBody>
          <a:bodyPr lIns="0" rIns="0" bIns="0" rtlCol="0" anchor="ctr" anchorCtr="0">
            <a:normAutofit/>
          </a:bodyPr>
          <a:lstStyle>
            <a:lvl1pPr marL="0" indent="0">
              <a:spcBef>
                <a:spcPts val="0"/>
              </a:spcBef>
              <a:buNone/>
              <a:defRPr lang="en-US" sz="2400" b="1" kern="1200" dirty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 dirty="0"/>
              <a:t>Master text</a:t>
            </a:r>
            <a:br>
              <a:rPr lang="en-GB" noProof="0" dirty="0"/>
            </a:br>
            <a:r>
              <a:rPr lang="en-GB" noProof="0" dirty="0"/>
              <a:t>styles</a:t>
            </a:r>
          </a:p>
        </p:txBody>
      </p:sp>
      <p:sp>
        <p:nvSpPr>
          <p:cNvPr id="28" name="Picture Placeholder 12">
            <a:extLst>
              <a:ext uri="{FF2B5EF4-FFF2-40B4-BE49-F238E27FC236}">
                <a16:creationId xmlns:a16="http://schemas.microsoft.com/office/drawing/2014/main" id="{64125935-B0D3-4ABD-9BBA-A60E46D2C55C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4946407" y="3677189"/>
            <a:ext cx="2048256" cy="896112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29" name="Text Placeholder 3">
            <a:extLst>
              <a:ext uri="{FF2B5EF4-FFF2-40B4-BE49-F238E27FC236}">
                <a16:creationId xmlns:a16="http://schemas.microsoft.com/office/drawing/2014/main" id="{47D3BA4D-FA26-44C8-B927-E42CC8E67B79}"/>
              </a:ext>
            </a:extLst>
          </p:cNvPr>
          <p:cNvSpPr>
            <a:spLocks noGrp="1"/>
          </p:cNvSpPr>
          <p:nvPr>
            <p:ph type="body" sz="half" idx="45"/>
          </p:nvPr>
        </p:nvSpPr>
        <p:spPr>
          <a:xfrm>
            <a:off x="7900319" y="3054194"/>
            <a:ext cx="2197045" cy="519503"/>
          </a:xfrm>
        </p:spPr>
        <p:txBody>
          <a:bodyPr lIns="0" tIns="0" rIns="0" bIns="0" rtlCol="0" anchor="t" anchorCtr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700" i="1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noProof="0"/>
              <a:t>Click to edit Master text styles</a:t>
            </a:r>
          </a:p>
        </p:txBody>
      </p:sp>
      <p:sp>
        <p:nvSpPr>
          <p:cNvPr id="30" name="Text Placeholder 3">
            <a:extLst>
              <a:ext uri="{FF2B5EF4-FFF2-40B4-BE49-F238E27FC236}">
                <a16:creationId xmlns:a16="http://schemas.microsoft.com/office/drawing/2014/main" id="{2D2A84D7-2523-470B-A3C0-0140355D4F68}"/>
              </a:ext>
            </a:extLst>
          </p:cNvPr>
          <p:cNvSpPr>
            <a:spLocks noGrp="1"/>
          </p:cNvSpPr>
          <p:nvPr>
            <p:ph type="body" sz="half" idx="46" hasCustomPrompt="1"/>
          </p:nvPr>
        </p:nvSpPr>
        <p:spPr>
          <a:xfrm>
            <a:off x="8454220" y="1996465"/>
            <a:ext cx="1622417" cy="982274"/>
          </a:xfrm>
        </p:spPr>
        <p:txBody>
          <a:bodyPr lIns="0" rIns="0" bIns="0" rtlCol="0" anchor="ctr" anchorCtr="0">
            <a:normAutofit/>
          </a:bodyPr>
          <a:lstStyle>
            <a:lvl1pPr marL="0" indent="0">
              <a:spcBef>
                <a:spcPts val="0"/>
              </a:spcBef>
              <a:buNone/>
              <a:defRPr lang="en-US" sz="2400" b="1" kern="1200" dirty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 dirty="0"/>
              <a:t>Master text</a:t>
            </a:r>
            <a:br>
              <a:rPr lang="en-GB" noProof="0" dirty="0"/>
            </a:br>
            <a:r>
              <a:rPr lang="en-GB" noProof="0" dirty="0"/>
              <a:t>styles</a:t>
            </a:r>
          </a:p>
        </p:txBody>
      </p:sp>
      <p:sp>
        <p:nvSpPr>
          <p:cNvPr id="32" name="Text Placeholder 3">
            <a:extLst>
              <a:ext uri="{FF2B5EF4-FFF2-40B4-BE49-F238E27FC236}">
                <a16:creationId xmlns:a16="http://schemas.microsoft.com/office/drawing/2014/main" id="{55D1A91B-BB99-4DC7-B8F5-55514B49A9D1}"/>
              </a:ext>
            </a:extLst>
          </p:cNvPr>
          <p:cNvSpPr>
            <a:spLocks noGrp="1"/>
          </p:cNvSpPr>
          <p:nvPr>
            <p:ph type="body" sz="half" idx="49"/>
          </p:nvPr>
        </p:nvSpPr>
        <p:spPr>
          <a:xfrm>
            <a:off x="7873424" y="4355259"/>
            <a:ext cx="2223939" cy="519503"/>
          </a:xfrm>
        </p:spPr>
        <p:txBody>
          <a:bodyPr lIns="0" tIns="0" rIns="0" bIns="0" rtlCol="0" anchor="t" anchorCtr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400" i="0" kern="120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noProof="0"/>
              <a:t>Click to edit Master text styles</a:t>
            </a:r>
          </a:p>
        </p:txBody>
      </p:sp>
      <p:sp>
        <p:nvSpPr>
          <p:cNvPr id="33" name="Text Placeholder 3">
            <a:extLst>
              <a:ext uri="{FF2B5EF4-FFF2-40B4-BE49-F238E27FC236}">
                <a16:creationId xmlns:a16="http://schemas.microsoft.com/office/drawing/2014/main" id="{FFAB2C75-BBBF-4A4D-A633-7CEFFABAFE32}"/>
              </a:ext>
            </a:extLst>
          </p:cNvPr>
          <p:cNvSpPr>
            <a:spLocks noGrp="1"/>
          </p:cNvSpPr>
          <p:nvPr>
            <p:ph type="body" sz="half" idx="51"/>
          </p:nvPr>
        </p:nvSpPr>
        <p:spPr>
          <a:xfrm>
            <a:off x="4940427" y="4776173"/>
            <a:ext cx="2048256" cy="519503"/>
          </a:xfrm>
        </p:spPr>
        <p:txBody>
          <a:bodyPr lIns="0" tIns="0" rIns="0" bIns="0" rtlCol="0" anchor="t" anchorCtr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400" i="0" kern="120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noProof="0"/>
              <a:t>Click to edit Master text styles</a:t>
            </a:r>
          </a:p>
        </p:txBody>
      </p:sp>
      <p:sp>
        <p:nvSpPr>
          <p:cNvPr id="34" name="Text Placeholder 7">
            <a:extLst>
              <a:ext uri="{FF2B5EF4-FFF2-40B4-BE49-F238E27FC236}">
                <a16:creationId xmlns:a16="http://schemas.microsoft.com/office/drawing/2014/main" id="{83CD3289-0FBC-4854-8EB2-ADD41F89CA4F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23358" y="2023413"/>
            <a:ext cx="558402" cy="896112"/>
          </a:xfrm>
        </p:spPr>
        <p:txBody>
          <a:bodyPr lIns="0" tIns="0" rIns="0" bIns="0" rtlCol="0">
            <a:noAutofit/>
          </a:bodyPr>
          <a:lstStyle>
            <a:lvl1pPr marL="0" indent="0" algn="l">
              <a:buNone/>
              <a:defRPr sz="7000" b="1">
                <a:solidFill>
                  <a:schemeClr val="bg2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 rtl="0"/>
            <a:r>
              <a:rPr lang="en-GB" noProof="0" dirty="0"/>
              <a:t>1</a:t>
            </a:r>
          </a:p>
        </p:txBody>
      </p:sp>
      <p:sp>
        <p:nvSpPr>
          <p:cNvPr id="36" name="Text Placeholder 7">
            <a:extLst>
              <a:ext uri="{FF2B5EF4-FFF2-40B4-BE49-F238E27FC236}">
                <a16:creationId xmlns:a16="http://schemas.microsoft.com/office/drawing/2014/main" id="{2F18CD59-6602-4DEC-9B12-412E6BAF9283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4912823" y="1999493"/>
            <a:ext cx="558402" cy="896112"/>
          </a:xfrm>
        </p:spPr>
        <p:txBody>
          <a:bodyPr lIns="0" tIns="0" rIns="0" bIns="0" rtlCol="0">
            <a:noAutofit/>
          </a:bodyPr>
          <a:lstStyle>
            <a:lvl1pPr marL="0" indent="0" algn="l">
              <a:buNone/>
              <a:defRPr sz="7000" b="1">
                <a:solidFill>
                  <a:schemeClr val="bg2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 rtl="0"/>
            <a:r>
              <a:rPr lang="en-GB" noProof="0" dirty="0"/>
              <a:t>1</a:t>
            </a:r>
          </a:p>
        </p:txBody>
      </p:sp>
      <p:sp>
        <p:nvSpPr>
          <p:cNvPr id="37" name="Text Placeholder 7">
            <a:extLst>
              <a:ext uri="{FF2B5EF4-FFF2-40B4-BE49-F238E27FC236}">
                <a16:creationId xmlns:a16="http://schemas.microsoft.com/office/drawing/2014/main" id="{88B09568-0B94-4B51-BE65-A72C65C3D7DA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7873424" y="2002966"/>
            <a:ext cx="558402" cy="896112"/>
          </a:xfrm>
        </p:spPr>
        <p:txBody>
          <a:bodyPr lIns="0" tIns="0" rIns="0" bIns="0" rtlCol="0">
            <a:noAutofit/>
          </a:bodyPr>
          <a:lstStyle>
            <a:lvl1pPr marL="0" indent="0" algn="l">
              <a:buNone/>
              <a:defRPr sz="7000" b="1">
                <a:solidFill>
                  <a:schemeClr val="bg2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 rtl="0"/>
            <a:r>
              <a:rPr lang="en-GB" noProof="0" dirty="0"/>
              <a:t>1</a:t>
            </a:r>
          </a:p>
        </p:txBody>
      </p:sp>
      <p:sp>
        <p:nvSpPr>
          <p:cNvPr id="39" name="Picture Placeholder 13">
            <a:extLst>
              <a:ext uri="{FF2B5EF4-FFF2-40B4-BE49-F238E27FC236}">
                <a16:creationId xmlns:a16="http://schemas.microsoft.com/office/drawing/2014/main" id="{E930664F-8C64-4436-9DD1-1ECED305C6E1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7900319" y="3725315"/>
            <a:ext cx="2386800" cy="486000"/>
          </a:xfrm>
          <a:ln>
            <a:solidFill>
              <a:srgbClr val="000000">
                <a:alpha val="30196"/>
              </a:srgbClr>
            </a:solidFill>
          </a:ln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40" name="Text Placeholder 3">
            <a:extLst>
              <a:ext uri="{FF2B5EF4-FFF2-40B4-BE49-F238E27FC236}">
                <a16:creationId xmlns:a16="http://schemas.microsoft.com/office/drawing/2014/main" id="{315834F5-9ACD-4898-B96E-8C732881FF01}"/>
              </a:ext>
            </a:extLst>
          </p:cNvPr>
          <p:cNvSpPr>
            <a:spLocks noGrp="1"/>
          </p:cNvSpPr>
          <p:nvPr>
            <p:ph type="body" sz="half" idx="50"/>
          </p:nvPr>
        </p:nvSpPr>
        <p:spPr>
          <a:xfrm>
            <a:off x="2359124" y="5706529"/>
            <a:ext cx="8993089" cy="365122"/>
          </a:xfrm>
        </p:spPr>
        <p:txBody>
          <a:bodyPr lIns="0" tIns="0" rIns="0" bIns="0" rtlCol="0" anchor="t" anchorCtr="0">
            <a:normAutofit/>
          </a:bodyPr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lang="en-US" sz="1400" i="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38" name="Title 1">
            <a:extLst>
              <a:ext uri="{FF2B5EF4-FFF2-40B4-BE49-F238E27FC236}">
                <a16:creationId xmlns:a16="http://schemas.microsoft.com/office/drawing/2014/main" id="{7E5CF6DE-4761-4BA5-A429-30AC8BBAD45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9" y="1012015"/>
            <a:ext cx="10512424" cy="606677"/>
          </a:xfrm>
        </p:spPr>
        <p:txBody>
          <a:bodyPr lIns="0" tIns="0" rIns="0" bIns="0" rtlCol="0" anchor="t" anchorCtr="0">
            <a:normAutofit/>
          </a:bodyPr>
          <a:lstStyle>
            <a:lvl1pPr marL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ru-RU" sz="36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en-GB" noProof="0" dirty="0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18169285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5B0C71E-9398-4660-B728-2C20DF0CBE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560D45-FD1B-48F7-BF6C-5EA65F9F42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9755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D7305D-6746-4346-B610-8CE28B825AF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09013" y="5998474"/>
            <a:ext cx="2743200" cy="143149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1000">
                <a:solidFill>
                  <a:schemeClr val="bg1">
                    <a:lumMod val="85000"/>
                    <a:alpha val="60000"/>
                  </a:schemeClr>
                </a:solidFill>
              </a:defRPr>
            </a:lvl1pPr>
          </a:lstStyle>
          <a:p>
            <a:pPr rtl="0"/>
            <a:fld id="{B94B20DF-A541-4651-AF97-FC925C1459D5}" type="datetime1">
              <a:rPr lang="en-GB" noProof="0" smtClean="0"/>
              <a:t>19/05/2025</a:t>
            </a:fld>
            <a:endParaRPr lang="en-GB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1B3F55-6374-4C74-96AC-1EC34CFAA8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237413" y="6168551"/>
            <a:ext cx="4114800" cy="190327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1000">
                <a:solidFill>
                  <a:schemeClr val="bg1">
                    <a:lumMod val="85000"/>
                    <a:alpha val="60000"/>
                  </a:schemeClr>
                </a:solidFill>
              </a:defRPr>
            </a:lvl1pPr>
          </a:lstStyle>
          <a:p>
            <a:pPr rtl="0"/>
            <a:r>
              <a:rPr lang="en-GB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9E6012-FDCC-451A-96F6-5645ABEB8D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155851"/>
            <a:ext cx="457200" cy="184317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1000">
                <a:solidFill>
                  <a:schemeClr val="bg1">
                    <a:lumMod val="85000"/>
                    <a:alpha val="60000"/>
                  </a:schemeClr>
                </a:solidFill>
              </a:defRPr>
            </a:lvl1pPr>
          </a:lstStyle>
          <a:p>
            <a:pPr rtl="0"/>
            <a:fld id="{4950F5D8-22E1-4015-8661-E5B1FD28C2DE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6404549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60" r:id="rId5"/>
    <p:sldLayoutId id="2147483654" r:id="rId6"/>
    <p:sldLayoutId id="2147483661" r:id="rId7"/>
    <p:sldLayoutId id="2147483662" r:id="rId8"/>
    <p:sldLayoutId id="2147483663" r:id="rId9"/>
    <p:sldLayoutId id="2147483664" r:id="rId10"/>
    <p:sldLayoutId id="2147483665" r:id="rId11"/>
    <p:sldLayoutId id="2147483667" r:id="rId12"/>
    <p:sldLayoutId id="2147483666" r:id="rId13"/>
    <p:sldLayoutId id="2147483668" r:id="rId14"/>
    <p:sldLayoutId id="2147483669" r:id="rId15"/>
    <p:sldLayoutId id="2147483670" r:id="rId16"/>
    <p:sldLayoutId id="2147483671" r:id="rId17"/>
    <p:sldLayoutId id="2147483672" r:id="rId18"/>
    <p:sldLayoutId id="2147483673" r:id="rId19"/>
    <p:sldLayoutId id="2147483674" r:id="rId20"/>
    <p:sldLayoutId id="2147483677" r:id="rId21"/>
    <p:sldLayoutId id="2147483676" r:id="rId22"/>
    <p:sldLayoutId id="2147483678" r:id="rId23"/>
    <p:sldLayoutId id="2147483679" r:id="rId24"/>
    <p:sldLayoutId id="2147483680" r:id="rId25"/>
    <p:sldLayoutId id="2147483681" r:id="rId26"/>
    <p:sldLayoutId id="2147483684" r:id="rId27"/>
    <p:sldLayoutId id="2147483685" r:id="rId28"/>
    <p:sldLayoutId id="2147483686" r:id="rId29"/>
    <p:sldLayoutId id="2147483687" r:id="rId30"/>
    <p:sldLayoutId id="2147483688" r:id="rId31"/>
    <p:sldLayoutId id="2147483691" r:id="rId32"/>
    <p:sldLayoutId id="2147483692" r:id="rId33"/>
    <p:sldLayoutId id="2147483689" r:id="rId34"/>
    <p:sldLayoutId id="2147483690" r:id="rId35"/>
    <p:sldLayoutId id="2147483655" r:id="rId36"/>
    <p:sldLayoutId id="2147483683" r:id="rId3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27" userDrawn="1">
          <p15:clr>
            <a:srgbClr val="F26B43"/>
          </p15:clr>
        </p15:guide>
        <p15:guide id="2" pos="7151" userDrawn="1">
          <p15:clr>
            <a:srgbClr val="F26B43"/>
          </p15:clr>
        </p15:guide>
        <p15:guide id="3" pos="529" userDrawn="1">
          <p15:clr>
            <a:srgbClr val="F26B43"/>
          </p15:clr>
        </p15:guide>
        <p15:guide id="4" orient="horz" pos="3793" userDrawn="1">
          <p15:clr>
            <a:srgbClr val="F26B43"/>
          </p15:clr>
        </p15:guide>
        <p15:guide id="5" pos="3840" userDrawn="1">
          <p15:clr>
            <a:srgbClr val="F26B43"/>
          </p15:clr>
        </p15:guide>
        <p15:guide id="6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png"/><Relationship Id="rId11" Type="http://schemas.openxmlformats.org/officeDocument/2006/relationships/image" Target="../media/image21.svg"/><Relationship Id="rId5" Type="http://schemas.openxmlformats.org/officeDocument/2006/relationships/image" Target="../media/image15.sv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svg"/><Relationship Id="rId3" Type="http://schemas.openxmlformats.org/officeDocument/2006/relationships/image" Target="../media/image13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svg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Relationship Id="rId4" Type="http://schemas.openxmlformats.org/officeDocument/2006/relationships/chart" Target="../charts/char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9.jpg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30.jpeg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0.xml"/><Relationship Id="rId4" Type="http://schemas.openxmlformats.org/officeDocument/2006/relationships/chart" Target="../charts/char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31.jpeg"/><Relationship Id="rId4" Type="http://schemas.openxmlformats.org/officeDocument/2006/relationships/image" Target="../media/image27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5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13.png"/><Relationship Id="rId7" Type="http://schemas.openxmlformats.org/officeDocument/2006/relationships/image" Target="../media/image21.sv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20.png"/><Relationship Id="rId5" Type="http://schemas.openxmlformats.org/officeDocument/2006/relationships/image" Target="../media/image15.svg"/><Relationship Id="rId4" Type="http://schemas.openxmlformats.org/officeDocument/2006/relationships/image" Target="../media/image14.png"/><Relationship Id="rId9" Type="http://schemas.openxmlformats.org/officeDocument/2006/relationships/image" Target="../media/image3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support.office.com/en-gb/article/edit-a-presentation-ff353d37-742a-4aa8-8bdd-6b1f488127a2?omkt=en-GB" TargetMode="Externa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 descr="Company logo">
            <a:extLst>
              <a:ext uri="{FF2B5EF4-FFF2-40B4-BE49-F238E27FC236}">
                <a16:creationId xmlns:a16="http://schemas.microsoft.com/office/drawing/2014/main" id="{3A27701F-79AD-4DFA-96D1-225D5AC38E4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2708" y="1723671"/>
            <a:ext cx="2386800" cy="482438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136ADA7-71A1-44A8-81BF-1B6CACFB757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pPr rtl="0"/>
            <a:r>
              <a:rPr lang="en-GB" dirty="0"/>
              <a:t>Pitch deck</a:t>
            </a:r>
            <a:br>
              <a:rPr lang="en-GB" dirty="0"/>
            </a:br>
            <a:r>
              <a:rPr lang="en-GB" dirty="0"/>
              <a:t>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77C4633-7458-4F99-83F4-CB5107BC263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pPr rtl="0"/>
            <a:r>
              <a:rPr lang="en-GB" dirty="0"/>
              <a:t>Pitch deck tagline</a:t>
            </a:r>
          </a:p>
        </p:txBody>
      </p:sp>
    </p:spTree>
    <p:extLst>
      <p:ext uri="{BB962C8B-B14F-4D97-AF65-F5344CB8AC3E}">
        <p14:creationId xmlns:p14="http://schemas.microsoft.com/office/powerpoint/2010/main" val="9922628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 descr="Company logo">
            <a:extLst>
              <a:ext uri="{FF2B5EF4-FFF2-40B4-BE49-F238E27FC236}">
                <a16:creationId xmlns:a16="http://schemas.microsoft.com/office/drawing/2014/main" id="{89C60261-22EE-40F7-B1D2-9D20196ED41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5413" y="853384"/>
            <a:ext cx="2386800" cy="482438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9B54C2-626D-4E56-A5A3-494CC09D76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/>
              <a:t>Pitch</a:t>
            </a:r>
            <a:br>
              <a:rPr lang="en-GB" dirty="0"/>
            </a:br>
            <a:r>
              <a:rPr lang="en-GB" dirty="0"/>
              <a:t>Deck Slide</a:t>
            </a:r>
          </a:p>
        </p:txBody>
      </p:sp>
      <p:sp>
        <p:nvSpPr>
          <p:cNvPr id="7" name="Subtitle 6">
            <a:extLst>
              <a:ext uri="{FF2B5EF4-FFF2-40B4-BE49-F238E27FC236}">
                <a16:creationId xmlns:a16="http://schemas.microsoft.com/office/drawing/2014/main" id="{FA7655FA-C53D-4FB0-9C00-53DFADE9201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pPr rtl="0"/>
            <a:r>
              <a:rPr lang="en-GB" dirty="0"/>
              <a:t>Pitch deck tagline</a:t>
            </a:r>
          </a:p>
        </p:txBody>
      </p:sp>
    </p:spTree>
    <p:extLst>
      <p:ext uri="{BB962C8B-B14F-4D97-AF65-F5344CB8AC3E}">
        <p14:creationId xmlns:p14="http://schemas.microsoft.com/office/powerpoint/2010/main" val="6216164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Placeholder 12" descr="Company logo">
            <a:extLst>
              <a:ext uri="{FF2B5EF4-FFF2-40B4-BE49-F238E27FC236}">
                <a16:creationId xmlns:a16="http://schemas.microsoft.com/office/drawing/2014/main" id="{ED8E8109-A594-2346-B507-2632A76186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852284"/>
            <a:ext cx="1938528" cy="391830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FA532457-29F4-475F-B58C-80A91C832E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/>
              <a:t>About Us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5DC1B5D-1A60-450C-9BD8-9C391E14BC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Maecenas </a:t>
            </a:r>
            <a:r>
              <a:rPr lang="en-GB" dirty="0" err="1"/>
              <a:t>porttitor</a:t>
            </a:r>
            <a:r>
              <a:rPr lang="en-GB" dirty="0"/>
              <a:t>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massa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, magna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pulvinar</a:t>
            </a:r>
            <a:r>
              <a:rPr lang="en-GB" dirty="0"/>
              <a:t> </a:t>
            </a:r>
            <a:r>
              <a:rPr lang="en-GB" dirty="0" err="1"/>
              <a:t>ultricies</a:t>
            </a:r>
            <a:r>
              <a:rPr lang="en-GB" dirty="0"/>
              <a:t>, </a:t>
            </a:r>
            <a:r>
              <a:rPr lang="en-GB" dirty="0" err="1"/>
              <a:t>purus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malesuada</a:t>
            </a:r>
            <a:r>
              <a:rPr lang="en-GB" dirty="0"/>
              <a:t> libero,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magna </a:t>
            </a:r>
            <a:r>
              <a:rPr lang="en-GB" dirty="0" err="1"/>
              <a:t>eros</a:t>
            </a:r>
            <a:r>
              <a:rPr lang="en-GB" dirty="0"/>
              <a:t>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. Nunc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imperdiet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est. </a:t>
            </a:r>
            <a:r>
              <a:rPr lang="en-GB" dirty="0" err="1"/>
              <a:t>Vivamus</a:t>
            </a:r>
            <a:r>
              <a:rPr lang="en-GB" dirty="0"/>
              <a:t> a </a:t>
            </a:r>
            <a:r>
              <a:rPr lang="en-GB" dirty="0" err="1"/>
              <a:t>tellus</a:t>
            </a:r>
            <a:r>
              <a:rPr lang="en-GB" dirty="0"/>
              <a:t>. </a:t>
            </a:r>
            <a:r>
              <a:rPr lang="en-GB" dirty="0" err="1"/>
              <a:t>Pellentesque</a:t>
            </a:r>
            <a:r>
              <a:rPr lang="en-GB" dirty="0"/>
              <a:t> habitant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tristique</a:t>
            </a:r>
            <a:r>
              <a:rPr lang="en-GB" dirty="0"/>
              <a:t> </a:t>
            </a:r>
            <a:r>
              <a:rPr lang="en-GB" dirty="0" err="1"/>
              <a:t>senectus</a:t>
            </a:r>
            <a:r>
              <a:rPr lang="en-GB" dirty="0"/>
              <a:t> et </a:t>
            </a:r>
            <a:r>
              <a:rPr lang="en-GB" dirty="0" err="1"/>
              <a:t>netus</a:t>
            </a:r>
            <a:r>
              <a:rPr lang="en-GB" dirty="0"/>
              <a:t> et </a:t>
            </a:r>
            <a:r>
              <a:rPr lang="en-GB" dirty="0" err="1"/>
              <a:t>malesuada</a:t>
            </a:r>
            <a:r>
              <a:rPr lang="en-GB" dirty="0"/>
              <a:t> fames ac </a:t>
            </a:r>
            <a:r>
              <a:rPr lang="en-GB" dirty="0" err="1"/>
              <a:t>turpis</a:t>
            </a:r>
            <a:r>
              <a:rPr lang="en-GB" dirty="0"/>
              <a:t> </a:t>
            </a:r>
            <a:r>
              <a:rPr lang="en-GB" dirty="0" err="1"/>
              <a:t>egestas</a:t>
            </a:r>
            <a:r>
              <a:rPr lang="en-GB" dirty="0"/>
              <a:t>. </a:t>
            </a:r>
            <a:r>
              <a:rPr lang="en-GB" dirty="0" err="1"/>
              <a:t>Proin</a:t>
            </a:r>
            <a:r>
              <a:rPr lang="en-GB" dirty="0"/>
              <a:t> pharetra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pede</a:t>
            </a:r>
            <a:r>
              <a:rPr lang="en-GB" dirty="0"/>
              <a:t>. </a:t>
            </a:r>
            <a:r>
              <a:rPr lang="en-GB" dirty="0" err="1"/>
              <a:t>Mauris</a:t>
            </a:r>
            <a:r>
              <a:rPr lang="en-GB" dirty="0"/>
              <a:t> et </a:t>
            </a:r>
            <a:r>
              <a:rPr lang="en-GB" dirty="0" err="1"/>
              <a:t>orci</a:t>
            </a:r>
            <a:r>
              <a:rPr lang="en-GB" dirty="0"/>
              <a:t>.</a:t>
            </a:r>
          </a:p>
          <a:p>
            <a:pPr rtl="0"/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AE0B35-19FF-4775-9AF8-8F3C834A18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smtClean="0"/>
              <a:pPr/>
              <a:t>3</a:t>
            </a:fld>
            <a:endParaRPr lang="en-GB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EF1FB9-B16B-4B0E-B1C6-ACB21972CF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9F7B5F3-4828-4F6B-BC5F-D6E87BA81172}" type="datetime1">
              <a:rPr lang="en-GB" smtClean="0"/>
              <a:t>19/05/2025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792729-D9BA-45F7-B2E7-911659343C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dirty="0"/>
              <a:t>ADD A FOOTER</a:t>
            </a:r>
          </a:p>
        </p:txBody>
      </p:sp>
    </p:spTree>
    <p:extLst>
      <p:ext uri="{BB962C8B-B14F-4D97-AF65-F5344CB8AC3E}">
        <p14:creationId xmlns:p14="http://schemas.microsoft.com/office/powerpoint/2010/main" val="40366974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Placeholder 12" descr="Company logo">
            <a:extLst>
              <a:ext uri="{FF2B5EF4-FFF2-40B4-BE49-F238E27FC236}">
                <a16:creationId xmlns:a16="http://schemas.microsoft.com/office/drawing/2014/main" id="{03247CF8-822D-D04C-96FC-D51127AA4C30}"/>
              </a:ext>
            </a:extLst>
          </p:cNvPr>
          <p:cNvPicPr>
            <a:picLocks noGrp="1" noChangeAspect="1"/>
          </p:cNvPicPr>
          <p:nvPr>
            <p:ph type="pic" sz="quarter" idx="5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1997" y="852284"/>
            <a:ext cx="1938528" cy="391830"/>
          </a:xfr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8EA7E572-F0AC-4962-AC8B-24DD8CD61D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/>
              <a:t>Problem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A97DCF-3682-44C5-A5DA-9D96CF14B628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 rtlCol="0"/>
          <a:lstStyle/>
          <a:p>
            <a:pPr rt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Maecenas </a:t>
            </a:r>
            <a:r>
              <a:rPr lang="en-GB" dirty="0" err="1"/>
              <a:t>porttitor</a:t>
            </a:r>
            <a:r>
              <a:rPr lang="en-GB" dirty="0"/>
              <a:t>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massa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, magna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pulvinar</a:t>
            </a:r>
            <a:r>
              <a:rPr lang="en-GB" dirty="0"/>
              <a:t> </a:t>
            </a:r>
            <a:r>
              <a:rPr lang="en-GB" dirty="0" err="1"/>
              <a:t>ultricies</a:t>
            </a:r>
            <a:r>
              <a:rPr lang="en-GB" dirty="0"/>
              <a:t>, </a:t>
            </a:r>
            <a:r>
              <a:rPr lang="en-GB" dirty="0" err="1"/>
              <a:t>purus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malesuada</a:t>
            </a:r>
            <a:r>
              <a:rPr lang="en-GB" dirty="0"/>
              <a:t> libero,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magna </a:t>
            </a:r>
            <a:r>
              <a:rPr lang="en-GB" dirty="0" err="1"/>
              <a:t>eros</a:t>
            </a:r>
            <a:r>
              <a:rPr lang="en-GB" dirty="0"/>
              <a:t>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.</a:t>
            </a:r>
          </a:p>
          <a:p>
            <a:pPr rtl="0"/>
            <a:r>
              <a:rPr lang="en-GB" dirty="0"/>
              <a:t>Nunc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imperdiet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est. </a:t>
            </a:r>
            <a:r>
              <a:rPr lang="en-GB" dirty="0" err="1"/>
              <a:t>Vivamus</a:t>
            </a:r>
            <a:r>
              <a:rPr lang="en-GB" dirty="0"/>
              <a:t> a </a:t>
            </a:r>
            <a:r>
              <a:rPr lang="en-GB" dirty="0" err="1"/>
              <a:t>tellus</a:t>
            </a:r>
            <a:r>
              <a:rPr lang="en-GB" dirty="0"/>
              <a:t>.</a:t>
            </a:r>
          </a:p>
          <a:p>
            <a:pPr rtl="0"/>
            <a:r>
              <a:rPr lang="en-GB" dirty="0" err="1"/>
              <a:t>Pellentesque</a:t>
            </a:r>
            <a:r>
              <a:rPr lang="en-GB" dirty="0"/>
              <a:t> habitant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tristique</a:t>
            </a:r>
            <a:r>
              <a:rPr lang="en-GB" dirty="0"/>
              <a:t> </a:t>
            </a:r>
            <a:r>
              <a:rPr lang="en-GB" dirty="0" err="1"/>
              <a:t>senectus</a:t>
            </a:r>
            <a:r>
              <a:rPr lang="en-GB" dirty="0"/>
              <a:t> et </a:t>
            </a:r>
            <a:r>
              <a:rPr lang="en-GB" dirty="0" err="1"/>
              <a:t>netus</a:t>
            </a:r>
            <a:r>
              <a:rPr lang="en-GB" dirty="0"/>
              <a:t> et </a:t>
            </a:r>
            <a:r>
              <a:rPr lang="en-GB" dirty="0" err="1"/>
              <a:t>malesuada</a:t>
            </a:r>
            <a:r>
              <a:rPr lang="en-GB" dirty="0"/>
              <a:t> fames ac </a:t>
            </a:r>
            <a:r>
              <a:rPr lang="en-GB" dirty="0" err="1"/>
              <a:t>turpis</a:t>
            </a:r>
            <a:r>
              <a:rPr lang="en-GB" dirty="0"/>
              <a:t> </a:t>
            </a:r>
            <a:r>
              <a:rPr lang="en-GB" dirty="0" err="1"/>
              <a:t>egestas</a:t>
            </a:r>
            <a:r>
              <a:rPr lang="en-GB" dirty="0"/>
              <a:t>. </a:t>
            </a:r>
            <a:r>
              <a:rPr lang="en-GB" dirty="0" err="1"/>
              <a:t>Proin</a:t>
            </a:r>
            <a:r>
              <a:rPr lang="en-GB" dirty="0"/>
              <a:t> pharetra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pede</a:t>
            </a:r>
            <a:r>
              <a:rPr lang="en-GB" dirty="0"/>
              <a:t>. </a:t>
            </a:r>
            <a:r>
              <a:rPr lang="en-GB" dirty="0" err="1"/>
              <a:t>Mauris</a:t>
            </a:r>
            <a:r>
              <a:rPr lang="en-GB" dirty="0"/>
              <a:t> et </a:t>
            </a:r>
            <a:r>
              <a:rPr lang="en-GB" dirty="0" err="1"/>
              <a:t>orci</a:t>
            </a:r>
            <a:r>
              <a:rPr lang="en-GB" dirty="0"/>
              <a:t>.</a:t>
            </a:r>
          </a:p>
          <a:p>
            <a:pPr rtl="0"/>
            <a:endParaRPr lang="en-GB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EE098C-FABC-437A-B91C-78D731689C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D2F8A13-B73C-4C5A-94E7-194671EE3BFB}" type="datetime1">
              <a:rPr lang="en-GB" smtClean="0"/>
              <a:t>19/05/2025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DC256C-2F66-47C7-8CAF-7030959759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D7B63F-6F62-46FC-8E6A-512867B9E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smtClean="0"/>
              <a:pPr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08145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Placeholder 12" descr="Company logo">
            <a:extLst>
              <a:ext uri="{FF2B5EF4-FFF2-40B4-BE49-F238E27FC236}">
                <a16:creationId xmlns:a16="http://schemas.microsoft.com/office/drawing/2014/main" id="{6198B488-3622-7841-87BD-B58291C73D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852284"/>
            <a:ext cx="1938528" cy="39183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45C665F-537D-4B74-92F8-96ED80122A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/>
              <a:t>Solution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ACFCBA-E6B8-4ECB-B191-23EF3473943C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 rtlCol="0"/>
          <a:lstStyle/>
          <a:p>
            <a:pPr rt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Maecenas </a:t>
            </a:r>
            <a:r>
              <a:rPr lang="en-GB" dirty="0" err="1"/>
              <a:t>porttitor</a:t>
            </a:r>
            <a:r>
              <a:rPr lang="en-GB" dirty="0"/>
              <a:t>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massa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, magna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pulvinar</a:t>
            </a:r>
            <a:r>
              <a:rPr lang="en-GB" dirty="0"/>
              <a:t> </a:t>
            </a:r>
            <a:r>
              <a:rPr lang="en-GB" dirty="0" err="1"/>
              <a:t>ultricies</a:t>
            </a:r>
            <a:r>
              <a:rPr lang="en-GB" dirty="0"/>
              <a:t>, </a:t>
            </a:r>
            <a:r>
              <a:rPr lang="en-GB" dirty="0" err="1"/>
              <a:t>purus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malesuada</a:t>
            </a:r>
            <a:r>
              <a:rPr lang="en-GB" dirty="0"/>
              <a:t> libero,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magna </a:t>
            </a:r>
            <a:r>
              <a:rPr lang="en-GB" dirty="0" err="1"/>
              <a:t>eros</a:t>
            </a:r>
            <a:r>
              <a:rPr lang="en-GB" dirty="0"/>
              <a:t>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.</a:t>
            </a:r>
          </a:p>
          <a:p>
            <a:pPr rtl="0"/>
            <a:r>
              <a:rPr lang="en-GB" dirty="0"/>
              <a:t>Nunc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imperdiet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est. </a:t>
            </a:r>
            <a:r>
              <a:rPr lang="en-GB" dirty="0" err="1"/>
              <a:t>Vivamus</a:t>
            </a:r>
            <a:r>
              <a:rPr lang="en-GB" dirty="0"/>
              <a:t> a </a:t>
            </a:r>
            <a:r>
              <a:rPr lang="en-GB" dirty="0" err="1"/>
              <a:t>tellus</a:t>
            </a:r>
            <a:r>
              <a:rPr lang="en-GB" dirty="0"/>
              <a:t>.</a:t>
            </a:r>
          </a:p>
          <a:p>
            <a:pPr rtl="0"/>
            <a:r>
              <a:rPr lang="en-GB" dirty="0" err="1"/>
              <a:t>Pellentesque</a:t>
            </a:r>
            <a:r>
              <a:rPr lang="en-GB" dirty="0"/>
              <a:t> habitant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tristique</a:t>
            </a:r>
            <a:r>
              <a:rPr lang="en-GB" dirty="0"/>
              <a:t> </a:t>
            </a:r>
            <a:r>
              <a:rPr lang="en-GB" dirty="0" err="1"/>
              <a:t>senectus</a:t>
            </a:r>
            <a:r>
              <a:rPr lang="en-GB" dirty="0"/>
              <a:t> et </a:t>
            </a:r>
            <a:r>
              <a:rPr lang="en-GB" dirty="0" err="1"/>
              <a:t>netus</a:t>
            </a:r>
            <a:r>
              <a:rPr lang="en-GB" dirty="0"/>
              <a:t> et </a:t>
            </a:r>
            <a:r>
              <a:rPr lang="en-GB" dirty="0" err="1"/>
              <a:t>malesuada</a:t>
            </a:r>
            <a:r>
              <a:rPr lang="en-GB" dirty="0"/>
              <a:t> fames ac </a:t>
            </a:r>
            <a:r>
              <a:rPr lang="en-GB" dirty="0" err="1"/>
              <a:t>turpis</a:t>
            </a:r>
            <a:r>
              <a:rPr lang="en-GB" dirty="0"/>
              <a:t> </a:t>
            </a:r>
            <a:r>
              <a:rPr lang="en-GB" dirty="0" err="1"/>
              <a:t>egestas</a:t>
            </a:r>
            <a:r>
              <a:rPr lang="en-GB" dirty="0"/>
              <a:t>. </a:t>
            </a:r>
            <a:r>
              <a:rPr lang="en-GB" dirty="0" err="1"/>
              <a:t>Proin</a:t>
            </a:r>
            <a:r>
              <a:rPr lang="en-GB" dirty="0"/>
              <a:t> pharetra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pede</a:t>
            </a:r>
            <a:r>
              <a:rPr lang="en-GB" dirty="0"/>
              <a:t>. </a:t>
            </a:r>
            <a:r>
              <a:rPr lang="en-GB" dirty="0" err="1"/>
              <a:t>Mauris</a:t>
            </a:r>
            <a:r>
              <a:rPr lang="en-GB" dirty="0"/>
              <a:t> et </a:t>
            </a:r>
            <a:r>
              <a:rPr lang="en-GB" dirty="0" err="1"/>
              <a:t>orci</a:t>
            </a:r>
            <a:r>
              <a:rPr lang="en-GB" dirty="0"/>
              <a:t>.</a:t>
            </a:r>
          </a:p>
          <a:p>
            <a:pPr rtl="0"/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E192BF-F3A7-4D6F-9228-FC825EC15E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smtClean="0"/>
              <a:pPr/>
              <a:t>5</a:t>
            </a:fld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DE8417-3B40-4421-8C0C-E812952C4D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6161BE1-137D-4B1D-91B7-34526E1508B6}" type="datetime1">
              <a:rPr lang="en-GB" smtClean="0"/>
              <a:t>19/05/2025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9AD198-93C9-4EAB-8485-34EDEDDBA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dirty="0"/>
              <a:t>ADD A FOOTER</a:t>
            </a:r>
          </a:p>
        </p:txBody>
      </p:sp>
    </p:spTree>
    <p:extLst>
      <p:ext uri="{BB962C8B-B14F-4D97-AF65-F5344CB8AC3E}">
        <p14:creationId xmlns:p14="http://schemas.microsoft.com/office/powerpoint/2010/main" val="21712604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F1D65C-1076-4F43-B4FA-3B4804E8DF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/>
              <a:t>Product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72ED5FCC-E29C-48DE-84D8-EA34FFE7CE49}"/>
              </a:ext>
            </a:extLst>
          </p:cNvPr>
          <p:cNvSpPr>
            <a:spLocks noGrp="1"/>
          </p:cNvSpPr>
          <p:nvPr>
            <p:ph type="body" sz="quarter" idx="47"/>
          </p:nvPr>
        </p:nvSpPr>
        <p:spPr/>
        <p:txBody>
          <a:bodyPr rtlCol="0"/>
          <a:lstStyle/>
          <a:p>
            <a:pPr rt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endParaRPr lang="en-GB" dirty="0"/>
          </a:p>
        </p:txBody>
      </p:sp>
      <p:pic>
        <p:nvPicPr>
          <p:cNvPr id="16" name="Picture Placeholder 15" descr="Company logo">
            <a:extLst>
              <a:ext uri="{FF2B5EF4-FFF2-40B4-BE49-F238E27FC236}">
                <a16:creationId xmlns:a16="http://schemas.microsoft.com/office/drawing/2014/main" id="{2014AB14-7B50-495A-A025-088F8FBED3CD}"/>
              </a:ext>
            </a:extLst>
          </p:cNvPr>
          <p:cNvPicPr>
            <a:picLocks noGrp="1" noChangeAspect="1"/>
          </p:cNvPicPr>
          <p:nvPr>
            <p:ph type="pic" sz="quarter" idx="5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1997" y="852284"/>
            <a:ext cx="1938528" cy="391830"/>
          </a:xfrm>
        </p:spPr>
      </p:pic>
      <p:pic>
        <p:nvPicPr>
          <p:cNvPr id="24" name="Picture Placeholder 23" descr="Image icon">
            <a:extLst>
              <a:ext uri="{FF2B5EF4-FFF2-40B4-BE49-F238E27FC236}">
                <a16:creationId xmlns:a16="http://schemas.microsoft.com/office/drawing/2014/main" id="{392F88FE-8354-454B-B97D-5C8A7B8ABAEF}"/>
              </a:ext>
            </a:extLst>
          </p:cNvPr>
          <p:cNvPicPr>
            <a:picLocks noGrp="1" noChangeAspect="1"/>
          </p:cNvPicPr>
          <p:nvPr>
            <p:ph type="pic" sz="quarter" idx="48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 l="3008" r="3008"/>
          <a:stretch>
            <a:fillRect/>
          </a:stretch>
        </p:blipFill>
        <p:spPr/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46AC501-B359-42B4-BEAB-B15A30456FA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en-GB" dirty="0"/>
              <a:t>Section 1 Title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55A064E7-CBD4-44C6-846D-EC14D2291E3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 rtlCol="0"/>
          <a:lstStyle/>
          <a:p>
            <a:pPr rt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Maecenas </a:t>
            </a:r>
            <a:r>
              <a:rPr lang="en-GB" dirty="0" err="1"/>
              <a:t>porttitor</a:t>
            </a:r>
            <a:r>
              <a:rPr lang="en-GB" dirty="0"/>
              <a:t>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massa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, magna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pulvinar</a:t>
            </a:r>
            <a:r>
              <a:rPr lang="en-GB" dirty="0"/>
              <a:t> </a:t>
            </a:r>
            <a:r>
              <a:rPr lang="en-GB" dirty="0" err="1"/>
              <a:t>ultricies</a:t>
            </a:r>
            <a:endParaRPr lang="en-GB" dirty="0"/>
          </a:p>
        </p:txBody>
      </p:sp>
      <p:pic>
        <p:nvPicPr>
          <p:cNvPr id="26" name="Picture Placeholder 25" descr="Pencil icon">
            <a:extLst>
              <a:ext uri="{FF2B5EF4-FFF2-40B4-BE49-F238E27FC236}">
                <a16:creationId xmlns:a16="http://schemas.microsoft.com/office/drawing/2014/main" id="{C4D678E5-CB73-4197-8507-0EB6C03643FD}"/>
              </a:ext>
            </a:extLst>
          </p:cNvPr>
          <p:cNvPicPr>
            <a:picLocks noGrp="1" noChangeAspect="1"/>
          </p:cNvPicPr>
          <p:nvPr>
            <p:ph type="pic" sz="quarter" idx="49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 l="3008" r="3008"/>
          <a:stretch>
            <a:fillRect/>
          </a:stretch>
        </p:blipFill>
        <p:spPr/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32F2863B-8BCD-4F0E-9518-0B9181837435}"/>
              </a:ext>
            </a:extLst>
          </p:cNvPr>
          <p:cNvSpPr>
            <a:spLocks noGrp="1"/>
          </p:cNvSpPr>
          <p:nvPr>
            <p:ph type="body" idx="37"/>
          </p:nvPr>
        </p:nvSpPr>
        <p:spPr/>
        <p:txBody>
          <a:bodyPr rtlCol="0"/>
          <a:lstStyle/>
          <a:p>
            <a:pPr rtl="0"/>
            <a:r>
              <a:rPr lang="en-GB" dirty="0"/>
              <a:t>Section 2 Title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B3FA7AE-E9B6-4391-900E-62AD4FE3D703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/>
        <p:txBody>
          <a:bodyPr rtlCol="0"/>
          <a:lstStyle/>
          <a:p>
            <a:pPr rt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Maecenas </a:t>
            </a:r>
            <a:r>
              <a:rPr lang="en-GB" dirty="0" err="1"/>
              <a:t>porttitor</a:t>
            </a:r>
            <a:r>
              <a:rPr lang="en-GB" dirty="0"/>
              <a:t>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massa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, magna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pulvinar</a:t>
            </a:r>
            <a:r>
              <a:rPr lang="en-GB" dirty="0"/>
              <a:t> </a:t>
            </a:r>
            <a:r>
              <a:rPr lang="en-GB" dirty="0" err="1"/>
              <a:t>ultricies</a:t>
            </a:r>
            <a:endParaRPr lang="en-GB" dirty="0"/>
          </a:p>
        </p:txBody>
      </p:sp>
      <p:pic>
        <p:nvPicPr>
          <p:cNvPr id="28" name="Picture Placeholder 27" descr="Video player icon">
            <a:extLst>
              <a:ext uri="{FF2B5EF4-FFF2-40B4-BE49-F238E27FC236}">
                <a16:creationId xmlns:a16="http://schemas.microsoft.com/office/drawing/2014/main" id="{52EE44A9-BFCE-4316-B45E-2C903D64670D}"/>
              </a:ext>
            </a:extLst>
          </p:cNvPr>
          <p:cNvPicPr>
            <a:picLocks noGrp="1" noChangeAspect="1"/>
          </p:cNvPicPr>
          <p:nvPr>
            <p:ph type="pic" sz="quarter" idx="50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 l="3078" r="3078"/>
          <a:stretch>
            <a:fillRect/>
          </a:stretch>
        </p:blipFill>
        <p:spPr/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3D56E019-758A-464A-B587-F52D68662C9A}"/>
              </a:ext>
            </a:extLst>
          </p:cNvPr>
          <p:cNvSpPr>
            <a:spLocks noGrp="1"/>
          </p:cNvSpPr>
          <p:nvPr>
            <p:ph type="body" idx="41"/>
          </p:nvPr>
        </p:nvSpPr>
        <p:spPr/>
        <p:txBody>
          <a:bodyPr rtlCol="0"/>
          <a:lstStyle/>
          <a:p>
            <a:pPr rtl="0"/>
            <a:r>
              <a:rPr lang="en-GB" dirty="0"/>
              <a:t>Section 3 Title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B3DB5CC-50BC-455B-B60A-C666C4564929}"/>
              </a:ext>
            </a:extLst>
          </p:cNvPr>
          <p:cNvSpPr>
            <a:spLocks noGrp="1"/>
          </p:cNvSpPr>
          <p:nvPr>
            <p:ph type="body" sz="quarter" idx="42"/>
          </p:nvPr>
        </p:nvSpPr>
        <p:spPr/>
        <p:txBody>
          <a:bodyPr rtlCol="0"/>
          <a:lstStyle/>
          <a:p>
            <a:pPr rt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Maecenas </a:t>
            </a:r>
            <a:r>
              <a:rPr lang="en-GB" dirty="0" err="1"/>
              <a:t>porttitor</a:t>
            </a:r>
            <a:r>
              <a:rPr lang="en-GB" dirty="0"/>
              <a:t>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massa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, magna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pulvinar</a:t>
            </a:r>
            <a:r>
              <a:rPr lang="en-GB" dirty="0"/>
              <a:t> </a:t>
            </a:r>
            <a:r>
              <a:rPr lang="en-GB" dirty="0" err="1"/>
              <a:t>ultricies</a:t>
            </a:r>
            <a:endParaRPr lang="en-GB" dirty="0"/>
          </a:p>
        </p:txBody>
      </p:sp>
      <p:pic>
        <p:nvPicPr>
          <p:cNvPr id="35" name="Picture Placeholder 34" descr="Brush icon">
            <a:extLst>
              <a:ext uri="{FF2B5EF4-FFF2-40B4-BE49-F238E27FC236}">
                <a16:creationId xmlns:a16="http://schemas.microsoft.com/office/drawing/2014/main" id="{AB56B8F0-CFB5-415D-91AE-C4BFD753CC13}"/>
              </a:ext>
            </a:extLst>
          </p:cNvPr>
          <p:cNvPicPr>
            <a:picLocks noGrp="1" noChangeAspect="1"/>
          </p:cNvPicPr>
          <p:nvPr>
            <p:ph type="pic" sz="quarter" idx="51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 l="3008" r="3008"/>
          <a:stretch>
            <a:fillRect/>
          </a:stretch>
        </p:blipFill>
        <p:spPr/>
      </p:pic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D87E618D-A3E4-448B-A901-D1DDFBCC6E4A}"/>
              </a:ext>
            </a:extLst>
          </p:cNvPr>
          <p:cNvSpPr>
            <a:spLocks noGrp="1"/>
          </p:cNvSpPr>
          <p:nvPr>
            <p:ph type="body" idx="45"/>
          </p:nvPr>
        </p:nvSpPr>
        <p:spPr/>
        <p:txBody>
          <a:bodyPr rtlCol="0"/>
          <a:lstStyle/>
          <a:p>
            <a:pPr rtl="0"/>
            <a:r>
              <a:rPr lang="en-GB" dirty="0"/>
              <a:t>Section 4 Title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EB470788-3F93-4B57-8AA3-4B8CC21101D7}"/>
              </a:ext>
            </a:extLst>
          </p:cNvPr>
          <p:cNvSpPr>
            <a:spLocks noGrp="1"/>
          </p:cNvSpPr>
          <p:nvPr>
            <p:ph type="body" sz="quarter" idx="46"/>
          </p:nvPr>
        </p:nvSpPr>
        <p:spPr/>
        <p:txBody>
          <a:bodyPr rtlCol="0"/>
          <a:lstStyle/>
          <a:p>
            <a:pPr rt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Maecenas </a:t>
            </a:r>
            <a:r>
              <a:rPr lang="en-GB" dirty="0" err="1"/>
              <a:t>porttitor</a:t>
            </a:r>
            <a:r>
              <a:rPr lang="en-GB" dirty="0"/>
              <a:t>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massa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, magna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pulvinar</a:t>
            </a:r>
            <a:r>
              <a:rPr lang="en-GB" dirty="0"/>
              <a:t> </a:t>
            </a:r>
            <a:r>
              <a:rPr lang="en-GB" dirty="0" err="1"/>
              <a:t>ultricies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37AEF3-D709-4769-8799-695772AE5A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smtClean="0"/>
              <a:pPr/>
              <a:t>6</a:t>
            </a:fld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02CD3C-003D-4125-AD98-3B4B14BF1A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6C0982D-2111-4F2C-B08B-C965ED457C47}" type="datetime1">
              <a:rPr lang="en-GB" smtClean="0"/>
              <a:t>19/05/2025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B99177D-9058-4246-9B56-D229BFD885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dirty="0"/>
              <a:t>ADD A FOOTER</a:t>
            </a:r>
          </a:p>
        </p:txBody>
      </p:sp>
    </p:spTree>
    <p:extLst>
      <p:ext uri="{BB962C8B-B14F-4D97-AF65-F5344CB8AC3E}">
        <p14:creationId xmlns:p14="http://schemas.microsoft.com/office/powerpoint/2010/main" val="25700022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FB37E1-F9A3-4DAE-8651-1F67369BE4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/>
              <a:t>Screenshot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EC8B5F5D-4DED-486E-AD3C-6533999123D0}"/>
              </a:ext>
            </a:extLst>
          </p:cNvPr>
          <p:cNvSpPr>
            <a:spLocks noGrp="1"/>
          </p:cNvSpPr>
          <p:nvPr>
            <p:ph type="body" sz="quarter" idx="47"/>
          </p:nvPr>
        </p:nvSpPr>
        <p:spPr/>
        <p:txBody>
          <a:bodyPr rtlCol="0"/>
          <a:lstStyle/>
          <a:p>
            <a:pPr rt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endParaRPr lang="en-GB" dirty="0"/>
          </a:p>
        </p:txBody>
      </p:sp>
      <p:pic>
        <p:nvPicPr>
          <p:cNvPr id="34" name="Picture Placeholder 12" descr="Company logo">
            <a:extLst>
              <a:ext uri="{FF2B5EF4-FFF2-40B4-BE49-F238E27FC236}">
                <a16:creationId xmlns:a16="http://schemas.microsoft.com/office/drawing/2014/main" id="{E52AF0CC-4F26-5A4A-80FB-D610C882F6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1997" y="852284"/>
            <a:ext cx="1938528" cy="391830"/>
          </a:xfrm>
          <a:prstGeom prst="rect">
            <a:avLst/>
          </a:prstGeom>
        </p:spPr>
      </p:pic>
      <p:pic>
        <p:nvPicPr>
          <p:cNvPr id="43" name="Picture Placeholder 42" descr="Abstract background">
            <a:extLst>
              <a:ext uri="{FF2B5EF4-FFF2-40B4-BE49-F238E27FC236}">
                <a16:creationId xmlns:a16="http://schemas.microsoft.com/office/drawing/2014/main" id="{95095244-281C-45C6-B4B5-1A086A96C10D}"/>
              </a:ext>
            </a:extLst>
          </p:cNvPr>
          <p:cNvPicPr>
            <a:picLocks noGrp="1" noChangeAspect="1"/>
          </p:cNvPicPr>
          <p:nvPr>
            <p:ph type="pic" sz="quarter" idx="5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pic>
        <p:nvPicPr>
          <p:cNvPr id="45" name="Picture Placeholder 44" descr="Image icon">
            <a:extLst>
              <a:ext uri="{FF2B5EF4-FFF2-40B4-BE49-F238E27FC236}">
                <a16:creationId xmlns:a16="http://schemas.microsoft.com/office/drawing/2014/main" id="{98B5F4CC-F13E-4336-9521-E63B69BED516}"/>
              </a:ext>
            </a:extLst>
          </p:cNvPr>
          <p:cNvPicPr>
            <a:picLocks noGrp="1" noChangeAspect="1"/>
          </p:cNvPicPr>
          <p:nvPr>
            <p:ph type="pic" sz="quarter" idx="50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 l="2884" r="2884"/>
          <a:stretch>
            <a:fillRect/>
          </a:stretch>
        </p:blipFill>
        <p:spPr/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D39A442-EAC4-4F9B-B80E-420D7D36ED2E}"/>
              </a:ext>
            </a:extLst>
          </p:cNvPr>
          <p:cNvSpPr>
            <a:spLocks noGrp="1"/>
          </p:cNvSpPr>
          <p:nvPr>
            <p:ph type="body" idx="41"/>
          </p:nvPr>
        </p:nvSpPr>
        <p:spPr/>
        <p:txBody>
          <a:bodyPr rtlCol="0"/>
          <a:lstStyle/>
          <a:p>
            <a:pPr rtl="0"/>
            <a:r>
              <a:rPr lang="en-GB" dirty="0"/>
              <a:t>Feature 1 Title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59B269EA-29F7-4180-983F-353E08D9B3F5}"/>
              </a:ext>
            </a:extLst>
          </p:cNvPr>
          <p:cNvSpPr>
            <a:spLocks noGrp="1"/>
          </p:cNvSpPr>
          <p:nvPr>
            <p:ph type="body" sz="quarter" idx="42"/>
          </p:nvPr>
        </p:nvSpPr>
        <p:spPr/>
        <p:txBody>
          <a:bodyPr rtlCol="0"/>
          <a:lstStyle/>
          <a:p>
            <a:pPr rt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Maecenas </a:t>
            </a:r>
            <a:r>
              <a:rPr lang="en-GB" dirty="0" err="1"/>
              <a:t>porttitor</a:t>
            </a:r>
            <a:r>
              <a:rPr lang="en-GB" dirty="0"/>
              <a:t>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massa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, magna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pulvinar</a:t>
            </a:r>
            <a:r>
              <a:rPr lang="en-GB" dirty="0"/>
              <a:t> </a:t>
            </a:r>
            <a:r>
              <a:rPr lang="en-GB" dirty="0" err="1"/>
              <a:t>ultricies</a:t>
            </a:r>
            <a:endParaRPr lang="en-GB" dirty="0"/>
          </a:p>
        </p:txBody>
      </p:sp>
      <p:pic>
        <p:nvPicPr>
          <p:cNvPr id="47" name="Picture Placeholder 46" descr="Pencil icon">
            <a:extLst>
              <a:ext uri="{FF2B5EF4-FFF2-40B4-BE49-F238E27FC236}">
                <a16:creationId xmlns:a16="http://schemas.microsoft.com/office/drawing/2014/main" id="{C52B1263-CAC0-4784-BE2F-625ED3018494}"/>
              </a:ext>
            </a:extLst>
          </p:cNvPr>
          <p:cNvPicPr>
            <a:picLocks noGrp="1" noChangeAspect="1"/>
          </p:cNvPicPr>
          <p:nvPr>
            <p:ph type="pic" sz="quarter" idx="51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 l="2814" r="2814"/>
          <a:stretch>
            <a:fillRect/>
          </a:stretch>
        </p:blipFill>
        <p:spPr/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12ABC038-A233-47DB-BEFD-F6D7371611F6}"/>
              </a:ext>
            </a:extLst>
          </p:cNvPr>
          <p:cNvSpPr>
            <a:spLocks noGrp="1"/>
          </p:cNvSpPr>
          <p:nvPr>
            <p:ph type="body" idx="45"/>
          </p:nvPr>
        </p:nvSpPr>
        <p:spPr/>
        <p:txBody>
          <a:bodyPr rtlCol="0"/>
          <a:lstStyle/>
          <a:p>
            <a:pPr rtl="0"/>
            <a:r>
              <a:rPr lang="en-GB" dirty="0"/>
              <a:t>Feature 2 Title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206C2CB1-F5EE-46DA-A614-0B0153DDBA46}"/>
              </a:ext>
            </a:extLst>
          </p:cNvPr>
          <p:cNvSpPr>
            <a:spLocks noGrp="1"/>
          </p:cNvSpPr>
          <p:nvPr>
            <p:ph type="body" sz="quarter" idx="46"/>
          </p:nvPr>
        </p:nvSpPr>
        <p:spPr/>
        <p:txBody>
          <a:bodyPr rtlCol="0"/>
          <a:lstStyle/>
          <a:p>
            <a:pPr rt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Maecenas </a:t>
            </a:r>
            <a:r>
              <a:rPr lang="en-GB" dirty="0" err="1"/>
              <a:t>porttitor</a:t>
            </a:r>
            <a:r>
              <a:rPr lang="en-GB" dirty="0"/>
              <a:t>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massa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, magna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pulvinar</a:t>
            </a:r>
            <a:r>
              <a:rPr lang="en-GB" dirty="0"/>
              <a:t> </a:t>
            </a:r>
            <a:r>
              <a:rPr lang="en-GB" dirty="0" err="1"/>
              <a:t>ultricies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4136C6-3C0D-4842-BA27-4952FADF5D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smtClean="0"/>
              <a:pPr/>
              <a:t>7</a:t>
            </a:fld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89D36BA-F1B3-4C4F-B407-FCE768D93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3CED640-F0FE-4385-9EF9-BFBF34FF7A79}" type="datetime1">
              <a:rPr lang="en-GB" smtClean="0"/>
              <a:t>19/05/2025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6F38EA6-5514-4A55-8668-1C2023BAAF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dirty="0"/>
              <a:t>ADD A FOOTER</a:t>
            </a:r>
          </a:p>
        </p:txBody>
      </p:sp>
    </p:spTree>
    <p:extLst>
      <p:ext uri="{BB962C8B-B14F-4D97-AF65-F5344CB8AC3E}">
        <p14:creationId xmlns:p14="http://schemas.microsoft.com/office/powerpoint/2010/main" val="29054219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Placeholder 12" descr="Company logo">
            <a:extLst>
              <a:ext uri="{FF2B5EF4-FFF2-40B4-BE49-F238E27FC236}">
                <a16:creationId xmlns:a16="http://schemas.microsoft.com/office/drawing/2014/main" id="{B5B61295-A0F3-43DF-AF50-0E1E0C38462B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2600" y="870426"/>
            <a:ext cx="2386800" cy="482438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1FD1BD0-74CC-4C57-83FF-66D9D1584C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/>
              <a:t>Divider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D387B3B-9EFB-4C33-8804-98CD961AA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smtClean="0"/>
              <a:pPr/>
              <a:t>8</a:t>
            </a:fld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CA2FB46-A9C1-4C9C-B6AD-FD1F4FE2A6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2DB0AC5-45F3-4D32-9A28-031787C22BAC}" type="datetime1">
              <a:rPr lang="en-GB" smtClean="0"/>
              <a:t>19/05/2025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4079324-F916-44FA-9903-1280D0A6D7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dirty="0"/>
              <a:t>ADD A FOOTER</a:t>
            </a:r>
          </a:p>
        </p:txBody>
      </p:sp>
    </p:spTree>
    <p:extLst>
      <p:ext uri="{BB962C8B-B14F-4D97-AF65-F5344CB8AC3E}">
        <p14:creationId xmlns:p14="http://schemas.microsoft.com/office/powerpoint/2010/main" val="6785451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8F2DAD-09BC-4E53-B3EE-80036ACC03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/>
              <a:t>Business model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8DAD639D-C8B7-41FE-B495-175E8A71B81B}"/>
              </a:ext>
            </a:extLst>
          </p:cNvPr>
          <p:cNvSpPr>
            <a:spLocks noGrp="1"/>
          </p:cNvSpPr>
          <p:nvPr>
            <p:ph type="body" sz="quarter" idx="47"/>
          </p:nvPr>
        </p:nvSpPr>
        <p:spPr/>
        <p:txBody>
          <a:bodyPr rtlCol="0"/>
          <a:lstStyle/>
          <a:p>
            <a:pPr rt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Maecenas </a:t>
            </a:r>
            <a:r>
              <a:rPr lang="en-GB" dirty="0" err="1"/>
              <a:t>porttitor</a:t>
            </a:r>
            <a:r>
              <a:rPr lang="en-GB" dirty="0"/>
              <a:t>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massa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, magna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pulvinar</a:t>
            </a:r>
            <a:r>
              <a:rPr lang="en-GB" dirty="0"/>
              <a:t> </a:t>
            </a:r>
            <a:r>
              <a:rPr lang="en-GB" dirty="0" err="1"/>
              <a:t>ultricies</a:t>
            </a:r>
            <a:r>
              <a:rPr lang="en-GB" dirty="0"/>
              <a:t>, </a:t>
            </a:r>
            <a:r>
              <a:rPr lang="en-GB" dirty="0" err="1"/>
              <a:t>purus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malesuada</a:t>
            </a:r>
            <a:r>
              <a:rPr lang="en-GB" dirty="0"/>
              <a:t> libero,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magna </a:t>
            </a:r>
            <a:r>
              <a:rPr lang="en-GB" dirty="0" err="1"/>
              <a:t>eros</a:t>
            </a:r>
            <a:r>
              <a:rPr lang="en-GB" dirty="0"/>
              <a:t>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. Nunc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imperdiet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est. </a:t>
            </a:r>
            <a:r>
              <a:rPr lang="en-GB" dirty="0" err="1"/>
              <a:t>Vivamus</a:t>
            </a:r>
            <a:r>
              <a:rPr lang="en-GB" dirty="0"/>
              <a:t> a </a:t>
            </a:r>
            <a:r>
              <a:rPr lang="en-GB" dirty="0" err="1"/>
              <a:t>tellus</a:t>
            </a:r>
            <a:endParaRPr lang="en-GB" dirty="0"/>
          </a:p>
        </p:txBody>
      </p:sp>
      <p:pic>
        <p:nvPicPr>
          <p:cNvPr id="28" name="Picture Placeholder 12" descr="Company logo">
            <a:extLst>
              <a:ext uri="{FF2B5EF4-FFF2-40B4-BE49-F238E27FC236}">
                <a16:creationId xmlns:a16="http://schemas.microsoft.com/office/drawing/2014/main" id="{5E9D42A0-F721-094E-843F-E70E5AF0CF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1997" y="852284"/>
            <a:ext cx="1938528" cy="391830"/>
          </a:xfrm>
          <a:prstGeom prst="rect">
            <a:avLst/>
          </a:prstGeom>
        </p:spPr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E389CF0-7E88-4714-8B32-F95FC4203E16}"/>
              </a:ext>
            </a:extLst>
          </p:cNvPr>
          <p:cNvSpPr>
            <a:spLocks noGrp="1"/>
          </p:cNvSpPr>
          <p:nvPr>
            <p:ph type="body" idx="41"/>
          </p:nvPr>
        </p:nvSpPr>
        <p:spPr/>
        <p:txBody>
          <a:bodyPr rtlCol="0"/>
          <a:lstStyle/>
          <a:p>
            <a:pPr rtl="0"/>
            <a:r>
              <a:rPr lang="en-GB" dirty="0"/>
              <a:t>Section 1 Title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5579A580-0A00-4BD6-881B-85BF4BA391C8}"/>
              </a:ext>
            </a:extLst>
          </p:cNvPr>
          <p:cNvSpPr>
            <a:spLocks noGrp="1"/>
          </p:cNvSpPr>
          <p:nvPr>
            <p:ph type="body" sz="quarter" idx="42"/>
          </p:nvPr>
        </p:nvSpPr>
        <p:spPr/>
        <p:txBody>
          <a:bodyPr rtlCol="0"/>
          <a:lstStyle/>
          <a:p>
            <a:pPr rt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Maecenas </a:t>
            </a:r>
            <a:r>
              <a:rPr lang="en-GB" dirty="0" err="1"/>
              <a:t>porttitor</a:t>
            </a:r>
            <a:r>
              <a:rPr lang="en-GB" dirty="0"/>
              <a:t>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massa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, magna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pulvinar</a:t>
            </a:r>
            <a:r>
              <a:rPr lang="en-GB" dirty="0"/>
              <a:t> </a:t>
            </a:r>
            <a:r>
              <a:rPr lang="en-GB" dirty="0" err="1"/>
              <a:t>ultricies</a:t>
            </a:r>
            <a:r>
              <a:rPr lang="en-GB" dirty="0"/>
              <a:t>, </a:t>
            </a:r>
            <a:r>
              <a:rPr lang="en-GB" dirty="0" err="1"/>
              <a:t>purus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malesuada</a:t>
            </a:r>
            <a:r>
              <a:rPr lang="en-GB" dirty="0"/>
              <a:t> libero,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magna </a:t>
            </a:r>
            <a:r>
              <a:rPr lang="en-GB" dirty="0" err="1"/>
              <a:t>eros</a:t>
            </a:r>
            <a:r>
              <a:rPr lang="en-GB" dirty="0"/>
              <a:t>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. Nunc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imperdiet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est. </a:t>
            </a:r>
            <a:r>
              <a:rPr lang="en-GB" dirty="0" err="1"/>
              <a:t>Vivamus</a:t>
            </a:r>
            <a:r>
              <a:rPr lang="en-GB" dirty="0"/>
              <a:t> a </a:t>
            </a:r>
            <a:r>
              <a:rPr lang="en-GB" dirty="0" err="1"/>
              <a:t>tellus</a:t>
            </a:r>
            <a:r>
              <a:rPr lang="en-GB" dirty="0"/>
              <a:t>.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43CD799-F325-4B20-9924-56521475C4D8}"/>
              </a:ext>
            </a:extLst>
          </p:cNvPr>
          <p:cNvSpPr>
            <a:spLocks noGrp="1"/>
          </p:cNvSpPr>
          <p:nvPr>
            <p:ph type="body" idx="45"/>
          </p:nvPr>
        </p:nvSpPr>
        <p:spPr/>
        <p:txBody>
          <a:bodyPr rtlCol="0"/>
          <a:lstStyle/>
          <a:p>
            <a:pPr rtl="0"/>
            <a:r>
              <a:rPr lang="en-GB" dirty="0"/>
              <a:t>Section 2 Title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AA444506-FF9E-4BC1-950D-192FB2579E56}"/>
              </a:ext>
            </a:extLst>
          </p:cNvPr>
          <p:cNvSpPr>
            <a:spLocks noGrp="1"/>
          </p:cNvSpPr>
          <p:nvPr>
            <p:ph type="body" sz="quarter" idx="46"/>
          </p:nvPr>
        </p:nvSpPr>
        <p:spPr/>
        <p:txBody>
          <a:bodyPr rtlCol="0"/>
          <a:lstStyle/>
          <a:p>
            <a:pPr rt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Maecenas </a:t>
            </a:r>
            <a:r>
              <a:rPr lang="en-GB" dirty="0" err="1"/>
              <a:t>porttitor</a:t>
            </a:r>
            <a:r>
              <a:rPr lang="en-GB" dirty="0"/>
              <a:t>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massa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, magna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pulvinar</a:t>
            </a:r>
            <a:r>
              <a:rPr lang="en-GB" dirty="0"/>
              <a:t> </a:t>
            </a:r>
            <a:r>
              <a:rPr lang="en-GB" dirty="0" err="1"/>
              <a:t>ultricies</a:t>
            </a:r>
            <a:r>
              <a:rPr lang="en-GB" dirty="0"/>
              <a:t>, </a:t>
            </a:r>
            <a:r>
              <a:rPr lang="en-GB" dirty="0" err="1"/>
              <a:t>purus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malesuada</a:t>
            </a:r>
            <a:r>
              <a:rPr lang="en-GB" dirty="0"/>
              <a:t> libero,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magna </a:t>
            </a:r>
            <a:r>
              <a:rPr lang="en-GB" dirty="0" err="1"/>
              <a:t>eros</a:t>
            </a:r>
            <a:r>
              <a:rPr lang="en-GB" dirty="0"/>
              <a:t>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. Nunc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imperdiet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est. </a:t>
            </a:r>
            <a:r>
              <a:rPr lang="en-GB" dirty="0" err="1"/>
              <a:t>Vivamus</a:t>
            </a:r>
            <a:r>
              <a:rPr lang="en-GB" dirty="0"/>
              <a:t> a </a:t>
            </a:r>
            <a:r>
              <a:rPr lang="en-GB" dirty="0" err="1"/>
              <a:t>tellus</a:t>
            </a:r>
            <a:r>
              <a:rPr lang="en-GB" dirty="0"/>
              <a:t>.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A6099175-95D7-497F-9501-1F4F71B9DC61}"/>
              </a:ext>
            </a:extLst>
          </p:cNvPr>
          <p:cNvSpPr>
            <a:spLocks noGrp="1"/>
          </p:cNvSpPr>
          <p:nvPr>
            <p:ph type="body" idx="48"/>
          </p:nvPr>
        </p:nvSpPr>
        <p:spPr/>
        <p:txBody>
          <a:bodyPr rtlCol="0"/>
          <a:lstStyle/>
          <a:p>
            <a:pPr rtl="0"/>
            <a:r>
              <a:rPr lang="en-GB" dirty="0"/>
              <a:t>Section 3 Title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A9C90131-73E3-44AB-BFD1-389FA6084456}"/>
              </a:ext>
            </a:extLst>
          </p:cNvPr>
          <p:cNvSpPr>
            <a:spLocks noGrp="1"/>
          </p:cNvSpPr>
          <p:nvPr>
            <p:ph type="body" sz="quarter" idx="49"/>
          </p:nvPr>
        </p:nvSpPr>
        <p:spPr/>
        <p:txBody>
          <a:bodyPr rtlCol="0"/>
          <a:lstStyle/>
          <a:p>
            <a:pPr rt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Maecenas </a:t>
            </a:r>
            <a:r>
              <a:rPr lang="en-GB" dirty="0" err="1"/>
              <a:t>porttitor</a:t>
            </a:r>
            <a:r>
              <a:rPr lang="en-GB" dirty="0"/>
              <a:t>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massa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, magna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pulvinar</a:t>
            </a:r>
            <a:r>
              <a:rPr lang="en-GB" dirty="0"/>
              <a:t> </a:t>
            </a:r>
            <a:r>
              <a:rPr lang="en-GB" dirty="0" err="1"/>
              <a:t>ultricies</a:t>
            </a:r>
            <a:r>
              <a:rPr lang="en-GB" dirty="0"/>
              <a:t>, </a:t>
            </a:r>
            <a:r>
              <a:rPr lang="en-GB" dirty="0" err="1"/>
              <a:t>purus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malesuada</a:t>
            </a:r>
            <a:r>
              <a:rPr lang="en-GB" dirty="0"/>
              <a:t> libero,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magna </a:t>
            </a:r>
            <a:r>
              <a:rPr lang="en-GB" dirty="0" err="1"/>
              <a:t>eros</a:t>
            </a:r>
            <a:r>
              <a:rPr lang="en-GB" dirty="0"/>
              <a:t>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. Nunc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imperdiet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est. </a:t>
            </a:r>
            <a:r>
              <a:rPr lang="en-GB" dirty="0" err="1"/>
              <a:t>Vivamus</a:t>
            </a:r>
            <a:r>
              <a:rPr lang="en-GB" dirty="0"/>
              <a:t> a </a:t>
            </a:r>
            <a:r>
              <a:rPr lang="en-GB" dirty="0" err="1"/>
              <a:t>tellus</a:t>
            </a:r>
            <a:r>
              <a:rPr lang="en-GB" dirty="0"/>
              <a:t>.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262604E-F416-45C2-A64D-344936146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smtClean="0"/>
              <a:pPr/>
              <a:t>9</a:t>
            </a:fld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5FC586E-A765-41E8-AD6D-F6AA8EA2EC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BC58ACC-1022-4314-9E91-6F32536DDDDD}" type="datetime1">
              <a:rPr lang="en-GB" smtClean="0"/>
              <a:t>19/05/2025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64A110E-05FA-4BC3-8BC9-C9871A189A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dirty="0"/>
              <a:t>ADD A FOOTER</a:t>
            </a:r>
          </a:p>
        </p:txBody>
      </p:sp>
    </p:spTree>
    <p:extLst>
      <p:ext uri="{BB962C8B-B14F-4D97-AF65-F5344CB8AC3E}">
        <p14:creationId xmlns:p14="http://schemas.microsoft.com/office/powerpoint/2010/main" val="21225392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E5B773-F60C-4854-83F7-06F0AA7387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/>
              <a:t>Market opportunity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042B96C2-B574-4A9E-B703-C8AE9F6351A5}"/>
              </a:ext>
            </a:extLst>
          </p:cNvPr>
          <p:cNvSpPr>
            <a:spLocks noGrp="1"/>
          </p:cNvSpPr>
          <p:nvPr>
            <p:ph type="body" sz="quarter" idx="47"/>
          </p:nvPr>
        </p:nvSpPr>
        <p:spPr/>
        <p:txBody>
          <a:bodyPr rtlCol="0"/>
          <a:lstStyle/>
          <a:p>
            <a:pPr rt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  <a:br>
              <a:rPr lang="en-GB" dirty="0"/>
            </a:br>
            <a:r>
              <a:rPr lang="en-GB" dirty="0"/>
              <a:t>Maecenas </a:t>
            </a:r>
            <a:r>
              <a:rPr lang="en-GB" dirty="0" err="1"/>
              <a:t>porttitor</a:t>
            </a:r>
            <a:r>
              <a:rPr lang="en-GB" dirty="0"/>
              <a:t>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massa</a:t>
            </a:r>
            <a:endParaRPr lang="en-GB" dirty="0"/>
          </a:p>
        </p:txBody>
      </p:sp>
      <p:pic>
        <p:nvPicPr>
          <p:cNvPr id="52" name="Picture Placeholder 12" descr="Company logo">
            <a:extLst>
              <a:ext uri="{FF2B5EF4-FFF2-40B4-BE49-F238E27FC236}">
                <a16:creationId xmlns:a16="http://schemas.microsoft.com/office/drawing/2014/main" id="{0B9A4C18-52B1-5D4B-B794-99F13C7A4E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1997" y="852284"/>
            <a:ext cx="1938528" cy="391830"/>
          </a:xfrm>
          <a:prstGeom prst="rect">
            <a:avLst/>
          </a:prstGeom>
        </p:spPr>
      </p:pic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16941F60-23D2-4005-A1C4-2A1179736036}"/>
              </a:ext>
            </a:extLst>
          </p:cNvPr>
          <p:cNvSpPr>
            <a:spLocks noGrp="1"/>
          </p:cNvSpPr>
          <p:nvPr>
            <p:ph type="body" idx="48"/>
          </p:nvPr>
        </p:nvSpPr>
        <p:spPr/>
        <p:txBody>
          <a:bodyPr rtlCol="0"/>
          <a:lstStyle/>
          <a:p>
            <a:pPr rtl="0"/>
            <a:r>
              <a:rPr lang="en-GB" dirty="0"/>
              <a:t>£12,345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9462268-A880-4CE6-BFDA-4AA919761F5C}"/>
              </a:ext>
            </a:extLst>
          </p:cNvPr>
          <p:cNvSpPr>
            <a:spLocks noGrp="1"/>
          </p:cNvSpPr>
          <p:nvPr>
            <p:ph type="body" idx="41"/>
          </p:nvPr>
        </p:nvSpPr>
        <p:spPr/>
        <p:txBody>
          <a:bodyPr rtlCol="0"/>
          <a:lstStyle/>
          <a:p>
            <a:pPr rtl="0"/>
            <a:r>
              <a:rPr lang="en-GB" dirty="0"/>
              <a:t>Section 1 Title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DA717EE-C4EB-43E0-9FF9-AD7909CC6C71}"/>
              </a:ext>
            </a:extLst>
          </p:cNvPr>
          <p:cNvSpPr>
            <a:spLocks noGrp="1"/>
          </p:cNvSpPr>
          <p:nvPr>
            <p:ph type="body" sz="quarter" idx="42"/>
          </p:nvPr>
        </p:nvSpPr>
        <p:spPr/>
        <p:txBody>
          <a:bodyPr rtlCol="0"/>
          <a:lstStyle/>
          <a:p>
            <a:pPr rt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Maecenas </a:t>
            </a:r>
            <a:r>
              <a:rPr lang="en-GB" dirty="0" err="1"/>
              <a:t>porttitor</a:t>
            </a:r>
            <a:r>
              <a:rPr lang="en-GB" dirty="0"/>
              <a:t>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massa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, magna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pulvinar</a:t>
            </a:r>
            <a:r>
              <a:rPr lang="en-GB" dirty="0"/>
              <a:t> </a:t>
            </a:r>
            <a:r>
              <a:rPr lang="en-GB" dirty="0" err="1"/>
              <a:t>ultricies</a:t>
            </a:r>
            <a:r>
              <a:rPr lang="en-GB" dirty="0"/>
              <a:t>, </a:t>
            </a:r>
            <a:r>
              <a:rPr lang="en-GB" dirty="0" err="1"/>
              <a:t>purus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malesuada</a:t>
            </a:r>
            <a:r>
              <a:rPr lang="en-GB" dirty="0"/>
              <a:t> libero,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magna </a:t>
            </a:r>
            <a:r>
              <a:rPr lang="en-GB" dirty="0" err="1"/>
              <a:t>eros</a:t>
            </a:r>
            <a:r>
              <a:rPr lang="en-GB" dirty="0"/>
              <a:t>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. Nunc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imperdiet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est.</a:t>
            </a:r>
            <a:br>
              <a:rPr lang="en-GB" dirty="0"/>
            </a:br>
            <a:r>
              <a:rPr lang="en-GB" dirty="0" err="1"/>
              <a:t>Vivamus</a:t>
            </a:r>
            <a:r>
              <a:rPr lang="en-GB" dirty="0"/>
              <a:t> a </a:t>
            </a:r>
            <a:r>
              <a:rPr lang="en-GB" dirty="0" err="1"/>
              <a:t>tellus</a:t>
            </a:r>
            <a:r>
              <a:rPr lang="en-GB" dirty="0"/>
              <a:t>.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DA361B3E-2E8B-4AA2-9581-7BE5FB6F89ED}"/>
              </a:ext>
            </a:extLst>
          </p:cNvPr>
          <p:cNvSpPr>
            <a:spLocks noGrp="1"/>
          </p:cNvSpPr>
          <p:nvPr>
            <p:ph type="body" idx="49"/>
          </p:nvPr>
        </p:nvSpPr>
        <p:spPr/>
        <p:txBody>
          <a:bodyPr rtlCol="0"/>
          <a:lstStyle/>
          <a:p>
            <a:pPr rtl="0"/>
            <a:r>
              <a:rPr lang="en-GB" dirty="0"/>
              <a:t>£6,789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6A6793B-A78C-4EEC-AE9E-5425AEE2253E}"/>
              </a:ext>
            </a:extLst>
          </p:cNvPr>
          <p:cNvSpPr>
            <a:spLocks noGrp="1"/>
          </p:cNvSpPr>
          <p:nvPr>
            <p:ph type="body" idx="45"/>
          </p:nvPr>
        </p:nvSpPr>
        <p:spPr/>
        <p:txBody>
          <a:bodyPr rtlCol="0"/>
          <a:lstStyle/>
          <a:p>
            <a:pPr rtl="0"/>
            <a:r>
              <a:rPr lang="en-GB" dirty="0"/>
              <a:t>Section 2 Title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2315023C-2291-44EB-87F0-16E7815981EE}"/>
              </a:ext>
            </a:extLst>
          </p:cNvPr>
          <p:cNvSpPr>
            <a:spLocks noGrp="1"/>
          </p:cNvSpPr>
          <p:nvPr>
            <p:ph type="body" sz="quarter" idx="46"/>
          </p:nvPr>
        </p:nvSpPr>
        <p:spPr/>
        <p:txBody>
          <a:bodyPr rtlCol="0"/>
          <a:lstStyle/>
          <a:p>
            <a:pPr rt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Maecenas </a:t>
            </a:r>
            <a:r>
              <a:rPr lang="en-GB" dirty="0" err="1"/>
              <a:t>porttitor</a:t>
            </a:r>
            <a:r>
              <a:rPr lang="en-GB" dirty="0"/>
              <a:t>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massa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, magna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pulvinar</a:t>
            </a:r>
            <a:r>
              <a:rPr lang="en-GB" dirty="0"/>
              <a:t> </a:t>
            </a:r>
            <a:r>
              <a:rPr lang="en-GB" dirty="0" err="1"/>
              <a:t>ultricies</a:t>
            </a:r>
            <a:r>
              <a:rPr lang="en-GB" dirty="0"/>
              <a:t>, </a:t>
            </a:r>
            <a:r>
              <a:rPr lang="en-GB" dirty="0" err="1"/>
              <a:t>purus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malesuada</a:t>
            </a:r>
            <a:r>
              <a:rPr lang="en-GB" dirty="0"/>
              <a:t> libero,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magna </a:t>
            </a:r>
            <a:r>
              <a:rPr lang="en-GB" dirty="0" err="1"/>
              <a:t>eros</a:t>
            </a:r>
            <a:r>
              <a:rPr lang="en-GB" dirty="0"/>
              <a:t>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. Nunc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imperdiet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est.</a:t>
            </a:r>
            <a:br>
              <a:rPr lang="en-GB" dirty="0"/>
            </a:br>
            <a:r>
              <a:rPr lang="en-GB" dirty="0" err="1"/>
              <a:t>Vivamus</a:t>
            </a:r>
            <a:r>
              <a:rPr lang="en-GB" dirty="0"/>
              <a:t> a </a:t>
            </a:r>
            <a:r>
              <a:rPr lang="en-GB" dirty="0" err="1"/>
              <a:t>tellus</a:t>
            </a:r>
            <a:r>
              <a:rPr lang="en-GB" dirty="0"/>
              <a:t>.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1994D10-FA27-41C3-9794-F592C0FB22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smtClean="0"/>
              <a:pPr/>
              <a:t>10</a:t>
            </a:fld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924553D-D840-46BB-B9F8-2D82442250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1F7DEDA-AC4C-4F65-8A38-CDD4B49EF88A}" type="datetime1">
              <a:rPr lang="en-GB" smtClean="0"/>
              <a:t>19/05/2025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CF1B4D7-E137-420A-8BCA-2CF4E1633D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dirty="0"/>
              <a:t>ADD A FOOTER</a:t>
            </a:r>
          </a:p>
        </p:txBody>
      </p:sp>
    </p:spTree>
    <p:extLst>
      <p:ext uri="{BB962C8B-B14F-4D97-AF65-F5344CB8AC3E}">
        <p14:creationId xmlns:p14="http://schemas.microsoft.com/office/powerpoint/2010/main" val="22243473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itle 27">
            <a:extLst>
              <a:ext uri="{FF2B5EF4-FFF2-40B4-BE49-F238E27FC236}">
                <a16:creationId xmlns:a16="http://schemas.microsoft.com/office/drawing/2014/main" id="{87A2AF86-ABDE-4143-BD3B-6E73CA5D9E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/>
              <a:t>Market Opportunity Slide</a:t>
            </a:r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812783F7-3081-4C65-B38F-D58E9BF3A862}"/>
              </a:ext>
            </a:extLst>
          </p:cNvPr>
          <p:cNvSpPr>
            <a:spLocks noGrp="1"/>
          </p:cNvSpPr>
          <p:nvPr>
            <p:ph type="body" sz="quarter" idx="47"/>
          </p:nvPr>
        </p:nvSpPr>
        <p:spPr/>
        <p:txBody>
          <a:bodyPr rtlCol="0"/>
          <a:lstStyle/>
          <a:p>
            <a:pPr rt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  <a:br>
              <a:rPr lang="en-GB" dirty="0"/>
            </a:br>
            <a:r>
              <a:rPr lang="en-GB" dirty="0"/>
              <a:t>Maecenas </a:t>
            </a:r>
            <a:r>
              <a:rPr lang="en-GB" dirty="0" err="1"/>
              <a:t>porttitor</a:t>
            </a:r>
            <a:r>
              <a:rPr lang="en-GB" dirty="0"/>
              <a:t>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massa</a:t>
            </a:r>
            <a:endParaRPr lang="en-GB" dirty="0"/>
          </a:p>
        </p:txBody>
      </p:sp>
      <p:pic>
        <p:nvPicPr>
          <p:cNvPr id="40" name="Picture Placeholder 12" descr="Company logo">
            <a:extLst>
              <a:ext uri="{FF2B5EF4-FFF2-40B4-BE49-F238E27FC236}">
                <a16:creationId xmlns:a16="http://schemas.microsoft.com/office/drawing/2014/main" id="{5F2EEA4A-FA4F-9F49-B865-437A2E54E1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1997" y="852284"/>
            <a:ext cx="1938528" cy="391830"/>
          </a:xfrm>
          <a:prstGeom prst="rect">
            <a:avLst/>
          </a:prstGeom>
        </p:spPr>
      </p:pic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EE38EB5C-9979-407F-A1AF-AE2FDF9CF84D}"/>
              </a:ext>
            </a:extLst>
          </p:cNvPr>
          <p:cNvSpPr>
            <a:spLocks noGrp="1"/>
          </p:cNvSpPr>
          <p:nvPr>
            <p:ph type="body" idx="48"/>
          </p:nvPr>
        </p:nvSpPr>
        <p:spPr/>
        <p:txBody>
          <a:bodyPr rtlCol="0"/>
          <a:lstStyle/>
          <a:p>
            <a:pPr rtl="0"/>
            <a:r>
              <a:rPr lang="en-GB" dirty="0"/>
              <a:t>£25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71905449-8C8E-4220-A917-A2815446CD45}"/>
              </a:ext>
            </a:extLst>
          </p:cNvPr>
          <p:cNvSpPr>
            <a:spLocks noGrp="1"/>
          </p:cNvSpPr>
          <p:nvPr>
            <p:ph type="body" idx="49"/>
          </p:nvPr>
        </p:nvSpPr>
        <p:spPr/>
        <p:txBody>
          <a:bodyPr rtlCol="0">
            <a:normAutofit lnSpcReduction="10000"/>
          </a:bodyPr>
          <a:lstStyle/>
          <a:p>
            <a:pPr rtl="0"/>
            <a:r>
              <a:rPr lang="en-GB" dirty="0"/>
              <a:t>billion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B505141-77B9-4510-BC31-11F235790D08}"/>
              </a:ext>
            </a:extLst>
          </p:cNvPr>
          <p:cNvSpPr>
            <a:spLocks noGrp="1"/>
          </p:cNvSpPr>
          <p:nvPr>
            <p:ph type="body" idx="41"/>
          </p:nvPr>
        </p:nvSpPr>
        <p:spPr/>
        <p:txBody>
          <a:bodyPr rtlCol="0"/>
          <a:lstStyle/>
          <a:p>
            <a:pPr rtl="0"/>
            <a:r>
              <a:rPr lang="en-GB" dirty="0"/>
              <a:t>Section 1 Title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81D410C9-1889-4B03-9D92-64ADBBCD1C15}"/>
              </a:ext>
            </a:extLst>
          </p:cNvPr>
          <p:cNvSpPr>
            <a:spLocks noGrp="1"/>
          </p:cNvSpPr>
          <p:nvPr>
            <p:ph type="body" sz="quarter" idx="42"/>
          </p:nvPr>
        </p:nvSpPr>
        <p:spPr/>
        <p:txBody>
          <a:bodyPr rtlCol="0">
            <a:normAutofit lnSpcReduction="10000"/>
          </a:bodyPr>
          <a:lstStyle/>
          <a:p>
            <a:pPr rt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Maecenas </a:t>
            </a:r>
            <a:r>
              <a:rPr lang="en-GB" dirty="0" err="1"/>
              <a:t>porttitor</a:t>
            </a:r>
            <a:r>
              <a:rPr lang="en-GB" dirty="0"/>
              <a:t>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massa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</a:t>
            </a:r>
            <a:r>
              <a:rPr lang="en-GB" dirty="0" err="1"/>
              <a:t>posuere</a:t>
            </a:r>
            <a:endParaRPr lang="en-GB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5C1328D1-87CB-49C1-B2EE-3176D8D6B2F4}"/>
              </a:ext>
            </a:extLst>
          </p:cNvPr>
          <p:cNvSpPr>
            <a:spLocks noGrp="1"/>
          </p:cNvSpPr>
          <p:nvPr>
            <p:ph type="body" idx="50"/>
          </p:nvPr>
        </p:nvSpPr>
        <p:spPr/>
        <p:txBody>
          <a:bodyPr rtlCol="0"/>
          <a:lstStyle/>
          <a:p>
            <a:pPr rtl="0"/>
            <a:r>
              <a:rPr lang="en-GB" dirty="0"/>
              <a:t>£50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373B710D-DD35-4D16-A8B6-07A4A0FE35D0}"/>
              </a:ext>
            </a:extLst>
          </p:cNvPr>
          <p:cNvSpPr>
            <a:spLocks noGrp="1"/>
          </p:cNvSpPr>
          <p:nvPr>
            <p:ph type="body" idx="51"/>
          </p:nvPr>
        </p:nvSpPr>
        <p:spPr/>
        <p:txBody>
          <a:bodyPr rtlCol="0">
            <a:normAutofit lnSpcReduction="10000"/>
          </a:bodyPr>
          <a:lstStyle/>
          <a:p>
            <a:pPr rtl="0"/>
            <a:r>
              <a:rPr lang="en-GB" dirty="0"/>
              <a:t>billion</a:t>
            </a:r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E76EB63A-6CEB-46FA-AF9E-7EBDFF2670E8}"/>
              </a:ext>
            </a:extLst>
          </p:cNvPr>
          <p:cNvSpPr>
            <a:spLocks noGrp="1"/>
          </p:cNvSpPr>
          <p:nvPr>
            <p:ph type="body" idx="54"/>
          </p:nvPr>
        </p:nvSpPr>
        <p:spPr/>
        <p:txBody>
          <a:bodyPr rtlCol="0"/>
          <a:lstStyle/>
          <a:p>
            <a:pPr rtl="0"/>
            <a:r>
              <a:rPr lang="en-GB" dirty="0"/>
              <a:t>Section 2 Title</a:t>
            </a:r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C718EDF6-A83E-4E31-AFA0-4C16C74D4357}"/>
              </a:ext>
            </a:extLst>
          </p:cNvPr>
          <p:cNvSpPr>
            <a:spLocks noGrp="1"/>
          </p:cNvSpPr>
          <p:nvPr>
            <p:ph type="body" sz="quarter" idx="55"/>
          </p:nvPr>
        </p:nvSpPr>
        <p:spPr/>
        <p:txBody>
          <a:bodyPr rtlCol="0">
            <a:normAutofit lnSpcReduction="10000"/>
          </a:bodyPr>
          <a:lstStyle/>
          <a:p>
            <a:pPr rt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Maecenas </a:t>
            </a:r>
            <a:r>
              <a:rPr lang="en-GB" dirty="0" err="1"/>
              <a:t>porttitor</a:t>
            </a:r>
            <a:r>
              <a:rPr lang="en-GB" dirty="0"/>
              <a:t>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massa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</a:t>
            </a:r>
            <a:r>
              <a:rPr lang="en-GB" dirty="0" err="1"/>
              <a:t>posuere</a:t>
            </a:r>
            <a:endParaRPr lang="en-GB" dirty="0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E508A8D6-CFA2-4824-A989-E196B75CED5A}"/>
              </a:ext>
            </a:extLst>
          </p:cNvPr>
          <p:cNvSpPr>
            <a:spLocks noGrp="1"/>
          </p:cNvSpPr>
          <p:nvPr>
            <p:ph type="body" idx="52"/>
          </p:nvPr>
        </p:nvSpPr>
        <p:spPr/>
        <p:txBody>
          <a:bodyPr rtlCol="0"/>
          <a:lstStyle/>
          <a:p>
            <a:pPr rtl="0"/>
            <a:r>
              <a:rPr lang="en-GB" dirty="0"/>
              <a:t>£100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65434ED8-EBE3-4E68-9C11-1989233882C5}"/>
              </a:ext>
            </a:extLst>
          </p:cNvPr>
          <p:cNvSpPr>
            <a:spLocks noGrp="1"/>
          </p:cNvSpPr>
          <p:nvPr>
            <p:ph type="body" idx="53"/>
          </p:nvPr>
        </p:nvSpPr>
        <p:spPr/>
        <p:txBody>
          <a:bodyPr rtlCol="0">
            <a:normAutofit lnSpcReduction="10000"/>
          </a:bodyPr>
          <a:lstStyle/>
          <a:p>
            <a:pPr rtl="0"/>
            <a:r>
              <a:rPr lang="en-GB" dirty="0"/>
              <a:t>billion</a:t>
            </a:r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21B8C62E-B092-4FF6-9719-BD43F6D27C80}"/>
              </a:ext>
            </a:extLst>
          </p:cNvPr>
          <p:cNvSpPr>
            <a:spLocks noGrp="1"/>
          </p:cNvSpPr>
          <p:nvPr>
            <p:ph type="body" idx="56"/>
          </p:nvPr>
        </p:nvSpPr>
        <p:spPr/>
        <p:txBody>
          <a:bodyPr rtlCol="0"/>
          <a:lstStyle/>
          <a:p>
            <a:pPr rtl="0"/>
            <a:r>
              <a:rPr lang="en-GB" dirty="0"/>
              <a:t>Section 3 Title</a:t>
            </a:r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3804FC62-FD8E-46F9-B1E0-F9541B9A1A14}"/>
              </a:ext>
            </a:extLst>
          </p:cNvPr>
          <p:cNvSpPr>
            <a:spLocks noGrp="1"/>
          </p:cNvSpPr>
          <p:nvPr>
            <p:ph type="body" sz="quarter" idx="57"/>
          </p:nvPr>
        </p:nvSpPr>
        <p:spPr/>
        <p:txBody>
          <a:bodyPr rtlCol="0">
            <a:normAutofit lnSpcReduction="10000"/>
          </a:bodyPr>
          <a:lstStyle/>
          <a:p>
            <a:pPr rt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Maecenas </a:t>
            </a:r>
            <a:r>
              <a:rPr lang="en-GB" dirty="0" err="1"/>
              <a:t>porttitor</a:t>
            </a:r>
            <a:r>
              <a:rPr lang="en-GB" dirty="0"/>
              <a:t>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massa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</a:t>
            </a:r>
            <a:r>
              <a:rPr lang="en-GB" dirty="0" err="1"/>
              <a:t>posuere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A22BF5-BE50-4C70-8CB8-AD6F6E6ED0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smtClean="0"/>
              <a:pPr/>
              <a:t>11</a:t>
            </a:fld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4246426-251A-4B7C-952E-E99BFA868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AEA5422-3777-4392-8765-E7D28F91E9DD}" type="datetime1">
              <a:rPr lang="en-GB" smtClean="0"/>
              <a:t>19/05/2025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16BC39E-8B5D-414D-B1AD-BA5CA8058E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dirty="0"/>
              <a:t>ADD A FOOTER</a:t>
            </a:r>
          </a:p>
        </p:txBody>
      </p:sp>
    </p:spTree>
    <p:extLst>
      <p:ext uri="{BB962C8B-B14F-4D97-AF65-F5344CB8AC3E}">
        <p14:creationId xmlns:p14="http://schemas.microsoft.com/office/powerpoint/2010/main" val="42473132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46706-ECB2-4642-A186-00F6746182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/>
              <a:t>Competition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321164DC-BEBF-47A0-9084-BDA922BB947F}"/>
              </a:ext>
            </a:extLst>
          </p:cNvPr>
          <p:cNvSpPr>
            <a:spLocks noGrp="1"/>
          </p:cNvSpPr>
          <p:nvPr>
            <p:ph type="body" sz="quarter" idx="47"/>
          </p:nvPr>
        </p:nvSpPr>
        <p:spPr/>
        <p:txBody>
          <a:bodyPr rtlCol="0"/>
          <a:lstStyle/>
          <a:p>
            <a:pPr rt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Maecenas </a:t>
            </a:r>
            <a:r>
              <a:rPr lang="en-GB" dirty="0" err="1"/>
              <a:t>porttitor</a:t>
            </a:r>
            <a:r>
              <a:rPr lang="en-GB" dirty="0"/>
              <a:t>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massa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, magna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pulvinar</a:t>
            </a:r>
            <a:r>
              <a:rPr lang="en-GB" dirty="0"/>
              <a:t> </a:t>
            </a:r>
            <a:r>
              <a:rPr lang="en-GB" dirty="0" err="1"/>
              <a:t>ultricies</a:t>
            </a:r>
            <a:r>
              <a:rPr lang="en-GB" dirty="0"/>
              <a:t>, </a:t>
            </a:r>
            <a:r>
              <a:rPr lang="en-GB" dirty="0" err="1"/>
              <a:t>purus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malesuada</a:t>
            </a:r>
            <a:r>
              <a:rPr lang="en-GB" dirty="0"/>
              <a:t> libero,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magna </a:t>
            </a:r>
            <a:r>
              <a:rPr lang="en-GB" dirty="0" err="1"/>
              <a:t>eros</a:t>
            </a:r>
            <a:r>
              <a:rPr lang="en-GB" dirty="0"/>
              <a:t>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. Nunc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imperdiet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est. </a:t>
            </a:r>
            <a:r>
              <a:rPr lang="en-GB" dirty="0" err="1"/>
              <a:t>Vivamus</a:t>
            </a:r>
            <a:r>
              <a:rPr lang="en-GB" dirty="0"/>
              <a:t> a </a:t>
            </a:r>
            <a:r>
              <a:rPr lang="en-GB" dirty="0" err="1"/>
              <a:t>tellus</a:t>
            </a:r>
            <a:r>
              <a:rPr lang="en-GB" dirty="0"/>
              <a:t>.  </a:t>
            </a:r>
          </a:p>
        </p:txBody>
      </p:sp>
      <p:pic>
        <p:nvPicPr>
          <p:cNvPr id="13" name="Picture Placeholder 12" descr="Company logo">
            <a:extLst>
              <a:ext uri="{FF2B5EF4-FFF2-40B4-BE49-F238E27FC236}">
                <a16:creationId xmlns:a16="http://schemas.microsoft.com/office/drawing/2014/main" id="{E9419085-04EC-4511-9FCD-0A0E6C1907A4}"/>
              </a:ext>
            </a:extLst>
          </p:cNvPr>
          <p:cNvPicPr>
            <a:picLocks noGrp="1" noChangeAspect="1"/>
          </p:cNvPicPr>
          <p:nvPr>
            <p:ph type="pic" sz="quarter" idx="5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1997" y="852284"/>
            <a:ext cx="1938528" cy="391830"/>
          </a:xfrm>
        </p:spPr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3FBA053-D834-4EC0-9AA6-39A52FE5C103}"/>
              </a:ext>
            </a:extLst>
          </p:cNvPr>
          <p:cNvSpPr>
            <a:spLocks noGrp="1"/>
          </p:cNvSpPr>
          <p:nvPr>
            <p:ph type="body" idx="41"/>
          </p:nvPr>
        </p:nvSpPr>
        <p:spPr/>
        <p:txBody>
          <a:bodyPr rtlCol="0"/>
          <a:lstStyle/>
          <a:p>
            <a:pPr rtl="0"/>
            <a:r>
              <a:rPr lang="en-GB" dirty="0"/>
              <a:t>Section 1 Title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B36CA930-7AA4-4278-83D1-EE0BCD429697}"/>
              </a:ext>
            </a:extLst>
          </p:cNvPr>
          <p:cNvSpPr>
            <a:spLocks noGrp="1"/>
          </p:cNvSpPr>
          <p:nvPr>
            <p:ph type="body" sz="quarter" idx="42"/>
          </p:nvPr>
        </p:nvSpPr>
        <p:spPr/>
        <p:txBody>
          <a:bodyPr rtlCol="0"/>
          <a:lstStyle/>
          <a:p>
            <a:pPr rt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Maecenas </a:t>
            </a:r>
            <a:r>
              <a:rPr lang="en-GB" dirty="0" err="1"/>
              <a:t>porttitor</a:t>
            </a:r>
            <a:r>
              <a:rPr lang="en-GB" dirty="0"/>
              <a:t>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massa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, magna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pulvinar</a:t>
            </a:r>
            <a:r>
              <a:rPr lang="en-GB" dirty="0"/>
              <a:t> </a:t>
            </a:r>
            <a:r>
              <a:rPr lang="en-GB" dirty="0" err="1"/>
              <a:t>ultricies</a:t>
            </a:r>
            <a:r>
              <a:rPr lang="en-GB" dirty="0"/>
              <a:t>, </a:t>
            </a:r>
            <a:r>
              <a:rPr lang="en-GB" dirty="0" err="1"/>
              <a:t>purus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malesuada</a:t>
            </a:r>
            <a:r>
              <a:rPr lang="en-GB" dirty="0"/>
              <a:t> libero,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magna </a:t>
            </a:r>
            <a:r>
              <a:rPr lang="en-GB" dirty="0" err="1"/>
              <a:t>eros</a:t>
            </a:r>
            <a:r>
              <a:rPr lang="en-GB" dirty="0"/>
              <a:t>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.</a:t>
            </a:r>
          </a:p>
          <a:p>
            <a:pPr rtl="0"/>
            <a:r>
              <a:rPr lang="en-GB" dirty="0"/>
              <a:t>Nunc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imperdiet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est. </a:t>
            </a:r>
            <a:r>
              <a:rPr lang="en-GB" dirty="0" err="1"/>
              <a:t>Vivamus</a:t>
            </a:r>
            <a:r>
              <a:rPr lang="en-GB" dirty="0"/>
              <a:t> a </a:t>
            </a:r>
            <a:r>
              <a:rPr lang="en-GB" dirty="0" err="1"/>
              <a:t>tellus</a:t>
            </a:r>
            <a:r>
              <a:rPr lang="en-GB" dirty="0"/>
              <a:t>.</a:t>
            </a:r>
          </a:p>
          <a:p>
            <a:pPr rtl="0"/>
            <a:r>
              <a:rPr lang="en-GB" dirty="0" err="1"/>
              <a:t>Pellentesque</a:t>
            </a:r>
            <a:r>
              <a:rPr lang="en-GB" dirty="0"/>
              <a:t> habitant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tristique</a:t>
            </a:r>
            <a:r>
              <a:rPr lang="en-GB" dirty="0"/>
              <a:t> </a:t>
            </a:r>
            <a:r>
              <a:rPr lang="en-GB" dirty="0" err="1"/>
              <a:t>senectus</a:t>
            </a:r>
            <a:r>
              <a:rPr lang="en-GB" dirty="0"/>
              <a:t> et </a:t>
            </a:r>
            <a:r>
              <a:rPr lang="en-GB" dirty="0" err="1"/>
              <a:t>netus</a:t>
            </a:r>
            <a:r>
              <a:rPr lang="en-GB" dirty="0"/>
              <a:t> et </a:t>
            </a:r>
            <a:r>
              <a:rPr lang="en-GB" dirty="0" err="1"/>
              <a:t>malesuada</a:t>
            </a:r>
            <a:r>
              <a:rPr lang="en-GB" dirty="0"/>
              <a:t> fames ac </a:t>
            </a:r>
            <a:r>
              <a:rPr lang="en-GB" dirty="0" err="1"/>
              <a:t>turpis</a:t>
            </a:r>
            <a:r>
              <a:rPr lang="en-GB" dirty="0"/>
              <a:t> </a:t>
            </a:r>
            <a:r>
              <a:rPr lang="en-GB" dirty="0" err="1"/>
              <a:t>egestas</a:t>
            </a:r>
            <a:r>
              <a:rPr lang="en-GB" dirty="0"/>
              <a:t>. </a:t>
            </a:r>
            <a:r>
              <a:rPr lang="en-GB" dirty="0" err="1"/>
              <a:t>Proin</a:t>
            </a:r>
            <a:r>
              <a:rPr lang="en-GB" dirty="0"/>
              <a:t> pharetra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pede</a:t>
            </a:r>
            <a:r>
              <a:rPr lang="en-GB" dirty="0"/>
              <a:t>. </a:t>
            </a:r>
            <a:r>
              <a:rPr lang="en-GB" dirty="0" err="1"/>
              <a:t>Mauris</a:t>
            </a:r>
            <a:r>
              <a:rPr lang="en-GB" dirty="0"/>
              <a:t> et </a:t>
            </a:r>
            <a:r>
              <a:rPr lang="en-GB" dirty="0" err="1"/>
              <a:t>orci</a:t>
            </a:r>
            <a:r>
              <a:rPr lang="en-GB" dirty="0"/>
              <a:t>.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68BA80F-62F2-41B5-98C9-B527520119FE}"/>
              </a:ext>
            </a:extLst>
          </p:cNvPr>
          <p:cNvSpPr>
            <a:spLocks noGrp="1"/>
          </p:cNvSpPr>
          <p:nvPr>
            <p:ph type="body" idx="48"/>
          </p:nvPr>
        </p:nvSpPr>
        <p:spPr/>
        <p:txBody>
          <a:bodyPr rtlCol="0"/>
          <a:lstStyle/>
          <a:p>
            <a:pPr rtl="0"/>
            <a:r>
              <a:rPr lang="en-GB" dirty="0"/>
              <a:t>Section 2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1396768-1CDA-42A9-834C-557409BC2394}"/>
              </a:ext>
            </a:extLst>
          </p:cNvPr>
          <p:cNvSpPr>
            <a:spLocks noGrp="1"/>
          </p:cNvSpPr>
          <p:nvPr>
            <p:ph type="body" sz="quarter" idx="49"/>
          </p:nvPr>
        </p:nvSpPr>
        <p:spPr/>
        <p:txBody>
          <a:bodyPr rtlCol="0"/>
          <a:lstStyle/>
          <a:p>
            <a:pPr rt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Maecenas </a:t>
            </a:r>
            <a:r>
              <a:rPr lang="en-GB" dirty="0" err="1"/>
              <a:t>porttitor</a:t>
            </a:r>
            <a:r>
              <a:rPr lang="en-GB" dirty="0"/>
              <a:t>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massa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, magna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pulvinar</a:t>
            </a:r>
            <a:r>
              <a:rPr lang="en-GB" dirty="0"/>
              <a:t> </a:t>
            </a:r>
            <a:r>
              <a:rPr lang="en-GB" dirty="0" err="1"/>
              <a:t>ultricies</a:t>
            </a:r>
            <a:r>
              <a:rPr lang="en-GB" dirty="0"/>
              <a:t>, </a:t>
            </a:r>
            <a:r>
              <a:rPr lang="en-GB" dirty="0" err="1"/>
              <a:t>purus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malesuada</a:t>
            </a:r>
            <a:r>
              <a:rPr lang="en-GB" dirty="0"/>
              <a:t> libero,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magna </a:t>
            </a:r>
            <a:r>
              <a:rPr lang="en-GB" dirty="0" err="1"/>
              <a:t>eros</a:t>
            </a:r>
            <a:r>
              <a:rPr lang="en-GB" dirty="0"/>
              <a:t>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.</a:t>
            </a:r>
          </a:p>
          <a:p>
            <a:pPr rtl="0"/>
            <a:r>
              <a:rPr lang="en-GB" dirty="0"/>
              <a:t>Nunc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imperdiet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est. </a:t>
            </a:r>
            <a:r>
              <a:rPr lang="en-GB" dirty="0" err="1"/>
              <a:t>Vivamus</a:t>
            </a:r>
            <a:r>
              <a:rPr lang="en-GB" dirty="0"/>
              <a:t> a </a:t>
            </a:r>
            <a:r>
              <a:rPr lang="en-GB" dirty="0" err="1"/>
              <a:t>tellus</a:t>
            </a:r>
            <a:r>
              <a:rPr lang="en-GB" dirty="0"/>
              <a:t>.</a:t>
            </a:r>
          </a:p>
          <a:p>
            <a:pPr rtl="0"/>
            <a:r>
              <a:rPr lang="en-GB" dirty="0" err="1"/>
              <a:t>Pellentesque</a:t>
            </a:r>
            <a:r>
              <a:rPr lang="en-GB" dirty="0"/>
              <a:t> habitant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tristique</a:t>
            </a:r>
            <a:r>
              <a:rPr lang="en-GB" dirty="0"/>
              <a:t> </a:t>
            </a:r>
            <a:r>
              <a:rPr lang="en-GB" dirty="0" err="1"/>
              <a:t>senectus</a:t>
            </a:r>
            <a:r>
              <a:rPr lang="en-GB" dirty="0"/>
              <a:t> et </a:t>
            </a:r>
            <a:r>
              <a:rPr lang="en-GB" dirty="0" err="1"/>
              <a:t>netus</a:t>
            </a:r>
            <a:r>
              <a:rPr lang="en-GB" dirty="0"/>
              <a:t> et </a:t>
            </a:r>
            <a:r>
              <a:rPr lang="en-GB" dirty="0" err="1"/>
              <a:t>malesuada</a:t>
            </a:r>
            <a:r>
              <a:rPr lang="en-GB" dirty="0"/>
              <a:t> fames ac </a:t>
            </a:r>
            <a:r>
              <a:rPr lang="en-GB" dirty="0" err="1"/>
              <a:t>turpis</a:t>
            </a:r>
            <a:r>
              <a:rPr lang="en-GB" dirty="0"/>
              <a:t> </a:t>
            </a:r>
            <a:r>
              <a:rPr lang="en-GB" dirty="0" err="1"/>
              <a:t>egestas</a:t>
            </a:r>
            <a:r>
              <a:rPr lang="en-GB" dirty="0"/>
              <a:t>. </a:t>
            </a:r>
            <a:r>
              <a:rPr lang="en-GB" dirty="0" err="1"/>
              <a:t>Proin</a:t>
            </a:r>
            <a:r>
              <a:rPr lang="en-GB" dirty="0"/>
              <a:t> pharetra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pede</a:t>
            </a:r>
            <a:r>
              <a:rPr lang="en-GB" dirty="0"/>
              <a:t>. </a:t>
            </a:r>
            <a:r>
              <a:rPr lang="en-GB" dirty="0" err="1"/>
              <a:t>Mauris</a:t>
            </a:r>
            <a:r>
              <a:rPr lang="en-GB" dirty="0"/>
              <a:t> et </a:t>
            </a:r>
            <a:r>
              <a:rPr lang="en-GB" dirty="0" err="1"/>
              <a:t>orci</a:t>
            </a:r>
            <a:r>
              <a:rPr lang="en-GB" dirty="0"/>
              <a:t>.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D4A3BB9-8087-4B74-9AD3-4D42C3C29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smtClean="0"/>
              <a:pPr/>
              <a:t>12</a:t>
            </a:fld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1DFAF7E-3E48-4E3A-A353-D53194536B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6E017EA-79BA-4FB3-A2A3-45F8ECFFE592}" type="datetime1">
              <a:rPr lang="en-GB" smtClean="0"/>
              <a:t>19/05/2025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0162523-618F-46C4-A45E-4D33377EDE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dirty="0"/>
              <a:t>ADD A FOOTER</a:t>
            </a:r>
          </a:p>
        </p:txBody>
      </p:sp>
    </p:spTree>
    <p:extLst>
      <p:ext uri="{BB962C8B-B14F-4D97-AF65-F5344CB8AC3E}">
        <p14:creationId xmlns:p14="http://schemas.microsoft.com/office/powerpoint/2010/main" val="6614570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D1D35A-BF17-4A2D-84BF-6601B22B6A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/>
              <a:t>Competition Slide</a:t>
            </a:r>
          </a:p>
        </p:txBody>
      </p:sp>
      <p:pic>
        <p:nvPicPr>
          <p:cNvPr id="34" name="Picture Placeholder 33" descr="Company logo">
            <a:extLst>
              <a:ext uri="{FF2B5EF4-FFF2-40B4-BE49-F238E27FC236}">
                <a16:creationId xmlns:a16="http://schemas.microsoft.com/office/drawing/2014/main" id="{6B8CDF12-0DFE-482F-9280-20182A0B9F8A}"/>
              </a:ext>
            </a:extLst>
          </p:cNvPr>
          <p:cNvPicPr>
            <a:picLocks noGrp="1" noChangeAspect="1"/>
          </p:cNvPicPr>
          <p:nvPr>
            <p:ph type="pic" sz="quarter" idx="5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1997" y="852284"/>
            <a:ext cx="1938528" cy="391830"/>
          </a:xfrm>
        </p:spPr>
      </p:pic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7F69D14D-A287-47A7-AD7F-F8207B825979}"/>
              </a:ext>
            </a:extLst>
          </p:cNvPr>
          <p:cNvSpPr>
            <a:spLocks noGrp="1"/>
          </p:cNvSpPr>
          <p:nvPr>
            <p:ph type="body" sz="quarter" idx="49"/>
          </p:nvPr>
        </p:nvSpPr>
        <p:spPr/>
        <p:txBody>
          <a:bodyPr rtlCol="0"/>
          <a:lstStyle/>
          <a:p>
            <a:pPr rtl="0"/>
            <a:r>
              <a:rPr lang="en-GB" dirty="0"/>
              <a:t>More convenient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4388D112-A77A-4044-B2EE-66DDC7FD30DE}"/>
              </a:ext>
            </a:extLst>
          </p:cNvPr>
          <p:cNvSpPr>
            <a:spLocks noGrp="1"/>
          </p:cNvSpPr>
          <p:nvPr>
            <p:ph type="body" sz="quarter" idx="48"/>
          </p:nvPr>
        </p:nvSpPr>
        <p:spPr/>
        <p:txBody>
          <a:bodyPr rtlCol="0"/>
          <a:lstStyle/>
          <a:p>
            <a:pPr rtl="0"/>
            <a:r>
              <a:rPr lang="en-GB" dirty="0"/>
              <a:t>Less convenient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8D7EBCC9-AEFF-4039-8638-5B309811BE29}"/>
              </a:ext>
            </a:extLst>
          </p:cNvPr>
          <p:cNvSpPr>
            <a:spLocks noGrp="1"/>
          </p:cNvSpPr>
          <p:nvPr>
            <p:ph type="body" sz="quarter" idx="46"/>
          </p:nvPr>
        </p:nvSpPr>
        <p:spPr/>
        <p:txBody>
          <a:bodyPr rtlCol="0"/>
          <a:lstStyle/>
          <a:p>
            <a:pPr rtl="0"/>
            <a:r>
              <a:rPr lang="en-GB" dirty="0"/>
              <a:t>More expensive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8700051-B844-4EDC-8EAC-A44F3743A7C6}"/>
              </a:ext>
            </a:extLst>
          </p:cNvPr>
          <p:cNvSpPr>
            <a:spLocks noGrp="1"/>
          </p:cNvSpPr>
          <p:nvPr>
            <p:ph type="body" sz="quarter" idx="47"/>
          </p:nvPr>
        </p:nvSpPr>
        <p:spPr/>
        <p:txBody>
          <a:bodyPr rtlCol="0"/>
          <a:lstStyle/>
          <a:p>
            <a:pPr rtl="0"/>
            <a:r>
              <a:rPr lang="en-GB" dirty="0"/>
              <a:t>Less expensive</a:t>
            </a:r>
          </a:p>
        </p:txBody>
      </p:sp>
      <p:sp>
        <p:nvSpPr>
          <p:cNvPr id="27" name="Picture Placeholder 26" descr="Company logo">
            <a:extLst>
              <a:ext uri="{FF2B5EF4-FFF2-40B4-BE49-F238E27FC236}">
                <a16:creationId xmlns:a16="http://schemas.microsoft.com/office/drawing/2014/main" id="{4A5A45E2-0CD2-4443-963B-2BF0068F69E0}"/>
              </a:ext>
            </a:extLst>
          </p:cNvPr>
          <p:cNvSpPr>
            <a:spLocks noGrp="1"/>
          </p:cNvSpPr>
          <p:nvPr>
            <p:ph type="pic" sz="quarter" idx="4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6" name="Picture Placeholder 25" descr="Company logo">
            <a:extLst>
              <a:ext uri="{FF2B5EF4-FFF2-40B4-BE49-F238E27FC236}">
                <a16:creationId xmlns:a16="http://schemas.microsoft.com/office/drawing/2014/main" id="{F0B4D100-E4A9-4290-9C5A-559D26023BB0}"/>
              </a:ext>
            </a:extLst>
          </p:cNvPr>
          <p:cNvSpPr>
            <a:spLocks noGrp="1"/>
          </p:cNvSpPr>
          <p:nvPr>
            <p:ph type="pic" sz="quarter" idx="39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8" name="Picture Placeholder 27" descr="Company logo">
            <a:extLst>
              <a:ext uri="{FF2B5EF4-FFF2-40B4-BE49-F238E27FC236}">
                <a16:creationId xmlns:a16="http://schemas.microsoft.com/office/drawing/2014/main" id="{C9828076-1E1C-4E6A-80ED-02AC430DF17B}"/>
              </a:ext>
            </a:extLst>
          </p:cNvPr>
          <p:cNvSpPr>
            <a:spLocks noGrp="1"/>
          </p:cNvSpPr>
          <p:nvPr>
            <p:ph type="pic" sz="quarter" idx="4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9" name="Picture Placeholder 28" descr="Company logo">
            <a:extLst>
              <a:ext uri="{FF2B5EF4-FFF2-40B4-BE49-F238E27FC236}">
                <a16:creationId xmlns:a16="http://schemas.microsoft.com/office/drawing/2014/main" id="{BB3F1F41-ECBD-4218-A318-A0368B5D7549}"/>
              </a:ext>
            </a:extLst>
          </p:cNvPr>
          <p:cNvSpPr>
            <a:spLocks noGrp="1"/>
          </p:cNvSpPr>
          <p:nvPr>
            <p:ph type="pic" sz="quarter" idx="4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0" name="Picture Placeholder 29" descr="Company logo">
            <a:extLst>
              <a:ext uri="{FF2B5EF4-FFF2-40B4-BE49-F238E27FC236}">
                <a16:creationId xmlns:a16="http://schemas.microsoft.com/office/drawing/2014/main" id="{ADE16003-7B55-4545-94FF-CA6F56EFEC35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1" name="Picture Placeholder 30" descr="Company logo">
            <a:extLst>
              <a:ext uri="{FF2B5EF4-FFF2-40B4-BE49-F238E27FC236}">
                <a16:creationId xmlns:a16="http://schemas.microsoft.com/office/drawing/2014/main" id="{124D90C0-A545-43D1-81FA-714F49FA7544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5" name="Picture Placeholder 44">
            <a:extLst>
              <a:ext uri="{FF2B5EF4-FFF2-40B4-BE49-F238E27FC236}">
                <a16:creationId xmlns:a16="http://schemas.microsoft.com/office/drawing/2014/main" id="{DBCBD768-1EBE-4354-BB21-BF8225EFC634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5413" y="1977023"/>
            <a:ext cx="2386584" cy="482395"/>
          </a:xfr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AB9C8A0-14BC-4644-8A34-F8F26D363C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smtClean="0"/>
              <a:pPr/>
              <a:t>13</a:t>
            </a:fld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95A77EE-8D7A-4C84-B917-1CFD2D6B8D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F592407-6673-4830-89E2-5EE815F6C30B}" type="datetime1">
              <a:rPr lang="en-GB" smtClean="0"/>
              <a:t>19/05/2025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4703B2-BABE-459A-9E4B-601E565627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dirty="0"/>
              <a:t>ADD A FOOTER</a:t>
            </a:r>
          </a:p>
        </p:txBody>
      </p:sp>
    </p:spTree>
    <p:extLst>
      <p:ext uri="{BB962C8B-B14F-4D97-AF65-F5344CB8AC3E}">
        <p14:creationId xmlns:p14="http://schemas.microsoft.com/office/powerpoint/2010/main" val="25899395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31D3C8-0B11-46D3-A9A6-E4828F8E9C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/>
              <a:t>Growth Strategy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3EA76C16-1F6B-4E12-9881-637E86C7972F}"/>
              </a:ext>
            </a:extLst>
          </p:cNvPr>
          <p:cNvSpPr>
            <a:spLocks noGrp="1"/>
          </p:cNvSpPr>
          <p:nvPr>
            <p:ph type="body" sz="quarter" idx="47"/>
          </p:nvPr>
        </p:nvSpPr>
        <p:spPr/>
        <p:txBody>
          <a:bodyPr rtlCol="0"/>
          <a:lstStyle/>
          <a:p>
            <a:pPr rt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endParaRPr lang="en-GB" dirty="0"/>
          </a:p>
        </p:txBody>
      </p:sp>
      <p:pic>
        <p:nvPicPr>
          <p:cNvPr id="27" name="Picture Placeholder 26" descr="Company logo">
            <a:extLst>
              <a:ext uri="{FF2B5EF4-FFF2-40B4-BE49-F238E27FC236}">
                <a16:creationId xmlns:a16="http://schemas.microsoft.com/office/drawing/2014/main" id="{FC20732F-60A2-4795-9CDC-FED7C482D830}"/>
              </a:ext>
            </a:extLst>
          </p:cNvPr>
          <p:cNvPicPr>
            <a:picLocks noGrp="1" noChangeAspect="1"/>
          </p:cNvPicPr>
          <p:nvPr>
            <p:ph type="pic" sz="quarter" idx="5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1997" y="852284"/>
            <a:ext cx="1938528" cy="391830"/>
          </a:xfrm>
        </p:spPr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41A58E7-60BE-4B3A-B18C-923D5D056808}"/>
              </a:ext>
            </a:extLst>
          </p:cNvPr>
          <p:cNvSpPr>
            <a:spLocks noGrp="1"/>
          </p:cNvSpPr>
          <p:nvPr>
            <p:ph type="body" idx="41"/>
          </p:nvPr>
        </p:nvSpPr>
        <p:spPr/>
        <p:txBody>
          <a:bodyPr rtlCol="0"/>
          <a:lstStyle/>
          <a:p>
            <a:pPr rtl="0"/>
            <a:r>
              <a:rPr lang="en-GB" dirty="0"/>
              <a:t>SECTION 1 TITLE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81D4F0D9-9654-4ED2-836E-CA8D1AE8F8C1}"/>
              </a:ext>
            </a:extLst>
          </p:cNvPr>
          <p:cNvSpPr>
            <a:spLocks noGrp="1"/>
          </p:cNvSpPr>
          <p:nvPr>
            <p:ph type="body" sz="quarter" idx="42"/>
          </p:nvPr>
        </p:nvSpPr>
        <p:spPr/>
        <p:txBody>
          <a:bodyPr rtlCol="0"/>
          <a:lstStyle/>
          <a:p>
            <a:pPr rtl="0"/>
            <a:r>
              <a:rPr lang="en-GB" dirty="0"/>
              <a:t>Section 1 Subtitle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23659FC-458C-45A2-A96C-6E8341756F5B}"/>
              </a:ext>
            </a:extLst>
          </p:cNvPr>
          <p:cNvSpPr>
            <a:spLocks noGrp="1"/>
          </p:cNvSpPr>
          <p:nvPr>
            <p:ph type="body" sz="quarter" idx="48"/>
          </p:nvPr>
        </p:nvSpPr>
        <p:spPr/>
        <p:txBody>
          <a:bodyPr rtlCol="0">
            <a:normAutofit lnSpcReduction="10000"/>
          </a:bodyPr>
          <a:lstStyle/>
          <a:p>
            <a:pPr rt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Maecenas </a:t>
            </a:r>
            <a:r>
              <a:rPr lang="en-GB" dirty="0" err="1"/>
              <a:t>porttitor</a:t>
            </a:r>
            <a:r>
              <a:rPr lang="en-GB" dirty="0"/>
              <a:t>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massa</a:t>
            </a:r>
            <a:r>
              <a:rPr lang="en-GB" dirty="0"/>
              <a:t>. Nunc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imperdiet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est. </a:t>
            </a:r>
            <a:r>
              <a:rPr lang="en-GB" dirty="0" err="1"/>
              <a:t>Vivamus</a:t>
            </a:r>
            <a:r>
              <a:rPr lang="en-GB" dirty="0"/>
              <a:t> a </a:t>
            </a:r>
            <a:r>
              <a:rPr lang="en-GB" dirty="0" err="1"/>
              <a:t>tellus</a:t>
            </a:r>
            <a:r>
              <a:rPr lang="en-GB" dirty="0"/>
              <a:t>.</a:t>
            </a:r>
          </a:p>
          <a:p>
            <a:pPr rtl="0"/>
            <a:r>
              <a:rPr lang="en-GB" dirty="0" err="1"/>
              <a:t>Pellentesque</a:t>
            </a:r>
            <a:r>
              <a:rPr lang="en-GB" dirty="0"/>
              <a:t> habitant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tristique</a:t>
            </a:r>
            <a:r>
              <a:rPr lang="en-GB" dirty="0"/>
              <a:t> </a:t>
            </a:r>
            <a:r>
              <a:rPr lang="en-GB" dirty="0" err="1"/>
              <a:t>senectus</a:t>
            </a:r>
            <a:r>
              <a:rPr lang="en-GB" dirty="0"/>
              <a:t> et </a:t>
            </a:r>
            <a:r>
              <a:rPr lang="en-GB" dirty="0" err="1"/>
              <a:t>netus</a:t>
            </a:r>
            <a:r>
              <a:rPr lang="en-GB" dirty="0"/>
              <a:t> et </a:t>
            </a:r>
            <a:r>
              <a:rPr lang="en-GB" dirty="0" err="1"/>
              <a:t>malesuada</a:t>
            </a:r>
            <a:r>
              <a:rPr lang="en-GB" dirty="0"/>
              <a:t> fames ac </a:t>
            </a:r>
            <a:r>
              <a:rPr lang="en-GB" dirty="0" err="1"/>
              <a:t>turpis</a:t>
            </a:r>
            <a:r>
              <a:rPr lang="en-GB" dirty="0"/>
              <a:t> </a:t>
            </a:r>
            <a:r>
              <a:rPr lang="en-GB" dirty="0" err="1"/>
              <a:t>egestas</a:t>
            </a:r>
            <a:r>
              <a:rPr lang="en-GB" dirty="0"/>
              <a:t>.</a:t>
            </a:r>
          </a:p>
          <a:p>
            <a:pPr rtl="0"/>
            <a:r>
              <a:rPr lang="en-GB" dirty="0" err="1"/>
              <a:t>Proin</a:t>
            </a:r>
            <a:r>
              <a:rPr lang="en-GB" dirty="0"/>
              <a:t> pharetra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pede</a:t>
            </a:r>
            <a:r>
              <a:rPr lang="en-GB" dirty="0"/>
              <a:t>. </a:t>
            </a:r>
            <a:r>
              <a:rPr lang="en-GB" dirty="0" err="1"/>
              <a:t>Mauris</a:t>
            </a:r>
            <a:r>
              <a:rPr lang="en-GB" dirty="0"/>
              <a:t> et </a:t>
            </a:r>
            <a:r>
              <a:rPr lang="en-GB" dirty="0" err="1"/>
              <a:t>orci</a:t>
            </a:r>
            <a:r>
              <a:rPr lang="en-GB" dirty="0"/>
              <a:t>.</a:t>
            </a:r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BFC35997-9926-45C3-BDC9-CD5F738C432C}"/>
              </a:ext>
            </a:extLst>
          </p:cNvPr>
          <p:cNvSpPr>
            <a:spLocks noGrp="1"/>
          </p:cNvSpPr>
          <p:nvPr>
            <p:ph type="body" idx="52"/>
          </p:nvPr>
        </p:nvSpPr>
        <p:spPr/>
        <p:txBody>
          <a:bodyPr rtlCol="0"/>
          <a:lstStyle/>
          <a:p>
            <a:pPr rtl="0"/>
            <a:r>
              <a:rPr lang="en-GB" dirty="0"/>
              <a:t>SECTION 2 TITLE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9AA119B1-83DB-4399-BB6C-A76ECCD16896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/>
        <p:txBody>
          <a:bodyPr rtlCol="0"/>
          <a:lstStyle/>
          <a:p>
            <a:pPr rtl="0"/>
            <a:r>
              <a:rPr lang="en-GB" dirty="0"/>
              <a:t>Section 1 Subtitle</a:t>
            </a:r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475FE0A6-52B1-4710-908D-26DDF077E6D8}"/>
              </a:ext>
            </a:extLst>
          </p:cNvPr>
          <p:cNvSpPr>
            <a:spLocks noGrp="1"/>
          </p:cNvSpPr>
          <p:nvPr>
            <p:ph type="body" sz="quarter" idx="54"/>
          </p:nvPr>
        </p:nvSpPr>
        <p:spPr/>
        <p:txBody>
          <a:bodyPr rtlCol="0">
            <a:normAutofit lnSpcReduction="10000"/>
          </a:bodyPr>
          <a:lstStyle/>
          <a:p>
            <a:pPr rt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Maecenas </a:t>
            </a:r>
            <a:r>
              <a:rPr lang="en-GB" dirty="0" err="1"/>
              <a:t>porttitor</a:t>
            </a:r>
            <a:r>
              <a:rPr lang="en-GB" dirty="0"/>
              <a:t>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massa</a:t>
            </a:r>
            <a:r>
              <a:rPr lang="en-GB" dirty="0"/>
              <a:t>. Nunc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imperdiet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est. </a:t>
            </a:r>
            <a:r>
              <a:rPr lang="en-GB" dirty="0" err="1"/>
              <a:t>Vivamus</a:t>
            </a:r>
            <a:r>
              <a:rPr lang="en-GB" dirty="0"/>
              <a:t> a </a:t>
            </a:r>
            <a:r>
              <a:rPr lang="en-GB" dirty="0" err="1"/>
              <a:t>tellus</a:t>
            </a:r>
            <a:r>
              <a:rPr lang="en-GB" dirty="0"/>
              <a:t>.</a:t>
            </a:r>
          </a:p>
          <a:p>
            <a:pPr rtl="0"/>
            <a:r>
              <a:rPr lang="en-GB" dirty="0" err="1"/>
              <a:t>Pellentesque</a:t>
            </a:r>
            <a:r>
              <a:rPr lang="en-GB" dirty="0"/>
              <a:t> habitant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tristique</a:t>
            </a:r>
            <a:r>
              <a:rPr lang="en-GB" dirty="0"/>
              <a:t> </a:t>
            </a:r>
            <a:r>
              <a:rPr lang="en-GB" dirty="0" err="1"/>
              <a:t>senectus</a:t>
            </a:r>
            <a:r>
              <a:rPr lang="en-GB" dirty="0"/>
              <a:t> et </a:t>
            </a:r>
            <a:r>
              <a:rPr lang="en-GB" dirty="0" err="1"/>
              <a:t>netus</a:t>
            </a:r>
            <a:r>
              <a:rPr lang="en-GB" dirty="0"/>
              <a:t> et </a:t>
            </a:r>
            <a:r>
              <a:rPr lang="en-GB" dirty="0" err="1"/>
              <a:t>malesuada</a:t>
            </a:r>
            <a:r>
              <a:rPr lang="en-GB" dirty="0"/>
              <a:t> fames ac </a:t>
            </a:r>
            <a:r>
              <a:rPr lang="en-GB" dirty="0" err="1"/>
              <a:t>turpis</a:t>
            </a:r>
            <a:r>
              <a:rPr lang="en-GB" dirty="0"/>
              <a:t> </a:t>
            </a:r>
            <a:r>
              <a:rPr lang="en-GB" dirty="0" err="1"/>
              <a:t>egestas</a:t>
            </a:r>
            <a:r>
              <a:rPr lang="en-GB" dirty="0"/>
              <a:t>.</a:t>
            </a:r>
          </a:p>
          <a:p>
            <a:pPr rtl="0"/>
            <a:r>
              <a:rPr lang="en-GB" dirty="0" err="1"/>
              <a:t>Proin</a:t>
            </a:r>
            <a:r>
              <a:rPr lang="en-GB" dirty="0"/>
              <a:t> pharetra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pede</a:t>
            </a:r>
            <a:r>
              <a:rPr lang="en-GB" dirty="0"/>
              <a:t>. </a:t>
            </a:r>
            <a:r>
              <a:rPr lang="en-GB" dirty="0" err="1"/>
              <a:t>Mauris</a:t>
            </a:r>
            <a:r>
              <a:rPr lang="en-GB" dirty="0"/>
              <a:t> et </a:t>
            </a:r>
            <a:r>
              <a:rPr lang="en-GB" dirty="0" err="1"/>
              <a:t>orci</a:t>
            </a:r>
            <a:r>
              <a:rPr lang="en-GB" dirty="0"/>
              <a:t>.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B83D38BE-3603-45E0-B07A-7AC51ABCA2FE}"/>
              </a:ext>
            </a:extLst>
          </p:cNvPr>
          <p:cNvSpPr>
            <a:spLocks noGrp="1"/>
          </p:cNvSpPr>
          <p:nvPr>
            <p:ph type="body" idx="49"/>
          </p:nvPr>
        </p:nvSpPr>
        <p:spPr/>
        <p:txBody>
          <a:bodyPr rtlCol="0"/>
          <a:lstStyle/>
          <a:p>
            <a:pPr rtl="0"/>
            <a:r>
              <a:rPr lang="en-GB" dirty="0"/>
              <a:t>SECTION 3 TITLE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878C2831-BDCF-4BCE-9B4F-91637C854EB8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/>
        <p:txBody>
          <a:bodyPr rtlCol="0"/>
          <a:lstStyle/>
          <a:p>
            <a:pPr rtl="0"/>
            <a:r>
              <a:rPr lang="en-GB" dirty="0"/>
              <a:t>Section 1 Subtitle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ECD0B61C-F4E1-40D7-BF93-62B96E902ACE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/>
        <p:txBody>
          <a:bodyPr rtlCol="0">
            <a:normAutofit lnSpcReduction="10000"/>
          </a:bodyPr>
          <a:lstStyle/>
          <a:p>
            <a:pPr rt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Maecenas </a:t>
            </a:r>
            <a:r>
              <a:rPr lang="en-GB" dirty="0" err="1"/>
              <a:t>porttitor</a:t>
            </a:r>
            <a:r>
              <a:rPr lang="en-GB" dirty="0"/>
              <a:t>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massa</a:t>
            </a:r>
            <a:r>
              <a:rPr lang="en-GB" dirty="0"/>
              <a:t>. Nunc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imperdiet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est. </a:t>
            </a:r>
            <a:r>
              <a:rPr lang="en-GB" dirty="0" err="1"/>
              <a:t>Vivamus</a:t>
            </a:r>
            <a:r>
              <a:rPr lang="en-GB" dirty="0"/>
              <a:t> a </a:t>
            </a:r>
            <a:r>
              <a:rPr lang="en-GB" dirty="0" err="1"/>
              <a:t>tellus</a:t>
            </a:r>
            <a:r>
              <a:rPr lang="en-GB" dirty="0"/>
              <a:t>.</a:t>
            </a:r>
          </a:p>
          <a:p>
            <a:pPr rtl="0"/>
            <a:r>
              <a:rPr lang="en-GB" dirty="0" err="1"/>
              <a:t>Pellentesque</a:t>
            </a:r>
            <a:r>
              <a:rPr lang="en-GB" dirty="0"/>
              <a:t> habitant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tristique</a:t>
            </a:r>
            <a:r>
              <a:rPr lang="en-GB" dirty="0"/>
              <a:t> </a:t>
            </a:r>
            <a:r>
              <a:rPr lang="en-GB" dirty="0" err="1"/>
              <a:t>senectus</a:t>
            </a:r>
            <a:r>
              <a:rPr lang="en-GB" dirty="0"/>
              <a:t> et </a:t>
            </a:r>
            <a:r>
              <a:rPr lang="en-GB" dirty="0" err="1"/>
              <a:t>netus</a:t>
            </a:r>
            <a:r>
              <a:rPr lang="en-GB" dirty="0"/>
              <a:t> et </a:t>
            </a:r>
            <a:r>
              <a:rPr lang="en-GB" dirty="0" err="1"/>
              <a:t>malesuada</a:t>
            </a:r>
            <a:r>
              <a:rPr lang="en-GB" dirty="0"/>
              <a:t> fames ac </a:t>
            </a:r>
            <a:r>
              <a:rPr lang="en-GB" dirty="0" err="1"/>
              <a:t>turpis</a:t>
            </a:r>
            <a:r>
              <a:rPr lang="en-GB" dirty="0"/>
              <a:t> </a:t>
            </a:r>
            <a:r>
              <a:rPr lang="en-GB" dirty="0" err="1"/>
              <a:t>egestas</a:t>
            </a:r>
            <a:r>
              <a:rPr lang="en-GB" dirty="0"/>
              <a:t>.</a:t>
            </a:r>
          </a:p>
          <a:p>
            <a:pPr rtl="0"/>
            <a:r>
              <a:rPr lang="en-GB" dirty="0" err="1"/>
              <a:t>Proin</a:t>
            </a:r>
            <a:r>
              <a:rPr lang="en-GB" dirty="0"/>
              <a:t> pharetra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pede</a:t>
            </a:r>
            <a:r>
              <a:rPr lang="en-GB" dirty="0"/>
              <a:t>. </a:t>
            </a:r>
            <a:r>
              <a:rPr lang="en-GB" dirty="0" err="1"/>
              <a:t>Mauris</a:t>
            </a:r>
            <a:r>
              <a:rPr lang="en-GB" dirty="0"/>
              <a:t> et </a:t>
            </a:r>
            <a:r>
              <a:rPr lang="en-GB" dirty="0" err="1"/>
              <a:t>orci</a:t>
            </a:r>
            <a:r>
              <a:rPr lang="en-GB" dirty="0"/>
              <a:t>.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0DDBAC-98BB-4F37-AD98-D2A59FF030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smtClean="0"/>
              <a:pPr/>
              <a:t>14</a:t>
            </a:fld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99F1C1-6A25-402F-A3AF-D7E84109D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1927E02-4C19-4C19-BCD4-0CCD98D60EE1}" type="datetime1">
              <a:rPr lang="en-GB" smtClean="0"/>
              <a:t>19/05/2025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07CA6F-243E-4E42-969D-A8F1F1171B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dirty="0"/>
              <a:t>ADD A FOOTER</a:t>
            </a:r>
          </a:p>
        </p:txBody>
      </p:sp>
    </p:spTree>
    <p:extLst>
      <p:ext uri="{BB962C8B-B14F-4D97-AF65-F5344CB8AC3E}">
        <p14:creationId xmlns:p14="http://schemas.microsoft.com/office/powerpoint/2010/main" val="33145976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415C43-91D7-4EE6-843E-EA2527BA6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/>
              <a:t>Traction</a:t>
            </a:r>
          </a:p>
        </p:txBody>
      </p:sp>
      <p:pic>
        <p:nvPicPr>
          <p:cNvPr id="16" name="Picture Placeholder 15" descr="Company logo">
            <a:extLst>
              <a:ext uri="{FF2B5EF4-FFF2-40B4-BE49-F238E27FC236}">
                <a16:creationId xmlns:a16="http://schemas.microsoft.com/office/drawing/2014/main" id="{AF0B08D0-AB4E-4B4B-885E-9D72016F7DC2}"/>
              </a:ext>
            </a:extLst>
          </p:cNvPr>
          <p:cNvPicPr>
            <a:picLocks noGrp="1" noChangeAspect="1"/>
          </p:cNvPicPr>
          <p:nvPr>
            <p:ph type="pic" sz="quarter" idx="5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1997" y="852284"/>
            <a:ext cx="1938528" cy="391830"/>
          </a:xfrm>
        </p:spPr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0DF5C50-33E9-418B-B829-2AA8C9389BE0}"/>
              </a:ext>
            </a:extLst>
          </p:cNvPr>
          <p:cNvSpPr>
            <a:spLocks noGrp="1"/>
          </p:cNvSpPr>
          <p:nvPr>
            <p:ph type="body" idx="41"/>
          </p:nvPr>
        </p:nvSpPr>
        <p:spPr/>
        <p:txBody>
          <a:bodyPr rtlCol="0"/>
          <a:lstStyle/>
          <a:p>
            <a:pPr rtl="0"/>
            <a:r>
              <a:rPr lang="en-GB" dirty="0"/>
              <a:t>Key metrics</a:t>
            </a:r>
          </a:p>
        </p:txBody>
      </p:sp>
      <p:graphicFrame>
        <p:nvGraphicFramePr>
          <p:cNvPr id="11" name="Content Placeholder 10" descr="Table">
            <a:extLst>
              <a:ext uri="{FF2B5EF4-FFF2-40B4-BE49-F238E27FC236}">
                <a16:creationId xmlns:a16="http://schemas.microsoft.com/office/drawing/2014/main" id="{013FA120-7CD4-4F1A-9F50-831B8D0CD17F}"/>
              </a:ext>
            </a:extLst>
          </p:cNvPr>
          <p:cNvGraphicFramePr>
            <a:graphicFrameLocks noGrp="1"/>
          </p:cNvGraphicFramePr>
          <p:nvPr>
            <p:ph sz="quarter" idx="53"/>
            <p:extLst>
              <p:ext uri="{D42A27DB-BD31-4B8C-83A1-F6EECF244321}">
                <p14:modId xmlns:p14="http://schemas.microsoft.com/office/powerpoint/2010/main" val="3371366425"/>
              </p:ext>
            </p:extLst>
          </p:nvPr>
        </p:nvGraphicFramePr>
        <p:xfrm>
          <a:off x="797584" y="2662947"/>
          <a:ext cx="496800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3015602565"/>
                    </a:ext>
                  </a:extLst>
                </a:gridCol>
                <a:gridCol w="864000">
                  <a:extLst>
                    <a:ext uri="{9D8B030D-6E8A-4147-A177-3AD203B41FA5}">
                      <a16:colId xmlns:a16="http://schemas.microsoft.com/office/drawing/2014/main" val="1294844834"/>
                    </a:ext>
                  </a:extLst>
                </a:gridCol>
                <a:gridCol w="864000">
                  <a:extLst>
                    <a:ext uri="{9D8B030D-6E8A-4147-A177-3AD203B41FA5}">
                      <a16:colId xmlns:a16="http://schemas.microsoft.com/office/drawing/2014/main" val="1274262134"/>
                    </a:ext>
                  </a:extLst>
                </a:gridCol>
                <a:gridCol w="1260000">
                  <a:extLst>
                    <a:ext uri="{9D8B030D-6E8A-4147-A177-3AD203B41FA5}">
                      <a16:colId xmlns:a16="http://schemas.microsoft.com/office/drawing/2014/main" val="4223067457"/>
                    </a:ext>
                  </a:extLst>
                </a:gridCol>
                <a:gridCol w="1260000">
                  <a:extLst>
                    <a:ext uri="{9D8B030D-6E8A-4147-A177-3AD203B41FA5}">
                      <a16:colId xmlns:a16="http://schemas.microsoft.com/office/drawing/2014/main" val="6140292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rtl="0"/>
                      <a:endParaRPr lang="en-GB" sz="1300" noProof="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1468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sz="1300" b="1" kern="1200" noProof="0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Clients</a:t>
                      </a:r>
                    </a:p>
                  </a:txBody>
                  <a:tcPr marL="95186" marR="95186" marT="47593" marB="47593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1468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sz="1300" b="1" kern="1200" noProof="0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Orders</a:t>
                      </a:r>
                    </a:p>
                  </a:txBody>
                  <a:tcPr marL="95186" marR="95186" marT="47593" marB="47593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1468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sz="1300" b="1" kern="1200" noProof="0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Gross revenue</a:t>
                      </a:r>
                    </a:p>
                  </a:txBody>
                  <a:tcPr marL="95186" marR="95186" marT="47593" marB="47593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1468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sz="1300" b="1" kern="1200" noProof="0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Net revenue</a:t>
                      </a:r>
                    </a:p>
                  </a:txBody>
                  <a:tcPr marL="95186" marR="95186" marT="47593" marB="47593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146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21447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0"/>
                      <a:r>
                        <a:rPr lang="en-GB" sz="1300" b="1" noProof="0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+mn-lt"/>
                        </a:rPr>
                        <a:t>20XX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1468C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GB" sz="1300" i="1" noProof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+mn-lt"/>
                        </a:rPr>
                        <a:t>10</a:t>
                      </a:r>
                      <a:endParaRPr lang="en-GB" sz="1300" i="1" baseline="0" noProof="0" dirty="0">
                        <a:solidFill>
                          <a:schemeClr val="bg1">
                            <a:lumMod val="95000"/>
                          </a:schemeClr>
                        </a:solidFill>
                        <a:latin typeface="+mn-lt"/>
                      </a:endParaRPr>
                    </a:p>
                  </a:txBody>
                  <a:tcPr marL="95186" marR="95186" marT="47593" marB="47593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143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GB" sz="1300" i="1" noProof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+mn-lt"/>
                        </a:rPr>
                        <a:t>1100</a:t>
                      </a:r>
                      <a:endParaRPr lang="en-GB" sz="1300" i="1" baseline="0" noProof="0" dirty="0">
                        <a:solidFill>
                          <a:schemeClr val="bg1">
                            <a:lumMod val="95000"/>
                          </a:schemeClr>
                        </a:solidFill>
                        <a:latin typeface="+mn-lt"/>
                      </a:endParaRPr>
                    </a:p>
                  </a:txBody>
                  <a:tcPr marL="95186" marR="95186" marT="47593" marB="47593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143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GB" sz="1300" i="1" noProof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+mn-lt"/>
                        </a:rPr>
                        <a:t>£10,000</a:t>
                      </a:r>
                      <a:endParaRPr lang="en-GB" sz="1300" i="1" baseline="0" noProof="0" dirty="0">
                        <a:solidFill>
                          <a:schemeClr val="bg1">
                            <a:lumMod val="95000"/>
                          </a:schemeClr>
                        </a:solidFill>
                        <a:latin typeface="+mn-lt"/>
                      </a:endParaRPr>
                    </a:p>
                  </a:txBody>
                  <a:tcPr marL="95186" marR="95186" marT="47593" marB="47593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143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GB" sz="1300" i="1" noProof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+mn-lt"/>
                        </a:rPr>
                        <a:t>£7,000</a:t>
                      </a:r>
                      <a:endParaRPr lang="en-GB" sz="1300" i="1" baseline="0" noProof="0" dirty="0">
                        <a:solidFill>
                          <a:schemeClr val="bg1">
                            <a:lumMod val="95000"/>
                          </a:schemeClr>
                        </a:solidFill>
                        <a:latin typeface="+mn-lt"/>
                      </a:endParaRPr>
                    </a:p>
                  </a:txBody>
                  <a:tcPr marL="95186" marR="95186" marT="47593" marB="47593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143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07463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0"/>
                      <a:r>
                        <a:rPr lang="en-GB" sz="1300" b="1" noProof="0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+mn-lt"/>
                        </a:rPr>
                        <a:t>20XX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1468C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GB" sz="1300" i="1" noProof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+mn-lt"/>
                        </a:rPr>
                        <a:t>20</a:t>
                      </a:r>
                      <a:endParaRPr lang="en-GB" sz="1300" i="1" baseline="0" noProof="0" dirty="0">
                        <a:solidFill>
                          <a:schemeClr val="bg1">
                            <a:lumMod val="95000"/>
                          </a:schemeClr>
                        </a:solidFill>
                        <a:latin typeface="+mn-lt"/>
                      </a:endParaRPr>
                    </a:p>
                  </a:txBody>
                  <a:tcPr marL="95186" marR="95186" marT="47593" marB="47593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GB" sz="1300" i="1" noProof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+mn-lt"/>
                        </a:rPr>
                        <a:t>200</a:t>
                      </a:r>
                      <a:endParaRPr lang="en-GB" sz="1300" i="1" baseline="0" noProof="0" dirty="0">
                        <a:solidFill>
                          <a:schemeClr val="bg1">
                            <a:lumMod val="95000"/>
                          </a:schemeClr>
                        </a:solidFill>
                        <a:latin typeface="+mn-lt"/>
                      </a:endParaRPr>
                    </a:p>
                  </a:txBody>
                  <a:tcPr marL="95186" marR="95186" marT="47593" marB="47593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i="1" noProof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+mn-lt"/>
                        </a:rPr>
                        <a:t>£20,000</a:t>
                      </a:r>
                      <a:endParaRPr lang="en-GB" sz="1300" i="1" baseline="0" noProof="0" dirty="0">
                        <a:solidFill>
                          <a:schemeClr val="bg1">
                            <a:lumMod val="95000"/>
                          </a:schemeClr>
                        </a:solidFill>
                        <a:latin typeface="+mn-lt"/>
                      </a:endParaRPr>
                    </a:p>
                  </a:txBody>
                  <a:tcPr marL="95186" marR="95186" marT="47593" marB="47593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i="1" noProof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+mn-lt"/>
                        </a:rPr>
                        <a:t>£16,000</a:t>
                      </a:r>
                      <a:endParaRPr lang="en-GB" sz="1300" i="1" baseline="0" noProof="0" dirty="0">
                        <a:solidFill>
                          <a:schemeClr val="bg1">
                            <a:lumMod val="95000"/>
                          </a:schemeClr>
                        </a:solidFill>
                        <a:latin typeface="+mn-lt"/>
                      </a:endParaRPr>
                    </a:p>
                  </a:txBody>
                  <a:tcPr marL="95186" marR="95186" marT="47593" marB="47593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01275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0"/>
                      <a:r>
                        <a:rPr lang="en-GB" sz="1300" b="1" noProof="0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+mn-lt"/>
                        </a:rPr>
                        <a:t>20XX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1468C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GB" sz="1300" i="1" noProof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+mn-lt"/>
                        </a:rPr>
                        <a:t>30</a:t>
                      </a:r>
                      <a:endParaRPr lang="en-GB" sz="1300" i="1" baseline="0" noProof="0" dirty="0">
                        <a:solidFill>
                          <a:schemeClr val="bg1">
                            <a:lumMod val="95000"/>
                          </a:schemeClr>
                        </a:solidFill>
                        <a:latin typeface="+mn-lt"/>
                      </a:endParaRPr>
                    </a:p>
                  </a:txBody>
                  <a:tcPr marL="95186" marR="95186" marT="47593" marB="47593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143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GB" sz="1300" i="1" noProof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+mn-lt"/>
                        </a:rPr>
                        <a:t>300</a:t>
                      </a:r>
                      <a:endParaRPr lang="en-GB" sz="1300" i="1" baseline="0" noProof="0" dirty="0">
                        <a:solidFill>
                          <a:schemeClr val="bg1">
                            <a:lumMod val="95000"/>
                          </a:schemeClr>
                        </a:solidFill>
                        <a:latin typeface="+mn-lt"/>
                      </a:endParaRPr>
                    </a:p>
                  </a:txBody>
                  <a:tcPr marL="95186" marR="95186" marT="47593" marB="47593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143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i="1" noProof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+mn-lt"/>
                        </a:rPr>
                        <a:t>£30,000</a:t>
                      </a:r>
                      <a:endParaRPr lang="en-GB" sz="1300" i="1" baseline="0" noProof="0" dirty="0">
                        <a:solidFill>
                          <a:schemeClr val="bg1">
                            <a:lumMod val="95000"/>
                          </a:schemeClr>
                        </a:solidFill>
                        <a:latin typeface="+mn-lt"/>
                      </a:endParaRPr>
                    </a:p>
                  </a:txBody>
                  <a:tcPr marL="95186" marR="95186" marT="47593" marB="47593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143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i="1" noProof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+mn-lt"/>
                        </a:rPr>
                        <a:t>£25,000</a:t>
                      </a:r>
                      <a:endParaRPr lang="en-GB" sz="1300" i="1" baseline="0" noProof="0" dirty="0">
                        <a:solidFill>
                          <a:schemeClr val="bg1">
                            <a:lumMod val="95000"/>
                          </a:schemeClr>
                        </a:solidFill>
                        <a:latin typeface="+mn-lt"/>
                      </a:endParaRPr>
                    </a:p>
                  </a:txBody>
                  <a:tcPr marL="95186" marR="95186" marT="47593" marB="47593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143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6726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0"/>
                      <a:r>
                        <a:rPr lang="en-GB" sz="1300" b="1" noProof="0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+mn-lt"/>
                        </a:rPr>
                        <a:t>20XX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1468C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GB" sz="1300" i="1" noProof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+mn-lt"/>
                        </a:rPr>
                        <a:t>40</a:t>
                      </a:r>
                      <a:endParaRPr lang="en-GB" sz="1300" i="1" baseline="0" noProof="0" dirty="0">
                        <a:solidFill>
                          <a:schemeClr val="bg1">
                            <a:lumMod val="95000"/>
                          </a:schemeClr>
                        </a:solidFill>
                        <a:latin typeface="+mn-lt"/>
                      </a:endParaRPr>
                    </a:p>
                  </a:txBody>
                  <a:tcPr marL="95186" marR="95186" marT="47593" marB="47593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GB" sz="1300" i="1" noProof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+mn-lt"/>
                        </a:rPr>
                        <a:t>400</a:t>
                      </a:r>
                      <a:endParaRPr lang="en-GB" sz="1300" i="1" baseline="0" noProof="0" dirty="0">
                        <a:solidFill>
                          <a:schemeClr val="bg1">
                            <a:lumMod val="95000"/>
                          </a:schemeClr>
                        </a:solidFill>
                        <a:latin typeface="+mn-lt"/>
                      </a:endParaRPr>
                    </a:p>
                  </a:txBody>
                  <a:tcPr marL="95186" marR="95186" marT="47593" marB="47593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i="1" noProof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+mn-lt"/>
                        </a:rPr>
                        <a:t>£40,000</a:t>
                      </a:r>
                      <a:endParaRPr lang="en-GB" sz="1300" i="1" baseline="0" noProof="0" dirty="0">
                        <a:solidFill>
                          <a:schemeClr val="bg1">
                            <a:lumMod val="95000"/>
                          </a:schemeClr>
                        </a:solidFill>
                        <a:latin typeface="+mn-lt"/>
                      </a:endParaRPr>
                    </a:p>
                  </a:txBody>
                  <a:tcPr marL="95186" marR="95186" marT="47593" marB="47593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i="1" noProof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+mn-lt"/>
                        </a:rPr>
                        <a:t>£30,000</a:t>
                      </a:r>
                      <a:endParaRPr lang="en-GB" sz="1300" i="1" baseline="0" noProof="0" dirty="0">
                        <a:solidFill>
                          <a:schemeClr val="bg1">
                            <a:lumMod val="95000"/>
                          </a:schemeClr>
                        </a:solidFill>
                        <a:latin typeface="+mn-lt"/>
                      </a:endParaRPr>
                    </a:p>
                  </a:txBody>
                  <a:tcPr marL="95186" marR="95186" marT="47593" marB="47593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063583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0"/>
                      <a:r>
                        <a:rPr lang="en-GB" sz="1300" b="1" noProof="0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+mn-lt"/>
                        </a:rPr>
                        <a:t>20XX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1468C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GB" sz="1300" i="1" noProof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+mn-lt"/>
                        </a:rPr>
                        <a:t>50</a:t>
                      </a:r>
                      <a:endParaRPr lang="en-GB" sz="1300" i="1" baseline="0" noProof="0" dirty="0">
                        <a:solidFill>
                          <a:schemeClr val="bg1">
                            <a:lumMod val="95000"/>
                          </a:schemeClr>
                        </a:solidFill>
                        <a:latin typeface="+mn-lt"/>
                      </a:endParaRPr>
                    </a:p>
                  </a:txBody>
                  <a:tcPr marL="95186" marR="95186" marT="47593" marB="47593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143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GB" sz="1300" i="1" noProof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+mn-lt"/>
                        </a:rPr>
                        <a:t>500</a:t>
                      </a:r>
                      <a:endParaRPr lang="en-GB" sz="1300" i="1" baseline="0" noProof="0" dirty="0">
                        <a:solidFill>
                          <a:schemeClr val="bg1">
                            <a:lumMod val="95000"/>
                          </a:schemeClr>
                        </a:solidFill>
                        <a:latin typeface="+mn-lt"/>
                      </a:endParaRPr>
                    </a:p>
                  </a:txBody>
                  <a:tcPr marL="95186" marR="95186" marT="47593" marB="47593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143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i="1" noProof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+mn-lt"/>
                        </a:rPr>
                        <a:t>£50,000</a:t>
                      </a:r>
                      <a:endParaRPr lang="en-GB" sz="1300" i="1" baseline="0" noProof="0" dirty="0">
                        <a:solidFill>
                          <a:schemeClr val="bg1">
                            <a:lumMod val="95000"/>
                          </a:schemeClr>
                        </a:solidFill>
                        <a:latin typeface="+mn-lt"/>
                      </a:endParaRPr>
                    </a:p>
                  </a:txBody>
                  <a:tcPr marL="95186" marR="95186" marT="47593" marB="47593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143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i="1" noProof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+mn-lt"/>
                        </a:rPr>
                        <a:t>£40,000</a:t>
                      </a:r>
                      <a:endParaRPr lang="en-GB" sz="1300" i="1" baseline="0" noProof="0" dirty="0">
                        <a:solidFill>
                          <a:schemeClr val="bg1">
                            <a:lumMod val="95000"/>
                          </a:schemeClr>
                        </a:solidFill>
                        <a:latin typeface="+mn-lt"/>
                      </a:endParaRPr>
                    </a:p>
                  </a:txBody>
                  <a:tcPr marL="95186" marR="95186" marT="47593" marB="47593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143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2072324"/>
                  </a:ext>
                </a:extLst>
              </a:tr>
            </a:tbl>
          </a:graphicData>
        </a:graphic>
      </p:graphicFrame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6D37316-A046-4BA3-851C-2A6DC246A794}"/>
              </a:ext>
            </a:extLst>
          </p:cNvPr>
          <p:cNvSpPr>
            <a:spLocks noGrp="1"/>
          </p:cNvSpPr>
          <p:nvPr>
            <p:ph type="body" idx="52"/>
          </p:nvPr>
        </p:nvSpPr>
        <p:spPr>
          <a:xfrm>
            <a:off x="6486747" y="1925467"/>
            <a:ext cx="2769902" cy="334918"/>
          </a:xfrm>
        </p:spPr>
        <p:txBody>
          <a:bodyPr rtlCol="0"/>
          <a:lstStyle/>
          <a:p>
            <a:pPr rtl="0"/>
            <a:r>
              <a:rPr lang="en-GB" dirty="0"/>
              <a:t>Revenue by year</a:t>
            </a:r>
          </a:p>
        </p:txBody>
      </p:sp>
      <p:graphicFrame>
        <p:nvGraphicFramePr>
          <p:cNvPr id="14" name="Content Placeholder 13" descr="Chart">
            <a:extLst>
              <a:ext uri="{FF2B5EF4-FFF2-40B4-BE49-F238E27FC236}">
                <a16:creationId xmlns:a16="http://schemas.microsoft.com/office/drawing/2014/main" id="{5AB83087-836F-4FD4-93DC-E2F4F67ECD19}"/>
              </a:ext>
            </a:extLst>
          </p:cNvPr>
          <p:cNvGraphicFramePr>
            <a:graphicFrameLocks noGrp="1"/>
          </p:cNvGraphicFramePr>
          <p:nvPr>
            <p:ph sz="quarter" idx="54"/>
            <p:extLst>
              <p:ext uri="{D42A27DB-BD31-4B8C-83A1-F6EECF244321}">
                <p14:modId xmlns:p14="http://schemas.microsoft.com/office/powerpoint/2010/main" val="2337855296"/>
              </p:ext>
            </p:extLst>
          </p:nvPr>
        </p:nvGraphicFramePr>
        <p:xfrm>
          <a:off x="6402388" y="2662947"/>
          <a:ext cx="4913312" cy="3022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2BBFA8E-1B62-49E5-859F-CAD1A3785A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smtClean="0"/>
              <a:pPr/>
              <a:t>15</a:t>
            </a:fld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029CE59-0417-4F15-B124-A4C0908B0D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76F11FF-2C7F-455A-A30C-478C4E775255}" type="datetime1">
              <a:rPr lang="en-GB" smtClean="0"/>
              <a:t>19/05/2025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5D58DF5-63B9-4EDD-AB60-3ADA5FFDD8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dirty="0"/>
              <a:t>ADD A FOOTER</a:t>
            </a:r>
          </a:p>
        </p:txBody>
      </p:sp>
    </p:spTree>
    <p:extLst>
      <p:ext uri="{BB962C8B-B14F-4D97-AF65-F5344CB8AC3E}">
        <p14:creationId xmlns:p14="http://schemas.microsoft.com/office/powerpoint/2010/main" val="35619180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E848C0-DE80-42AB-ACB8-7A5B481061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/>
              <a:t>Timeline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E6F0D97-A574-4B36-96B2-AAC2CC74CAF1}"/>
              </a:ext>
            </a:extLst>
          </p:cNvPr>
          <p:cNvSpPr>
            <a:spLocks noGrp="1"/>
          </p:cNvSpPr>
          <p:nvPr>
            <p:ph type="body" sz="quarter" idx="47"/>
          </p:nvPr>
        </p:nvSpPr>
        <p:spPr/>
        <p:txBody>
          <a:bodyPr rtlCol="0"/>
          <a:lstStyle/>
          <a:p>
            <a:pPr rt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Maecenas </a:t>
            </a:r>
            <a:r>
              <a:rPr lang="en-GB" dirty="0" err="1"/>
              <a:t>porttitor</a:t>
            </a:r>
            <a:r>
              <a:rPr lang="en-GB" dirty="0"/>
              <a:t>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massa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, magna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pulvinar</a:t>
            </a:r>
            <a:r>
              <a:rPr lang="en-GB" dirty="0"/>
              <a:t> </a:t>
            </a:r>
            <a:r>
              <a:rPr lang="en-GB" dirty="0" err="1"/>
              <a:t>ultricies</a:t>
            </a:r>
            <a:r>
              <a:rPr lang="en-GB" dirty="0"/>
              <a:t>, </a:t>
            </a:r>
            <a:r>
              <a:rPr lang="en-GB" dirty="0" err="1"/>
              <a:t>purus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malesuada</a:t>
            </a:r>
            <a:r>
              <a:rPr lang="en-GB" dirty="0"/>
              <a:t> libero,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magna </a:t>
            </a:r>
            <a:r>
              <a:rPr lang="en-GB" dirty="0" err="1"/>
              <a:t>eros</a:t>
            </a:r>
            <a:r>
              <a:rPr lang="en-GB" dirty="0"/>
              <a:t>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. Nunc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imperdiet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est. </a:t>
            </a:r>
            <a:r>
              <a:rPr lang="en-GB" dirty="0" err="1"/>
              <a:t>Vivamus</a:t>
            </a:r>
            <a:r>
              <a:rPr lang="en-GB" dirty="0"/>
              <a:t> a </a:t>
            </a:r>
            <a:r>
              <a:rPr lang="en-GB" dirty="0" err="1"/>
              <a:t>tellus</a:t>
            </a:r>
            <a:r>
              <a:rPr lang="en-GB" dirty="0"/>
              <a:t>.</a:t>
            </a:r>
          </a:p>
          <a:p>
            <a:pPr rtl="0"/>
            <a:endParaRPr lang="en-GB" dirty="0"/>
          </a:p>
        </p:txBody>
      </p:sp>
      <p:pic>
        <p:nvPicPr>
          <p:cNvPr id="29" name="Picture Placeholder 28" descr="Company logo">
            <a:extLst>
              <a:ext uri="{FF2B5EF4-FFF2-40B4-BE49-F238E27FC236}">
                <a16:creationId xmlns:a16="http://schemas.microsoft.com/office/drawing/2014/main" id="{B2137E1A-D924-42A1-B0C6-E82997D3A53A}"/>
              </a:ext>
            </a:extLst>
          </p:cNvPr>
          <p:cNvPicPr>
            <a:picLocks noGrp="1" noChangeAspect="1"/>
          </p:cNvPicPr>
          <p:nvPr>
            <p:ph type="pic" sz="quarter" idx="66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1997" y="852284"/>
            <a:ext cx="1938528" cy="391830"/>
          </a:xfrm>
        </p:spPr>
      </p:pic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EDB8E124-4A61-4B90-AA88-114FFC47D6F0}"/>
              </a:ext>
            </a:extLst>
          </p:cNvPr>
          <p:cNvSpPr>
            <a:spLocks noGrp="1"/>
          </p:cNvSpPr>
          <p:nvPr>
            <p:ph type="body" idx="56"/>
          </p:nvPr>
        </p:nvSpPr>
        <p:spPr/>
        <p:txBody>
          <a:bodyPr rtlCol="0"/>
          <a:lstStyle/>
          <a:p>
            <a:pPr rtl="0"/>
            <a:r>
              <a:rPr lang="en-GB" dirty="0"/>
              <a:t>20XX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8438ECEC-0CD5-4869-A4FF-7CFA3BBF8FA6}"/>
              </a:ext>
            </a:extLst>
          </p:cNvPr>
          <p:cNvSpPr>
            <a:spLocks noGrp="1"/>
          </p:cNvSpPr>
          <p:nvPr>
            <p:ph type="body" idx="57"/>
          </p:nvPr>
        </p:nvSpPr>
        <p:spPr/>
        <p:txBody>
          <a:bodyPr rtlCol="0"/>
          <a:lstStyle/>
          <a:p>
            <a:pPr rtl="0"/>
            <a:r>
              <a:rPr lang="en-GB" dirty="0"/>
              <a:t>Month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B659726-5A72-47AD-AA01-F42341A352A2}"/>
              </a:ext>
            </a:extLst>
          </p:cNvPr>
          <p:cNvSpPr>
            <a:spLocks noGrp="1"/>
          </p:cNvSpPr>
          <p:nvPr>
            <p:ph type="body" idx="41"/>
          </p:nvPr>
        </p:nvSpPr>
        <p:spPr/>
        <p:txBody>
          <a:bodyPr rtlCol="0"/>
          <a:lstStyle/>
          <a:p>
            <a:pPr rtl="0"/>
            <a:r>
              <a:rPr lang="en-GB" dirty="0"/>
              <a:t>Point 1 Title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6CAB863-5E70-4E67-A155-75CA5BB9F126}"/>
              </a:ext>
            </a:extLst>
          </p:cNvPr>
          <p:cNvSpPr>
            <a:spLocks noGrp="1"/>
          </p:cNvSpPr>
          <p:nvPr>
            <p:ph type="body" sz="quarter" idx="42"/>
          </p:nvPr>
        </p:nvSpPr>
        <p:spPr>
          <a:xfrm>
            <a:off x="711126" y="4664315"/>
            <a:ext cx="2020824" cy="1178559"/>
          </a:xfrm>
        </p:spPr>
        <p:txBody>
          <a:bodyPr rtlCol="0"/>
          <a:lstStyle/>
          <a:p>
            <a:pPr rt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Maecenas </a:t>
            </a:r>
            <a:r>
              <a:rPr lang="en-GB" dirty="0" err="1"/>
              <a:t>porttitor</a:t>
            </a:r>
            <a:r>
              <a:rPr lang="en-GB" dirty="0"/>
              <a:t>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massa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, magna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pulvinar</a:t>
            </a:r>
            <a:r>
              <a:rPr lang="en-GB" dirty="0"/>
              <a:t> </a:t>
            </a:r>
            <a:r>
              <a:rPr lang="en-GB" dirty="0" err="1"/>
              <a:t>ultricies</a:t>
            </a:r>
            <a:r>
              <a:rPr lang="en-GB" dirty="0"/>
              <a:t>, </a:t>
            </a:r>
            <a:r>
              <a:rPr lang="en-GB" dirty="0" err="1"/>
              <a:t>purus</a:t>
            </a:r>
            <a:endParaRPr lang="en-GB" dirty="0"/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671CDD1F-1E6E-444F-A60C-E18CFE1733FE}"/>
              </a:ext>
            </a:extLst>
          </p:cNvPr>
          <p:cNvSpPr>
            <a:spLocks noGrp="1"/>
          </p:cNvSpPr>
          <p:nvPr>
            <p:ph type="body" idx="58"/>
          </p:nvPr>
        </p:nvSpPr>
        <p:spPr/>
        <p:txBody>
          <a:bodyPr rtlCol="0"/>
          <a:lstStyle/>
          <a:p>
            <a:pPr rtl="0"/>
            <a:r>
              <a:rPr lang="en-GB" dirty="0"/>
              <a:t>20XX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1850588B-6DF2-4806-A389-A1E44C62552F}"/>
              </a:ext>
            </a:extLst>
          </p:cNvPr>
          <p:cNvSpPr>
            <a:spLocks noGrp="1"/>
          </p:cNvSpPr>
          <p:nvPr>
            <p:ph type="body" idx="59"/>
          </p:nvPr>
        </p:nvSpPr>
        <p:spPr/>
        <p:txBody>
          <a:bodyPr rtlCol="0"/>
          <a:lstStyle/>
          <a:p>
            <a:pPr rtl="0"/>
            <a:r>
              <a:rPr lang="en-GB" dirty="0"/>
              <a:t>Month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6EF2DF27-0672-4FB0-9D52-9CB58458487E}"/>
              </a:ext>
            </a:extLst>
          </p:cNvPr>
          <p:cNvSpPr>
            <a:spLocks noGrp="1"/>
          </p:cNvSpPr>
          <p:nvPr>
            <p:ph type="body" idx="50"/>
          </p:nvPr>
        </p:nvSpPr>
        <p:spPr/>
        <p:txBody>
          <a:bodyPr rtlCol="0"/>
          <a:lstStyle/>
          <a:p>
            <a:pPr rtl="0"/>
            <a:r>
              <a:rPr lang="en-GB" dirty="0"/>
              <a:t>Point 2 Title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B5F39361-93FC-4BA3-9677-A2C64D598861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/>
        <p:txBody>
          <a:bodyPr rtlCol="0"/>
          <a:lstStyle/>
          <a:p>
            <a:pPr rt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Maecenas </a:t>
            </a:r>
            <a:r>
              <a:rPr lang="en-GB" dirty="0" err="1"/>
              <a:t>porttitor</a:t>
            </a:r>
            <a:r>
              <a:rPr lang="en-GB" dirty="0"/>
              <a:t>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massa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, magna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pulvinar</a:t>
            </a:r>
            <a:r>
              <a:rPr lang="en-GB" dirty="0"/>
              <a:t> </a:t>
            </a:r>
            <a:r>
              <a:rPr lang="en-GB" dirty="0" err="1"/>
              <a:t>ultricies</a:t>
            </a:r>
            <a:r>
              <a:rPr lang="en-GB" dirty="0"/>
              <a:t>, </a:t>
            </a:r>
            <a:r>
              <a:rPr lang="en-GB" dirty="0" err="1"/>
              <a:t>purus</a:t>
            </a:r>
            <a:endParaRPr lang="en-GB" dirty="0"/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A2F97CCC-7DFC-4167-95FB-9E550EBD484E}"/>
              </a:ext>
            </a:extLst>
          </p:cNvPr>
          <p:cNvSpPr>
            <a:spLocks noGrp="1"/>
          </p:cNvSpPr>
          <p:nvPr>
            <p:ph type="body" idx="60"/>
          </p:nvPr>
        </p:nvSpPr>
        <p:spPr/>
        <p:txBody>
          <a:bodyPr rtlCol="0"/>
          <a:lstStyle/>
          <a:p>
            <a:pPr rtl="0"/>
            <a:r>
              <a:rPr lang="en-GB" dirty="0"/>
              <a:t>20XX</a:t>
            </a:r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D076AA35-30F4-47C7-A9BD-9417DBEA1F32}"/>
              </a:ext>
            </a:extLst>
          </p:cNvPr>
          <p:cNvSpPr>
            <a:spLocks noGrp="1"/>
          </p:cNvSpPr>
          <p:nvPr>
            <p:ph type="body" idx="61"/>
          </p:nvPr>
        </p:nvSpPr>
        <p:spPr/>
        <p:txBody>
          <a:bodyPr rtlCol="0"/>
          <a:lstStyle/>
          <a:p>
            <a:pPr rtl="0"/>
            <a:r>
              <a:rPr lang="en-GB" dirty="0"/>
              <a:t>Month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253E3241-7D7E-4802-9A4D-C7544C717BCC}"/>
              </a:ext>
            </a:extLst>
          </p:cNvPr>
          <p:cNvSpPr>
            <a:spLocks noGrp="1"/>
          </p:cNvSpPr>
          <p:nvPr>
            <p:ph type="body" idx="52"/>
          </p:nvPr>
        </p:nvSpPr>
        <p:spPr/>
        <p:txBody>
          <a:bodyPr rtlCol="0"/>
          <a:lstStyle/>
          <a:p>
            <a:pPr rtl="0"/>
            <a:r>
              <a:rPr lang="en-GB" dirty="0"/>
              <a:t>Point 3 Title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B5C2E8E7-F98A-4CAC-83EF-033B89CC22BF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/>
        <p:txBody>
          <a:bodyPr rtlCol="0"/>
          <a:lstStyle/>
          <a:p>
            <a:pPr rt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Maecenas </a:t>
            </a:r>
            <a:r>
              <a:rPr lang="en-GB" dirty="0" err="1"/>
              <a:t>porttitor</a:t>
            </a:r>
            <a:r>
              <a:rPr lang="en-GB" dirty="0"/>
              <a:t>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massa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, magna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pulvinar</a:t>
            </a:r>
            <a:r>
              <a:rPr lang="en-GB" dirty="0"/>
              <a:t> </a:t>
            </a:r>
            <a:r>
              <a:rPr lang="en-GB" dirty="0" err="1"/>
              <a:t>ultricies</a:t>
            </a:r>
            <a:r>
              <a:rPr lang="en-GB" dirty="0"/>
              <a:t>, </a:t>
            </a:r>
            <a:r>
              <a:rPr lang="en-GB" dirty="0" err="1"/>
              <a:t>purus</a:t>
            </a:r>
            <a:endParaRPr lang="en-GB" dirty="0"/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9247E91C-D5E1-4A84-BA79-3E385257E603}"/>
              </a:ext>
            </a:extLst>
          </p:cNvPr>
          <p:cNvSpPr>
            <a:spLocks noGrp="1"/>
          </p:cNvSpPr>
          <p:nvPr>
            <p:ph type="body" idx="62"/>
          </p:nvPr>
        </p:nvSpPr>
        <p:spPr/>
        <p:txBody>
          <a:bodyPr rtlCol="0"/>
          <a:lstStyle/>
          <a:p>
            <a:pPr rtl="0"/>
            <a:r>
              <a:rPr lang="en-GB" dirty="0"/>
              <a:t>20XX</a:t>
            </a:r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695C38D3-D0CA-4306-8363-32A85EFB6171}"/>
              </a:ext>
            </a:extLst>
          </p:cNvPr>
          <p:cNvSpPr>
            <a:spLocks noGrp="1"/>
          </p:cNvSpPr>
          <p:nvPr>
            <p:ph type="body" idx="63"/>
          </p:nvPr>
        </p:nvSpPr>
        <p:spPr/>
        <p:txBody>
          <a:bodyPr rtlCol="0"/>
          <a:lstStyle/>
          <a:p>
            <a:pPr rtl="0"/>
            <a:r>
              <a:rPr lang="en-GB" dirty="0"/>
              <a:t>Month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24EB22C6-42A4-424E-8DCC-24BD52EFD1F6}"/>
              </a:ext>
            </a:extLst>
          </p:cNvPr>
          <p:cNvSpPr>
            <a:spLocks noGrp="1"/>
          </p:cNvSpPr>
          <p:nvPr>
            <p:ph type="body" idx="54"/>
          </p:nvPr>
        </p:nvSpPr>
        <p:spPr/>
        <p:txBody>
          <a:bodyPr rtlCol="0"/>
          <a:lstStyle/>
          <a:p>
            <a:pPr rtl="0"/>
            <a:r>
              <a:rPr lang="en-GB" dirty="0"/>
              <a:t>Point 4 Title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CFF79305-CD44-4DE7-92A6-4416560330FE}"/>
              </a:ext>
            </a:extLst>
          </p:cNvPr>
          <p:cNvSpPr>
            <a:spLocks noGrp="1"/>
          </p:cNvSpPr>
          <p:nvPr>
            <p:ph type="body" sz="quarter" idx="55"/>
          </p:nvPr>
        </p:nvSpPr>
        <p:spPr/>
        <p:txBody>
          <a:bodyPr rtlCol="0"/>
          <a:lstStyle/>
          <a:p>
            <a:pPr rt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Maecenas </a:t>
            </a:r>
            <a:r>
              <a:rPr lang="en-GB" dirty="0" err="1"/>
              <a:t>porttitor</a:t>
            </a:r>
            <a:r>
              <a:rPr lang="en-GB" dirty="0"/>
              <a:t>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massa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, magna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pulvinar</a:t>
            </a:r>
            <a:r>
              <a:rPr lang="en-GB" dirty="0"/>
              <a:t> </a:t>
            </a:r>
            <a:r>
              <a:rPr lang="en-GB" dirty="0" err="1"/>
              <a:t>ultricies</a:t>
            </a:r>
            <a:r>
              <a:rPr lang="en-GB" dirty="0"/>
              <a:t>, </a:t>
            </a:r>
            <a:r>
              <a:rPr lang="en-GB" dirty="0" err="1"/>
              <a:t>purus</a:t>
            </a:r>
            <a:endParaRPr lang="en-GB" dirty="0"/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C7AC47E0-6471-4055-B814-73A0BB7C50DE}"/>
              </a:ext>
            </a:extLst>
          </p:cNvPr>
          <p:cNvSpPr>
            <a:spLocks noGrp="1"/>
          </p:cNvSpPr>
          <p:nvPr>
            <p:ph type="body" idx="64"/>
          </p:nvPr>
        </p:nvSpPr>
        <p:spPr/>
        <p:txBody>
          <a:bodyPr rtlCol="0"/>
          <a:lstStyle/>
          <a:p>
            <a:pPr rtl="0"/>
            <a:r>
              <a:rPr lang="en-GB" dirty="0"/>
              <a:t>20XX</a:t>
            </a:r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5891CA0D-CB09-4EDE-BD8C-468012A397E4}"/>
              </a:ext>
            </a:extLst>
          </p:cNvPr>
          <p:cNvSpPr>
            <a:spLocks noGrp="1"/>
          </p:cNvSpPr>
          <p:nvPr>
            <p:ph type="body" idx="65"/>
          </p:nvPr>
        </p:nvSpPr>
        <p:spPr/>
        <p:txBody>
          <a:bodyPr rtlCol="0"/>
          <a:lstStyle/>
          <a:p>
            <a:pPr rtl="0"/>
            <a:r>
              <a:rPr lang="en-GB" dirty="0"/>
              <a:t>Month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F49642F-1A01-4C6A-93C3-F0A73FD4569D}"/>
              </a:ext>
            </a:extLst>
          </p:cNvPr>
          <p:cNvSpPr>
            <a:spLocks noGrp="1"/>
          </p:cNvSpPr>
          <p:nvPr>
            <p:ph type="body" idx="48"/>
          </p:nvPr>
        </p:nvSpPr>
        <p:spPr/>
        <p:txBody>
          <a:bodyPr rtlCol="0"/>
          <a:lstStyle/>
          <a:p>
            <a:pPr rtl="0"/>
            <a:r>
              <a:rPr lang="en-GB" dirty="0"/>
              <a:t>Point 5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8CE446CC-2213-45D1-AA34-7D828E78781F}"/>
              </a:ext>
            </a:extLst>
          </p:cNvPr>
          <p:cNvSpPr>
            <a:spLocks noGrp="1"/>
          </p:cNvSpPr>
          <p:nvPr>
            <p:ph type="body" sz="quarter" idx="49"/>
          </p:nvPr>
        </p:nvSpPr>
        <p:spPr/>
        <p:txBody>
          <a:bodyPr rtlCol="0"/>
          <a:lstStyle/>
          <a:p>
            <a:pPr rt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Maecenas </a:t>
            </a:r>
            <a:r>
              <a:rPr lang="en-GB" dirty="0" err="1"/>
              <a:t>porttitor</a:t>
            </a:r>
            <a:r>
              <a:rPr lang="en-GB" dirty="0"/>
              <a:t>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massa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, magna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pulvinar</a:t>
            </a:r>
            <a:r>
              <a:rPr lang="en-GB" dirty="0"/>
              <a:t> </a:t>
            </a:r>
            <a:r>
              <a:rPr lang="en-GB" dirty="0" err="1"/>
              <a:t>ultricies</a:t>
            </a:r>
            <a:r>
              <a:rPr lang="en-GB" dirty="0"/>
              <a:t>, </a:t>
            </a:r>
            <a:r>
              <a:rPr lang="en-GB" dirty="0" err="1"/>
              <a:t>purus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9C6B9B9-4616-4547-9869-DB84B9508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smtClean="0"/>
              <a:pPr/>
              <a:t>16</a:t>
            </a:fld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DECC8FB-9E3A-4162-9C6F-98D57940C9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3A65BF5-7EFB-40DC-9009-0E37CB8733D7}" type="datetime1">
              <a:rPr lang="en-GB" smtClean="0"/>
              <a:t>19/05/2025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425EC44-04DF-4936-BAE6-D7C7E04C2E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dirty="0"/>
              <a:t>ADD A FOOTER</a:t>
            </a:r>
          </a:p>
        </p:txBody>
      </p:sp>
    </p:spTree>
    <p:extLst>
      <p:ext uri="{BB962C8B-B14F-4D97-AF65-F5344CB8AC3E}">
        <p14:creationId xmlns:p14="http://schemas.microsoft.com/office/powerpoint/2010/main" val="35320026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2EBF8D-A290-4A0F-A3DD-1A271370B5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/>
              <a:t>Financials</a:t>
            </a:r>
          </a:p>
        </p:txBody>
      </p:sp>
      <p:pic>
        <p:nvPicPr>
          <p:cNvPr id="11" name="Picture Placeholder 10" descr="Company logo">
            <a:extLst>
              <a:ext uri="{FF2B5EF4-FFF2-40B4-BE49-F238E27FC236}">
                <a16:creationId xmlns:a16="http://schemas.microsoft.com/office/drawing/2014/main" id="{BC397C88-DC98-4D13-9B86-720172A7A064}"/>
              </a:ext>
            </a:extLst>
          </p:cNvPr>
          <p:cNvPicPr>
            <a:picLocks noGrp="1" noChangeAspect="1"/>
          </p:cNvPicPr>
          <p:nvPr>
            <p:ph type="pic" sz="quarter" idx="5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1997" y="852284"/>
            <a:ext cx="1938528" cy="391830"/>
          </a:xfrm>
        </p:spPr>
      </p:pic>
      <p:graphicFrame>
        <p:nvGraphicFramePr>
          <p:cNvPr id="8" name="Content Placeholder 7" descr="Table">
            <a:extLst>
              <a:ext uri="{FF2B5EF4-FFF2-40B4-BE49-F238E27FC236}">
                <a16:creationId xmlns:a16="http://schemas.microsoft.com/office/drawing/2014/main" id="{0C42C400-680D-4C60-897F-68E9084981F0}"/>
              </a:ext>
            </a:extLst>
          </p:cNvPr>
          <p:cNvGraphicFramePr>
            <a:graphicFrameLocks noGrp="1"/>
          </p:cNvGraphicFramePr>
          <p:nvPr>
            <p:ph sz="quarter" idx="53"/>
            <p:extLst>
              <p:ext uri="{D42A27DB-BD31-4B8C-83A1-F6EECF244321}">
                <p14:modId xmlns:p14="http://schemas.microsoft.com/office/powerpoint/2010/main" val="3163761075"/>
              </p:ext>
            </p:extLst>
          </p:nvPr>
        </p:nvGraphicFramePr>
        <p:xfrm>
          <a:off x="1506000" y="1665629"/>
          <a:ext cx="9180000" cy="426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8000">
                  <a:extLst>
                    <a:ext uri="{9D8B030D-6E8A-4147-A177-3AD203B41FA5}">
                      <a16:colId xmlns:a16="http://schemas.microsoft.com/office/drawing/2014/main" val="1393215020"/>
                    </a:ext>
                  </a:extLst>
                </a:gridCol>
                <a:gridCol w="1908000">
                  <a:extLst>
                    <a:ext uri="{9D8B030D-6E8A-4147-A177-3AD203B41FA5}">
                      <a16:colId xmlns:a16="http://schemas.microsoft.com/office/drawing/2014/main" val="477863257"/>
                    </a:ext>
                  </a:extLst>
                </a:gridCol>
                <a:gridCol w="1908000">
                  <a:extLst>
                    <a:ext uri="{9D8B030D-6E8A-4147-A177-3AD203B41FA5}">
                      <a16:colId xmlns:a16="http://schemas.microsoft.com/office/drawing/2014/main" val="484258294"/>
                    </a:ext>
                  </a:extLst>
                </a:gridCol>
                <a:gridCol w="1908000">
                  <a:extLst>
                    <a:ext uri="{9D8B030D-6E8A-4147-A177-3AD203B41FA5}">
                      <a16:colId xmlns:a16="http://schemas.microsoft.com/office/drawing/2014/main" val="1197121813"/>
                    </a:ext>
                  </a:extLst>
                </a:gridCol>
                <a:gridCol w="828000">
                  <a:extLst>
                    <a:ext uri="{9D8B030D-6E8A-4147-A177-3AD203B41FA5}">
                      <a16:colId xmlns:a16="http://schemas.microsoft.com/office/drawing/2014/main" val="1179032043"/>
                    </a:ext>
                  </a:extLst>
                </a:gridCol>
              </a:tblGrid>
              <a:tr h="28800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GB" sz="1200" b="1" i="1" kern="1200" noProof="0" dirty="0">
                        <a:solidFill>
                          <a:schemeClr val="tx2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1468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en-GB" sz="1400" b="1" kern="1200" noProof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20XX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1468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en-GB" sz="1400" b="1" kern="1200" noProof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20XX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1468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en-GB" sz="1400" b="1" kern="1200" noProof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20XX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1468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endParaRPr lang="en-GB" sz="1200" b="0" kern="1200" noProof="0" dirty="0">
                        <a:solidFill>
                          <a:schemeClr val="tx2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5709147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400" b="1" kern="1200" noProof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Users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1468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en-GB" sz="1400" i="0" kern="1200" noProof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50,000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143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en-GB" sz="1400" i="0" kern="1200" noProof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400,000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143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en-GB" sz="1400" i="0" kern="1200" noProof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1,600,000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143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endParaRPr lang="en-GB" sz="1400" i="0" kern="1200" noProof="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71264533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400" b="1" kern="1200" noProof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Jobs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1468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en-GB" sz="1400" i="0" kern="1200" noProof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500,000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en-GB" sz="1400" i="0" kern="1200" noProof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4,000,000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en-GB" sz="1400" i="0" kern="1200" noProof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16,000,000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endParaRPr lang="en-GB" sz="1400" i="0" kern="1200" noProof="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71383686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400" b="1" kern="1200" noProof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Average price per job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1468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en-GB" sz="1400" i="0" kern="1200" noProof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75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143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en-GB" sz="1400" i="0" kern="1200" noProof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80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143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en-GB" sz="1400" i="0" kern="1200" noProof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90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143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endParaRPr lang="en-GB" sz="1400" i="0" kern="1200" noProof="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35437121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400" b="1" kern="1200" noProof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COMPANY REVENUE @15%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1468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en-GB" sz="1400" i="0" kern="1200" noProof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5,625,000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en-GB" sz="1400" i="0" kern="1200" noProof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48,000,000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en-GB" sz="1400" i="0" kern="1200" noProof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216,000,000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endParaRPr lang="en-GB" sz="1400" i="0" kern="1200" noProof="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92613640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400" b="1" kern="1200" noProof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- Cost of revenue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1468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en-GB" sz="1400" i="0" kern="1200" noProof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143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en-GB" sz="1400" i="0" kern="1200" noProof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143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en-GB" sz="1400" i="0" kern="1200" noProof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143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endParaRPr lang="en-GB" sz="1400" i="0" kern="1200" noProof="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1963786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400" b="1" kern="1200" noProof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Gross Profit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1468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en-GB" sz="1400" i="0" kern="1200" noProof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5,625,000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en-GB" sz="1400" i="0" kern="1200" noProof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48,000,000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en-GB" sz="1400" i="0" kern="1200" noProof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216,000,000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endParaRPr lang="en-GB" sz="1400" i="0" kern="1200" noProof="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8123160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400" b="1" kern="1200" noProof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OPEX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1468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endParaRPr lang="en-GB" sz="1400" i="0" kern="1200" noProof="0" dirty="0">
                        <a:solidFill>
                          <a:schemeClr val="bg1">
                            <a:lumMod val="6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42F5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endParaRPr lang="en-GB" sz="1400" i="0" kern="1200" noProof="0" dirty="0">
                        <a:solidFill>
                          <a:schemeClr val="bg1">
                            <a:lumMod val="6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42F5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endParaRPr lang="en-GB" sz="1400" i="0" kern="1200" noProof="0" dirty="0">
                        <a:solidFill>
                          <a:schemeClr val="bg1">
                            <a:lumMod val="6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42F5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endParaRPr lang="en-GB" sz="1400" i="0" kern="1200" noProof="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54940842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400" b="1" kern="1200" noProof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- Sales &amp; Marketing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1468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en-GB" sz="1400" i="0" kern="1200" noProof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5,062,500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en-GB" sz="1400" i="0" kern="1200" noProof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38,400,000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en-GB" sz="1400" i="0" kern="1200" noProof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151,200,000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1400" i="0" kern="1200" noProof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70%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89890012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400" b="1" kern="1200" noProof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- Customer Service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1468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en-GB" sz="1400" i="0" kern="1200" noProof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1,687,500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143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en-GB" sz="1400" i="0" kern="1200" noProof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9,600,000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143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en-GB" sz="1400" i="0" kern="1200" noProof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21,600,000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143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1400" i="0" kern="1200" noProof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10%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47033865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400" b="1" kern="1200" noProof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- Product Development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1468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en-GB" sz="1400" i="0" kern="1200" noProof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562,500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en-GB" sz="1400" i="0" kern="1200" noProof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2,400,000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en-GB" sz="1400" i="0" kern="1200" noProof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10,800,000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1400" i="0" kern="1200" noProof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5%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40891086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400" b="1" kern="1200" noProof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- Misc.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1468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en-GB" sz="1400" i="0" kern="1200" noProof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281,250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143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en-GB" sz="1400" i="0" kern="1200" noProof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2,400,000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143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en-GB" sz="1400" i="0" kern="1200" noProof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4,320,000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143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1400" i="0" kern="1200" noProof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2%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14005970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400" b="1" kern="1200" noProof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TOTAL OPEX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1468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en-GB" sz="1400" i="0" kern="1200" noProof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7,596,750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en-GB" sz="1400" i="0" kern="1200" noProof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52,800,000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en-GB" sz="1400" i="0" kern="1200" noProof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187,920,000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1400" i="0" kern="1200" noProof="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24244177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400" b="1" kern="1200" noProof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EBIT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42F5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en-GB" sz="1400" b="1" i="0" kern="1200" noProof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-1,968,750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42F5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en-GB" sz="1400" b="1" i="0" kern="1200" noProof="0" dirty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-4,800,000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42F5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en-GB" sz="1400" b="1" i="0" kern="1200" noProof="0" dirty="0">
                          <a:solidFill>
                            <a:srgbClr val="149F2F"/>
                          </a:solidFill>
                          <a:latin typeface="+mn-lt"/>
                          <a:ea typeface="+mn-ea"/>
                          <a:cs typeface="+mn-cs"/>
                        </a:rPr>
                        <a:t>28,080,000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42F5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1400" i="0" kern="1200" noProof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13%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09005614"/>
                  </a:ext>
                </a:extLst>
              </a:tr>
            </a:tbl>
          </a:graphicData>
        </a:graphic>
      </p:graphicFrame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F957BB2-4223-4B31-9B4E-9A8BE9045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smtClean="0"/>
              <a:pPr/>
              <a:t>17</a:t>
            </a:fld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C1699F-83CC-4F4C-B37E-BEE4BC7DB9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4056CF1-39CD-4BD0-A292-3129549A00CB}" type="datetime1">
              <a:rPr lang="en-GB" smtClean="0"/>
              <a:t>19/05/2025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5B5B358-A249-40B6-9ACE-B020BA3BCD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dirty="0"/>
              <a:t>ADD A FOOTER</a:t>
            </a:r>
          </a:p>
        </p:txBody>
      </p:sp>
    </p:spTree>
    <p:extLst>
      <p:ext uri="{BB962C8B-B14F-4D97-AF65-F5344CB8AC3E}">
        <p14:creationId xmlns:p14="http://schemas.microsoft.com/office/powerpoint/2010/main" val="38702228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50F4B-19D5-4C29-878E-7549F75AF8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/>
              <a:t>Team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1F1B155C-B14F-45F1-BB3B-33B25B27C9DE}"/>
              </a:ext>
            </a:extLst>
          </p:cNvPr>
          <p:cNvSpPr>
            <a:spLocks noGrp="1"/>
          </p:cNvSpPr>
          <p:nvPr>
            <p:ph type="body" sz="quarter" idx="47"/>
          </p:nvPr>
        </p:nvSpPr>
        <p:spPr/>
        <p:txBody>
          <a:bodyPr rtlCol="0"/>
          <a:lstStyle/>
          <a:p>
            <a:pPr rt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Maecenas </a:t>
            </a:r>
            <a:r>
              <a:rPr lang="en-GB" dirty="0" err="1"/>
              <a:t>porttitor</a:t>
            </a:r>
            <a:r>
              <a:rPr lang="en-GB" dirty="0"/>
              <a:t>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massa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, magna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pulvinar</a:t>
            </a:r>
            <a:r>
              <a:rPr lang="en-GB" dirty="0"/>
              <a:t> </a:t>
            </a:r>
            <a:r>
              <a:rPr lang="en-GB" dirty="0" err="1"/>
              <a:t>ultricies</a:t>
            </a:r>
            <a:r>
              <a:rPr lang="en-GB" dirty="0"/>
              <a:t>, </a:t>
            </a:r>
            <a:r>
              <a:rPr lang="en-GB" dirty="0" err="1"/>
              <a:t>purus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malesuada</a:t>
            </a:r>
            <a:r>
              <a:rPr lang="en-GB" dirty="0"/>
              <a:t> libero,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magna </a:t>
            </a:r>
            <a:r>
              <a:rPr lang="en-GB" dirty="0" err="1"/>
              <a:t>eros</a:t>
            </a:r>
            <a:r>
              <a:rPr lang="en-GB" dirty="0"/>
              <a:t>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urna</a:t>
            </a:r>
            <a:endParaRPr lang="en-GB" dirty="0"/>
          </a:p>
        </p:txBody>
      </p:sp>
      <p:pic>
        <p:nvPicPr>
          <p:cNvPr id="22" name="Picture Placeholder 12" descr="Company logo">
            <a:extLst>
              <a:ext uri="{FF2B5EF4-FFF2-40B4-BE49-F238E27FC236}">
                <a16:creationId xmlns:a16="http://schemas.microsoft.com/office/drawing/2014/main" id="{70493E7B-F106-794F-B1F5-CB39F55B07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1997" y="852284"/>
            <a:ext cx="1938528" cy="391830"/>
          </a:xfrm>
          <a:prstGeom prst="rect">
            <a:avLst/>
          </a:prstGeom>
        </p:spPr>
      </p:pic>
      <p:pic>
        <p:nvPicPr>
          <p:cNvPr id="23" name="Picture Placeholder 22" descr="Team member photo">
            <a:extLst>
              <a:ext uri="{FF2B5EF4-FFF2-40B4-BE49-F238E27FC236}">
                <a16:creationId xmlns:a16="http://schemas.microsoft.com/office/drawing/2014/main" id="{4D7DB178-E3C5-4661-A8E0-E86CDF365FA5}"/>
              </a:ext>
            </a:extLst>
          </p:cNvPr>
          <p:cNvPicPr>
            <a:picLocks noGrp="1" noChangeAspect="1"/>
          </p:cNvPicPr>
          <p:nvPr>
            <p:ph type="pic" sz="quarter" idx="6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8AEBA118-DF48-4105-99A6-0A92BF99428F}"/>
              </a:ext>
            </a:extLst>
          </p:cNvPr>
          <p:cNvSpPr>
            <a:spLocks noGrp="1"/>
          </p:cNvSpPr>
          <p:nvPr>
            <p:ph type="body" idx="60"/>
          </p:nvPr>
        </p:nvSpPr>
        <p:spPr/>
        <p:txBody>
          <a:bodyPr rtlCol="0"/>
          <a:lstStyle/>
          <a:p>
            <a:pPr rtl="0"/>
            <a:r>
              <a:rPr lang="en-GB" dirty="0"/>
              <a:t>Person 1 Title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9B792790-6AC8-45D8-B95D-B1E4B8CE9336}"/>
              </a:ext>
            </a:extLst>
          </p:cNvPr>
          <p:cNvSpPr>
            <a:spLocks noGrp="1"/>
          </p:cNvSpPr>
          <p:nvPr>
            <p:ph type="body" sz="quarter" idx="61"/>
          </p:nvPr>
        </p:nvSpPr>
        <p:spPr/>
        <p:txBody>
          <a:bodyPr rtlCol="0"/>
          <a:lstStyle/>
          <a:p>
            <a:pPr rtl="0"/>
            <a:r>
              <a:rPr lang="en-GB" dirty="0"/>
              <a:t>Team member title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4676D9C9-F786-4996-9E59-AA0A108A8E23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/>
        <p:txBody>
          <a:bodyPr rtlCol="0">
            <a:normAutofit fontScale="92500"/>
          </a:bodyPr>
          <a:lstStyle/>
          <a:p>
            <a:pPr rt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Maecenas </a:t>
            </a:r>
            <a:r>
              <a:rPr lang="en-GB" dirty="0" err="1"/>
              <a:t>porttitor</a:t>
            </a:r>
            <a:r>
              <a:rPr lang="en-GB" dirty="0"/>
              <a:t>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massa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, magna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pulvinar</a:t>
            </a:r>
            <a:r>
              <a:rPr lang="en-GB" dirty="0"/>
              <a:t> </a:t>
            </a:r>
            <a:r>
              <a:rPr lang="en-GB" dirty="0" err="1"/>
              <a:t>ultricies</a:t>
            </a:r>
            <a:endParaRPr lang="en-GB" dirty="0"/>
          </a:p>
        </p:txBody>
      </p:sp>
      <p:pic>
        <p:nvPicPr>
          <p:cNvPr id="25" name="Picture Placeholder 24" descr="Team member photo">
            <a:extLst>
              <a:ext uri="{FF2B5EF4-FFF2-40B4-BE49-F238E27FC236}">
                <a16:creationId xmlns:a16="http://schemas.microsoft.com/office/drawing/2014/main" id="{61B37C73-07B5-46DB-B032-840B37903C65}"/>
              </a:ext>
            </a:extLst>
          </p:cNvPr>
          <p:cNvPicPr>
            <a:picLocks noGrp="1" noChangeAspect="1"/>
          </p:cNvPicPr>
          <p:nvPr>
            <p:ph type="pic" sz="quarter" idx="55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8D18C500-0C6F-4EC0-B70D-73B315B7660E}"/>
              </a:ext>
            </a:extLst>
          </p:cNvPr>
          <p:cNvSpPr>
            <a:spLocks noGrp="1"/>
          </p:cNvSpPr>
          <p:nvPr>
            <p:ph type="body" idx="52"/>
          </p:nvPr>
        </p:nvSpPr>
        <p:spPr/>
        <p:txBody>
          <a:bodyPr rtlCol="0"/>
          <a:lstStyle/>
          <a:p>
            <a:pPr rtl="0"/>
            <a:r>
              <a:rPr lang="en-GB" dirty="0"/>
              <a:t>Person 2 Title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35A48A76-6E94-4C37-9F89-AE32D0DCB24C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/>
        <p:txBody>
          <a:bodyPr rtlCol="0"/>
          <a:lstStyle/>
          <a:p>
            <a:pPr rtl="0"/>
            <a:r>
              <a:rPr lang="en-GB" dirty="0"/>
              <a:t>Team member title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4B4060C-7081-4D2B-9B76-E6A12044047B}"/>
              </a:ext>
            </a:extLst>
          </p:cNvPr>
          <p:cNvSpPr>
            <a:spLocks noGrp="1"/>
          </p:cNvSpPr>
          <p:nvPr>
            <p:ph type="body" sz="quarter" idx="54"/>
          </p:nvPr>
        </p:nvSpPr>
        <p:spPr/>
        <p:txBody>
          <a:bodyPr rtlCol="0">
            <a:normAutofit fontScale="92500"/>
          </a:bodyPr>
          <a:lstStyle/>
          <a:p>
            <a:pPr rt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Maecenas </a:t>
            </a:r>
            <a:r>
              <a:rPr lang="en-GB" dirty="0" err="1"/>
              <a:t>porttitor</a:t>
            </a:r>
            <a:r>
              <a:rPr lang="en-GB" dirty="0"/>
              <a:t>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massa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, magna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pulvinar</a:t>
            </a:r>
            <a:r>
              <a:rPr lang="en-GB" dirty="0"/>
              <a:t> </a:t>
            </a:r>
            <a:r>
              <a:rPr lang="en-GB" dirty="0" err="1"/>
              <a:t>ultricies</a:t>
            </a:r>
            <a:endParaRPr lang="en-GB" dirty="0"/>
          </a:p>
        </p:txBody>
      </p:sp>
      <p:pic>
        <p:nvPicPr>
          <p:cNvPr id="27" name="Picture Placeholder 26" descr="Team member photo">
            <a:extLst>
              <a:ext uri="{FF2B5EF4-FFF2-40B4-BE49-F238E27FC236}">
                <a16:creationId xmlns:a16="http://schemas.microsoft.com/office/drawing/2014/main" id="{68D2FA43-45DE-4C4E-BF94-06D7454CA817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DD463279-45B3-41ED-9BBA-6549CA5EA164}"/>
              </a:ext>
            </a:extLst>
          </p:cNvPr>
          <p:cNvSpPr>
            <a:spLocks noGrp="1"/>
          </p:cNvSpPr>
          <p:nvPr>
            <p:ph type="body" idx="56"/>
          </p:nvPr>
        </p:nvSpPr>
        <p:spPr/>
        <p:txBody>
          <a:bodyPr rtlCol="0"/>
          <a:lstStyle/>
          <a:p>
            <a:pPr rtl="0"/>
            <a:r>
              <a:rPr lang="en-GB" dirty="0"/>
              <a:t>Person 3 Title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D35B40B0-6376-4C8D-B047-3E3A6B230531}"/>
              </a:ext>
            </a:extLst>
          </p:cNvPr>
          <p:cNvSpPr>
            <a:spLocks noGrp="1"/>
          </p:cNvSpPr>
          <p:nvPr>
            <p:ph type="body" sz="quarter" idx="57"/>
          </p:nvPr>
        </p:nvSpPr>
        <p:spPr/>
        <p:txBody>
          <a:bodyPr rtlCol="0"/>
          <a:lstStyle/>
          <a:p>
            <a:pPr rtl="0"/>
            <a:r>
              <a:rPr lang="en-GB" dirty="0"/>
              <a:t>Team member title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73D3B098-436F-4DAE-90C9-B162BCFE683D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/>
        <p:txBody>
          <a:bodyPr rtlCol="0">
            <a:normAutofit fontScale="92500"/>
          </a:bodyPr>
          <a:lstStyle/>
          <a:p>
            <a:pPr rt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Maecenas </a:t>
            </a:r>
            <a:r>
              <a:rPr lang="en-GB" dirty="0" err="1"/>
              <a:t>porttitor</a:t>
            </a:r>
            <a:r>
              <a:rPr lang="en-GB" dirty="0"/>
              <a:t>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massa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, magna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pulvinar</a:t>
            </a:r>
            <a:r>
              <a:rPr lang="en-GB" dirty="0"/>
              <a:t> </a:t>
            </a:r>
            <a:r>
              <a:rPr lang="en-GB" dirty="0" err="1"/>
              <a:t>ultricies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19C9928-AE7B-450A-88C3-2AC8BFD25F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smtClean="0"/>
              <a:pPr/>
              <a:t>18</a:t>
            </a:fld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D2E430B-5F01-492A-8F3E-7D034830F1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6336CB0-EE25-4E1B-AF27-6933E6BB4442}" type="datetime1">
              <a:rPr lang="en-GB" smtClean="0"/>
              <a:t>19/05/2025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BF18DAE-9F1A-43D5-8D3A-53F3ADCE12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dirty="0"/>
              <a:t>ADD A FOOTER</a:t>
            </a:r>
          </a:p>
        </p:txBody>
      </p:sp>
    </p:spTree>
    <p:extLst>
      <p:ext uri="{BB962C8B-B14F-4D97-AF65-F5344CB8AC3E}">
        <p14:creationId xmlns:p14="http://schemas.microsoft.com/office/powerpoint/2010/main" val="4984913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85EDA4-137E-4627-8963-A964FC88AB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/>
              <a:t>Our team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7163145-6FD7-4006-9795-692C2052AFBC}"/>
              </a:ext>
            </a:extLst>
          </p:cNvPr>
          <p:cNvSpPr>
            <a:spLocks noGrp="1"/>
          </p:cNvSpPr>
          <p:nvPr>
            <p:ph type="body" sz="quarter" idx="47"/>
          </p:nvPr>
        </p:nvSpPr>
        <p:spPr/>
        <p:txBody>
          <a:bodyPr rtlCol="0"/>
          <a:lstStyle/>
          <a:p>
            <a:pPr rt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Maecenas </a:t>
            </a:r>
            <a:r>
              <a:rPr lang="en-GB" dirty="0" err="1"/>
              <a:t>porttitor</a:t>
            </a:r>
            <a:r>
              <a:rPr lang="en-GB" dirty="0"/>
              <a:t>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massa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, magna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pulvinar</a:t>
            </a:r>
            <a:r>
              <a:rPr lang="en-GB" dirty="0"/>
              <a:t> </a:t>
            </a:r>
            <a:r>
              <a:rPr lang="en-GB" dirty="0" err="1"/>
              <a:t>ultricies</a:t>
            </a:r>
            <a:r>
              <a:rPr lang="en-GB" dirty="0"/>
              <a:t>, </a:t>
            </a:r>
            <a:r>
              <a:rPr lang="en-GB" dirty="0" err="1"/>
              <a:t>purus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malesuada</a:t>
            </a:r>
            <a:r>
              <a:rPr lang="en-GB" dirty="0"/>
              <a:t> libero</a:t>
            </a:r>
          </a:p>
        </p:txBody>
      </p:sp>
      <p:pic>
        <p:nvPicPr>
          <p:cNvPr id="27" name="Picture Placeholder 26" descr="Company logo">
            <a:extLst>
              <a:ext uri="{FF2B5EF4-FFF2-40B4-BE49-F238E27FC236}">
                <a16:creationId xmlns:a16="http://schemas.microsoft.com/office/drawing/2014/main" id="{B91601B0-B0DA-4219-92CC-00560CF6B7DB}"/>
              </a:ext>
            </a:extLst>
          </p:cNvPr>
          <p:cNvPicPr>
            <a:picLocks noGrp="1" noChangeAspect="1"/>
          </p:cNvPicPr>
          <p:nvPr>
            <p:ph type="pic" sz="quarter" idx="5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1997" y="852284"/>
            <a:ext cx="1938528" cy="391830"/>
          </a:xfrm>
        </p:spPr>
      </p:pic>
      <p:pic>
        <p:nvPicPr>
          <p:cNvPr id="29" name="Picture Placeholder 28" descr="Team member photo">
            <a:extLst>
              <a:ext uri="{FF2B5EF4-FFF2-40B4-BE49-F238E27FC236}">
                <a16:creationId xmlns:a16="http://schemas.microsoft.com/office/drawing/2014/main" id="{5E17FE38-B74E-4525-AAE5-421BBE86387E}"/>
              </a:ext>
            </a:extLst>
          </p:cNvPr>
          <p:cNvPicPr>
            <a:picLocks noGrp="1" noChangeAspect="1"/>
          </p:cNvPicPr>
          <p:nvPr>
            <p:ph type="pic" sz="quarter" idx="6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883BA977-E155-4894-8FBD-CB8A310855EB}"/>
              </a:ext>
            </a:extLst>
          </p:cNvPr>
          <p:cNvSpPr>
            <a:spLocks noGrp="1"/>
          </p:cNvSpPr>
          <p:nvPr>
            <p:ph type="body" idx="60"/>
          </p:nvPr>
        </p:nvSpPr>
        <p:spPr/>
        <p:txBody>
          <a:bodyPr rtlCol="0">
            <a:normAutofit lnSpcReduction="10000"/>
          </a:bodyPr>
          <a:lstStyle/>
          <a:p>
            <a:pPr rtl="0"/>
            <a:r>
              <a:rPr lang="en-GB" dirty="0"/>
              <a:t>Person 1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ABC33D66-44DC-4C91-B050-29F4E8F352A2}"/>
              </a:ext>
            </a:extLst>
          </p:cNvPr>
          <p:cNvSpPr>
            <a:spLocks noGrp="1"/>
          </p:cNvSpPr>
          <p:nvPr>
            <p:ph type="body" sz="quarter" idx="61"/>
          </p:nvPr>
        </p:nvSpPr>
        <p:spPr/>
        <p:txBody>
          <a:bodyPr rtlCol="0"/>
          <a:lstStyle/>
          <a:p>
            <a:pPr rtl="0"/>
            <a:r>
              <a:rPr lang="en-GB" dirty="0"/>
              <a:t>Team member title</a:t>
            </a:r>
          </a:p>
        </p:txBody>
      </p:sp>
      <p:pic>
        <p:nvPicPr>
          <p:cNvPr id="31" name="Picture Placeholder 30" descr="Team member photo">
            <a:extLst>
              <a:ext uri="{FF2B5EF4-FFF2-40B4-BE49-F238E27FC236}">
                <a16:creationId xmlns:a16="http://schemas.microsoft.com/office/drawing/2014/main" id="{AC31E153-4096-444C-B045-9064FE9537B0}"/>
              </a:ext>
            </a:extLst>
          </p:cNvPr>
          <p:cNvPicPr>
            <a:picLocks noGrp="1" noChangeAspect="1"/>
          </p:cNvPicPr>
          <p:nvPr>
            <p:ph type="pic" sz="quarter" idx="73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F800D05-E8D7-4152-A24A-9CFA7311D7AE}"/>
              </a:ext>
            </a:extLst>
          </p:cNvPr>
          <p:cNvSpPr>
            <a:spLocks noGrp="1"/>
          </p:cNvSpPr>
          <p:nvPr>
            <p:ph type="body" idx="71"/>
          </p:nvPr>
        </p:nvSpPr>
        <p:spPr/>
        <p:txBody>
          <a:bodyPr rtlCol="0">
            <a:normAutofit lnSpcReduction="10000"/>
          </a:bodyPr>
          <a:lstStyle/>
          <a:p>
            <a:pPr rtl="0"/>
            <a:r>
              <a:rPr lang="en-GB" dirty="0"/>
              <a:t>Person 2 Name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2037DB9-E9A4-4272-945B-058063A74618}"/>
              </a:ext>
            </a:extLst>
          </p:cNvPr>
          <p:cNvSpPr>
            <a:spLocks noGrp="1"/>
          </p:cNvSpPr>
          <p:nvPr>
            <p:ph type="body" sz="quarter" idx="72"/>
          </p:nvPr>
        </p:nvSpPr>
        <p:spPr/>
        <p:txBody>
          <a:bodyPr rtlCol="0"/>
          <a:lstStyle/>
          <a:p>
            <a:pPr rtl="0"/>
            <a:r>
              <a:rPr lang="en-GB" dirty="0"/>
              <a:t>Team member title</a:t>
            </a:r>
          </a:p>
        </p:txBody>
      </p:sp>
      <p:pic>
        <p:nvPicPr>
          <p:cNvPr id="33" name="Picture Placeholder 32" descr="Team member photo">
            <a:extLst>
              <a:ext uri="{FF2B5EF4-FFF2-40B4-BE49-F238E27FC236}">
                <a16:creationId xmlns:a16="http://schemas.microsoft.com/office/drawing/2014/main" id="{7585D5A9-2371-45D7-85ED-3200CE4E6ADA}"/>
              </a:ext>
            </a:extLst>
          </p:cNvPr>
          <p:cNvPicPr>
            <a:picLocks noGrp="1" noChangeAspect="1"/>
          </p:cNvPicPr>
          <p:nvPr>
            <p:ph type="pic" sz="quarter" idx="76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61ECCC35-8D78-4E28-A3D9-D8D116AF5814}"/>
              </a:ext>
            </a:extLst>
          </p:cNvPr>
          <p:cNvSpPr>
            <a:spLocks noGrp="1"/>
          </p:cNvSpPr>
          <p:nvPr>
            <p:ph type="body" idx="74"/>
          </p:nvPr>
        </p:nvSpPr>
        <p:spPr/>
        <p:txBody>
          <a:bodyPr rtlCol="0">
            <a:normAutofit lnSpcReduction="10000"/>
          </a:bodyPr>
          <a:lstStyle/>
          <a:p>
            <a:pPr rtl="0"/>
            <a:r>
              <a:rPr lang="en-GB" dirty="0"/>
              <a:t>Person 3 Name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6FBA73C-E456-45D4-93FC-E0BDBECDE77C}"/>
              </a:ext>
            </a:extLst>
          </p:cNvPr>
          <p:cNvSpPr>
            <a:spLocks noGrp="1"/>
          </p:cNvSpPr>
          <p:nvPr>
            <p:ph type="body" sz="quarter" idx="75"/>
          </p:nvPr>
        </p:nvSpPr>
        <p:spPr/>
        <p:txBody>
          <a:bodyPr rtlCol="0"/>
          <a:lstStyle/>
          <a:p>
            <a:pPr rtl="0"/>
            <a:r>
              <a:rPr lang="en-GB" dirty="0"/>
              <a:t>Team member title</a:t>
            </a:r>
          </a:p>
        </p:txBody>
      </p:sp>
      <p:pic>
        <p:nvPicPr>
          <p:cNvPr id="35" name="Picture Placeholder 34" descr="Team member photo">
            <a:extLst>
              <a:ext uri="{FF2B5EF4-FFF2-40B4-BE49-F238E27FC236}">
                <a16:creationId xmlns:a16="http://schemas.microsoft.com/office/drawing/2014/main" id="{7FCE2599-6354-4CCC-B599-643A8EFF6908}"/>
              </a:ext>
            </a:extLst>
          </p:cNvPr>
          <p:cNvPicPr>
            <a:picLocks noGrp="1" noChangeAspect="1"/>
          </p:cNvPicPr>
          <p:nvPr>
            <p:ph type="pic" sz="quarter" idx="79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B9421028-B38F-439A-B05F-B15FBCBB46FF}"/>
              </a:ext>
            </a:extLst>
          </p:cNvPr>
          <p:cNvSpPr>
            <a:spLocks noGrp="1"/>
          </p:cNvSpPr>
          <p:nvPr>
            <p:ph type="body" idx="77"/>
          </p:nvPr>
        </p:nvSpPr>
        <p:spPr/>
        <p:txBody>
          <a:bodyPr rtlCol="0"/>
          <a:lstStyle/>
          <a:p>
            <a:pPr rtl="0"/>
            <a:r>
              <a:rPr lang="en-GB" dirty="0"/>
              <a:t>Person 4 Name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0C09085E-5306-4814-9F80-701AC8D460F7}"/>
              </a:ext>
            </a:extLst>
          </p:cNvPr>
          <p:cNvSpPr>
            <a:spLocks noGrp="1"/>
          </p:cNvSpPr>
          <p:nvPr>
            <p:ph type="body" sz="quarter" idx="78"/>
          </p:nvPr>
        </p:nvSpPr>
        <p:spPr/>
        <p:txBody>
          <a:bodyPr rtlCol="0"/>
          <a:lstStyle/>
          <a:p>
            <a:pPr rtl="0"/>
            <a:r>
              <a:rPr lang="en-GB" dirty="0"/>
              <a:t>Team member title</a:t>
            </a:r>
          </a:p>
        </p:txBody>
      </p:sp>
      <p:pic>
        <p:nvPicPr>
          <p:cNvPr id="37" name="Picture Placeholder 36" descr="Team member photo">
            <a:extLst>
              <a:ext uri="{FF2B5EF4-FFF2-40B4-BE49-F238E27FC236}">
                <a16:creationId xmlns:a16="http://schemas.microsoft.com/office/drawing/2014/main" id="{631AC41D-DEE3-423C-BB86-57D35540C311}"/>
              </a:ext>
            </a:extLst>
          </p:cNvPr>
          <p:cNvPicPr>
            <a:picLocks noGrp="1" noChangeAspect="1"/>
          </p:cNvPicPr>
          <p:nvPr>
            <p:ph type="pic" sz="quarter" idx="8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1CCD5F8A-2266-4864-9385-9F4F6847FDE2}"/>
              </a:ext>
            </a:extLst>
          </p:cNvPr>
          <p:cNvSpPr>
            <a:spLocks noGrp="1"/>
          </p:cNvSpPr>
          <p:nvPr>
            <p:ph type="body" idx="80"/>
          </p:nvPr>
        </p:nvSpPr>
        <p:spPr/>
        <p:txBody>
          <a:bodyPr rtlCol="0"/>
          <a:lstStyle/>
          <a:p>
            <a:pPr rtl="0"/>
            <a:r>
              <a:rPr lang="en-GB" dirty="0"/>
              <a:t>Person 5 Name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0B2C6DAF-C23E-471D-BCBD-FD8B5C6F86F5}"/>
              </a:ext>
            </a:extLst>
          </p:cNvPr>
          <p:cNvSpPr>
            <a:spLocks noGrp="1"/>
          </p:cNvSpPr>
          <p:nvPr>
            <p:ph type="body" sz="quarter" idx="81"/>
          </p:nvPr>
        </p:nvSpPr>
        <p:spPr/>
        <p:txBody>
          <a:bodyPr rtlCol="0"/>
          <a:lstStyle/>
          <a:p>
            <a:pPr rtl="0"/>
            <a:r>
              <a:rPr lang="en-GB" dirty="0"/>
              <a:t>Team member title</a:t>
            </a:r>
          </a:p>
        </p:txBody>
      </p:sp>
      <p:pic>
        <p:nvPicPr>
          <p:cNvPr id="39" name="Picture Placeholder 38" descr="Team member photo">
            <a:extLst>
              <a:ext uri="{FF2B5EF4-FFF2-40B4-BE49-F238E27FC236}">
                <a16:creationId xmlns:a16="http://schemas.microsoft.com/office/drawing/2014/main" id="{902090CF-EA89-42CB-B60C-56B04DE383AB}"/>
              </a:ext>
            </a:extLst>
          </p:cNvPr>
          <p:cNvPicPr>
            <a:picLocks noGrp="1" noChangeAspect="1"/>
          </p:cNvPicPr>
          <p:nvPr>
            <p:ph type="pic" sz="quarter" idx="85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F278ED27-8FDF-4350-8092-0886AD04CEA4}"/>
              </a:ext>
            </a:extLst>
          </p:cNvPr>
          <p:cNvSpPr>
            <a:spLocks noGrp="1"/>
          </p:cNvSpPr>
          <p:nvPr>
            <p:ph type="body" idx="83"/>
          </p:nvPr>
        </p:nvSpPr>
        <p:spPr/>
        <p:txBody>
          <a:bodyPr rtlCol="0"/>
          <a:lstStyle/>
          <a:p>
            <a:pPr rtl="0"/>
            <a:r>
              <a:rPr lang="en-GB" dirty="0"/>
              <a:t>Person 6 Name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A6858E76-F6F5-46E7-B95C-9992E0667FD1}"/>
              </a:ext>
            </a:extLst>
          </p:cNvPr>
          <p:cNvSpPr>
            <a:spLocks noGrp="1"/>
          </p:cNvSpPr>
          <p:nvPr>
            <p:ph type="body" sz="quarter" idx="84"/>
          </p:nvPr>
        </p:nvSpPr>
        <p:spPr/>
        <p:txBody>
          <a:bodyPr rtlCol="0"/>
          <a:lstStyle/>
          <a:p>
            <a:pPr rtl="0"/>
            <a:r>
              <a:rPr lang="en-GB" dirty="0"/>
              <a:t>Team member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D60C551-098F-4195-A1E2-D6428D6151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smtClean="0"/>
              <a:pPr/>
              <a:t>19</a:t>
            </a:fld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FC55DEF-7E19-492A-ACC5-147C94DAC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E350C12-2313-4CB7-B608-2AB2A6E8A934}" type="datetime1">
              <a:rPr lang="en-GB" smtClean="0"/>
              <a:t>19/05/2025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3AB7DB5-F4A1-4CDF-A39D-79B88F7FCA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dirty="0"/>
              <a:t>ADD A FOOTER</a:t>
            </a:r>
          </a:p>
        </p:txBody>
      </p:sp>
    </p:spTree>
    <p:extLst>
      <p:ext uri="{BB962C8B-B14F-4D97-AF65-F5344CB8AC3E}">
        <p14:creationId xmlns:p14="http://schemas.microsoft.com/office/powerpoint/2010/main" val="28869494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D4603B-8178-4F8E-A96C-3F72BD9448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805472"/>
            <a:ext cx="6862011" cy="552848"/>
          </a:xfrm>
        </p:spPr>
        <p:txBody>
          <a:bodyPr rtlCol="0"/>
          <a:lstStyle/>
          <a:p>
            <a:pPr rtl="0"/>
            <a:r>
              <a:rPr lang="en-GB" dirty="0"/>
              <a:t>Funding</a:t>
            </a:r>
          </a:p>
        </p:txBody>
      </p:sp>
      <p:pic>
        <p:nvPicPr>
          <p:cNvPr id="25" name="Picture Placeholder 24" descr="Company logo">
            <a:extLst>
              <a:ext uri="{FF2B5EF4-FFF2-40B4-BE49-F238E27FC236}">
                <a16:creationId xmlns:a16="http://schemas.microsoft.com/office/drawing/2014/main" id="{047F6CB2-32F5-4A9B-AD65-B933A938037E}"/>
              </a:ext>
            </a:extLst>
          </p:cNvPr>
          <p:cNvPicPr>
            <a:picLocks noGrp="1" noChangeAspect="1"/>
          </p:cNvPicPr>
          <p:nvPr>
            <p:ph type="pic" sz="quarter" idx="5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1997" y="852284"/>
            <a:ext cx="1938528" cy="391830"/>
          </a:xfrm>
        </p:spPr>
      </p:pic>
      <p:graphicFrame>
        <p:nvGraphicFramePr>
          <p:cNvPr id="22" name="Chart Placeholder 21" descr="Pie chart">
            <a:extLst>
              <a:ext uri="{FF2B5EF4-FFF2-40B4-BE49-F238E27FC236}">
                <a16:creationId xmlns:a16="http://schemas.microsoft.com/office/drawing/2014/main" id="{11E509A5-EAEF-402E-94CD-B14BF2E03518}"/>
              </a:ext>
            </a:extLst>
          </p:cNvPr>
          <p:cNvGraphicFramePr>
            <a:graphicFrameLocks noGrp="1"/>
          </p:cNvGraphicFramePr>
          <p:nvPr>
            <p:ph type="chart" sz="quarter" idx="82"/>
            <p:extLst>
              <p:ext uri="{D42A27DB-BD31-4B8C-83A1-F6EECF244321}">
                <p14:modId xmlns:p14="http://schemas.microsoft.com/office/powerpoint/2010/main" val="417559979"/>
              </p:ext>
            </p:extLst>
          </p:nvPr>
        </p:nvGraphicFramePr>
        <p:xfrm>
          <a:off x="230188" y="1850006"/>
          <a:ext cx="4953432" cy="3958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61070AC1-C451-400A-AD5A-3E02EC785BC0}"/>
              </a:ext>
            </a:extLst>
          </p:cNvPr>
          <p:cNvSpPr>
            <a:spLocks noGrp="1"/>
          </p:cNvSpPr>
          <p:nvPr>
            <p:ph type="body" idx="60"/>
          </p:nvPr>
        </p:nvSpPr>
        <p:spPr/>
        <p:txBody>
          <a:bodyPr rtlCol="0">
            <a:normAutofit lnSpcReduction="10000"/>
          </a:bodyPr>
          <a:lstStyle/>
          <a:p>
            <a:pPr rtl="0"/>
            <a:r>
              <a:rPr lang="en-GB" dirty="0"/>
              <a:t>£1,500,000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26E431FF-8A69-4F7A-A73A-5B3A707D474D}"/>
              </a:ext>
            </a:extLst>
          </p:cNvPr>
          <p:cNvSpPr>
            <a:spLocks noGrp="1"/>
          </p:cNvSpPr>
          <p:nvPr>
            <p:ph type="body" sz="quarter" idx="61"/>
          </p:nvPr>
        </p:nvSpPr>
        <p:spPr/>
        <p:txBody>
          <a:bodyPr rtlCol="0"/>
          <a:lstStyle/>
          <a:p>
            <a:pPr rtl="0"/>
            <a:r>
              <a:rPr lang="en-GB" dirty="0"/>
              <a:t>Category description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52BDD1F5-4A56-458B-87F8-883D92E80648}"/>
              </a:ext>
            </a:extLst>
          </p:cNvPr>
          <p:cNvSpPr>
            <a:spLocks noGrp="1"/>
          </p:cNvSpPr>
          <p:nvPr>
            <p:ph type="body" idx="71"/>
          </p:nvPr>
        </p:nvSpPr>
        <p:spPr/>
        <p:txBody>
          <a:bodyPr rtlCol="0">
            <a:normAutofit lnSpcReduction="10000"/>
          </a:bodyPr>
          <a:lstStyle/>
          <a:p>
            <a:pPr rtl="0"/>
            <a:r>
              <a:rPr lang="en-GB" dirty="0"/>
              <a:t>£1,500,000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9E0B3C02-8EDA-4901-B41B-FAE42AECF7CC}"/>
              </a:ext>
            </a:extLst>
          </p:cNvPr>
          <p:cNvSpPr>
            <a:spLocks noGrp="1"/>
          </p:cNvSpPr>
          <p:nvPr>
            <p:ph type="body" sz="quarter" idx="72"/>
          </p:nvPr>
        </p:nvSpPr>
        <p:spPr/>
        <p:txBody>
          <a:bodyPr rtlCol="0"/>
          <a:lstStyle/>
          <a:p>
            <a:pPr rtl="0"/>
            <a:r>
              <a:rPr lang="en-GB" dirty="0"/>
              <a:t>Category description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7F15C694-0117-4398-962E-2E5172A1295D}"/>
              </a:ext>
            </a:extLst>
          </p:cNvPr>
          <p:cNvSpPr>
            <a:spLocks noGrp="1"/>
          </p:cNvSpPr>
          <p:nvPr>
            <p:ph type="body" idx="74"/>
          </p:nvPr>
        </p:nvSpPr>
        <p:spPr/>
        <p:txBody>
          <a:bodyPr rtlCol="0">
            <a:normAutofit lnSpcReduction="10000"/>
          </a:bodyPr>
          <a:lstStyle/>
          <a:p>
            <a:pPr rtl="0"/>
            <a:r>
              <a:rPr lang="en-GB" dirty="0"/>
              <a:t>£1,500,000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9C91A09E-D83B-4C88-8221-00CD44E9F701}"/>
              </a:ext>
            </a:extLst>
          </p:cNvPr>
          <p:cNvSpPr>
            <a:spLocks noGrp="1"/>
          </p:cNvSpPr>
          <p:nvPr>
            <p:ph type="body" sz="quarter" idx="75"/>
          </p:nvPr>
        </p:nvSpPr>
        <p:spPr/>
        <p:txBody>
          <a:bodyPr rtlCol="0"/>
          <a:lstStyle/>
          <a:p>
            <a:pPr rtl="0"/>
            <a:r>
              <a:rPr lang="en-GB" dirty="0"/>
              <a:t>Category description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BDB1AEA3-89A6-4819-BA4B-1CB0B2835A65}"/>
              </a:ext>
            </a:extLst>
          </p:cNvPr>
          <p:cNvSpPr>
            <a:spLocks noGrp="1"/>
          </p:cNvSpPr>
          <p:nvPr>
            <p:ph type="body" idx="76"/>
          </p:nvPr>
        </p:nvSpPr>
        <p:spPr/>
        <p:txBody>
          <a:bodyPr rtlCol="0">
            <a:normAutofit lnSpcReduction="10000"/>
          </a:bodyPr>
          <a:lstStyle/>
          <a:p>
            <a:pPr rtl="0"/>
            <a:r>
              <a:rPr lang="en-GB" dirty="0"/>
              <a:t>£2,500,000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FE919B0-6178-4510-84C9-54EBECB3A732}"/>
              </a:ext>
            </a:extLst>
          </p:cNvPr>
          <p:cNvSpPr>
            <a:spLocks noGrp="1"/>
          </p:cNvSpPr>
          <p:nvPr>
            <p:ph type="body" sz="quarter" idx="77"/>
          </p:nvPr>
        </p:nvSpPr>
        <p:spPr/>
        <p:txBody>
          <a:bodyPr rtlCol="0"/>
          <a:lstStyle/>
          <a:p>
            <a:pPr rtl="0"/>
            <a:r>
              <a:rPr lang="en-GB" dirty="0"/>
              <a:t>Category description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A9087623-D409-45F5-9857-7DDCB2811D73}"/>
              </a:ext>
            </a:extLst>
          </p:cNvPr>
          <p:cNvSpPr>
            <a:spLocks noGrp="1"/>
          </p:cNvSpPr>
          <p:nvPr>
            <p:ph type="body" idx="78"/>
          </p:nvPr>
        </p:nvSpPr>
        <p:spPr/>
        <p:txBody>
          <a:bodyPr rtlCol="0">
            <a:normAutofit lnSpcReduction="10000"/>
          </a:bodyPr>
          <a:lstStyle/>
          <a:p>
            <a:pPr rtl="0"/>
            <a:r>
              <a:rPr lang="en-GB" dirty="0"/>
              <a:t>£1,500,000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73BA9CB-5695-4D94-A260-326760D672C3}"/>
              </a:ext>
            </a:extLst>
          </p:cNvPr>
          <p:cNvSpPr>
            <a:spLocks noGrp="1"/>
          </p:cNvSpPr>
          <p:nvPr>
            <p:ph type="body" sz="quarter" idx="79"/>
          </p:nvPr>
        </p:nvSpPr>
        <p:spPr/>
        <p:txBody>
          <a:bodyPr rtlCol="0"/>
          <a:lstStyle/>
          <a:p>
            <a:pPr rtl="0"/>
            <a:r>
              <a:rPr lang="en-GB" dirty="0"/>
              <a:t>Category description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ED7F0611-5F87-4534-9FA8-AA02168E0DDA}"/>
              </a:ext>
            </a:extLst>
          </p:cNvPr>
          <p:cNvSpPr>
            <a:spLocks noGrp="1"/>
          </p:cNvSpPr>
          <p:nvPr>
            <p:ph type="body" idx="80"/>
          </p:nvPr>
        </p:nvSpPr>
        <p:spPr/>
        <p:txBody>
          <a:bodyPr rtlCol="0">
            <a:normAutofit lnSpcReduction="10000"/>
          </a:bodyPr>
          <a:lstStyle/>
          <a:p>
            <a:pPr rtl="0"/>
            <a:r>
              <a:rPr lang="en-GB" dirty="0"/>
              <a:t>£1,500,000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D930C4E1-23A0-4C7E-BFDD-61B9CB9E2C66}"/>
              </a:ext>
            </a:extLst>
          </p:cNvPr>
          <p:cNvSpPr>
            <a:spLocks noGrp="1"/>
          </p:cNvSpPr>
          <p:nvPr>
            <p:ph type="body" sz="quarter" idx="81"/>
          </p:nvPr>
        </p:nvSpPr>
        <p:spPr/>
        <p:txBody>
          <a:bodyPr rtlCol="0"/>
          <a:lstStyle/>
          <a:p>
            <a:pPr rtl="0"/>
            <a:r>
              <a:rPr lang="en-GB" dirty="0"/>
              <a:t>Category description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5998E98-2E34-4C50-A113-D4765825E3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smtClean="0"/>
              <a:pPr/>
              <a:t>20</a:t>
            </a:fld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A9C7997-A9B4-4E27-9759-288E2E5F59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BB02559-3D31-473C-B860-5281014208FF}" type="datetime1">
              <a:rPr lang="en-GB" smtClean="0"/>
              <a:t>19/05/2025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100019-88E8-4219-BD24-EB20C87FE8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dirty="0"/>
              <a:t>ADD A FOOTER</a:t>
            </a:r>
          </a:p>
        </p:txBody>
      </p:sp>
    </p:spTree>
    <p:extLst>
      <p:ext uri="{BB962C8B-B14F-4D97-AF65-F5344CB8AC3E}">
        <p14:creationId xmlns:p14="http://schemas.microsoft.com/office/powerpoint/2010/main" val="25588162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Placeholder 9" descr="Company logo">
            <a:extLst>
              <a:ext uri="{FF2B5EF4-FFF2-40B4-BE49-F238E27FC236}">
                <a16:creationId xmlns:a16="http://schemas.microsoft.com/office/drawing/2014/main" id="{6F6976CF-BBDA-47CD-ACB8-128A8605ECD4}"/>
              </a:ext>
            </a:extLst>
          </p:cNvPr>
          <p:cNvPicPr>
            <a:picLocks noGrp="1" noChangeAspect="1"/>
          </p:cNvPicPr>
          <p:nvPr>
            <p:ph type="pic" sz="quarter" idx="5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50" y="852284"/>
            <a:ext cx="1938528" cy="391830"/>
          </a:xfr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7543D8BE-B4A0-47BA-80B9-E188592693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/>
              <a:t>Summary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F0A689A-ADE6-4CCC-8A2B-72A65D396B4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Maecenas </a:t>
            </a:r>
            <a:r>
              <a:rPr lang="en-GB" dirty="0" err="1"/>
              <a:t>porttitor</a:t>
            </a:r>
            <a:endParaRPr lang="en-GB" dirty="0"/>
          </a:p>
          <a:p>
            <a:pPr rtl="0"/>
            <a:r>
              <a:rPr lang="en-GB" dirty="0" err="1"/>
              <a:t>Pellentesque</a:t>
            </a:r>
            <a:r>
              <a:rPr lang="en-GB" dirty="0"/>
              <a:t> habitant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tristique</a:t>
            </a:r>
            <a:r>
              <a:rPr lang="en-GB" dirty="0"/>
              <a:t> </a:t>
            </a:r>
            <a:r>
              <a:rPr lang="en-GB" dirty="0" err="1"/>
              <a:t>senectus</a:t>
            </a:r>
            <a:r>
              <a:rPr lang="en-GB" dirty="0"/>
              <a:t> et </a:t>
            </a:r>
            <a:r>
              <a:rPr lang="en-GB" dirty="0" err="1"/>
              <a:t>netus</a:t>
            </a:r>
            <a:r>
              <a:rPr lang="en-GB" dirty="0"/>
              <a:t> et </a:t>
            </a:r>
            <a:r>
              <a:rPr lang="en-GB" dirty="0" err="1"/>
              <a:t>malesuada</a:t>
            </a:r>
            <a:r>
              <a:rPr lang="en-GB" dirty="0"/>
              <a:t> fames ac </a:t>
            </a:r>
            <a:r>
              <a:rPr lang="en-GB" dirty="0" err="1"/>
              <a:t>turpis</a:t>
            </a:r>
            <a:r>
              <a:rPr lang="en-GB" dirty="0"/>
              <a:t> </a:t>
            </a:r>
            <a:r>
              <a:rPr lang="en-GB" dirty="0" err="1"/>
              <a:t>egestas</a:t>
            </a:r>
            <a:r>
              <a:rPr lang="en-GB" dirty="0"/>
              <a:t>. </a:t>
            </a:r>
            <a:r>
              <a:rPr lang="en-GB" dirty="0" err="1"/>
              <a:t>Proin</a:t>
            </a:r>
            <a:r>
              <a:rPr lang="en-GB" dirty="0"/>
              <a:t> pharetra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pede</a:t>
            </a:r>
            <a:r>
              <a:rPr lang="en-GB" dirty="0"/>
              <a:t>. </a:t>
            </a:r>
            <a:r>
              <a:rPr lang="en-GB" dirty="0" err="1"/>
              <a:t>Mauris</a:t>
            </a:r>
            <a:r>
              <a:rPr lang="en-GB" dirty="0"/>
              <a:t> et </a:t>
            </a:r>
            <a:r>
              <a:rPr lang="en-GB" dirty="0" err="1"/>
              <a:t>orci</a:t>
            </a:r>
            <a:r>
              <a:rPr lang="en-GB" dirty="0"/>
              <a:t>.</a:t>
            </a:r>
          </a:p>
          <a:p>
            <a:pPr rtl="0"/>
            <a:endParaRPr lang="en-GB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ACD2F93E-F351-489B-9280-E07EC126C58B}"/>
              </a:ext>
            </a:extLst>
          </p:cNvPr>
          <p:cNvSpPr>
            <a:spLocks noGrp="1"/>
          </p:cNvSpPr>
          <p:nvPr>
            <p:ph type="body" idx="14"/>
          </p:nvPr>
        </p:nvSpPr>
        <p:spPr/>
        <p:txBody>
          <a:bodyPr rtlCol="0"/>
          <a:lstStyle/>
          <a:p>
            <a:pPr rt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Maecenas </a:t>
            </a:r>
            <a:r>
              <a:rPr lang="en-GB" dirty="0" err="1"/>
              <a:t>porttitor</a:t>
            </a:r>
            <a:endParaRPr lang="en-GB" dirty="0"/>
          </a:p>
          <a:p>
            <a:pPr rtl="0"/>
            <a:r>
              <a:rPr lang="en-GB" dirty="0" err="1"/>
              <a:t>Pellentesque</a:t>
            </a:r>
            <a:r>
              <a:rPr lang="en-GB" dirty="0"/>
              <a:t> habitant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tristique</a:t>
            </a:r>
            <a:r>
              <a:rPr lang="en-GB" dirty="0"/>
              <a:t> </a:t>
            </a:r>
            <a:r>
              <a:rPr lang="en-GB" dirty="0" err="1"/>
              <a:t>senectus</a:t>
            </a:r>
            <a:r>
              <a:rPr lang="en-GB" dirty="0"/>
              <a:t> et </a:t>
            </a:r>
            <a:r>
              <a:rPr lang="en-GB" dirty="0" err="1"/>
              <a:t>netus</a:t>
            </a:r>
            <a:r>
              <a:rPr lang="en-GB" dirty="0"/>
              <a:t> et </a:t>
            </a:r>
            <a:r>
              <a:rPr lang="en-GB" dirty="0" err="1"/>
              <a:t>malesuada</a:t>
            </a:r>
            <a:r>
              <a:rPr lang="en-GB" dirty="0"/>
              <a:t> fames ac </a:t>
            </a:r>
            <a:r>
              <a:rPr lang="en-GB" dirty="0" err="1"/>
              <a:t>turpis</a:t>
            </a:r>
            <a:r>
              <a:rPr lang="en-GB" dirty="0"/>
              <a:t> </a:t>
            </a:r>
            <a:r>
              <a:rPr lang="en-GB" dirty="0" err="1"/>
              <a:t>egestas</a:t>
            </a:r>
            <a:r>
              <a:rPr lang="en-GB" dirty="0"/>
              <a:t>. </a:t>
            </a:r>
            <a:r>
              <a:rPr lang="en-GB" dirty="0" err="1"/>
              <a:t>Proin</a:t>
            </a:r>
            <a:r>
              <a:rPr lang="en-GB" dirty="0"/>
              <a:t> pharetra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pede</a:t>
            </a:r>
            <a:r>
              <a:rPr lang="en-GB" dirty="0"/>
              <a:t>. </a:t>
            </a:r>
            <a:r>
              <a:rPr lang="en-GB" dirty="0" err="1"/>
              <a:t>Mauris</a:t>
            </a:r>
            <a:r>
              <a:rPr lang="en-GB" dirty="0"/>
              <a:t> et </a:t>
            </a:r>
            <a:r>
              <a:rPr lang="en-GB" dirty="0" err="1"/>
              <a:t>orci</a:t>
            </a:r>
            <a:r>
              <a:rPr lang="en-GB" dirty="0"/>
              <a:t>.</a:t>
            </a:r>
          </a:p>
          <a:p>
            <a:pPr rtl="0"/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219B368-B42D-42C9-8CFF-C1525C23EB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smtClean="0"/>
              <a:pPr/>
              <a:t>21</a:t>
            </a:fld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FDEB879-C512-484F-8647-67E0742348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A5AA2EC-1FAE-46CE-A2AE-8C1E61CDAACF}" type="datetime1">
              <a:rPr lang="en-GB" smtClean="0"/>
              <a:t>19/05/2025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C769588-4F4C-428C-9F8E-006085535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dirty="0"/>
              <a:t>ADD A FOOTER</a:t>
            </a:r>
          </a:p>
        </p:txBody>
      </p:sp>
    </p:spTree>
    <p:extLst>
      <p:ext uri="{BB962C8B-B14F-4D97-AF65-F5344CB8AC3E}">
        <p14:creationId xmlns:p14="http://schemas.microsoft.com/office/powerpoint/2010/main" val="67189869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Placeholder 14" descr="Company logo">
            <a:extLst>
              <a:ext uri="{FF2B5EF4-FFF2-40B4-BE49-F238E27FC236}">
                <a16:creationId xmlns:a16="http://schemas.microsoft.com/office/drawing/2014/main" id="{8927F51B-F318-4707-8187-F23264257FAB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50" y="853384"/>
            <a:ext cx="2386800" cy="482438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9BFC04D-1EA2-4C38-90C9-4DC62E5AEF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/>
              <a:t>Thank you!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5986A88-BFE8-4F5B-9B64-52CC8D2E807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 rtlCol="0"/>
          <a:lstStyle/>
          <a:p>
            <a:pPr rtl="0"/>
            <a:r>
              <a:rPr lang="en-GB" dirty="0"/>
              <a:t>Allan Mattson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11EFEF3-EFE1-4E98-B778-AA687A3AA05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 rtlCol="0"/>
          <a:lstStyle/>
          <a:p>
            <a:pPr rtl="0"/>
            <a:r>
              <a:rPr lang="en-GB" dirty="0"/>
              <a:t>Phone number: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D53BA79-FA56-48FD-A4AB-53AE030A9E2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 rtlCol="0"/>
          <a:lstStyle/>
          <a:p>
            <a:pPr rtl="0"/>
            <a:r>
              <a:rPr lang="en-GB" dirty="0"/>
              <a:t>+44 (0)7700 943210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457F2D4-E4AB-4775-96CC-E97C325E6D84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 rtlCol="0"/>
          <a:lstStyle/>
          <a:p>
            <a:pPr rtl="0"/>
            <a:r>
              <a:rPr lang="en-GB" dirty="0"/>
              <a:t>Email address: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A20106F-FCFF-49EE-B069-59A94CAE8FD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 rtlCol="0"/>
          <a:lstStyle/>
          <a:p>
            <a:pPr rtl="0"/>
            <a:r>
              <a:rPr lang="en-GB" dirty="0"/>
              <a:t>allan@fineartschool.net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B1E84A84-FB4D-4874-8476-D2B13579C6F6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 rtlCol="0"/>
          <a:lstStyle/>
          <a:p>
            <a:pPr rtl="0"/>
            <a:r>
              <a:rPr lang="en-GB" dirty="0"/>
              <a:t>Website: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DAEA50EB-342B-4C13-95DB-9FA3C6255CE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 rtlCol="0"/>
          <a:lstStyle/>
          <a:p>
            <a:pPr rtl="0"/>
            <a:r>
              <a:rPr lang="en-GB" dirty="0"/>
              <a:t>www.fineartschool.net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B3AD74-B3CB-4B9C-8EAC-07DF802630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smtClean="0"/>
              <a:t>22</a:t>
            </a:fld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A4AF708-0F57-4D7F-96B7-64E674801E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CD09EEB-D8CE-4A9D-8D99-68EFE76E04FA}" type="datetime1">
              <a:rPr lang="en-GB" smtClean="0"/>
              <a:t>19/05/2025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276C4A0-8B24-411A-B454-AD30C63409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dirty="0"/>
              <a:t>ADD A FOOTER</a:t>
            </a:r>
          </a:p>
        </p:txBody>
      </p:sp>
    </p:spTree>
    <p:extLst>
      <p:ext uri="{BB962C8B-B14F-4D97-AF65-F5344CB8AC3E}">
        <p14:creationId xmlns:p14="http://schemas.microsoft.com/office/powerpoint/2010/main" val="17480730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 descr="Company logo">
            <a:extLst>
              <a:ext uri="{FF2B5EF4-FFF2-40B4-BE49-F238E27FC236}">
                <a16:creationId xmlns:a16="http://schemas.microsoft.com/office/drawing/2014/main" id="{91F4B9AD-5EE3-461A-B3C8-9430AB80F5E7}"/>
              </a:ext>
            </a:extLst>
          </p:cNvPr>
          <p:cNvPicPr>
            <a:picLocks noGrp="1" noChangeAspect="1"/>
          </p:cNvPicPr>
          <p:nvPr>
            <p:ph type="pic" sz="quarter" idx="5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6736" y="723948"/>
            <a:ext cx="1938528" cy="391830"/>
          </a:xfr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BFDC8BC1-74F3-4B45-BB02-4EEAC25789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/>
              <a:t>Appendix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412689-84A4-4618-8A56-056B7B0E5C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smtClean="0"/>
              <a:pPr/>
              <a:t>23</a:t>
            </a:fld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FF268F-D46F-4F74-ABB9-AB9E41B463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DC6A006-027F-4A69-AD77-D65FA49B6CD9}" type="datetime1">
              <a:rPr lang="en-GB" smtClean="0"/>
              <a:t>19/05/2025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A1E1E8-1FE5-4D48-96F2-522654E597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dirty="0"/>
              <a:t>ADD A FOOTER</a:t>
            </a:r>
          </a:p>
        </p:txBody>
      </p:sp>
    </p:spTree>
    <p:extLst>
      <p:ext uri="{BB962C8B-B14F-4D97-AF65-F5344CB8AC3E}">
        <p14:creationId xmlns:p14="http://schemas.microsoft.com/office/powerpoint/2010/main" val="15813634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Placeholder 32" descr="Company logo">
            <a:extLst>
              <a:ext uri="{FF2B5EF4-FFF2-40B4-BE49-F238E27FC236}">
                <a16:creationId xmlns:a16="http://schemas.microsoft.com/office/drawing/2014/main" id="{3BF08989-9AD8-476D-B178-F506BA91CF27}"/>
              </a:ext>
            </a:extLst>
          </p:cNvPr>
          <p:cNvPicPr>
            <a:picLocks noGrp="1" noChangeAspect="1"/>
          </p:cNvPicPr>
          <p:nvPr>
            <p:ph type="pic" sz="quarter" idx="5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9913" y="852284"/>
            <a:ext cx="1938528" cy="391830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28B7E07-8DC2-481E-ACC3-C0050719A1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/>
              <a:t>Testimonials</a:t>
            </a:r>
          </a:p>
        </p:txBody>
      </p:sp>
      <p:pic>
        <p:nvPicPr>
          <p:cNvPr id="29" name="Picture Placeholder 28" descr="Team member photo">
            <a:extLst>
              <a:ext uri="{FF2B5EF4-FFF2-40B4-BE49-F238E27FC236}">
                <a16:creationId xmlns:a16="http://schemas.microsoft.com/office/drawing/2014/main" id="{2B6B0256-88DC-48DF-BC8E-2B9EB32C86F7}"/>
              </a:ext>
            </a:extLst>
          </p:cNvPr>
          <p:cNvPicPr>
            <a:picLocks noGrp="1" noChangeAspect="1"/>
          </p:cNvPicPr>
          <p:nvPr>
            <p:ph type="pic" sz="quarter" idx="6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073280C-EC56-419E-BC05-91A76C9C8407}"/>
              </a:ext>
            </a:extLst>
          </p:cNvPr>
          <p:cNvSpPr>
            <a:spLocks noGrp="1"/>
          </p:cNvSpPr>
          <p:nvPr>
            <p:ph type="body" idx="60"/>
          </p:nvPr>
        </p:nvSpPr>
        <p:spPr/>
        <p:txBody>
          <a:bodyPr rtlCol="0"/>
          <a:lstStyle/>
          <a:p>
            <a:pPr rtl="0"/>
            <a:r>
              <a:rPr lang="en-GB" dirty="0"/>
              <a:t>Person 1 Title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64146DE-B81B-4FDA-9E60-9826FFB70BEA}"/>
              </a:ext>
            </a:extLst>
          </p:cNvPr>
          <p:cNvSpPr>
            <a:spLocks noGrp="1"/>
          </p:cNvSpPr>
          <p:nvPr>
            <p:ph type="body" sz="quarter" idx="61"/>
          </p:nvPr>
        </p:nvSpPr>
        <p:spPr/>
        <p:txBody>
          <a:bodyPr rtlCol="0"/>
          <a:lstStyle/>
          <a:p>
            <a:pPr rtl="0"/>
            <a:r>
              <a:rPr lang="en-GB" dirty="0"/>
              <a:t>Company, Title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CCD84ACB-4626-423F-8000-2DA1DDBEAAA2}"/>
              </a:ext>
            </a:extLst>
          </p:cNvPr>
          <p:cNvSpPr>
            <a:spLocks noGrp="1"/>
          </p:cNvSpPr>
          <p:nvPr>
            <p:ph type="body" sz="quarter" idx="74"/>
          </p:nvPr>
        </p:nvSpPr>
        <p:spPr/>
        <p:txBody>
          <a:bodyPr rtlCol="0">
            <a:normAutofit lnSpcReduction="10000"/>
          </a:bodyPr>
          <a:lstStyle/>
          <a:p>
            <a:pPr rt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Maecenas </a:t>
            </a:r>
            <a:r>
              <a:rPr lang="en-GB" dirty="0" err="1"/>
              <a:t>porttitor</a:t>
            </a:r>
            <a:r>
              <a:rPr lang="en-GB" dirty="0"/>
              <a:t>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massa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, magna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pulvinar</a:t>
            </a:r>
            <a:r>
              <a:rPr lang="en-GB" dirty="0"/>
              <a:t> </a:t>
            </a:r>
            <a:r>
              <a:rPr lang="en-GB" dirty="0" err="1"/>
              <a:t>ultricies</a:t>
            </a:r>
            <a:r>
              <a:rPr lang="en-GB" dirty="0"/>
              <a:t>, </a:t>
            </a:r>
            <a:r>
              <a:rPr lang="en-GB" dirty="0" err="1"/>
              <a:t>purus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malesuada</a:t>
            </a:r>
            <a:r>
              <a:rPr lang="en-GB" dirty="0"/>
              <a:t> libero,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magna </a:t>
            </a:r>
            <a:r>
              <a:rPr lang="en-GB" dirty="0" err="1"/>
              <a:t>eros</a:t>
            </a:r>
            <a:r>
              <a:rPr lang="en-GB" dirty="0"/>
              <a:t>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. Nunc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imperdiet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est. </a:t>
            </a:r>
            <a:r>
              <a:rPr lang="en-GB" dirty="0" err="1"/>
              <a:t>Vivamus</a:t>
            </a:r>
            <a:r>
              <a:rPr lang="en-GB" dirty="0"/>
              <a:t> a </a:t>
            </a:r>
            <a:r>
              <a:rPr lang="en-GB" dirty="0" err="1"/>
              <a:t>tellus</a:t>
            </a:r>
            <a:r>
              <a:rPr lang="en-GB" dirty="0"/>
              <a:t>. </a:t>
            </a:r>
            <a:r>
              <a:rPr lang="en-GB" dirty="0" err="1"/>
              <a:t>Pellentesque</a:t>
            </a:r>
            <a:r>
              <a:rPr lang="en-GB" dirty="0"/>
              <a:t> habitant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tristique</a:t>
            </a:r>
            <a:r>
              <a:rPr lang="en-GB" dirty="0"/>
              <a:t> </a:t>
            </a:r>
            <a:r>
              <a:rPr lang="en-GB" dirty="0" err="1"/>
              <a:t>senectus</a:t>
            </a:r>
            <a:r>
              <a:rPr lang="en-GB" dirty="0"/>
              <a:t> et </a:t>
            </a:r>
            <a:r>
              <a:rPr lang="en-GB" dirty="0" err="1"/>
              <a:t>netus</a:t>
            </a:r>
            <a:r>
              <a:rPr lang="en-GB" dirty="0"/>
              <a:t> et </a:t>
            </a:r>
            <a:r>
              <a:rPr lang="en-GB" dirty="0" err="1"/>
              <a:t>malesuada</a:t>
            </a:r>
            <a:r>
              <a:rPr lang="en-GB" dirty="0"/>
              <a:t> fames ac </a:t>
            </a:r>
            <a:r>
              <a:rPr lang="en-GB" dirty="0" err="1"/>
              <a:t>turpis</a:t>
            </a:r>
            <a:r>
              <a:rPr lang="en-GB" dirty="0"/>
              <a:t> </a:t>
            </a:r>
            <a:r>
              <a:rPr lang="en-GB" dirty="0" err="1"/>
              <a:t>egestas</a:t>
            </a:r>
            <a:r>
              <a:rPr lang="en-GB" dirty="0"/>
              <a:t>. </a:t>
            </a:r>
          </a:p>
        </p:txBody>
      </p:sp>
      <p:pic>
        <p:nvPicPr>
          <p:cNvPr id="31" name="Picture Placeholder 30" descr="Team member photo">
            <a:extLst>
              <a:ext uri="{FF2B5EF4-FFF2-40B4-BE49-F238E27FC236}">
                <a16:creationId xmlns:a16="http://schemas.microsoft.com/office/drawing/2014/main" id="{025AE645-E800-49AA-8EC3-046BB650A01C}"/>
              </a:ext>
            </a:extLst>
          </p:cNvPr>
          <p:cNvPicPr>
            <a:picLocks noGrp="1" noChangeAspect="1"/>
          </p:cNvPicPr>
          <p:nvPr>
            <p:ph type="pic" sz="quarter" idx="73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91022336-DC13-4699-BA54-274D6556D889}"/>
              </a:ext>
            </a:extLst>
          </p:cNvPr>
          <p:cNvSpPr>
            <a:spLocks noGrp="1"/>
          </p:cNvSpPr>
          <p:nvPr>
            <p:ph type="body" idx="71"/>
          </p:nvPr>
        </p:nvSpPr>
        <p:spPr/>
        <p:txBody>
          <a:bodyPr rtlCol="0"/>
          <a:lstStyle/>
          <a:p>
            <a:pPr rtl="0"/>
            <a:r>
              <a:rPr lang="en-GB" dirty="0"/>
              <a:t>Person 2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E7D399C-EA94-47CC-BAD4-4B6C449DE434}"/>
              </a:ext>
            </a:extLst>
          </p:cNvPr>
          <p:cNvSpPr>
            <a:spLocks noGrp="1"/>
          </p:cNvSpPr>
          <p:nvPr>
            <p:ph type="body" sz="quarter" idx="72"/>
          </p:nvPr>
        </p:nvSpPr>
        <p:spPr/>
        <p:txBody>
          <a:bodyPr rtlCol="0"/>
          <a:lstStyle/>
          <a:p>
            <a:pPr rtl="0"/>
            <a:r>
              <a:rPr lang="en-GB" dirty="0"/>
              <a:t>Company, Title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E9FFA722-BC7A-4379-AB86-753E4FEFF387}"/>
              </a:ext>
            </a:extLst>
          </p:cNvPr>
          <p:cNvSpPr>
            <a:spLocks noGrp="1"/>
          </p:cNvSpPr>
          <p:nvPr>
            <p:ph type="body" sz="quarter" idx="75"/>
          </p:nvPr>
        </p:nvSpPr>
        <p:spPr/>
        <p:txBody>
          <a:bodyPr rtlCol="0">
            <a:normAutofit lnSpcReduction="10000"/>
          </a:bodyPr>
          <a:lstStyle/>
          <a:p>
            <a:pPr rt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Maecenas </a:t>
            </a:r>
            <a:r>
              <a:rPr lang="en-GB" dirty="0" err="1"/>
              <a:t>porttitor</a:t>
            </a:r>
            <a:r>
              <a:rPr lang="en-GB" dirty="0"/>
              <a:t>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massa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, magna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pulvinar</a:t>
            </a:r>
            <a:r>
              <a:rPr lang="en-GB" dirty="0"/>
              <a:t> </a:t>
            </a:r>
            <a:r>
              <a:rPr lang="en-GB" dirty="0" err="1"/>
              <a:t>ultricies</a:t>
            </a:r>
            <a:r>
              <a:rPr lang="en-GB" dirty="0"/>
              <a:t>, </a:t>
            </a:r>
            <a:r>
              <a:rPr lang="en-GB" dirty="0" err="1"/>
              <a:t>purus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malesuada</a:t>
            </a:r>
            <a:r>
              <a:rPr lang="en-GB" dirty="0"/>
              <a:t> libero,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magna </a:t>
            </a:r>
            <a:r>
              <a:rPr lang="en-GB" dirty="0" err="1"/>
              <a:t>eros</a:t>
            </a:r>
            <a:r>
              <a:rPr lang="en-GB" dirty="0"/>
              <a:t>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. Nunc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imperdiet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est. </a:t>
            </a:r>
            <a:r>
              <a:rPr lang="en-GB" dirty="0" err="1"/>
              <a:t>Vivamus</a:t>
            </a:r>
            <a:r>
              <a:rPr lang="en-GB" dirty="0"/>
              <a:t> a </a:t>
            </a:r>
            <a:r>
              <a:rPr lang="en-GB" dirty="0" err="1"/>
              <a:t>tellus</a:t>
            </a:r>
            <a:r>
              <a:rPr lang="en-GB" dirty="0"/>
              <a:t>. </a:t>
            </a:r>
            <a:r>
              <a:rPr lang="en-GB" dirty="0" err="1"/>
              <a:t>Pellentesque</a:t>
            </a:r>
            <a:r>
              <a:rPr lang="en-GB" dirty="0"/>
              <a:t> habitant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tristique</a:t>
            </a:r>
            <a:r>
              <a:rPr lang="en-GB" dirty="0"/>
              <a:t> </a:t>
            </a:r>
            <a:r>
              <a:rPr lang="en-GB" dirty="0" err="1"/>
              <a:t>senectus</a:t>
            </a:r>
            <a:r>
              <a:rPr lang="en-GB" dirty="0"/>
              <a:t> et </a:t>
            </a:r>
            <a:r>
              <a:rPr lang="en-GB" dirty="0" err="1"/>
              <a:t>netus</a:t>
            </a:r>
            <a:r>
              <a:rPr lang="en-GB" dirty="0"/>
              <a:t> et </a:t>
            </a:r>
            <a:r>
              <a:rPr lang="en-GB" dirty="0" err="1"/>
              <a:t>malesuada</a:t>
            </a:r>
            <a:r>
              <a:rPr lang="en-GB" dirty="0"/>
              <a:t> fames ac </a:t>
            </a:r>
            <a:r>
              <a:rPr lang="en-GB" dirty="0" err="1"/>
              <a:t>turpis</a:t>
            </a:r>
            <a:r>
              <a:rPr lang="en-GB" dirty="0"/>
              <a:t> </a:t>
            </a:r>
            <a:r>
              <a:rPr lang="en-GB" dirty="0" err="1"/>
              <a:t>egestas</a:t>
            </a:r>
            <a:r>
              <a:rPr lang="en-GB" dirty="0"/>
              <a:t>.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95F42F-67B5-4200-92B5-6B96AC85D6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smtClean="0"/>
              <a:pPr/>
              <a:t>24</a:t>
            </a:fld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05E4EDE-7D7D-4487-8267-6802DFB32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0C698A1-2E75-4C67-887C-38C772BE0469}" type="datetime1">
              <a:rPr lang="en-GB" smtClean="0"/>
              <a:t>19/05/2025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CE576A-4171-443B-9481-932BDAAC9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dirty="0"/>
              <a:t>ADD A FOOTER</a:t>
            </a:r>
          </a:p>
        </p:txBody>
      </p:sp>
    </p:spTree>
    <p:extLst>
      <p:ext uri="{BB962C8B-B14F-4D97-AF65-F5344CB8AC3E}">
        <p14:creationId xmlns:p14="http://schemas.microsoft.com/office/powerpoint/2010/main" val="379401171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Placeholder 10" descr="Company logo">
            <a:extLst>
              <a:ext uri="{FF2B5EF4-FFF2-40B4-BE49-F238E27FC236}">
                <a16:creationId xmlns:a16="http://schemas.microsoft.com/office/drawing/2014/main" id="{5CC28203-0B09-4AAC-88BD-6EFAF3EE4DBB}"/>
              </a:ext>
            </a:extLst>
          </p:cNvPr>
          <p:cNvPicPr>
            <a:picLocks noGrp="1" noChangeAspect="1"/>
          </p:cNvPicPr>
          <p:nvPr>
            <p:ph type="pic" sz="quarter" idx="5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9913" y="852284"/>
            <a:ext cx="1938528" cy="391830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69F86D1-39A5-4214-B125-AE717E4FA5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/>
              <a:t>Case study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A06659D7-1BE6-4408-9772-3C6BC2789165}"/>
              </a:ext>
            </a:extLst>
          </p:cNvPr>
          <p:cNvSpPr>
            <a:spLocks noGrp="1"/>
          </p:cNvSpPr>
          <p:nvPr>
            <p:ph type="body" sz="quarter" idx="47"/>
          </p:nvPr>
        </p:nvSpPr>
        <p:spPr/>
        <p:txBody>
          <a:bodyPr rtlCol="0"/>
          <a:lstStyle/>
          <a:p>
            <a:pPr rt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Maecenas </a:t>
            </a:r>
            <a:r>
              <a:rPr lang="en-GB" dirty="0" err="1"/>
              <a:t>porttitor</a:t>
            </a:r>
            <a:r>
              <a:rPr lang="en-GB" dirty="0"/>
              <a:t>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massa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, magna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pulvinar</a:t>
            </a:r>
            <a:r>
              <a:rPr lang="en-GB" dirty="0"/>
              <a:t> </a:t>
            </a:r>
            <a:r>
              <a:rPr lang="en-GB" dirty="0" err="1"/>
              <a:t>ultricies</a:t>
            </a:r>
            <a:r>
              <a:rPr lang="en-GB" dirty="0"/>
              <a:t>, </a:t>
            </a:r>
            <a:r>
              <a:rPr lang="en-GB" dirty="0" err="1"/>
              <a:t>purus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malesuada</a:t>
            </a:r>
            <a:r>
              <a:rPr lang="en-GB" dirty="0"/>
              <a:t> libero,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magna </a:t>
            </a:r>
            <a:r>
              <a:rPr lang="en-GB" dirty="0" err="1"/>
              <a:t>eros</a:t>
            </a:r>
            <a:r>
              <a:rPr lang="en-GB" dirty="0"/>
              <a:t>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urna</a:t>
            </a:r>
            <a:endParaRPr lang="en-GB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7E8CBB5-EC29-4B35-9929-9EB7EED0A6D8}"/>
              </a:ext>
            </a:extLst>
          </p:cNvPr>
          <p:cNvSpPr>
            <a:spLocks noGrp="1"/>
          </p:cNvSpPr>
          <p:nvPr>
            <p:ph type="body" sz="quarter" idx="74"/>
          </p:nvPr>
        </p:nvSpPr>
        <p:spPr/>
        <p:txBody>
          <a:bodyPr rtlCol="0"/>
          <a:lstStyle/>
          <a:p>
            <a:pPr rt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Maecenas </a:t>
            </a:r>
            <a:r>
              <a:rPr lang="en-GB" dirty="0" err="1"/>
              <a:t>porttitor</a:t>
            </a:r>
            <a:r>
              <a:rPr lang="en-GB" dirty="0"/>
              <a:t>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massa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, magna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pulvinar</a:t>
            </a:r>
            <a:r>
              <a:rPr lang="en-GB" dirty="0"/>
              <a:t> </a:t>
            </a:r>
            <a:r>
              <a:rPr lang="en-GB" dirty="0" err="1"/>
              <a:t>ultricies</a:t>
            </a:r>
            <a:r>
              <a:rPr lang="en-GB" dirty="0"/>
              <a:t>, </a:t>
            </a:r>
            <a:r>
              <a:rPr lang="en-GB" dirty="0" err="1"/>
              <a:t>purus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malesuada</a:t>
            </a:r>
            <a:r>
              <a:rPr lang="en-GB" dirty="0"/>
              <a:t> libero,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magna </a:t>
            </a:r>
            <a:r>
              <a:rPr lang="en-GB" dirty="0" err="1"/>
              <a:t>eros</a:t>
            </a:r>
            <a:r>
              <a:rPr lang="en-GB" dirty="0"/>
              <a:t>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. Nunc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imperdiet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est. </a:t>
            </a:r>
            <a:r>
              <a:rPr lang="en-GB" dirty="0" err="1"/>
              <a:t>Vivamus</a:t>
            </a:r>
            <a:r>
              <a:rPr lang="en-GB" dirty="0"/>
              <a:t> a </a:t>
            </a:r>
            <a:r>
              <a:rPr lang="en-GB" dirty="0" err="1"/>
              <a:t>tellus</a:t>
            </a:r>
            <a:r>
              <a:rPr lang="en-GB" dirty="0"/>
              <a:t>. </a:t>
            </a:r>
            <a:r>
              <a:rPr lang="en-GB" dirty="0" err="1"/>
              <a:t>Pellentesque</a:t>
            </a:r>
            <a:r>
              <a:rPr lang="en-GB" dirty="0"/>
              <a:t> habitant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tristique</a:t>
            </a:r>
            <a:r>
              <a:rPr lang="en-GB" dirty="0"/>
              <a:t> </a:t>
            </a:r>
            <a:r>
              <a:rPr lang="en-GB" dirty="0" err="1"/>
              <a:t>senectus</a:t>
            </a:r>
            <a:r>
              <a:rPr lang="en-GB" dirty="0"/>
              <a:t> et </a:t>
            </a:r>
            <a:r>
              <a:rPr lang="en-GB" dirty="0" err="1"/>
              <a:t>netus</a:t>
            </a:r>
            <a:r>
              <a:rPr lang="en-GB" dirty="0"/>
              <a:t> et </a:t>
            </a:r>
            <a:r>
              <a:rPr lang="en-GB" dirty="0" err="1"/>
              <a:t>malesuada</a:t>
            </a:r>
            <a:r>
              <a:rPr lang="en-GB" dirty="0"/>
              <a:t> fames ac </a:t>
            </a:r>
            <a:r>
              <a:rPr lang="en-GB" dirty="0" err="1"/>
              <a:t>turpis</a:t>
            </a:r>
            <a:r>
              <a:rPr lang="en-GB" dirty="0"/>
              <a:t> </a:t>
            </a:r>
            <a:r>
              <a:rPr lang="en-GB" dirty="0" err="1"/>
              <a:t>egestas</a:t>
            </a:r>
            <a:r>
              <a:rPr lang="en-GB" dirty="0"/>
              <a:t>. </a:t>
            </a:r>
            <a:r>
              <a:rPr lang="en-GB" dirty="0" err="1"/>
              <a:t>Proin</a:t>
            </a:r>
            <a:r>
              <a:rPr lang="en-GB" dirty="0"/>
              <a:t> pharetra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pede</a:t>
            </a:r>
            <a:r>
              <a:rPr lang="en-GB" dirty="0"/>
              <a:t>. </a:t>
            </a:r>
            <a:r>
              <a:rPr lang="en-GB" dirty="0" err="1"/>
              <a:t>Mauris</a:t>
            </a:r>
            <a:r>
              <a:rPr lang="en-GB" dirty="0"/>
              <a:t> et </a:t>
            </a:r>
            <a:r>
              <a:rPr lang="en-GB" dirty="0" err="1"/>
              <a:t>orci</a:t>
            </a:r>
            <a:r>
              <a:rPr lang="en-GB" dirty="0"/>
              <a:t>.</a:t>
            </a:r>
          </a:p>
          <a:p>
            <a:pPr rtl="0"/>
            <a:endParaRPr lang="en-GB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FB505348-33FF-450E-B617-D2518E90DCFD}"/>
              </a:ext>
            </a:extLst>
          </p:cNvPr>
          <p:cNvSpPr>
            <a:spLocks noGrp="1"/>
          </p:cNvSpPr>
          <p:nvPr>
            <p:ph type="body" sz="quarter" idx="75"/>
          </p:nvPr>
        </p:nvSpPr>
        <p:spPr/>
        <p:txBody>
          <a:bodyPr rtlCol="0"/>
          <a:lstStyle/>
          <a:p>
            <a:pPr rt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Maecenas </a:t>
            </a:r>
            <a:r>
              <a:rPr lang="en-GB" dirty="0" err="1"/>
              <a:t>porttitor</a:t>
            </a:r>
            <a:r>
              <a:rPr lang="en-GB" dirty="0"/>
              <a:t>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massa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, magna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pulvinar</a:t>
            </a:r>
            <a:r>
              <a:rPr lang="en-GB" dirty="0"/>
              <a:t> </a:t>
            </a:r>
            <a:r>
              <a:rPr lang="en-GB" dirty="0" err="1"/>
              <a:t>ultricies</a:t>
            </a:r>
            <a:r>
              <a:rPr lang="en-GB" dirty="0"/>
              <a:t>, </a:t>
            </a:r>
            <a:r>
              <a:rPr lang="en-GB" dirty="0" err="1"/>
              <a:t>purus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malesuada</a:t>
            </a:r>
            <a:r>
              <a:rPr lang="en-GB" dirty="0"/>
              <a:t> libero,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magna </a:t>
            </a:r>
            <a:r>
              <a:rPr lang="en-GB" dirty="0" err="1"/>
              <a:t>eros</a:t>
            </a:r>
            <a:r>
              <a:rPr lang="en-GB" dirty="0"/>
              <a:t>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.</a:t>
            </a:r>
          </a:p>
          <a:p>
            <a:pPr rtl="0"/>
            <a:r>
              <a:rPr lang="en-GB" dirty="0"/>
              <a:t>Nunc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imperdiet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est. </a:t>
            </a:r>
            <a:r>
              <a:rPr lang="en-GB" dirty="0" err="1"/>
              <a:t>Vivamus</a:t>
            </a:r>
            <a:r>
              <a:rPr lang="en-GB" dirty="0"/>
              <a:t> a </a:t>
            </a:r>
            <a:r>
              <a:rPr lang="en-GB" dirty="0" err="1"/>
              <a:t>tellus</a:t>
            </a:r>
            <a:r>
              <a:rPr lang="en-GB" dirty="0"/>
              <a:t>.</a:t>
            </a:r>
          </a:p>
          <a:p>
            <a:pPr rtl="0"/>
            <a:r>
              <a:rPr lang="en-GB" dirty="0" err="1"/>
              <a:t>sPellentesque</a:t>
            </a:r>
            <a:r>
              <a:rPr lang="en-GB" dirty="0"/>
              <a:t> habitant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tristique</a:t>
            </a:r>
            <a:r>
              <a:rPr lang="en-GB" dirty="0"/>
              <a:t> </a:t>
            </a:r>
            <a:r>
              <a:rPr lang="en-GB" dirty="0" err="1"/>
              <a:t>senectus</a:t>
            </a:r>
            <a:r>
              <a:rPr lang="en-GB" dirty="0"/>
              <a:t> et </a:t>
            </a:r>
            <a:r>
              <a:rPr lang="en-GB" dirty="0" err="1"/>
              <a:t>netus</a:t>
            </a:r>
            <a:r>
              <a:rPr lang="en-GB" dirty="0"/>
              <a:t> et </a:t>
            </a:r>
            <a:r>
              <a:rPr lang="en-GB" dirty="0" err="1"/>
              <a:t>malesuada</a:t>
            </a:r>
            <a:r>
              <a:rPr lang="en-GB" dirty="0"/>
              <a:t> fames ac </a:t>
            </a:r>
            <a:r>
              <a:rPr lang="en-GB" dirty="0" err="1"/>
              <a:t>turpis</a:t>
            </a:r>
            <a:r>
              <a:rPr lang="en-GB" dirty="0"/>
              <a:t> </a:t>
            </a:r>
            <a:r>
              <a:rPr lang="en-GB" dirty="0" err="1"/>
              <a:t>egestas</a:t>
            </a:r>
            <a:r>
              <a:rPr lang="en-GB" dirty="0"/>
              <a:t>. </a:t>
            </a:r>
            <a:r>
              <a:rPr lang="en-GB" dirty="0" err="1"/>
              <a:t>Proin</a:t>
            </a:r>
            <a:r>
              <a:rPr lang="en-GB" dirty="0"/>
              <a:t> pharetra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pede</a:t>
            </a:r>
            <a:r>
              <a:rPr lang="en-GB" dirty="0"/>
              <a:t>. </a:t>
            </a:r>
            <a:r>
              <a:rPr lang="en-GB" dirty="0" err="1"/>
              <a:t>Mauris</a:t>
            </a:r>
            <a:r>
              <a:rPr lang="en-GB" dirty="0"/>
              <a:t> et </a:t>
            </a:r>
            <a:r>
              <a:rPr lang="en-GB" dirty="0" err="1"/>
              <a:t>orci</a:t>
            </a:r>
            <a:r>
              <a:rPr lang="en-GB" dirty="0"/>
              <a:t>.</a:t>
            </a:r>
          </a:p>
          <a:p>
            <a:pPr rtl="0"/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5145F62-D4B9-4F5C-9AA0-26C0257334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smtClean="0"/>
              <a:pPr/>
              <a:t>25</a:t>
            </a:fld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14987FB-9B38-424F-8043-34220E48A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E68CD59-1B9D-45F4-AFE5-9D6E8A2A88BD}" type="datetime1">
              <a:rPr lang="en-GB" smtClean="0"/>
              <a:t>19/05/2025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64716D2-32D1-4408-8CAC-7E6E24996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dirty="0"/>
              <a:t>ADD A FOOTER</a:t>
            </a:r>
          </a:p>
        </p:txBody>
      </p:sp>
    </p:spTree>
    <p:extLst>
      <p:ext uri="{BB962C8B-B14F-4D97-AF65-F5344CB8AC3E}">
        <p14:creationId xmlns:p14="http://schemas.microsoft.com/office/powerpoint/2010/main" val="131428547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Picture Placeholder 58" descr="Company logo">
            <a:extLst>
              <a:ext uri="{FF2B5EF4-FFF2-40B4-BE49-F238E27FC236}">
                <a16:creationId xmlns:a16="http://schemas.microsoft.com/office/drawing/2014/main" id="{7EA3E258-9DE5-4910-92B6-409393405152}"/>
              </a:ext>
            </a:extLst>
          </p:cNvPr>
          <p:cNvPicPr>
            <a:picLocks noGrp="1" noChangeAspect="1"/>
          </p:cNvPicPr>
          <p:nvPr>
            <p:ph type="pic" sz="quarter" idx="8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9913" y="852284"/>
            <a:ext cx="1938528" cy="391830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28899E0-F16E-4416-97DB-5AF6D6B59D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/>
              <a:t>Mobile version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6439F0B7-4C64-47CF-8041-2DB5BA83234D}"/>
              </a:ext>
            </a:extLst>
          </p:cNvPr>
          <p:cNvSpPr>
            <a:spLocks noGrp="1"/>
          </p:cNvSpPr>
          <p:nvPr>
            <p:ph type="body" sz="quarter" idx="47"/>
          </p:nvPr>
        </p:nvSpPr>
        <p:spPr/>
        <p:txBody>
          <a:bodyPr rtlCol="0"/>
          <a:lstStyle/>
          <a:p>
            <a:pPr rt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Maecenas </a:t>
            </a:r>
            <a:r>
              <a:rPr lang="en-GB" dirty="0" err="1"/>
              <a:t>porttitor</a:t>
            </a:r>
            <a:r>
              <a:rPr lang="en-GB" dirty="0"/>
              <a:t>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massa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, magna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pulvinar</a:t>
            </a:r>
            <a:r>
              <a:rPr lang="en-GB" dirty="0"/>
              <a:t> </a:t>
            </a:r>
            <a:r>
              <a:rPr lang="en-GB" dirty="0" err="1"/>
              <a:t>ultricies</a:t>
            </a:r>
            <a:endParaRPr lang="en-GB" dirty="0"/>
          </a:p>
        </p:txBody>
      </p:sp>
      <p:pic>
        <p:nvPicPr>
          <p:cNvPr id="55" name="Picture Placeholder 54" descr="Image icon">
            <a:extLst>
              <a:ext uri="{FF2B5EF4-FFF2-40B4-BE49-F238E27FC236}">
                <a16:creationId xmlns:a16="http://schemas.microsoft.com/office/drawing/2014/main" id="{F76ED796-05A1-42F7-AE9E-AA9A0D268D66}"/>
              </a:ext>
            </a:extLst>
          </p:cNvPr>
          <p:cNvPicPr>
            <a:picLocks noGrp="1" noChangeAspect="1"/>
          </p:cNvPicPr>
          <p:nvPr>
            <p:ph type="pic" sz="quarter" idx="5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 l="2914" r="2914"/>
          <a:stretch>
            <a:fillRect/>
          </a:stretch>
        </p:blipFill>
        <p:spPr/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D379BF0-809B-48E9-BD82-EFD454CF6669}"/>
              </a:ext>
            </a:extLst>
          </p:cNvPr>
          <p:cNvSpPr>
            <a:spLocks noGrp="1"/>
          </p:cNvSpPr>
          <p:nvPr>
            <p:ph type="body" sz="quarter" idx="74"/>
          </p:nvPr>
        </p:nvSpPr>
        <p:spPr/>
        <p:txBody>
          <a:bodyPr rtlCol="0"/>
          <a:lstStyle/>
          <a:p>
            <a:pPr rtl="0"/>
            <a:r>
              <a:rPr lang="en-GB" dirty="0"/>
              <a:t>Feature 1 Title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57B80FB8-A7DB-435C-8956-9FA32DB80D77}"/>
              </a:ext>
            </a:extLst>
          </p:cNvPr>
          <p:cNvSpPr>
            <a:spLocks noGrp="1"/>
          </p:cNvSpPr>
          <p:nvPr>
            <p:ph type="body" sz="quarter" idx="75"/>
          </p:nvPr>
        </p:nvSpPr>
        <p:spPr/>
        <p:txBody>
          <a:bodyPr rtlCol="0"/>
          <a:lstStyle/>
          <a:p>
            <a:pPr rt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Maecenas </a:t>
            </a:r>
            <a:r>
              <a:rPr lang="en-GB" dirty="0" err="1"/>
              <a:t>porttitor</a:t>
            </a:r>
            <a:r>
              <a:rPr lang="en-GB" dirty="0"/>
              <a:t>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massa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</a:t>
            </a:r>
            <a:r>
              <a:rPr lang="en-GB" dirty="0" err="1"/>
              <a:t>posuere</a:t>
            </a:r>
            <a:endParaRPr lang="en-GB" dirty="0"/>
          </a:p>
        </p:txBody>
      </p:sp>
      <p:pic>
        <p:nvPicPr>
          <p:cNvPr id="67" name="Picture Placeholder 66" descr="Brush icon">
            <a:extLst>
              <a:ext uri="{FF2B5EF4-FFF2-40B4-BE49-F238E27FC236}">
                <a16:creationId xmlns:a16="http://schemas.microsoft.com/office/drawing/2014/main" id="{388469EE-4AB0-4507-839F-130DD17749D4}"/>
              </a:ext>
            </a:extLst>
          </p:cNvPr>
          <p:cNvPicPr>
            <a:picLocks noGrp="1" noChangeAspect="1"/>
          </p:cNvPicPr>
          <p:nvPr>
            <p:ph type="pic" sz="quarter" idx="5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 l="2914" r="2914"/>
          <a:stretch>
            <a:fillRect/>
          </a:stretch>
        </p:blipFill>
        <p:spPr/>
      </p:pic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E6D35955-19A1-44AE-868E-F97D5A46FEFF}"/>
              </a:ext>
            </a:extLst>
          </p:cNvPr>
          <p:cNvSpPr>
            <a:spLocks noGrp="1"/>
          </p:cNvSpPr>
          <p:nvPr>
            <p:ph type="body" sz="quarter" idx="76"/>
          </p:nvPr>
        </p:nvSpPr>
        <p:spPr/>
        <p:txBody>
          <a:bodyPr rtlCol="0"/>
          <a:lstStyle/>
          <a:p>
            <a:pPr rtl="0"/>
            <a:r>
              <a:rPr lang="en-GB" dirty="0"/>
              <a:t>Feature 2 Title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269EB25E-7D43-486D-ABBC-CC2837C7A1F6}"/>
              </a:ext>
            </a:extLst>
          </p:cNvPr>
          <p:cNvSpPr>
            <a:spLocks noGrp="1"/>
          </p:cNvSpPr>
          <p:nvPr>
            <p:ph type="body" sz="quarter" idx="77"/>
          </p:nvPr>
        </p:nvSpPr>
        <p:spPr/>
        <p:txBody>
          <a:bodyPr rtlCol="0"/>
          <a:lstStyle/>
          <a:p>
            <a:pPr rt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Maecenas </a:t>
            </a:r>
            <a:r>
              <a:rPr lang="en-GB" dirty="0" err="1"/>
              <a:t>porttitor</a:t>
            </a:r>
            <a:r>
              <a:rPr lang="en-GB" dirty="0"/>
              <a:t>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massa</a:t>
            </a:r>
            <a:r>
              <a:rPr lang="en-GB" dirty="0"/>
              <a:t>. </a:t>
            </a:r>
            <a:r>
              <a:rPr lang="en-GB" dirty="0" err="1"/>
              <a:t>Fusce</a:t>
            </a:r>
            <a:r>
              <a:rPr lang="en-GB" dirty="0"/>
              <a:t> </a:t>
            </a:r>
            <a:r>
              <a:rPr lang="en-GB" dirty="0" err="1"/>
              <a:t>posuere</a:t>
            </a:r>
            <a:endParaRPr lang="en-GB" dirty="0"/>
          </a:p>
        </p:txBody>
      </p:sp>
      <p:pic>
        <p:nvPicPr>
          <p:cNvPr id="31" name="Picture Placeholder 30" descr="Abstract background">
            <a:extLst>
              <a:ext uri="{FF2B5EF4-FFF2-40B4-BE49-F238E27FC236}">
                <a16:creationId xmlns:a16="http://schemas.microsoft.com/office/drawing/2014/main" id="{303D6CD3-1FD3-4AA3-BEFC-650D93E0667D}"/>
              </a:ext>
            </a:extLst>
          </p:cNvPr>
          <p:cNvPicPr>
            <a:picLocks noGrp="1" noChangeAspect="1"/>
          </p:cNvPicPr>
          <p:nvPr>
            <p:ph type="pic" sz="quarter" idx="78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pic>
        <p:nvPicPr>
          <p:cNvPr id="37" name="Picture Placeholder 36" descr="Abstract background">
            <a:extLst>
              <a:ext uri="{FF2B5EF4-FFF2-40B4-BE49-F238E27FC236}">
                <a16:creationId xmlns:a16="http://schemas.microsoft.com/office/drawing/2014/main" id="{4532A177-F2EA-4151-BEE2-9B69F277D474}"/>
              </a:ext>
            </a:extLst>
          </p:cNvPr>
          <p:cNvPicPr>
            <a:picLocks noGrp="1" noChangeAspect="1"/>
          </p:cNvPicPr>
          <p:nvPr>
            <p:ph type="pic" sz="quarter" idx="79"/>
          </p:nvPr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/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4432606-B35D-4FC0-A675-9AC760EC36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950F5D8-22E1-4015-8661-E5B1FD28C2DE}" type="slidenum">
              <a:rPr lang="en-GB" smtClean="0"/>
              <a:pPr/>
              <a:t>26</a:t>
            </a:fld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E35C29A-DD40-4AF9-B60E-9D93EA386B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A93DBA4-8330-4084-A32F-E0F465506C53}" type="datetime1">
              <a:rPr lang="en-GB" smtClean="0"/>
              <a:t>19/05/2025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7251639-52CE-4AAB-A1E9-6986202791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dirty="0"/>
              <a:t>ADD A FOOTER</a:t>
            </a:r>
          </a:p>
        </p:txBody>
      </p:sp>
    </p:spTree>
    <p:extLst>
      <p:ext uri="{BB962C8B-B14F-4D97-AF65-F5344CB8AC3E}">
        <p14:creationId xmlns:p14="http://schemas.microsoft.com/office/powerpoint/2010/main" val="153957594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98DCA46-603B-4178-8707-30E192CE6B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/>
              <a:t>Customise this template</a:t>
            </a:r>
          </a:p>
        </p:txBody>
      </p:sp>
      <p:sp>
        <p:nvSpPr>
          <p:cNvPr id="8" name="TextBox 7">
            <a:hlinkClick r:id="rId3"/>
            <a:extLst>
              <a:ext uri="{FF2B5EF4-FFF2-40B4-BE49-F238E27FC236}">
                <a16:creationId xmlns:a16="http://schemas.microsoft.com/office/drawing/2014/main" id="{5FC6C278-4035-446A-A94B-030E792FDDF5}"/>
              </a:ext>
            </a:extLst>
          </p:cNvPr>
          <p:cNvSpPr txBox="1"/>
          <p:nvPr/>
        </p:nvSpPr>
        <p:spPr>
          <a:xfrm>
            <a:off x="1547813" y="2459504"/>
            <a:ext cx="909637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/>
            <a:r>
              <a:rPr lang="en-GB" sz="6000" u="sng" dirty="0">
                <a:solidFill>
                  <a:schemeClr val="bg1"/>
                </a:solidFill>
              </a:rPr>
              <a:t>Template editing instructions and feedback</a:t>
            </a:r>
          </a:p>
        </p:txBody>
      </p:sp>
    </p:spTree>
    <p:extLst>
      <p:ext uri="{BB962C8B-B14F-4D97-AF65-F5344CB8AC3E}">
        <p14:creationId xmlns:p14="http://schemas.microsoft.com/office/powerpoint/2010/main" val="595823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1">
      <a:dk1>
        <a:sysClr val="windowText" lastClr="000000"/>
      </a:dk1>
      <a:lt1>
        <a:srgbClr val="FFFFFF"/>
      </a:lt1>
      <a:dk2>
        <a:srgbClr val="00BBFF"/>
      </a:dk2>
      <a:lt2>
        <a:srgbClr val="FFAA27"/>
      </a:lt2>
      <a:accent1>
        <a:srgbClr val="001431"/>
      </a:accent1>
      <a:accent2>
        <a:srgbClr val="D14C00"/>
      </a:accent2>
      <a:accent3>
        <a:srgbClr val="142F5C"/>
      </a:accent3>
      <a:accent4>
        <a:srgbClr val="FFC000"/>
      </a:accent4>
      <a:accent5>
        <a:srgbClr val="5E441C"/>
      </a:accent5>
      <a:accent6>
        <a:srgbClr val="149F2F"/>
      </a:accent6>
      <a:hlink>
        <a:srgbClr val="00BBFF"/>
      </a:hlink>
      <a:folHlink>
        <a:srgbClr val="00BBFF"/>
      </a:folHlink>
    </a:clrScheme>
    <a:fontScheme name="Custom 12">
      <a:majorFont>
        <a:latin typeface="Book Antiqua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tx1"/>
        </a:solidFill>
        <a:ln>
          <a:solidFill>
            <a:schemeClr val="bg2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_34309604_TF33968143" id="{8DC784E7-05DF-45BD-84D8-E1E66AEC0D7A}" vid="{ACDD0EDF-4589-4FB8-B084-B2A7E0159C5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eams_Channel_Section_Location xmlns="6730e359-ea60-4bf4-a90a-e46339816358" xsi:nil="true"/>
    <AppVersion xmlns="6730e359-ea60-4bf4-a90a-e46339816358" xsi:nil="true"/>
    <LMS_Mappings xmlns="6730e359-ea60-4bf4-a90a-e46339816358" xsi:nil="true"/>
    <Has_Teacher_Only_SectionGroup xmlns="6730e359-ea60-4bf4-a90a-e46339816358" xsi:nil="true"/>
    <_activity xmlns="6730e359-ea60-4bf4-a90a-e46339816358" xsi:nil="true"/>
    <Teachers xmlns="6730e359-ea60-4bf4-a90a-e46339816358">
      <UserInfo>
        <DisplayName/>
        <AccountId xsi:nil="true"/>
        <AccountType/>
      </UserInfo>
    </Teachers>
    <Self_Registration_Enabled xmlns="6730e359-ea60-4bf4-a90a-e46339816358" xsi:nil="true"/>
    <Is_Collaboration_Space_Locked xmlns="6730e359-ea60-4bf4-a90a-e46339816358" xsi:nil="true"/>
    <TeamsChannelId xmlns="6730e359-ea60-4bf4-a90a-e46339816358" xsi:nil="true"/>
    <Invited_Teachers xmlns="6730e359-ea60-4bf4-a90a-e46339816358" xsi:nil="true"/>
    <Invited_Students xmlns="6730e359-ea60-4bf4-a90a-e46339816358" xsi:nil="true"/>
    <IsNotebookLocked xmlns="6730e359-ea60-4bf4-a90a-e46339816358" xsi:nil="true"/>
    <CultureName xmlns="6730e359-ea60-4bf4-a90a-e46339816358" xsi:nil="true"/>
    <Templates xmlns="6730e359-ea60-4bf4-a90a-e46339816358" xsi:nil="true"/>
    <DefaultSectionNames xmlns="6730e359-ea60-4bf4-a90a-e46339816358" xsi:nil="true"/>
    <FolderType xmlns="6730e359-ea60-4bf4-a90a-e46339816358" xsi:nil="true"/>
    <Owner xmlns="6730e359-ea60-4bf4-a90a-e46339816358">
      <UserInfo>
        <DisplayName/>
        <AccountId xsi:nil="true"/>
        <AccountType/>
      </UserInfo>
    </Owner>
    <Students xmlns="6730e359-ea60-4bf4-a90a-e46339816358">
      <UserInfo>
        <DisplayName/>
        <AccountId xsi:nil="true"/>
        <AccountType/>
      </UserInfo>
    </Students>
    <NotebookType xmlns="6730e359-ea60-4bf4-a90a-e46339816358" xsi:nil="true"/>
    <Student_Groups xmlns="6730e359-ea60-4bf4-a90a-e46339816358">
      <UserInfo>
        <DisplayName/>
        <AccountId xsi:nil="true"/>
        <AccountType/>
      </UserInfo>
    </Student_Groups>
    <Distribution_Groups xmlns="6730e359-ea60-4bf4-a90a-e46339816358" xsi:nil="true"/>
    <Math_Settings xmlns="6730e359-ea60-4bf4-a90a-e46339816358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2A1BC0E126C143B9CAF5D63CE7D052" ma:contentTypeVersion="39" ma:contentTypeDescription="Create a new document." ma:contentTypeScope="" ma:versionID="dfec94cc072f741c2244b1167f159c9c">
  <xsd:schema xmlns:xsd="http://www.w3.org/2001/XMLSchema" xmlns:xs="http://www.w3.org/2001/XMLSchema" xmlns:p="http://schemas.microsoft.com/office/2006/metadata/properties" xmlns:ns3="6730e359-ea60-4bf4-a90a-e46339816358" xmlns:ns4="5e11eeeb-aea2-48d1-b3ff-7dffc84c1762" targetNamespace="http://schemas.microsoft.com/office/2006/metadata/properties" ma:root="true" ma:fieldsID="a8243b494c7088b491fc95058b5d4a2c" ns3:_="" ns4:_="">
    <xsd:import namespace="6730e359-ea60-4bf4-a90a-e46339816358"/>
    <xsd:import namespace="5e11eeeb-aea2-48d1-b3ff-7dffc84c1762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OCR" minOccurs="0"/>
                <xsd:element ref="ns3:MediaLengthInSeconds" minOccurs="0"/>
                <xsd:element ref="ns3:MediaServiceSearchProperties" minOccurs="0"/>
                <xsd:element ref="ns3:_activity" minOccurs="0"/>
                <xsd:element ref="ns3:MediaServiceObjectDetectorVersions" minOccurs="0"/>
                <xsd:element ref="ns3:MediaServiceLocation" minOccurs="0"/>
                <xsd:element ref="ns3:MediaServiceSystemTags" minOccurs="0"/>
                <xsd:element ref="ns3:NotebookType" minOccurs="0"/>
                <xsd:element ref="ns3:FolderType" minOccurs="0"/>
                <xsd:element ref="ns3:CultureName" minOccurs="0"/>
                <xsd:element ref="ns3:AppVersion" minOccurs="0"/>
                <xsd:element ref="ns3:TeamsChannelId" minOccurs="0"/>
                <xsd:element ref="ns3:Owner" minOccurs="0"/>
                <xsd:element ref="ns3:Math_Settings" minOccurs="0"/>
                <xsd:element ref="ns3:DefaultSectionNames" minOccurs="0"/>
                <xsd:element ref="ns3:Templates" minOccurs="0"/>
                <xsd:element ref="ns3:Teachers" minOccurs="0"/>
                <xsd:element ref="ns3:Students" minOccurs="0"/>
                <xsd:element ref="ns3:Student_Groups" minOccurs="0"/>
                <xsd:element ref="ns3:Distribution_Groups" minOccurs="0"/>
                <xsd:element ref="ns3:LMS_Mappings" minOccurs="0"/>
                <xsd:element ref="ns3:Invited_Teachers" minOccurs="0"/>
                <xsd:element ref="ns3:Invited_Students" minOccurs="0"/>
                <xsd:element ref="ns3:Self_Registration_Enabled" minOccurs="0"/>
                <xsd:element ref="ns3:Has_Teacher_Only_SectionGroup" minOccurs="0"/>
                <xsd:element ref="ns3:Is_Collaboration_Space_Locked" minOccurs="0"/>
                <xsd:element ref="ns3:IsNotebookLocked" minOccurs="0"/>
                <xsd:element ref="ns3:Teams_Channel_Section_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730e359-ea60-4bf4-a90a-e4633981635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ystemTags" ma:index="25" nillable="true" ma:displayName="MediaServiceSystemTags" ma:hidden="true" ma:internalName="MediaServiceSystemTags" ma:readOnly="true">
      <xsd:simpleType>
        <xsd:restriction base="dms:Note"/>
      </xsd:simpleType>
    </xsd:element>
    <xsd:element name="NotebookType" ma:index="26" nillable="true" ma:displayName="Notebook Type" ma:internalName="NotebookType">
      <xsd:simpleType>
        <xsd:restriction base="dms:Text"/>
      </xsd:simpleType>
    </xsd:element>
    <xsd:element name="FolderType" ma:index="27" nillable="true" ma:displayName="Folder Type" ma:internalName="FolderType">
      <xsd:simpleType>
        <xsd:restriction base="dms:Text"/>
      </xsd:simpleType>
    </xsd:element>
    <xsd:element name="CultureName" ma:index="28" nillable="true" ma:displayName="Culture Name" ma:internalName="CultureName">
      <xsd:simpleType>
        <xsd:restriction base="dms:Text"/>
      </xsd:simpleType>
    </xsd:element>
    <xsd:element name="AppVersion" ma:index="29" nillable="true" ma:displayName="App Version" ma:internalName="AppVersion">
      <xsd:simpleType>
        <xsd:restriction base="dms:Text"/>
      </xsd:simpleType>
    </xsd:element>
    <xsd:element name="TeamsChannelId" ma:index="30" nillable="true" ma:displayName="Teams Channel Id" ma:internalName="TeamsChannelId">
      <xsd:simpleType>
        <xsd:restriction base="dms:Text"/>
      </xsd:simpleType>
    </xsd:element>
    <xsd:element name="Owner" ma:index="31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ath_Settings" ma:index="32" nillable="true" ma:displayName="Math Settings" ma:internalName="Math_Settings">
      <xsd:simpleType>
        <xsd:restriction base="dms:Text"/>
      </xsd:simpleType>
    </xsd:element>
    <xsd:element name="DefaultSectionNames" ma:index="33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34" nillable="true" ma:displayName="Templates" ma:internalName="Templates">
      <xsd:simpleType>
        <xsd:restriction base="dms:Note">
          <xsd:maxLength value="255"/>
        </xsd:restriction>
      </xsd:simpleType>
    </xsd:element>
    <xsd:element name="Teachers" ma:index="35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36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37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istribution_Groups" ma:index="38" nillable="true" ma:displayName="Distribution Groups" ma:internalName="Distribution_Groups">
      <xsd:simpleType>
        <xsd:restriction base="dms:Note">
          <xsd:maxLength value="255"/>
        </xsd:restriction>
      </xsd:simpleType>
    </xsd:element>
    <xsd:element name="LMS_Mappings" ma:index="39" nillable="true" ma:displayName="LMS Mappings" ma:internalName="LMS_Mappings">
      <xsd:simpleType>
        <xsd:restriction base="dms:Note">
          <xsd:maxLength value="255"/>
        </xsd:restriction>
      </xsd:simpleType>
    </xsd:element>
    <xsd:element name="Invited_Teachers" ma:index="40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41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42" nillable="true" ma:displayName="Self Registration Enabled" ma:internalName="Self_Registration_Enabled">
      <xsd:simpleType>
        <xsd:restriction base="dms:Boolean"/>
      </xsd:simpleType>
    </xsd:element>
    <xsd:element name="Has_Teacher_Only_SectionGroup" ma:index="43" nillable="true" ma:displayName="Has Teacher Only SectionGroup" ma:internalName="Has_Teacher_Only_SectionGroup">
      <xsd:simpleType>
        <xsd:restriction base="dms:Boolean"/>
      </xsd:simpleType>
    </xsd:element>
    <xsd:element name="Is_Collaboration_Space_Locked" ma:index="44" nillable="true" ma:displayName="Is Collaboration Space Locked" ma:internalName="Is_Collaboration_Space_Locked">
      <xsd:simpleType>
        <xsd:restriction base="dms:Boolean"/>
      </xsd:simpleType>
    </xsd:element>
    <xsd:element name="IsNotebookLocked" ma:index="45" nillable="true" ma:displayName="Is Notebook Locked" ma:internalName="IsNotebookLocked">
      <xsd:simpleType>
        <xsd:restriction base="dms:Boolean"/>
      </xsd:simpleType>
    </xsd:element>
    <xsd:element name="Teams_Channel_Section_Location" ma:index="46" nillable="true" ma:displayName="Teams Channel Section Location" ma:internalName="Teams_Channel_Section_Loca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e11eeeb-aea2-48d1-b3ff-7dffc84c1762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6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E645E5-0105-4597-A6C9-FF428BAEF1D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231B41D-C4DE-41D5-B883-BFE1CC1FFE9C}">
  <ds:schemaRefs>
    <ds:schemaRef ds:uri="http://www.w3.org/XML/1998/namespace"/>
    <ds:schemaRef ds:uri="http://schemas.microsoft.com/office/infopath/2007/PartnerControls"/>
    <ds:schemaRef ds:uri="http://schemas.microsoft.com/office/2006/metadata/properties"/>
    <ds:schemaRef ds:uri="http://schemas.openxmlformats.org/package/2006/metadata/core-properties"/>
    <ds:schemaRef ds:uri="6730e359-ea60-4bf4-a90a-e46339816358"/>
    <ds:schemaRef ds:uri="http://purl.org/dc/terms/"/>
    <ds:schemaRef ds:uri="http://schemas.microsoft.com/office/2006/documentManagement/types"/>
    <ds:schemaRef ds:uri="http://purl.org/dc/dcmitype/"/>
    <ds:schemaRef ds:uri="5e11eeeb-aea2-48d1-b3ff-7dffc84c1762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BA94DE5A-61F9-491C-95DB-D481FA9B6B1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730e359-ea60-4bf4-a90a-e46339816358"/>
    <ds:schemaRef ds:uri="5e11eeeb-aea2-48d1-b3ff-7dffc84c176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{4AF7ED7E-1C82-4BCB-B159-DE379192698E}tf33968143_win32</Template>
  <TotalTime>0</TotalTime>
  <Words>2374</Words>
  <Application>Microsoft Office PowerPoint</Application>
  <PresentationFormat>Widescreen</PresentationFormat>
  <Paragraphs>377</Paragraphs>
  <Slides>27</Slides>
  <Notes>27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3" baseType="lpstr">
      <vt:lpstr>Arial</vt:lpstr>
      <vt:lpstr>Book Antiqua</vt:lpstr>
      <vt:lpstr>Calibri</vt:lpstr>
      <vt:lpstr>Franklin Gothic Book</vt:lpstr>
      <vt:lpstr>Wingdings</vt:lpstr>
      <vt:lpstr>Office Theme</vt:lpstr>
      <vt:lpstr>Pitch deck Title</vt:lpstr>
      <vt:lpstr>Pitch Deck Slide</vt:lpstr>
      <vt:lpstr>About Us</vt:lpstr>
      <vt:lpstr>Problem</vt:lpstr>
      <vt:lpstr>Solution</vt:lpstr>
      <vt:lpstr>Product</vt:lpstr>
      <vt:lpstr>Screenshot</vt:lpstr>
      <vt:lpstr>Divider</vt:lpstr>
      <vt:lpstr>Business model</vt:lpstr>
      <vt:lpstr>Market opportunity</vt:lpstr>
      <vt:lpstr>Market Opportunity Slide</vt:lpstr>
      <vt:lpstr>Competition</vt:lpstr>
      <vt:lpstr>Competition Slide</vt:lpstr>
      <vt:lpstr>Growth Strategy</vt:lpstr>
      <vt:lpstr>Traction</vt:lpstr>
      <vt:lpstr>Timeline</vt:lpstr>
      <vt:lpstr>Financials</vt:lpstr>
      <vt:lpstr>Team</vt:lpstr>
      <vt:lpstr>Our team</vt:lpstr>
      <vt:lpstr>Funding</vt:lpstr>
      <vt:lpstr>Summary</vt:lpstr>
      <vt:lpstr>Thank you!</vt:lpstr>
      <vt:lpstr>Appendix</vt:lpstr>
      <vt:lpstr>Testimonials</vt:lpstr>
      <vt:lpstr>Case study</vt:lpstr>
      <vt:lpstr>Mobile version</vt:lpstr>
      <vt:lpstr>Customise this template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Ffion Cumberpatch</dc:creator>
  <cp:lastModifiedBy>Ffion Cumberpatch</cp:lastModifiedBy>
  <cp:revision>1</cp:revision>
  <dcterms:created xsi:type="dcterms:W3CDTF">2025-05-19T12:09:29Z</dcterms:created>
  <dcterms:modified xsi:type="dcterms:W3CDTF">2025-05-19T12:10:04Z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0x010100DC2A1BC0E126C143B9CAF5D63CE7D052</vt:lpwstr>
  </property>
</Properties>
</file>