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6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7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8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9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10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11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12.xml" ContentType="application/vnd.openxmlformats-officedocument.theme+xml"/>
  <Override PartName="/ppt/slideLayouts/slideLayout36.xml" ContentType="application/vnd.openxmlformats-officedocument.presentationml.slideLayout+xml"/>
  <Override PartName="/ppt/theme/theme1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14.xml" ContentType="application/vnd.openxmlformats-officedocument.theme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15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16.xml" ContentType="application/vnd.openxmlformats-officedocument.theme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theme/theme17.xml" ContentType="application/vnd.openxmlformats-officedocument.theme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theme/theme18.xml" ContentType="application/vnd.openxmlformats-officedocument.theme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theme/theme19.xml" ContentType="application/vnd.openxmlformats-officedocument.theme+xml"/>
  <Override PartName="/ppt/slideLayouts/slideLayout76.xml" ContentType="application/vnd.openxmlformats-officedocument.presentationml.slideLayout+xml"/>
  <Override PartName="/ppt/theme/theme20.xml" ContentType="application/vnd.openxmlformats-officedocument.theme+xml"/>
  <Override PartName="/ppt/theme/theme21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  <p:sldMasterId id="2147483650" r:id="rId5"/>
    <p:sldMasterId id="2147483652" r:id="rId6"/>
    <p:sldMasterId id="2147483653" r:id="rId7"/>
    <p:sldMasterId id="2147483654" r:id="rId8"/>
    <p:sldMasterId id="2147483655" r:id="rId9"/>
    <p:sldMasterId id="2147483656" r:id="rId10"/>
    <p:sldMasterId id="2147483657" r:id="rId11"/>
    <p:sldMasterId id="2147483658" r:id="rId12"/>
    <p:sldMasterId id="2147483660" r:id="rId13"/>
    <p:sldMasterId id="2147483659" r:id="rId14"/>
    <p:sldMasterId id="2147483661" r:id="rId15"/>
    <p:sldMasterId id="2147483662" r:id="rId16"/>
    <p:sldMasterId id="2147483663" r:id="rId17"/>
    <p:sldMasterId id="2147483664" r:id="rId18"/>
    <p:sldMasterId id="2147483665" r:id="rId19"/>
    <p:sldMasterId id="2147483666" r:id="rId20"/>
    <p:sldMasterId id="2147483673" r:id="rId21"/>
    <p:sldMasterId id="2147483670" r:id="rId22"/>
    <p:sldMasterId id="2147483671" r:id="rId23"/>
  </p:sldMasterIdLst>
  <p:notesMasterIdLst>
    <p:notesMasterId r:id="rId36"/>
  </p:notesMasterIdLst>
  <p:sldIdLst>
    <p:sldId id="719" r:id="rId24"/>
    <p:sldId id="841" r:id="rId25"/>
    <p:sldId id="842" r:id="rId26"/>
    <p:sldId id="843" r:id="rId27"/>
    <p:sldId id="844" r:id="rId28"/>
    <p:sldId id="845" r:id="rId29"/>
    <p:sldId id="846" r:id="rId30"/>
    <p:sldId id="848" r:id="rId31"/>
    <p:sldId id="847" r:id="rId32"/>
    <p:sldId id="849" r:id="rId33"/>
    <p:sldId id="850" r:id="rId34"/>
    <p:sldId id="720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000099"/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685E655-FA77-4119-BC43-E1BEEAB0D085}" v="11" dt="2023-11-15T11:34:00.10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75" y="9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3.xml"/><Relationship Id="rId39" Type="http://schemas.openxmlformats.org/officeDocument/2006/relationships/theme" Target="theme/theme1.xml"/><Relationship Id="rId21" Type="http://schemas.openxmlformats.org/officeDocument/2006/relationships/slideMaster" Target="slideMasters/slideMaster18.xml"/><Relationship Id="rId34" Type="http://schemas.openxmlformats.org/officeDocument/2006/relationships/slide" Target="slides/slide11.xml"/><Relationship Id="rId42" Type="http://schemas.microsoft.com/office/2015/10/relationships/revisionInfo" Target="revisionInfo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0" Type="http://schemas.openxmlformats.org/officeDocument/2006/relationships/slideMaster" Target="slideMasters/slideMaster17.xml"/><Relationship Id="rId29" Type="http://schemas.openxmlformats.org/officeDocument/2006/relationships/slide" Target="slides/slide6.xml"/><Relationship Id="rId41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.xml"/><Relationship Id="rId32" Type="http://schemas.openxmlformats.org/officeDocument/2006/relationships/slide" Target="slides/slide9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Master" Target="slideMasters/slideMaster20.xml"/><Relationship Id="rId28" Type="http://schemas.openxmlformats.org/officeDocument/2006/relationships/slide" Target="slides/slide5.xml"/><Relationship Id="rId36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Master" Target="slideMasters/slideMaster16.xml"/><Relationship Id="rId31" Type="http://schemas.openxmlformats.org/officeDocument/2006/relationships/slide" Target="slides/slide8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Master" Target="slideMasters/slideMaster19.xml"/><Relationship Id="rId27" Type="http://schemas.openxmlformats.org/officeDocument/2006/relationships/slide" Target="slides/slide4.xml"/><Relationship Id="rId30" Type="http://schemas.openxmlformats.org/officeDocument/2006/relationships/slide" Target="slides/slide7.xml"/><Relationship Id="rId35" Type="http://schemas.openxmlformats.org/officeDocument/2006/relationships/slide" Target="slides/slide12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2.xml"/><Relationship Id="rId33" Type="http://schemas.openxmlformats.org/officeDocument/2006/relationships/slide" Target="slides/slide10.xml"/><Relationship Id="rId38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ifer Prince Devaraj" userId="c3fb109c-09d1-42a6-93f4-69472d709861" providerId="ADAL" clId="{2685E655-FA77-4119-BC43-E1BEEAB0D085}"/>
    <pc:docChg chg="custSel delSld modSld">
      <pc:chgData name="Jenifer Prince Devaraj" userId="c3fb109c-09d1-42a6-93f4-69472d709861" providerId="ADAL" clId="{2685E655-FA77-4119-BC43-E1BEEAB0D085}" dt="2023-11-15T12:55:25.218" v="68" actId="1035"/>
      <pc:docMkLst>
        <pc:docMk/>
      </pc:docMkLst>
      <pc:sldChg chg="modSp mod">
        <pc:chgData name="Jenifer Prince Devaraj" userId="c3fb109c-09d1-42a6-93f4-69472d709861" providerId="ADAL" clId="{2685E655-FA77-4119-BC43-E1BEEAB0D085}" dt="2023-11-15T11:32:09.745" v="30" actId="20577"/>
        <pc:sldMkLst>
          <pc:docMk/>
          <pc:sldMk cId="3119007398" sldId="719"/>
        </pc:sldMkLst>
        <pc:spChg chg="mod">
          <ac:chgData name="Jenifer Prince Devaraj" userId="c3fb109c-09d1-42a6-93f4-69472d709861" providerId="ADAL" clId="{2685E655-FA77-4119-BC43-E1BEEAB0D085}" dt="2023-11-15T11:32:09.745" v="30" actId="20577"/>
          <ac:spMkLst>
            <pc:docMk/>
            <pc:sldMk cId="3119007398" sldId="719"/>
            <ac:spMk id="4" creationId="{BE605BA5-7179-54D8-AA19-BC9809E09348}"/>
          </ac:spMkLst>
        </pc:spChg>
      </pc:sldChg>
      <pc:sldChg chg="del">
        <pc:chgData name="Jenifer Prince Devaraj" userId="c3fb109c-09d1-42a6-93f4-69472d709861" providerId="ADAL" clId="{2685E655-FA77-4119-BC43-E1BEEAB0D085}" dt="2023-11-15T11:32:13.256" v="31" actId="47"/>
        <pc:sldMkLst>
          <pc:docMk/>
          <pc:sldMk cId="2000754880" sldId="795"/>
        </pc:sldMkLst>
      </pc:sldChg>
      <pc:sldChg chg="del">
        <pc:chgData name="Jenifer Prince Devaraj" userId="c3fb109c-09d1-42a6-93f4-69472d709861" providerId="ADAL" clId="{2685E655-FA77-4119-BC43-E1BEEAB0D085}" dt="2023-11-15T11:32:13.584" v="32" actId="47"/>
        <pc:sldMkLst>
          <pc:docMk/>
          <pc:sldMk cId="1804917050" sldId="830"/>
        </pc:sldMkLst>
      </pc:sldChg>
      <pc:sldChg chg="del">
        <pc:chgData name="Jenifer Prince Devaraj" userId="c3fb109c-09d1-42a6-93f4-69472d709861" providerId="ADAL" clId="{2685E655-FA77-4119-BC43-E1BEEAB0D085}" dt="2023-11-15T11:32:13.816" v="33" actId="47"/>
        <pc:sldMkLst>
          <pc:docMk/>
          <pc:sldMk cId="1012762616" sldId="831"/>
        </pc:sldMkLst>
      </pc:sldChg>
      <pc:sldChg chg="del">
        <pc:chgData name="Jenifer Prince Devaraj" userId="c3fb109c-09d1-42a6-93f4-69472d709861" providerId="ADAL" clId="{2685E655-FA77-4119-BC43-E1BEEAB0D085}" dt="2023-11-15T11:32:14.063" v="34" actId="47"/>
        <pc:sldMkLst>
          <pc:docMk/>
          <pc:sldMk cId="644035497" sldId="832"/>
        </pc:sldMkLst>
      </pc:sldChg>
      <pc:sldChg chg="del">
        <pc:chgData name="Jenifer Prince Devaraj" userId="c3fb109c-09d1-42a6-93f4-69472d709861" providerId="ADAL" clId="{2685E655-FA77-4119-BC43-E1BEEAB0D085}" dt="2023-11-15T11:32:14.312" v="35" actId="47"/>
        <pc:sldMkLst>
          <pc:docMk/>
          <pc:sldMk cId="3185718666" sldId="833"/>
        </pc:sldMkLst>
      </pc:sldChg>
      <pc:sldChg chg="del">
        <pc:chgData name="Jenifer Prince Devaraj" userId="c3fb109c-09d1-42a6-93f4-69472d709861" providerId="ADAL" clId="{2685E655-FA77-4119-BC43-E1BEEAB0D085}" dt="2023-11-15T11:32:14.506" v="36" actId="47"/>
        <pc:sldMkLst>
          <pc:docMk/>
          <pc:sldMk cId="2358033977" sldId="834"/>
        </pc:sldMkLst>
      </pc:sldChg>
      <pc:sldChg chg="del">
        <pc:chgData name="Jenifer Prince Devaraj" userId="c3fb109c-09d1-42a6-93f4-69472d709861" providerId="ADAL" clId="{2685E655-FA77-4119-BC43-E1BEEAB0D085}" dt="2023-11-15T11:32:14.707" v="37" actId="47"/>
        <pc:sldMkLst>
          <pc:docMk/>
          <pc:sldMk cId="4193941529" sldId="835"/>
        </pc:sldMkLst>
      </pc:sldChg>
      <pc:sldChg chg="del">
        <pc:chgData name="Jenifer Prince Devaraj" userId="c3fb109c-09d1-42a6-93f4-69472d709861" providerId="ADAL" clId="{2685E655-FA77-4119-BC43-E1BEEAB0D085}" dt="2023-11-15T11:32:15.715" v="38" actId="47"/>
        <pc:sldMkLst>
          <pc:docMk/>
          <pc:sldMk cId="1310696372" sldId="836"/>
        </pc:sldMkLst>
      </pc:sldChg>
      <pc:sldChg chg="del">
        <pc:chgData name="Jenifer Prince Devaraj" userId="c3fb109c-09d1-42a6-93f4-69472d709861" providerId="ADAL" clId="{2685E655-FA77-4119-BC43-E1BEEAB0D085}" dt="2023-11-15T11:32:16.235" v="39" actId="47"/>
        <pc:sldMkLst>
          <pc:docMk/>
          <pc:sldMk cId="3114631523" sldId="837"/>
        </pc:sldMkLst>
      </pc:sldChg>
      <pc:sldChg chg="del">
        <pc:chgData name="Jenifer Prince Devaraj" userId="c3fb109c-09d1-42a6-93f4-69472d709861" providerId="ADAL" clId="{2685E655-FA77-4119-BC43-E1BEEAB0D085}" dt="2023-11-15T11:32:16.974" v="41" actId="47"/>
        <pc:sldMkLst>
          <pc:docMk/>
          <pc:sldMk cId="1397610255" sldId="838"/>
        </pc:sldMkLst>
      </pc:sldChg>
      <pc:sldChg chg="del">
        <pc:chgData name="Jenifer Prince Devaraj" userId="c3fb109c-09d1-42a6-93f4-69472d709861" providerId="ADAL" clId="{2685E655-FA77-4119-BC43-E1BEEAB0D085}" dt="2023-11-15T11:32:17.331" v="42" actId="47"/>
        <pc:sldMkLst>
          <pc:docMk/>
          <pc:sldMk cId="1392938150" sldId="839"/>
        </pc:sldMkLst>
      </pc:sldChg>
      <pc:sldChg chg="del">
        <pc:chgData name="Jenifer Prince Devaraj" userId="c3fb109c-09d1-42a6-93f4-69472d709861" providerId="ADAL" clId="{2685E655-FA77-4119-BC43-E1BEEAB0D085}" dt="2023-11-15T11:32:17.776" v="43" actId="47"/>
        <pc:sldMkLst>
          <pc:docMk/>
          <pc:sldMk cId="338169957" sldId="840"/>
        </pc:sldMkLst>
      </pc:sldChg>
      <pc:sldChg chg="addSp modSp mod">
        <pc:chgData name="Jenifer Prince Devaraj" userId="c3fb109c-09d1-42a6-93f4-69472d709861" providerId="ADAL" clId="{2685E655-FA77-4119-BC43-E1BEEAB0D085}" dt="2023-11-15T11:33:02.948" v="48"/>
        <pc:sldMkLst>
          <pc:docMk/>
          <pc:sldMk cId="3386756335" sldId="841"/>
        </pc:sldMkLst>
        <pc:spChg chg="add mod">
          <ac:chgData name="Jenifer Prince Devaraj" userId="c3fb109c-09d1-42a6-93f4-69472d709861" providerId="ADAL" clId="{2685E655-FA77-4119-BC43-E1BEEAB0D085}" dt="2023-11-15T11:33:02.948" v="48"/>
          <ac:spMkLst>
            <pc:docMk/>
            <pc:sldMk cId="3386756335" sldId="841"/>
            <ac:spMk id="4" creationId="{9EAB3519-7B95-B6A9-D86F-7507D83D674D}"/>
          </ac:spMkLst>
        </pc:spChg>
        <pc:spChg chg="mod">
          <ac:chgData name="Jenifer Prince Devaraj" userId="c3fb109c-09d1-42a6-93f4-69472d709861" providerId="ADAL" clId="{2685E655-FA77-4119-BC43-E1BEEAB0D085}" dt="2023-11-15T11:32:55.729" v="47" actId="20577"/>
          <ac:spMkLst>
            <pc:docMk/>
            <pc:sldMk cId="3386756335" sldId="841"/>
            <ac:spMk id="9" creationId="{AA7F5752-A0C9-094D-03B8-0FF958738336}"/>
          </ac:spMkLst>
        </pc:spChg>
      </pc:sldChg>
      <pc:sldChg chg="addSp delSp modSp mod">
        <pc:chgData name="Jenifer Prince Devaraj" userId="c3fb109c-09d1-42a6-93f4-69472d709861" providerId="ADAL" clId="{2685E655-FA77-4119-BC43-E1BEEAB0D085}" dt="2023-11-15T11:33:15.401" v="50"/>
        <pc:sldMkLst>
          <pc:docMk/>
          <pc:sldMk cId="3347598184" sldId="842"/>
        </pc:sldMkLst>
        <pc:spChg chg="add mod">
          <ac:chgData name="Jenifer Prince Devaraj" userId="c3fb109c-09d1-42a6-93f4-69472d709861" providerId="ADAL" clId="{2685E655-FA77-4119-BC43-E1BEEAB0D085}" dt="2023-11-15T11:33:15.401" v="50"/>
          <ac:spMkLst>
            <pc:docMk/>
            <pc:sldMk cId="3347598184" sldId="842"/>
            <ac:spMk id="4" creationId="{F1573631-E117-8719-9B1E-296E3DEB5E18}"/>
          </ac:spMkLst>
        </pc:spChg>
        <pc:spChg chg="add mod">
          <ac:chgData name="Jenifer Prince Devaraj" userId="c3fb109c-09d1-42a6-93f4-69472d709861" providerId="ADAL" clId="{2685E655-FA77-4119-BC43-E1BEEAB0D085}" dt="2023-11-15T11:33:15.401" v="50"/>
          <ac:spMkLst>
            <pc:docMk/>
            <pc:sldMk cId="3347598184" sldId="842"/>
            <ac:spMk id="8" creationId="{9FAED1B0-0D66-1111-EAE5-4381566761CE}"/>
          </ac:spMkLst>
        </pc:spChg>
        <pc:spChg chg="del">
          <ac:chgData name="Jenifer Prince Devaraj" userId="c3fb109c-09d1-42a6-93f4-69472d709861" providerId="ADAL" clId="{2685E655-FA77-4119-BC43-E1BEEAB0D085}" dt="2023-11-15T11:33:14.717" v="49" actId="478"/>
          <ac:spMkLst>
            <pc:docMk/>
            <pc:sldMk cId="3347598184" sldId="842"/>
            <ac:spMk id="9" creationId="{AA7F5752-A0C9-094D-03B8-0FF958738336}"/>
          </ac:spMkLst>
        </pc:spChg>
      </pc:sldChg>
      <pc:sldChg chg="addSp delSp modSp mod">
        <pc:chgData name="Jenifer Prince Devaraj" userId="c3fb109c-09d1-42a6-93f4-69472d709861" providerId="ADAL" clId="{2685E655-FA77-4119-BC43-E1BEEAB0D085}" dt="2023-11-15T11:33:20.545" v="52"/>
        <pc:sldMkLst>
          <pc:docMk/>
          <pc:sldMk cId="2316531418" sldId="843"/>
        </pc:sldMkLst>
        <pc:spChg chg="add mod">
          <ac:chgData name="Jenifer Prince Devaraj" userId="c3fb109c-09d1-42a6-93f4-69472d709861" providerId="ADAL" clId="{2685E655-FA77-4119-BC43-E1BEEAB0D085}" dt="2023-11-15T11:33:20.545" v="52"/>
          <ac:spMkLst>
            <pc:docMk/>
            <pc:sldMk cId="2316531418" sldId="843"/>
            <ac:spMk id="3" creationId="{1E76C41A-AAF7-F256-0192-781992B70D5B}"/>
          </ac:spMkLst>
        </pc:spChg>
        <pc:spChg chg="add mod">
          <ac:chgData name="Jenifer Prince Devaraj" userId="c3fb109c-09d1-42a6-93f4-69472d709861" providerId="ADAL" clId="{2685E655-FA77-4119-BC43-E1BEEAB0D085}" dt="2023-11-15T11:33:20.545" v="52"/>
          <ac:spMkLst>
            <pc:docMk/>
            <pc:sldMk cId="2316531418" sldId="843"/>
            <ac:spMk id="4" creationId="{865398F9-8079-8431-9905-CE8CDAF4EC05}"/>
          </ac:spMkLst>
        </pc:spChg>
        <pc:spChg chg="del">
          <ac:chgData name="Jenifer Prince Devaraj" userId="c3fb109c-09d1-42a6-93f4-69472d709861" providerId="ADAL" clId="{2685E655-FA77-4119-BC43-E1BEEAB0D085}" dt="2023-11-15T11:33:20.090" v="51" actId="478"/>
          <ac:spMkLst>
            <pc:docMk/>
            <pc:sldMk cId="2316531418" sldId="843"/>
            <ac:spMk id="9" creationId="{AA7F5752-A0C9-094D-03B8-0FF958738336}"/>
          </ac:spMkLst>
        </pc:spChg>
      </pc:sldChg>
      <pc:sldChg chg="addSp delSp modSp mod">
        <pc:chgData name="Jenifer Prince Devaraj" userId="c3fb109c-09d1-42a6-93f4-69472d709861" providerId="ADAL" clId="{2685E655-FA77-4119-BC43-E1BEEAB0D085}" dt="2023-11-15T11:33:25.957" v="54"/>
        <pc:sldMkLst>
          <pc:docMk/>
          <pc:sldMk cId="3526065723" sldId="844"/>
        </pc:sldMkLst>
        <pc:spChg chg="add mod">
          <ac:chgData name="Jenifer Prince Devaraj" userId="c3fb109c-09d1-42a6-93f4-69472d709861" providerId="ADAL" clId="{2685E655-FA77-4119-BC43-E1BEEAB0D085}" dt="2023-11-15T11:33:25.957" v="54"/>
          <ac:spMkLst>
            <pc:docMk/>
            <pc:sldMk cId="3526065723" sldId="844"/>
            <ac:spMk id="3" creationId="{AC366FC1-4A25-521C-2CE1-2449D4EF2519}"/>
          </ac:spMkLst>
        </pc:spChg>
        <pc:spChg chg="add mod">
          <ac:chgData name="Jenifer Prince Devaraj" userId="c3fb109c-09d1-42a6-93f4-69472d709861" providerId="ADAL" clId="{2685E655-FA77-4119-BC43-E1BEEAB0D085}" dt="2023-11-15T11:33:25.957" v="54"/>
          <ac:spMkLst>
            <pc:docMk/>
            <pc:sldMk cId="3526065723" sldId="844"/>
            <ac:spMk id="4" creationId="{EAFCE770-DE1D-5408-72AC-B32213020F68}"/>
          </ac:spMkLst>
        </pc:spChg>
        <pc:spChg chg="del">
          <ac:chgData name="Jenifer Prince Devaraj" userId="c3fb109c-09d1-42a6-93f4-69472d709861" providerId="ADAL" clId="{2685E655-FA77-4119-BC43-E1BEEAB0D085}" dt="2023-11-15T11:33:25.494" v="53" actId="478"/>
          <ac:spMkLst>
            <pc:docMk/>
            <pc:sldMk cId="3526065723" sldId="844"/>
            <ac:spMk id="9" creationId="{AA7F5752-A0C9-094D-03B8-0FF958738336}"/>
          </ac:spMkLst>
        </pc:spChg>
      </pc:sldChg>
      <pc:sldChg chg="addSp delSp modSp mod">
        <pc:chgData name="Jenifer Prince Devaraj" userId="c3fb109c-09d1-42a6-93f4-69472d709861" providerId="ADAL" clId="{2685E655-FA77-4119-BC43-E1BEEAB0D085}" dt="2023-11-15T11:33:32.034" v="56"/>
        <pc:sldMkLst>
          <pc:docMk/>
          <pc:sldMk cId="93388684" sldId="845"/>
        </pc:sldMkLst>
        <pc:spChg chg="add mod">
          <ac:chgData name="Jenifer Prince Devaraj" userId="c3fb109c-09d1-42a6-93f4-69472d709861" providerId="ADAL" clId="{2685E655-FA77-4119-BC43-E1BEEAB0D085}" dt="2023-11-15T11:33:32.034" v="56"/>
          <ac:spMkLst>
            <pc:docMk/>
            <pc:sldMk cId="93388684" sldId="845"/>
            <ac:spMk id="3" creationId="{6F62ABFE-D942-6F84-90B6-8869A7144A02}"/>
          </ac:spMkLst>
        </pc:spChg>
        <pc:spChg chg="add mod">
          <ac:chgData name="Jenifer Prince Devaraj" userId="c3fb109c-09d1-42a6-93f4-69472d709861" providerId="ADAL" clId="{2685E655-FA77-4119-BC43-E1BEEAB0D085}" dt="2023-11-15T11:33:32.034" v="56"/>
          <ac:spMkLst>
            <pc:docMk/>
            <pc:sldMk cId="93388684" sldId="845"/>
            <ac:spMk id="5" creationId="{B80B40CF-5476-C40B-D9AC-17FEFB5CB817}"/>
          </ac:spMkLst>
        </pc:spChg>
        <pc:spChg chg="del">
          <ac:chgData name="Jenifer Prince Devaraj" userId="c3fb109c-09d1-42a6-93f4-69472d709861" providerId="ADAL" clId="{2685E655-FA77-4119-BC43-E1BEEAB0D085}" dt="2023-11-15T11:33:31.357" v="55" actId="478"/>
          <ac:spMkLst>
            <pc:docMk/>
            <pc:sldMk cId="93388684" sldId="845"/>
            <ac:spMk id="9" creationId="{AA7F5752-A0C9-094D-03B8-0FF958738336}"/>
          </ac:spMkLst>
        </pc:spChg>
      </pc:sldChg>
      <pc:sldChg chg="addSp delSp modSp mod">
        <pc:chgData name="Jenifer Prince Devaraj" userId="c3fb109c-09d1-42a6-93f4-69472d709861" providerId="ADAL" clId="{2685E655-FA77-4119-BC43-E1BEEAB0D085}" dt="2023-11-15T11:33:36.769" v="58"/>
        <pc:sldMkLst>
          <pc:docMk/>
          <pc:sldMk cId="3067115453" sldId="846"/>
        </pc:sldMkLst>
        <pc:spChg chg="add mod">
          <ac:chgData name="Jenifer Prince Devaraj" userId="c3fb109c-09d1-42a6-93f4-69472d709861" providerId="ADAL" clId="{2685E655-FA77-4119-BC43-E1BEEAB0D085}" dt="2023-11-15T11:33:36.769" v="58"/>
          <ac:spMkLst>
            <pc:docMk/>
            <pc:sldMk cId="3067115453" sldId="846"/>
            <ac:spMk id="3" creationId="{D2F20735-107B-E025-4356-66E37764E0E3}"/>
          </ac:spMkLst>
        </pc:spChg>
        <pc:spChg chg="add mod">
          <ac:chgData name="Jenifer Prince Devaraj" userId="c3fb109c-09d1-42a6-93f4-69472d709861" providerId="ADAL" clId="{2685E655-FA77-4119-BC43-E1BEEAB0D085}" dt="2023-11-15T11:33:36.769" v="58"/>
          <ac:spMkLst>
            <pc:docMk/>
            <pc:sldMk cId="3067115453" sldId="846"/>
            <ac:spMk id="5" creationId="{51856674-219F-30DB-6505-767A881B35DF}"/>
          </ac:spMkLst>
        </pc:spChg>
        <pc:spChg chg="del">
          <ac:chgData name="Jenifer Prince Devaraj" userId="c3fb109c-09d1-42a6-93f4-69472d709861" providerId="ADAL" clId="{2685E655-FA77-4119-BC43-E1BEEAB0D085}" dt="2023-11-15T11:33:36.297" v="57" actId="478"/>
          <ac:spMkLst>
            <pc:docMk/>
            <pc:sldMk cId="3067115453" sldId="846"/>
            <ac:spMk id="9" creationId="{AA7F5752-A0C9-094D-03B8-0FF958738336}"/>
          </ac:spMkLst>
        </pc:spChg>
      </pc:sldChg>
      <pc:sldChg chg="addSp delSp modSp mod">
        <pc:chgData name="Jenifer Prince Devaraj" userId="c3fb109c-09d1-42a6-93f4-69472d709861" providerId="ADAL" clId="{2685E655-FA77-4119-BC43-E1BEEAB0D085}" dt="2023-11-15T11:33:48.414" v="62"/>
        <pc:sldMkLst>
          <pc:docMk/>
          <pc:sldMk cId="1957518658" sldId="847"/>
        </pc:sldMkLst>
        <pc:spChg chg="add mod">
          <ac:chgData name="Jenifer Prince Devaraj" userId="c3fb109c-09d1-42a6-93f4-69472d709861" providerId="ADAL" clId="{2685E655-FA77-4119-BC43-E1BEEAB0D085}" dt="2023-11-15T11:33:48.414" v="62"/>
          <ac:spMkLst>
            <pc:docMk/>
            <pc:sldMk cId="1957518658" sldId="847"/>
            <ac:spMk id="4" creationId="{532AF071-AB23-762A-4DD1-BAA2DC668D24}"/>
          </ac:spMkLst>
        </pc:spChg>
        <pc:spChg chg="add mod">
          <ac:chgData name="Jenifer Prince Devaraj" userId="c3fb109c-09d1-42a6-93f4-69472d709861" providerId="ADAL" clId="{2685E655-FA77-4119-BC43-E1BEEAB0D085}" dt="2023-11-15T11:33:48.414" v="62"/>
          <ac:spMkLst>
            <pc:docMk/>
            <pc:sldMk cId="1957518658" sldId="847"/>
            <ac:spMk id="5" creationId="{27D72A79-72FA-61F6-97F1-347DC4A9FB70}"/>
          </ac:spMkLst>
        </pc:spChg>
        <pc:spChg chg="del">
          <ac:chgData name="Jenifer Prince Devaraj" userId="c3fb109c-09d1-42a6-93f4-69472d709861" providerId="ADAL" clId="{2685E655-FA77-4119-BC43-E1BEEAB0D085}" dt="2023-11-15T11:33:47.208" v="61" actId="478"/>
          <ac:spMkLst>
            <pc:docMk/>
            <pc:sldMk cId="1957518658" sldId="847"/>
            <ac:spMk id="9" creationId="{AA7F5752-A0C9-094D-03B8-0FF958738336}"/>
          </ac:spMkLst>
        </pc:spChg>
      </pc:sldChg>
      <pc:sldChg chg="addSp delSp modSp mod">
        <pc:chgData name="Jenifer Prince Devaraj" userId="c3fb109c-09d1-42a6-93f4-69472d709861" providerId="ADAL" clId="{2685E655-FA77-4119-BC43-E1BEEAB0D085}" dt="2023-11-15T11:33:42.286" v="60"/>
        <pc:sldMkLst>
          <pc:docMk/>
          <pc:sldMk cId="1189973330" sldId="848"/>
        </pc:sldMkLst>
        <pc:spChg chg="add mod">
          <ac:chgData name="Jenifer Prince Devaraj" userId="c3fb109c-09d1-42a6-93f4-69472d709861" providerId="ADAL" clId="{2685E655-FA77-4119-BC43-E1BEEAB0D085}" dt="2023-11-15T11:33:42.286" v="60"/>
          <ac:spMkLst>
            <pc:docMk/>
            <pc:sldMk cId="1189973330" sldId="848"/>
            <ac:spMk id="5" creationId="{E2FE12DD-2363-9B96-547D-952CE519E2C7}"/>
          </ac:spMkLst>
        </pc:spChg>
        <pc:spChg chg="add mod">
          <ac:chgData name="Jenifer Prince Devaraj" userId="c3fb109c-09d1-42a6-93f4-69472d709861" providerId="ADAL" clId="{2685E655-FA77-4119-BC43-E1BEEAB0D085}" dt="2023-11-15T11:33:42.286" v="60"/>
          <ac:spMkLst>
            <pc:docMk/>
            <pc:sldMk cId="1189973330" sldId="848"/>
            <ac:spMk id="7" creationId="{03C1A7A4-0BF5-FF44-5DCD-A0F1D11A7E84}"/>
          </ac:spMkLst>
        </pc:spChg>
        <pc:spChg chg="del">
          <ac:chgData name="Jenifer Prince Devaraj" userId="c3fb109c-09d1-42a6-93f4-69472d709861" providerId="ADAL" clId="{2685E655-FA77-4119-BC43-E1BEEAB0D085}" dt="2023-11-15T11:33:41.676" v="59" actId="478"/>
          <ac:spMkLst>
            <pc:docMk/>
            <pc:sldMk cId="1189973330" sldId="848"/>
            <ac:spMk id="9" creationId="{AA7F5752-A0C9-094D-03B8-0FF958738336}"/>
          </ac:spMkLst>
        </pc:spChg>
      </pc:sldChg>
      <pc:sldChg chg="addSp delSp modSp mod">
        <pc:chgData name="Jenifer Prince Devaraj" userId="c3fb109c-09d1-42a6-93f4-69472d709861" providerId="ADAL" clId="{2685E655-FA77-4119-BC43-E1BEEAB0D085}" dt="2023-11-15T11:33:54.050" v="64"/>
        <pc:sldMkLst>
          <pc:docMk/>
          <pc:sldMk cId="952368271" sldId="849"/>
        </pc:sldMkLst>
        <pc:spChg chg="add mod">
          <ac:chgData name="Jenifer Prince Devaraj" userId="c3fb109c-09d1-42a6-93f4-69472d709861" providerId="ADAL" clId="{2685E655-FA77-4119-BC43-E1BEEAB0D085}" dt="2023-11-15T11:33:54.050" v="64"/>
          <ac:spMkLst>
            <pc:docMk/>
            <pc:sldMk cId="952368271" sldId="849"/>
            <ac:spMk id="3" creationId="{468B54AD-B017-AFC2-458E-838DAD3167F3}"/>
          </ac:spMkLst>
        </pc:spChg>
        <pc:spChg chg="add mod">
          <ac:chgData name="Jenifer Prince Devaraj" userId="c3fb109c-09d1-42a6-93f4-69472d709861" providerId="ADAL" clId="{2685E655-FA77-4119-BC43-E1BEEAB0D085}" dt="2023-11-15T11:33:54.050" v="64"/>
          <ac:spMkLst>
            <pc:docMk/>
            <pc:sldMk cId="952368271" sldId="849"/>
            <ac:spMk id="4" creationId="{271AD646-39A2-6136-48CB-93AD606245AD}"/>
          </ac:spMkLst>
        </pc:spChg>
        <pc:spChg chg="del">
          <ac:chgData name="Jenifer Prince Devaraj" userId="c3fb109c-09d1-42a6-93f4-69472d709861" providerId="ADAL" clId="{2685E655-FA77-4119-BC43-E1BEEAB0D085}" dt="2023-11-15T11:33:53.450" v="63" actId="478"/>
          <ac:spMkLst>
            <pc:docMk/>
            <pc:sldMk cId="952368271" sldId="849"/>
            <ac:spMk id="9" creationId="{AA7F5752-A0C9-094D-03B8-0FF958738336}"/>
          </ac:spMkLst>
        </pc:spChg>
      </pc:sldChg>
      <pc:sldChg chg="addSp delSp modSp mod">
        <pc:chgData name="Jenifer Prince Devaraj" userId="c3fb109c-09d1-42a6-93f4-69472d709861" providerId="ADAL" clId="{2685E655-FA77-4119-BC43-E1BEEAB0D085}" dt="2023-11-15T12:55:25.218" v="68" actId="1035"/>
        <pc:sldMkLst>
          <pc:docMk/>
          <pc:sldMk cId="421674172" sldId="850"/>
        </pc:sldMkLst>
        <pc:spChg chg="add mod">
          <ac:chgData name="Jenifer Prince Devaraj" userId="c3fb109c-09d1-42a6-93f4-69472d709861" providerId="ADAL" clId="{2685E655-FA77-4119-BC43-E1BEEAB0D085}" dt="2023-11-15T11:34:00.108" v="66"/>
          <ac:spMkLst>
            <pc:docMk/>
            <pc:sldMk cId="421674172" sldId="850"/>
            <ac:spMk id="3" creationId="{B5CA1E14-DB38-E9AE-7F1A-25E3547EBA9F}"/>
          </ac:spMkLst>
        </pc:spChg>
        <pc:spChg chg="add mod">
          <ac:chgData name="Jenifer Prince Devaraj" userId="c3fb109c-09d1-42a6-93f4-69472d709861" providerId="ADAL" clId="{2685E655-FA77-4119-BC43-E1BEEAB0D085}" dt="2023-11-15T11:34:00.108" v="66"/>
          <ac:spMkLst>
            <pc:docMk/>
            <pc:sldMk cId="421674172" sldId="850"/>
            <ac:spMk id="4" creationId="{870AE5BF-198C-8CD8-D3F3-219F91275A1B}"/>
          </ac:spMkLst>
        </pc:spChg>
        <pc:spChg chg="del">
          <ac:chgData name="Jenifer Prince Devaraj" userId="c3fb109c-09d1-42a6-93f4-69472d709861" providerId="ADAL" clId="{2685E655-FA77-4119-BC43-E1BEEAB0D085}" dt="2023-11-15T11:33:59.407" v="65" actId="478"/>
          <ac:spMkLst>
            <pc:docMk/>
            <pc:sldMk cId="421674172" sldId="850"/>
            <ac:spMk id="9" creationId="{AA7F5752-A0C9-094D-03B8-0FF958738336}"/>
          </ac:spMkLst>
        </pc:spChg>
        <pc:picChg chg="mod">
          <ac:chgData name="Jenifer Prince Devaraj" userId="c3fb109c-09d1-42a6-93f4-69472d709861" providerId="ADAL" clId="{2685E655-FA77-4119-BC43-E1BEEAB0D085}" dt="2023-11-15T12:55:25.218" v="68" actId="1035"/>
          <ac:picMkLst>
            <pc:docMk/>
            <pc:sldMk cId="421674172" sldId="850"/>
            <ac:picMk id="7" creationId="{BC01D17B-5593-1E1F-93B0-09ED61752143}"/>
          </ac:picMkLst>
        </pc:picChg>
      </pc:sldChg>
      <pc:sldChg chg="del">
        <pc:chgData name="Jenifer Prince Devaraj" userId="c3fb109c-09d1-42a6-93f4-69472d709861" providerId="ADAL" clId="{2685E655-FA77-4119-BC43-E1BEEAB0D085}" dt="2023-11-15T11:32:16.573" v="40" actId="47"/>
        <pc:sldMkLst>
          <pc:docMk/>
          <pc:sldMk cId="1524638261" sldId="851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15/11/2023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18036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9952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91821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5066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06834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4791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38231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6578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53768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3752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0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6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7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7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7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7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7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7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7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7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7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8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9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9800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367D72-5AB2-8643-8633-40F3233CA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5462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AB39B9-1950-2646-9CCB-5BADF16EF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2652" y="1470581"/>
            <a:ext cx="4242061" cy="416664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6905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9399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923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1644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6A415-C468-5944-85A1-00EECAE1DE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938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429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1760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0474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1563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54175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7197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78843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AABAF2-22C1-AC4B-8333-FD1A2385C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DBEAAAA-701D-1142-BD3E-4627645949B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835298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42620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2677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9839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0266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8114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7349618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2961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2505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1374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22360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4141747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7776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79594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69892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71970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3450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946B8C49-F046-7544-B210-8A57A47EE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C7AD169-458D-844F-87D0-E86ADE9949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88506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16694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48573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87670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1291950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4A92ADF8-47B7-6B4A-B238-A057A73B0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773D9E3-3B36-3040-8C61-C6D71B056A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02071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08030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49868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45491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30468977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221C0F8-8767-7347-8567-33EC2C43A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7C00D9-A76E-0A47-9B36-E891DB84A9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52872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20710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67553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02376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91458264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FA6CC141-D3C3-CF46-8806-6EF9ECBF04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84648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1604F21-C270-C641-937C-5D69615E47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1878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DF0ADC39-9337-C84C-96D4-EC36AD5080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9469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CD7CB20A-5151-0345-9977-F500A5DBB6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1465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6F16E7EC-321A-E845-A511-9309819FB9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1321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727A1AA7-7246-A143-9534-34C47E4562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6177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DF7E1276-06FD-3A4E-A9FD-24D0E92EAD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Shape&#10;&#10;Description automatically generated with medium confidence">
            <a:extLst>
              <a:ext uri="{FF2B5EF4-FFF2-40B4-BE49-F238E27FC236}">
                <a16:creationId xmlns:a16="http://schemas.microsoft.com/office/drawing/2014/main" id="{71967FB5-4373-9146-B347-1A00A0CD5A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84019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97325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46047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081314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68421069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98069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674427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645816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840142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1448030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2939912982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341593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107345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739104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480586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812382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4548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1.xml"/><Relationship Id="rId7" Type="http://schemas.openxmlformats.org/officeDocument/2006/relationships/theme" Target="../theme/theme6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2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9.pn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1.xml"/><Relationship Id="rId7" Type="http://schemas.openxmlformats.org/officeDocument/2006/relationships/theme" Target="../theme/theme9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5" Type="http://schemas.openxmlformats.org/officeDocument/2006/relationships/slideLayout" Target="../slideLayouts/slideLayout23.xml"/><Relationship Id="rId4" Type="http://schemas.openxmlformats.org/officeDocument/2006/relationships/slideLayout" Target="../slideLayouts/slideLayout22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theme" Target="../theme/theme10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2.png"/><Relationship Id="rId5" Type="http://schemas.openxmlformats.org/officeDocument/2006/relationships/theme" Target="../theme/theme11.xml"/><Relationship Id="rId4" Type="http://schemas.openxmlformats.org/officeDocument/2006/relationships/slideLayout" Target="../slideLayouts/slideLayout33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theme" Target="../theme/theme12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13.png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36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9.xm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theme" Target="../theme/theme14.xml"/><Relationship Id="rId5" Type="http://schemas.openxmlformats.org/officeDocument/2006/relationships/slideLayout" Target="../slideLayouts/slideLayout41.xml"/><Relationship Id="rId4" Type="http://schemas.openxmlformats.org/officeDocument/2006/relationships/slideLayout" Target="../slideLayouts/slideLayout40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4.xml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43.xml"/><Relationship Id="rId1" Type="http://schemas.openxmlformats.org/officeDocument/2006/relationships/slideLayout" Target="../slideLayouts/slideLayout42.xml"/><Relationship Id="rId6" Type="http://schemas.openxmlformats.org/officeDocument/2006/relationships/theme" Target="../theme/theme15.xml"/><Relationship Id="rId5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5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9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theme" Target="../theme/theme16.xml"/><Relationship Id="rId5" Type="http://schemas.openxmlformats.org/officeDocument/2006/relationships/slideLayout" Target="../slideLayouts/slideLayout51.xml"/><Relationship Id="rId4" Type="http://schemas.openxmlformats.org/officeDocument/2006/relationships/slideLayout" Target="../slideLayouts/slideLayout50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9.xml"/><Relationship Id="rId13" Type="http://schemas.openxmlformats.org/officeDocument/2006/relationships/slideLayout" Target="../slideLayouts/slideLayout64.xml"/><Relationship Id="rId3" Type="http://schemas.openxmlformats.org/officeDocument/2006/relationships/slideLayout" Target="../slideLayouts/slideLayout54.xml"/><Relationship Id="rId7" Type="http://schemas.openxmlformats.org/officeDocument/2006/relationships/slideLayout" Target="../slideLayouts/slideLayout58.xml"/><Relationship Id="rId12" Type="http://schemas.openxmlformats.org/officeDocument/2006/relationships/slideLayout" Target="../slideLayouts/slideLayout63.xml"/><Relationship Id="rId2" Type="http://schemas.openxmlformats.org/officeDocument/2006/relationships/slideLayout" Target="../slideLayouts/slideLayout53.xml"/><Relationship Id="rId1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62.xml"/><Relationship Id="rId5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61.xml"/><Relationship Id="rId4" Type="http://schemas.openxmlformats.org/officeDocument/2006/relationships/slideLayout" Target="../slideLayouts/slideLayout55.xml"/><Relationship Id="rId9" Type="http://schemas.openxmlformats.org/officeDocument/2006/relationships/slideLayout" Target="../slideLayouts/slideLayout60.xml"/><Relationship Id="rId14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67.xml"/><Relationship Id="rId7" Type="http://schemas.openxmlformats.org/officeDocument/2006/relationships/theme" Target="../theme/theme18.xml"/><Relationship Id="rId2" Type="http://schemas.openxmlformats.org/officeDocument/2006/relationships/slideLayout" Target="../slideLayouts/slideLayout66.xml"/><Relationship Id="rId1" Type="http://schemas.openxmlformats.org/officeDocument/2006/relationships/slideLayout" Target="../slideLayouts/slideLayout65.xml"/><Relationship Id="rId6" Type="http://schemas.openxmlformats.org/officeDocument/2006/relationships/slideLayout" Target="../slideLayouts/slideLayout70.xml"/><Relationship Id="rId5" Type="http://schemas.openxmlformats.org/officeDocument/2006/relationships/slideLayout" Target="../slideLayouts/slideLayout69.xml"/><Relationship Id="rId4" Type="http://schemas.openxmlformats.org/officeDocument/2006/relationships/slideLayout" Target="../slideLayouts/slideLayout68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3.xml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72.xml"/><Relationship Id="rId1" Type="http://schemas.openxmlformats.org/officeDocument/2006/relationships/slideLayout" Target="../slideLayouts/slideLayout71.xml"/><Relationship Id="rId6" Type="http://schemas.openxmlformats.org/officeDocument/2006/relationships/theme" Target="../theme/theme19.xml"/><Relationship Id="rId5" Type="http://schemas.openxmlformats.org/officeDocument/2006/relationships/slideLayout" Target="../slideLayouts/slideLayout75.xml"/><Relationship Id="rId4" Type="http://schemas.openxmlformats.org/officeDocument/2006/relationships/slideLayout" Target="../slideLayouts/slideLayout74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7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84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building&#10;&#10;Description automatically generated with low confidence">
            <a:extLst>
              <a:ext uri="{FF2B5EF4-FFF2-40B4-BE49-F238E27FC236}">
                <a16:creationId xmlns:a16="http://schemas.microsoft.com/office/drawing/2014/main" id="{652246B8-F90A-D54D-9365-58AB53D76FF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187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2D7B8D1-75EF-D947-959C-87044A2449F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966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786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8561490A-6980-ED46-8095-7572CAE878C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4C61A7C-4809-A943-A5D0-A39547C69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418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787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DFB84B04-0FF3-C442-88A6-731D9253B970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F471F12-1C66-E44E-AD4E-4DC26AA43A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86982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706" r:id="rId2"/>
    <p:sldLayoutId id="2147483707" r:id="rId3"/>
    <p:sldLayoutId id="2147483708" r:id="rId4"/>
    <p:sldLayoutId id="2147483709" r:id="rId5"/>
    <p:sldLayoutId id="2147483788" r:id="rId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239F8A73-144A-9540-B398-7210BE8543A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7362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789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51BAB70-5F78-8E45-BF3D-7FB372DD419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E0E4F28-8131-874E-B467-742C87EEE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75634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790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939C035-3B3A-3141-87AF-3CED54A86634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719" r:id="rId2"/>
    <p:sldLayoutId id="2147483720" r:id="rId3"/>
    <p:sldLayoutId id="2147483721" r:id="rId4"/>
    <p:sldLayoutId id="2147483751" r:id="rId5"/>
    <p:sldLayoutId id="2147483783" r:id="rId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A66B088-E0A6-B04B-A848-48BB056A166C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237886-34D3-1D41-A6F8-63E64987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511" y="365125"/>
            <a:ext cx="115572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F1874A-6B5E-4345-A666-BDEBFF4190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0511" y="1825625"/>
            <a:ext cx="11557262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794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716" r:id="rId2"/>
    <p:sldLayoutId id="2147483717" r:id="rId3"/>
    <p:sldLayoutId id="2147483718" r:id="rId4"/>
    <p:sldLayoutId id="2147483777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text, application&#10;&#10;Description automatically generated with medium confidence">
            <a:extLst>
              <a:ext uri="{FF2B5EF4-FFF2-40B4-BE49-F238E27FC236}">
                <a16:creationId xmlns:a16="http://schemas.microsoft.com/office/drawing/2014/main" id="{5B8E6985-ED3E-5140-B1DC-7EB25AF90A75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999A67-4D82-1343-ADCB-91ABB3369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725" y="1383220"/>
            <a:ext cx="115580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EF9B43-36A1-A24C-9E5C-E80D6AD92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9725" y="2843720"/>
            <a:ext cx="11558047" cy="36984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09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752" r:id="rId2"/>
    <p:sldLayoutId id="2147483753" r:id="rId3"/>
    <p:sldLayoutId id="2147483754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14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FDFDA30E-911E-924E-87B8-67036FC886E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26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4C1E5E2-1953-F94D-BA36-344020BF6A9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846CF1DF-DD44-224C-A546-3E1E2E3B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9022366-0B75-6F48-AD0F-02EC835D79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22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772" r:id="rId2"/>
    <p:sldLayoutId id="2147483773" r:id="rId3"/>
    <p:sldLayoutId id="2147483774" r:id="rId4"/>
    <p:sldLayoutId id="2147483775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7D2BEAE9-BB48-F248-AB05-5997B042891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5F599EEE-BCD6-714D-9202-CD1509AFE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D8EE71EC-2AC3-BF46-B2FA-DA688BA7E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040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768" r:id="rId2"/>
    <p:sldLayoutId id="2147483769" r:id="rId3"/>
    <p:sldLayoutId id="2147483770" r:id="rId4"/>
    <p:sldLayoutId id="2147483771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CFFC19FE-DD40-FF48-B65B-C885291D438B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9A889E4D-83E5-4448-9028-B2B53F3B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30E283CE-FBE6-DF40-B49B-94A7FF1EB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22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764" r:id="rId2"/>
    <p:sldLayoutId id="2147483765" r:id="rId3"/>
    <p:sldLayoutId id="2147483766" r:id="rId4"/>
    <p:sldLayoutId id="2147483767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8" r:id="rId2"/>
    <p:sldLayoutId id="2147483699" r:id="rId3"/>
    <p:sldLayoutId id="2147483700" r:id="rId4"/>
    <p:sldLayoutId id="2147483701" r:id="rId5"/>
    <p:sldLayoutId id="2147483703" r:id="rId6"/>
    <p:sldLayoutId id="2147483704" r:id="rId7"/>
    <p:sldLayoutId id="2147483705" r:id="rId8"/>
    <p:sldLayoutId id="2147483759" r:id="rId9"/>
    <p:sldLayoutId id="2147483760" r:id="rId10"/>
    <p:sldLayoutId id="2147483761" r:id="rId11"/>
    <p:sldLayoutId id="2147483762" r:id="rId12"/>
    <p:sldLayoutId id="2147483763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6FC97BDC-4AE5-5B4F-9174-C56779FB876A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75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778" r:id="rId2"/>
    <p:sldLayoutId id="2147483779" r:id="rId3"/>
    <p:sldLayoutId id="2147483780" r:id="rId4"/>
    <p:sldLayoutId id="2147483781" r:id="rId5"/>
    <p:sldLayoutId id="2147483782" r:id="rId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0A9F7686-190C-1F40-BEEB-680ECBB5F76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95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722" r:id="rId2"/>
    <p:sldLayoutId id="2147483723" r:id="rId3"/>
    <p:sldLayoutId id="2147483724" r:id="rId4"/>
    <p:sldLayoutId id="2147483725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 with medium confidence">
            <a:extLst>
              <a:ext uri="{FF2B5EF4-FFF2-40B4-BE49-F238E27FC236}">
                <a16:creationId xmlns:a16="http://schemas.microsoft.com/office/drawing/2014/main" id="{E0330C9C-EE50-174D-9971-646EB36357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80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3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AF40EAB-6954-8B5E-C784-2A455332F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76182" y="4335285"/>
            <a:ext cx="5315818" cy="3088946"/>
          </a:xfrm>
        </p:spPr>
        <p:txBody>
          <a:bodyPr/>
          <a:lstStyle/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Lecture By,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Mrs. Jenifer Prince Devaraj,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Lecturer - Embedded Electronics,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Faculty of Applied Computing,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	UWTSD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GB" sz="1600" i="1" dirty="0" err="1">
                <a:latin typeface="Cambria" panose="02040503050406030204" pitchFamily="18" charset="0"/>
                <a:ea typeface="Cambria" panose="02040503050406030204" pitchFamily="18" charset="0"/>
              </a:rPr>
              <a:t>Email:j.prince-devaraj@uwtsd.ac.uk</a:t>
            </a:r>
            <a:endParaRPr lang="en-GB" sz="16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GB" sz="1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BE605BA5-7179-54D8-AA19-BC9809E09348}"/>
              </a:ext>
            </a:extLst>
          </p:cNvPr>
          <p:cNvSpPr txBox="1">
            <a:spLocks/>
          </p:cNvSpPr>
          <p:nvPr/>
        </p:nvSpPr>
        <p:spPr>
          <a:xfrm>
            <a:off x="2047314" y="1884527"/>
            <a:ext cx="8747686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Module Name	: Electronics II</a:t>
            </a:r>
          </a:p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Module Code	:  </a:t>
            </a:r>
            <a:r>
              <a:rPr lang="en-GB" sz="2200" b="1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ACDA6001</a:t>
            </a:r>
          </a:p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Topic 		: State Reduction Example	</a:t>
            </a:r>
          </a:p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Lecture 	: 13</a:t>
            </a: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A7F5752-A0C9-094D-03B8-0FF958738336}"/>
              </a:ext>
            </a:extLst>
          </p:cNvPr>
          <p:cNvSpPr txBox="1">
            <a:spLocks/>
          </p:cNvSpPr>
          <p:nvPr/>
        </p:nvSpPr>
        <p:spPr>
          <a:xfrm>
            <a:off x="3119120" y="293212"/>
            <a:ext cx="11290572" cy="10596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Calibri "/>
                <a:ea typeface="Cambria" panose="02040503050406030204" pitchFamily="18" charset="0"/>
                <a:cs typeface="Arial"/>
              </a:rPr>
              <a:t>State Reduction - Example	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BD1089C-42CE-462F-F9D5-CBB6DE9A4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880" y="1576603"/>
            <a:ext cx="12306903" cy="2340474"/>
          </a:xfrm>
        </p:spPr>
        <p:txBody>
          <a:bodyPr>
            <a:normAutofit fontScale="90000"/>
          </a:bodyPr>
          <a:lstStyle/>
          <a:p>
            <a:pPr lvl="0">
              <a:lnSpc>
                <a:spcPct val="200000"/>
              </a:lnSpc>
              <a:tabLst>
                <a:tab pos="540385" algn="l"/>
              </a:tabLst>
            </a:pPr>
            <a: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Determine the reduced state diagram for the state diagram given below.</a:t>
            </a:r>
            <a:b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Also, </a:t>
            </a:r>
            <a:r>
              <a:rPr lang="en-GB" sz="2400" dirty="0"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</a:t>
            </a:r>
            <a:r>
              <a:rPr lang="en-GB" sz="24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or the obtained reduced state diagram answer the following</a:t>
            </a:r>
            <a:br>
              <a:rPr lang="en-GB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12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						</a:t>
            </a:r>
            <a:b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						</a:t>
            </a:r>
            <a:b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</a:t>
            </a:r>
            <a:r>
              <a:rPr lang="en-ZA" sz="12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	</a:t>
            </a:r>
            <a:endParaRPr lang="en-GB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2</a:t>
            </a:fld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0AEB0F-27C7-CFA1-2D07-909014B87D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4118" y="2514903"/>
            <a:ext cx="4216083" cy="448731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13EF05F-A1B9-3522-AF68-1538A65A1418}"/>
              </a:ext>
            </a:extLst>
          </p:cNvPr>
          <p:cNvSpPr txBox="1"/>
          <p:nvPr/>
        </p:nvSpPr>
        <p:spPr>
          <a:xfrm>
            <a:off x="1285240" y="2733449"/>
            <a:ext cx="727456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1800" i="1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Show its state Assignment.			</a:t>
            </a:r>
            <a:r>
              <a:rPr lang="en-GB" sz="18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lang="en-GB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1800" i="1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Obtain the State Table.                                                                               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800" i="1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Obtain Excitation Table using any Flip- flop.			</a:t>
            </a:r>
            <a:endParaRPr lang="en-GB" i="1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1800" i="1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Output Expressions 				</a:t>
            </a:r>
            <a:endParaRPr lang="en-GB" i="1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1800" i="1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Logic Circuit</a:t>
            </a:r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EAB3519-7B95-B6A9-D86F-7507D83D674D}"/>
              </a:ext>
            </a:extLst>
          </p:cNvPr>
          <p:cNvSpPr txBox="1">
            <a:spLocks/>
          </p:cNvSpPr>
          <p:nvPr/>
        </p:nvSpPr>
        <p:spPr>
          <a:xfrm>
            <a:off x="211959" y="6678272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867563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1089C-42CE-462F-F9D5-CBB6DE9A4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440" y="1232422"/>
            <a:ext cx="12306903" cy="2340474"/>
          </a:xfrm>
        </p:spPr>
        <p:txBody>
          <a:bodyPr>
            <a:normAutofit fontScale="90000"/>
          </a:bodyPr>
          <a:lstStyle/>
          <a:p>
            <a:pPr lvl="0">
              <a:lnSpc>
                <a:spcPct val="200000"/>
              </a:lnSpc>
              <a:tabLst>
                <a:tab pos="540385" algn="l"/>
              </a:tabLst>
            </a:pPr>
            <a: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To draw the Reduced State Diagram</a:t>
            </a:r>
            <a:b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Step 1: State Table</a:t>
            </a:r>
            <a:br>
              <a:rPr lang="en-GB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12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						</a:t>
            </a:r>
            <a:b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						</a:t>
            </a:r>
            <a:b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</a:t>
            </a:r>
            <a:r>
              <a:rPr lang="en-ZA" sz="12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	</a:t>
            </a:r>
            <a:endParaRPr lang="en-GB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3</a:t>
            </a:fld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0AEB0F-27C7-CFA1-2D07-909014B87D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8786" y="1303250"/>
            <a:ext cx="2923214" cy="311127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0F1874E5-DF59-FC34-357B-910A4B77EB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7672887"/>
              </p:ext>
            </p:extLst>
          </p:nvPr>
        </p:nvGraphicFramePr>
        <p:xfrm>
          <a:off x="2157318" y="2513352"/>
          <a:ext cx="4756564" cy="33366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79752">
                  <a:extLst>
                    <a:ext uri="{9D8B030D-6E8A-4147-A177-3AD203B41FA5}">
                      <a16:colId xmlns:a16="http://schemas.microsoft.com/office/drawing/2014/main" val="161688845"/>
                    </a:ext>
                  </a:extLst>
                </a:gridCol>
                <a:gridCol w="770260">
                  <a:extLst>
                    <a:ext uri="{9D8B030D-6E8A-4147-A177-3AD203B41FA5}">
                      <a16:colId xmlns:a16="http://schemas.microsoft.com/office/drawing/2014/main" val="3236037960"/>
                    </a:ext>
                  </a:extLst>
                </a:gridCol>
                <a:gridCol w="799460">
                  <a:extLst>
                    <a:ext uri="{9D8B030D-6E8A-4147-A177-3AD203B41FA5}">
                      <a16:colId xmlns:a16="http://schemas.microsoft.com/office/drawing/2014/main" val="2302924403"/>
                    </a:ext>
                  </a:extLst>
                </a:gridCol>
                <a:gridCol w="807720">
                  <a:extLst>
                    <a:ext uri="{9D8B030D-6E8A-4147-A177-3AD203B41FA5}">
                      <a16:colId xmlns:a16="http://schemas.microsoft.com/office/drawing/2014/main" val="3785997032"/>
                    </a:ext>
                  </a:extLst>
                </a:gridCol>
                <a:gridCol w="899372">
                  <a:extLst>
                    <a:ext uri="{9D8B030D-6E8A-4147-A177-3AD203B41FA5}">
                      <a16:colId xmlns:a16="http://schemas.microsoft.com/office/drawing/2014/main" val="3315824896"/>
                    </a:ext>
                  </a:extLst>
                </a:gridCol>
              </a:tblGrid>
              <a:tr h="370737">
                <a:tc>
                  <a:txBody>
                    <a:bodyPr/>
                    <a:lstStyle/>
                    <a:p>
                      <a:endParaRPr lang="en-GB" b="1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b="1" dirty="0"/>
                        <a:t>       Next State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b="1" dirty="0"/>
                        <a:t>           Output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6539498"/>
                  </a:ext>
                </a:extLst>
              </a:tr>
              <a:tr h="370737">
                <a:tc>
                  <a:txBody>
                    <a:bodyPr/>
                    <a:lstStyle/>
                    <a:p>
                      <a:r>
                        <a:rPr lang="en-GB" b="1" dirty="0"/>
                        <a:t>Present State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latin typeface="Calibri "/>
                          <a:cs typeface="Arabic Typesetting" panose="03020402040406030203" pitchFamily="66" charset="-78"/>
                        </a:rPr>
                        <a:t>x =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x =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z =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z =1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7517640"/>
                  </a:ext>
                </a:extLst>
              </a:tr>
              <a:tr h="370737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1920860"/>
                  </a:ext>
                </a:extLst>
              </a:tr>
              <a:tr h="370737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2786994"/>
                  </a:ext>
                </a:extLst>
              </a:tr>
              <a:tr h="370737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0288520"/>
                  </a:ext>
                </a:extLst>
              </a:tr>
              <a:tr h="370737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6397208"/>
                  </a:ext>
                </a:extLst>
              </a:tr>
              <a:tr h="370737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7177966"/>
                  </a:ext>
                </a:extLst>
              </a:tr>
              <a:tr h="370737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37812"/>
                  </a:ext>
                </a:extLst>
              </a:tr>
              <a:tr h="370737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1563144"/>
                  </a:ext>
                </a:extLst>
              </a:tr>
            </a:tbl>
          </a:graphicData>
        </a:graphic>
      </p:graphicFrame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4B8B1845-E8DD-5F7C-95D2-30974F0480C9}"/>
              </a:ext>
            </a:extLst>
          </p:cNvPr>
          <p:cNvSpPr/>
          <p:nvPr/>
        </p:nvSpPr>
        <p:spPr>
          <a:xfrm>
            <a:off x="2079420" y="4789204"/>
            <a:ext cx="4912360" cy="304800"/>
          </a:xfrm>
          <a:prstGeom prst="roundRect">
            <a:avLst/>
          </a:prstGeom>
          <a:solidFill>
            <a:schemeClr val="accent1">
              <a:alpha val="3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3D9666A4-B849-D5DC-CD81-F6A4FD112A1C}"/>
              </a:ext>
            </a:extLst>
          </p:cNvPr>
          <p:cNvSpPr/>
          <p:nvPr/>
        </p:nvSpPr>
        <p:spPr>
          <a:xfrm>
            <a:off x="2079420" y="5549758"/>
            <a:ext cx="4912360" cy="304800"/>
          </a:xfrm>
          <a:prstGeom prst="roundRect">
            <a:avLst/>
          </a:prstGeom>
          <a:solidFill>
            <a:schemeClr val="accent1">
              <a:alpha val="3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2F1550EF-AFDA-9A58-F7A2-3CD69B4B3640}"/>
              </a:ext>
            </a:extLst>
          </p:cNvPr>
          <p:cNvSpPr/>
          <p:nvPr/>
        </p:nvSpPr>
        <p:spPr>
          <a:xfrm>
            <a:off x="2079420" y="4767681"/>
            <a:ext cx="4912360" cy="304800"/>
          </a:xfrm>
          <a:prstGeom prst="roundRect">
            <a:avLst/>
          </a:prstGeom>
          <a:solidFill>
            <a:schemeClr val="accent1">
              <a:alpha val="3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9FF6C377-63C1-C0EC-272E-F10394BF17A4}"/>
              </a:ext>
            </a:extLst>
          </p:cNvPr>
          <p:cNvSpPr/>
          <p:nvPr/>
        </p:nvSpPr>
        <p:spPr>
          <a:xfrm>
            <a:off x="2079420" y="5528235"/>
            <a:ext cx="4912360" cy="304800"/>
          </a:xfrm>
          <a:prstGeom prst="roundRect">
            <a:avLst/>
          </a:prstGeom>
          <a:solidFill>
            <a:schemeClr val="accent1">
              <a:alpha val="3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1573631-E117-8719-9B1E-296E3DEB5E18}"/>
              </a:ext>
            </a:extLst>
          </p:cNvPr>
          <p:cNvSpPr txBox="1">
            <a:spLocks/>
          </p:cNvSpPr>
          <p:nvPr/>
        </p:nvSpPr>
        <p:spPr>
          <a:xfrm>
            <a:off x="3119120" y="293212"/>
            <a:ext cx="11290572" cy="10596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Calibri "/>
                <a:ea typeface="Cambria" panose="02040503050406030204" pitchFamily="18" charset="0"/>
                <a:cs typeface="Arial"/>
              </a:rPr>
              <a:t>State Reduction - Example	</a:t>
            </a:r>
          </a:p>
        </p:txBody>
      </p:sp>
      <p:sp>
        <p:nvSpPr>
          <p:cNvPr id="8" name="Footer Placeholder 3">
            <a:extLst>
              <a:ext uri="{FF2B5EF4-FFF2-40B4-BE49-F238E27FC236}">
                <a16:creationId xmlns:a16="http://schemas.microsoft.com/office/drawing/2014/main" id="{9FAED1B0-0D66-1111-EAE5-4381566761CE}"/>
              </a:ext>
            </a:extLst>
          </p:cNvPr>
          <p:cNvSpPr txBox="1">
            <a:spLocks/>
          </p:cNvSpPr>
          <p:nvPr/>
        </p:nvSpPr>
        <p:spPr>
          <a:xfrm>
            <a:off x="211959" y="6678272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475981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1089C-42CE-462F-F9D5-CBB6DE9A4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440" y="1232422"/>
            <a:ext cx="12306903" cy="2340474"/>
          </a:xfrm>
        </p:spPr>
        <p:txBody>
          <a:bodyPr>
            <a:normAutofit fontScale="90000"/>
          </a:bodyPr>
          <a:lstStyle/>
          <a:p>
            <a:pPr lvl="0">
              <a:lnSpc>
                <a:spcPct val="200000"/>
              </a:lnSpc>
              <a:tabLst>
                <a:tab pos="540385" algn="l"/>
              </a:tabLst>
            </a:pPr>
            <a: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To draw the Reduced State Diagram</a:t>
            </a:r>
            <a:b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Step 2:  Reduced State Table</a:t>
            </a:r>
            <a:br>
              <a:rPr lang="en-GB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12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						</a:t>
            </a:r>
            <a:b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						</a:t>
            </a:r>
            <a:b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</a:t>
            </a:r>
            <a:r>
              <a:rPr lang="en-ZA" sz="12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	</a:t>
            </a:r>
            <a:endParaRPr lang="en-GB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4</a:t>
            </a:fld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8259BB8-9C56-6F0D-8F5A-D9804A7222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93630" y="1473835"/>
            <a:ext cx="3371980" cy="2280285"/>
          </a:xfrm>
          <a:prstGeom prst="rect">
            <a:avLst/>
          </a:prstGeom>
        </p:spPr>
      </p:pic>
      <p:graphicFrame>
        <p:nvGraphicFramePr>
          <p:cNvPr id="7" name="Table 5">
            <a:extLst>
              <a:ext uri="{FF2B5EF4-FFF2-40B4-BE49-F238E27FC236}">
                <a16:creationId xmlns:a16="http://schemas.microsoft.com/office/drawing/2014/main" id="{1E633C5E-52E8-4B80-7E34-0A06F2726B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7734746"/>
              </p:ext>
            </p:extLst>
          </p:nvPr>
        </p:nvGraphicFramePr>
        <p:xfrm>
          <a:off x="863476" y="2600712"/>
          <a:ext cx="4756564" cy="2965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79752">
                  <a:extLst>
                    <a:ext uri="{9D8B030D-6E8A-4147-A177-3AD203B41FA5}">
                      <a16:colId xmlns:a16="http://schemas.microsoft.com/office/drawing/2014/main" val="161688845"/>
                    </a:ext>
                  </a:extLst>
                </a:gridCol>
                <a:gridCol w="770260">
                  <a:extLst>
                    <a:ext uri="{9D8B030D-6E8A-4147-A177-3AD203B41FA5}">
                      <a16:colId xmlns:a16="http://schemas.microsoft.com/office/drawing/2014/main" val="3236037960"/>
                    </a:ext>
                  </a:extLst>
                </a:gridCol>
                <a:gridCol w="799460">
                  <a:extLst>
                    <a:ext uri="{9D8B030D-6E8A-4147-A177-3AD203B41FA5}">
                      <a16:colId xmlns:a16="http://schemas.microsoft.com/office/drawing/2014/main" val="2302924403"/>
                    </a:ext>
                  </a:extLst>
                </a:gridCol>
                <a:gridCol w="807720">
                  <a:extLst>
                    <a:ext uri="{9D8B030D-6E8A-4147-A177-3AD203B41FA5}">
                      <a16:colId xmlns:a16="http://schemas.microsoft.com/office/drawing/2014/main" val="3785997032"/>
                    </a:ext>
                  </a:extLst>
                </a:gridCol>
                <a:gridCol w="899372">
                  <a:extLst>
                    <a:ext uri="{9D8B030D-6E8A-4147-A177-3AD203B41FA5}">
                      <a16:colId xmlns:a16="http://schemas.microsoft.com/office/drawing/2014/main" val="3315824896"/>
                    </a:ext>
                  </a:extLst>
                </a:gridCol>
              </a:tblGrid>
              <a:tr h="370737">
                <a:tc>
                  <a:txBody>
                    <a:bodyPr/>
                    <a:lstStyle/>
                    <a:p>
                      <a:endParaRPr lang="en-GB" b="1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b="1" dirty="0"/>
                        <a:t>       Next State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b="1" dirty="0"/>
                        <a:t>           Output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6539498"/>
                  </a:ext>
                </a:extLst>
              </a:tr>
              <a:tr h="370737">
                <a:tc>
                  <a:txBody>
                    <a:bodyPr/>
                    <a:lstStyle/>
                    <a:p>
                      <a:r>
                        <a:rPr lang="en-GB" b="1" dirty="0"/>
                        <a:t>Present State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latin typeface="Calibri "/>
                          <a:cs typeface="Arabic Typesetting" panose="03020402040406030203" pitchFamily="66" charset="-78"/>
                        </a:rPr>
                        <a:t>x =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x =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z =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z =1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7517640"/>
                  </a:ext>
                </a:extLst>
              </a:tr>
              <a:tr h="370737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1920860"/>
                  </a:ext>
                </a:extLst>
              </a:tr>
              <a:tr h="370737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2786994"/>
                  </a:ext>
                </a:extLst>
              </a:tr>
              <a:tr h="370737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0288520"/>
                  </a:ext>
                </a:extLst>
              </a:tr>
              <a:tr h="370737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6397208"/>
                  </a:ext>
                </a:extLst>
              </a:tr>
              <a:tr h="370737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7177966"/>
                  </a:ext>
                </a:extLst>
              </a:tr>
              <a:tr h="370737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37812"/>
                  </a:ext>
                </a:extLst>
              </a:tr>
            </a:tbl>
          </a:graphicData>
        </a:graphic>
      </p:graphicFrame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ACCB3E0D-B330-5CE7-9B20-DC7BF70FC9CE}"/>
              </a:ext>
            </a:extLst>
          </p:cNvPr>
          <p:cNvSpPr/>
          <p:nvPr/>
        </p:nvSpPr>
        <p:spPr>
          <a:xfrm>
            <a:off x="785578" y="4468823"/>
            <a:ext cx="4912360" cy="304800"/>
          </a:xfrm>
          <a:prstGeom prst="roundRect">
            <a:avLst/>
          </a:prstGeom>
          <a:solidFill>
            <a:schemeClr val="accent1">
              <a:alpha val="3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4C83B198-9F6F-C8C8-0989-E6ABA18913D8}"/>
              </a:ext>
            </a:extLst>
          </p:cNvPr>
          <p:cNvSpPr/>
          <p:nvPr/>
        </p:nvSpPr>
        <p:spPr>
          <a:xfrm>
            <a:off x="785578" y="5192843"/>
            <a:ext cx="4912360" cy="304800"/>
          </a:xfrm>
          <a:prstGeom prst="roundRect">
            <a:avLst/>
          </a:prstGeom>
          <a:solidFill>
            <a:schemeClr val="accent1">
              <a:alpha val="3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1E76C41A-AAF7-F256-0192-781992B70D5B}"/>
              </a:ext>
            </a:extLst>
          </p:cNvPr>
          <p:cNvSpPr txBox="1">
            <a:spLocks/>
          </p:cNvSpPr>
          <p:nvPr/>
        </p:nvSpPr>
        <p:spPr>
          <a:xfrm>
            <a:off x="3119120" y="293212"/>
            <a:ext cx="11290572" cy="10596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Calibri "/>
                <a:ea typeface="Cambria" panose="02040503050406030204" pitchFamily="18" charset="0"/>
                <a:cs typeface="Arial"/>
              </a:rPr>
              <a:t>State Reduction - Example	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5398F9-8079-8431-9905-CE8CDAF4EC05}"/>
              </a:ext>
            </a:extLst>
          </p:cNvPr>
          <p:cNvSpPr txBox="1">
            <a:spLocks/>
          </p:cNvSpPr>
          <p:nvPr/>
        </p:nvSpPr>
        <p:spPr>
          <a:xfrm>
            <a:off x="211959" y="6678272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165314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1089C-42CE-462F-F9D5-CBB6DE9A4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440" y="1232422"/>
            <a:ext cx="12306903" cy="2340474"/>
          </a:xfrm>
        </p:spPr>
        <p:txBody>
          <a:bodyPr>
            <a:normAutofit fontScale="90000"/>
          </a:bodyPr>
          <a:lstStyle/>
          <a:p>
            <a:pPr lvl="0">
              <a:lnSpc>
                <a:spcPct val="200000"/>
              </a:lnSpc>
              <a:tabLst>
                <a:tab pos="540385" algn="l"/>
              </a:tabLst>
            </a:pPr>
            <a: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To draw the Reduced State Diagram</a:t>
            </a:r>
            <a:b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Step 2:  Further Reduced State Table</a:t>
            </a:r>
            <a:br>
              <a:rPr lang="en-GB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12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						</a:t>
            </a:r>
            <a:b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						</a:t>
            </a:r>
            <a:b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</a:t>
            </a:r>
            <a:r>
              <a:rPr lang="en-ZA" sz="12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	</a:t>
            </a:r>
            <a:endParaRPr lang="en-GB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5</a:t>
            </a:fld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C9E3BD0-6762-4974-A505-CB97E86B55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81645" y="1442403"/>
            <a:ext cx="3841115" cy="2378742"/>
          </a:xfrm>
          <a:prstGeom prst="rect">
            <a:avLst/>
          </a:prstGeom>
        </p:spPr>
      </p:pic>
      <p:graphicFrame>
        <p:nvGraphicFramePr>
          <p:cNvPr id="7" name="Table 5">
            <a:extLst>
              <a:ext uri="{FF2B5EF4-FFF2-40B4-BE49-F238E27FC236}">
                <a16:creationId xmlns:a16="http://schemas.microsoft.com/office/drawing/2014/main" id="{DFEECB39-E8F0-57F6-B667-94154E3A0B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6708152"/>
              </p:ext>
            </p:extLst>
          </p:nvPr>
        </p:nvGraphicFramePr>
        <p:xfrm>
          <a:off x="1062200" y="2657174"/>
          <a:ext cx="5313198" cy="29684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2919">
                  <a:extLst>
                    <a:ext uri="{9D8B030D-6E8A-4147-A177-3AD203B41FA5}">
                      <a16:colId xmlns:a16="http://schemas.microsoft.com/office/drawing/2014/main" val="161688845"/>
                    </a:ext>
                  </a:extLst>
                </a:gridCol>
                <a:gridCol w="860399">
                  <a:extLst>
                    <a:ext uri="{9D8B030D-6E8A-4147-A177-3AD203B41FA5}">
                      <a16:colId xmlns:a16="http://schemas.microsoft.com/office/drawing/2014/main" val="3236037960"/>
                    </a:ext>
                  </a:extLst>
                </a:gridCol>
                <a:gridCol w="893016">
                  <a:extLst>
                    <a:ext uri="{9D8B030D-6E8A-4147-A177-3AD203B41FA5}">
                      <a16:colId xmlns:a16="http://schemas.microsoft.com/office/drawing/2014/main" val="2302924403"/>
                    </a:ext>
                  </a:extLst>
                </a:gridCol>
                <a:gridCol w="902243">
                  <a:extLst>
                    <a:ext uri="{9D8B030D-6E8A-4147-A177-3AD203B41FA5}">
                      <a16:colId xmlns:a16="http://schemas.microsoft.com/office/drawing/2014/main" val="3785997032"/>
                    </a:ext>
                  </a:extLst>
                </a:gridCol>
                <a:gridCol w="1004621">
                  <a:extLst>
                    <a:ext uri="{9D8B030D-6E8A-4147-A177-3AD203B41FA5}">
                      <a16:colId xmlns:a16="http://schemas.microsoft.com/office/drawing/2014/main" val="3315824896"/>
                    </a:ext>
                  </a:extLst>
                </a:gridCol>
              </a:tblGrid>
              <a:tr h="424058">
                <a:tc>
                  <a:txBody>
                    <a:bodyPr/>
                    <a:lstStyle/>
                    <a:p>
                      <a:endParaRPr lang="en-GB" b="1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b="1" dirty="0"/>
                        <a:t>       Next State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b="1" dirty="0"/>
                        <a:t>           Output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6539498"/>
                  </a:ext>
                </a:extLst>
              </a:tr>
              <a:tr h="424058">
                <a:tc>
                  <a:txBody>
                    <a:bodyPr/>
                    <a:lstStyle/>
                    <a:p>
                      <a:r>
                        <a:rPr lang="en-GB" b="1" dirty="0"/>
                        <a:t>Present State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latin typeface="Calibri "/>
                          <a:cs typeface="Arabic Typesetting" panose="03020402040406030203" pitchFamily="66" charset="-78"/>
                        </a:rPr>
                        <a:t>x =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x =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z =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z =1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7517640"/>
                  </a:ext>
                </a:extLst>
              </a:tr>
              <a:tr h="424058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1920860"/>
                  </a:ext>
                </a:extLst>
              </a:tr>
              <a:tr h="424058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2786994"/>
                  </a:ext>
                </a:extLst>
              </a:tr>
              <a:tr h="424058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0288520"/>
                  </a:ext>
                </a:extLst>
              </a:tr>
              <a:tr h="424058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6397208"/>
                  </a:ext>
                </a:extLst>
              </a:tr>
              <a:tr h="424058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7177966"/>
                  </a:ext>
                </a:extLst>
              </a:tr>
            </a:tbl>
          </a:graphicData>
        </a:graphic>
      </p:graphicFrame>
      <p:sp>
        <p:nvSpPr>
          <p:cNvPr id="3" name="Title 1">
            <a:extLst>
              <a:ext uri="{FF2B5EF4-FFF2-40B4-BE49-F238E27FC236}">
                <a16:creationId xmlns:a16="http://schemas.microsoft.com/office/drawing/2014/main" id="{AC366FC1-4A25-521C-2CE1-2449D4EF2519}"/>
              </a:ext>
            </a:extLst>
          </p:cNvPr>
          <p:cNvSpPr txBox="1">
            <a:spLocks/>
          </p:cNvSpPr>
          <p:nvPr/>
        </p:nvSpPr>
        <p:spPr>
          <a:xfrm>
            <a:off x="3119120" y="293212"/>
            <a:ext cx="11290572" cy="10596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Calibri "/>
                <a:ea typeface="Cambria" panose="02040503050406030204" pitchFamily="18" charset="0"/>
                <a:cs typeface="Arial"/>
              </a:rPr>
              <a:t>State Reduction - Example	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FCE770-DE1D-5408-72AC-B32213020F68}"/>
              </a:ext>
            </a:extLst>
          </p:cNvPr>
          <p:cNvSpPr txBox="1">
            <a:spLocks/>
          </p:cNvSpPr>
          <p:nvPr/>
        </p:nvSpPr>
        <p:spPr>
          <a:xfrm>
            <a:off x="211959" y="6678272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260657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1089C-42CE-462F-F9D5-CBB6DE9A4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440" y="1232422"/>
            <a:ext cx="12306903" cy="2340474"/>
          </a:xfrm>
        </p:spPr>
        <p:txBody>
          <a:bodyPr>
            <a:normAutofit fontScale="90000"/>
          </a:bodyPr>
          <a:lstStyle/>
          <a:p>
            <a:pPr lvl="0">
              <a:lnSpc>
                <a:spcPct val="200000"/>
              </a:lnSpc>
              <a:tabLst>
                <a:tab pos="540385" algn="l"/>
              </a:tabLst>
            </a:pPr>
            <a: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To draw the Reduced State Diagram</a:t>
            </a:r>
            <a:b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Step 3: Reduced State Diagram</a:t>
            </a:r>
            <a:br>
              <a:rPr lang="en-GB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12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						</a:t>
            </a:r>
            <a:b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						</a:t>
            </a:r>
            <a:b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</a:t>
            </a:r>
            <a:r>
              <a:rPr lang="en-ZA" sz="12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	</a:t>
            </a:r>
            <a:endParaRPr lang="en-GB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6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D41E7A-EED5-D09A-013F-8B1410D3D1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1602" y="2562542"/>
            <a:ext cx="4028758" cy="379001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481669E-76EE-FE17-DE1F-56875F8195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61685" y="1479222"/>
            <a:ext cx="4411875" cy="2484755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6F62ABFE-D942-6F84-90B6-8869A7144A02}"/>
              </a:ext>
            </a:extLst>
          </p:cNvPr>
          <p:cNvSpPr txBox="1">
            <a:spLocks/>
          </p:cNvSpPr>
          <p:nvPr/>
        </p:nvSpPr>
        <p:spPr>
          <a:xfrm>
            <a:off x="3119120" y="293212"/>
            <a:ext cx="11290572" cy="10596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Calibri "/>
                <a:ea typeface="Cambria" panose="02040503050406030204" pitchFamily="18" charset="0"/>
                <a:cs typeface="Arial"/>
              </a:rPr>
              <a:t>State Reduction - Example	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B80B40CF-5476-C40B-D9AC-17FEFB5CB817}"/>
              </a:ext>
            </a:extLst>
          </p:cNvPr>
          <p:cNvSpPr txBox="1">
            <a:spLocks/>
          </p:cNvSpPr>
          <p:nvPr/>
        </p:nvSpPr>
        <p:spPr>
          <a:xfrm>
            <a:off x="211959" y="6678272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33886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1089C-42CE-462F-F9D5-CBB6DE9A4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440" y="1232422"/>
            <a:ext cx="12306903" cy="2340474"/>
          </a:xfrm>
        </p:spPr>
        <p:txBody>
          <a:bodyPr>
            <a:normAutofit fontScale="90000"/>
          </a:bodyPr>
          <a:lstStyle/>
          <a:p>
            <a:pPr lvl="0">
              <a:lnSpc>
                <a:spcPct val="200000"/>
              </a:lnSpc>
              <a:tabLst>
                <a:tab pos="540385" algn="l"/>
              </a:tabLst>
            </a:pPr>
            <a: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From Reduced State Diagram</a:t>
            </a:r>
            <a:b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Step 1: Show its state Assignment</a:t>
            </a:r>
            <a:br>
              <a:rPr lang="en-GB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12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						</a:t>
            </a:r>
            <a:b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						</a:t>
            </a:r>
            <a:b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</a:t>
            </a:r>
            <a:r>
              <a:rPr lang="en-ZA" sz="12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	</a:t>
            </a:r>
            <a:endParaRPr lang="en-GB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7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D41E7A-EED5-D09A-013F-8B1410D3D1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5505" y="1493938"/>
            <a:ext cx="2586095" cy="243284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4E672B3-A55D-9811-A42F-CD023DB1A264}"/>
              </a:ext>
            </a:extLst>
          </p:cNvPr>
          <p:cNvSpPr txBox="1"/>
          <p:nvPr/>
        </p:nvSpPr>
        <p:spPr>
          <a:xfrm>
            <a:off x="2499360" y="2731889"/>
            <a:ext cx="7274560" cy="24328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70510" indent="186690" algn="just">
              <a:lnSpc>
                <a:spcPct val="150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a  ---&gt;  000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0510" indent="186690" algn="just">
              <a:lnSpc>
                <a:spcPct val="150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b  ---&gt;  001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0510" indent="186690" algn="just">
              <a:lnSpc>
                <a:spcPct val="150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c  ---&gt;  010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d  ---&gt;  011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e</a:t>
            </a: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---&gt;    100 	</a:t>
            </a:r>
            <a:endParaRPr lang="en-GB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D2F20735-107B-E025-4356-66E37764E0E3}"/>
              </a:ext>
            </a:extLst>
          </p:cNvPr>
          <p:cNvSpPr txBox="1">
            <a:spLocks/>
          </p:cNvSpPr>
          <p:nvPr/>
        </p:nvSpPr>
        <p:spPr>
          <a:xfrm>
            <a:off x="3119120" y="293212"/>
            <a:ext cx="11290572" cy="10596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Calibri "/>
                <a:ea typeface="Cambria" panose="02040503050406030204" pitchFamily="18" charset="0"/>
                <a:cs typeface="Arial"/>
              </a:rPr>
              <a:t>State Reduction - Example	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51856674-219F-30DB-6505-767A881B35DF}"/>
              </a:ext>
            </a:extLst>
          </p:cNvPr>
          <p:cNvSpPr txBox="1">
            <a:spLocks/>
          </p:cNvSpPr>
          <p:nvPr/>
        </p:nvSpPr>
        <p:spPr>
          <a:xfrm>
            <a:off x="211959" y="6678272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671154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1089C-42CE-462F-F9D5-CBB6DE9A4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97960" y="1201942"/>
            <a:ext cx="12306903" cy="2340474"/>
          </a:xfrm>
        </p:spPr>
        <p:txBody>
          <a:bodyPr>
            <a:normAutofit/>
          </a:bodyPr>
          <a:lstStyle/>
          <a:p>
            <a:pPr lvl="0">
              <a:lnSpc>
                <a:spcPct val="100000"/>
              </a:lnSpc>
              <a:tabLst>
                <a:tab pos="540385" algn="l"/>
              </a:tabLst>
            </a:pPr>
            <a: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From the Reduced State Diagram</a:t>
            </a:r>
            <a:b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Step 2: Obtain the state Table</a:t>
            </a:r>
            <a:br>
              <a:rPr lang="en-GB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12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						</a:t>
            </a:r>
            <a:b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						</a:t>
            </a:r>
            <a:b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</a:t>
            </a:r>
            <a:r>
              <a:rPr lang="en-ZA" sz="12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	</a:t>
            </a:r>
            <a:endParaRPr lang="en-GB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8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D41E7A-EED5-D09A-013F-8B1410D3D1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4303" y="1352891"/>
            <a:ext cx="2919687" cy="2746669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4E672B3-A55D-9811-A42F-CD023DB1A264}"/>
              </a:ext>
            </a:extLst>
          </p:cNvPr>
          <p:cNvSpPr txBox="1"/>
          <p:nvPr/>
        </p:nvSpPr>
        <p:spPr>
          <a:xfrm>
            <a:off x="5222240" y="3901641"/>
            <a:ext cx="2641600" cy="22481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70510" indent="186690" algn="just">
              <a:lnSpc>
                <a:spcPct val="150000"/>
              </a:lnSpc>
              <a:spcAft>
                <a:spcPts val="800"/>
              </a:spcAft>
            </a:pPr>
            <a:r>
              <a:rPr lang="en-GB" sz="16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a  ---&gt;  000</a:t>
            </a:r>
            <a:endParaRPr lang="en-GB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0510" indent="186690" algn="just">
              <a:lnSpc>
                <a:spcPct val="150000"/>
              </a:lnSpc>
              <a:spcAft>
                <a:spcPts val="800"/>
              </a:spcAft>
            </a:pPr>
            <a:r>
              <a:rPr lang="en-GB" sz="16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b  ---&gt;  001</a:t>
            </a:r>
            <a:endParaRPr lang="en-GB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0510" indent="186690" algn="just">
              <a:lnSpc>
                <a:spcPct val="150000"/>
              </a:lnSpc>
              <a:spcAft>
                <a:spcPts val="800"/>
              </a:spcAft>
            </a:pPr>
            <a:r>
              <a:rPr lang="en-GB" sz="1600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c  ---&gt;  010</a:t>
            </a:r>
            <a:endParaRPr lang="en-GB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GB" sz="16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d  ---&gt;  011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e</a:t>
            </a:r>
            <a:r>
              <a:rPr lang="en-GB" sz="16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---&gt;    100 </a:t>
            </a: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en-GB" dirty="0"/>
          </a:p>
        </p:txBody>
      </p:sp>
      <p:graphicFrame>
        <p:nvGraphicFramePr>
          <p:cNvPr id="3" name="Table 10">
            <a:extLst>
              <a:ext uri="{FF2B5EF4-FFF2-40B4-BE49-F238E27FC236}">
                <a16:creationId xmlns:a16="http://schemas.microsoft.com/office/drawing/2014/main" id="{3F9A1D5D-80DF-C85F-EB6F-DCAA44D446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8003708"/>
              </p:ext>
            </p:extLst>
          </p:nvPr>
        </p:nvGraphicFramePr>
        <p:xfrm>
          <a:off x="347649" y="1201942"/>
          <a:ext cx="3510280" cy="54756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0300">
                  <a:extLst>
                    <a:ext uri="{9D8B030D-6E8A-4147-A177-3AD203B41FA5}">
                      <a16:colId xmlns:a16="http://schemas.microsoft.com/office/drawing/2014/main" val="543764467"/>
                    </a:ext>
                  </a:extLst>
                </a:gridCol>
                <a:gridCol w="721142">
                  <a:extLst>
                    <a:ext uri="{9D8B030D-6E8A-4147-A177-3AD203B41FA5}">
                      <a16:colId xmlns:a16="http://schemas.microsoft.com/office/drawing/2014/main" val="406008178"/>
                    </a:ext>
                  </a:extLst>
                </a:gridCol>
                <a:gridCol w="967577">
                  <a:extLst>
                    <a:ext uri="{9D8B030D-6E8A-4147-A177-3AD203B41FA5}">
                      <a16:colId xmlns:a16="http://schemas.microsoft.com/office/drawing/2014/main" val="491171511"/>
                    </a:ext>
                  </a:extLst>
                </a:gridCol>
                <a:gridCol w="771261">
                  <a:extLst>
                    <a:ext uri="{9D8B030D-6E8A-4147-A177-3AD203B41FA5}">
                      <a16:colId xmlns:a16="http://schemas.microsoft.com/office/drawing/2014/main" val="1849074736"/>
                    </a:ext>
                  </a:extLst>
                </a:gridCol>
              </a:tblGrid>
              <a:tr h="467062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Present State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dirty="0"/>
                        <a:t>Input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dirty="0"/>
                        <a:t>Next State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Output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5409167"/>
                  </a:ext>
                </a:extLst>
              </a:tr>
              <a:tr h="294624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P   Q   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P   Q   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Z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1216498"/>
                  </a:ext>
                </a:extLst>
              </a:tr>
              <a:tr h="294624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0   0   0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0   0   0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1033510"/>
                  </a:ext>
                </a:extLst>
              </a:tr>
              <a:tr h="294624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0   0   0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0   0   1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9281955"/>
                  </a:ext>
                </a:extLst>
              </a:tr>
              <a:tr h="294624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0   0   1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0   1   0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8705036"/>
                  </a:ext>
                </a:extLst>
              </a:tr>
              <a:tr h="294624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0   0   1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0   1   1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5252845"/>
                  </a:ext>
                </a:extLst>
              </a:tr>
              <a:tr h="294624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0   1   0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0   0   0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8104194"/>
                  </a:ext>
                </a:extLst>
              </a:tr>
              <a:tr h="294624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0   1   0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0   1   1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2346404"/>
                  </a:ext>
                </a:extLst>
              </a:tr>
              <a:tr h="294624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0   1   1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1   0   0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643990"/>
                  </a:ext>
                </a:extLst>
              </a:tr>
              <a:tr h="294624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0   1   1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0   1   1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7630384"/>
                  </a:ext>
                </a:extLst>
              </a:tr>
              <a:tr h="294624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1   0   0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0   0   0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0494645"/>
                  </a:ext>
                </a:extLst>
              </a:tr>
              <a:tr h="294624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1   0   0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0   1   1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5544473"/>
                  </a:ext>
                </a:extLst>
              </a:tr>
              <a:tr h="294624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1   0   1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d   </a:t>
                      </a:r>
                      <a:r>
                        <a:rPr lang="en-GB" sz="1000" b="1" dirty="0" err="1"/>
                        <a:t>d</a:t>
                      </a:r>
                      <a:r>
                        <a:rPr lang="en-GB" sz="1000" b="1" dirty="0"/>
                        <a:t>   </a:t>
                      </a:r>
                      <a:r>
                        <a:rPr lang="en-GB" sz="1000" b="1" dirty="0" err="1"/>
                        <a:t>d</a:t>
                      </a:r>
                      <a:endParaRPr lang="en-GB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6701234"/>
                  </a:ext>
                </a:extLst>
              </a:tr>
              <a:tr h="294624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1   0   1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/>
                        <a:t>d   </a:t>
                      </a:r>
                      <a:r>
                        <a:rPr lang="en-GB" sz="1000" b="1" dirty="0" err="1"/>
                        <a:t>d</a:t>
                      </a:r>
                      <a:r>
                        <a:rPr lang="en-GB" sz="1000" b="1" dirty="0"/>
                        <a:t>   </a:t>
                      </a:r>
                      <a:r>
                        <a:rPr lang="en-GB" sz="1000" b="1" dirty="0" err="1"/>
                        <a:t>d</a:t>
                      </a:r>
                      <a:endParaRPr lang="en-GB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8362633"/>
                  </a:ext>
                </a:extLst>
              </a:tr>
              <a:tr h="294624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1   1   0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/>
                        <a:t>d   </a:t>
                      </a:r>
                      <a:r>
                        <a:rPr lang="en-GB" sz="1000" b="1" dirty="0" err="1"/>
                        <a:t>d</a:t>
                      </a:r>
                      <a:r>
                        <a:rPr lang="en-GB" sz="1000" b="1" dirty="0"/>
                        <a:t>   </a:t>
                      </a:r>
                      <a:r>
                        <a:rPr lang="en-GB" sz="1000" b="1" dirty="0" err="1"/>
                        <a:t>d</a:t>
                      </a:r>
                      <a:endParaRPr lang="en-GB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4441932"/>
                  </a:ext>
                </a:extLst>
              </a:tr>
              <a:tr h="294624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1   1   0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/>
                        <a:t>d   </a:t>
                      </a:r>
                      <a:r>
                        <a:rPr lang="en-GB" sz="1000" b="1" dirty="0" err="1"/>
                        <a:t>d</a:t>
                      </a:r>
                      <a:r>
                        <a:rPr lang="en-GB" sz="1000" b="1" dirty="0"/>
                        <a:t>   </a:t>
                      </a:r>
                      <a:r>
                        <a:rPr lang="en-GB" sz="1000" b="1" dirty="0" err="1"/>
                        <a:t>d</a:t>
                      </a:r>
                      <a:endParaRPr lang="en-GB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4335731"/>
                  </a:ext>
                </a:extLst>
              </a:tr>
              <a:tr h="294624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1   1   1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/>
                        <a:t>d   </a:t>
                      </a:r>
                      <a:r>
                        <a:rPr lang="en-GB" sz="1000" b="1" dirty="0" err="1"/>
                        <a:t>d</a:t>
                      </a:r>
                      <a:r>
                        <a:rPr lang="en-GB" sz="1000" b="1" dirty="0"/>
                        <a:t>   </a:t>
                      </a:r>
                      <a:r>
                        <a:rPr lang="en-GB" sz="1000" b="1" dirty="0" err="1"/>
                        <a:t>d</a:t>
                      </a:r>
                      <a:endParaRPr lang="en-GB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0362414"/>
                  </a:ext>
                </a:extLst>
              </a:tr>
              <a:tr h="294624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1   1   1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/>
                        <a:t>d   </a:t>
                      </a:r>
                      <a:r>
                        <a:rPr lang="en-GB" sz="1000" b="1" dirty="0" err="1"/>
                        <a:t>d</a:t>
                      </a:r>
                      <a:r>
                        <a:rPr lang="en-GB" sz="1000" b="1" dirty="0"/>
                        <a:t>   </a:t>
                      </a:r>
                      <a:r>
                        <a:rPr lang="en-GB" sz="1000" b="1" dirty="0" err="1"/>
                        <a:t>d</a:t>
                      </a:r>
                      <a:endParaRPr lang="en-GB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/>
                        <a:t>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1896887"/>
                  </a:ext>
                </a:extLst>
              </a:tr>
            </a:tbl>
          </a:graphicData>
        </a:graphic>
      </p:graphicFrame>
      <p:sp>
        <p:nvSpPr>
          <p:cNvPr id="5" name="Title 1">
            <a:extLst>
              <a:ext uri="{FF2B5EF4-FFF2-40B4-BE49-F238E27FC236}">
                <a16:creationId xmlns:a16="http://schemas.microsoft.com/office/drawing/2014/main" id="{E2FE12DD-2363-9B96-547D-952CE519E2C7}"/>
              </a:ext>
            </a:extLst>
          </p:cNvPr>
          <p:cNvSpPr txBox="1">
            <a:spLocks/>
          </p:cNvSpPr>
          <p:nvPr/>
        </p:nvSpPr>
        <p:spPr>
          <a:xfrm>
            <a:off x="3119120" y="293212"/>
            <a:ext cx="11290572" cy="10596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Calibri "/>
                <a:ea typeface="Cambria" panose="02040503050406030204" pitchFamily="18" charset="0"/>
                <a:cs typeface="Arial"/>
              </a:rPr>
              <a:t>State Reduction - Example	</a:t>
            </a:r>
          </a:p>
        </p:txBody>
      </p:sp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03C1A7A4-0BF5-FF44-5DCD-A0F1D11A7E84}"/>
              </a:ext>
            </a:extLst>
          </p:cNvPr>
          <p:cNvSpPr txBox="1">
            <a:spLocks/>
          </p:cNvSpPr>
          <p:nvPr/>
        </p:nvSpPr>
        <p:spPr>
          <a:xfrm>
            <a:off x="211959" y="6678272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899733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1089C-42CE-462F-F9D5-CBB6DE9A4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08880" y="1566249"/>
            <a:ext cx="12306903" cy="2340474"/>
          </a:xfrm>
        </p:spPr>
        <p:txBody>
          <a:bodyPr>
            <a:normAutofit/>
          </a:bodyPr>
          <a:lstStyle/>
          <a:p>
            <a:pPr lvl="0">
              <a:lnSpc>
                <a:spcPct val="100000"/>
              </a:lnSpc>
              <a:tabLst>
                <a:tab pos="540385" algn="l"/>
              </a:tabLst>
            </a:pPr>
            <a: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From the Reduced State Diagram</a:t>
            </a:r>
            <a:b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Step 2: Obtain Excitation Table using</a:t>
            </a:r>
            <a:r>
              <a:rPr lang="en-GB" sz="2400" dirty="0"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any Flip- flop.	</a:t>
            </a:r>
            <a:br>
              <a:rPr lang="en-GB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12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						</a:t>
            </a:r>
            <a:b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						</a:t>
            </a:r>
            <a:b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</a:t>
            </a:r>
            <a:r>
              <a:rPr lang="en-ZA" sz="12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	</a:t>
            </a:r>
            <a:endParaRPr lang="en-GB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9</a:t>
            </a:fld>
            <a:endParaRPr lang="en-GB"/>
          </a:p>
        </p:txBody>
      </p:sp>
      <p:graphicFrame>
        <p:nvGraphicFramePr>
          <p:cNvPr id="3" name="Table 10">
            <a:extLst>
              <a:ext uri="{FF2B5EF4-FFF2-40B4-BE49-F238E27FC236}">
                <a16:creationId xmlns:a16="http://schemas.microsoft.com/office/drawing/2014/main" id="{7F5F56A5-0BA6-A6C4-6067-2FC812DC40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2042321"/>
              </p:ext>
            </p:extLst>
          </p:nvPr>
        </p:nvGraphicFramePr>
        <p:xfrm>
          <a:off x="36135" y="1352889"/>
          <a:ext cx="4058346" cy="55051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9895">
                  <a:extLst>
                    <a:ext uri="{9D8B030D-6E8A-4147-A177-3AD203B41FA5}">
                      <a16:colId xmlns:a16="http://schemas.microsoft.com/office/drawing/2014/main" val="543764467"/>
                    </a:ext>
                  </a:extLst>
                </a:gridCol>
                <a:gridCol w="617872">
                  <a:extLst>
                    <a:ext uri="{9D8B030D-6E8A-4147-A177-3AD203B41FA5}">
                      <a16:colId xmlns:a16="http://schemas.microsoft.com/office/drawing/2014/main" val="406008178"/>
                    </a:ext>
                  </a:extLst>
                </a:gridCol>
                <a:gridCol w="829017">
                  <a:extLst>
                    <a:ext uri="{9D8B030D-6E8A-4147-A177-3AD203B41FA5}">
                      <a16:colId xmlns:a16="http://schemas.microsoft.com/office/drawing/2014/main" val="491171511"/>
                    </a:ext>
                  </a:extLst>
                </a:gridCol>
                <a:gridCol w="660815">
                  <a:extLst>
                    <a:ext uri="{9D8B030D-6E8A-4147-A177-3AD203B41FA5}">
                      <a16:colId xmlns:a16="http://schemas.microsoft.com/office/drawing/2014/main" val="1849074736"/>
                    </a:ext>
                  </a:extLst>
                </a:gridCol>
                <a:gridCol w="1050747">
                  <a:extLst>
                    <a:ext uri="{9D8B030D-6E8A-4147-A177-3AD203B41FA5}">
                      <a16:colId xmlns:a16="http://schemas.microsoft.com/office/drawing/2014/main" val="290122722"/>
                    </a:ext>
                  </a:extLst>
                </a:gridCol>
              </a:tblGrid>
              <a:tr h="469575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Present State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Input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Next State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Output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D Flip-flop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5409167"/>
                  </a:ext>
                </a:extLst>
              </a:tr>
              <a:tr h="296208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R   S   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R   S   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D1 D2  D3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1216498"/>
                  </a:ext>
                </a:extLst>
              </a:tr>
              <a:tr h="296208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0   0   0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0   0   0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0     0     0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1033510"/>
                  </a:ext>
                </a:extLst>
              </a:tr>
              <a:tr h="296208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0   0   0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0   0   1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0     0     1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9281955"/>
                  </a:ext>
                </a:extLst>
              </a:tr>
              <a:tr h="296208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0   0   1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0   1   0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0     1     0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8705036"/>
                  </a:ext>
                </a:extLst>
              </a:tr>
              <a:tr h="296208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0   0   1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0   1   1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0     1     1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5252845"/>
                  </a:ext>
                </a:extLst>
              </a:tr>
              <a:tr h="296208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0   1   0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0   0   0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0     0     0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8104194"/>
                  </a:ext>
                </a:extLst>
              </a:tr>
              <a:tr h="296208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0   1   0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0   1   1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0     1     1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2346404"/>
                  </a:ext>
                </a:extLst>
              </a:tr>
              <a:tr h="296208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0   1   1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1   0   0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1     0     0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643990"/>
                  </a:ext>
                </a:extLst>
              </a:tr>
              <a:tr h="296208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0   1   1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0   1   1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0     1     1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7630384"/>
                  </a:ext>
                </a:extLst>
              </a:tr>
              <a:tr h="296208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1   0   0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0   0   0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0     0     0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0494645"/>
                  </a:ext>
                </a:extLst>
              </a:tr>
              <a:tr h="296208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1   0   0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0   1   1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0     1     1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5544473"/>
                  </a:ext>
                </a:extLst>
              </a:tr>
              <a:tr h="296208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1   0   1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d   </a:t>
                      </a:r>
                      <a:r>
                        <a:rPr lang="en-GB" sz="1050" b="1" dirty="0" err="1"/>
                        <a:t>d</a:t>
                      </a:r>
                      <a:r>
                        <a:rPr lang="en-GB" sz="1050" b="1" dirty="0"/>
                        <a:t>   </a:t>
                      </a:r>
                      <a:r>
                        <a:rPr lang="en-GB" sz="1050" b="1" dirty="0" err="1"/>
                        <a:t>d</a:t>
                      </a:r>
                      <a:endParaRPr lang="en-GB" sz="105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1" dirty="0"/>
                        <a:t>d     </a:t>
                      </a:r>
                      <a:r>
                        <a:rPr lang="en-GB" sz="1050" b="1" dirty="0" err="1"/>
                        <a:t>d</a:t>
                      </a:r>
                      <a:r>
                        <a:rPr lang="en-GB" sz="1050" b="1" dirty="0"/>
                        <a:t>     </a:t>
                      </a:r>
                      <a:r>
                        <a:rPr lang="en-GB" sz="1050" b="1" dirty="0" err="1"/>
                        <a:t>d</a:t>
                      </a:r>
                      <a:endParaRPr lang="en-GB" sz="105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6701234"/>
                  </a:ext>
                </a:extLst>
              </a:tr>
              <a:tr h="296208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1   0   1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/>
                        <a:t>d   </a:t>
                      </a:r>
                      <a:r>
                        <a:rPr lang="en-GB" sz="1050" b="1" dirty="0" err="1"/>
                        <a:t>d</a:t>
                      </a:r>
                      <a:r>
                        <a:rPr lang="en-GB" sz="1050" b="1" dirty="0"/>
                        <a:t>   </a:t>
                      </a:r>
                      <a:r>
                        <a:rPr lang="en-GB" sz="1050" b="1" dirty="0" err="1"/>
                        <a:t>d</a:t>
                      </a:r>
                      <a:endParaRPr lang="en-GB" sz="105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/>
                        <a:t>d     </a:t>
                      </a:r>
                      <a:r>
                        <a:rPr lang="en-GB" sz="1050" b="1" dirty="0" err="1"/>
                        <a:t>d</a:t>
                      </a:r>
                      <a:r>
                        <a:rPr lang="en-GB" sz="1050" b="1" dirty="0"/>
                        <a:t>     </a:t>
                      </a:r>
                      <a:r>
                        <a:rPr lang="en-GB" sz="1050" b="1" dirty="0" err="1"/>
                        <a:t>d</a:t>
                      </a:r>
                      <a:endParaRPr lang="en-GB" sz="105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8362633"/>
                  </a:ext>
                </a:extLst>
              </a:tr>
              <a:tr h="296208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1   1   0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/>
                        <a:t>d   </a:t>
                      </a:r>
                      <a:r>
                        <a:rPr lang="en-GB" sz="1050" b="1" dirty="0" err="1"/>
                        <a:t>d</a:t>
                      </a:r>
                      <a:r>
                        <a:rPr lang="en-GB" sz="1050" b="1" dirty="0"/>
                        <a:t>   </a:t>
                      </a:r>
                      <a:r>
                        <a:rPr lang="en-GB" sz="1050" b="1" dirty="0" err="1"/>
                        <a:t>d</a:t>
                      </a:r>
                      <a:endParaRPr lang="en-GB" sz="105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/>
                        <a:t>d     </a:t>
                      </a:r>
                      <a:r>
                        <a:rPr lang="en-GB" sz="1050" b="1" dirty="0" err="1"/>
                        <a:t>d</a:t>
                      </a:r>
                      <a:r>
                        <a:rPr lang="en-GB" sz="1050" b="1" dirty="0"/>
                        <a:t>     </a:t>
                      </a:r>
                      <a:r>
                        <a:rPr lang="en-GB" sz="1050" b="1" dirty="0" err="1"/>
                        <a:t>d</a:t>
                      </a:r>
                      <a:endParaRPr lang="en-GB" sz="105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4441932"/>
                  </a:ext>
                </a:extLst>
              </a:tr>
              <a:tr h="296208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1   1   0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/>
                        <a:t>d   </a:t>
                      </a:r>
                      <a:r>
                        <a:rPr lang="en-GB" sz="1050" b="1" dirty="0" err="1"/>
                        <a:t>d</a:t>
                      </a:r>
                      <a:r>
                        <a:rPr lang="en-GB" sz="1050" b="1" dirty="0"/>
                        <a:t>   </a:t>
                      </a:r>
                      <a:r>
                        <a:rPr lang="en-GB" sz="1050" b="1" dirty="0" err="1"/>
                        <a:t>d</a:t>
                      </a:r>
                      <a:endParaRPr lang="en-GB" sz="105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/>
                        <a:t>d     </a:t>
                      </a:r>
                      <a:r>
                        <a:rPr lang="en-GB" sz="1050" b="1" dirty="0" err="1"/>
                        <a:t>d</a:t>
                      </a:r>
                      <a:r>
                        <a:rPr lang="en-GB" sz="1050" b="1" dirty="0"/>
                        <a:t>     </a:t>
                      </a:r>
                      <a:r>
                        <a:rPr lang="en-GB" sz="1050" b="1" dirty="0" err="1"/>
                        <a:t>d</a:t>
                      </a:r>
                      <a:endParaRPr lang="en-GB" sz="105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4335731"/>
                  </a:ext>
                </a:extLst>
              </a:tr>
              <a:tr h="296208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1   1   1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/>
                        <a:t>d   </a:t>
                      </a:r>
                      <a:r>
                        <a:rPr lang="en-GB" sz="1050" b="1" dirty="0" err="1"/>
                        <a:t>d</a:t>
                      </a:r>
                      <a:r>
                        <a:rPr lang="en-GB" sz="1050" b="1" dirty="0"/>
                        <a:t>   </a:t>
                      </a:r>
                      <a:r>
                        <a:rPr lang="en-GB" sz="1050" b="1" dirty="0" err="1"/>
                        <a:t>d</a:t>
                      </a:r>
                      <a:endParaRPr lang="en-GB" sz="105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/>
                        <a:t>d     </a:t>
                      </a:r>
                      <a:r>
                        <a:rPr lang="en-GB" sz="1050" b="1" dirty="0" err="1"/>
                        <a:t>d</a:t>
                      </a:r>
                      <a:r>
                        <a:rPr lang="en-GB" sz="1050" b="1" dirty="0"/>
                        <a:t>     </a:t>
                      </a:r>
                      <a:r>
                        <a:rPr lang="en-GB" sz="1050" b="1" dirty="0" err="1"/>
                        <a:t>d</a:t>
                      </a:r>
                      <a:endParaRPr lang="en-GB" sz="105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0362414"/>
                  </a:ext>
                </a:extLst>
              </a:tr>
              <a:tr h="296208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1   1   1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/>
                        <a:t>d   </a:t>
                      </a:r>
                      <a:r>
                        <a:rPr lang="en-GB" sz="1050" b="1" dirty="0" err="1"/>
                        <a:t>d</a:t>
                      </a:r>
                      <a:r>
                        <a:rPr lang="en-GB" sz="1050" b="1" dirty="0"/>
                        <a:t>   </a:t>
                      </a:r>
                      <a:r>
                        <a:rPr lang="en-GB" sz="1050" b="1" dirty="0" err="1"/>
                        <a:t>d</a:t>
                      </a:r>
                      <a:endParaRPr lang="en-GB" sz="105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/>
                        <a:t>d     </a:t>
                      </a:r>
                      <a:r>
                        <a:rPr lang="en-GB" sz="1050" b="1" dirty="0" err="1"/>
                        <a:t>d</a:t>
                      </a:r>
                      <a:r>
                        <a:rPr lang="en-GB" sz="1050" b="1" dirty="0"/>
                        <a:t>     </a:t>
                      </a:r>
                      <a:r>
                        <a:rPr lang="en-GB" sz="1050" b="1" dirty="0" err="1"/>
                        <a:t>d</a:t>
                      </a:r>
                      <a:endParaRPr lang="en-GB" sz="105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1896887"/>
                  </a:ext>
                </a:extLst>
              </a:tr>
            </a:tbl>
          </a:graphicData>
        </a:graphic>
      </p:graphicFrame>
      <p:sp>
        <p:nvSpPr>
          <p:cNvPr id="4" name="Title 1">
            <a:extLst>
              <a:ext uri="{FF2B5EF4-FFF2-40B4-BE49-F238E27FC236}">
                <a16:creationId xmlns:a16="http://schemas.microsoft.com/office/drawing/2014/main" id="{532AF071-AB23-762A-4DD1-BAA2DC668D24}"/>
              </a:ext>
            </a:extLst>
          </p:cNvPr>
          <p:cNvSpPr txBox="1">
            <a:spLocks/>
          </p:cNvSpPr>
          <p:nvPr/>
        </p:nvSpPr>
        <p:spPr>
          <a:xfrm>
            <a:off x="3119120" y="293212"/>
            <a:ext cx="11290572" cy="10596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Calibri "/>
                <a:ea typeface="Cambria" panose="02040503050406030204" pitchFamily="18" charset="0"/>
                <a:cs typeface="Arial"/>
              </a:rPr>
              <a:t>State Reduction - Example	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27D72A79-72FA-61F6-97F1-347DC4A9FB70}"/>
              </a:ext>
            </a:extLst>
          </p:cNvPr>
          <p:cNvSpPr txBox="1">
            <a:spLocks/>
          </p:cNvSpPr>
          <p:nvPr/>
        </p:nvSpPr>
        <p:spPr>
          <a:xfrm>
            <a:off x="211959" y="6678272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575186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BBD1089C-42CE-462F-F9D5-CBB6DE9A4419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>
              <a:xfrm>
                <a:off x="86360" y="3518422"/>
                <a:ext cx="12306903" cy="2340474"/>
              </a:xfrm>
            </p:spPr>
            <p:txBody>
              <a:bodyPr>
                <a:normAutofit fontScale="90000"/>
              </a:bodyPr>
              <a:lstStyle/>
              <a:p>
                <a:pPr marL="450215">
                  <a:lnSpc>
                    <a:spcPct val="200000"/>
                  </a:lnSpc>
                  <a:tabLst>
                    <a:tab pos="450215" algn="l"/>
                    <a:tab pos="630555" algn="l"/>
                  </a:tabLst>
                </a:pPr>
                <a:r>
                  <a:rPr lang="en-GB" sz="24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From the Reduced State Diagram</a:t>
                </a:r>
                <a:br>
                  <a:rPr lang="en-GB" sz="24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</a:br>
                <a:r>
                  <a:rPr lang="en-GB" sz="24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Step 3: K Map Expressions</a:t>
                </a:r>
                <a:br>
                  <a:rPr lang="en-GB" sz="24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1800" i="1" smtClean="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𝐷</m:t>
                          </m:r>
                        </m:e>
                        <m:sub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1</m:t>
                          </m:r>
                        </m:sub>
                      </m:sSub>
                      <m:r>
                        <a:rPr lang="en-GB" sz="18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GB" sz="1800" b="0" i="1" smtClean="0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𝑆𝑇</m:t>
                      </m:r>
                      <m:acc>
                        <m:accPr>
                          <m:chr m:val="̅"/>
                          <m:ctrlP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accPr>
                        <m:e>
                          <m:r>
                            <a:rPr lang="en-GB" sz="1800" b="0" i="1" smtClean="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𝑋</m:t>
                          </m:r>
                        </m:e>
                      </m:acc>
                    </m:oMath>
                    <m:oMath xmlns:m="http://schemas.openxmlformats.org/officeDocument/2006/math">
                      <m:sSub>
                        <m:sSubPr>
                          <m:ctrlP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𝐷</m:t>
                          </m:r>
                        </m:e>
                        <m:sub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GB" sz="18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=</m:t>
                      </m:r>
                      <m:acc>
                        <m:accPr>
                          <m:chr m:val="̅"/>
                          <m:ctrlP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accPr>
                        <m:e>
                          <m:r>
                            <a:rPr lang="en-GB" sz="1800" b="0" i="1" smtClean="0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𝑆</m:t>
                          </m:r>
                        </m:e>
                      </m:acc>
                      <m:r>
                        <a:rPr lang="en-GB" sz="1800" b="0" i="1" smtClean="0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𝑇</m:t>
                      </m:r>
                      <m:r>
                        <a:rPr lang="en-GB" sz="18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+</m:t>
                      </m:r>
                      <m:r>
                        <a:rPr lang="en-GB" sz="1800" b="0" i="1" smtClean="0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𝑆𝑋</m:t>
                      </m:r>
                      <m:r>
                        <a:rPr lang="en-GB" sz="18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+</m:t>
                      </m:r>
                      <m:r>
                        <a:rPr lang="en-GB" sz="1800" b="0" i="1" smtClean="0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𝑅𝑋</m:t>
                      </m:r>
                    </m:oMath>
                    <m:oMath xmlns:m="http://schemas.openxmlformats.org/officeDocument/2006/math">
                      <m:sSub>
                        <m:sSubPr>
                          <m:ctrlP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𝐷</m:t>
                          </m:r>
                        </m:e>
                        <m:sub>
                          <m:r>
                            <a:rPr lang="en-GB" sz="1800" i="1">
                              <a:effectLst/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3</m:t>
                          </m:r>
                        </m:sub>
                      </m:sSub>
                      <m:r>
                        <a:rPr lang="en-GB" sz="18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GB" sz="1800" b="0" i="1" smtClean="0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𝑋</m:t>
                      </m:r>
                    </m:oMath>
                    <m:oMath xmlns:m="http://schemas.openxmlformats.org/officeDocument/2006/math">
                      <m:r>
                        <a:rPr lang="en-GB" sz="1800" b="0" i="1" smtClean="0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𝑍</m:t>
                      </m:r>
                      <m:r>
                        <a:rPr lang="en-GB" sz="18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GB" sz="1800" b="0" i="1" smtClean="0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𝑅𝑋</m:t>
                      </m:r>
                      <m:r>
                        <a:rPr lang="en-GB" sz="1800" i="1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+</m:t>
                      </m:r>
                      <m:r>
                        <a:rPr lang="en-GB" sz="1800" b="0" i="1" smtClean="0">
                          <a:effectLst/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𝑆𝑇𝑋</m:t>
                      </m:r>
                    </m:oMath>
                  </m:oMathPara>
                </a14:m>
                <a:br>
                  <a:rPr lang="en-GB" sz="1800" dirty="0">
                    <a:effectLst/>
                    <a:latin typeface="Calibri" panose="020F0502020204030204" pitchFamily="34" charset="0"/>
                    <a:ea typeface="DengXian" panose="02010600030101010101" pitchFamily="2" charset="-122"/>
                    <a:cs typeface="Arial" panose="020B0604020202020204" pitchFamily="34" charset="0"/>
                  </a:rPr>
                </a:br>
                <a:br>
                  <a:rPr lang="en-GB" sz="1800" dirty="0">
                    <a:effectLst/>
                    <a:latin typeface="Calibri" panose="020F0502020204030204" pitchFamily="34" charset="0"/>
                    <a:ea typeface="DengXian" panose="02010600030101010101" pitchFamily="2" charset="-122"/>
                    <a:cs typeface="Arial" panose="020B0604020202020204" pitchFamily="34" charset="0"/>
                  </a:rPr>
                </a:br>
                <a:br>
                  <a:rPr lang="en-GB" sz="24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</a:br>
                <a:br>
                  <a:rPr lang="en-GB" sz="1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</a:br>
                <a:r>
                  <a:rPr lang="en-GB" sz="1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								</a:t>
                </a:r>
                <a:br>
                  <a:rPr lang="en-GB" sz="18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</a:br>
                <a:r>
                  <a:rPr lang="en-GB" sz="27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								</a:t>
                </a:r>
                <a:br>
                  <a:rPr lang="en-GB" sz="27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</a:br>
                <a:r>
                  <a:rPr lang="en-GB" sz="27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		</a:t>
                </a:r>
                <a:r>
                  <a:rPr lang="en-ZA" sz="1200" dirty="0">
                    <a:effectLst/>
                    <a:latin typeface="Cambria" panose="02040503050406030204" pitchFamily="18" charset="0"/>
                    <a:ea typeface="Calibri" panose="020F0502020204030204" pitchFamily="34" charset="0"/>
                    <a:cs typeface="Arial" panose="020B0604020202020204" pitchFamily="34" charset="0"/>
                  </a:rPr>
                  <a:t>			</a:t>
                </a:r>
                <a:endParaRPr lang="en-GB" sz="2800" b="1" dirty="0">
                  <a:latin typeface="Cambria" panose="02040503050406030204" pitchFamily="18" charset="0"/>
                  <a:ea typeface="Cambria" panose="02040503050406030204" pitchFamily="18" charset="0"/>
                </a:endParaRPr>
              </a:p>
            </p:txBody>
          </p:sp>
        </mc:Choice>
        <mc:Fallback xmlns=""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BBD1089C-42CE-462F-F9D5-CBB6DE9A441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86360" y="3518422"/>
                <a:ext cx="12306903" cy="2340474"/>
              </a:xfrm>
              <a:blipFill>
                <a:blip r:embed="rId3"/>
                <a:stretch>
                  <a:fillRect t="-8203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10</a:t>
            </a:fld>
            <a:endParaRPr lang="en-GB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468B54AD-B017-AFC2-458E-838DAD3167F3}"/>
              </a:ext>
            </a:extLst>
          </p:cNvPr>
          <p:cNvSpPr txBox="1">
            <a:spLocks/>
          </p:cNvSpPr>
          <p:nvPr/>
        </p:nvSpPr>
        <p:spPr>
          <a:xfrm>
            <a:off x="3119120" y="293212"/>
            <a:ext cx="11290572" cy="10596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Calibri "/>
                <a:ea typeface="Cambria" panose="02040503050406030204" pitchFamily="18" charset="0"/>
                <a:cs typeface="Arial"/>
              </a:rPr>
              <a:t>State Reduction - Example	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1AD646-39A2-6136-48CB-93AD606245AD}"/>
              </a:ext>
            </a:extLst>
          </p:cNvPr>
          <p:cNvSpPr txBox="1">
            <a:spLocks/>
          </p:cNvSpPr>
          <p:nvPr/>
        </p:nvSpPr>
        <p:spPr>
          <a:xfrm>
            <a:off x="211959" y="6678272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523682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1089C-42CE-462F-F9D5-CBB6DE9A4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" y="1410222"/>
            <a:ext cx="12306903" cy="2340474"/>
          </a:xfrm>
        </p:spPr>
        <p:txBody>
          <a:bodyPr>
            <a:normAutofit fontScale="90000"/>
          </a:bodyPr>
          <a:lstStyle/>
          <a:p>
            <a:pPr lvl="0">
              <a:lnSpc>
                <a:spcPct val="200000"/>
              </a:lnSpc>
              <a:tabLst>
                <a:tab pos="540385" algn="l"/>
              </a:tabLst>
            </a:pPr>
            <a: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From the Reduced State Diagram</a:t>
            </a:r>
            <a:b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Step 4: Logic Diagram</a:t>
            </a:r>
            <a:br>
              <a:rPr lang="en-GB" sz="24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en-GB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12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						</a:t>
            </a:r>
            <a:b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						</a:t>
            </a:r>
            <a:b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en-GB" sz="27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</a:t>
            </a:r>
            <a:r>
              <a:rPr lang="en-ZA" sz="1200" dirty="0"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			</a:t>
            </a:r>
            <a:endParaRPr lang="en-GB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11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C01D17B-5593-1E1F-93B0-09ED617521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292" y="1728498"/>
            <a:ext cx="6362700" cy="5124450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B5CA1E14-DB38-E9AE-7F1A-25E3547EBA9F}"/>
              </a:ext>
            </a:extLst>
          </p:cNvPr>
          <p:cNvSpPr txBox="1">
            <a:spLocks/>
          </p:cNvSpPr>
          <p:nvPr/>
        </p:nvSpPr>
        <p:spPr>
          <a:xfrm>
            <a:off x="3119120" y="293212"/>
            <a:ext cx="11290572" cy="10596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Calibri "/>
                <a:ea typeface="Cambria" panose="02040503050406030204" pitchFamily="18" charset="0"/>
                <a:cs typeface="Arial"/>
              </a:rPr>
              <a:t>State Reduction - Example	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70AE5BF-198C-8CD8-D3F3-219F91275A1B}"/>
              </a:ext>
            </a:extLst>
          </p:cNvPr>
          <p:cNvSpPr txBox="1">
            <a:spLocks/>
          </p:cNvSpPr>
          <p:nvPr/>
        </p:nvSpPr>
        <p:spPr>
          <a:xfrm>
            <a:off x="211959" y="6678272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ACDA6001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2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16741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BE605BA5-7179-54D8-AA19-BC9809E09348}"/>
              </a:ext>
            </a:extLst>
          </p:cNvPr>
          <p:cNvSpPr txBox="1">
            <a:spLocks/>
          </p:cNvSpPr>
          <p:nvPr/>
        </p:nvSpPr>
        <p:spPr>
          <a:xfrm>
            <a:off x="4375931" y="2913611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>
                <a:latin typeface="Arial"/>
                <a:cs typeface="Arial"/>
              </a:rPr>
              <a:t>Thank you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9027904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200_Title Pag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200_Sub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UWTSD 200_Sub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UWTSD 200_Sub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UWTSD 200_Sub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UWTSD 200_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UWTSD 200_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UWTSD 200_Text 5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UWTSD 200_Text 6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UWTSD 200_Text 7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UWTSD 200_Text 8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UWTSD Logo Variations with Image Behi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UWTSD Logo Full Colour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UWTSD Logo only mono_top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UWTSD Logo only mono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0804DBFC42F64693D899720BA9B0FE" ma:contentTypeVersion="12" ma:contentTypeDescription="Create a new document." ma:contentTypeScope="" ma:versionID="5c81c53a402e6d4cdf1213f0cdb4457e">
  <xsd:schema xmlns:xsd="http://www.w3.org/2001/XMLSchema" xmlns:xs="http://www.w3.org/2001/XMLSchema" xmlns:p="http://schemas.microsoft.com/office/2006/metadata/properties" xmlns:ns3="d8e79d84-78fb-44a9-92e9-d04bdd8f0359" xmlns:ns4="04c7059f-bde8-4ce9-bb0f-e52888740953" targetNamespace="http://schemas.microsoft.com/office/2006/metadata/properties" ma:root="true" ma:fieldsID="be1b2890ab1318a7a06729010eb0bbf9" ns3:_="" ns4:_="">
    <xsd:import namespace="d8e79d84-78fb-44a9-92e9-d04bdd8f0359"/>
    <xsd:import namespace="04c7059f-bde8-4ce9-bb0f-e5288874095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DateTaken" minOccurs="0"/>
                <xsd:element ref="ns3:MediaServiceAutoTags" minOccurs="0"/>
                <xsd:element ref="ns3:MediaLengthInSeconds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e79d84-78fb-44a9-92e9-d04bdd8f035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c7059f-bde8-4ce9-bb0f-e52888740953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DB61DE1-D78C-49DF-BF2B-F8284A9B5320}">
  <ds:schemaRefs>
    <ds:schemaRef ds:uri="04c7059f-bde8-4ce9-bb0f-e52888740953"/>
    <ds:schemaRef ds:uri="d8e79d84-78fb-44a9-92e9-d04bdd8f035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67D09DC4-48CE-45C2-9393-0A8E48C8FD95}">
  <ds:schemaRefs>
    <ds:schemaRef ds:uri="04c7059f-bde8-4ce9-bb0f-e52888740953"/>
    <ds:schemaRef ds:uri="d8e79d84-78fb-44a9-92e9-d04bdd8f0359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1184</Words>
  <Application>Microsoft Office PowerPoint</Application>
  <PresentationFormat>Widescreen</PresentationFormat>
  <Paragraphs>369</Paragraphs>
  <Slides>12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20</vt:i4>
      </vt:variant>
      <vt:variant>
        <vt:lpstr>Slide Titles</vt:lpstr>
      </vt:variant>
      <vt:variant>
        <vt:i4>12</vt:i4>
      </vt:variant>
    </vt:vector>
  </HeadingPairs>
  <TitlesOfParts>
    <vt:vector size="39" baseType="lpstr">
      <vt:lpstr>Calibri </vt:lpstr>
      <vt:lpstr>Arial</vt:lpstr>
      <vt:lpstr>Calibri</vt:lpstr>
      <vt:lpstr>Calibri Light</vt:lpstr>
      <vt:lpstr>Cambria</vt:lpstr>
      <vt:lpstr>Cambria Math</vt:lpstr>
      <vt:lpstr>Times New Roman</vt:lpstr>
      <vt:lpstr>UWTSD 200_Title Page</vt:lpstr>
      <vt:lpstr>UWTSD 200_Title Page 1</vt:lpstr>
      <vt:lpstr>UWTSD 200_Title Page 2</vt:lpstr>
      <vt:lpstr>UWTSD 200_Title Page 3</vt:lpstr>
      <vt:lpstr>UWTSD 200_Subtitle 1</vt:lpstr>
      <vt:lpstr>UWTSD 200_Subtitle 2</vt:lpstr>
      <vt:lpstr>UWTSD 200_Subtitle 3</vt:lpstr>
      <vt:lpstr>UWTSD 200_Subtitle 4</vt:lpstr>
      <vt:lpstr>UWTSD 200_Text 1</vt:lpstr>
      <vt:lpstr>UWTSD 200_Text 2</vt:lpstr>
      <vt:lpstr>UWTSD 200_Text 3</vt:lpstr>
      <vt:lpstr>UWTSD 200_Text 4</vt:lpstr>
      <vt:lpstr>UWTSD 200_Text 5</vt:lpstr>
      <vt:lpstr>UWTSD 200_Text 6</vt:lpstr>
      <vt:lpstr>UWTSD 200_Text 7</vt:lpstr>
      <vt:lpstr>UWTSD 200_Text 8</vt:lpstr>
      <vt:lpstr>UWTSD Logo Variations with Image Behind</vt:lpstr>
      <vt:lpstr>UWTSD Logo Full Colour_Bottom Left</vt:lpstr>
      <vt:lpstr>UWTSD Logo only mono_top left</vt:lpstr>
      <vt:lpstr>UWTSD Logo only mono_bottom left</vt:lpstr>
      <vt:lpstr>PowerPoint Presentation</vt:lpstr>
      <vt:lpstr>Determine the reduced state diagram for the state diagram given below. Also, for the obtained reduced state diagram answer the following                        </vt:lpstr>
      <vt:lpstr>To draw the Reduced State Diagram Step 1: State Table                        </vt:lpstr>
      <vt:lpstr>To draw the Reduced State Diagram Step 2:  Reduced State Table                        </vt:lpstr>
      <vt:lpstr>To draw the Reduced State Diagram Step 2:  Further Reduced State Table                        </vt:lpstr>
      <vt:lpstr>To draw the Reduced State Diagram Step 3: Reduced State Diagram                        </vt:lpstr>
      <vt:lpstr>From Reduced State Diagram Step 1: Show its state Assignment                        </vt:lpstr>
      <vt:lpstr>From the Reduced State Diagram Step 2: Obtain the state Table                        </vt:lpstr>
      <vt:lpstr>From the Reduced State Diagram Step 2: Obtain Excitation Table using any Flip- flop.                         </vt:lpstr>
      <vt:lpstr>From the Reduced State Diagram Step 3: K Map Expressions D_1=STX ̅ D_2=S ̅T+SX+RX D_3=X Z=RX+STX                           </vt:lpstr>
      <vt:lpstr>From the Reduced State Diagram Step 4: Logic Diagram                        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Jenifer Prince Devaraj</cp:lastModifiedBy>
  <cp:revision>9</cp:revision>
  <dcterms:created xsi:type="dcterms:W3CDTF">2021-03-09T15:35:42Z</dcterms:created>
  <dcterms:modified xsi:type="dcterms:W3CDTF">2023-11-15T12:55:34Z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0x010100A20804DBFC42F64693D899720BA9B0FE</vt:lpwstr>
  </property>
</Properties>
</file>