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diagrams/data1.xml" ContentType="application/vnd.openxmlformats-officedocument.drawingml.diagramData+xml"/>
  <Override PartName="/ppt/slides/slide7.xml" ContentType="application/vnd.openxmlformats-officedocument.presentationml.slide+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Layouts/slideLayout2.xml" ContentType="application/vnd.openxmlformats-officedocument.presentationml.slideLayout+xml"/>
  <Override PartName="/ppt/notesSlides/notesSlide1.xml" ContentType="application/vnd.openxmlformats-officedocument.presentationml.notesSlide+xml"/>
  <Override PartName="/ppt/slideLayouts/slideLayout3.xml" ContentType="application/vnd.openxmlformats-officedocument.presentationml.slideLayout+xml"/>
  <Override PartName="/ppt/slideMasters/slideMaster1.xml" ContentType="application/vnd.openxmlformats-officedocument.presentationml.slideMaster+xml"/>
  <Override PartName="/ppt/slideMasters/slideMaster3.xml" ContentType="application/vnd.openxmlformats-officedocument.presentationml.slideMaster+xml"/>
  <Override PartName="/ppt/slideMasters/slideMaster2.xml" ContentType="application/vnd.openxmlformats-officedocument.presentationml.slideMaster+xml"/>
  <Override PartName="/ppt/notesSlides/notesSlide2.xml" ContentType="application/vnd.openxmlformats-officedocument.presentationml.notesSlide+xml"/>
  <Override PartName="/ppt/slideLayouts/slideLayout1.xml" ContentType="application/vnd.openxmlformats-officedocument.presentationml.slideLayout+xml"/>
  <Override PartName="/ppt/notesMasters/notesMaster1.xml" ContentType="application/vnd.openxmlformats-officedocument.presentationml.notesMaster+xml"/>
  <Override PartName="/ppt/theme/theme1.xml" ContentType="application/vnd.openxmlformats-officedocument.theme+xml"/>
  <Override PartName="/ppt/theme/theme3.xml" ContentType="application/vnd.openxmlformats-officedocument.theme+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theme/theme2.xml" ContentType="application/vnd.openxmlformats-officedocument.theme+xml"/>
  <Override PartName="/ppt/diagrams/layout1.xml" ContentType="application/vnd.openxmlformats-officedocument.drawingml.diagramLayout+xml"/>
  <Override PartName="/ppt/theme/theme4.xml" ContentType="application/vnd.openxmlformats-officedocument.theme+xml"/>
  <Override PartName="/ppt/presProps.xml" ContentType="application/vnd.openxmlformats-officedocument.presentationml.presProps+xml"/>
  <Override PartName="/ppt/viewProps.xml" ContentType="application/vnd.openxmlformats-officedocument.presentationml.viewProps+xml"/>
  <Override PartName="/ppt/tableStyles.xml" ContentType="application/vnd.openxmlformats-officedocument.presentationml.tableStyles+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docProps/app.xml" ContentType="application/vnd.openxmlformats-officedocument.extended-properties+xml"/>
  <Override PartName="/docProps/custom.xml" ContentType="application/vnd.openxmlformats-officedocument.custom-properties+xml"/>
  <Override PartName="/docProps/core.xml" ContentType="application/vnd.openxmlformats-package.core-properties+xml"/>
  <Override PartName="/customXml/itemProps4.xml" ContentType="application/vnd.openxmlformats-officedocument.customXml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4"/>
    <p:sldMasterId id="2147483703" r:id="rId5"/>
    <p:sldMasterId id="2147483662" r:id="rId6"/>
  </p:sldMasterIdLst>
  <p:notesMasterIdLst>
    <p:notesMasterId r:id="rId16"/>
  </p:notesMasterIdLst>
  <p:sldIdLst>
    <p:sldId id="256" r:id="rId7"/>
    <p:sldId id="258" r:id="rId8"/>
    <p:sldId id="259" r:id="rId9"/>
    <p:sldId id="260" r:id="rId10"/>
    <p:sldId id="261" r:id="rId11"/>
    <p:sldId id="262" r:id="rId12"/>
    <p:sldId id="263" r:id="rId13"/>
    <p:sldId id="264" r:id="rId14"/>
    <p:sldId id="265" r:id="rId15"/>
  </p:sldIdLst>
  <p:sldSz cx="9144000" cy="6858000" type="screen4x3"/>
  <p:notesSz cx="6858000" cy="9144000"/>
  <p:defaultTextStyle>
    <a:defPPr>
      <a:defRPr lang="en-US"/>
    </a:defPPr>
    <a:lvl1pPr algn="l" rtl="0" fontAlgn="base">
      <a:spcBef>
        <a:spcPct val="0"/>
      </a:spcBef>
      <a:spcAft>
        <a:spcPct val="0"/>
      </a:spcAft>
      <a:defRPr kern="1200">
        <a:solidFill>
          <a:schemeClr val="tx1"/>
        </a:solidFill>
        <a:latin typeface="Calibri" panose="020F0502020204030204" pitchFamily="34" charset="0"/>
        <a:ea typeface="+mn-ea"/>
        <a:cs typeface="Arial" panose="020B0604020202020204" pitchFamily="34" charset="0"/>
      </a:defRPr>
    </a:lvl1pPr>
    <a:lvl2pPr marL="457200" algn="l" rtl="0" fontAlgn="base">
      <a:spcBef>
        <a:spcPct val="0"/>
      </a:spcBef>
      <a:spcAft>
        <a:spcPct val="0"/>
      </a:spcAft>
      <a:defRPr kern="1200">
        <a:solidFill>
          <a:schemeClr val="tx1"/>
        </a:solidFill>
        <a:latin typeface="Calibri" panose="020F0502020204030204" pitchFamily="34" charset="0"/>
        <a:ea typeface="+mn-ea"/>
        <a:cs typeface="Arial" panose="020B0604020202020204" pitchFamily="34" charset="0"/>
      </a:defRPr>
    </a:lvl2pPr>
    <a:lvl3pPr marL="914400" algn="l" rtl="0" fontAlgn="base">
      <a:spcBef>
        <a:spcPct val="0"/>
      </a:spcBef>
      <a:spcAft>
        <a:spcPct val="0"/>
      </a:spcAft>
      <a:defRPr kern="1200">
        <a:solidFill>
          <a:schemeClr val="tx1"/>
        </a:solidFill>
        <a:latin typeface="Calibri" panose="020F0502020204030204" pitchFamily="34" charset="0"/>
        <a:ea typeface="+mn-ea"/>
        <a:cs typeface="Arial" panose="020B0604020202020204" pitchFamily="34" charset="0"/>
      </a:defRPr>
    </a:lvl3pPr>
    <a:lvl4pPr marL="1371600" algn="l" rtl="0" fontAlgn="base">
      <a:spcBef>
        <a:spcPct val="0"/>
      </a:spcBef>
      <a:spcAft>
        <a:spcPct val="0"/>
      </a:spcAft>
      <a:defRPr kern="1200">
        <a:solidFill>
          <a:schemeClr val="tx1"/>
        </a:solidFill>
        <a:latin typeface="Calibri" panose="020F0502020204030204" pitchFamily="34" charset="0"/>
        <a:ea typeface="+mn-ea"/>
        <a:cs typeface="Arial" panose="020B0604020202020204" pitchFamily="34" charset="0"/>
      </a:defRPr>
    </a:lvl4pPr>
    <a:lvl5pPr marL="1828800" algn="l" rtl="0" fontAlgn="base">
      <a:spcBef>
        <a:spcPct val="0"/>
      </a:spcBef>
      <a:spcAft>
        <a:spcPct val="0"/>
      </a:spcAft>
      <a:defRPr kern="1200">
        <a:solidFill>
          <a:schemeClr val="tx1"/>
        </a:solidFill>
        <a:latin typeface="Calibri" panose="020F050202020403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Calibri" panose="020F050202020403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Calibri" panose="020F050202020403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Calibri" panose="020F050202020403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Calibri" panose="020F050202020403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1"/>
    <p:restoredTop sz="66088" autoAdjust="0"/>
  </p:normalViewPr>
  <p:slideViewPr>
    <p:cSldViewPr snapToGrid="0" snapToObjects="1">
      <p:cViewPr>
        <p:scale>
          <a:sx n="90" d="100"/>
          <a:sy n="90" d="100"/>
        </p:scale>
        <p:origin x="-732" y="540"/>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2.xml"/><Relationship Id="rId13" Type="http://schemas.openxmlformats.org/officeDocument/2006/relationships/slide" Target="slides/slide7.xml"/><Relationship Id="rId18" Type="http://schemas.openxmlformats.org/officeDocument/2006/relationships/viewProps" Target="viewProps.xml"/><Relationship Id="rId3" Type="http://schemas.openxmlformats.org/officeDocument/2006/relationships/customXml" Target="../customXml/item3.xml"/><Relationship Id="rId21" Type="http://schemas.openxmlformats.org/officeDocument/2006/relationships/customXml" Target="../customXml/item4.xml"/><Relationship Id="rId7" Type="http://schemas.openxmlformats.org/officeDocument/2006/relationships/slide" Target="slides/slide1.xml"/><Relationship Id="rId12" Type="http://schemas.openxmlformats.org/officeDocument/2006/relationships/slide" Target="slides/slide6.xml"/><Relationship Id="rId17"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5.xml"/><Relationship Id="rId5" Type="http://schemas.openxmlformats.org/officeDocument/2006/relationships/slideMaster" Target="slideMasters/slideMaster2.xml"/><Relationship Id="rId15" Type="http://schemas.openxmlformats.org/officeDocument/2006/relationships/slide" Target="slides/slide9.xml"/><Relationship Id="rId10" Type="http://schemas.openxmlformats.org/officeDocument/2006/relationships/slide" Target="slides/slide4.xml"/><Relationship Id="rId19"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3.xml"/><Relationship Id="rId14" Type="http://schemas.openxmlformats.org/officeDocument/2006/relationships/slide" Target="slides/slide8.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B15333E-577B-4507-82FD-F684985DBE25}" type="doc">
      <dgm:prSet loTypeId="urn:microsoft.com/office/officeart/2005/8/layout/venn1" loCatId="relationship" qsTypeId="urn:microsoft.com/office/officeart/2005/8/quickstyle/simple1" qsCatId="simple" csTypeId="urn:microsoft.com/office/officeart/2005/8/colors/accent1_2" csCatId="accent1" phldr="1"/>
      <dgm:spPr/>
    </dgm:pt>
    <dgm:pt modelId="{72CE42E3-8571-4CFD-805C-A5ECFBC37328}">
      <dgm:prSet phldrT="[Text]"/>
      <dgm:spPr>
        <a:solidFill>
          <a:srgbClr val="009A84">
            <a:alpha val="49804"/>
          </a:srgbClr>
        </a:solidFill>
      </dgm:spPr>
      <dgm:t>
        <a:bodyPr/>
        <a:lstStyle/>
        <a:p>
          <a:pPr algn="ctr"/>
          <a:r>
            <a:rPr lang="en-US" b="1" dirty="0">
              <a:latin typeface="Arial" panose="020B0604020202020204" pitchFamily="34" charset="0"/>
              <a:cs typeface="Arial" panose="020B0604020202020204" pitchFamily="34" charset="0"/>
            </a:rPr>
            <a:t>ALN reform</a:t>
          </a:r>
        </a:p>
      </dgm:t>
    </dgm:pt>
    <dgm:pt modelId="{479DD3CE-BC36-45EB-8F84-C4AD3F45357A}" type="parTrans" cxnId="{C9D4D372-BF0C-4BF7-ABC6-B0B21D03CCB5}">
      <dgm:prSet/>
      <dgm:spPr/>
      <dgm:t>
        <a:bodyPr/>
        <a:lstStyle/>
        <a:p>
          <a:pPr algn="ctr"/>
          <a:endParaRPr lang="en-US"/>
        </a:p>
      </dgm:t>
    </dgm:pt>
    <dgm:pt modelId="{45AB4001-29DE-49B6-BA4A-6F0B8E51F308}" type="sibTrans" cxnId="{C9D4D372-BF0C-4BF7-ABC6-B0B21D03CCB5}">
      <dgm:prSet/>
      <dgm:spPr/>
      <dgm:t>
        <a:bodyPr/>
        <a:lstStyle/>
        <a:p>
          <a:pPr algn="ctr"/>
          <a:endParaRPr lang="en-US"/>
        </a:p>
      </dgm:t>
    </dgm:pt>
    <dgm:pt modelId="{EFB609CB-3488-4658-9B36-658ED52EB41A}">
      <dgm:prSet phldrT="[Text]"/>
      <dgm:spPr>
        <a:solidFill>
          <a:srgbClr val="009A84">
            <a:alpha val="50000"/>
          </a:srgbClr>
        </a:solidFill>
      </dgm:spPr>
      <dgm:t>
        <a:bodyPr/>
        <a:lstStyle/>
        <a:p>
          <a:pPr algn="ctr"/>
          <a:r>
            <a:rPr lang="en-US" b="1" dirty="0">
              <a:latin typeface="Arial" panose="020B0604020202020204" pitchFamily="34" charset="0"/>
              <a:cs typeface="Arial" panose="020B0604020202020204" pitchFamily="34" charset="0"/>
            </a:rPr>
            <a:t>Our national mission</a:t>
          </a:r>
        </a:p>
      </dgm:t>
    </dgm:pt>
    <dgm:pt modelId="{4C8C258F-DB4F-456B-AEF9-C2B3284557A4}" type="parTrans" cxnId="{20E9A075-CF64-4638-8CEB-41DE1CA20BBE}">
      <dgm:prSet/>
      <dgm:spPr/>
      <dgm:t>
        <a:bodyPr/>
        <a:lstStyle/>
        <a:p>
          <a:pPr algn="ctr"/>
          <a:endParaRPr lang="en-US"/>
        </a:p>
      </dgm:t>
    </dgm:pt>
    <dgm:pt modelId="{1D2F63B3-0CE9-453D-B2F6-FA392B20CDC3}" type="sibTrans" cxnId="{20E9A075-CF64-4638-8CEB-41DE1CA20BBE}">
      <dgm:prSet/>
      <dgm:spPr/>
      <dgm:t>
        <a:bodyPr/>
        <a:lstStyle/>
        <a:p>
          <a:pPr algn="ctr"/>
          <a:endParaRPr lang="en-US"/>
        </a:p>
      </dgm:t>
    </dgm:pt>
    <dgm:pt modelId="{2490DB4E-AEFA-4CD3-AE21-36A3C06E48FA}">
      <dgm:prSet phldrT="[Text]"/>
      <dgm:spPr>
        <a:solidFill>
          <a:srgbClr val="009A84">
            <a:alpha val="50000"/>
          </a:srgbClr>
        </a:solidFill>
      </dgm:spPr>
      <dgm:t>
        <a:bodyPr/>
        <a:lstStyle/>
        <a:p>
          <a:pPr algn="ctr"/>
          <a:r>
            <a:rPr lang="en-US" b="1" dirty="0">
              <a:latin typeface="Arial" panose="020B0604020202020204" pitchFamily="34" charset="0"/>
              <a:cs typeface="Arial" panose="020B0604020202020204" pitchFamily="34" charset="0"/>
            </a:rPr>
            <a:t>Professional standards</a:t>
          </a:r>
        </a:p>
      </dgm:t>
    </dgm:pt>
    <dgm:pt modelId="{0EECAE8A-2F39-4466-865C-00A75816EE5E}" type="parTrans" cxnId="{24EE36D8-E2AA-4FA1-AB9B-976712709B02}">
      <dgm:prSet/>
      <dgm:spPr/>
      <dgm:t>
        <a:bodyPr/>
        <a:lstStyle/>
        <a:p>
          <a:pPr algn="ctr"/>
          <a:endParaRPr lang="en-US"/>
        </a:p>
      </dgm:t>
    </dgm:pt>
    <dgm:pt modelId="{DB72966F-F8DD-4737-8F2C-E8886D8E210D}" type="sibTrans" cxnId="{24EE36D8-E2AA-4FA1-AB9B-976712709B02}">
      <dgm:prSet/>
      <dgm:spPr/>
      <dgm:t>
        <a:bodyPr/>
        <a:lstStyle/>
        <a:p>
          <a:pPr algn="ctr"/>
          <a:endParaRPr lang="en-US"/>
        </a:p>
      </dgm:t>
    </dgm:pt>
    <dgm:pt modelId="{AE8272E6-95F0-4ABE-98E7-43F089319963}" type="pres">
      <dgm:prSet presAssocID="{AB15333E-577B-4507-82FD-F684985DBE25}" presName="compositeShape" presStyleCnt="0">
        <dgm:presLayoutVars>
          <dgm:chMax val="7"/>
          <dgm:dir/>
          <dgm:resizeHandles val="exact"/>
        </dgm:presLayoutVars>
      </dgm:prSet>
      <dgm:spPr/>
    </dgm:pt>
    <dgm:pt modelId="{916032EE-BB90-4ED1-8276-74B0FCC52616}" type="pres">
      <dgm:prSet presAssocID="{72CE42E3-8571-4CFD-805C-A5ECFBC37328}" presName="circ1" presStyleLbl="vennNode1" presStyleIdx="0" presStyleCnt="3"/>
      <dgm:spPr/>
    </dgm:pt>
    <dgm:pt modelId="{5020DFC8-60E9-47C7-A43E-F1C3DC50021C}" type="pres">
      <dgm:prSet presAssocID="{72CE42E3-8571-4CFD-805C-A5ECFBC37328}" presName="circ1Tx" presStyleLbl="revTx" presStyleIdx="0" presStyleCnt="0">
        <dgm:presLayoutVars>
          <dgm:chMax val="0"/>
          <dgm:chPref val="0"/>
          <dgm:bulletEnabled val="1"/>
        </dgm:presLayoutVars>
      </dgm:prSet>
      <dgm:spPr/>
    </dgm:pt>
    <dgm:pt modelId="{A4640700-2753-4F7F-B521-D650021C60FC}" type="pres">
      <dgm:prSet presAssocID="{EFB609CB-3488-4658-9B36-658ED52EB41A}" presName="circ2" presStyleLbl="vennNode1" presStyleIdx="1" presStyleCnt="3"/>
      <dgm:spPr/>
    </dgm:pt>
    <dgm:pt modelId="{D8C7C76F-B0F9-41BA-8596-28F4F3D9C575}" type="pres">
      <dgm:prSet presAssocID="{EFB609CB-3488-4658-9B36-658ED52EB41A}" presName="circ2Tx" presStyleLbl="revTx" presStyleIdx="0" presStyleCnt="0">
        <dgm:presLayoutVars>
          <dgm:chMax val="0"/>
          <dgm:chPref val="0"/>
          <dgm:bulletEnabled val="1"/>
        </dgm:presLayoutVars>
      </dgm:prSet>
      <dgm:spPr/>
    </dgm:pt>
    <dgm:pt modelId="{F07C135C-26F3-446E-B8AE-AE72A5EEC286}" type="pres">
      <dgm:prSet presAssocID="{2490DB4E-AEFA-4CD3-AE21-36A3C06E48FA}" presName="circ3" presStyleLbl="vennNode1" presStyleIdx="2" presStyleCnt="3"/>
      <dgm:spPr/>
    </dgm:pt>
    <dgm:pt modelId="{95125A3B-7ED0-459B-AE33-98130CCD62C3}" type="pres">
      <dgm:prSet presAssocID="{2490DB4E-AEFA-4CD3-AE21-36A3C06E48FA}" presName="circ3Tx" presStyleLbl="revTx" presStyleIdx="0" presStyleCnt="0">
        <dgm:presLayoutVars>
          <dgm:chMax val="0"/>
          <dgm:chPref val="0"/>
          <dgm:bulletEnabled val="1"/>
        </dgm:presLayoutVars>
      </dgm:prSet>
      <dgm:spPr/>
    </dgm:pt>
  </dgm:ptLst>
  <dgm:cxnLst>
    <dgm:cxn modelId="{E885F919-6F59-4965-8726-9A1C0E84F7F6}" type="presOf" srcId="{2490DB4E-AEFA-4CD3-AE21-36A3C06E48FA}" destId="{95125A3B-7ED0-459B-AE33-98130CCD62C3}" srcOrd="1" destOrd="0" presId="urn:microsoft.com/office/officeart/2005/8/layout/venn1"/>
    <dgm:cxn modelId="{970C921D-73A4-4F42-9527-95C9224585B1}" type="presOf" srcId="{2490DB4E-AEFA-4CD3-AE21-36A3C06E48FA}" destId="{F07C135C-26F3-446E-B8AE-AE72A5EEC286}" srcOrd="0" destOrd="0" presId="urn:microsoft.com/office/officeart/2005/8/layout/venn1"/>
    <dgm:cxn modelId="{94D90B40-125D-40E3-B324-69BEA751A6A7}" type="presOf" srcId="{AB15333E-577B-4507-82FD-F684985DBE25}" destId="{AE8272E6-95F0-4ABE-98E7-43F089319963}" srcOrd="0" destOrd="0" presId="urn:microsoft.com/office/officeart/2005/8/layout/venn1"/>
    <dgm:cxn modelId="{99C32B5F-1AE8-4570-A875-4E6BD4E10F08}" type="presOf" srcId="{EFB609CB-3488-4658-9B36-658ED52EB41A}" destId="{A4640700-2753-4F7F-B521-D650021C60FC}" srcOrd="0" destOrd="0" presId="urn:microsoft.com/office/officeart/2005/8/layout/venn1"/>
    <dgm:cxn modelId="{209BCE6F-9B12-42BD-8113-3BBF3A3DFEEE}" type="presOf" srcId="{72CE42E3-8571-4CFD-805C-A5ECFBC37328}" destId="{916032EE-BB90-4ED1-8276-74B0FCC52616}" srcOrd="0" destOrd="0" presId="urn:microsoft.com/office/officeart/2005/8/layout/venn1"/>
    <dgm:cxn modelId="{C9D4D372-BF0C-4BF7-ABC6-B0B21D03CCB5}" srcId="{AB15333E-577B-4507-82FD-F684985DBE25}" destId="{72CE42E3-8571-4CFD-805C-A5ECFBC37328}" srcOrd="0" destOrd="0" parTransId="{479DD3CE-BC36-45EB-8F84-C4AD3F45357A}" sibTransId="{45AB4001-29DE-49B6-BA4A-6F0B8E51F308}"/>
    <dgm:cxn modelId="{0E7C7D53-F264-41C1-9EF5-AFE2C7D2D914}" type="presOf" srcId="{EFB609CB-3488-4658-9B36-658ED52EB41A}" destId="{D8C7C76F-B0F9-41BA-8596-28F4F3D9C575}" srcOrd="1" destOrd="0" presId="urn:microsoft.com/office/officeart/2005/8/layout/venn1"/>
    <dgm:cxn modelId="{20E9A075-CF64-4638-8CEB-41DE1CA20BBE}" srcId="{AB15333E-577B-4507-82FD-F684985DBE25}" destId="{EFB609CB-3488-4658-9B36-658ED52EB41A}" srcOrd="1" destOrd="0" parTransId="{4C8C258F-DB4F-456B-AEF9-C2B3284557A4}" sibTransId="{1D2F63B3-0CE9-453D-B2F6-FA392B20CDC3}"/>
    <dgm:cxn modelId="{D6D92DC6-B41F-4086-8BAF-9FC58AB32DA7}" type="presOf" srcId="{72CE42E3-8571-4CFD-805C-A5ECFBC37328}" destId="{5020DFC8-60E9-47C7-A43E-F1C3DC50021C}" srcOrd="1" destOrd="0" presId="urn:microsoft.com/office/officeart/2005/8/layout/venn1"/>
    <dgm:cxn modelId="{24EE36D8-E2AA-4FA1-AB9B-976712709B02}" srcId="{AB15333E-577B-4507-82FD-F684985DBE25}" destId="{2490DB4E-AEFA-4CD3-AE21-36A3C06E48FA}" srcOrd="2" destOrd="0" parTransId="{0EECAE8A-2F39-4466-865C-00A75816EE5E}" sibTransId="{DB72966F-F8DD-4737-8F2C-E8886D8E210D}"/>
    <dgm:cxn modelId="{FAA07543-8C84-4CEB-A45D-416817C0F3A1}" type="presParOf" srcId="{AE8272E6-95F0-4ABE-98E7-43F089319963}" destId="{916032EE-BB90-4ED1-8276-74B0FCC52616}" srcOrd="0" destOrd="0" presId="urn:microsoft.com/office/officeart/2005/8/layout/venn1"/>
    <dgm:cxn modelId="{F4CF24BC-8DA9-4EFA-B8D4-A457580BD626}" type="presParOf" srcId="{AE8272E6-95F0-4ABE-98E7-43F089319963}" destId="{5020DFC8-60E9-47C7-A43E-F1C3DC50021C}" srcOrd="1" destOrd="0" presId="urn:microsoft.com/office/officeart/2005/8/layout/venn1"/>
    <dgm:cxn modelId="{384FC701-FF3B-451F-BE61-A55169CC616A}" type="presParOf" srcId="{AE8272E6-95F0-4ABE-98E7-43F089319963}" destId="{A4640700-2753-4F7F-B521-D650021C60FC}" srcOrd="2" destOrd="0" presId="urn:microsoft.com/office/officeart/2005/8/layout/venn1"/>
    <dgm:cxn modelId="{4761AFEA-8AC8-486F-B80C-1C458D9075FD}" type="presParOf" srcId="{AE8272E6-95F0-4ABE-98E7-43F089319963}" destId="{D8C7C76F-B0F9-41BA-8596-28F4F3D9C575}" srcOrd="3" destOrd="0" presId="urn:microsoft.com/office/officeart/2005/8/layout/venn1"/>
    <dgm:cxn modelId="{BAE903E4-973A-4474-A2DF-75A5C8F31CDA}" type="presParOf" srcId="{AE8272E6-95F0-4ABE-98E7-43F089319963}" destId="{F07C135C-26F3-446E-B8AE-AE72A5EEC286}" srcOrd="4" destOrd="0" presId="urn:microsoft.com/office/officeart/2005/8/layout/venn1"/>
    <dgm:cxn modelId="{48538026-746D-4CD8-8C9A-C2777B7FDE60}" type="presParOf" srcId="{AE8272E6-95F0-4ABE-98E7-43F089319963}" destId="{95125A3B-7ED0-459B-AE33-98130CCD62C3}" srcOrd="5" destOrd="0" presId="urn:microsoft.com/office/officeart/2005/8/layout/venn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16032EE-BB90-4ED1-8276-74B0FCC52616}">
      <dsp:nvSpPr>
        <dsp:cNvPr id="0" name=""/>
        <dsp:cNvSpPr/>
      </dsp:nvSpPr>
      <dsp:spPr>
        <a:xfrm>
          <a:off x="2733458" y="58854"/>
          <a:ext cx="2825028" cy="2825028"/>
        </a:xfrm>
        <a:prstGeom prst="ellipse">
          <a:avLst/>
        </a:prstGeom>
        <a:solidFill>
          <a:srgbClr val="009A84">
            <a:alpha val="49804"/>
          </a:srgb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marL="0" lvl="0" indent="0" algn="ctr" defTabSz="977900">
            <a:lnSpc>
              <a:spcPct val="90000"/>
            </a:lnSpc>
            <a:spcBef>
              <a:spcPct val="0"/>
            </a:spcBef>
            <a:spcAft>
              <a:spcPct val="35000"/>
            </a:spcAft>
            <a:buNone/>
          </a:pPr>
          <a:r>
            <a:rPr lang="en-US" sz="2200" b="1" kern="1200" dirty="0">
              <a:latin typeface="Arial" panose="020B0604020202020204" pitchFamily="34" charset="0"/>
              <a:cs typeface="Arial" panose="020B0604020202020204" pitchFamily="34" charset="0"/>
            </a:rPr>
            <a:t>ALN reform</a:t>
          </a:r>
        </a:p>
      </dsp:txBody>
      <dsp:txXfrm>
        <a:off x="3110129" y="553234"/>
        <a:ext cx="2071687" cy="1271262"/>
      </dsp:txXfrm>
    </dsp:sp>
    <dsp:sp modelId="{A4640700-2753-4F7F-B521-D650021C60FC}">
      <dsp:nvSpPr>
        <dsp:cNvPr id="0" name=""/>
        <dsp:cNvSpPr/>
      </dsp:nvSpPr>
      <dsp:spPr>
        <a:xfrm>
          <a:off x="3752823" y="1824497"/>
          <a:ext cx="2825028" cy="2825028"/>
        </a:xfrm>
        <a:prstGeom prst="ellipse">
          <a:avLst/>
        </a:prstGeom>
        <a:solidFill>
          <a:srgbClr val="009A84">
            <a:alpha val="50000"/>
          </a:srgb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marL="0" lvl="0" indent="0" algn="ctr" defTabSz="977900">
            <a:lnSpc>
              <a:spcPct val="90000"/>
            </a:lnSpc>
            <a:spcBef>
              <a:spcPct val="0"/>
            </a:spcBef>
            <a:spcAft>
              <a:spcPct val="35000"/>
            </a:spcAft>
            <a:buNone/>
          </a:pPr>
          <a:r>
            <a:rPr lang="en-US" sz="2200" b="1" kern="1200" dirty="0">
              <a:latin typeface="Arial" panose="020B0604020202020204" pitchFamily="34" charset="0"/>
              <a:cs typeface="Arial" panose="020B0604020202020204" pitchFamily="34" charset="0"/>
            </a:rPr>
            <a:t>Our national mission</a:t>
          </a:r>
        </a:p>
      </dsp:txBody>
      <dsp:txXfrm>
        <a:off x="4616811" y="2554296"/>
        <a:ext cx="1695017" cy="1553765"/>
      </dsp:txXfrm>
    </dsp:sp>
    <dsp:sp modelId="{F07C135C-26F3-446E-B8AE-AE72A5EEC286}">
      <dsp:nvSpPr>
        <dsp:cNvPr id="0" name=""/>
        <dsp:cNvSpPr/>
      </dsp:nvSpPr>
      <dsp:spPr>
        <a:xfrm>
          <a:off x="1714094" y="1824497"/>
          <a:ext cx="2825028" cy="2825028"/>
        </a:xfrm>
        <a:prstGeom prst="ellipse">
          <a:avLst/>
        </a:prstGeom>
        <a:solidFill>
          <a:srgbClr val="009A84">
            <a:alpha val="50000"/>
          </a:srgb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marL="0" lvl="0" indent="0" algn="ctr" defTabSz="977900">
            <a:lnSpc>
              <a:spcPct val="90000"/>
            </a:lnSpc>
            <a:spcBef>
              <a:spcPct val="0"/>
            </a:spcBef>
            <a:spcAft>
              <a:spcPct val="35000"/>
            </a:spcAft>
            <a:buNone/>
          </a:pPr>
          <a:r>
            <a:rPr lang="en-US" sz="2200" b="1" kern="1200" dirty="0">
              <a:latin typeface="Arial" panose="020B0604020202020204" pitchFamily="34" charset="0"/>
              <a:cs typeface="Arial" panose="020B0604020202020204" pitchFamily="34" charset="0"/>
            </a:rPr>
            <a:t>Professional standards</a:t>
          </a:r>
        </a:p>
      </dsp:txBody>
      <dsp:txXfrm>
        <a:off x="1980117" y="2554296"/>
        <a:ext cx="1695017" cy="1553765"/>
      </dsp:txXfrm>
    </dsp:sp>
  </dsp:spTree>
</dsp:drawing>
</file>

<file path=ppt/diagrams/layout1.xml><?xml version="1.0" encoding="utf-8"?>
<dgm:layoutDef xmlns:dgm="http://schemas.openxmlformats.org/drawingml/2006/diagram" xmlns:a="http://schemas.openxmlformats.org/drawingml/2006/main" uniqueId="urn:microsoft.com/office/officeart/2005/8/layout/venn1">
  <dgm:title val=""/>
  <dgm:desc val=""/>
  <dgm:catLst>
    <dgm:cat type="relationship" pri="28000"/>
    <dgm:cat type="convert" pri="19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Lst>
      <dgm:cxnLst>
        <dgm:cxn modelId="7" srcId="0" destId="1" srcOrd="0" destOrd="0"/>
        <dgm:cxn modelId="8" srcId="0" destId="2" srcOrd="1" destOrd="0"/>
        <dgm:cxn modelId="9" srcId="0" destId="3" srcOrd="2" destOrd="0"/>
        <dgm:cxn modelId="10" srcId="0" destId="4" srcOrd="3" destOrd="0"/>
      </dgm:cxnLst>
      <dgm:bg/>
      <dgm:whole/>
    </dgm:dataModel>
  </dgm:clrData>
  <dgm:layoutNode name="compositeShape">
    <dgm:varLst>
      <dgm:chMax val="7"/>
      <dgm:dir/>
      <dgm:resizeHandles val="exact"/>
    </dgm:varLst>
    <dgm:choose name="Name0">
      <dgm:if name="Name1" axis="ch" ptType="node" func="cnt" op="equ" val="1">
        <dgm:alg type="composite">
          <dgm:param type="ar" val="1"/>
        </dgm:alg>
      </dgm:if>
      <dgm:if name="Name2" axis="ch" ptType="node" func="cnt" op="equ" val="2">
        <dgm:alg type="composite">
          <dgm:param type="ar" val="1.792"/>
        </dgm:alg>
      </dgm:if>
      <dgm:if name="Name3" axis="ch" ptType="node" func="cnt" op="equ" val="3">
        <dgm:alg type="composite">
          <dgm:param type="ar" val="1"/>
        </dgm:alg>
      </dgm:if>
      <dgm:if name="Name4" axis="ch" ptType="node" func="cnt" op="equ" val="4">
        <dgm:alg type="composite">
          <dgm:param type="ar" val="1"/>
        </dgm:alg>
      </dgm:if>
      <dgm:if name="Name5" axis="ch" ptType="node" func="cnt" op="equ" val="5">
        <dgm:alg type="composite">
          <dgm:param type="ar" val="1.4"/>
        </dgm:alg>
      </dgm:if>
      <dgm:if name="Name6" axis="ch" ptType="node" func="cnt" op="equ" val="6">
        <dgm:alg type="composite">
          <dgm:param type="ar" val="1.285"/>
        </dgm:alg>
      </dgm:if>
      <dgm:if name="Name7" axis="ch" ptType="node" func="cnt" op="equ" val="7">
        <dgm:alg type="composite">
          <dgm:param type="ar" val="1.359"/>
        </dgm:alg>
      </dgm:if>
      <dgm:else name="Name8">
        <dgm:alg type="composite">
          <dgm:param type="ar" val="1.359"/>
        </dgm:alg>
      </dgm:else>
    </dgm:choose>
    <dgm:shape xmlns:r="http://schemas.openxmlformats.org/officeDocument/2006/relationships" r:blip="">
      <dgm:adjLst/>
    </dgm:shape>
    <dgm:presOf/>
    <dgm:choose name="Name9">
      <dgm:if name="Name10" axis="ch" ptType="node" func="cnt" op="equ" val="1">
        <dgm:constrLst>
          <dgm:constr type="ctrX" for="ch" forName="circ1TxSh" refType="w" fact="0.5"/>
          <dgm:constr type="ctrY" for="ch" forName="circ1TxSh" refType="h" fact="0.5"/>
          <dgm:constr type="w" for="ch" forName="circ1TxSh" refType="w"/>
          <dgm:constr type="h" for="ch" forName="circ1TxSh" refType="h"/>
          <dgm:constr type="primFontSz" for="ch" ptType="node" op="equ"/>
        </dgm:constrLst>
      </dgm:if>
      <dgm:if name="Name11" axis="ch" ptType="node" func="cnt" op="equ" val="2">
        <dgm:constrLst>
          <dgm:constr type="ctrX" for="ch" forName="circ1" refType="w" fact="0.3"/>
          <dgm:constr type="ctrY" for="ch" forName="circ1" refType="h" fact="0.5"/>
          <dgm:constr type="w" for="ch" forName="circ1" refType="w" fact="0.555"/>
          <dgm:constr type="h" for="ch" forName="circ1" refType="h" fact="0.99456"/>
          <dgm:constr type="l" for="ch" forName="circ1Tx" refType="w" fact="0.1"/>
          <dgm:constr type="t" for="ch" forName="circ1Tx" refType="h" fact="0.12"/>
          <dgm:constr type="w" for="ch" forName="circ1Tx" refType="w" fact="0.32"/>
          <dgm:constr type="h" for="ch" forName="circ1Tx" refType="h" fact="0.76"/>
          <dgm:constr type="ctrX" for="ch" forName="circ2" refType="w" fact="0.7"/>
          <dgm:constr type="ctrY" for="ch" forName="circ2" refType="h" fact="0.5"/>
          <dgm:constr type="w" for="ch" forName="circ2" refType="w" fact="0.555"/>
          <dgm:constr type="h" for="ch" forName="circ2" refType="h" fact="0.99456"/>
          <dgm:constr type="l" for="ch" forName="circ2Tx" refType="w" fact="0.58"/>
          <dgm:constr type="t" for="ch" forName="circ2Tx" refType="h" fact="0.12"/>
          <dgm:constr type="w" for="ch" forName="circ2Tx" refType="w" fact="0.32"/>
          <dgm:constr type="h" for="ch" forName="circ2Tx" refType="h" fact="0.76"/>
          <dgm:constr type="primFontSz" for="ch" ptType="node" op="equ"/>
        </dgm:constrLst>
      </dgm:if>
      <dgm:if name="Name12" axis="ch" ptType="node" func="cnt" op="equ" val="3">
        <dgm:constrLst>
          <dgm:constr type="ctrX" for="ch" forName="circ1" refType="w" fact="0.5"/>
          <dgm:constr type="ctrY" for="ch" forName="circ1" refType="w" fact="0.25"/>
          <dgm:constr type="w" for="ch" forName="circ1" refType="w" fact="0.6"/>
          <dgm:constr type="h" for="ch" forName="circ1" refType="h" fact="0.6"/>
          <dgm:constr type="l" for="ch" forName="circ1Tx" refType="w" fact="0.28"/>
          <dgm:constr type="t" for="ch" forName="circ1Tx" refType="h" fact="0.055"/>
          <dgm:constr type="w" for="ch" forName="circ1Tx" refType="w" fact="0.44"/>
          <dgm:constr type="h" for="ch" forName="circ1Tx" refType="h" fact="0.27"/>
          <dgm:constr type="ctrX" for="ch" forName="circ2" refType="w" fact="0.7165"/>
          <dgm:constr type="ctrY" for="ch" forName="circ2" refType="w" fact="0.625"/>
          <dgm:constr type="w" for="ch" forName="circ2" refType="w" fact="0.6"/>
          <dgm:constr type="h" for="ch" forName="circ2" refType="h" fact="0.6"/>
          <dgm:constr type="l" for="ch" forName="circ2Tx" refType="w" fact="0.6"/>
          <dgm:constr type="t" for="ch" forName="circ2Tx" refType="h" fact="0.48"/>
          <dgm:constr type="w" for="ch" forName="circ2Tx" refType="w" fact="0.36"/>
          <dgm:constr type="h" for="ch" forName="circ2Tx" refType="h" fact="0.33"/>
          <dgm:constr type="ctrX" for="ch" forName="circ3" refType="w" fact="0.2835"/>
          <dgm:constr type="ctrY" for="ch" forName="circ3" refType="w" fact="0.625"/>
          <dgm:constr type="w" for="ch" forName="circ3" refType="w" fact="0.6"/>
          <dgm:constr type="h" for="ch" forName="circ3" refType="h" fact="0.6"/>
          <dgm:constr type="l" for="ch" forName="circ3Tx" refType="w" fact="0.04"/>
          <dgm:constr type="t" for="ch" forName="circ3Tx" refType="h" fact="0.48"/>
          <dgm:constr type="w" for="ch" forName="circ3Tx" refType="w" fact="0.36"/>
          <dgm:constr type="h" for="ch" forName="circ3Tx" refType="h" fact="0.33"/>
          <dgm:constr type="primFontSz" for="ch" ptType="node" op="equ"/>
        </dgm:constrLst>
      </dgm:if>
      <dgm:if name="Name13" axis="ch" ptType="node" func="cnt" op="equ" val="4">
        <dgm:constrLst>
          <dgm:constr type="ctrX" for="ch" forName="circ1" refType="w" fact="0.5"/>
          <dgm:constr type="ctrY" for="ch" forName="circ1" refType="w" fact="0.27"/>
          <dgm:constr type="w" for="ch" forName="circ1" refType="w" fact="0.52"/>
          <dgm:constr type="h" for="ch" forName="circ1" refType="h" fact="0.52"/>
          <dgm:constr type="l" for="ch" forName="circ1Tx" refType="w" fact="0.3"/>
          <dgm:constr type="t" for="ch" forName="circ1Tx" refType="h" fact="0.08"/>
          <dgm:constr type="w" for="ch" forName="circ1Tx" refType="w" fact="0.4"/>
          <dgm:constr type="h" for="ch" forName="circ1Tx" refType="h" fact="0.165"/>
          <dgm:constr type="ctrX" for="ch" forName="circ2" refType="w" fact="0.73"/>
          <dgm:constr type="ctrY" for="ch" forName="circ2" refType="w" fact="0.5"/>
          <dgm:constr type="w" for="ch" forName="circ2" refType="w" fact="0.52"/>
          <dgm:constr type="h" for="ch" forName="circ2" refType="h" fact="0.52"/>
          <dgm:constr type="r" for="ch" forName="circ2Tx" refType="w" fact="0.95"/>
          <dgm:constr type="t" for="ch" forName="circ2Tx" refType="h" fact="0.3"/>
          <dgm:constr type="w" for="ch" forName="circ2Tx" refType="w" fact="0.2"/>
          <dgm:constr type="h" for="ch" forName="circ2Tx" refType="h" fact="0.4"/>
          <dgm:constr type="ctrX" for="ch" forName="circ3" refType="w" fact="0.5"/>
          <dgm:constr type="ctrY" for="ch" forName="circ3" refType="w" fact="0.73"/>
          <dgm:constr type="w" for="ch" forName="circ3" refType="w" fact="0.52"/>
          <dgm:constr type="h" for="ch" forName="circ3" refType="h" fact="0.52"/>
          <dgm:constr type="l" for="ch" forName="circ3Tx" refType="w" fact="0.3"/>
          <dgm:constr type="b" for="ch" forName="circ3Tx" refType="h" fact="0.92"/>
          <dgm:constr type="w" for="ch" forName="circ3Tx" refType="w" fact="0.4"/>
          <dgm:constr type="h" for="ch" forName="circ3Tx" refType="h" fact="0.165"/>
          <dgm:constr type="ctrX" for="ch" forName="circ4" refType="w" fact="0.27"/>
          <dgm:constr type="ctrY" for="ch" forName="circ4" refType="h" fact="0.5"/>
          <dgm:constr type="w" for="ch" forName="circ4" refType="w" fact="0.52"/>
          <dgm:constr type="h" for="ch" forName="circ4" refType="h" fact="0.52"/>
          <dgm:constr type="l" for="ch" forName="circ4Tx" refType="w" fact="0.05"/>
          <dgm:constr type="t" for="ch" forName="circ4Tx" refType="h" fact="0.3"/>
          <dgm:constr type="w" for="ch" forName="circ4Tx" refType="w" fact="0.2"/>
          <dgm:constr type="h" for="ch" forName="circ4Tx" refType="h" fact="0.4"/>
          <dgm:constr type="primFontSz" for="ch" ptType="node" op="equ"/>
        </dgm:constrLst>
      </dgm:if>
      <dgm:if name="Name14" axis="ch" ptType="node" func="cnt" op="equ" val="5">
        <dgm:constrLst>
          <dgm:constr type="ctrX" for="ch" forName="circ1" refType="w" fact="0.5"/>
          <dgm:constr type="ctrY" for="ch" forName="circ1" refType="h" fact="0.46"/>
          <dgm:constr type="w" for="ch" forName="circ1" refType="w" fact="0.25"/>
          <dgm:constr type="h" for="ch" forName="circ1" refType="h" fact="0.35"/>
          <dgm:constr type="l" for="ch" forName="circ1Tx" refType="w" fact="0.355"/>
          <dgm:constr type="t" for="ch" forName="circ1Tx"/>
          <dgm:constr type="w" for="ch" forName="circ1Tx" refType="w" fact="0.29"/>
          <dgm:constr type="h" for="ch" forName="circ1Tx" refType="h" fact="0.235"/>
          <dgm:constr type="ctrX" for="ch" forName="circ2" refType="w" fact="0.5951"/>
          <dgm:constr type="ctrY" for="ch" forName="circ2" refType="h" fact="0.5567"/>
          <dgm:constr type="w" for="ch" forName="circ2" refType="w" fact="0.25"/>
          <dgm:constr type="h" for="ch" forName="circ2" refType="h" fact="0.35"/>
          <dgm:constr type="l" for="ch" forName="circ2Tx" refType="w" fact="0.74"/>
          <dgm:constr type="t" for="ch" forName="circ2Tx" refType="h" fact="0.31"/>
          <dgm:constr type="w" for="ch" forName="circ2Tx" refType="w" fact="0.26"/>
          <dgm:constr type="h" for="ch" forName="circ2Tx" refType="h" fact="0.255"/>
          <dgm:constr type="ctrX" for="ch" forName="circ3" refType="w" fact="0.5588"/>
          <dgm:constr type="ctrY" for="ch" forName="circ3" refType="h" fact="0.7133"/>
          <dgm:constr type="w" for="ch" forName="circ3" refType="w" fact="0.25"/>
          <dgm:constr type="h" for="ch" forName="circ3" refType="h" fact="0.35"/>
          <dgm:constr type="l" for="ch" forName="circ3Tx" refType="w" fact="0.7"/>
          <dgm:constr type="t" for="ch" forName="circ3Tx" refType="h" fact="0.745"/>
          <dgm:constr type="w" for="ch" forName="circ3Tx" refType="w" fact="0.26"/>
          <dgm:constr type="h" for="ch" forName="circ3Tx" refType="h" fact="0.255"/>
          <dgm:constr type="ctrX" for="ch" forName="circ4" refType="w" fact="0.4412"/>
          <dgm:constr type="ctrY" for="ch" forName="circ4" refType="h" fact="0.7133"/>
          <dgm:constr type="w" for="ch" forName="circ4" refType="w" fact="0.25"/>
          <dgm:constr type="h" for="ch" forName="circ4" refType="h" fact="0.35"/>
          <dgm:constr type="l" for="ch" forName="circ4Tx" refType="w" fact="0.04"/>
          <dgm:constr type="t" for="ch" forName="circ4Tx" refType="h" fact="0.745"/>
          <dgm:constr type="w" for="ch" forName="circ4Tx" refType="w" fact="0.26"/>
          <dgm:constr type="h" for="ch" forName="circ4Tx" refType="h" fact="0.255"/>
          <dgm:constr type="ctrX" for="ch" forName="circ5" refType="w" fact="0.4049"/>
          <dgm:constr type="ctrY" for="ch" forName="circ5" refType="h" fact="0.5567"/>
          <dgm:constr type="w" for="ch" forName="circ5" refType="w" fact="0.25"/>
          <dgm:constr type="h" for="ch" forName="circ5" refType="h" fact="0.35"/>
          <dgm:constr type="l" for="ch" forName="circ5Tx"/>
          <dgm:constr type="t" for="ch" forName="circ5Tx" refType="h" fact="0.31"/>
          <dgm:constr type="w" for="ch" forName="circ5Tx" refType="w" fact="0.26"/>
          <dgm:constr type="h" for="ch" forName="circ5Tx" refType="h" fact="0.255"/>
          <dgm:constr type="primFontSz" for="ch" ptType="node" op="equ"/>
        </dgm:constrLst>
      </dgm:if>
      <dgm:if name="Name15" axis="ch" ptType="node" func="cnt" op="equ" val="6">
        <dgm:constrLst>
          <dgm:constr type="ctrX" for="ch" forName="circ1" refType="w" fact="0.5"/>
          <dgm:constr type="ctrY" for="ch" forName="circ1" refType="h" fact="0.3844"/>
          <dgm:constr type="w" for="ch" forName="circ1" refType="w" fact="0.24"/>
          <dgm:constr type="h" for="ch" forName="circ1" refType="h" fact="0.3084"/>
          <dgm:constr type="l" for="ch" forName="circ1Tx" refType="w" fact="0.35"/>
          <dgm:constr type="t" for="ch" forName="circ1Tx"/>
          <dgm:constr type="w" for="ch" forName="circ1Tx" refType="w" fact="0.3"/>
          <dgm:constr type="h" for="ch" forName="circ1Tx" refType="h" fact="0.21"/>
          <dgm:constr type="ctrX" for="ch" forName="circ2" refType="w" fact="0.5779"/>
          <dgm:constr type="ctrY" for="ch" forName="circ2" refType="h" fact="0.4422"/>
          <dgm:constr type="w" for="ch" forName="circ2" refType="w" fact="0.24"/>
          <dgm:constr type="h" for="ch" forName="circ2" refType="h" fact="0.3084"/>
          <dgm:constr type="l" for="ch" forName="circ2Tx" refType="w" fact="0.7157"/>
          <dgm:constr type="t" for="ch" forName="circ2Tx" refType="h" fact="0.2"/>
          <dgm:constr type="w" for="ch" forName="circ2Tx" refType="w" fact="0.2843"/>
          <dgm:constr type="h" for="ch" forName="circ2Tx" refType="h" fact="0.23"/>
          <dgm:constr type="ctrX" for="ch" forName="circ3" refType="w" fact="0.5779"/>
          <dgm:constr type="ctrY" for="ch" forName="circ3" refType="h" fact="0.5578"/>
          <dgm:constr type="w" for="ch" forName="circ3" refType="w" fact="0.24"/>
          <dgm:constr type="h" for="ch" forName="circ3" refType="h" fact="0.3084"/>
          <dgm:constr type="l" for="ch" forName="circ3Tx" refType="w" fact="0.7157"/>
          <dgm:constr type="t" for="ch" forName="circ3Tx" refType="h" fact="0.543"/>
          <dgm:constr type="w" for="ch" forName="circ3Tx" refType="w" fact="0.2843"/>
          <dgm:constr type="h" for="ch" forName="circ3Tx" refType="h" fact="0.257"/>
          <dgm:constr type="ctrX" for="ch" forName="circ4" refType="w" fact="0.5"/>
          <dgm:constr type="ctrY" for="ch" forName="circ4" refType="h" fact="0.6157"/>
          <dgm:constr type="w" for="ch" forName="circ4" refType="w" fact="0.24"/>
          <dgm:constr type="h" for="ch" forName="circ4" refType="h" fact="0.3084"/>
          <dgm:constr type="l" for="ch" forName="circ4Tx" refType="w" fact="0.35"/>
          <dgm:constr type="t" for="ch" forName="circ4Tx" refType="h" fact="0.79"/>
          <dgm:constr type="w" for="ch" forName="circ4Tx" refType="w" fact="0.3"/>
          <dgm:constr type="h" for="ch" forName="circ4Tx" refType="h" fact="0.21"/>
          <dgm:constr type="ctrX" for="ch" forName="circ5" refType="w" fact="0.4221"/>
          <dgm:constr type="ctrY" for="ch" forName="circ5" refType="h" fact="0.5578"/>
          <dgm:constr type="w" for="ch" forName="circ5" refType="w" fact="0.24"/>
          <dgm:constr type="h" for="ch" forName="circ5" refType="h" fact="0.3084"/>
          <dgm:constr type="l" for="ch" forName="circ5Tx" refType="w" fact="0"/>
          <dgm:constr type="t" for="ch" forName="circ5Tx" refType="h" fact="0.543"/>
          <dgm:constr type="w" for="ch" forName="circ5Tx" refType="w" fact="0.2843"/>
          <dgm:constr type="h" for="ch" forName="circ5Tx" refType="h" fact="0.257"/>
          <dgm:constr type="ctrX" for="ch" forName="circ6" refType="w" fact="0.4221"/>
          <dgm:constr type="ctrY" for="ch" forName="circ6" refType="h" fact="0.4422"/>
          <dgm:constr type="w" for="ch" forName="circ6" refType="w" fact="0.24"/>
          <dgm:constr type="h" for="ch" forName="circ6" refType="h" fact="0.3084"/>
          <dgm:constr type="l" for="ch" forName="circ6Tx" refType="w" fact="0"/>
          <dgm:constr type="t" for="ch" forName="circ6Tx" refType="h" fact="0.2"/>
          <dgm:constr type="w" for="ch" forName="circ6Tx" refType="w" fact="0.2843"/>
          <dgm:constr type="h" for="ch" forName="circ6Tx" refType="h" fact="0.257"/>
          <dgm:constr type="primFontSz" for="ch" ptType="node" op="equ"/>
        </dgm:constrLst>
      </dgm:if>
      <dgm:else name="Name16">
        <dgm:constrLst>
          <dgm:constr type="ctrX" for="ch" forName="circ1" refType="w" fact="0.5"/>
          <dgm:constr type="ctrY" for="ch" forName="circ1" refType="h" fact="0.4177"/>
          <dgm:constr type="w" for="ch" forName="circ1" refType="w" fact="0.24"/>
          <dgm:constr type="h" for="ch" forName="circ1" refType="h" fact="0.3262"/>
          <dgm:constr type="l" for="ch" forName="circ1Tx" refType="w" fact="0.3625"/>
          <dgm:constr type="t" for="ch" forName="circ1Tx"/>
          <dgm:constr type="w" for="ch" forName="circ1Tx" refType="w" fact="0.275"/>
          <dgm:constr type="h" for="ch" forName="circ1Tx" refType="h" fact="0.2"/>
          <dgm:constr type="ctrX" for="ch" forName="circ2" refType="w" fact="0.5704"/>
          <dgm:constr type="ctrY" for="ch" forName="circ2" refType="h" fact="0.4637"/>
          <dgm:constr type="w" for="ch" forName="circ2" refType="w" fact="0.24"/>
          <dgm:constr type="h" for="ch" forName="circ2" refType="h" fact="0.3262"/>
          <dgm:constr type="l" for="ch" forName="circ2Tx" refType="w" fact="0.72"/>
          <dgm:constr type="t" for="ch" forName="circ2Tx" refType="h" fact="0.19"/>
          <dgm:constr type="w" for="ch" forName="circ2Tx" refType="w" fact="0.26"/>
          <dgm:constr type="h" for="ch" forName="circ2Tx" refType="h" fact="0.22"/>
          <dgm:constr type="ctrX" for="ch" forName="circ3" refType="w" fact="0.5877"/>
          <dgm:constr type="ctrY" for="ch" forName="circ3" refType="h" fact="0.5672"/>
          <dgm:constr type="w" for="ch" forName="circ3" refType="w" fact="0.24"/>
          <dgm:constr type="h" for="ch" forName="circ3" refType="h" fact="0.3262"/>
          <dgm:constr type="l" for="ch" forName="circ3Tx" refType="w" fact="0.745"/>
          <dgm:constr type="t" for="ch" forName="circ3Tx" refType="h" fact="0.47"/>
          <dgm:constr type="w" for="ch" forName="circ3Tx" refType="w" fact="0.255"/>
          <dgm:constr type="h" for="ch" forName="circ3Tx" refType="h" fact="0.235"/>
          <dgm:constr type="ctrX" for="ch" forName="circ4" refType="w" fact="0.539"/>
          <dgm:constr type="ctrY" for="ch" forName="circ4" refType="h" fact="0.6502"/>
          <dgm:constr type="w" for="ch" forName="circ4" refType="w" fact="0.24"/>
          <dgm:constr type="h" for="ch" forName="circ4" refType="h" fact="0.3262"/>
          <dgm:constr type="l" for="ch" forName="circ4Tx" refType="w" fact="0.635"/>
          <dgm:constr type="t" for="ch" forName="circ4Tx" refType="h" fact="0.785"/>
          <dgm:constr type="w" for="ch" forName="circ4Tx" refType="w" fact="0.275"/>
          <dgm:constr type="h" for="ch" forName="circ4Tx" refType="h" fact="0.215"/>
          <dgm:constr type="ctrX" for="ch" forName="circ5" refType="w" fact="0.461"/>
          <dgm:constr type="ctrY" for="ch" forName="circ5" refType="h" fact="0.6502"/>
          <dgm:constr type="w" for="ch" forName="circ5" refType="w" fact="0.24"/>
          <dgm:constr type="h" for="ch" forName="circ5" refType="h" fact="0.3262"/>
          <dgm:constr type="l" for="ch" forName="circ5Tx" refType="w" fact="0.09"/>
          <dgm:constr type="t" for="ch" forName="circ5Tx" refType="h" fact="0.785"/>
          <dgm:constr type="w" for="ch" forName="circ5Tx" refType="w" fact="0.275"/>
          <dgm:constr type="h" for="ch" forName="circ5Tx" refType="h" fact="0.215"/>
          <dgm:constr type="ctrX" for="ch" forName="circ6" refType="w" fact="0.4123"/>
          <dgm:constr type="ctrY" for="ch" forName="circ6" refType="h" fact="0.5672"/>
          <dgm:constr type="w" for="ch" forName="circ6" refType="w" fact="0.24"/>
          <dgm:constr type="h" for="ch" forName="circ6" refType="h" fact="0.3262"/>
          <dgm:constr type="l" for="ch" forName="circ6Tx"/>
          <dgm:constr type="t" for="ch" forName="circ6Tx" refType="h" fact="0.47"/>
          <dgm:constr type="w" for="ch" forName="circ6Tx" refType="w" fact="0.255"/>
          <dgm:constr type="h" for="ch" forName="circ6Tx" refType="h" fact="0.235"/>
          <dgm:constr type="ctrX" for="ch" forName="circ7" refType="w" fact="0.4296"/>
          <dgm:constr type="ctrY" for="ch" forName="circ7" refType="h" fact="0.4637"/>
          <dgm:constr type="w" for="ch" forName="circ7" refType="w" fact="0.24"/>
          <dgm:constr type="h" for="ch" forName="circ7" refType="h" fact="0.3262"/>
          <dgm:constr type="l" for="ch" forName="circ7Tx" refType="w" fact="0.02"/>
          <dgm:constr type="t" for="ch" forName="circ7Tx" refType="h" fact="0.19"/>
          <dgm:constr type="w" for="ch" forName="circ7Tx" refType="w" fact="0.26"/>
          <dgm:constr type="h" for="ch" forName="circ7Tx" refType="h" fact="0.22"/>
          <dgm:constr type="primFontSz" for="ch" ptType="node" op="equ"/>
        </dgm:constrLst>
      </dgm:else>
    </dgm:choose>
    <dgm:ruleLst/>
    <dgm:forEach name="Name17" axis="ch" ptType="node" cnt="1">
      <dgm:choose name="Name18">
        <dgm:if name="Name19" axis="root ch" ptType="all node" func="cnt" op="equ" val="1">
          <dgm:layoutNode name="circ1TxSh" styleLbl="vennNode1">
            <dgm:alg type="tx">
              <dgm:param type="txAnchorHorzCh" val="ctr"/>
              <dgm:param type="txAnchorVertCh" val="mid"/>
            </dgm:alg>
            <dgm:shape xmlns:r="http://schemas.openxmlformats.org/officeDocument/2006/relationships" type="ellipse" r:blip="">
              <dgm:adjLst/>
            </dgm:shape>
            <dgm:choose name="Name20">
              <dgm:if name="Name21" func="var" arg="dir" op="equ" val="norm">
                <dgm:choose name="Name22">
                  <dgm:if name="Name23" axis="root ch" ptType="all node" func="cnt" op="lte" val="4">
                    <dgm:presOf axis="desOrSelf" ptType="node"/>
                  </dgm:if>
                  <dgm:else name="Name24">
                    <dgm:presOf/>
                  </dgm:else>
                </dgm:choose>
              </dgm:if>
              <dgm:else name="Name25">
                <dgm:choose name="Name26">
                  <dgm:if name="Name27" axis="root ch" ptType="all node" func="cnt" op="equ" val="2">
                    <dgm:presOf axis="root ch desOrSelf" ptType="all node node" st="1 2 1" cnt="1 1 0"/>
                  </dgm:if>
                  <dgm:else name="Name28">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if>
        <dgm:else name="Name29">
          <dgm:layoutNode name="circ1" styleLbl="vennNode1">
            <dgm:alg type="sp"/>
            <dgm:shape xmlns:r="http://schemas.openxmlformats.org/officeDocument/2006/relationships" type="ellipse" r:blip="">
              <dgm:adjLst/>
            </dgm:shape>
            <dgm:choose name="Name30">
              <dgm:if name="Name31" func="var" arg="dir" op="equ" val="norm">
                <dgm:choose name="Name32">
                  <dgm:if name="Name33" axis="root ch" ptType="all node" func="cnt" op="lte" val="4">
                    <dgm:presOf axis="desOrSelf" ptType="node"/>
                  </dgm:if>
                  <dgm:else name="Name34">
                    <dgm:presOf/>
                  </dgm:else>
                </dgm:choose>
              </dgm:if>
              <dgm:else name="Name35">
                <dgm:choose name="Name36">
                  <dgm:if name="Name37" axis="root ch" ptType="all node" func="cnt" op="equ" val="2">
                    <dgm:presOf axis="root ch desOrSelf" ptType="all node node" st="1 2 1" cnt="1 1 0"/>
                  </dgm:if>
                  <dgm:else name="Name38">
                    <dgm:choose name="Name39">
                      <dgm:if name="Name40" axis="root ch" ptType="all node" func="cnt" op="lte" val="4">
                        <dgm:presOf axis="desOrSelf" ptType="node"/>
                      </dgm:if>
                      <dgm:else name="Name41">
                        <dgm:presOf/>
                      </dgm:else>
                    </dgm:choose>
                  </dgm:else>
                </dgm:choose>
              </dgm:else>
            </dgm:choose>
            <dgm:constrLst/>
            <dgm:ruleLst/>
          </dgm:layoutNode>
          <dgm:layoutNode name="circ1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42">
              <dgm:if name="Name43" func="var" arg="dir" op="equ" val="norm">
                <dgm:presOf axis="desOrSelf" ptType="node"/>
              </dgm:if>
              <dgm:else name="Name44">
                <dgm:choose name="Name45">
                  <dgm:if name="Name46" axis="root ch" ptType="all node" func="cnt" op="equ" val="2">
                    <dgm:presOf axis="root ch desOrSelf" ptType="all node node" st="1 2 1" cnt="1 1 0"/>
                  </dgm:if>
                  <dgm:else name="Name47">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else>
      </dgm:choose>
    </dgm:forEach>
    <dgm:forEach name="Name48" axis="ch" ptType="node" st="2" cnt="1">
      <dgm:layoutNode name="circ2" styleLbl="vennNode1">
        <dgm:alg type="sp"/>
        <dgm:shape xmlns:r="http://schemas.openxmlformats.org/officeDocument/2006/relationships" type="ellipse" r:blip="">
          <dgm:adjLst/>
        </dgm:shape>
        <dgm:choose name="Name49">
          <dgm:if name="Name50" func="var" arg="dir" op="equ" val="norm">
            <dgm:choose name="Name51">
              <dgm:if name="Name52" axis="root ch" ptType="all node" func="cnt" op="lte" val="4">
                <dgm:presOf axis="desOrSelf" ptType="node"/>
              </dgm:if>
              <dgm:else name="Name53">
                <dgm:presOf/>
              </dgm:else>
            </dgm:choose>
          </dgm:if>
          <dgm:else name="Name54">
            <dgm:choose name="Name55">
              <dgm:if name="Name56" axis="root ch" ptType="all node" func="cnt" op="equ" val="2">
                <dgm:presOf axis="root ch desOrSelf" ptType="all node node" st="1 1 1" cnt="1 1 0"/>
              </dgm:if>
              <dgm:if name="Name57" axis="root ch" ptType="all node" func="cnt" op="equ" val="3">
                <dgm:presOf axis="root ch desOrSelf" ptType="all node node" st="1 3 1" cnt="1 1 0"/>
              </dgm:if>
              <dgm:if name="Name58" axis="root ch" ptType="all node" func="cnt" op="equ" val="4">
                <dgm:presOf axis="root ch desOrSelf" ptType="all node node" st="1 4 1" cnt="1 1 0"/>
              </dgm:if>
              <dgm:else name="Name59">
                <dgm:presOf/>
              </dgm:else>
            </dgm:choose>
          </dgm:else>
        </dgm:choose>
        <dgm:constrLst/>
        <dgm:ruleLst/>
      </dgm:layoutNode>
      <dgm:layoutNode name="circ2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60">
          <dgm:if name="Name61" func="var" arg="dir" op="equ" val="norm">
            <dgm:presOf axis="desOrSelf" ptType="node"/>
          </dgm:if>
          <dgm:else name="Name62">
            <dgm:choose name="Name63">
              <dgm:if name="Name64" axis="root ch" ptType="all node" func="cnt" op="equ" val="2">
                <dgm:presOf axis="root ch desOrSelf" ptType="all node node" st="1 1 1" cnt="1 1 0"/>
              </dgm:if>
              <dgm:if name="Name65" axis="root ch" ptType="all node" func="cnt" op="equ" val="3">
                <dgm:presOf axis="root ch desOrSelf" ptType="all node node" st="1 3 1" cnt="1 1 0"/>
              </dgm:if>
              <dgm:if name="Name66" axis="root ch" ptType="all node" func="cnt" op="equ" val="4">
                <dgm:presOf axis="root ch desOrSelf" ptType="all node node" st="1 4 1" cnt="1 1 0"/>
              </dgm:if>
              <dgm:if name="Name67" axis="root ch" ptType="all node" func="cnt" op="equ" val="5">
                <dgm:presOf axis="root ch desOrSelf" ptType="all node node" st="1 5 1" cnt="1 1 0"/>
              </dgm:if>
              <dgm:if name="Name68" axis="root ch" ptType="all node" func="cnt" op="equ" val="6">
                <dgm:presOf axis="root ch desOrSelf" ptType="all node node" st="1 6 1" cnt="1 1 0"/>
              </dgm:if>
              <dgm:else name="Name69">
                <dgm:presOf axis="root ch desOrSelf" ptType="all node node" st="1 7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70" axis="ch" ptType="node" st="3" cnt="1">
      <dgm:layoutNode name="circ3" styleLbl="vennNode1">
        <dgm:alg type="sp"/>
        <dgm:shape xmlns:r="http://schemas.openxmlformats.org/officeDocument/2006/relationships" type="ellipse" r:blip="">
          <dgm:adjLst/>
        </dgm:shape>
        <dgm:choose name="Name71">
          <dgm:if name="Name72" func="var" arg="dir" op="equ" val="norm">
            <dgm:choose name="Name73">
              <dgm:if name="Name74" axis="root ch" ptType="all node" func="cnt" op="lte" val="4">
                <dgm:presOf axis="desOrSelf" ptType="node"/>
              </dgm:if>
              <dgm:else name="Name75">
                <dgm:presOf/>
              </dgm:else>
            </dgm:choose>
          </dgm:if>
          <dgm:else name="Name76">
            <dgm:choose name="Name77">
              <dgm:if name="Name78" axis="root ch" ptType="all node" func="cnt" op="equ" val="3">
                <dgm:presOf axis="root ch desOrSelf" ptType="all node node" st="1 2 1" cnt="1 1 0"/>
              </dgm:if>
              <dgm:if name="Name79" axis="root ch" ptType="all node" func="cnt" op="equ" val="4">
                <dgm:presOf axis="root ch desOrSelf" ptType="all node node" st="1 3 1" cnt="1 1 0"/>
              </dgm:if>
              <dgm:else name="Name80">
                <dgm:presOf/>
              </dgm:else>
            </dgm:choose>
          </dgm:else>
        </dgm:choose>
        <dgm:constrLst/>
        <dgm:ruleLst/>
      </dgm:layoutNode>
      <dgm:layoutNode name="circ3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81">
          <dgm:if name="Name82" func="var" arg="dir" op="equ" val="norm">
            <dgm:presOf axis="desOrSelf" ptType="node"/>
          </dgm:if>
          <dgm:else name="Name83">
            <dgm:choose name="Name84">
              <dgm:if name="Name85" axis="root ch" ptType="all node" func="cnt" op="equ" val="3">
                <dgm:presOf axis="root ch desOrSelf" ptType="all node node" st="1 2 1" cnt="1 1 0"/>
              </dgm:if>
              <dgm:if name="Name86" axis="root ch" ptType="all node" func="cnt" op="equ" val="4">
                <dgm:presOf axis="root ch desOrSelf" ptType="all node node" st="1 3 1" cnt="1 1 0"/>
              </dgm:if>
              <dgm:if name="Name87" axis="root ch" ptType="all node" func="cnt" op="equ" val="5">
                <dgm:presOf axis="root ch desOrSelf" ptType="all node node" st="1 4 1" cnt="1 1 0"/>
              </dgm:if>
              <dgm:if name="Name88" axis="root ch" ptType="all node" func="cnt" op="equ" val="6">
                <dgm:presOf axis="root ch desOrSelf" ptType="all node node" st="1 5 1" cnt="1 1 0"/>
              </dgm:if>
              <dgm:else name="Name89">
                <dgm:presOf axis="root ch desOrSelf" ptType="all node node" st="1 6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90" axis="ch" ptType="node" st="4" cnt="1">
      <dgm:layoutNode name="circ4" styleLbl="vennNode1">
        <dgm:alg type="sp"/>
        <dgm:shape xmlns:r="http://schemas.openxmlformats.org/officeDocument/2006/relationships" type="ellipse" r:blip="">
          <dgm:adjLst/>
        </dgm:shape>
        <dgm:choose name="Name91">
          <dgm:if name="Name92" func="var" arg="dir" op="equ" val="norm">
            <dgm:choose name="Name93">
              <dgm:if name="Name94" axis="root ch" ptType="all node" func="cnt" op="lte" val="4">
                <dgm:presOf axis="desOrSelf" ptType="node"/>
              </dgm:if>
              <dgm:else name="Name95">
                <dgm:presOf/>
              </dgm:else>
            </dgm:choose>
          </dgm:if>
          <dgm:else name="Name96">
            <dgm:choose name="Name97">
              <dgm:if name="Name98" axis="root ch" ptType="all node" func="cnt" op="equ" val="4">
                <dgm:presOf axis="root ch desOrSelf" ptType="all node node" st="1 2 1" cnt="1 1 0"/>
              </dgm:if>
              <dgm:else name="Name99">
                <dgm:presOf/>
              </dgm:else>
            </dgm:choose>
          </dgm:else>
        </dgm:choose>
        <dgm:constrLst/>
        <dgm:ruleLst/>
      </dgm:layoutNode>
      <dgm:layoutNode name="circ4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0">
          <dgm:if name="Name101" func="var" arg="dir" op="equ" val="norm">
            <dgm:presOf axis="desOrSelf" ptType="node"/>
          </dgm:if>
          <dgm:else name="Name102">
            <dgm:choose name="Name103">
              <dgm:if name="Name104" axis="root ch" ptType="all node" func="cnt" op="equ" val="4">
                <dgm:presOf axis="root ch desOrSelf" ptType="all node node" st="1 2 1" cnt="1 1 0"/>
              </dgm:if>
              <dgm:if name="Name105" axis="root ch" ptType="all node" func="cnt" op="equ" val="5">
                <dgm:presOf axis="root ch desOrSelf" ptType="all node node" st="1 3 1" cnt="1 1 0"/>
              </dgm:if>
              <dgm:if name="Name106" axis="root ch" ptType="all node" func="cnt" op="equ" val="6">
                <dgm:presOf axis="root ch desOrSelf" ptType="all node node" st="1 4 1" cnt="1 1 0"/>
              </dgm:if>
              <dgm:else name="Name107">
                <dgm:presOf axis="root ch desOrSelf" ptType="all node node" st="1 5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08" axis="ch" ptType="node" st="5" cnt="1">
      <dgm:layoutNode name="circ5" styleLbl="vennNode1">
        <dgm:alg type="sp"/>
        <dgm:shape xmlns:r="http://schemas.openxmlformats.org/officeDocument/2006/relationships" type="ellipse" r:blip="">
          <dgm:adjLst/>
        </dgm:shape>
        <dgm:presOf/>
        <dgm:constrLst/>
        <dgm:ruleLst/>
      </dgm:layoutNode>
      <dgm:layoutNode name="circ5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9">
          <dgm:if name="Name110" func="var" arg="dir" op="equ" val="norm">
            <dgm:presOf axis="desOrSelf" ptType="node"/>
          </dgm:if>
          <dgm:else name="Name111">
            <dgm:choose name="Name112">
              <dgm:if name="Name113" axis="root ch" ptType="all node" func="cnt" op="equ" val="5">
                <dgm:presOf axis="root ch desOrSelf" ptType="all node node" st="1 2 1" cnt="1 1 0"/>
              </dgm:if>
              <dgm:if name="Name114" axis="root ch" ptType="all node" func="cnt" op="equ" val="6">
                <dgm:presOf axis="root ch desOrSelf" ptType="all node node" st="1 3 1" cnt="1 1 0"/>
              </dgm:if>
              <dgm:else name="Name115">
                <dgm:presOf axis="root ch desOrSelf" ptType="all node node" st="1 4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16" axis="ch" ptType="node" st="6" cnt="1">
      <dgm:layoutNode name="circ6" styleLbl="vennNode1">
        <dgm:alg type="sp"/>
        <dgm:shape xmlns:r="http://schemas.openxmlformats.org/officeDocument/2006/relationships" type="ellipse" r:blip="">
          <dgm:adjLst/>
        </dgm:shape>
        <dgm:presOf/>
        <dgm:constrLst/>
        <dgm:ruleLst/>
      </dgm:layoutNode>
      <dgm:layoutNode name="circ6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17">
          <dgm:if name="Name118" func="var" arg="dir" op="equ" val="norm">
            <dgm:presOf axis="desOrSelf" ptType="node"/>
          </dgm:if>
          <dgm:else name="Name119">
            <dgm:choose name="Name120">
              <dgm:if name="Name121" axis="root ch" ptType="all node" func="cnt" op="equ" val="6">
                <dgm:presOf axis="root ch desOrSelf" ptType="all node node" st="1 2 1" cnt="1 1 0"/>
              </dgm:if>
              <dgm:else name="Name122">
                <dgm:presOf axis="root ch desOrSelf" ptType="all node node" st="1 3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23" axis="ch" ptType="node" st="7" cnt="1">
      <dgm:layoutNode name="circ7" styleLbl="vennNode1">
        <dgm:alg type="sp"/>
        <dgm:shape xmlns:r="http://schemas.openxmlformats.org/officeDocument/2006/relationships" type="ellipse" r:blip="">
          <dgm:adjLst/>
        </dgm:shape>
        <dgm:presOf/>
        <dgm:constrLst/>
        <dgm:ruleLst/>
      </dgm:layoutNode>
      <dgm:layoutNode name="circ7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24">
          <dgm:if name="Name125" func="var" arg="dir" op="equ" val="norm">
            <dgm:presOf axis="desOrSelf" ptType="node"/>
          </dgm:if>
          <dgm:else name="Name126">
            <dgm:presOf axis="root ch desOrSelf" ptType="all node node" st="1 2 1" cnt="1 1 0"/>
          </dgm:else>
        </dgm:choose>
        <dgm:constrLst>
          <dgm:constr type="tMarg"/>
          <dgm:constr type="bMarg"/>
          <dgm:constr type="lMarg"/>
          <dgm:constr type="rMarg"/>
          <dgm:constr type="primFontSz" val="65"/>
        </dgm:constrLst>
        <dgm:ruleLst>
          <dgm:rule type="primFontSz" val="5" fact="NaN" max="NaN"/>
        </dgm:ruleLst>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7CB0D859-2450-48F6-BF16-3CD94564884A}"/>
              </a:ext>
            </a:extLst>
          </p:cNvPr>
          <p:cNvSpPr>
            <a:spLocks noGrp="1"/>
          </p:cNvSpPr>
          <p:nvPr>
            <p:ph type="hdr" sz="quarter"/>
          </p:nvPr>
        </p:nvSpPr>
        <p:spPr>
          <a:xfrm>
            <a:off x="0" y="0"/>
            <a:ext cx="2971800" cy="457200"/>
          </a:xfrm>
          <a:prstGeom prst="rect">
            <a:avLst/>
          </a:prstGeom>
        </p:spPr>
        <p:txBody>
          <a:bodyPr vert="horz" lIns="91440" tIns="45720" rIns="91440" bIns="45720" rtlCol="0"/>
          <a:lstStyle>
            <a:lvl1pPr algn="l" fontAlgn="auto">
              <a:spcBef>
                <a:spcPts val="0"/>
              </a:spcBef>
              <a:spcAft>
                <a:spcPts val="0"/>
              </a:spcAft>
              <a:defRPr sz="1200">
                <a:latin typeface="+mn-lt"/>
                <a:cs typeface="+mn-cs"/>
              </a:defRPr>
            </a:lvl1pPr>
          </a:lstStyle>
          <a:p>
            <a:pPr>
              <a:defRPr/>
            </a:pPr>
            <a:endParaRPr lang="en-GB"/>
          </a:p>
        </p:txBody>
      </p:sp>
      <p:sp>
        <p:nvSpPr>
          <p:cNvPr id="3" name="Date Placeholder 2">
            <a:extLst>
              <a:ext uri="{FF2B5EF4-FFF2-40B4-BE49-F238E27FC236}">
                <a16:creationId xmlns:a16="http://schemas.microsoft.com/office/drawing/2014/main" id="{397AE5F2-35A2-4D2F-AE1A-06F0CCDC74D3}"/>
              </a:ext>
            </a:extLst>
          </p:cNvPr>
          <p:cNvSpPr>
            <a:spLocks noGrp="1"/>
          </p:cNvSpPr>
          <p:nvPr>
            <p:ph type="dt" idx="1"/>
          </p:nvPr>
        </p:nvSpPr>
        <p:spPr>
          <a:xfrm>
            <a:off x="3884613" y="0"/>
            <a:ext cx="2971800" cy="457200"/>
          </a:xfrm>
          <a:prstGeom prst="rect">
            <a:avLst/>
          </a:prstGeom>
        </p:spPr>
        <p:txBody>
          <a:bodyPr vert="horz" lIns="91440" tIns="45720" rIns="91440" bIns="45720" rtlCol="0"/>
          <a:lstStyle>
            <a:lvl1pPr algn="r" fontAlgn="auto">
              <a:spcBef>
                <a:spcPts val="0"/>
              </a:spcBef>
              <a:spcAft>
                <a:spcPts val="0"/>
              </a:spcAft>
              <a:defRPr sz="1200">
                <a:latin typeface="+mn-lt"/>
                <a:cs typeface="+mn-cs"/>
              </a:defRPr>
            </a:lvl1pPr>
          </a:lstStyle>
          <a:p>
            <a:pPr>
              <a:defRPr/>
            </a:pPr>
            <a:fld id="{B7BD2A2C-75AE-479F-886C-CD3E4EC55571}" type="datetimeFigureOut">
              <a:rPr lang="en-GB"/>
              <a:pPr>
                <a:defRPr/>
              </a:pPr>
              <a:t>13/09/2020</a:t>
            </a:fld>
            <a:endParaRPr lang="en-GB"/>
          </a:p>
        </p:txBody>
      </p:sp>
      <p:sp>
        <p:nvSpPr>
          <p:cNvPr id="4" name="Slide Image Placeholder 3">
            <a:extLst>
              <a:ext uri="{FF2B5EF4-FFF2-40B4-BE49-F238E27FC236}">
                <a16:creationId xmlns:a16="http://schemas.microsoft.com/office/drawing/2014/main" id="{5EB357EC-63CE-4D88-B3DD-22C46FC2B3DD}"/>
              </a:ext>
            </a:extLst>
          </p:cNvPr>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pPr lvl="0"/>
            <a:endParaRPr lang="en-GB" noProof="0"/>
          </a:p>
        </p:txBody>
      </p:sp>
      <p:sp>
        <p:nvSpPr>
          <p:cNvPr id="5" name="Notes Placeholder 4">
            <a:extLst>
              <a:ext uri="{FF2B5EF4-FFF2-40B4-BE49-F238E27FC236}">
                <a16:creationId xmlns:a16="http://schemas.microsoft.com/office/drawing/2014/main" id="{AF09733E-266D-44A8-9D9B-072077E25C78}"/>
              </a:ext>
            </a:extLst>
          </p:cNvPr>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6" name="Footer Placeholder 5">
            <a:extLst>
              <a:ext uri="{FF2B5EF4-FFF2-40B4-BE49-F238E27FC236}">
                <a16:creationId xmlns:a16="http://schemas.microsoft.com/office/drawing/2014/main" id="{980F8CDC-C1A5-425D-A026-C8C2E37CDFC3}"/>
              </a:ext>
            </a:extLst>
          </p:cNvPr>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fontAlgn="auto">
              <a:spcBef>
                <a:spcPts val="0"/>
              </a:spcBef>
              <a:spcAft>
                <a:spcPts val="0"/>
              </a:spcAft>
              <a:defRPr sz="1200">
                <a:latin typeface="+mn-lt"/>
                <a:cs typeface="+mn-cs"/>
              </a:defRPr>
            </a:lvl1pPr>
          </a:lstStyle>
          <a:p>
            <a:pPr>
              <a:defRPr/>
            </a:pPr>
            <a:endParaRPr lang="en-GB"/>
          </a:p>
        </p:txBody>
      </p:sp>
      <p:sp>
        <p:nvSpPr>
          <p:cNvPr id="7" name="Slide Number Placeholder 6">
            <a:extLst>
              <a:ext uri="{FF2B5EF4-FFF2-40B4-BE49-F238E27FC236}">
                <a16:creationId xmlns:a16="http://schemas.microsoft.com/office/drawing/2014/main" id="{BA158987-47EA-488F-AC94-649AD7E56570}"/>
              </a:ext>
            </a:extLst>
          </p:cNvPr>
          <p:cNvSpPr>
            <a:spLocks noGrp="1"/>
          </p:cNvSpPr>
          <p:nvPr>
            <p:ph type="sldNum" sz="quarter" idx="5"/>
          </p:nvPr>
        </p:nvSpPr>
        <p:spPr>
          <a:xfrm>
            <a:off x="3884613" y="8685213"/>
            <a:ext cx="2971800" cy="457200"/>
          </a:xfrm>
          <a:prstGeom prst="rect">
            <a:avLst/>
          </a:prstGeom>
        </p:spPr>
        <p:txBody>
          <a:bodyPr vert="horz" wrap="square" lIns="91440" tIns="45720" rIns="91440" bIns="45720" numCol="1" anchor="b" anchorCtr="0" compatLnSpc="1">
            <a:prstTxWarp prst="textNoShape">
              <a:avLst/>
            </a:prstTxWarp>
          </a:bodyPr>
          <a:lstStyle>
            <a:lvl1pPr algn="r">
              <a:defRPr sz="1200"/>
            </a:lvl1pPr>
          </a:lstStyle>
          <a:p>
            <a:fld id="{35118C9B-108E-430B-865D-A8E157AC0D4F}" type="slidenum">
              <a:rPr lang="en-GB" altLang="en-US"/>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Slide Image Placeholder 1">
            <a:extLst>
              <a:ext uri="{FF2B5EF4-FFF2-40B4-BE49-F238E27FC236}">
                <a16:creationId xmlns:a16="http://schemas.microsoft.com/office/drawing/2014/main" id="{EF28BEEF-3887-4BDF-BE8B-D2135D2C085B}"/>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3315" name="Notes Placeholder 2">
            <a:extLst>
              <a:ext uri="{FF2B5EF4-FFF2-40B4-BE49-F238E27FC236}">
                <a16:creationId xmlns:a16="http://schemas.microsoft.com/office/drawing/2014/main" id="{AC59F801-26A4-417C-A38F-5A7711831489}"/>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GB" altLang="en-US">
                <a:latin typeface="Arial" panose="020B0604020202020204" pitchFamily="34" charset="0"/>
                <a:cs typeface="Arial" panose="020B0604020202020204" pitchFamily="34" charset="0"/>
              </a:rPr>
              <a:t>High-quality teachers will provide rich, authentic learning experiences encompassing the four purposes of the curriculum across all six areas of learning and experience, promoting learner progress through next steps learning. This will maximise learners’ potential and will allow all learners to enjoy successful personal learning journeys.</a:t>
            </a:r>
          </a:p>
          <a:p>
            <a:pPr eaLnBrk="1" hangingPunct="1">
              <a:spcBef>
                <a:spcPct val="0"/>
              </a:spcBef>
            </a:pPr>
            <a:endParaRPr lang="en-GB" altLang="en-US">
              <a:latin typeface="Arial" panose="020B0604020202020204" pitchFamily="34" charset="0"/>
              <a:cs typeface="Arial" panose="020B0604020202020204" pitchFamily="34" charset="0"/>
            </a:endParaRPr>
          </a:p>
          <a:p>
            <a:pPr eaLnBrk="1" hangingPunct="1">
              <a:spcBef>
                <a:spcPct val="0"/>
              </a:spcBef>
            </a:pPr>
            <a:endParaRPr lang="en-GB" altLang="en-US"/>
          </a:p>
        </p:txBody>
      </p:sp>
      <p:sp>
        <p:nvSpPr>
          <p:cNvPr id="13316" name="Slide Number Placeholder 3">
            <a:extLst>
              <a:ext uri="{FF2B5EF4-FFF2-40B4-BE49-F238E27FC236}">
                <a16:creationId xmlns:a16="http://schemas.microsoft.com/office/drawing/2014/main" id="{62A45CF2-87E6-4494-972E-C82939C4D4B7}"/>
              </a:ext>
            </a:extLst>
          </p:cNvPr>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Calibri" panose="020F0502020204030204" pitchFamily="34" charset="0"/>
                <a:cs typeface="Arial" panose="020B0604020202020204" pitchFamily="34" charset="0"/>
              </a:defRPr>
            </a:lvl1pPr>
            <a:lvl2pPr marL="742950" indent="-285750" eaLnBrk="0" hangingPunct="0">
              <a:defRPr>
                <a:solidFill>
                  <a:schemeClr val="tx1"/>
                </a:solidFill>
                <a:latin typeface="Calibri" panose="020F0502020204030204" pitchFamily="34" charset="0"/>
                <a:cs typeface="Arial" panose="020B0604020202020204" pitchFamily="34" charset="0"/>
              </a:defRPr>
            </a:lvl2pPr>
            <a:lvl3pPr marL="1143000" indent="-228600" eaLnBrk="0" hangingPunct="0">
              <a:defRPr>
                <a:solidFill>
                  <a:schemeClr val="tx1"/>
                </a:solidFill>
                <a:latin typeface="Calibri" panose="020F0502020204030204" pitchFamily="34" charset="0"/>
                <a:cs typeface="Arial" panose="020B0604020202020204" pitchFamily="34" charset="0"/>
              </a:defRPr>
            </a:lvl3pPr>
            <a:lvl4pPr marL="1600200" indent="-228600" eaLnBrk="0" hangingPunct="0">
              <a:defRPr>
                <a:solidFill>
                  <a:schemeClr val="tx1"/>
                </a:solidFill>
                <a:latin typeface="Calibri" panose="020F0502020204030204" pitchFamily="34" charset="0"/>
                <a:cs typeface="Arial" panose="020B0604020202020204" pitchFamily="34" charset="0"/>
              </a:defRPr>
            </a:lvl4pPr>
            <a:lvl5pPr marL="2057400" indent="-228600" eaLnBrk="0" hangingPunct="0">
              <a:defRPr>
                <a:solidFill>
                  <a:schemeClr val="tx1"/>
                </a:solidFill>
                <a:latin typeface="Calibri" panose="020F050202020403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9pPr>
          </a:lstStyle>
          <a:p>
            <a:pPr eaLnBrk="1" hangingPunct="1"/>
            <a:fld id="{F41876C2-27C6-4EB0-B3CA-BA590BA7E9A9}" type="slidenum">
              <a:rPr lang="en-GB" altLang="en-US"/>
              <a:pPr eaLnBrk="1" hangingPunct="1"/>
              <a:t>2</a:t>
            </a:fld>
            <a:endParaRPr lang="en-GB"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Slide Image Placeholder 1">
            <a:extLst>
              <a:ext uri="{FF2B5EF4-FFF2-40B4-BE49-F238E27FC236}">
                <a16:creationId xmlns:a16="http://schemas.microsoft.com/office/drawing/2014/main" id="{D21855AE-B8EB-4508-A872-A848336288C8}"/>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4339" name="Notes Placeholder 2">
            <a:extLst>
              <a:ext uri="{FF2B5EF4-FFF2-40B4-BE49-F238E27FC236}">
                <a16:creationId xmlns:a16="http://schemas.microsoft.com/office/drawing/2014/main" id="{07398DFA-E1F4-46F8-BA1C-1A6F4F3ED396}"/>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GB" altLang="en-US">
                <a:latin typeface="Arial" panose="020B0604020202020204" pitchFamily="34" charset="0"/>
                <a:cs typeface="Arial" panose="020B0604020202020204" pitchFamily="34" charset="0"/>
              </a:rPr>
              <a:t>External support services can include h</a:t>
            </a:r>
            <a:r>
              <a:rPr lang="en-US" altLang="en-US">
                <a:latin typeface="Arial" panose="020B0604020202020204" pitchFamily="34" charset="0"/>
                <a:cs typeface="Arial" panose="020B0604020202020204" pitchFamily="34" charset="0"/>
              </a:rPr>
              <a:t>ealth services, advisory services and outreach teams,  school-to-school work, community projects and services. </a:t>
            </a:r>
            <a:endParaRPr lang="en-GB" altLang="en-US">
              <a:latin typeface="Arial" panose="020B0604020202020204" pitchFamily="34" charset="0"/>
              <a:cs typeface="Arial" panose="020B0604020202020204" pitchFamily="34" charset="0"/>
            </a:endParaRPr>
          </a:p>
          <a:p>
            <a:pPr eaLnBrk="1" hangingPunct="1">
              <a:spcBef>
                <a:spcPct val="0"/>
              </a:spcBef>
            </a:pPr>
            <a:endParaRPr lang="en-GB" altLang="en-US"/>
          </a:p>
          <a:p>
            <a:pPr eaLnBrk="1" hangingPunct="1">
              <a:spcBef>
                <a:spcPct val="0"/>
              </a:spcBef>
            </a:pPr>
            <a:endParaRPr lang="en-GB" altLang="en-US"/>
          </a:p>
        </p:txBody>
      </p:sp>
      <p:sp>
        <p:nvSpPr>
          <p:cNvPr id="14340" name="Slide Number Placeholder 3">
            <a:extLst>
              <a:ext uri="{FF2B5EF4-FFF2-40B4-BE49-F238E27FC236}">
                <a16:creationId xmlns:a16="http://schemas.microsoft.com/office/drawing/2014/main" id="{7583C767-E407-48BB-943A-590FB0CF1BCD}"/>
              </a:ext>
            </a:extLst>
          </p:cNvPr>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Calibri" panose="020F0502020204030204" pitchFamily="34" charset="0"/>
                <a:cs typeface="Arial" panose="020B0604020202020204" pitchFamily="34" charset="0"/>
              </a:defRPr>
            </a:lvl1pPr>
            <a:lvl2pPr marL="742950" indent="-285750" eaLnBrk="0" hangingPunct="0">
              <a:defRPr>
                <a:solidFill>
                  <a:schemeClr val="tx1"/>
                </a:solidFill>
                <a:latin typeface="Calibri" panose="020F0502020204030204" pitchFamily="34" charset="0"/>
                <a:cs typeface="Arial" panose="020B0604020202020204" pitchFamily="34" charset="0"/>
              </a:defRPr>
            </a:lvl2pPr>
            <a:lvl3pPr marL="1143000" indent="-228600" eaLnBrk="0" hangingPunct="0">
              <a:defRPr>
                <a:solidFill>
                  <a:schemeClr val="tx1"/>
                </a:solidFill>
                <a:latin typeface="Calibri" panose="020F0502020204030204" pitchFamily="34" charset="0"/>
                <a:cs typeface="Arial" panose="020B0604020202020204" pitchFamily="34" charset="0"/>
              </a:defRPr>
            </a:lvl3pPr>
            <a:lvl4pPr marL="1600200" indent="-228600" eaLnBrk="0" hangingPunct="0">
              <a:defRPr>
                <a:solidFill>
                  <a:schemeClr val="tx1"/>
                </a:solidFill>
                <a:latin typeface="Calibri" panose="020F0502020204030204" pitchFamily="34" charset="0"/>
                <a:cs typeface="Arial" panose="020B0604020202020204" pitchFamily="34" charset="0"/>
              </a:defRPr>
            </a:lvl4pPr>
            <a:lvl5pPr marL="2057400" indent="-228600" eaLnBrk="0" hangingPunct="0">
              <a:defRPr>
                <a:solidFill>
                  <a:schemeClr val="tx1"/>
                </a:solidFill>
                <a:latin typeface="Calibri" panose="020F050202020403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9pPr>
          </a:lstStyle>
          <a:p>
            <a:pPr eaLnBrk="1" hangingPunct="1"/>
            <a:fld id="{7E35209A-375C-41F1-9852-C4F0CCA80D19}" type="slidenum">
              <a:rPr lang="en-GB" altLang="en-US"/>
              <a:pPr eaLnBrk="1" hangingPunct="1"/>
              <a:t>7</a:t>
            </a:fld>
            <a:endParaRPr lang="en-GB" alt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402022672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16686851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635206883"/>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theme" Target="../theme/theme3.xml"/><Relationship Id="rId1" Type="http://schemas.openxmlformats.org/officeDocument/2006/relationships/slideLayout" Target="../slideLayouts/slideLayout3.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pic>
        <p:nvPicPr>
          <p:cNvPr id="1026" name="Picture 3">
            <a:extLst>
              <a:ext uri="{FF2B5EF4-FFF2-40B4-BE49-F238E27FC236}">
                <a16:creationId xmlns:a16="http://schemas.microsoft.com/office/drawing/2014/main" id="{AE14D8A9-128C-4E6A-8D07-5A290DC63A8B}"/>
              </a:ext>
            </a:extLst>
          </p:cNvPr>
          <p:cNvPicPr>
            <a:picLocks noChangeAspect="1"/>
          </p:cNvPicPr>
          <p:nvPr userDrawn="1"/>
        </p:nvPicPr>
        <p:blipFill>
          <a:blip r:embed="rId3">
            <a:extLst>
              <a:ext uri="{28A0092B-C50C-407E-A947-70E740481C1C}">
                <a14:useLocalDpi xmlns:a14="http://schemas.microsoft.com/office/drawing/2010/main" val="0"/>
              </a:ext>
            </a:extLst>
          </a:blip>
          <a:srcRect/>
          <a:stretch>
            <a:fillRect/>
          </a:stretch>
        </p:blipFill>
        <p:spPr bwMode="auto">
          <a:xfrm>
            <a:off x="0" y="3175"/>
            <a:ext cx="9144000" cy="68516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 bg1="lt1" tx1="dk1" bg2="lt2" tx2="dk2" accent1="accent1" accent2="accent2" accent3="accent3" accent4="accent4" accent5="accent5" accent6="accent6" hlink="hlink" folHlink="folHlink"/>
  <p:sldLayoutIdLst>
    <p:sldLayoutId id="2147483704" r:id="rId1"/>
  </p:sldLayoutIdLst>
  <p:txStyles>
    <p:titleStyle>
      <a:lvl1pPr algn="l" defTabSz="684213" rtl="0" eaLnBrk="0" fontAlgn="base" hangingPunct="0">
        <a:lnSpc>
          <a:spcPct val="90000"/>
        </a:lnSpc>
        <a:spcBef>
          <a:spcPct val="0"/>
        </a:spcBef>
        <a:spcAft>
          <a:spcPct val="0"/>
        </a:spcAft>
        <a:defRPr sz="3300" kern="1200">
          <a:solidFill>
            <a:schemeClr val="tx1"/>
          </a:solidFill>
          <a:latin typeface="+mj-lt"/>
          <a:ea typeface="+mj-ea"/>
          <a:cs typeface="+mj-cs"/>
        </a:defRPr>
      </a:lvl1pPr>
      <a:lvl2pPr algn="l" defTabSz="684213" rtl="0" eaLnBrk="0" fontAlgn="base" hangingPunct="0">
        <a:lnSpc>
          <a:spcPct val="90000"/>
        </a:lnSpc>
        <a:spcBef>
          <a:spcPct val="0"/>
        </a:spcBef>
        <a:spcAft>
          <a:spcPct val="0"/>
        </a:spcAft>
        <a:defRPr sz="3300">
          <a:solidFill>
            <a:schemeClr val="tx1"/>
          </a:solidFill>
          <a:latin typeface="Calibri Light" pitchFamily="34" charset="0"/>
        </a:defRPr>
      </a:lvl2pPr>
      <a:lvl3pPr algn="l" defTabSz="684213" rtl="0" eaLnBrk="0" fontAlgn="base" hangingPunct="0">
        <a:lnSpc>
          <a:spcPct val="90000"/>
        </a:lnSpc>
        <a:spcBef>
          <a:spcPct val="0"/>
        </a:spcBef>
        <a:spcAft>
          <a:spcPct val="0"/>
        </a:spcAft>
        <a:defRPr sz="3300">
          <a:solidFill>
            <a:schemeClr val="tx1"/>
          </a:solidFill>
          <a:latin typeface="Calibri Light" pitchFamily="34" charset="0"/>
        </a:defRPr>
      </a:lvl3pPr>
      <a:lvl4pPr algn="l" defTabSz="684213" rtl="0" eaLnBrk="0" fontAlgn="base" hangingPunct="0">
        <a:lnSpc>
          <a:spcPct val="90000"/>
        </a:lnSpc>
        <a:spcBef>
          <a:spcPct val="0"/>
        </a:spcBef>
        <a:spcAft>
          <a:spcPct val="0"/>
        </a:spcAft>
        <a:defRPr sz="3300">
          <a:solidFill>
            <a:schemeClr val="tx1"/>
          </a:solidFill>
          <a:latin typeface="Calibri Light" pitchFamily="34" charset="0"/>
        </a:defRPr>
      </a:lvl4pPr>
      <a:lvl5pPr algn="l" defTabSz="684213" rtl="0" eaLnBrk="0" fontAlgn="base" hangingPunct="0">
        <a:lnSpc>
          <a:spcPct val="90000"/>
        </a:lnSpc>
        <a:spcBef>
          <a:spcPct val="0"/>
        </a:spcBef>
        <a:spcAft>
          <a:spcPct val="0"/>
        </a:spcAft>
        <a:defRPr sz="3300">
          <a:solidFill>
            <a:schemeClr val="tx1"/>
          </a:solidFill>
          <a:latin typeface="Calibri Light" pitchFamily="34" charset="0"/>
        </a:defRPr>
      </a:lvl5pPr>
      <a:lvl6pPr marL="457200" algn="l" defTabSz="684213" rtl="0" fontAlgn="base">
        <a:lnSpc>
          <a:spcPct val="90000"/>
        </a:lnSpc>
        <a:spcBef>
          <a:spcPct val="0"/>
        </a:spcBef>
        <a:spcAft>
          <a:spcPct val="0"/>
        </a:spcAft>
        <a:defRPr sz="3300">
          <a:solidFill>
            <a:schemeClr val="tx1"/>
          </a:solidFill>
          <a:latin typeface="Calibri Light" pitchFamily="34" charset="0"/>
        </a:defRPr>
      </a:lvl6pPr>
      <a:lvl7pPr marL="914400" algn="l" defTabSz="684213" rtl="0" fontAlgn="base">
        <a:lnSpc>
          <a:spcPct val="90000"/>
        </a:lnSpc>
        <a:spcBef>
          <a:spcPct val="0"/>
        </a:spcBef>
        <a:spcAft>
          <a:spcPct val="0"/>
        </a:spcAft>
        <a:defRPr sz="3300">
          <a:solidFill>
            <a:schemeClr val="tx1"/>
          </a:solidFill>
          <a:latin typeface="Calibri Light" pitchFamily="34" charset="0"/>
        </a:defRPr>
      </a:lvl7pPr>
      <a:lvl8pPr marL="1371600" algn="l" defTabSz="684213" rtl="0" fontAlgn="base">
        <a:lnSpc>
          <a:spcPct val="90000"/>
        </a:lnSpc>
        <a:spcBef>
          <a:spcPct val="0"/>
        </a:spcBef>
        <a:spcAft>
          <a:spcPct val="0"/>
        </a:spcAft>
        <a:defRPr sz="3300">
          <a:solidFill>
            <a:schemeClr val="tx1"/>
          </a:solidFill>
          <a:latin typeface="Calibri Light" pitchFamily="34" charset="0"/>
        </a:defRPr>
      </a:lvl8pPr>
      <a:lvl9pPr marL="1828800" algn="l" defTabSz="684213" rtl="0" fontAlgn="base">
        <a:lnSpc>
          <a:spcPct val="90000"/>
        </a:lnSpc>
        <a:spcBef>
          <a:spcPct val="0"/>
        </a:spcBef>
        <a:spcAft>
          <a:spcPct val="0"/>
        </a:spcAft>
        <a:defRPr sz="3300">
          <a:solidFill>
            <a:schemeClr val="tx1"/>
          </a:solidFill>
          <a:latin typeface="Calibri Light" pitchFamily="34" charset="0"/>
        </a:defRPr>
      </a:lvl9pPr>
    </p:titleStyle>
    <p:bodyStyle>
      <a:lvl1pPr marL="169863" indent="-169863" algn="l" defTabSz="684213" rtl="0" eaLnBrk="0" fontAlgn="base" hangingPunct="0">
        <a:lnSpc>
          <a:spcPct val="90000"/>
        </a:lnSpc>
        <a:spcBef>
          <a:spcPts val="750"/>
        </a:spcBef>
        <a:spcAft>
          <a:spcPct val="0"/>
        </a:spcAft>
        <a:buFont typeface="Arial" panose="020B0604020202020204" pitchFamily="34" charset="0"/>
        <a:buChar char="•"/>
        <a:defRPr sz="2100" kern="1200">
          <a:solidFill>
            <a:schemeClr val="tx1"/>
          </a:solidFill>
          <a:latin typeface="+mn-lt"/>
          <a:ea typeface="+mn-ea"/>
          <a:cs typeface="+mn-cs"/>
        </a:defRPr>
      </a:lvl1pPr>
      <a:lvl2pPr marL="512763" indent="-169863" algn="l" defTabSz="684213" rtl="0" eaLnBrk="0" fontAlgn="base" hangingPunct="0">
        <a:lnSpc>
          <a:spcPct val="90000"/>
        </a:lnSpc>
        <a:spcBef>
          <a:spcPts val="375"/>
        </a:spcBef>
        <a:spcAft>
          <a:spcPct val="0"/>
        </a:spcAft>
        <a:buFont typeface="Arial" panose="020B0604020202020204" pitchFamily="34" charset="0"/>
        <a:buChar char="•"/>
        <a:defRPr kern="1200">
          <a:solidFill>
            <a:schemeClr val="tx1"/>
          </a:solidFill>
          <a:latin typeface="+mn-lt"/>
          <a:ea typeface="+mn-ea"/>
          <a:cs typeface="+mn-cs"/>
        </a:defRPr>
      </a:lvl2pPr>
      <a:lvl3pPr marL="855663" indent="-169863" algn="l" defTabSz="684213" rtl="0" eaLnBrk="0" fontAlgn="base" hangingPunct="0">
        <a:lnSpc>
          <a:spcPct val="90000"/>
        </a:lnSpc>
        <a:spcBef>
          <a:spcPts val="375"/>
        </a:spcBef>
        <a:spcAft>
          <a:spcPct val="0"/>
        </a:spcAft>
        <a:buFont typeface="Arial" panose="020B0604020202020204" pitchFamily="34" charset="0"/>
        <a:buChar char="•"/>
        <a:defRPr sz="1500" kern="1200">
          <a:solidFill>
            <a:schemeClr val="tx1"/>
          </a:solidFill>
          <a:latin typeface="+mn-lt"/>
          <a:ea typeface="+mn-ea"/>
          <a:cs typeface="+mn-cs"/>
        </a:defRPr>
      </a:lvl3pPr>
      <a:lvl4pPr marL="1198563" indent="-169863" algn="l" defTabSz="684213" rtl="0" eaLnBrk="0" fontAlgn="base" hangingPunct="0">
        <a:lnSpc>
          <a:spcPct val="90000"/>
        </a:lnSpc>
        <a:spcBef>
          <a:spcPts val="375"/>
        </a:spcBef>
        <a:spcAft>
          <a:spcPct val="0"/>
        </a:spcAft>
        <a:buFont typeface="Arial" panose="020B0604020202020204" pitchFamily="34" charset="0"/>
        <a:buChar char="•"/>
        <a:defRPr sz="1300" kern="1200">
          <a:solidFill>
            <a:schemeClr val="tx1"/>
          </a:solidFill>
          <a:latin typeface="+mn-lt"/>
          <a:ea typeface="+mn-ea"/>
          <a:cs typeface="+mn-cs"/>
        </a:defRPr>
      </a:lvl4pPr>
      <a:lvl5pPr marL="1541463" indent="-169863" algn="l" defTabSz="684213" rtl="0" eaLnBrk="0" fontAlgn="base" hangingPunct="0">
        <a:lnSpc>
          <a:spcPct val="90000"/>
        </a:lnSpc>
        <a:spcBef>
          <a:spcPts val="375"/>
        </a:spcBef>
        <a:spcAft>
          <a:spcPct val="0"/>
        </a:spcAft>
        <a:buFont typeface="Arial" panose="020B0604020202020204" pitchFamily="34" charset="0"/>
        <a:buChar char="•"/>
        <a:defRPr sz="1300" kern="1200">
          <a:solidFill>
            <a:schemeClr val="tx1"/>
          </a:solidFill>
          <a:latin typeface="+mn-lt"/>
          <a:ea typeface="+mn-ea"/>
          <a:cs typeface="+mn-cs"/>
        </a:defRPr>
      </a:lvl5pPr>
      <a:lvl6pPr marL="1885903" indent="-171446" algn="l" defTabSz="685783"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795" indent="-171446" algn="l" defTabSz="685783"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686" indent="-171446" algn="l" defTabSz="685783"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577" indent="-171446" algn="l" defTabSz="685783"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783" rtl="0" eaLnBrk="1" latinLnBrk="0" hangingPunct="1">
        <a:defRPr sz="1350" kern="1200">
          <a:solidFill>
            <a:schemeClr val="tx1"/>
          </a:solidFill>
          <a:latin typeface="+mn-lt"/>
          <a:ea typeface="+mn-ea"/>
          <a:cs typeface="+mn-cs"/>
        </a:defRPr>
      </a:lvl1pPr>
      <a:lvl2pPr marL="342892" algn="l" defTabSz="685783" rtl="0" eaLnBrk="1" latinLnBrk="0" hangingPunct="1">
        <a:defRPr sz="1350" kern="1200">
          <a:solidFill>
            <a:schemeClr val="tx1"/>
          </a:solidFill>
          <a:latin typeface="+mn-lt"/>
          <a:ea typeface="+mn-ea"/>
          <a:cs typeface="+mn-cs"/>
        </a:defRPr>
      </a:lvl2pPr>
      <a:lvl3pPr marL="685783" algn="l" defTabSz="685783" rtl="0" eaLnBrk="1" latinLnBrk="0" hangingPunct="1">
        <a:defRPr sz="1350" kern="1200">
          <a:solidFill>
            <a:schemeClr val="tx1"/>
          </a:solidFill>
          <a:latin typeface="+mn-lt"/>
          <a:ea typeface="+mn-ea"/>
          <a:cs typeface="+mn-cs"/>
        </a:defRPr>
      </a:lvl3pPr>
      <a:lvl4pPr marL="1028675" algn="l" defTabSz="685783" rtl="0" eaLnBrk="1" latinLnBrk="0" hangingPunct="1">
        <a:defRPr sz="1350" kern="1200">
          <a:solidFill>
            <a:schemeClr val="tx1"/>
          </a:solidFill>
          <a:latin typeface="+mn-lt"/>
          <a:ea typeface="+mn-ea"/>
          <a:cs typeface="+mn-cs"/>
        </a:defRPr>
      </a:lvl4pPr>
      <a:lvl5pPr marL="1371566" algn="l" defTabSz="685783" rtl="0" eaLnBrk="1" latinLnBrk="0" hangingPunct="1">
        <a:defRPr sz="1350" kern="1200">
          <a:solidFill>
            <a:schemeClr val="tx1"/>
          </a:solidFill>
          <a:latin typeface="+mn-lt"/>
          <a:ea typeface="+mn-ea"/>
          <a:cs typeface="+mn-cs"/>
        </a:defRPr>
      </a:lvl5pPr>
      <a:lvl6pPr marL="1714457" algn="l" defTabSz="685783" rtl="0" eaLnBrk="1" latinLnBrk="0" hangingPunct="1">
        <a:defRPr sz="1350" kern="1200">
          <a:solidFill>
            <a:schemeClr val="tx1"/>
          </a:solidFill>
          <a:latin typeface="+mn-lt"/>
          <a:ea typeface="+mn-ea"/>
          <a:cs typeface="+mn-cs"/>
        </a:defRPr>
      </a:lvl6pPr>
      <a:lvl7pPr marL="2057348" algn="l" defTabSz="685783" rtl="0" eaLnBrk="1" latinLnBrk="0" hangingPunct="1">
        <a:defRPr sz="1350" kern="1200">
          <a:solidFill>
            <a:schemeClr val="tx1"/>
          </a:solidFill>
          <a:latin typeface="+mn-lt"/>
          <a:ea typeface="+mn-ea"/>
          <a:cs typeface="+mn-cs"/>
        </a:defRPr>
      </a:lvl7pPr>
      <a:lvl8pPr marL="2400240" algn="l" defTabSz="685783" rtl="0" eaLnBrk="1" latinLnBrk="0" hangingPunct="1">
        <a:defRPr sz="1350" kern="1200">
          <a:solidFill>
            <a:schemeClr val="tx1"/>
          </a:solidFill>
          <a:latin typeface="+mn-lt"/>
          <a:ea typeface="+mn-ea"/>
          <a:cs typeface="+mn-cs"/>
        </a:defRPr>
      </a:lvl8pPr>
      <a:lvl9pPr marL="2743132" algn="l" defTabSz="685783" rtl="0" eaLnBrk="1" latinLnBrk="0" hangingPunct="1">
        <a:defRPr sz="135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pic>
        <p:nvPicPr>
          <p:cNvPr id="2050" name="Picture 2">
            <a:extLst>
              <a:ext uri="{FF2B5EF4-FFF2-40B4-BE49-F238E27FC236}">
                <a16:creationId xmlns:a16="http://schemas.microsoft.com/office/drawing/2014/main" id="{896C2A35-7970-464C-9849-E90DD6FE4717}"/>
              </a:ext>
            </a:extLst>
          </p:cNvPr>
          <p:cNvPicPr>
            <a:picLocks noChangeAspect="1"/>
          </p:cNvPicPr>
          <p:nvPr userDrawn="1"/>
        </p:nvPicPr>
        <p:blipFill>
          <a:blip r:embed="rId3">
            <a:extLst>
              <a:ext uri="{28A0092B-C50C-407E-A947-70E740481C1C}">
                <a14:useLocalDpi xmlns:a14="http://schemas.microsoft.com/office/drawing/2010/main" val="0"/>
              </a:ext>
            </a:extLst>
          </a:blip>
          <a:srcRect/>
          <a:stretch>
            <a:fillRect/>
          </a:stretch>
        </p:blipFill>
        <p:spPr bwMode="auto">
          <a:xfrm>
            <a:off x="0" y="3175"/>
            <a:ext cx="9144000" cy="68516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 bg1="lt1" tx1="dk1" bg2="lt2" tx2="dk2" accent1="accent1" accent2="accent2" accent3="accent3" accent4="accent4" accent5="accent5" accent6="accent6" hlink="hlink" folHlink="folHlink"/>
  <p:sldLayoutIdLst>
    <p:sldLayoutId id="2147483705" r:id="rId1"/>
  </p:sldLayoutIdLst>
  <p:txStyles>
    <p:titleStyle>
      <a:lvl1pPr algn="l" rtl="0" eaLnBrk="0" fontAlgn="base" hangingPunct="0">
        <a:lnSpc>
          <a:spcPct val="90000"/>
        </a:lnSpc>
        <a:spcBef>
          <a:spcPct val="0"/>
        </a:spcBef>
        <a:spcAft>
          <a:spcPct val="0"/>
        </a:spcAft>
        <a:defRPr sz="4400" kern="1200">
          <a:solidFill>
            <a:schemeClr val="tx1"/>
          </a:solidFill>
          <a:latin typeface="+mj-lt"/>
          <a:ea typeface="+mj-ea"/>
          <a:cs typeface="+mj-cs"/>
        </a:defRPr>
      </a:lvl1pPr>
      <a:lvl2pPr algn="l" rtl="0" eaLnBrk="0" fontAlgn="base" hangingPunct="0">
        <a:lnSpc>
          <a:spcPct val="90000"/>
        </a:lnSpc>
        <a:spcBef>
          <a:spcPct val="0"/>
        </a:spcBef>
        <a:spcAft>
          <a:spcPct val="0"/>
        </a:spcAft>
        <a:defRPr sz="4400">
          <a:solidFill>
            <a:schemeClr val="tx1"/>
          </a:solidFill>
          <a:latin typeface="Calibri Light" pitchFamily="34" charset="0"/>
        </a:defRPr>
      </a:lvl2pPr>
      <a:lvl3pPr algn="l" rtl="0" eaLnBrk="0" fontAlgn="base" hangingPunct="0">
        <a:lnSpc>
          <a:spcPct val="90000"/>
        </a:lnSpc>
        <a:spcBef>
          <a:spcPct val="0"/>
        </a:spcBef>
        <a:spcAft>
          <a:spcPct val="0"/>
        </a:spcAft>
        <a:defRPr sz="4400">
          <a:solidFill>
            <a:schemeClr val="tx1"/>
          </a:solidFill>
          <a:latin typeface="Calibri Light" pitchFamily="34" charset="0"/>
        </a:defRPr>
      </a:lvl3pPr>
      <a:lvl4pPr algn="l" rtl="0" eaLnBrk="0" fontAlgn="base" hangingPunct="0">
        <a:lnSpc>
          <a:spcPct val="90000"/>
        </a:lnSpc>
        <a:spcBef>
          <a:spcPct val="0"/>
        </a:spcBef>
        <a:spcAft>
          <a:spcPct val="0"/>
        </a:spcAft>
        <a:defRPr sz="4400">
          <a:solidFill>
            <a:schemeClr val="tx1"/>
          </a:solidFill>
          <a:latin typeface="Calibri Light" pitchFamily="34" charset="0"/>
        </a:defRPr>
      </a:lvl4pPr>
      <a:lvl5pPr algn="l" rtl="0" eaLnBrk="0" fontAlgn="base" hangingPunct="0">
        <a:lnSpc>
          <a:spcPct val="90000"/>
        </a:lnSpc>
        <a:spcBef>
          <a:spcPct val="0"/>
        </a:spcBef>
        <a:spcAft>
          <a:spcPct val="0"/>
        </a:spcAft>
        <a:defRPr sz="4400">
          <a:solidFill>
            <a:schemeClr val="tx1"/>
          </a:solidFill>
          <a:latin typeface="Calibri Light" pitchFamily="34" charset="0"/>
        </a:defRPr>
      </a:lvl5pPr>
      <a:lvl6pPr marL="457200" algn="l" rtl="0" fontAlgn="base">
        <a:lnSpc>
          <a:spcPct val="90000"/>
        </a:lnSpc>
        <a:spcBef>
          <a:spcPct val="0"/>
        </a:spcBef>
        <a:spcAft>
          <a:spcPct val="0"/>
        </a:spcAft>
        <a:defRPr sz="4400">
          <a:solidFill>
            <a:schemeClr val="tx1"/>
          </a:solidFill>
          <a:latin typeface="Calibri Light" pitchFamily="34" charset="0"/>
        </a:defRPr>
      </a:lvl6pPr>
      <a:lvl7pPr marL="914400" algn="l" rtl="0" fontAlgn="base">
        <a:lnSpc>
          <a:spcPct val="90000"/>
        </a:lnSpc>
        <a:spcBef>
          <a:spcPct val="0"/>
        </a:spcBef>
        <a:spcAft>
          <a:spcPct val="0"/>
        </a:spcAft>
        <a:defRPr sz="4400">
          <a:solidFill>
            <a:schemeClr val="tx1"/>
          </a:solidFill>
          <a:latin typeface="Calibri Light" pitchFamily="34" charset="0"/>
        </a:defRPr>
      </a:lvl7pPr>
      <a:lvl8pPr marL="1371600" algn="l" rtl="0" fontAlgn="base">
        <a:lnSpc>
          <a:spcPct val="90000"/>
        </a:lnSpc>
        <a:spcBef>
          <a:spcPct val="0"/>
        </a:spcBef>
        <a:spcAft>
          <a:spcPct val="0"/>
        </a:spcAft>
        <a:defRPr sz="4400">
          <a:solidFill>
            <a:schemeClr val="tx1"/>
          </a:solidFill>
          <a:latin typeface="Calibri Light" pitchFamily="34" charset="0"/>
        </a:defRPr>
      </a:lvl8pPr>
      <a:lvl9pPr marL="1828800" algn="l" rtl="0" fontAlgn="base">
        <a:lnSpc>
          <a:spcPct val="90000"/>
        </a:lnSpc>
        <a:spcBef>
          <a:spcPct val="0"/>
        </a:spcBef>
        <a:spcAft>
          <a:spcPct val="0"/>
        </a:spcAft>
        <a:defRPr sz="4400">
          <a:solidFill>
            <a:schemeClr val="tx1"/>
          </a:solidFill>
          <a:latin typeface="Calibri Light" pitchFamily="34" charset="0"/>
        </a:defRPr>
      </a:lvl9pPr>
    </p:titleStyle>
    <p:bodyStyle>
      <a:lvl1pPr marL="228600" indent="-228600" algn="l" rtl="0" eaLnBrk="0" fontAlgn="base" hangingPunct="0">
        <a:lnSpc>
          <a:spcPct val="90000"/>
        </a:lnSpc>
        <a:spcBef>
          <a:spcPts val="1000"/>
        </a:spcBef>
        <a:spcAft>
          <a:spcPct val="0"/>
        </a:spcAft>
        <a:buFont typeface="Arial" panose="020B0604020202020204" pitchFamily="34" charset="0"/>
        <a:buChar char="•"/>
        <a:defRPr sz="2800" kern="1200">
          <a:solidFill>
            <a:schemeClr val="tx1"/>
          </a:solidFill>
          <a:latin typeface="+mn-lt"/>
          <a:ea typeface="+mn-ea"/>
          <a:cs typeface="+mn-cs"/>
        </a:defRPr>
      </a:lvl1pPr>
      <a:lvl2pPr marL="685800" indent="-228600" algn="l" rtl="0" eaLnBrk="0" fontAlgn="base" hangingPunct="0">
        <a:lnSpc>
          <a:spcPct val="90000"/>
        </a:lnSpc>
        <a:spcBef>
          <a:spcPts val="500"/>
        </a:spcBef>
        <a:spcAft>
          <a:spcPct val="0"/>
        </a:spcAft>
        <a:buFont typeface="Arial" panose="020B0604020202020204" pitchFamily="34" charset="0"/>
        <a:buChar char="•"/>
        <a:defRPr sz="2400" kern="1200">
          <a:solidFill>
            <a:schemeClr val="tx1"/>
          </a:solidFill>
          <a:latin typeface="+mn-lt"/>
          <a:ea typeface="+mn-ea"/>
          <a:cs typeface="+mn-cs"/>
        </a:defRPr>
      </a:lvl2pPr>
      <a:lvl3pPr marL="1143000" indent="-228600" algn="l" rtl="0" eaLnBrk="0" fontAlgn="base" hangingPunct="0">
        <a:lnSpc>
          <a:spcPct val="90000"/>
        </a:lnSpc>
        <a:spcBef>
          <a:spcPts val="500"/>
        </a:spcBef>
        <a:spcAft>
          <a:spcPct val="0"/>
        </a:spcAft>
        <a:buFont typeface="Arial" panose="020B0604020202020204" pitchFamily="34" charset="0"/>
        <a:buChar char="•"/>
        <a:defRPr sz="2000" kern="1200">
          <a:solidFill>
            <a:schemeClr val="tx1"/>
          </a:solidFill>
          <a:latin typeface="+mn-lt"/>
          <a:ea typeface="+mn-ea"/>
          <a:cs typeface="+mn-cs"/>
        </a:defRPr>
      </a:lvl3pPr>
      <a:lvl4pPr marL="1600200" indent="-228600" algn="l" rtl="0" eaLnBrk="0" fontAlgn="base" hangingPunct="0">
        <a:lnSpc>
          <a:spcPct val="90000"/>
        </a:lnSpc>
        <a:spcBef>
          <a:spcPts val="500"/>
        </a:spcBef>
        <a:spcAft>
          <a:spcPct val="0"/>
        </a:spcAft>
        <a:buFont typeface="Arial" panose="020B0604020202020204" pitchFamily="34" charset="0"/>
        <a:buChar char="•"/>
        <a:defRPr kern="1200">
          <a:solidFill>
            <a:schemeClr val="tx1"/>
          </a:solidFill>
          <a:latin typeface="+mn-lt"/>
          <a:ea typeface="+mn-ea"/>
          <a:cs typeface="+mn-cs"/>
        </a:defRPr>
      </a:lvl4pPr>
      <a:lvl5pPr marL="2057400" indent="-228600" algn="l" rtl="0" eaLnBrk="0" fontAlgn="base" hangingPunct="0">
        <a:lnSpc>
          <a:spcPct val="90000"/>
        </a:lnSpc>
        <a:spcBef>
          <a:spcPts val="500"/>
        </a:spcBef>
        <a:spcAft>
          <a:spcPct val="0"/>
        </a:spcAft>
        <a:buFont typeface="Arial" panose="020B0604020202020204" pitchFamily="34" charset="0"/>
        <a:buChar char="•"/>
        <a:defRPr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pic>
        <p:nvPicPr>
          <p:cNvPr id="3074" name="Picture 3">
            <a:extLst>
              <a:ext uri="{FF2B5EF4-FFF2-40B4-BE49-F238E27FC236}">
                <a16:creationId xmlns:a16="http://schemas.microsoft.com/office/drawing/2014/main" id="{3387B1C8-B6B4-4F95-A593-831FE4DE1FA2}"/>
              </a:ext>
            </a:extLst>
          </p:cNvPr>
          <p:cNvPicPr>
            <a:picLocks noChangeAspect="1"/>
          </p:cNvPicPr>
          <p:nvPr userDrawn="1"/>
        </p:nvPicPr>
        <p:blipFill>
          <a:blip r:embed="rId3">
            <a:extLst>
              <a:ext uri="{28A0092B-C50C-407E-A947-70E740481C1C}">
                <a14:useLocalDpi xmlns:a14="http://schemas.microsoft.com/office/drawing/2010/main" val="0"/>
              </a:ext>
            </a:extLst>
          </a:blip>
          <a:srcRect/>
          <a:stretch>
            <a:fillRect/>
          </a:stretch>
        </p:blipFill>
        <p:spPr bwMode="auto">
          <a:xfrm>
            <a:off x="0" y="3175"/>
            <a:ext cx="9144000" cy="68516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 bg1="lt1" tx1="dk1" bg2="lt2" tx2="dk2" accent1="accent1" accent2="accent2" accent3="accent3" accent4="accent4" accent5="accent5" accent6="accent6" hlink="hlink" folHlink="folHlink"/>
  <p:sldLayoutIdLst>
    <p:sldLayoutId id="2147483706" r:id="rId1"/>
  </p:sldLayoutIdLst>
  <p:txStyles>
    <p:titleStyle>
      <a:lvl1pPr algn="l" defTabSz="684213" rtl="0" eaLnBrk="0" fontAlgn="base" hangingPunct="0">
        <a:lnSpc>
          <a:spcPct val="90000"/>
        </a:lnSpc>
        <a:spcBef>
          <a:spcPct val="0"/>
        </a:spcBef>
        <a:spcAft>
          <a:spcPct val="0"/>
        </a:spcAft>
        <a:defRPr sz="3300" kern="1200">
          <a:solidFill>
            <a:schemeClr val="tx1"/>
          </a:solidFill>
          <a:latin typeface="+mj-lt"/>
          <a:ea typeface="+mj-ea"/>
          <a:cs typeface="+mj-cs"/>
        </a:defRPr>
      </a:lvl1pPr>
      <a:lvl2pPr algn="l" defTabSz="684213" rtl="0" eaLnBrk="0" fontAlgn="base" hangingPunct="0">
        <a:lnSpc>
          <a:spcPct val="90000"/>
        </a:lnSpc>
        <a:spcBef>
          <a:spcPct val="0"/>
        </a:spcBef>
        <a:spcAft>
          <a:spcPct val="0"/>
        </a:spcAft>
        <a:defRPr sz="3300">
          <a:solidFill>
            <a:schemeClr val="tx1"/>
          </a:solidFill>
          <a:latin typeface="Calibri Light" pitchFamily="34" charset="0"/>
        </a:defRPr>
      </a:lvl2pPr>
      <a:lvl3pPr algn="l" defTabSz="684213" rtl="0" eaLnBrk="0" fontAlgn="base" hangingPunct="0">
        <a:lnSpc>
          <a:spcPct val="90000"/>
        </a:lnSpc>
        <a:spcBef>
          <a:spcPct val="0"/>
        </a:spcBef>
        <a:spcAft>
          <a:spcPct val="0"/>
        </a:spcAft>
        <a:defRPr sz="3300">
          <a:solidFill>
            <a:schemeClr val="tx1"/>
          </a:solidFill>
          <a:latin typeface="Calibri Light" pitchFamily="34" charset="0"/>
        </a:defRPr>
      </a:lvl3pPr>
      <a:lvl4pPr algn="l" defTabSz="684213" rtl="0" eaLnBrk="0" fontAlgn="base" hangingPunct="0">
        <a:lnSpc>
          <a:spcPct val="90000"/>
        </a:lnSpc>
        <a:spcBef>
          <a:spcPct val="0"/>
        </a:spcBef>
        <a:spcAft>
          <a:spcPct val="0"/>
        </a:spcAft>
        <a:defRPr sz="3300">
          <a:solidFill>
            <a:schemeClr val="tx1"/>
          </a:solidFill>
          <a:latin typeface="Calibri Light" pitchFamily="34" charset="0"/>
        </a:defRPr>
      </a:lvl4pPr>
      <a:lvl5pPr algn="l" defTabSz="684213" rtl="0" eaLnBrk="0" fontAlgn="base" hangingPunct="0">
        <a:lnSpc>
          <a:spcPct val="90000"/>
        </a:lnSpc>
        <a:spcBef>
          <a:spcPct val="0"/>
        </a:spcBef>
        <a:spcAft>
          <a:spcPct val="0"/>
        </a:spcAft>
        <a:defRPr sz="3300">
          <a:solidFill>
            <a:schemeClr val="tx1"/>
          </a:solidFill>
          <a:latin typeface="Calibri Light" pitchFamily="34" charset="0"/>
        </a:defRPr>
      </a:lvl5pPr>
      <a:lvl6pPr marL="457200" algn="l" defTabSz="684213" rtl="0" fontAlgn="base">
        <a:lnSpc>
          <a:spcPct val="90000"/>
        </a:lnSpc>
        <a:spcBef>
          <a:spcPct val="0"/>
        </a:spcBef>
        <a:spcAft>
          <a:spcPct val="0"/>
        </a:spcAft>
        <a:defRPr sz="3300">
          <a:solidFill>
            <a:schemeClr val="tx1"/>
          </a:solidFill>
          <a:latin typeface="Calibri Light" pitchFamily="34" charset="0"/>
        </a:defRPr>
      </a:lvl6pPr>
      <a:lvl7pPr marL="914400" algn="l" defTabSz="684213" rtl="0" fontAlgn="base">
        <a:lnSpc>
          <a:spcPct val="90000"/>
        </a:lnSpc>
        <a:spcBef>
          <a:spcPct val="0"/>
        </a:spcBef>
        <a:spcAft>
          <a:spcPct val="0"/>
        </a:spcAft>
        <a:defRPr sz="3300">
          <a:solidFill>
            <a:schemeClr val="tx1"/>
          </a:solidFill>
          <a:latin typeface="Calibri Light" pitchFamily="34" charset="0"/>
        </a:defRPr>
      </a:lvl7pPr>
      <a:lvl8pPr marL="1371600" algn="l" defTabSz="684213" rtl="0" fontAlgn="base">
        <a:lnSpc>
          <a:spcPct val="90000"/>
        </a:lnSpc>
        <a:spcBef>
          <a:spcPct val="0"/>
        </a:spcBef>
        <a:spcAft>
          <a:spcPct val="0"/>
        </a:spcAft>
        <a:defRPr sz="3300">
          <a:solidFill>
            <a:schemeClr val="tx1"/>
          </a:solidFill>
          <a:latin typeface="Calibri Light" pitchFamily="34" charset="0"/>
        </a:defRPr>
      </a:lvl8pPr>
      <a:lvl9pPr marL="1828800" algn="l" defTabSz="684213" rtl="0" fontAlgn="base">
        <a:lnSpc>
          <a:spcPct val="90000"/>
        </a:lnSpc>
        <a:spcBef>
          <a:spcPct val="0"/>
        </a:spcBef>
        <a:spcAft>
          <a:spcPct val="0"/>
        </a:spcAft>
        <a:defRPr sz="3300">
          <a:solidFill>
            <a:schemeClr val="tx1"/>
          </a:solidFill>
          <a:latin typeface="Calibri Light" pitchFamily="34" charset="0"/>
        </a:defRPr>
      </a:lvl9pPr>
    </p:titleStyle>
    <p:bodyStyle>
      <a:lvl1pPr marL="169863" indent="-169863" algn="l" defTabSz="684213" rtl="0" eaLnBrk="0" fontAlgn="base" hangingPunct="0">
        <a:lnSpc>
          <a:spcPct val="90000"/>
        </a:lnSpc>
        <a:spcBef>
          <a:spcPts val="750"/>
        </a:spcBef>
        <a:spcAft>
          <a:spcPct val="0"/>
        </a:spcAft>
        <a:buFont typeface="Arial" panose="020B0604020202020204" pitchFamily="34" charset="0"/>
        <a:buChar char="•"/>
        <a:defRPr sz="2100" kern="1200">
          <a:solidFill>
            <a:schemeClr val="tx1"/>
          </a:solidFill>
          <a:latin typeface="+mn-lt"/>
          <a:ea typeface="+mn-ea"/>
          <a:cs typeface="+mn-cs"/>
        </a:defRPr>
      </a:lvl1pPr>
      <a:lvl2pPr marL="512763" indent="-169863" algn="l" defTabSz="684213" rtl="0" eaLnBrk="0" fontAlgn="base" hangingPunct="0">
        <a:lnSpc>
          <a:spcPct val="90000"/>
        </a:lnSpc>
        <a:spcBef>
          <a:spcPts val="375"/>
        </a:spcBef>
        <a:spcAft>
          <a:spcPct val="0"/>
        </a:spcAft>
        <a:buFont typeface="Arial" panose="020B0604020202020204" pitchFamily="34" charset="0"/>
        <a:buChar char="•"/>
        <a:defRPr kern="1200">
          <a:solidFill>
            <a:schemeClr val="tx1"/>
          </a:solidFill>
          <a:latin typeface="+mn-lt"/>
          <a:ea typeface="+mn-ea"/>
          <a:cs typeface="+mn-cs"/>
        </a:defRPr>
      </a:lvl2pPr>
      <a:lvl3pPr marL="855663" indent="-169863" algn="l" defTabSz="684213" rtl="0" eaLnBrk="0" fontAlgn="base" hangingPunct="0">
        <a:lnSpc>
          <a:spcPct val="90000"/>
        </a:lnSpc>
        <a:spcBef>
          <a:spcPts val="375"/>
        </a:spcBef>
        <a:spcAft>
          <a:spcPct val="0"/>
        </a:spcAft>
        <a:buFont typeface="Arial" panose="020B0604020202020204" pitchFamily="34" charset="0"/>
        <a:buChar char="•"/>
        <a:defRPr sz="1500" kern="1200">
          <a:solidFill>
            <a:schemeClr val="tx1"/>
          </a:solidFill>
          <a:latin typeface="+mn-lt"/>
          <a:ea typeface="+mn-ea"/>
          <a:cs typeface="+mn-cs"/>
        </a:defRPr>
      </a:lvl3pPr>
      <a:lvl4pPr marL="1198563" indent="-169863" algn="l" defTabSz="684213" rtl="0" eaLnBrk="0" fontAlgn="base" hangingPunct="0">
        <a:lnSpc>
          <a:spcPct val="90000"/>
        </a:lnSpc>
        <a:spcBef>
          <a:spcPts val="375"/>
        </a:spcBef>
        <a:spcAft>
          <a:spcPct val="0"/>
        </a:spcAft>
        <a:buFont typeface="Arial" panose="020B0604020202020204" pitchFamily="34" charset="0"/>
        <a:buChar char="•"/>
        <a:defRPr sz="1300" kern="1200">
          <a:solidFill>
            <a:schemeClr val="tx1"/>
          </a:solidFill>
          <a:latin typeface="+mn-lt"/>
          <a:ea typeface="+mn-ea"/>
          <a:cs typeface="+mn-cs"/>
        </a:defRPr>
      </a:lvl4pPr>
      <a:lvl5pPr marL="1541463" indent="-169863" algn="l" defTabSz="684213" rtl="0" eaLnBrk="0" fontAlgn="base" hangingPunct="0">
        <a:lnSpc>
          <a:spcPct val="90000"/>
        </a:lnSpc>
        <a:spcBef>
          <a:spcPts val="375"/>
        </a:spcBef>
        <a:spcAft>
          <a:spcPct val="0"/>
        </a:spcAft>
        <a:buFont typeface="Arial" panose="020B0604020202020204" pitchFamily="34" charset="0"/>
        <a:buChar char="•"/>
        <a:defRPr sz="1300" kern="1200">
          <a:solidFill>
            <a:schemeClr val="tx1"/>
          </a:solidFill>
          <a:latin typeface="+mn-lt"/>
          <a:ea typeface="+mn-ea"/>
          <a:cs typeface="+mn-cs"/>
        </a:defRPr>
      </a:lvl5pPr>
      <a:lvl6pPr marL="1885903" indent="-171446" algn="l" defTabSz="685783"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795" indent="-171446" algn="l" defTabSz="685783"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686" indent="-171446" algn="l" defTabSz="685783"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577" indent="-171446" algn="l" defTabSz="685783"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783" rtl="0" eaLnBrk="1" latinLnBrk="0" hangingPunct="1">
        <a:defRPr sz="1350" kern="1200">
          <a:solidFill>
            <a:schemeClr val="tx1"/>
          </a:solidFill>
          <a:latin typeface="+mn-lt"/>
          <a:ea typeface="+mn-ea"/>
          <a:cs typeface="+mn-cs"/>
        </a:defRPr>
      </a:lvl1pPr>
      <a:lvl2pPr marL="342892" algn="l" defTabSz="685783" rtl="0" eaLnBrk="1" latinLnBrk="0" hangingPunct="1">
        <a:defRPr sz="1350" kern="1200">
          <a:solidFill>
            <a:schemeClr val="tx1"/>
          </a:solidFill>
          <a:latin typeface="+mn-lt"/>
          <a:ea typeface="+mn-ea"/>
          <a:cs typeface="+mn-cs"/>
        </a:defRPr>
      </a:lvl2pPr>
      <a:lvl3pPr marL="685783" algn="l" defTabSz="685783" rtl="0" eaLnBrk="1" latinLnBrk="0" hangingPunct="1">
        <a:defRPr sz="1350" kern="1200">
          <a:solidFill>
            <a:schemeClr val="tx1"/>
          </a:solidFill>
          <a:latin typeface="+mn-lt"/>
          <a:ea typeface="+mn-ea"/>
          <a:cs typeface="+mn-cs"/>
        </a:defRPr>
      </a:lvl3pPr>
      <a:lvl4pPr marL="1028675" algn="l" defTabSz="685783" rtl="0" eaLnBrk="1" latinLnBrk="0" hangingPunct="1">
        <a:defRPr sz="1350" kern="1200">
          <a:solidFill>
            <a:schemeClr val="tx1"/>
          </a:solidFill>
          <a:latin typeface="+mn-lt"/>
          <a:ea typeface="+mn-ea"/>
          <a:cs typeface="+mn-cs"/>
        </a:defRPr>
      </a:lvl4pPr>
      <a:lvl5pPr marL="1371566" algn="l" defTabSz="685783" rtl="0" eaLnBrk="1" latinLnBrk="0" hangingPunct="1">
        <a:defRPr sz="1350" kern="1200">
          <a:solidFill>
            <a:schemeClr val="tx1"/>
          </a:solidFill>
          <a:latin typeface="+mn-lt"/>
          <a:ea typeface="+mn-ea"/>
          <a:cs typeface="+mn-cs"/>
        </a:defRPr>
      </a:lvl5pPr>
      <a:lvl6pPr marL="1714457" algn="l" defTabSz="685783" rtl="0" eaLnBrk="1" latinLnBrk="0" hangingPunct="1">
        <a:defRPr sz="1350" kern="1200">
          <a:solidFill>
            <a:schemeClr val="tx1"/>
          </a:solidFill>
          <a:latin typeface="+mn-lt"/>
          <a:ea typeface="+mn-ea"/>
          <a:cs typeface="+mn-cs"/>
        </a:defRPr>
      </a:lvl6pPr>
      <a:lvl7pPr marL="2057348" algn="l" defTabSz="685783" rtl="0" eaLnBrk="1" latinLnBrk="0" hangingPunct="1">
        <a:defRPr sz="1350" kern="1200">
          <a:solidFill>
            <a:schemeClr val="tx1"/>
          </a:solidFill>
          <a:latin typeface="+mn-lt"/>
          <a:ea typeface="+mn-ea"/>
          <a:cs typeface="+mn-cs"/>
        </a:defRPr>
      </a:lvl7pPr>
      <a:lvl8pPr marL="2400240" algn="l" defTabSz="685783" rtl="0" eaLnBrk="1" latinLnBrk="0" hangingPunct="1">
        <a:defRPr sz="1350" kern="1200">
          <a:solidFill>
            <a:schemeClr val="tx1"/>
          </a:solidFill>
          <a:latin typeface="+mn-lt"/>
          <a:ea typeface="+mn-ea"/>
          <a:cs typeface="+mn-cs"/>
        </a:defRPr>
      </a:lvl8pPr>
      <a:lvl9pPr marL="2743132" algn="l" defTabSz="685783"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3.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9.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Title 1">
            <a:extLst>
              <a:ext uri="{FF2B5EF4-FFF2-40B4-BE49-F238E27FC236}">
                <a16:creationId xmlns:a16="http://schemas.microsoft.com/office/drawing/2014/main" id="{BF63D6DF-7EE6-4E4D-BE8D-B92EBC32FF64}"/>
              </a:ext>
            </a:extLst>
          </p:cNvPr>
          <p:cNvSpPr txBox="1">
            <a:spLocks/>
          </p:cNvSpPr>
          <p:nvPr/>
        </p:nvSpPr>
        <p:spPr bwMode="auto">
          <a:xfrm>
            <a:off x="-274638" y="1352550"/>
            <a:ext cx="9723438" cy="869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684213" eaLnBrk="0" hangingPunct="0">
              <a:defRPr>
                <a:solidFill>
                  <a:schemeClr val="tx1"/>
                </a:solidFill>
                <a:latin typeface="Calibri" panose="020F0502020204030204" pitchFamily="34" charset="0"/>
                <a:cs typeface="Arial" panose="020B0604020202020204" pitchFamily="34" charset="0"/>
              </a:defRPr>
            </a:lvl1pPr>
            <a:lvl2pPr marL="742950" indent="-285750" defTabSz="684213" eaLnBrk="0" hangingPunct="0">
              <a:defRPr>
                <a:solidFill>
                  <a:schemeClr val="tx1"/>
                </a:solidFill>
                <a:latin typeface="Calibri" panose="020F0502020204030204" pitchFamily="34" charset="0"/>
                <a:cs typeface="Arial" panose="020B0604020202020204" pitchFamily="34" charset="0"/>
              </a:defRPr>
            </a:lvl2pPr>
            <a:lvl3pPr marL="1143000" indent="-228600" defTabSz="684213" eaLnBrk="0" hangingPunct="0">
              <a:defRPr>
                <a:solidFill>
                  <a:schemeClr val="tx1"/>
                </a:solidFill>
                <a:latin typeface="Calibri" panose="020F0502020204030204" pitchFamily="34" charset="0"/>
                <a:cs typeface="Arial" panose="020B0604020202020204" pitchFamily="34" charset="0"/>
              </a:defRPr>
            </a:lvl3pPr>
            <a:lvl4pPr marL="1600200" indent="-228600" defTabSz="684213" eaLnBrk="0" hangingPunct="0">
              <a:defRPr>
                <a:solidFill>
                  <a:schemeClr val="tx1"/>
                </a:solidFill>
                <a:latin typeface="Calibri" panose="020F0502020204030204" pitchFamily="34" charset="0"/>
                <a:cs typeface="Arial" panose="020B0604020202020204" pitchFamily="34" charset="0"/>
              </a:defRPr>
            </a:lvl4pPr>
            <a:lvl5pPr marL="2057400" indent="-228600" defTabSz="684213" eaLnBrk="0" hangingPunct="0">
              <a:defRPr>
                <a:solidFill>
                  <a:schemeClr val="tx1"/>
                </a:solidFill>
                <a:latin typeface="Calibri" panose="020F0502020204030204" pitchFamily="34" charset="0"/>
                <a:cs typeface="Arial" panose="020B0604020202020204" pitchFamily="34" charset="0"/>
              </a:defRPr>
            </a:lvl5pPr>
            <a:lvl6pPr marL="2514600" indent="-228600" defTabSz="684213"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6pPr>
            <a:lvl7pPr marL="2971800" indent="-228600" defTabSz="684213"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7pPr>
            <a:lvl8pPr marL="3429000" indent="-228600" defTabSz="684213"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8pPr>
            <a:lvl9pPr marL="3886200" indent="-228600" defTabSz="684213"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9pPr>
          </a:lstStyle>
          <a:p>
            <a:pPr algn="ctr" eaLnBrk="1" hangingPunct="1">
              <a:lnSpc>
                <a:spcPct val="90000"/>
              </a:lnSpc>
            </a:pPr>
            <a:r>
              <a:rPr lang="en-US" altLang="en-US" sz="3800" b="1">
                <a:solidFill>
                  <a:srgbClr val="706F6F"/>
                </a:solidFill>
                <a:latin typeface="Arial" panose="020B0604020202020204" pitchFamily="34" charset="0"/>
              </a:rPr>
              <a:t>Vision and philosophy:</a:t>
            </a:r>
          </a:p>
          <a:p>
            <a:pPr algn="ctr" eaLnBrk="1" hangingPunct="1">
              <a:lnSpc>
                <a:spcPct val="90000"/>
              </a:lnSpc>
            </a:pPr>
            <a:r>
              <a:rPr lang="en-US" altLang="en-US" sz="3800" b="1">
                <a:solidFill>
                  <a:srgbClr val="706F6F"/>
                </a:solidFill>
                <a:latin typeface="Arial" panose="020B0604020202020204" pitchFamily="34" charset="0"/>
              </a:rPr>
              <a:t>Curriculum access for all</a:t>
            </a:r>
          </a:p>
        </p:txBody>
      </p:sp>
      <p:sp>
        <p:nvSpPr>
          <p:cNvPr id="4099" name="Rectangle 2">
            <a:extLst>
              <a:ext uri="{FF2B5EF4-FFF2-40B4-BE49-F238E27FC236}">
                <a16:creationId xmlns:a16="http://schemas.microsoft.com/office/drawing/2014/main" id="{E041014F-8808-406C-9F1A-BF7F06576529}"/>
              </a:ext>
            </a:extLst>
          </p:cNvPr>
          <p:cNvSpPr>
            <a:spLocks noChangeArrowheads="1"/>
          </p:cNvSpPr>
          <p:nvPr/>
        </p:nvSpPr>
        <p:spPr bwMode="auto">
          <a:xfrm>
            <a:off x="230188" y="2559050"/>
            <a:ext cx="8240712" cy="40941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32" tIns="45718" rIns="91432" bIns="45718">
            <a:spAutoFit/>
          </a:bodyPr>
          <a:lstStyle>
            <a:lvl1pPr marL="342900" indent="-342900" eaLnBrk="0" hangingPunct="0">
              <a:defRPr>
                <a:solidFill>
                  <a:schemeClr val="tx1"/>
                </a:solidFill>
                <a:latin typeface="Calibri" panose="020F0502020204030204" pitchFamily="34" charset="0"/>
                <a:cs typeface="Arial" panose="020B0604020202020204" pitchFamily="34" charset="0"/>
              </a:defRPr>
            </a:lvl1pPr>
            <a:lvl2pPr marL="742950" indent="-285750" eaLnBrk="0" hangingPunct="0">
              <a:defRPr>
                <a:solidFill>
                  <a:schemeClr val="tx1"/>
                </a:solidFill>
                <a:latin typeface="Calibri" panose="020F0502020204030204" pitchFamily="34" charset="0"/>
                <a:cs typeface="Arial" panose="020B0604020202020204" pitchFamily="34" charset="0"/>
              </a:defRPr>
            </a:lvl2pPr>
            <a:lvl3pPr marL="1143000" indent="-228600" eaLnBrk="0" hangingPunct="0">
              <a:defRPr>
                <a:solidFill>
                  <a:schemeClr val="tx1"/>
                </a:solidFill>
                <a:latin typeface="Calibri" panose="020F0502020204030204" pitchFamily="34" charset="0"/>
                <a:cs typeface="Arial" panose="020B0604020202020204" pitchFamily="34" charset="0"/>
              </a:defRPr>
            </a:lvl3pPr>
            <a:lvl4pPr marL="1600200" indent="-228600" eaLnBrk="0" hangingPunct="0">
              <a:defRPr>
                <a:solidFill>
                  <a:schemeClr val="tx1"/>
                </a:solidFill>
                <a:latin typeface="Calibri" panose="020F0502020204030204" pitchFamily="34" charset="0"/>
                <a:cs typeface="Arial" panose="020B0604020202020204" pitchFamily="34" charset="0"/>
              </a:defRPr>
            </a:lvl4pPr>
            <a:lvl5pPr marL="2057400" indent="-228600" eaLnBrk="0" hangingPunct="0">
              <a:defRPr>
                <a:solidFill>
                  <a:schemeClr val="tx1"/>
                </a:solidFill>
                <a:latin typeface="Calibri" panose="020F050202020403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9pPr>
          </a:lstStyle>
          <a:p>
            <a:pPr eaLnBrk="1" hangingPunct="1">
              <a:buFont typeface="Arial" panose="020B0604020202020204" pitchFamily="34" charset="0"/>
              <a:buChar char="•"/>
            </a:pPr>
            <a:r>
              <a:rPr lang="en-US" altLang="en-US" sz="2000">
                <a:latin typeface="Arial" panose="020B0604020202020204" pitchFamily="34" charset="0"/>
              </a:rPr>
              <a:t>Creates a fair and equitable system for all learners based on the principles of the Additional Learning Needs Bill and the new Professional Teaching Standards.</a:t>
            </a:r>
          </a:p>
          <a:p>
            <a:pPr eaLnBrk="1" hangingPunct="1">
              <a:buFont typeface="Arial" panose="020B0604020202020204" pitchFamily="34" charset="0"/>
              <a:buChar char="•"/>
            </a:pPr>
            <a:r>
              <a:rPr lang="en-GB" altLang="en-US" sz="2000">
                <a:latin typeface="Arial" panose="020B0604020202020204" pitchFamily="34" charset="0"/>
              </a:rPr>
              <a:t>Puts learners at the heart of learning through person-centred planning. </a:t>
            </a:r>
          </a:p>
          <a:p>
            <a:pPr eaLnBrk="1" hangingPunct="1">
              <a:buFont typeface="Arial" panose="020B0604020202020204" pitchFamily="34" charset="0"/>
              <a:buChar char="•"/>
            </a:pPr>
            <a:r>
              <a:rPr lang="en-GB" altLang="en-US" sz="2000">
                <a:latin typeface="Arial" panose="020B0604020202020204" pitchFamily="34" charset="0"/>
              </a:rPr>
              <a:t>Professionals with high aspirations will use a range of pedagogical approaches to create a unified system supporting learners from birth to age 25.</a:t>
            </a:r>
          </a:p>
          <a:p>
            <a:pPr eaLnBrk="1" hangingPunct="1">
              <a:buFont typeface="Arial" panose="020B0604020202020204" pitchFamily="34" charset="0"/>
              <a:buChar char="•"/>
            </a:pPr>
            <a:r>
              <a:rPr lang="en-GB" altLang="en-US" sz="2000">
                <a:latin typeface="Arial" panose="020B0604020202020204" pitchFamily="34" charset="0"/>
              </a:rPr>
              <a:t>Schools will collaborate with partners to create holistic approaches to learning. </a:t>
            </a:r>
          </a:p>
          <a:p>
            <a:pPr eaLnBrk="1" hangingPunct="1">
              <a:buFont typeface="Arial" panose="020B0604020202020204" pitchFamily="34" charset="0"/>
              <a:buChar char="•"/>
            </a:pPr>
            <a:r>
              <a:rPr lang="en-GB" altLang="en-US" sz="2000">
                <a:latin typeface="Arial" panose="020B0604020202020204" pitchFamily="34" charset="0"/>
              </a:rPr>
              <a:t>Additional learning needs coordinators (ALNCos) will have advanced skills, and will advise teachers about differentiated teaching methods and contribute to in-service training.</a:t>
            </a:r>
            <a:endParaRPr lang="en-US" altLang="en-US" sz="2000">
              <a:latin typeface="Arial" panose="020B0604020202020204" pitchFamily="34" charset="0"/>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Title 1">
            <a:extLst>
              <a:ext uri="{FF2B5EF4-FFF2-40B4-BE49-F238E27FC236}">
                <a16:creationId xmlns:a16="http://schemas.microsoft.com/office/drawing/2014/main" id="{9E8666E9-6773-4A46-A4F5-61FA8E0E938D}"/>
              </a:ext>
            </a:extLst>
          </p:cNvPr>
          <p:cNvSpPr txBox="1">
            <a:spLocks/>
          </p:cNvSpPr>
          <p:nvPr/>
        </p:nvSpPr>
        <p:spPr bwMode="auto">
          <a:xfrm>
            <a:off x="-274638" y="1320800"/>
            <a:ext cx="9723438" cy="868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684213" eaLnBrk="0" hangingPunct="0">
              <a:defRPr>
                <a:solidFill>
                  <a:schemeClr val="tx1"/>
                </a:solidFill>
                <a:latin typeface="Calibri" panose="020F0502020204030204" pitchFamily="34" charset="0"/>
                <a:cs typeface="Arial" panose="020B0604020202020204" pitchFamily="34" charset="0"/>
              </a:defRPr>
            </a:lvl1pPr>
            <a:lvl2pPr marL="742950" indent="-285750" defTabSz="684213" eaLnBrk="0" hangingPunct="0">
              <a:defRPr>
                <a:solidFill>
                  <a:schemeClr val="tx1"/>
                </a:solidFill>
                <a:latin typeface="Calibri" panose="020F0502020204030204" pitchFamily="34" charset="0"/>
                <a:cs typeface="Arial" panose="020B0604020202020204" pitchFamily="34" charset="0"/>
              </a:defRPr>
            </a:lvl2pPr>
            <a:lvl3pPr marL="1143000" indent="-228600" defTabSz="684213" eaLnBrk="0" hangingPunct="0">
              <a:defRPr>
                <a:solidFill>
                  <a:schemeClr val="tx1"/>
                </a:solidFill>
                <a:latin typeface="Calibri" panose="020F0502020204030204" pitchFamily="34" charset="0"/>
                <a:cs typeface="Arial" panose="020B0604020202020204" pitchFamily="34" charset="0"/>
              </a:defRPr>
            </a:lvl3pPr>
            <a:lvl4pPr marL="1600200" indent="-228600" defTabSz="684213" eaLnBrk="0" hangingPunct="0">
              <a:defRPr>
                <a:solidFill>
                  <a:schemeClr val="tx1"/>
                </a:solidFill>
                <a:latin typeface="Calibri" panose="020F0502020204030204" pitchFamily="34" charset="0"/>
                <a:cs typeface="Arial" panose="020B0604020202020204" pitchFamily="34" charset="0"/>
              </a:defRPr>
            </a:lvl4pPr>
            <a:lvl5pPr marL="2057400" indent="-228600" defTabSz="684213" eaLnBrk="0" hangingPunct="0">
              <a:defRPr>
                <a:solidFill>
                  <a:schemeClr val="tx1"/>
                </a:solidFill>
                <a:latin typeface="Calibri" panose="020F0502020204030204" pitchFamily="34" charset="0"/>
                <a:cs typeface="Arial" panose="020B0604020202020204" pitchFamily="34" charset="0"/>
              </a:defRPr>
            </a:lvl5pPr>
            <a:lvl6pPr marL="2514600" indent="-228600" defTabSz="684213"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6pPr>
            <a:lvl7pPr marL="2971800" indent="-228600" defTabSz="684213"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7pPr>
            <a:lvl8pPr marL="3429000" indent="-228600" defTabSz="684213"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8pPr>
            <a:lvl9pPr marL="3886200" indent="-228600" defTabSz="684213"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9pPr>
          </a:lstStyle>
          <a:p>
            <a:pPr algn="ctr" eaLnBrk="1" hangingPunct="1">
              <a:lnSpc>
                <a:spcPct val="90000"/>
              </a:lnSpc>
            </a:pPr>
            <a:r>
              <a:rPr lang="en-US" altLang="en-US" sz="3800" b="1">
                <a:solidFill>
                  <a:srgbClr val="706F6F"/>
                </a:solidFill>
                <a:latin typeface="Arial" panose="020B0604020202020204" pitchFamily="34" charset="0"/>
              </a:rPr>
              <a:t>How is it different?</a:t>
            </a:r>
          </a:p>
        </p:txBody>
      </p:sp>
      <p:sp>
        <p:nvSpPr>
          <p:cNvPr id="3" name="Rectangle 2">
            <a:extLst>
              <a:ext uri="{FF2B5EF4-FFF2-40B4-BE49-F238E27FC236}">
                <a16:creationId xmlns:a16="http://schemas.microsoft.com/office/drawing/2014/main" id="{EA14FADE-3341-4B98-BE3E-EE920F3AADD3}"/>
              </a:ext>
            </a:extLst>
          </p:cNvPr>
          <p:cNvSpPr>
            <a:spLocks noChangeArrowheads="1"/>
          </p:cNvSpPr>
          <p:nvPr/>
        </p:nvSpPr>
        <p:spPr bwMode="auto">
          <a:xfrm>
            <a:off x="230188" y="2035175"/>
            <a:ext cx="8775700" cy="34782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32" tIns="45718" rIns="91432" bIns="45718">
            <a:spAutoFit/>
          </a:bodyPr>
          <a:lstStyle>
            <a:lvl1pPr marL="342900" indent="-342900" eaLnBrk="0" hangingPunct="0">
              <a:defRPr>
                <a:solidFill>
                  <a:schemeClr val="tx1"/>
                </a:solidFill>
                <a:latin typeface="Calibri" pitchFamily="34" charset="0"/>
                <a:cs typeface="Arial" pitchFamily="34" charset="0"/>
              </a:defRPr>
            </a:lvl1pPr>
            <a:lvl2pPr marL="742950" indent="-285750" eaLnBrk="0" hangingPunct="0">
              <a:defRPr>
                <a:solidFill>
                  <a:schemeClr val="tx1"/>
                </a:solidFill>
                <a:latin typeface="Calibri" pitchFamily="34" charset="0"/>
                <a:cs typeface="Arial" pitchFamily="34" charset="0"/>
              </a:defRPr>
            </a:lvl2pPr>
            <a:lvl3pPr marL="449263" indent="-449263" eaLnBrk="0" hangingPunct="0">
              <a:defRPr>
                <a:solidFill>
                  <a:schemeClr val="tx1"/>
                </a:solidFill>
                <a:latin typeface="Calibri" pitchFamily="34" charset="0"/>
                <a:cs typeface="Arial" pitchFamily="34" charset="0"/>
              </a:defRPr>
            </a:lvl3pPr>
            <a:lvl4pPr marL="1600200" indent="-228600" eaLnBrk="0" hangingPunct="0">
              <a:defRPr>
                <a:solidFill>
                  <a:schemeClr val="tx1"/>
                </a:solidFill>
                <a:latin typeface="Calibri" pitchFamily="34" charset="0"/>
                <a:cs typeface="Arial" pitchFamily="34" charset="0"/>
              </a:defRPr>
            </a:lvl4pPr>
            <a:lvl5pPr marL="2057400" indent="-228600" eaLnBrk="0" hangingPunct="0">
              <a:defRPr>
                <a:solidFill>
                  <a:schemeClr val="tx1"/>
                </a:solidFill>
                <a:latin typeface="Calibri" pitchFamily="34" charset="0"/>
                <a:cs typeface="Arial" pitchFamily="34" charset="0"/>
              </a:defRPr>
            </a:lvl5pPr>
            <a:lvl6pPr marL="2514600" indent="-228600" eaLnBrk="0" fontAlgn="base" hangingPunct="0">
              <a:spcBef>
                <a:spcPct val="0"/>
              </a:spcBef>
              <a:spcAft>
                <a:spcPct val="0"/>
              </a:spcAft>
              <a:defRPr>
                <a:solidFill>
                  <a:schemeClr val="tx1"/>
                </a:solidFill>
                <a:latin typeface="Calibri" pitchFamily="34" charset="0"/>
                <a:cs typeface="Arial" pitchFamily="34" charset="0"/>
              </a:defRPr>
            </a:lvl6pPr>
            <a:lvl7pPr marL="2971800" indent="-228600" eaLnBrk="0" fontAlgn="base" hangingPunct="0">
              <a:spcBef>
                <a:spcPct val="0"/>
              </a:spcBef>
              <a:spcAft>
                <a:spcPct val="0"/>
              </a:spcAft>
              <a:defRPr>
                <a:solidFill>
                  <a:schemeClr val="tx1"/>
                </a:solidFill>
                <a:latin typeface="Calibri" pitchFamily="34" charset="0"/>
                <a:cs typeface="Arial" pitchFamily="34" charset="0"/>
              </a:defRPr>
            </a:lvl7pPr>
            <a:lvl8pPr marL="3429000" indent="-228600" eaLnBrk="0" fontAlgn="base" hangingPunct="0">
              <a:spcBef>
                <a:spcPct val="0"/>
              </a:spcBef>
              <a:spcAft>
                <a:spcPct val="0"/>
              </a:spcAft>
              <a:defRPr>
                <a:solidFill>
                  <a:schemeClr val="tx1"/>
                </a:solidFill>
                <a:latin typeface="Calibri" pitchFamily="34" charset="0"/>
                <a:cs typeface="Arial" pitchFamily="34" charset="0"/>
              </a:defRPr>
            </a:lvl8pPr>
            <a:lvl9pPr marL="3886200" indent="-228600" eaLnBrk="0" fontAlgn="base" hangingPunct="0">
              <a:spcBef>
                <a:spcPct val="0"/>
              </a:spcBef>
              <a:spcAft>
                <a:spcPct val="0"/>
              </a:spcAft>
              <a:defRPr>
                <a:solidFill>
                  <a:schemeClr val="tx1"/>
                </a:solidFill>
                <a:latin typeface="Calibri" pitchFamily="34" charset="0"/>
                <a:cs typeface="Arial" pitchFamily="34" charset="0"/>
              </a:defRPr>
            </a:lvl9pPr>
          </a:lstStyle>
          <a:p>
            <a:pPr marL="342900" lvl="2" indent="-342900" fontAlgn="auto">
              <a:spcBef>
                <a:spcPts val="0"/>
              </a:spcBef>
              <a:spcAft>
                <a:spcPts val="0"/>
              </a:spcAft>
              <a:buFont typeface="Arial" panose="020B0604020202020204" pitchFamily="34" charset="0"/>
              <a:buChar char="•"/>
              <a:defRPr/>
            </a:pPr>
            <a:r>
              <a:rPr lang="en-US" sz="2200" dirty="0">
                <a:latin typeface="Arial" panose="020B0604020202020204" pitchFamily="34" charset="0"/>
              </a:rPr>
              <a:t>Redefines ALN in the context of individual schools, e.g. through appropriate curriculum design as opposed to separate intervention.</a:t>
            </a:r>
          </a:p>
          <a:p>
            <a:pPr marL="363538" lvl="2" indent="-363538" fontAlgn="auto">
              <a:spcBef>
                <a:spcPts val="0"/>
              </a:spcBef>
              <a:spcAft>
                <a:spcPts val="0"/>
              </a:spcAft>
              <a:buFont typeface="Arial,Sans-Serif" panose="020B0604020202020204" pitchFamily="34" charset="0"/>
              <a:buChar char="•"/>
              <a:defRPr/>
            </a:pPr>
            <a:r>
              <a:rPr lang="en-US" sz="2200" dirty="0">
                <a:latin typeface="Arial" panose="020B0604020202020204" pitchFamily="34" charset="0"/>
              </a:rPr>
              <a:t>Freedom to </a:t>
            </a:r>
            <a:r>
              <a:rPr lang="en-US" sz="2200" dirty="0" err="1">
                <a:latin typeface="Arial" panose="020B0604020202020204" pitchFamily="34" charset="0"/>
              </a:rPr>
              <a:t>realise</a:t>
            </a:r>
            <a:r>
              <a:rPr lang="en-US" sz="2200" dirty="0">
                <a:latin typeface="Arial" panose="020B0604020202020204" pitchFamily="34" charset="0"/>
              </a:rPr>
              <a:t> a curriculum journey for all groups of learners and individual learners.</a:t>
            </a:r>
          </a:p>
          <a:p>
            <a:pPr marL="363538" lvl="2" indent="-363538" fontAlgn="auto">
              <a:spcBef>
                <a:spcPts val="0"/>
              </a:spcBef>
              <a:spcAft>
                <a:spcPts val="0"/>
              </a:spcAft>
              <a:buFont typeface="Arial,Sans-Serif" panose="020B0604020202020204" pitchFamily="34" charset="0"/>
              <a:buChar char="•"/>
              <a:defRPr/>
            </a:pPr>
            <a:r>
              <a:rPr lang="en-GB" sz="2200" dirty="0">
                <a:latin typeface="Arial" panose="020B0604020202020204" pitchFamily="34" charset="0"/>
              </a:rPr>
              <a:t>Knowledge of the ALN needs of learners will inform school-level curriculum design.</a:t>
            </a:r>
          </a:p>
          <a:p>
            <a:pPr marL="363538" lvl="2" indent="-363538" fontAlgn="auto">
              <a:spcBef>
                <a:spcPts val="0"/>
              </a:spcBef>
              <a:spcAft>
                <a:spcPts val="0"/>
              </a:spcAft>
              <a:buFont typeface="Arial,Sans-Serif" panose="020B0604020202020204" pitchFamily="34" charset="0"/>
              <a:buChar char="•"/>
              <a:defRPr/>
            </a:pPr>
            <a:r>
              <a:rPr lang="en-GB" sz="2200" dirty="0">
                <a:latin typeface="Arial" panose="020B0604020202020204" pitchFamily="34" charset="0"/>
              </a:rPr>
              <a:t>Personalised learning will enable the ALNCo and teachers to plan successful holistic learning journeys for all learners towards the four purposes of the curriculum.</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a:extLst>
              <a:ext uri="{FF2B5EF4-FFF2-40B4-BE49-F238E27FC236}">
                <a16:creationId xmlns:a16="http://schemas.microsoft.com/office/drawing/2014/main" id="{03F02D80-F0CF-42DF-899C-3805099BD60B}"/>
              </a:ext>
            </a:extLst>
          </p:cNvPr>
          <p:cNvSpPr txBox="1">
            <a:spLocks/>
          </p:cNvSpPr>
          <p:nvPr/>
        </p:nvSpPr>
        <p:spPr bwMode="auto">
          <a:xfrm>
            <a:off x="-274638" y="1320800"/>
            <a:ext cx="9723438" cy="868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684213" eaLnBrk="0" hangingPunct="0">
              <a:defRPr>
                <a:solidFill>
                  <a:schemeClr val="tx1"/>
                </a:solidFill>
                <a:latin typeface="Calibri" panose="020F0502020204030204" pitchFamily="34" charset="0"/>
                <a:cs typeface="Arial" panose="020B0604020202020204" pitchFamily="34" charset="0"/>
              </a:defRPr>
            </a:lvl1pPr>
            <a:lvl2pPr marL="742950" indent="-285750" defTabSz="684213" eaLnBrk="0" hangingPunct="0">
              <a:defRPr>
                <a:solidFill>
                  <a:schemeClr val="tx1"/>
                </a:solidFill>
                <a:latin typeface="Calibri" panose="020F0502020204030204" pitchFamily="34" charset="0"/>
                <a:cs typeface="Arial" panose="020B0604020202020204" pitchFamily="34" charset="0"/>
              </a:defRPr>
            </a:lvl2pPr>
            <a:lvl3pPr marL="1143000" indent="-228600" defTabSz="684213" eaLnBrk="0" hangingPunct="0">
              <a:defRPr>
                <a:solidFill>
                  <a:schemeClr val="tx1"/>
                </a:solidFill>
                <a:latin typeface="Calibri" panose="020F0502020204030204" pitchFamily="34" charset="0"/>
                <a:cs typeface="Arial" panose="020B0604020202020204" pitchFamily="34" charset="0"/>
              </a:defRPr>
            </a:lvl3pPr>
            <a:lvl4pPr marL="1600200" indent="-228600" defTabSz="684213" eaLnBrk="0" hangingPunct="0">
              <a:defRPr>
                <a:solidFill>
                  <a:schemeClr val="tx1"/>
                </a:solidFill>
                <a:latin typeface="Calibri" panose="020F0502020204030204" pitchFamily="34" charset="0"/>
                <a:cs typeface="Arial" panose="020B0604020202020204" pitchFamily="34" charset="0"/>
              </a:defRPr>
            </a:lvl4pPr>
            <a:lvl5pPr marL="2057400" indent="-228600" defTabSz="684213" eaLnBrk="0" hangingPunct="0">
              <a:defRPr>
                <a:solidFill>
                  <a:schemeClr val="tx1"/>
                </a:solidFill>
                <a:latin typeface="Calibri" panose="020F0502020204030204" pitchFamily="34" charset="0"/>
                <a:cs typeface="Arial" panose="020B0604020202020204" pitchFamily="34" charset="0"/>
              </a:defRPr>
            </a:lvl5pPr>
            <a:lvl6pPr marL="2514600" indent="-228600" defTabSz="684213"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6pPr>
            <a:lvl7pPr marL="2971800" indent="-228600" defTabSz="684213"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7pPr>
            <a:lvl8pPr marL="3429000" indent="-228600" defTabSz="684213"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8pPr>
            <a:lvl9pPr marL="3886200" indent="-228600" defTabSz="684213"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9pPr>
          </a:lstStyle>
          <a:p>
            <a:pPr algn="ctr" eaLnBrk="1" hangingPunct="1">
              <a:lnSpc>
                <a:spcPct val="90000"/>
              </a:lnSpc>
            </a:pPr>
            <a:r>
              <a:rPr lang="en-US" altLang="en-US" sz="3800" b="1">
                <a:solidFill>
                  <a:srgbClr val="706F6F"/>
                </a:solidFill>
                <a:latin typeface="Arial" panose="020B0604020202020204" pitchFamily="34" charset="0"/>
              </a:rPr>
              <a:t>How is it different?</a:t>
            </a:r>
          </a:p>
        </p:txBody>
      </p:sp>
      <p:sp>
        <p:nvSpPr>
          <p:cNvPr id="6147" name="Rectangle 2">
            <a:extLst>
              <a:ext uri="{FF2B5EF4-FFF2-40B4-BE49-F238E27FC236}">
                <a16:creationId xmlns:a16="http://schemas.microsoft.com/office/drawing/2014/main" id="{6C3D6CD0-D62F-43E9-B93E-15DFF99068B9}"/>
              </a:ext>
            </a:extLst>
          </p:cNvPr>
          <p:cNvSpPr>
            <a:spLocks noChangeArrowheads="1"/>
          </p:cNvSpPr>
          <p:nvPr/>
        </p:nvSpPr>
        <p:spPr bwMode="auto">
          <a:xfrm>
            <a:off x="230188" y="2035175"/>
            <a:ext cx="8775700" cy="21240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32" tIns="45718" rIns="91432" bIns="45718">
            <a:spAutoFit/>
          </a:bodyPr>
          <a:lstStyle>
            <a:lvl1pPr marL="342900" indent="-342900" eaLnBrk="0" hangingPunct="0">
              <a:defRPr>
                <a:solidFill>
                  <a:schemeClr val="tx1"/>
                </a:solidFill>
                <a:latin typeface="Calibri" panose="020F0502020204030204" pitchFamily="34" charset="0"/>
                <a:cs typeface="Arial" panose="020B0604020202020204" pitchFamily="34" charset="0"/>
              </a:defRPr>
            </a:lvl1pPr>
            <a:lvl2pPr marL="742950" indent="-285750" eaLnBrk="0" hangingPunct="0">
              <a:defRPr>
                <a:solidFill>
                  <a:schemeClr val="tx1"/>
                </a:solidFill>
                <a:latin typeface="Calibri" panose="020F0502020204030204" pitchFamily="34" charset="0"/>
                <a:cs typeface="Arial" panose="020B0604020202020204" pitchFamily="34" charset="0"/>
              </a:defRPr>
            </a:lvl2pPr>
            <a:lvl3pPr marL="363538" indent="-363538" eaLnBrk="0" hangingPunct="0">
              <a:defRPr>
                <a:solidFill>
                  <a:schemeClr val="tx1"/>
                </a:solidFill>
                <a:latin typeface="Calibri" panose="020F0502020204030204" pitchFamily="34" charset="0"/>
                <a:cs typeface="Arial" panose="020B0604020202020204" pitchFamily="34" charset="0"/>
              </a:defRPr>
            </a:lvl3pPr>
            <a:lvl4pPr marL="1600200" indent="-228600" eaLnBrk="0" hangingPunct="0">
              <a:defRPr>
                <a:solidFill>
                  <a:schemeClr val="tx1"/>
                </a:solidFill>
                <a:latin typeface="Calibri" panose="020F0502020204030204" pitchFamily="34" charset="0"/>
                <a:cs typeface="Arial" panose="020B0604020202020204" pitchFamily="34" charset="0"/>
              </a:defRPr>
            </a:lvl4pPr>
            <a:lvl5pPr marL="2057400" indent="-228600" eaLnBrk="0" hangingPunct="0">
              <a:defRPr>
                <a:solidFill>
                  <a:schemeClr val="tx1"/>
                </a:solidFill>
                <a:latin typeface="Calibri" panose="020F050202020403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9pPr>
          </a:lstStyle>
          <a:p>
            <a:pPr lvl="2">
              <a:buFont typeface="Arial,Sans-Serif"/>
              <a:buChar char="•"/>
            </a:pPr>
            <a:r>
              <a:rPr lang="en-GB" altLang="en-US" sz="2200">
                <a:latin typeface="Arial" panose="020B0604020202020204" pitchFamily="34" charset="0"/>
              </a:rPr>
              <a:t>Focus on what matters statements for individual learners leads to flexible opportunities to deliver ‘what’s important to and for them’ within individual development plans (IDPs). </a:t>
            </a:r>
          </a:p>
          <a:p>
            <a:pPr lvl="2">
              <a:buFont typeface="Arial,Sans-Serif"/>
              <a:buChar char="•"/>
            </a:pPr>
            <a:r>
              <a:rPr lang="en-GB" altLang="en-US" sz="2200">
                <a:latin typeface="Arial" panose="020B0604020202020204" pitchFamily="34" charset="0"/>
              </a:rPr>
              <a:t>Emphasis on Assessment for Learning.</a:t>
            </a:r>
          </a:p>
          <a:p>
            <a:pPr lvl="2">
              <a:buFont typeface="Arial,Sans-Serif"/>
              <a:buChar char="•"/>
            </a:pPr>
            <a:r>
              <a:rPr lang="en-GB" altLang="en-US" sz="2200">
                <a:latin typeface="Arial" panose="020B0604020202020204" pitchFamily="34" charset="0"/>
              </a:rPr>
              <a:t>Provision by first-hand experiences and authentic learning contexts will lead to meaningful interventions.</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itle 1">
            <a:extLst>
              <a:ext uri="{FF2B5EF4-FFF2-40B4-BE49-F238E27FC236}">
                <a16:creationId xmlns:a16="http://schemas.microsoft.com/office/drawing/2014/main" id="{5B7C2DC9-6042-4176-A431-25536CDC7DB2}"/>
              </a:ext>
            </a:extLst>
          </p:cNvPr>
          <p:cNvSpPr txBox="1">
            <a:spLocks/>
          </p:cNvSpPr>
          <p:nvPr/>
        </p:nvSpPr>
        <p:spPr bwMode="auto">
          <a:xfrm>
            <a:off x="-274638" y="1352550"/>
            <a:ext cx="9723438" cy="869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684213" eaLnBrk="0" hangingPunct="0">
              <a:defRPr>
                <a:solidFill>
                  <a:schemeClr val="tx1"/>
                </a:solidFill>
                <a:latin typeface="Calibri" panose="020F0502020204030204" pitchFamily="34" charset="0"/>
                <a:cs typeface="Arial" panose="020B0604020202020204" pitchFamily="34" charset="0"/>
              </a:defRPr>
            </a:lvl1pPr>
            <a:lvl2pPr marL="742950" indent="-285750" defTabSz="684213" eaLnBrk="0" hangingPunct="0">
              <a:defRPr>
                <a:solidFill>
                  <a:schemeClr val="tx1"/>
                </a:solidFill>
                <a:latin typeface="Calibri" panose="020F0502020204030204" pitchFamily="34" charset="0"/>
                <a:cs typeface="Arial" panose="020B0604020202020204" pitchFamily="34" charset="0"/>
              </a:defRPr>
            </a:lvl2pPr>
            <a:lvl3pPr marL="1143000" indent="-228600" defTabSz="684213" eaLnBrk="0" hangingPunct="0">
              <a:defRPr>
                <a:solidFill>
                  <a:schemeClr val="tx1"/>
                </a:solidFill>
                <a:latin typeface="Calibri" panose="020F0502020204030204" pitchFamily="34" charset="0"/>
                <a:cs typeface="Arial" panose="020B0604020202020204" pitchFamily="34" charset="0"/>
              </a:defRPr>
            </a:lvl3pPr>
            <a:lvl4pPr marL="1600200" indent="-228600" defTabSz="684213" eaLnBrk="0" hangingPunct="0">
              <a:defRPr>
                <a:solidFill>
                  <a:schemeClr val="tx1"/>
                </a:solidFill>
                <a:latin typeface="Calibri" panose="020F0502020204030204" pitchFamily="34" charset="0"/>
                <a:cs typeface="Arial" panose="020B0604020202020204" pitchFamily="34" charset="0"/>
              </a:defRPr>
            </a:lvl4pPr>
            <a:lvl5pPr marL="2057400" indent="-228600" defTabSz="684213" eaLnBrk="0" hangingPunct="0">
              <a:defRPr>
                <a:solidFill>
                  <a:schemeClr val="tx1"/>
                </a:solidFill>
                <a:latin typeface="Calibri" panose="020F0502020204030204" pitchFamily="34" charset="0"/>
                <a:cs typeface="Arial" panose="020B0604020202020204" pitchFamily="34" charset="0"/>
              </a:defRPr>
            </a:lvl5pPr>
            <a:lvl6pPr marL="2514600" indent="-228600" defTabSz="684213"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6pPr>
            <a:lvl7pPr marL="2971800" indent="-228600" defTabSz="684213"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7pPr>
            <a:lvl8pPr marL="3429000" indent="-228600" defTabSz="684213"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8pPr>
            <a:lvl9pPr marL="3886200" indent="-228600" defTabSz="684213"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9pPr>
          </a:lstStyle>
          <a:p>
            <a:pPr algn="ctr" eaLnBrk="1" hangingPunct="1">
              <a:lnSpc>
                <a:spcPct val="90000"/>
              </a:lnSpc>
            </a:pPr>
            <a:r>
              <a:rPr lang="en-US" altLang="en-US" sz="3800" b="1">
                <a:solidFill>
                  <a:srgbClr val="706F6F"/>
                </a:solidFill>
                <a:latin typeface="Arial" panose="020B0604020202020204" pitchFamily="34" charset="0"/>
              </a:rPr>
              <a:t>How did we get here?</a:t>
            </a:r>
            <a:br>
              <a:rPr lang="en-US" altLang="en-US" sz="3800" b="1">
                <a:solidFill>
                  <a:srgbClr val="706F6F"/>
                </a:solidFill>
                <a:latin typeface="Arial" panose="020B0604020202020204" pitchFamily="34" charset="0"/>
              </a:rPr>
            </a:br>
            <a:r>
              <a:rPr lang="en-US" altLang="en-US" sz="3800" b="1">
                <a:solidFill>
                  <a:srgbClr val="706F6F"/>
                </a:solidFill>
                <a:latin typeface="Arial" panose="020B0604020202020204" pitchFamily="34" charset="0"/>
              </a:rPr>
              <a:t>Approach</a:t>
            </a:r>
          </a:p>
        </p:txBody>
      </p:sp>
      <p:sp>
        <p:nvSpPr>
          <p:cNvPr id="7171" name="Rectangle 4">
            <a:extLst>
              <a:ext uri="{FF2B5EF4-FFF2-40B4-BE49-F238E27FC236}">
                <a16:creationId xmlns:a16="http://schemas.microsoft.com/office/drawing/2014/main" id="{3C50A7C9-07D0-44B0-8C19-FAAD4DB5CAF8}"/>
              </a:ext>
            </a:extLst>
          </p:cNvPr>
          <p:cNvSpPr>
            <a:spLocks noChangeArrowheads="1"/>
          </p:cNvSpPr>
          <p:nvPr/>
        </p:nvSpPr>
        <p:spPr bwMode="auto">
          <a:xfrm>
            <a:off x="230188" y="2655888"/>
            <a:ext cx="8775700" cy="31400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32" tIns="45718" rIns="91432" bIns="45718">
            <a:spAutoFit/>
          </a:bodyPr>
          <a:lstStyle>
            <a:lvl1pPr marL="342900" indent="-342900" eaLnBrk="0" hangingPunct="0">
              <a:defRPr>
                <a:solidFill>
                  <a:schemeClr val="tx1"/>
                </a:solidFill>
                <a:latin typeface="Calibri" panose="020F0502020204030204" pitchFamily="34" charset="0"/>
                <a:cs typeface="Arial" panose="020B0604020202020204" pitchFamily="34" charset="0"/>
              </a:defRPr>
            </a:lvl1pPr>
            <a:lvl2pPr marL="363538" indent="-363538" eaLnBrk="0" hangingPunct="0">
              <a:defRPr>
                <a:solidFill>
                  <a:schemeClr val="tx1"/>
                </a:solidFill>
                <a:latin typeface="Calibri" panose="020F0502020204030204" pitchFamily="34" charset="0"/>
                <a:cs typeface="Arial" panose="020B0604020202020204" pitchFamily="34" charset="0"/>
              </a:defRPr>
            </a:lvl2pPr>
            <a:lvl3pPr marL="1143000" indent="-228600" eaLnBrk="0" hangingPunct="0">
              <a:defRPr>
                <a:solidFill>
                  <a:schemeClr val="tx1"/>
                </a:solidFill>
                <a:latin typeface="Calibri" panose="020F0502020204030204" pitchFamily="34" charset="0"/>
                <a:cs typeface="Arial" panose="020B0604020202020204" pitchFamily="34" charset="0"/>
              </a:defRPr>
            </a:lvl3pPr>
            <a:lvl4pPr marL="1600200" indent="-228600" eaLnBrk="0" hangingPunct="0">
              <a:defRPr>
                <a:solidFill>
                  <a:schemeClr val="tx1"/>
                </a:solidFill>
                <a:latin typeface="Calibri" panose="020F0502020204030204" pitchFamily="34" charset="0"/>
                <a:cs typeface="Arial" panose="020B0604020202020204" pitchFamily="34" charset="0"/>
              </a:defRPr>
            </a:lvl4pPr>
            <a:lvl5pPr marL="2057400" indent="-228600" eaLnBrk="0" hangingPunct="0">
              <a:defRPr>
                <a:solidFill>
                  <a:schemeClr val="tx1"/>
                </a:solidFill>
                <a:latin typeface="Calibri" panose="020F050202020403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9pPr>
          </a:lstStyle>
          <a:p>
            <a:pPr lvl="1">
              <a:buFont typeface="Arial,Sans-Serif"/>
              <a:buChar char="•"/>
            </a:pPr>
            <a:r>
              <a:rPr lang="en-US" altLang="en-US" sz="2200">
                <a:latin typeface="Arial" panose="020B0604020202020204" pitchFamily="34" charset="0"/>
              </a:rPr>
              <a:t>All areas of learning and experience groups have included </a:t>
            </a:r>
            <a:br>
              <a:rPr lang="en-US" altLang="en-US" sz="2200">
                <a:latin typeface="Arial" panose="020B0604020202020204" pitchFamily="34" charset="0"/>
              </a:rPr>
            </a:br>
            <a:r>
              <a:rPr lang="en-US" altLang="en-US" sz="2200">
                <a:latin typeface="Arial" panose="020B0604020202020204" pitchFamily="34" charset="0"/>
              </a:rPr>
              <a:t>ALN teachers from the outset.</a:t>
            </a:r>
          </a:p>
          <a:p>
            <a:pPr lvl="1">
              <a:buFont typeface="Arial,Sans-Serif"/>
              <a:buChar char="•"/>
            </a:pPr>
            <a:r>
              <a:rPr lang="en-US" altLang="en-US" sz="2200">
                <a:latin typeface="Arial" panose="020B0604020202020204" pitchFamily="34" charset="0"/>
              </a:rPr>
              <a:t>Curriculum pioneer ALN group formed in September 2018 </a:t>
            </a:r>
            <a:br>
              <a:rPr lang="en-US" altLang="en-US" sz="2200">
                <a:latin typeface="Arial" panose="020B0604020202020204" pitchFamily="34" charset="0"/>
              </a:rPr>
            </a:br>
            <a:r>
              <a:rPr lang="en-US" altLang="en-US" sz="2200">
                <a:latin typeface="Arial" panose="020B0604020202020204" pitchFamily="34" charset="0"/>
              </a:rPr>
              <a:t>to discuss issues specific to areas of learning and experience.</a:t>
            </a:r>
          </a:p>
          <a:p>
            <a:pPr lvl="1">
              <a:buFont typeface="Arial,Sans-Serif"/>
              <a:buChar char="•"/>
            </a:pPr>
            <a:r>
              <a:rPr lang="en-US" altLang="en-US" sz="2200">
                <a:latin typeface="Arial" panose="020B0604020202020204" pitchFamily="34" charset="0"/>
              </a:rPr>
              <a:t>Workplan created to address areas for development, </a:t>
            </a:r>
            <a:br>
              <a:rPr lang="en-US" altLang="en-US" sz="2200">
                <a:latin typeface="Arial" panose="020B0604020202020204" pitchFamily="34" charset="0"/>
              </a:rPr>
            </a:br>
            <a:r>
              <a:rPr lang="en-US" altLang="en-US" sz="2200">
                <a:latin typeface="Arial" panose="020B0604020202020204" pitchFamily="34" charset="0"/>
              </a:rPr>
              <a:t>e.g. assessment.</a:t>
            </a:r>
          </a:p>
          <a:p>
            <a:pPr lvl="1">
              <a:buFont typeface="Arial,Sans-Serif"/>
              <a:buChar char="•"/>
            </a:pPr>
            <a:r>
              <a:rPr lang="en-GB" altLang="en-US" sz="2200">
                <a:latin typeface="Arial" panose="020B0604020202020204" pitchFamily="34" charset="0"/>
              </a:rPr>
              <a:t>Ensured curriculum accessibility is clear. </a:t>
            </a:r>
          </a:p>
          <a:p>
            <a:pPr lvl="1">
              <a:buFont typeface="Arial,Sans-Serif"/>
              <a:buChar char="•"/>
            </a:pPr>
            <a:r>
              <a:rPr lang="en-GB" altLang="en-US" sz="2200">
                <a:latin typeface="Arial" panose="020B0604020202020204" pitchFamily="34" charset="0"/>
              </a:rPr>
              <a:t>Produced supporting ALN guidance.</a:t>
            </a:r>
          </a:p>
          <a:p>
            <a:pPr lvl="1">
              <a:buFont typeface="Arial,Sans-Serif"/>
              <a:buChar char="•"/>
            </a:pPr>
            <a:r>
              <a:rPr lang="en-US" altLang="en-US" sz="2200">
                <a:latin typeface="Arial" panose="020B0604020202020204" pitchFamily="34" charset="0"/>
              </a:rPr>
              <a:t>ALN pioneer group work to continue into summer term 2019.</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1">
            <a:extLst>
              <a:ext uri="{FF2B5EF4-FFF2-40B4-BE49-F238E27FC236}">
                <a16:creationId xmlns:a16="http://schemas.microsoft.com/office/drawing/2014/main" id="{68B64EE7-D1C0-49EB-AD99-F4114E159D67}"/>
              </a:ext>
            </a:extLst>
          </p:cNvPr>
          <p:cNvSpPr txBox="1">
            <a:spLocks/>
          </p:cNvSpPr>
          <p:nvPr/>
        </p:nvSpPr>
        <p:spPr bwMode="auto">
          <a:xfrm>
            <a:off x="-274638" y="1352550"/>
            <a:ext cx="9723438" cy="869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684213" eaLnBrk="0" hangingPunct="0">
              <a:defRPr>
                <a:solidFill>
                  <a:schemeClr val="tx1"/>
                </a:solidFill>
                <a:latin typeface="Calibri" panose="020F0502020204030204" pitchFamily="34" charset="0"/>
                <a:cs typeface="Arial" panose="020B0604020202020204" pitchFamily="34" charset="0"/>
              </a:defRPr>
            </a:lvl1pPr>
            <a:lvl2pPr marL="742950" indent="-285750" defTabSz="684213" eaLnBrk="0" hangingPunct="0">
              <a:defRPr>
                <a:solidFill>
                  <a:schemeClr val="tx1"/>
                </a:solidFill>
                <a:latin typeface="Calibri" panose="020F0502020204030204" pitchFamily="34" charset="0"/>
                <a:cs typeface="Arial" panose="020B0604020202020204" pitchFamily="34" charset="0"/>
              </a:defRPr>
            </a:lvl2pPr>
            <a:lvl3pPr marL="1143000" indent="-228600" defTabSz="684213" eaLnBrk="0" hangingPunct="0">
              <a:defRPr>
                <a:solidFill>
                  <a:schemeClr val="tx1"/>
                </a:solidFill>
                <a:latin typeface="Calibri" panose="020F0502020204030204" pitchFamily="34" charset="0"/>
                <a:cs typeface="Arial" panose="020B0604020202020204" pitchFamily="34" charset="0"/>
              </a:defRPr>
            </a:lvl3pPr>
            <a:lvl4pPr marL="1600200" indent="-228600" defTabSz="684213" eaLnBrk="0" hangingPunct="0">
              <a:defRPr>
                <a:solidFill>
                  <a:schemeClr val="tx1"/>
                </a:solidFill>
                <a:latin typeface="Calibri" panose="020F0502020204030204" pitchFamily="34" charset="0"/>
                <a:cs typeface="Arial" panose="020B0604020202020204" pitchFamily="34" charset="0"/>
              </a:defRPr>
            </a:lvl4pPr>
            <a:lvl5pPr marL="2057400" indent="-228600" defTabSz="684213" eaLnBrk="0" hangingPunct="0">
              <a:defRPr>
                <a:solidFill>
                  <a:schemeClr val="tx1"/>
                </a:solidFill>
                <a:latin typeface="Calibri" panose="020F0502020204030204" pitchFamily="34" charset="0"/>
                <a:cs typeface="Arial" panose="020B0604020202020204" pitchFamily="34" charset="0"/>
              </a:defRPr>
            </a:lvl5pPr>
            <a:lvl6pPr marL="2514600" indent="-228600" defTabSz="684213"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6pPr>
            <a:lvl7pPr marL="2971800" indent="-228600" defTabSz="684213"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7pPr>
            <a:lvl8pPr marL="3429000" indent="-228600" defTabSz="684213"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8pPr>
            <a:lvl9pPr marL="3886200" indent="-228600" defTabSz="684213"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9pPr>
          </a:lstStyle>
          <a:p>
            <a:pPr algn="ctr" eaLnBrk="1" hangingPunct="1">
              <a:lnSpc>
                <a:spcPct val="90000"/>
              </a:lnSpc>
            </a:pPr>
            <a:r>
              <a:rPr lang="en-US" altLang="en-US" sz="3800" b="1">
                <a:solidFill>
                  <a:srgbClr val="706F6F"/>
                </a:solidFill>
                <a:latin typeface="Arial" panose="020B0604020202020204" pitchFamily="34" charset="0"/>
              </a:rPr>
              <a:t>How did we get here?</a:t>
            </a:r>
            <a:br>
              <a:rPr lang="en-US" altLang="en-US" sz="3800" b="1">
                <a:solidFill>
                  <a:srgbClr val="706F6F"/>
                </a:solidFill>
                <a:latin typeface="Arial" panose="020B0604020202020204" pitchFamily="34" charset="0"/>
              </a:rPr>
            </a:br>
            <a:r>
              <a:rPr lang="en-US" altLang="en-US" sz="3800" b="1">
                <a:solidFill>
                  <a:srgbClr val="706F6F"/>
                </a:solidFill>
                <a:latin typeface="Arial" panose="020B0604020202020204" pitchFamily="34" charset="0"/>
              </a:rPr>
              <a:t>Collaboration</a:t>
            </a:r>
          </a:p>
        </p:txBody>
      </p:sp>
      <p:sp>
        <p:nvSpPr>
          <p:cNvPr id="8195" name="Rectangle 4">
            <a:extLst>
              <a:ext uri="{FF2B5EF4-FFF2-40B4-BE49-F238E27FC236}">
                <a16:creationId xmlns:a16="http://schemas.microsoft.com/office/drawing/2014/main" id="{8A5B9D3C-DEC0-4DF1-AEC1-E8DD228249DD}"/>
              </a:ext>
            </a:extLst>
          </p:cNvPr>
          <p:cNvSpPr>
            <a:spLocks noChangeArrowheads="1"/>
          </p:cNvSpPr>
          <p:nvPr/>
        </p:nvSpPr>
        <p:spPr bwMode="auto">
          <a:xfrm>
            <a:off x="230188" y="2655888"/>
            <a:ext cx="8913812" cy="40465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32" tIns="45718" rIns="91432" bIns="45718">
            <a:spAutoFit/>
          </a:bodyPr>
          <a:lstStyle>
            <a:lvl1pPr eaLnBrk="0" hangingPunct="0">
              <a:defRPr>
                <a:solidFill>
                  <a:schemeClr val="tx1"/>
                </a:solidFill>
                <a:latin typeface="Calibri" panose="020F0502020204030204" pitchFamily="34" charset="0"/>
                <a:cs typeface="Arial" panose="020B0604020202020204" pitchFamily="34" charset="0"/>
              </a:defRPr>
            </a:lvl1pPr>
            <a:lvl2pPr marL="357188" indent="-357188" eaLnBrk="0" hangingPunct="0">
              <a:defRPr>
                <a:solidFill>
                  <a:schemeClr val="tx1"/>
                </a:solidFill>
                <a:latin typeface="Calibri" panose="020F0502020204030204" pitchFamily="34" charset="0"/>
                <a:cs typeface="Arial" panose="020B0604020202020204" pitchFamily="34" charset="0"/>
              </a:defRPr>
            </a:lvl2pPr>
            <a:lvl3pPr marL="1143000" indent="-228600" eaLnBrk="0" hangingPunct="0">
              <a:defRPr>
                <a:solidFill>
                  <a:schemeClr val="tx1"/>
                </a:solidFill>
                <a:latin typeface="Calibri" panose="020F0502020204030204" pitchFamily="34" charset="0"/>
                <a:cs typeface="Arial" panose="020B0604020202020204" pitchFamily="34" charset="0"/>
              </a:defRPr>
            </a:lvl3pPr>
            <a:lvl4pPr marL="1600200" indent="-228600" eaLnBrk="0" hangingPunct="0">
              <a:defRPr>
                <a:solidFill>
                  <a:schemeClr val="tx1"/>
                </a:solidFill>
                <a:latin typeface="Calibri" panose="020F0502020204030204" pitchFamily="34" charset="0"/>
                <a:cs typeface="Arial" panose="020B0604020202020204" pitchFamily="34" charset="0"/>
              </a:defRPr>
            </a:lvl4pPr>
            <a:lvl5pPr marL="2057400" indent="-228600" eaLnBrk="0" hangingPunct="0">
              <a:defRPr>
                <a:solidFill>
                  <a:schemeClr val="tx1"/>
                </a:solidFill>
                <a:latin typeface="Calibri" panose="020F050202020403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9pPr>
          </a:lstStyle>
          <a:p>
            <a:pPr eaLnBrk="1" hangingPunct="1"/>
            <a:r>
              <a:rPr lang="en-GB" altLang="en-US" b="1">
                <a:latin typeface="Arial" panose="020B0604020202020204" pitchFamily="34" charset="0"/>
              </a:rPr>
              <a:t>Reference to:</a:t>
            </a:r>
          </a:p>
          <a:p>
            <a:pPr lvl="1" eaLnBrk="1" hangingPunct="1">
              <a:buFont typeface="Arial" panose="020B0604020202020204" pitchFamily="34" charset="0"/>
              <a:buChar char="•"/>
            </a:pPr>
            <a:r>
              <a:rPr lang="en-GB" altLang="en-US">
                <a:latin typeface="Arial" panose="020B0604020202020204" pitchFamily="34" charset="0"/>
              </a:rPr>
              <a:t>ALN Bill.</a:t>
            </a:r>
          </a:p>
          <a:p>
            <a:pPr lvl="1" eaLnBrk="1" hangingPunct="1">
              <a:buFont typeface="Arial" panose="020B0604020202020204" pitchFamily="34" charset="0"/>
              <a:buChar char="•"/>
            </a:pPr>
            <a:r>
              <a:rPr lang="en-GB" altLang="en-US">
                <a:latin typeface="Arial" panose="020B0604020202020204" pitchFamily="34" charset="0"/>
              </a:rPr>
              <a:t>Professional Teaching Standards.</a:t>
            </a:r>
          </a:p>
          <a:p>
            <a:pPr lvl="1" eaLnBrk="1" hangingPunct="1">
              <a:buFont typeface="Arial" panose="020B0604020202020204" pitchFamily="34" charset="0"/>
              <a:buChar char="•"/>
            </a:pPr>
            <a:endParaRPr lang="en-GB" altLang="en-US" sz="1000">
              <a:latin typeface="Arial" panose="020B0604020202020204" pitchFamily="34" charset="0"/>
            </a:endParaRPr>
          </a:p>
          <a:p>
            <a:pPr eaLnBrk="1" hangingPunct="1"/>
            <a:r>
              <a:rPr lang="en-GB" altLang="en-US" b="1">
                <a:latin typeface="Arial" panose="020B0604020202020204" pitchFamily="34" charset="0"/>
              </a:rPr>
              <a:t>Established pathways for ALN pioneer group to collaborate with:</a:t>
            </a:r>
          </a:p>
          <a:p>
            <a:pPr lvl="1" eaLnBrk="1" hangingPunct="1">
              <a:buFont typeface="Arial" panose="020B0604020202020204" pitchFamily="34" charset="0"/>
              <a:buChar char="•"/>
            </a:pPr>
            <a:r>
              <a:rPr lang="en-GB" altLang="en-US">
                <a:latin typeface="Arial" panose="020B0604020202020204" pitchFamily="34" charset="0"/>
              </a:rPr>
              <a:t>Estyn.</a:t>
            </a:r>
          </a:p>
          <a:p>
            <a:pPr lvl="1" eaLnBrk="1" hangingPunct="1">
              <a:buFont typeface="Arial" panose="020B0604020202020204" pitchFamily="34" charset="0"/>
              <a:buChar char="•"/>
            </a:pPr>
            <a:r>
              <a:rPr lang="en-GB" altLang="en-US">
                <a:latin typeface="Arial" panose="020B0604020202020204" pitchFamily="34" charset="0"/>
              </a:rPr>
              <a:t>Welsh Government policy representatives.</a:t>
            </a:r>
          </a:p>
          <a:p>
            <a:pPr lvl="1" eaLnBrk="1" hangingPunct="1">
              <a:buFont typeface="Arial" panose="020B0604020202020204" pitchFamily="34" charset="0"/>
              <a:buChar char="•"/>
            </a:pPr>
            <a:r>
              <a:rPr lang="en-GB" altLang="en-US">
                <a:latin typeface="Arial" panose="020B0604020202020204" pitchFamily="34" charset="0"/>
              </a:rPr>
              <a:t>Professional dialogue between teachers in special settings and mainstream ALNCos.</a:t>
            </a:r>
          </a:p>
          <a:p>
            <a:pPr lvl="1" eaLnBrk="1" hangingPunct="1">
              <a:buFont typeface="Arial" panose="020B0604020202020204" pitchFamily="34" charset="0"/>
              <a:buChar char="•"/>
            </a:pPr>
            <a:r>
              <a:rPr lang="en-GB" altLang="en-US">
                <a:latin typeface="Arial" panose="020B0604020202020204" pitchFamily="34" charset="0"/>
              </a:rPr>
              <a:t>Acting upon feedback from pioneer group schools, stakeholders, other areas </a:t>
            </a:r>
            <a:br>
              <a:rPr lang="en-GB" altLang="en-US">
                <a:latin typeface="Arial" panose="020B0604020202020204" pitchFamily="34" charset="0"/>
              </a:rPr>
            </a:br>
            <a:r>
              <a:rPr lang="en-GB" altLang="en-US">
                <a:latin typeface="Arial" panose="020B0604020202020204" pitchFamily="34" charset="0"/>
              </a:rPr>
              <a:t>of learning and experience, etc.</a:t>
            </a:r>
          </a:p>
          <a:p>
            <a:pPr lvl="1" eaLnBrk="1" hangingPunct="1">
              <a:buFont typeface="Arial" panose="020B0604020202020204" pitchFamily="34" charset="0"/>
              <a:buChar char="•"/>
            </a:pPr>
            <a:endParaRPr lang="en-GB" altLang="en-US" sz="1000">
              <a:latin typeface="Arial" panose="020B0604020202020204" pitchFamily="34" charset="0"/>
            </a:endParaRPr>
          </a:p>
          <a:p>
            <a:pPr eaLnBrk="1" hangingPunct="1"/>
            <a:r>
              <a:rPr lang="en-GB" altLang="en-US" b="1">
                <a:latin typeface="Arial" panose="020B0604020202020204" pitchFamily="34" charset="0"/>
              </a:rPr>
              <a:t>Created emerging partnerships with:</a:t>
            </a:r>
          </a:p>
          <a:p>
            <a:pPr lvl="1" eaLnBrk="1" hangingPunct="1">
              <a:buFont typeface="Arial" panose="020B0604020202020204" pitchFamily="34" charset="0"/>
              <a:buChar char="•"/>
            </a:pPr>
            <a:r>
              <a:rPr lang="en-GB" altLang="en-US">
                <a:latin typeface="Arial" panose="020B0604020202020204" pitchFamily="34" charset="0"/>
              </a:rPr>
              <a:t>Foundation Phase and assessment groups.</a:t>
            </a:r>
          </a:p>
          <a:p>
            <a:pPr lvl="1" eaLnBrk="1" hangingPunct="1">
              <a:buFont typeface="Arial" panose="020B0604020202020204" pitchFamily="34" charset="0"/>
              <a:buChar char="•"/>
            </a:pPr>
            <a:endParaRPr lang="en-GB" altLang="en-US" sz="1700">
              <a:latin typeface="Arial" panose="020B0604020202020204" pitchFamily="34" charset="0"/>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a:extLst>
              <a:ext uri="{FF2B5EF4-FFF2-40B4-BE49-F238E27FC236}">
                <a16:creationId xmlns:a16="http://schemas.microsoft.com/office/drawing/2014/main" id="{FB23A1E2-654C-49D0-B4E5-3902A88726B5}"/>
              </a:ext>
            </a:extLst>
          </p:cNvPr>
          <p:cNvSpPr txBox="1">
            <a:spLocks/>
          </p:cNvSpPr>
          <p:nvPr/>
        </p:nvSpPr>
        <p:spPr bwMode="auto">
          <a:xfrm>
            <a:off x="-274638" y="1203325"/>
            <a:ext cx="9723438" cy="869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684213" eaLnBrk="0" hangingPunct="0">
              <a:defRPr>
                <a:solidFill>
                  <a:schemeClr val="tx1"/>
                </a:solidFill>
                <a:latin typeface="Calibri" panose="020F0502020204030204" pitchFamily="34" charset="0"/>
                <a:cs typeface="Arial" panose="020B0604020202020204" pitchFamily="34" charset="0"/>
              </a:defRPr>
            </a:lvl1pPr>
            <a:lvl2pPr marL="742950" indent="-285750" defTabSz="684213" eaLnBrk="0" hangingPunct="0">
              <a:defRPr>
                <a:solidFill>
                  <a:schemeClr val="tx1"/>
                </a:solidFill>
                <a:latin typeface="Calibri" panose="020F0502020204030204" pitchFamily="34" charset="0"/>
                <a:cs typeface="Arial" panose="020B0604020202020204" pitchFamily="34" charset="0"/>
              </a:defRPr>
            </a:lvl2pPr>
            <a:lvl3pPr marL="1143000" indent="-228600" defTabSz="684213" eaLnBrk="0" hangingPunct="0">
              <a:defRPr>
                <a:solidFill>
                  <a:schemeClr val="tx1"/>
                </a:solidFill>
                <a:latin typeface="Calibri" panose="020F0502020204030204" pitchFamily="34" charset="0"/>
                <a:cs typeface="Arial" panose="020B0604020202020204" pitchFamily="34" charset="0"/>
              </a:defRPr>
            </a:lvl3pPr>
            <a:lvl4pPr marL="1600200" indent="-228600" defTabSz="684213" eaLnBrk="0" hangingPunct="0">
              <a:defRPr>
                <a:solidFill>
                  <a:schemeClr val="tx1"/>
                </a:solidFill>
                <a:latin typeface="Calibri" panose="020F0502020204030204" pitchFamily="34" charset="0"/>
                <a:cs typeface="Arial" panose="020B0604020202020204" pitchFamily="34" charset="0"/>
              </a:defRPr>
            </a:lvl4pPr>
            <a:lvl5pPr marL="2057400" indent="-228600" defTabSz="684213" eaLnBrk="0" hangingPunct="0">
              <a:defRPr>
                <a:solidFill>
                  <a:schemeClr val="tx1"/>
                </a:solidFill>
                <a:latin typeface="Calibri" panose="020F0502020204030204" pitchFamily="34" charset="0"/>
                <a:cs typeface="Arial" panose="020B0604020202020204" pitchFamily="34" charset="0"/>
              </a:defRPr>
            </a:lvl5pPr>
            <a:lvl6pPr marL="2514600" indent="-228600" defTabSz="684213"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6pPr>
            <a:lvl7pPr marL="2971800" indent="-228600" defTabSz="684213"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7pPr>
            <a:lvl8pPr marL="3429000" indent="-228600" defTabSz="684213"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8pPr>
            <a:lvl9pPr marL="3886200" indent="-228600" defTabSz="684213"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9pPr>
          </a:lstStyle>
          <a:p>
            <a:pPr algn="ctr" eaLnBrk="1" hangingPunct="1">
              <a:lnSpc>
                <a:spcPct val="90000"/>
              </a:lnSpc>
            </a:pPr>
            <a:r>
              <a:rPr lang="en-US" altLang="en-US" sz="3800" b="1">
                <a:solidFill>
                  <a:srgbClr val="706F6F"/>
                </a:solidFill>
                <a:latin typeface="Arial" panose="020B0604020202020204" pitchFamily="34" charset="0"/>
              </a:rPr>
              <a:t>Considerations for schools</a:t>
            </a:r>
          </a:p>
        </p:txBody>
      </p:sp>
      <p:sp>
        <p:nvSpPr>
          <p:cNvPr id="3" name="Rectangle 2">
            <a:extLst>
              <a:ext uri="{FF2B5EF4-FFF2-40B4-BE49-F238E27FC236}">
                <a16:creationId xmlns:a16="http://schemas.microsoft.com/office/drawing/2014/main" id="{CA5A0252-D200-4823-A126-99D7B11C347B}"/>
              </a:ext>
            </a:extLst>
          </p:cNvPr>
          <p:cNvSpPr/>
          <p:nvPr/>
        </p:nvSpPr>
        <p:spPr>
          <a:xfrm>
            <a:off x="230188" y="1868488"/>
            <a:ext cx="8775700" cy="2800350"/>
          </a:xfrm>
          <a:prstGeom prst="rect">
            <a:avLst/>
          </a:prstGeom>
        </p:spPr>
        <p:txBody>
          <a:bodyPr lIns="91432" tIns="45718" rIns="91432" bIns="45718">
            <a:spAutoFit/>
          </a:bodyPr>
          <a:lstStyle/>
          <a:p>
            <a:pPr marL="342900" indent="-342900" fontAlgn="auto">
              <a:spcBef>
                <a:spcPts val="0"/>
              </a:spcBef>
              <a:spcAft>
                <a:spcPts val="0"/>
              </a:spcAft>
              <a:buFont typeface="Arial" panose="020B0604020202020204" pitchFamily="34" charset="0"/>
              <a:buChar char="•"/>
              <a:defRPr/>
            </a:pPr>
            <a:r>
              <a:rPr lang="en-GB" sz="2200" dirty="0">
                <a:latin typeface="Arial" panose="020B0604020202020204" pitchFamily="34" charset="0"/>
                <a:cs typeface="+mn-cs"/>
              </a:rPr>
              <a:t>Promote the role of the ALNCo in line with the ALN Bill.</a:t>
            </a:r>
          </a:p>
          <a:p>
            <a:pPr marL="342900" indent="-342900" fontAlgn="auto">
              <a:spcBef>
                <a:spcPts val="0"/>
              </a:spcBef>
              <a:spcAft>
                <a:spcPts val="0"/>
              </a:spcAft>
              <a:buFont typeface="Arial" panose="020B0604020202020204" pitchFamily="34" charset="0"/>
              <a:buChar char="•"/>
              <a:defRPr/>
            </a:pPr>
            <a:r>
              <a:rPr lang="en-US" sz="2200" dirty="0">
                <a:latin typeface="Arial" panose="020B0604020202020204" pitchFamily="34" charset="0"/>
                <a:cs typeface="+mn-cs"/>
              </a:rPr>
              <a:t>Audit the match between the needs of learners with ALN and professional development opportunities for all staff.</a:t>
            </a:r>
          </a:p>
          <a:p>
            <a:pPr marL="342900" indent="-342900" fontAlgn="auto">
              <a:spcBef>
                <a:spcPts val="0"/>
              </a:spcBef>
              <a:spcAft>
                <a:spcPts val="0"/>
              </a:spcAft>
              <a:buFont typeface="Arial" panose="020B0604020202020204" pitchFamily="34" charset="0"/>
              <a:buChar char="•"/>
              <a:defRPr/>
            </a:pPr>
            <a:r>
              <a:rPr lang="en-US" sz="2200" dirty="0">
                <a:latin typeface="Arial" panose="020B0604020202020204" pitchFamily="34" charset="0"/>
                <a:cs typeface="+mn-cs"/>
              </a:rPr>
              <a:t>Use the ALN readiness tool to identify your next steps.</a:t>
            </a:r>
          </a:p>
          <a:p>
            <a:pPr marL="342900" indent="-342900" fontAlgn="auto">
              <a:spcBef>
                <a:spcPts val="0"/>
              </a:spcBef>
              <a:spcAft>
                <a:spcPts val="0"/>
              </a:spcAft>
              <a:buFont typeface="Arial" panose="020B0604020202020204" pitchFamily="34" charset="0"/>
              <a:buChar char="•"/>
              <a:defRPr/>
            </a:pPr>
            <a:r>
              <a:rPr lang="en-US" sz="2200" dirty="0">
                <a:latin typeface="Arial" panose="020B0604020202020204" pitchFamily="34" charset="0"/>
                <a:cs typeface="+mn-cs"/>
              </a:rPr>
              <a:t>Allow time for pedagogical experimentations.</a:t>
            </a:r>
          </a:p>
          <a:p>
            <a:pPr marL="342900" indent="-342900" fontAlgn="auto">
              <a:spcBef>
                <a:spcPts val="0"/>
              </a:spcBef>
              <a:spcAft>
                <a:spcPts val="0"/>
              </a:spcAft>
              <a:buFont typeface="Arial" panose="020B0604020202020204" pitchFamily="34" charset="0"/>
              <a:buChar char="•"/>
              <a:defRPr/>
            </a:pPr>
            <a:r>
              <a:rPr lang="en-US" sz="2200" dirty="0">
                <a:latin typeface="Arial" panose="020B0604020202020204" pitchFamily="34" charset="0"/>
                <a:cs typeface="+mn-cs"/>
              </a:rPr>
              <a:t>Ensure easy access to local and regional specialist support and partnerships to secure early identification and means of support. </a:t>
            </a:r>
          </a:p>
          <a:p>
            <a:pPr fontAlgn="auto">
              <a:spcBef>
                <a:spcPts val="0"/>
              </a:spcBef>
              <a:spcAft>
                <a:spcPts val="0"/>
              </a:spcAft>
              <a:defRPr/>
            </a:pPr>
            <a:endParaRPr lang="en-US" sz="2200" dirty="0">
              <a:latin typeface="Arial" panose="020B0604020202020204" pitchFamily="34" charset="0"/>
              <a:cs typeface="+mn-cs"/>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itle 1">
            <a:extLst>
              <a:ext uri="{FF2B5EF4-FFF2-40B4-BE49-F238E27FC236}">
                <a16:creationId xmlns:a16="http://schemas.microsoft.com/office/drawing/2014/main" id="{DBABF190-ED5B-45A6-B20B-88F96543292F}"/>
              </a:ext>
            </a:extLst>
          </p:cNvPr>
          <p:cNvSpPr txBox="1">
            <a:spLocks/>
          </p:cNvSpPr>
          <p:nvPr/>
        </p:nvSpPr>
        <p:spPr bwMode="auto">
          <a:xfrm>
            <a:off x="-274638" y="1203325"/>
            <a:ext cx="9723438" cy="869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684213" eaLnBrk="0" hangingPunct="0">
              <a:defRPr>
                <a:solidFill>
                  <a:schemeClr val="tx1"/>
                </a:solidFill>
                <a:latin typeface="Calibri" panose="020F0502020204030204" pitchFamily="34" charset="0"/>
                <a:cs typeface="Arial" panose="020B0604020202020204" pitchFamily="34" charset="0"/>
              </a:defRPr>
            </a:lvl1pPr>
            <a:lvl2pPr marL="742950" indent="-285750" defTabSz="684213" eaLnBrk="0" hangingPunct="0">
              <a:defRPr>
                <a:solidFill>
                  <a:schemeClr val="tx1"/>
                </a:solidFill>
                <a:latin typeface="Calibri" panose="020F0502020204030204" pitchFamily="34" charset="0"/>
                <a:cs typeface="Arial" panose="020B0604020202020204" pitchFamily="34" charset="0"/>
              </a:defRPr>
            </a:lvl2pPr>
            <a:lvl3pPr marL="1143000" indent="-228600" defTabSz="684213" eaLnBrk="0" hangingPunct="0">
              <a:defRPr>
                <a:solidFill>
                  <a:schemeClr val="tx1"/>
                </a:solidFill>
                <a:latin typeface="Calibri" panose="020F0502020204030204" pitchFamily="34" charset="0"/>
                <a:cs typeface="Arial" panose="020B0604020202020204" pitchFamily="34" charset="0"/>
              </a:defRPr>
            </a:lvl3pPr>
            <a:lvl4pPr marL="1600200" indent="-228600" defTabSz="684213" eaLnBrk="0" hangingPunct="0">
              <a:defRPr>
                <a:solidFill>
                  <a:schemeClr val="tx1"/>
                </a:solidFill>
                <a:latin typeface="Calibri" panose="020F0502020204030204" pitchFamily="34" charset="0"/>
                <a:cs typeface="Arial" panose="020B0604020202020204" pitchFamily="34" charset="0"/>
              </a:defRPr>
            </a:lvl4pPr>
            <a:lvl5pPr marL="2057400" indent="-228600" defTabSz="684213" eaLnBrk="0" hangingPunct="0">
              <a:defRPr>
                <a:solidFill>
                  <a:schemeClr val="tx1"/>
                </a:solidFill>
                <a:latin typeface="Calibri" panose="020F0502020204030204" pitchFamily="34" charset="0"/>
                <a:cs typeface="Arial" panose="020B0604020202020204" pitchFamily="34" charset="0"/>
              </a:defRPr>
            </a:lvl5pPr>
            <a:lvl6pPr marL="2514600" indent="-228600" defTabSz="684213"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6pPr>
            <a:lvl7pPr marL="2971800" indent="-228600" defTabSz="684213"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7pPr>
            <a:lvl8pPr marL="3429000" indent="-228600" defTabSz="684213"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8pPr>
            <a:lvl9pPr marL="3886200" indent="-228600" defTabSz="684213"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9pPr>
          </a:lstStyle>
          <a:p>
            <a:pPr algn="ctr" eaLnBrk="1" hangingPunct="1">
              <a:lnSpc>
                <a:spcPct val="90000"/>
              </a:lnSpc>
            </a:pPr>
            <a:r>
              <a:rPr lang="en-US" altLang="en-US" sz="3800" b="1">
                <a:solidFill>
                  <a:srgbClr val="706F6F"/>
                </a:solidFill>
                <a:latin typeface="Arial" panose="020B0604020202020204" pitchFamily="34" charset="0"/>
              </a:rPr>
              <a:t>Blending national reforms</a:t>
            </a:r>
          </a:p>
        </p:txBody>
      </p:sp>
      <p:graphicFrame>
        <p:nvGraphicFramePr>
          <p:cNvPr id="3" name="Content Placeholder 3">
            <a:extLst>
              <a:ext uri="{FF2B5EF4-FFF2-40B4-BE49-F238E27FC236}">
                <a16:creationId xmlns:a16="http://schemas.microsoft.com/office/drawing/2014/main" id="{BA174F0A-1DB7-4D13-B511-2A33ADB74F83}"/>
              </a:ext>
            </a:extLst>
          </p:cNvPr>
          <p:cNvGraphicFramePr>
            <a:graphicFrameLocks/>
          </p:cNvGraphicFramePr>
          <p:nvPr/>
        </p:nvGraphicFramePr>
        <p:xfrm>
          <a:off x="487353" y="1925781"/>
          <a:ext cx="8291946" cy="470838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1" presetClass="entr" presetSubtype="1"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wheel(1)">
                                      <p:cBhvr>
                                        <p:cTn id="7" dur="20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p:bldAsOne/>
      </p:bldGraphic>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a:extLst>
              <a:ext uri="{FF2B5EF4-FFF2-40B4-BE49-F238E27FC236}">
                <a16:creationId xmlns:a16="http://schemas.microsoft.com/office/drawing/2014/main" id="{F22515D4-D36A-4996-AA57-5CC35717E8C7}"/>
              </a:ext>
            </a:extLst>
          </p:cNvPr>
          <p:cNvSpPr txBox="1">
            <a:spLocks/>
          </p:cNvSpPr>
          <p:nvPr/>
        </p:nvSpPr>
        <p:spPr bwMode="auto">
          <a:xfrm>
            <a:off x="-274638" y="1203325"/>
            <a:ext cx="9723438" cy="869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684213" eaLnBrk="0" hangingPunct="0">
              <a:defRPr>
                <a:solidFill>
                  <a:schemeClr val="tx1"/>
                </a:solidFill>
                <a:latin typeface="Calibri" panose="020F0502020204030204" pitchFamily="34" charset="0"/>
                <a:cs typeface="Arial" panose="020B0604020202020204" pitchFamily="34" charset="0"/>
              </a:defRPr>
            </a:lvl1pPr>
            <a:lvl2pPr marL="742950" indent="-285750" defTabSz="684213" eaLnBrk="0" hangingPunct="0">
              <a:defRPr>
                <a:solidFill>
                  <a:schemeClr val="tx1"/>
                </a:solidFill>
                <a:latin typeface="Calibri" panose="020F0502020204030204" pitchFamily="34" charset="0"/>
                <a:cs typeface="Arial" panose="020B0604020202020204" pitchFamily="34" charset="0"/>
              </a:defRPr>
            </a:lvl2pPr>
            <a:lvl3pPr marL="1143000" indent="-228600" defTabSz="684213" eaLnBrk="0" hangingPunct="0">
              <a:defRPr>
                <a:solidFill>
                  <a:schemeClr val="tx1"/>
                </a:solidFill>
                <a:latin typeface="Calibri" panose="020F0502020204030204" pitchFamily="34" charset="0"/>
                <a:cs typeface="Arial" panose="020B0604020202020204" pitchFamily="34" charset="0"/>
              </a:defRPr>
            </a:lvl3pPr>
            <a:lvl4pPr marL="1600200" indent="-228600" defTabSz="684213" eaLnBrk="0" hangingPunct="0">
              <a:defRPr>
                <a:solidFill>
                  <a:schemeClr val="tx1"/>
                </a:solidFill>
                <a:latin typeface="Calibri" panose="020F0502020204030204" pitchFamily="34" charset="0"/>
                <a:cs typeface="Arial" panose="020B0604020202020204" pitchFamily="34" charset="0"/>
              </a:defRPr>
            </a:lvl4pPr>
            <a:lvl5pPr marL="2057400" indent="-228600" defTabSz="684213" eaLnBrk="0" hangingPunct="0">
              <a:defRPr>
                <a:solidFill>
                  <a:schemeClr val="tx1"/>
                </a:solidFill>
                <a:latin typeface="Calibri" panose="020F0502020204030204" pitchFamily="34" charset="0"/>
                <a:cs typeface="Arial" panose="020B0604020202020204" pitchFamily="34" charset="0"/>
              </a:defRPr>
            </a:lvl5pPr>
            <a:lvl6pPr marL="2514600" indent="-228600" defTabSz="684213"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6pPr>
            <a:lvl7pPr marL="2971800" indent="-228600" defTabSz="684213"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7pPr>
            <a:lvl8pPr marL="3429000" indent="-228600" defTabSz="684213"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8pPr>
            <a:lvl9pPr marL="3886200" indent="-228600" defTabSz="684213"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9pPr>
          </a:lstStyle>
          <a:p>
            <a:pPr algn="ctr" eaLnBrk="1" hangingPunct="1">
              <a:lnSpc>
                <a:spcPct val="90000"/>
              </a:lnSpc>
            </a:pPr>
            <a:r>
              <a:rPr lang="en-US" altLang="en-US" sz="3800" b="1">
                <a:solidFill>
                  <a:srgbClr val="706F6F"/>
                </a:solidFill>
                <a:latin typeface="Arial" panose="020B0604020202020204" pitchFamily="34" charset="0"/>
              </a:rPr>
              <a:t>National reforms: Synergy</a:t>
            </a:r>
          </a:p>
        </p:txBody>
      </p:sp>
      <p:pic>
        <p:nvPicPr>
          <p:cNvPr id="11267" name="Picture 4" descr="C:\Users\harveyk\AppData\Local\Microsoft\Windows\Temporary Internet Files\Content.Outlook\7RTIKCY9\Wales outline map.jpg">
            <a:extLst>
              <a:ext uri="{FF2B5EF4-FFF2-40B4-BE49-F238E27FC236}">
                <a16:creationId xmlns:a16="http://schemas.microsoft.com/office/drawing/2014/main" id="{27A7ED8E-4847-48D0-9E98-B9A7B0980F9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330450" y="1812925"/>
            <a:ext cx="3959225" cy="4889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1268" name="TextBox 1">
            <a:extLst>
              <a:ext uri="{FF2B5EF4-FFF2-40B4-BE49-F238E27FC236}">
                <a16:creationId xmlns:a16="http://schemas.microsoft.com/office/drawing/2014/main" id="{07068D13-11D1-499D-81C8-CF92ED53AAA1}"/>
              </a:ext>
            </a:extLst>
          </p:cNvPr>
          <p:cNvSpPr txBox="1">
            <a:spLocks noChangeArrowheads="1"/>
          </p:cNvSpPr>
          <p:nvPr/>
        </p:nvSpPr>
        <p:spPr bwMode="auto">
          <a:xfrm>
            <a:off x="6592888" y="3424238"/>
            <a:ext cx="2041525" cy="1308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Calibri" panose="020F0502020204030204" pitchFamily="34" charset="0"/>
                <a:cs typeface="Arial" panose="020B0604020202020204" pitchFamily="34" charset="0"/>
              </a:defRPr>
            </a:lvl1pPr>
            <a:lvl2pPr marL="742950" indent="-285750" eaLnBrk="0" hangingPunct="0">
              <a:defRPr>
                <a:solidFill>
                  <a:schemeClr val="tx1"/>
                </a:solidFill>
                <a:latin typeface="Calibri" panose="020F0502020204030204" pitchFamily="34" charset="0"/>
                <a:cs typeface="Arial" panose="020B0604020202020204" pitchFamily="34" charset="0"/>
              </a:defRPr>
            </a:lvl2pPr>
            <a:lvl3pPr marL="1143000" indent="-228600" eaLnBrk="0" hangingPunct="0">
              <a:defRPr>
                <a:solidFill>
                  <a:schemeClr val="tx1"/>
                </a:solidFill>
                <a:latin typeface="Calibri" panose="020F0502020204030204" pitchFamily="34" charset="0"/>
                <a:cs typeface="Arial" panose="020B0604020202020204" pitchFamily="34" charset="0"/>
              </a:defRPr>
            </a:lvl3pPr>
            <a:lvl4pPr marL="1600200" indent="-228600" eaLnBrk="0" hangingPunct="0">
              <a:defRPr>
                <a:solidFill>
                  <a:schemeClr val="tx1"/>
                </a:solidFill>
                <a:latin typeface="Calibri" panose="020F0502020204030204" pitchFamily="34" charset="0"/>
                <a:cs typeface="Arial" panose="020B0604020202020204" pitchFamily="34" charset="0"/>
              </a:defRPr>
            </a:lvl4pPr>
            <a:lvl5pPr marL="2057400" indent="-228600" eaLnBrk="0" hangingPunct="0">
              <a:defRPr>
                <a:solidFill>
                  <a:schemeClr val="tx1"/>
                </a:solidFill>
                <a:latin typeface="Calibri" panose="020F050202020403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9pPr>
          </a:lstStyle>
          <a:p>
            <a:pPr eaLnBrk="1" hangingPunct="1"/>
            <a:r>
              <a:rPr lang="en-GB" altLang="en-US" sz="1100" b="1">
                <a:latin typeface="Arial" panose="020B0604020202020204" pitchFamily="34" charset="0"/>
              </a:rPr>
              <a:t>Key</a:t>
            </a:r>
            <a:br>
              <a:rPr lang="en-GB" altLang="en-US" sz="1200" b="1">
                <a:latin typeface="Arial" panose="020B0604020202020204" pitchFamily="34" charset="0"/>
              </a:rPr>
            </a:br>
            <a:endParaRPr lang="en-GB" altLang="en-US" sz="800" b="1">
              <a:latin typeface="Arial" panose="020B0604020202020204" pitchFamily="34" charset="0"/>
            </a:endParaRPr>
          </a:p>
          <a:p>
            <a:pPr eaLnBrk="1" hangingPunct="1"/>
            <a:r>
              <a:rPr lang="en-GB" altLang="en-US" sz="1000">
                <a:latin typeface="Arial" panose="020B0604020202020204" pitchFamily="34" charset="0"/>
              </a:rPr>
              <a:t>Black text: common to all reform</a:t>
            </a:r>
          </a:p>
          <a:p>
            <a:pPr eaLnBrk="1" hangingPunct="1"/>
            <a:r>
              <a:rPr lang="en-GB" altLang="en-US" sz="1000">
                <a:solidFill>
                  <a:srgbClr val="00B050"/>
                </a:solidFill>
                <a:latin typeface="Arial" panose="020B0604020202020204" pitchFamily="34" charset="0"/>
              </a:rPr>
              <a:t>Green text: specific to curriculum reform</a:t>
            </a:r>
          </a:p>
          <a:p>
            <a:pPr eaLnBrk="1" hangingPunct="1"/>
            <a:r>
              <a:rPr lang="en-GB" altLang="en-US" sz="1000">
                <a:solidFill>
                  <a:srgbClr val="FF0000"/>
                </a:solidFill>
                <a:latin typeface="Arial" panose="020B0604020202020204" pitchFamily="34" charset="0"/>
              </a:rPr>
              <a:t>Red text: specific to ALN Act</a:t>
            </a:r>
          </a:p>
          <a:p>
            <a:pPr eaLnBrk="1" hangingPunct="1"/>
            <a:r>
              <a:rPr lang="en-GB" altLang="en-US" sz="1000">
                <a:solidFill>
                  <a:srgbClr val="0070C0"/>
                </a:solidFill>
                <a:latin typeface="Arial" panose="020B0604020202020204" pitchFamily="34" charset="0"/>
              </a:rPr>
              <a:t>Blue text: specific to Professional Standards reform</a:t>
            </a:r>
          </a:p>
        </p:txBody>
      </p:sp>
      <p:sp>
        <p:nvSpPr>
          <p:cNvPr id="11269" name="TextBox 5">
            <a:extLst>
              <a:ext uri="{FF2B5EF4-FFF2-40B4-BE49-F238E27FC236}">
                <a16:creationId xmlns:a16="http://schemas.microsoft.com/office/drawing/2014/main" id="{F9097226-1224-4F99-9AD4-5F83B057B723}"/>
              </a:ext>
            </a:extLst>
          </p:cNvPr>
          <p:cNvSpPr txBox="1">
            <a:spLocks noChangeArrowheads="1"/>
          </p:cNvSpPr>
          <p:nvPr/>
        </p:nvSpPr>
        <p:spPr bwMode="auto">
          <a:xfrm>
            <a:off x="4830763" y="2151063"/>
            <a:ext cx="868362"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Calibri" panose="020F0502020204030204" pitchFamily="34" charset="0"/>
                <a:cs typeface="Arial" panose="020B0604020202020204" pitchFamily="34" charset="0"/>
              </a:defRPr>
            </a:lvl1pPr>
            <a:lvl2pPr marL="742950" indent="-285750" eaLnBrk="0" hangingPunct="0">
              <a:defRPr>
                <a:solidFill>
                  <a:schemeClr val="tx1"/>
                </a:solidFill>
                <a:latin typeface="Calibri" panose="020F0502020204030204" pitchFamily="34" charset="0"/>
                <a:cs typeface="Arial" panose="020B0604020202020204" pitchFamily="34" charset="0"/>
              </a:defRPr>
            </a:lvl2pPr>
            <a:lvl3pPr marL="1143000" indent="-228600" eaLnBrk="0" hangingPunct="0">
              <a:defRPr>
                <a:solidFill>
                  <a:schemeClr val="tx1"/>
                </a:solidFill>
                <a:latin typeface="Calibri" panose="020F0502020204030204" pitchFamily="34" charset="0"/>
                <a:cs typeface="Arial" panose="020B0604020202020204" pitchFamily="34" charset="0"/>
              </a:defRPr>
            </a:lvl3pPr>
            <a:lvl4pPr marL="1600200" indent="-228600" eaLnBrk="0" hangingPunct="0">
              <a:defRPr>
                <a:solidFill>
                  <a:schemeClr val="tx1"/>
                </a:solidFill>
                <a:latin typeface="Calibri" panose="020F0502020204030204" pitchFamily="34" charset="0"/>
                <a:cs typeface="Arial" panose="020B0604020202020204" pitchFamily="34" charset="0"/>
              </a:defRPr>
            </a:lvl4pPr>
            <a:lvl5pPr marL="2057400" indent="-228600" eaLnBrk="0" hangingPunct="0">
              <a:defRPr>
                <a:solidFill>
                  <a:schemeClr val="tx1"/>
                </a:solidFill>
                <a:latin typeface="Calibri" panose="020F050202020403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9pPr>
          </a:lstStyle>
          <a:p>
            <a:pPr eaLnBrk="1" hangingPunct="1"/>
            <a:r>
              <a:rPr lang="en-GB" altLang="en-US" sz="900">
                <a:latin typeface="Arial" panose="020B0604020202020204" pitchFamily="34" charset="0"/>
              </a:rPr>
              <a:t>Blended</a:t>
            </a:r>
            <a:br>
              <a:rPr lang="en-GB" altLang="en-US" sz="900">
                <a:latin typeface="Arial" panose="020B0604020202020204" pitchFamily="34" charset="0"/>
              </a:rPr>
            </a:br>
            <a:r>
              <a:rPr lang="en-GB" altLang="en-US" sz="900">
                <a:latin typeface="Arial" panose="020B0604020202020204" pitchFamily="34" charset="0"/>
              </a:rPr>
              <a:t> learning</a:t>
            </a:r>
            <a:endParaRPr lang="en-GB" altLang="en-US" sz="900">
              <a:solidFill>
                <a:srgbClr val="0070C0"/>
              </a:solidFill>
              <a:latin typeface="Arial" panose="020B0604020202020204" pitchFamily="34" charset="0"/>
            </a:endParaRPr>
          </a:p>
        </p:txBody>
      </p:sp>
      <p:sp>
        <p:nvSpPr>
          <p:cNvPr id="11270" name="TextBox 6">
            <a:extLst>
              <a:ext uri="{FF2B5EF4-FFF2-40B4-BE49-F238E27FC236}">
                <a16:creationId xmlns:a16="http://schemas.microsoft.com/office/drawing/2014/main" id="{AEAF306E-2A28-4201-8CD1-2CCA8AFD1B0B}"/>
              </a:ext>
            </a:extLst>
          </p:cNvPr>
          <p:cNvSpPr txBox="1">
            <a:spLocks noChangeArrowheads="1"/>
          </p:cNvSpPr>
          <p:nvPr/>
        </p:nvSpPr>
        <p:spPr bwMode="auto">
          <a:xfrm>
            <a:off x="5259388" y="2463800"/>
            <a:ext cx="868362"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Calibri" panose="020F0502020204030204" pitchFamily="34" charset="0"/>
                <a:cs typeface="Arial" panose="020B0604020202020204" pitchFamily="34" charset="0"/>
              </a:defRPr>
            </a:lvl1pPr>
            <a:lvl2pPr marL="742950" indent="-285750" eaLnBrk="0" hangingPunct="0">
              <a:defRPr>
                <a:solidFill>
                  <a:schemeClr val="tx1"/>
                </a:solidFill>
                <a:latin typeface="Calibri" panose="020F0502020204030204" pitchFamily="34" charset="0"/>
                <a:cs typeface="Arial" panose="020B0604020202020204" pitchFamily="34" charset="0"/>
              </a:defRPr>
            </a:lvl2pPr>
            <a:lvl3pPr marL="1143000" indent="-228600" eaLnBrk="0" hangingPunct="0">
              <a:defRPr>
                <a:solidFill>
                  <a:schemeClr val="tx1"/>
                </a:solidFill>
                <a:latin typeface="Calibri" panose="020F0502020204030204" pitchFamily="34" charset="0"/>
                <a:cs typeface="Arial" panose="020B0604020202020204" pitchFamily="34" charset="0"/>
              </a:defRPr>
            </a:lvl3pPr>
            <a:lvl4pPr marL="1600200" indent="-228600" eaLnBrk="0" hangingPunct="0">
              <a:defRPr>
                <a:solidFill>
                  <a:schemeClr val="tx1"/>
                </a:solidFill>
                <a:latin typeface="Calibri" panose="020F0502020204030204" pitchFamily="34" charset="0"/>
                <a:cs typeface="Arial" panose="020B0604020202020204" pitchFamily="34" charset="0"/>
              </a:defRPr>
            </a:lvl4pPr>
            <a:lvl5pPr marL="2057400" indent="-228600" eaLnBrk="0" hangingPunct="0">
              <a:defRPr>
                <a:solidFill>
                  <a:schemeClr val="tx1"/>
                </a:solidFill>
                <a:latin typeface="Calibri" panose="020F050202020403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9pPr>
          </a:lstStyle>
          <a:p>
            <a:pPr eaLnBrk="1" hangingPunct="1"/>
            <a:r>
              <a:rPr lang="en-GB" altLang="en-US" sz="900">
                <a:latin typeface="Arial" panose="020B0604020202020204" pitchFamily="34" charset="0"/>
              </a:rPr>
              <a:t>Inclusive provision</a:t>
            </a:r>
            <a:endParaRPr lang="en-GB" altLang="en-US" sz="900">
              <a:solidFill>
                <a:srgbClr val="0070C0"/>
              </a:solidFill>
              <a:latin typeface="Arial" panose="020B0604020202020204" pitchFamily="34" charset="0"/>
            </a:endParaRPr>
          </a:p>
        </p:txBody>
      </p:sp>
      <p:sp>
        <p:nvSpPr>
          <p:cNvPr id="11271" name="TextBox 7">
            <a:extLst>
              <a:ext uri="{FF2B5EF4-FFF2-40B4-BE49-F238E27FC236}">
                <a16:creationId xmlns:a16="http://schemas.microsoft.com/office/drawing/2014/main" id="{3DEB8F24-74BA-4BC2-BBF2-9C60138BE5F1}"/>
              </a:ext>
            </a:extLst>
          </p:cNvPr>
          <p:cNvSpPr txBox="1">
            <a:spLocks noChangeArrowheads="1"/>
          </p:cNvSpPr>
          <p:nvPr/>
        </p:nvSpPr>
        <p:spPr bwMode="auto">
          <a:xfrm>
            <a:off x="4005263" y="2360613"/>
            <a:ext cx="1112837" cy="50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Calibri" panose="020F0502020204030204" pitchFamily="34" charset="0"/>
                <a:cs typeface="Arial" panose="020B0604020202020204" pitchFamily="34" charset="0"/>
              </a:defRPr>
            </a:lvl1pPr>
            <a:lvl2pPr marL="742950" indent="-285750" eaLnBrk="0" hangingPunct="0">
              <a:defRPr>
                <a:solidFill>
                  <a:schemeClr val="tx1"/>
                </a:solidFill>
                <a:latin typeface="Calibri" panose="020F0502020204030204" pitchFamily="34" charset="0"/>
                <a:cs typeface="Arial" panose="020B0604020202020204" pitchFamily="34" charset="0"/>
              </a:defRPr>
            </a:lvl2pPr>
            <a:lvl3pPr marL="1143000" indent="-228600" eaLnBrk="0" hangingPunct="0">
              <a:defRPr>
                <a:solidFill>
                  <a:schemeClr val="tx1"/>
                </a:solidFill>
                <a:latin typeface="Calibri" panose="020F0502020204030204" pitchFamily="34" charset="0"/>
                <a:cs typeface="Arial" panose="020B0604020202020204" pitchFamily="34" charset="0"/>
              </a:defRPr>
            </a:lvl3pPr>
            <a:lvl4pPr marL="1600200" indent="-228600" eaLnBrk="0" hangingPunct="0">
              <a:defRPr>
                <a:solidFill>
                  <a:schemeClr val="tx1"/>
                </a:solidFill>
                <a:latin typeface="Calibri" panose="020F0502020204030204" pitchFamily="34" charset="0"/>
                <a:cs typeface="Arial" panose="020B0604020202020204" pitchFamily="34" charset="0"/>
              </a:defRPr>
            </a:lvl4pPr>
            <a:lvl5pPr marL="2057400" indent="-228600" eaLnBrk="0" hangingPunct="0">
              <a:defRPr>
                <a:solidFill>
                  <a:schemeClr val="tx1"/>
                </a:solidFill>
                <a:latin typeface="Calibri" panose="020F050202020403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9pPr>
          </a:lstStyle>
          <a:p>
            <a:pPr eaLnBrk="1" hangingPunct="1"/>
            <a:r>
              <a:rPr lang="en-GB" altLang="en-US" sz="900">
                <a:latin typeface="Arial" panose="020B0604020202020204" pitchFamily="34" charset="0"/>
              </a:rPr>
              <a:t>Multi-agency partnership working</a:t>
            </a:r>
            <a:endParaRPr lang="en-GB" altLang="en-US" sz="900">
              <a:solidFill>
                <a:srgbClr val="0070C0"/>
              </a:solidFill>
              <a:latin typeface="Arial" panose="020B0604020202020204" pitchFamily="34" charset="0"/>
            </a:endParaRPr>
          </a:p>
        </p:txBody>
      </p:sp>
      <p:sp>
        <p:nvSpPr>
          <p:cNvPr id="11272" name="TextBox 8">
            <a:extLst>
              <a:ext uri="{FF2B5EF4-FFF2-40B4-BE49-F238E27FC236}">
                <a16:creationId xmlns:a16="http://schemas.microsoft.com/office/drawing/2014/main" id="{9F6421D7-9879-469E-88EC-66E08F4B64F2}"/>
              </a:ext>
            </a:extLst>
          </p:cNvPr>
          <p:cNvSpPr txBox="1">
            <a:spLocks noChangeArrowheads="1"/>
          </p:cNvSpPr>
          <p:nvPr/>
        </p:nvSpPr>
        <p:spPr bwMode="auto">
          <a:xfrm>
            <a:off x="4203700" y="2820988"/>
            <a:ext cx="1090613"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Calibri" panose="020F0502020204030204" pitchFamily="34" charset="0"/>
                <a:cs typeface="Arial" panose="020B0604020202020204" pitchFamily="34" charset="0"/>
              </a:defRPr>
            </a:lvl1pPr>
            <a:lvl2pPr marL="742950" indent="-285750" eaLnBrk="0" hangingPunct="0">
              <a:defRPr>
                <a:solidFill>
                  <a:schemeClr val="tx1"/>
                </a:solidFill>
                <a:latin typeface="Calibri" panose="020F0502020204030204" pitchFamily="34" charset="0"/>
                <a:cs typeface="Arial" panose="020B0604020202020204" pitchFamily="34" charset="0"/>
              </a:defRPr>
            </a:lvl2pPr>
            <a:lvl3pPr marL="1143000" indent="-228600" eaLnBrk="0" hangingPunct="0">
              <a:defRPr>
                <a:solidFill>
                  <a:schemeClr val="tx1"/>
                </a:solidFill>
                <a:latin typeface="Calibri" panose="020F0502020204030204" pitchFamily="34" charset="0"/>
                <a:cs typeface="Arial" panose="020B0604020202020204" pitchFamily="34" charset="0"/>
              </a:defRPr>
            </a:lvl3pPr>
            <a:lvl4pPr marL="1600200" indent="-228600" eaLnBrk="0" hangingPunct="0">
              <a:defRPr>
                <a:solidFill>
                  <a:schemeClr val="tx1"/>
                </a:solidFill>
                <a:latin typeface="Calibri" panose="020F0502020204030204" pitchFamily="34" charset="0"/>
                <a:cs typeface="Arial" panose="020B0604020202020204" pitchFamily="34" charset="0"/>
              </a:defRPr>
            </a:lvl4pPr>
            <a:lvl5pPr marL="2057400" indent="-228600" eaLnBrk="0" hangingPunct="0">
              <a:defRPr>
                <a:solidFill>
                  <a:schemeClr val="tx1"/>
                </a:solidFill>
                <a:latin typeface="Calibri" panose="020F050202020403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9pPr>
          </a:lstStyle>
          <a:p>
            <a:pPr eaLnBrk="1" hangingPunct="1"/>
            <a:r>
              <a:rPr lang="en-GB" altLang="en-US" sz="900">
                <a:latin typeface="Arial" panose="020B0604020202020204" pitchFamily="34" charset="0"/>
              </a:rPr>
              <a:t>Learner participation</a:t>
            </a:r>
            <a:endParaRPr lang="en-GB" altLang="en-US" sz="900">
              <a:solidFill>
                <a:srgbClr val="0070C0"/>
              </a:solidFill>
              <a:latin typeface="Arial" panose="020B0604020202020204" pitchFamily="34" charset="0"/>
            </a:endParaRPr>
          </a:p>
        </p:txBody>
      </p:sp>
      <p:sp>
        <p:nvSpPr>
          <p:cNvPr id="11273" name="TextBox 9">
            <a:extLst>
              <a:ext uri="{FF2B5EF4-FFF2-40B4-BE49-F238E27FC236}">
                <a16:creationId xmlns:a16="http://schemas.microsoft.com/office/drawing/2014/main" id="{786A7D60-EF8D-441C-B7B2-FF7A5C5DE98B}"/>
              </a:ext>
            </a:extLst>
          </p:cNvPr>
          <p:cNvSpPr txBox="1">
            <a:spLocks noChangeArrowheads="1"/>
          </p:cNvSpPr>
          <p:nvPr/>
        </p:nvSpPr>
        <p:spPr bwMode="auto">
          <a:xfrm>
            <a:off x="4759325" y="2441575"/>
            <a:ext cx="868363"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Calibri" panose="020F0502020204030204" pitchFamily="34" charset="0"/>
                <a:cs typeface="Arial" panose="020B0604020202020204" pitchFamily="34" charset="0"/>
              </a:defRPr>
            </a:lvl1pPr>
            <a:lvl2pPr marL="742950" indent="-285750" eaLnBrk="0" hangingPunct="0">
              <a:defRPr>
                <a:solidFill>
                  <a:schemeClr val="tx1"/>
                </a:solidFill>
                <a:latin typeface="Calibri" panose="020F0502020204030204" pitchFamily="34" charset="0"/>
                <a:cs typeface="Arial" panose="020B0604020202020204" pitchFamily="34" charset="0"/>
              </a:defRPr>
            </a:lvl2pPr>
            <a:lvl3pPr marL="1143000" indent="-228600" eaLnBrk="0" hangingPunct="0">
              <a:defRPr>
                <a:solidFill>
                  <a:schemeClr val="tx1"/>
                </a:solidFill>
                <a:latin typeface="Calibri" panose="020F0502020204030204" pitchFamily="34" charset="0"/>
                <a:cs typeface="Arial" panose="020B0604020202020204" pitchFamily="34" charset="0"/>
              </a:defRPr>
            </a:lvl3pPr>
            <a:lvl4pPr marL="1600200" indent="-228600" eaLnBrk="0" hangingPunct="0">
              <a:defRPr>
                <a:solidFill>
                  <a:schemeClr val="tx1"/>
                </a:solidFill>
                <a:latin typeface="Calibri" panose="020F0502020204030204" pitchFamily="34" charset="0"/>
                <a:cs typeface="Arial" panose="020B0604020202020204" pitchFamily="34" charset="0"/>
              </a:defRPr>
            </a:lvl4pPr>
            <a:lvl5pPr marL="2057400" indent="-228600" eaLnBrk="0" hangingPunct="0">
              <a:defRPr>
                <a:solidFill>
                  <a:schemeClr val="tx1"/>
                </a:solidFill>
                <a:latin typeface="Calibri" panose="020F050202020403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9pPr>
          </a:lstStyle>
          <a:p>
            <a:pPr eaLnBrk="1" hangingPunct="1"/>
            <a:r>
              <a:rPr lang="en-GB" altLang="en-US" sz="1200" b="1">
                <a:solidFill>
                  <a:srgbClr val="FF0000"/>
                </a:solidFill>
                <a:latin typeface="Arial" panose="020B0604020202020204" pitchFamily="34" charset="0"/>
              </a:rPr>
              <a:t>ALN </a:t>
            </a:r>
            <a:br>
              <a:rPr lang="en-GB" altLang="en-US" sz="1200" b="1">
                <a:solidFill>
                  <a:srgbClr val="FF0000"/>
                </a:solidFill>
                <a:latin typeface="Arial" panose="020B0604020202020204" pitchFamily="34" charset="0"/>
              </a:rPr>
            </a:br>
            <a:r>
              <a:rPr lang="en-GB" altLang="en-US" sz="1200" b="1">
                <a:solidFill>
                  <a:srgbClr val="FF0000"/>
                </a:solidFill>
                <a:latin typeface="Arial" panose="020B0604020202020204" pitchFamily="34" charset="0"/>
              </a:rPr>
              <a:t>ACT</a:t>
            </a:r>
          </a:p>
        </p:txBody>
      </p:sp>
      <p:sp>
        <p:nvSpPr>
          <p:cNvPr id="11274" name="TextBox 10">
            <a:extLst>
              <a:ext uri="{FF2B5EF4-FFF2-40B4-BE49-F238E27FC236}">
                <a16:creationId xmlns:a16="http://schemas.microsoft.com/office/drawing/2014/main" id="{B6DFEB5F-1136-4A3F-857F-3E26F9244A68}"/>
              </a:ext>
            </a:extLst>
          </p:cNvPr>
          <p:cNvSpPr txBox="1">
            <a:spLocks noChangeArrowheads="1"/>
          </p:cNvSpPr>
          <p:nvPr/>
        </p:nvSpPr>
        <p:spPr bwMode="auto">
          <a:xfrm>
            <a:off x="4856163" y="2846388"/>
            <a:ext cx="1038225" cy="2301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Calibri" panose="020F0502020204030204" pitchFamily="34" charset="0"/>
                <a:cs typeface="Arial" panose="020B0604020202020204" pitchFamily="34" charset="0"/>
              </a:defRPr>
            </a:lvl1pPr>
            <a:lvl2pPr marL="742950" indent="-285750" eaLnBrk="0" hangingPunct="0">
              <a:defRPr>
                <a:solidFill>
                  <a:schemeClr val="tx1"/>
                </a:solidFill>
                <a:latin typeface="Calibri" panose="020F0502020204030204" pitchFamily="34" charset="0"/>
                <a:cs typeface="Arial" panose="020B0604020202020204" pitchFamily="34" charset="0"/>
              </a:defRPr>
            </a:lvl2pPr>
            <a:lvl3pPr marL="1143000" indent="-228600" eaLnBrk="0" hangingPunct="0">
              <a:defRPr>
                <a:solidFill>
                  <a:schemeClr val="tx1"/>
                </a:solidFill>
                <a:latin typeface="Calibri" panose="020F0502020204030204" pitchFamily="34" charset="0"/>
                <a:cs typeface="Arial" panose="020B0604020202020204" pitchFamily="34" charset="0"/>
              </a:defRPr>
            </a:lvl3pPr>
            <a:lvl4pPr marL="1600200" indent="-228600" eaLnBrk="0" hangingPunct="0">
              <a:defRPr>
                <a:solidFill>
                  <a:schemeClr val="tx1"/>
                </a:solidFill>
                <a:latin typeface="Calibri" panose="020F0502020204030204" pitchFamily="34" charset="0"/>
                <a:cs typeface="Arial" panose="020B0604020202020204" pitchFamily="34" charset="0"/>
              </a:defRPr>
            </a:lvl4pPr>
            <a:lvl5pPr marL="2057400" indent="-228600" eaLnBrk="0" hangingPunct="0">
              <a:defRPr>
                <a:solidFill>
                  <a:schemeClr val="tx1"/>
                </a:solidFill>
                <a:latin typeface="Calibri" panose="020F050202020403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9pPr>
          </a:lstStyle>
          <a:p>
            <a:pPr eaLnBrk="1" hangingPunct="1"/>
            <a:r>
              <a:rPr lang="en-GB" altLang="en-US" sz="900">
                <a:latin typeface="Arial" panose="020B0604020202020204" pitchFamily="34" charset="0"/>
              </a:rPr>
              <a:t>Differentiation</a:t>
            </a:r>
            <a:endParaRPr lang="en-GB" altLang="en-US" sz="900">
              <a:solidFill>
                <a:srgbClr val="0070C0"/>
              </a:solidFill>
              <a:latin typeface="Arial" panose="020B0604020202020204" pitchFamily="34" charset="0"/>
            </a:endParaRPr>
          </a:p>
        </p:txBody>
      </p:sp>
      <p:sp>
        <p:nvSpPr>
          <p:cNvPr id="11275" name="TextBox 11">
            <a:extLst>
              <a:ext uri="{FF2B5EF4-FFF2-40B4-BE49-F238E27FC236}">
                <a16:creationId xmlns:a16="http://schemas.microsoft.com/office/drawing/2014/main" id="{1C818727-0E9A-4DEA-A14A-C6FDDE55D4C6}"/>
              </a:ext>
            </a:extLst>
          </p:cNvPr>
          <p:cNvSpPr txBox="1">
            <a:spLocks noChangeArrowheads="1"/>
          </p:cNvSpPr>
          <p:nvPr/>
        </p:nvSpPr>
        <p:spPr bwMode="auto">
          <a:xfrm>
            <a:off x="4387850" y="3154363"/>
            <a:ext cx="935038" cy="50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Calibri" panose="020F0502020204030204" pitchFamily="34" charset="0"/>
                <a:cs typeface="Arial" panose="020B0604020202020204" pitchFamily="34" charset="0"/>
              </a:defRPr>
            </a:lvl1pPr>
            <a:lvl2pPr marL="742950" indent="-285750" eaLnBrk="0" hangingPunct="0">
              <a:defRPr>
                <a:solidFill>
                  <a:schemeClr val="tx1"/>
                </a:solidFill>
                <a:latin typeface="Calibri" panose="020F0502020204030204" pitchFamily="34" charset="0"/>
                <a:cs typeface="Arial" panose="020B0604020202020204" pitchFamily="34" charset="0"/>
              </a:defRPr>
            </a:lvl2pPr>
            <a:lvl3pPr marL="1143000" indent="-228600" eaLnBrk="0" hangingPunct="0">
              <a:defRPr>
                <a:solidFill>
                  <a:schemeClr val="tx1"/>
                </a:solidFill>
                <a:latin typeface="Calibri" panose="020F0502020204030204" pitchFamily="34" charset="0"/>
                <a:cs typeface="Arial" panose="020B0604020202020204" pitchFamily="34" charset="0"/>
              </a:defRPr>
            </a:lvl3pPr>
            <a:lvl4pPr marL="1600200" indent="-228600" eaLnBrk="0" hangingPunct="0">
              <a:defRPr>
                <a:solidFill>
                  <a:schemeClr val="tx1"/>
                </a:solidFill>
                <a:latin typeface="Calibri" panose="020F0502020204030204" pitchFamily="34" charset="0"/>
                <a:cs typeface="Arial" panose="020B0604020202020204" pitchFamily="34" charset="0"/>
              </a:defRPr>
            </a:lvl4pPr>
            <a:lvl5pPr marL="2057400" indent="-228600" eaLnBrk="0" hangingPunct="0">
              <a:defRPr>
                <a:solidFill>
                  <a:schemeClr val="tx1"/>
                </a:solidFill>
                <a:latin typeface="Calibri" panose="020F050202020403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9pPr>
          </a:lstStyle>
          <a:p>
            <a:pPr eaLnBrk="1" hangingPunct="1"/>
            <a:r>
              <a:rPr lang="en-GB" altLang="en-US" sz="900">
                <a:solidFill>
                  <a:srgbClr val="FF0000"/>
                </a:solidFill>
                <a:latin typeface="Arial" panose="020B0604020202020204" pitchFamily="34" charset="0"/>
              </a:rPr>
              <a:t>Individual development plans (IDPs)</a:t>
            </a:r>
          </a:p>
        </p:txBody>
      </p:sp>
      <p:sp>
        <p:nvSpPr>
          <p:cNvPr id="11276" name="TextBox 12">
            <a:extLst>
              <a:ext uri="{FF2B5EF4-FFF2-40B4-BE49-F238E27FC236}">
                <a16:creationId xmlns:a16="http://schemas.microsoft.com/office/drawing/2014/main" id="{1D96D007-F183-4254-BA2B-538BFB693335}"/>
              </a:ext>
            </a:extLst>
          </p:cNvPr>
          <p:cNvSpPr txBox="1">
            <a:spLocks noChangeArrowheads="1"/>
          </p:cNvSpPr>
          <p:nvPr/>
        </p:nvSpPr>
        <p:spPr bwMode="auto">
          <a:xfrm>
            <a:off x="5060950" y="3444875"/>
            <a:ext cx="936625"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Calibri" panose="020F0502020204030204" pitchFamily="34" charset="0"/>
                <a:cs typeface="Arial" panose="020B0604020202020204" pitchFamily="34" charset="0"/>
              </a:defRPr>
            </a:lvl1pPr>
            <a:lvl2pPr marL="742950" indent="-285750" eaLnBrk="0" hangingPunct="0">
              <a:defRPr>
                <a:solidFill>
                  <a:schemeClr val="tx1"/>
                </a:solidFill>
                <a:latin typeface="Calibri" panose="020F0502020204030204" pitchFamily="34" charset="0"/>
                <a:cs typeface="Arial" panose="020B0604020202020204" pitchFamily="34" charset="0"/>
              </a:defRPr>
            </a:lvl2pPr>
            <a:lvl3pPr marL="1143000" indent="-228600" eaLnBrk="0" hangingPunct="0">
              <a:defRPr>
                <a:solidFill>
                  <a:schemeClr val="tx1"/>
                </a:solidFill>
                <a:latin typeface="Calibri" panose="020F0502020204030204" pitchFamily="34" charset="0"/>
                <a:cs typeface="Arial" panose="020B0604020202020204" pitchFamily="34" charset="0"/>
              </a:defRPr>
            </a:lvl3pPr>
            <a:lvl4pPr marL="1600200" indent="-228600" eaLnBrk="0" hangingPunct="0">
              <a:defRPr>
                <a:solidFill>
                  <a:schemeClr val="tx1"/>
                </a:solidFill>
                <a:latin typeface="Calibri" panose="020F0502020204030204" pitchFamily="34" charset="0"/>
                <a:cs typeface="Arial" panose="020B0604020202020204" pitchFamily="34" charset="0"/>
              </a:defRPr>
            </a:lvl4pPr>
            <a:lvl5pPr marL="2057400" indent="-228600" eaLnBrk="0" hangingPunct="0">
              <a:defRPr>
                <a:solidFill>
                  <a:schemeClr val="tx1"/>
                </a:solidFill>
                <a:latin typeface="Calibri" panose="020F050202020403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9pPr>
          </a:lstStyle>
          <a:p>
            <a:pPr eaLnBrk="1" hangingPunct="1"/>
            <a:r>
              <a:rPr lang="en-GB" altLang="en-US" sz="900">
                <a:solidFill>
                  <a:srgbClr val="00B050"/>
                </a:solidFill>
                <a:latin typeface="Arial" panose="020B0604020202020204" pitchFamily="34" charset="0"/>
              </a:rPr>
              <a:t>Welsh dimension</a:t>
            </a:r>
          </a:p>
        </p:txBody>
      </p:sp>
      <p:sp>
        <p:nvSpPr>
          <p:cNvPr id="11277" name="TextBox 13">
            <a:extLst>
              <a:ext uri="{FF2B5EF4-FFF2-40B4-BE49-F238E27FC236}">
                <a16:creationId xmlns:a16="http://schemas.microsoft.com/office/drawing/2014/main" id="{4587A723-8ABB-44C8-B42B-48092A0F404D}"/>
              </a:ext>
            </a:extLst>
          </p:cNvPr>
          <p:cNvSpPr txBox="1">
            <a:spLocks noChangeArrowheads="1"/>
          </p:cNvSpPr>
          <p:nvPr/>
        </p:nvSpPr>
        <p:spPr bwMode="auto">
          <a:xfrm>
            <a:off x="3921125" y="5173663"/>
            <a:ext cx="1035050"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Calibri" panose="020F0502020204030204" pitchFamily="34" charset="0"/>
                <a:cs typeface="Arial" panose="020B0604020202020204" pitchFamily="34" charset="0"/>
              </a:defRPr>
            </a:lvl1pPr>
            <a:lvl2pPr marL="742950" indent="-285750" eaLnBrk="0" hangingPunct="0">
              <a:defRPr>
                <a:solidFill>
                  <a:schemeClr val="tx1"/>
                </a:solidFill>
                <a:latin typeface="Calibri" panose="020F0502020204030204" pitchFamily="34" charset="0"/>
                <a:cs typeface="Arial" panose="020B0604020202020204" pitchFamily="34" charset="0"/>
              </a:defRPr>
            </a:lvl2pPr>
            <a:lvl3pPr marL="1143000" indent="-228600" eaLnBrk="0" hangingPunct="0">
              <a:defRPr>
                <a:solidFill>
                  <a:schemeClr val="tx1"/>
                </a:solidFill>
                <a:latin typeface="Calibri" panose="020F0502020204030204" pitchFamily="34" charset="0"/>
                <a:cs typeface="Arial" panose="020B0604020202020204" pitchFamily="34" charset="0"/>
              </a:defRPr>
            </a:lvl3pPr>
            <a:lvl4pPr marL="1600200" indent="-228600" eaLnBrk="0" hangingPunct="0">
              <a:defRPr>
                <a:solidFill>
                  <a:schemeClr val="tx1"/>
                </a:solidFill>
                <a:latin typeface="Calibri" panose="020F0502020204030204" pitchFamily="34" charset="0"/>
                <a:cs typeface="Arial" panose="020B0604020202020204" pitchFamily="34" charset="0"/>
              </a:defRPr>
            </a:lvl4pPr>
            <a:lvl5pPr marL="2057400" indent="-228600" eaLnBrk="0" hangingPunct="0">
              <a:defRPr>
                <a:solidFill>
                  <a:schemeClr val="tx1"/>
                </a:solidFill>
                <a:latin typeface="Calibri" panose="020F050202020403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9pPr>
          </a:lstStyle>
          <a:p>
            <a:pPr eaLnBrk="1" hangingPunct="1"/>
            <a:r>
              <a:rPr lang="en-GB" altLang="en-US" sz="900">
                <a:solidFill>
                  <a:srgbClr val="00B050"/>
                </a:solidFill>
                <a:latin typeface="Arial" panose="020B0604020202020204" pitchFamily="34" charset="0"/>
              </a:rPr>
              <a:t>Four purposes of the curriculum</a:t>
            </a:r>
          </a:p>
        </p:txBody>
      </p:sp>
      <p:sp>
        <p:nvSpPr>
          <p:cNvPr id="11278" name="TextBox 14">
            <a:extLst>
              <a:ext uri="{FF2B5EF4-FFF2-40B4-BE49-F238E27FC236}">
                <a16:creationId xmlns:a16="http://schemas.microsoft.com/office/drawing/2014/main" id="{A6BA1DFF-828E-4B62-92E6-27344FAD1158}"/>
              </a:ext>
            </a:extLst>
          </p:cNvPr>
          <p:cNvSpPr txBox="1">
            <a:spLocks noChangeArrowheads="1"/>
          </p:cNvSpPr>
          <p:nvPr/>
        </p:nvSpPr>
        <p:spPr bwMode="auto">
          <a:xfrm>
            <a:off x="4457700" y="4613275"/>
            <a:ext cx="1243013" cy="646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Calibri" panose="020F0502020204030204" pitchFamily="34" charset="0"/>
                <a:cs typeface="Arial" panose="020B0604020202020204" pitchFamily="34" charset="0"/>
              </a:defRPr>
            </a:lvl1pPr>
            <a:lvl2pPr marL="742950" indent="-285750" eaLnBrk="0" hangingPunct="0">
              <a:defRPr>
                <a:solidFill>
                  <a:schemeClr val="tx1"/>
                </a:solidFill>
                <a:latin typeface="Calibri" panose="020F0502020204030204" pitchFamily="34" charset="0"/>
                <a:cs typeface="Arial" panose="020B0604020202020204" pitchFamily="34" charset="0"/>
              </a:defRPr>
            </a:lvl2pPr>
            <a:lvl3pPr marL="1143000" indent="-228600" eaLnBrk="0" hangingPunct="0">
              <a:defRPr>
                <a:solidFill>
                  <a:schemeClr val="tx1"/>
                </a:solidFill>
                <a:latin typeface="Calibri" panose="020F0502020204030204" pitchFamily="34" charset="0"/>
                <a:cs typeface="Arial" panose="020B0604020202020204" pitchFamily="34" charset="0"/>
              </a:defRPr>
            </a:lvl3pPr>
            <a:lvl4pPr marL="1600200" indent="-228600" eaLnBrk="0" hangingPunct="0">
              <a:defRPr>
                <a:solidFill>
                  <a:schemeClr val="tx1"/>
                </a:solidFill>
                <a:latin typeface="Calibri" panose="020F0502020204030204" pitchFamily="34" charset="0"/>
                <a:cs typeface="Arial" panose="020B0604020202020204" pitchFamily="34" charset="0"/>
              </a:defRPr>
            </a:lvl4pPr>
            <a:lvl5pPr marL="2057400" indent="-228600" eaLnBrk="0" hangingPunct="0">
              <a:defRPr>
                <a:solidFill>
                  <a:schemeClr val="tx1"/>
                </a:solidFill>
                <a:latin typeface="Calibri" panose="020F050202020403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9pPr>
          </a:lstStyle>
          <a:p>
            <a:pPr eaLnBrk="1" hangingPunct="1"/>
            <a:r>
              <a:rPr lang="en-GB" altLang="en-US" sz="1200" b="1">
                <a:solidFill>
                  <a:srgbClr val="00B050"/>
                </a:solidFill>
                <a:latin typeface="Arial" panose="020B0604020202020204" pitchFamily="34" charset="0"/>
              </a:rPr>
              <a:t>CURRICULUM FOR WALES 2022</a:t>
            </a:r>
          </a:p>
        </p:txBody>
      </p:sp>
      <p:sp>
        <p:nvSpPr>
          <p:cNvPr id="11279" name="TextBox 15">
            <a:extLst>
              <a:ext uri="{FF2B5EF4-FFF2-40B4-BE49-F238E27FC236}">
                <a16:creationId xmlns:a16="http://schemas.microsoft.com/office/drawing/2014/main" id="{7D7BF30A-5739-45A8-AD03-368C3F860244}"/>
              </a:ext>
            </a:extLst>
          </p:cNvPr>
          <p:cNvSpPr txBox="1">
            <a:spLocks noChangeArrowheads="1"/>
          </p:cNvSpPr>
          <p:nvPr/>
        </p:nvSpPr>
        <p:spPr bwMode="auto">
          <a:xfrm>
            <a:off x="4318000" y="3867150"/>
            <a:ext cx="1566863"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Calibri" panose="020F0502020204030204" pitchFamily="34" charset="0"/>
                <a:cs typeface="Arial" panose="020B0604020202020204" pitchFamily="34" charset="0"/>
              </a:defRPr>
            </a:lvl1pPr>
            <a:lvl2pPr marL="742950" indent="-285750" eaLnBrk="0" hangingPunct="0">
              <a:defRPr>
                <a:solidFill>
                  <a:schemeClr val="tx1"/>
                </a:solidFill>
                <a:latin typeface="Calibri" panose="020F0502020204030204" pitchFamily="34" charset="0"/>
                <a:cs typeface="Arial" panose="020B0604020202020204" pitchFamily="34" charset="0"/>
              </a:defRPr>
            </a:lvl2pPr>
            <a:lvl3pPr marL="1143000" indent="-228600" eaLnBrk="0" hangingPunct="0">
              <a:defRPr>
                <a:solidFill>
                  <a:schemeClr val="tx1"/>
                </a:solidFill>
                <a:latin typeface="Calibri" panose="020F0502020204030204" pitchFamily="34" charset="0"/>
                <a:cs typeface="Arial" panose="020B0604020202020204" pitchFamily="34" charset="0"/>
              </a:defRPr>
            </a:lvl3pPr>
            <a:lvl4pPr marL="1600200" indent="-228600" eaLnBrk="0" hangingPunct="0">
              <a:defRPr>
                <a:solidFill>
                  <a:schemeClr val="tx1"/>
                </a:solidFill>
                <a:latin typeface="Calibri" panose="020F0502020204030204" pitchFamily="34" charset="0"/>
                <a:cs typeface="Arial" panose="020B0604020202020204" pitchFamily="34" charset="0"/>
              </a:defRPr>
            </a:lvl4pPr>
            <a:lvl5pPr marL="2057400" indent="-228600" eaLnBrk="0" hangingPunct="0">
              <a:defRPr>
                <a:solidFill>
                  <a:schemeClr val="tx1"/>
                </a:solidFill>
                <a:latin typeface="Calibri" panose="020F050202020403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9pPr>
          </a:lstStyle>
          <a:p>
            <a:pPr eaLnBrk="1" hangingPunct="1"/>
            <a:r>
              <a:rPr lang="en-GB" altLang="en-US" sz="1200" b="1">
                <a:solidFill>
                  <a:srgbClr val="0070C0"/>
                </a:solidFill>
                <a:latin typeface="Arial" panose="020B0604020202020204" pitchFamily="34" charset="0"/>
              </a:rPr>
              <a:t>PROFESSIONAL LEARNING</a:t>
            </a:r>
          </a:p>
        </p:txBody>
      </p:sp>
      <p:sp>
        <p:nvSpPr>
          <p:cNvPr id="11280" name="TextBox 16">
            <a:extLst>
              <a:ext uri="{FF2B5EF4-FFF2-40B4-BE49-F238E27FC236}">
                <a16:creationId xmlns:a16="http://schemas.microsoft.com/office/drawing/2014/main" id="{359D0A20-D366-41C6-A93A-6BE2E79D62D6}"/>
              </a:ext>
            </a:extLst>
          </p:cNvPr>
          <p:cNvSpPr txBox="1">
            <a:spLocks noChangeArrowheads="1"/>
          </p:cNvSpPr>
          <p:nvPr/>
        </p:nvSpPr>
        <p:spPr bwMode="auto">
          <a:xfrm>
            <a:off x="4206875" y="3643313"/>
            <a:ext cx="935038" cy="231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Calibri" panose="020F0502020204030204" pitchFamily="34" charset="0"/>
                <a:cs typeface="Arial" panose="020B0604020202020204" pitchFamily="34" charset="0"/>
              </a:defRPr>
            </a:lvl1pPr>
            <a:lvl2pPr marL="742950" indent="-285750" eaLnBrk="0" hangingPunct="0">
              <a:defRPr>
                <a:solidFill>
                  <a:schemeClr val="tx1"/>
                </a:solidFill>
                <a:latin typeface="Calibri" panose="020F0502020204030204" pitchFamily="34" charset="0"/>
                <a:cs typeface="Arial" panose="020B0604020202020204" pitchFamily="34" charset="0"/>
              </a:defRPr>
            </a:lvl2pPr>
            <a:lvl3pPr marL="1143000" indent="-228600" eaLnBrk="0" hangingPunct="0">
              <a:defRPr>
                <a:solidFill>
                  <a:schemeClr val="tx1"/>
                </a:solidFill>
                <a:latin typeface="Calibri" panose="020F0502020204030204" pitchFamily="34" charset="0"/>
                <a:cs typeface="Arial" panose="020B0604020202020204" pitchFamily="34" charset="0"/>
              </a:defRPr>
            </a:lvl3pPr>
            <a:lvl4pPr marL="1600200" indent="-228600" eaLnBrk="0" hangingPunct="0">
              <a:defRPr>
                <a:solidFill>
                  <a:schemeClr val="tx1"/>
                </a:solidFill>
                <a:latin typeface="Calibri" panose="020F0502020204030204" pitchFamily="34" charset="0"/>
                <a:cs typeface="Arial" panose="020B0604020202020204" pitchFamily="34" charset="0"/>
              </a:defRPr>
            </a:lvl4pPr>
            <a:lvl5pPr marL="2057400" indent="-228600" eaLnBrk="0" hangingPunct="0">
              <a:defRPr>
                <a:solidFill>
                  <a:schemeClr val="tx1"/>
                </a:solidFill>
                <a:latin typeface="Calibri" panose="020F050202020403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9pPr>
          </a:lstStyle>
          <a:p>
            <a:pPr eaLnBrk="1" hangingPunct="1"/>
            <a:r>
              <a:rPr lang="en-GB" altLang="en-US" sz="900">
                <a:latin typeface="Arial" panose="020B0604020202020204" pitchFamily="34" charset="0"/>
              </a:rPr>
              <a:t>Collaboration</a:t>
            </a:r>
          </a:p>
        </p:txBody>
      </p:sp>
      <p:sp>
        <p:nvSpPr>
          <p:cNvPr id="11281" name="TextBox 17">
            <a:extLst>
              <a:ext uri="{FF2B5EF4-FFF2-40B4-BE49-F238E27FC236}">
                <a16:creationId xmlns:a16="http://schemas.microsoft.com/office/drawing/2014/main" id="{33E3EAEE-E6CD-44D7-A9CE-F4786410691D}"/>
              </a:ext>
            </a:extLst>
          </p:cNvPr>
          <p:cNvSpPr txBox="1">
            <a:spLocks noChangeArrowheads="1"/>
          </p:cNvSpPr>
          <p:nvPr/>
        </p:nvSpPr>
        <p:spPr bwMode="auto">
          <a:xfrm>
            <a:off x="4117975" y="4286250"/>
            <a:ext cx="936625"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Calibri" panose="020F0502020204030204" pitchFamily="34" charset="0"/>
                <a:cs typeface="Arial" panose="020B0604020202020204" pitchFamily="34" charset="0"/>
              </a:defRPr>
            </a:lvl1pPr>
            <a:lvl2pPr marL="742950" indent="-285750" eaLnBrk="0" hangingPunct="0">
              <a:defRPr>
                <a:solidFill>
                  <a:schemeClr val="tx1"/>
                </a:solidFill>
                <a:latin typeface="Calibri" panose="020F0502020204030204" pitchFamily="34" charset="0"/>
                <a:cs typeface="Arial" panose="020B0604020202020204" pitchFamily="34" charset="0"/>
              </a:defRPr>
            </a:lvl2pPr>
            <a:lvl3pPr marL="1143000" indent="-228600" eaLnBrk="0" hangingPunct="0">
              <a:defRPr>
                <a:solidFill>
                  <a:schemeClr val="tx1"/>
                </a:solidFill>
                <a:latin typeface="Calibri" panose="020F0502020204030204" pitchFamily="34" charset="0"/>
                <a:cs typeface="Arial" panose="020B0604020202020204" pitchFamily="34" charset="0"/>
              </a:defRPr>
            </a:lvl3pPr>
            <a:lvl4pPr marL="1600200" indent="-228600" eaLnBrk="0" hangingPunct="0">
              <a:defRPr>
                <a:solidFill>
                  <a:schemeClr val="tx1"/>
                </a:solidFill>
                <a:latin typeface="Calibri" panose="020F0502020204030204" pitchFamily="34" charset="0"/>
                <a:cs typeface="Arial" panose="020B0604020202020204" pitchFamily="34" charset="0"/>
              </a:defRPr>
            </a:lvl4pPr>
            <a:lvl5pPr marL="2057400" indent="-228600" eaLnBrk="0" hangingPunct="0">
              <a:defRPr>
                <a:solidFill>
                  <a:schemeClr val="tx1"/>
                </a:solidFill>
                <a:latin typeface="Calibri" panose="020F050202020403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9pPr>
          </a:lstStyle>
          <a:p>
            <a:pPr eaLnBrk="1" hangingPunct="1"/>
            <a:r>
              <a:rPr lang="en-GB" altLang="en-US" sz="900">
                <a:latin typeface="Arial" panose="020B0604020202020204" pitchFamily="34" charset="0"/>
              </a:rPr>
              <a:t>High expectations</a:t>
            </a:r>
          </a:p>
        </p:txBody>
      </p:sp>
      <p:sp>
        <p:nvSpPr>
          <p:cNvPr id="11282" name="TextBox 18">
            <a:extLst>
              <a:ext uri="{FF2B5EF4-FFF2-40B4-BE49-F238E27FC236}">
                <a16:creationId xmlns:a16="http://schemas.microsoft.com/office/drawing/2014/main" id="{8A592E0D-0D73-44B8-81AB-F98E323F1675}"/>
              </a:ext>
            </a:extLst>
          </p:cNvPr>
          <p:cNvSpPr txBox="1">
            <a:spLocks noChangeArrowheads="1"/>
          </p:cNvSpPr>
          <p:nvPr/>
        </p:nvSpPr>
        <p:spPr bwMode="auto">
          <a:xfrm>
            <a:off x="4979988" y="4300538"/>
            <a:ext cx="935037"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Calibri" panose="020F0502020204030204" pitchFamily="34" charset="0"/>
                <a:cs typeface="Arial" panose="020B0604020202020204" pitchFamily="34" charset="0"/>
              </a:defRPr>
            </a:lvl1pPr>
            <a:lvl2pPr marL="742950" indent="-285750" eaLnBrk="0" hangingPunct="0">
              <a:defRPr>
                <a:solidFill>
                  <a:schemeClr val="tx1"/>
                </a:solidFill>
                <a:latin typeface="Calibri" panose="020F0502020204030204" pitchFamily="34" charset="0"/>
                <a:cs typeface="Arial" panose="020B0604020202020204" pitchFamily="34" charset="0"/>
              </a:defRPr>
            </a:lvl2pPr>
            <a:lvl3pPr marL="1143000" indent="-228600" eaLnBrk="0" hangingPunct="0">
              <a:defRPr>
                <a:solidFill>
                  <a:schemeClr val="tx1"/>
                </a:solidFill>
                <a:latin typeface="Calibri" panose="020F0502020204030204" pitchFamily="34" charset="0"/>
                <a:cs typeface="Arial" panose="020B0604020202020204" pitchFamily="34" charset="0"/>
              </a:defRPr>
            </a:lvl3pPr>
            <a:lvl4pPr marL="1600200" indent="-228600" eaLnBrk="0" hangingPunct="0">
              <a:defRPr>
                <a:solidFill>
                  <a:schemeClr val="tx1"/>
                </a:solidFill>
                <a:latin typeface="Calibri" panose="020F0502020204030204" pitchFamily="34" charset="0"/>
                <a:cs typeface="Arial" panose="020B0604020202020204" pitchFamily="34" charset="0"/>
              </a:defRPr>
            </a:lvl4pPr>
            <a:lvl5pPr marL="2057400" indent="-228600" eaLnBrk="0" hangingPunct="0">
              <a:defRPr>
                <a:solidFill>
                  <a:schemeClr val="tx1"/>
                </a:solidFill>
                <a:latin typeface="Calibri" panose="020F050202020403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9pPr>
          </a:lstStyle>
          <a:p>
            <a:pPr eaLnBrk="1" hangingPunct="1"/>
            <a:r>
              <a:rPr lang="en-GB" altLang="en-US" sz="900">
                <a:latin typeface="Arial" panose="020B0604020202020204" pitchFamily="34" charset="0"/>
              </a:rPr>
              <a:t>Know your school well</a:t>
            </a:r>
          </a:p>
        </p:txBody>
      </p:sp>
      <p:sp>
        <p:nvSpPr>
          <p:cNvPr id="11283" name="TextBox 19">
            <a:extLst>
              <a:ext uri="{FF2B5EF4-FFF2-40B4-BE49-F238E27FC236}">
                <a16:creationId xmlns:a16="http://schemas.microsoft.com/office/drawing/2014/main" id="{93CA3366-10B0-44B7-88C9-EF30A27BC55A}"/>
              </a:ext>
            </a:extLst>
          </p:cNvPr>
          <p:cNvSpPr txBox="1">
            <a:spLocks noChangeArrowheads="1"/>
          </p:cNvSpPr>
          <p:nvPr/>
        </p:nvSpPr>
        <p:spPr bwMode="auto">
          <a:xfrm>
            <a:off x="3697288" y="4716463"/>
            <a:ext cx="935037"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Calibri" panose="020F0502020204030204" pitchFamily="34" charset="0"/>
                <a:cs typeface="Arial" panose="020B0604020202020204" pitchFamily="34" charset="0"/>
              </a:defRPr>
            </a:lvl1pPr>
            <a:lvl2pPr marL="742950" indent="-285750" eaLnBrk="0" hangingPunct="0">
              <a:defRPr>
                <a:solidFill>
                  <a:schemeClr val="tx1"/>
                </a:solidFill>
                <a:latin typeface="Calibri" panose="020F0502020204030204" pitchFamily="34" charset="0"/>
                <a:cs typeface="Arial" panose="020B0604020202020204" pitchFamily="34" charset="0"/>
              </a:defRPr>
            </a:lvl2pPr>
            <a:lvl3pPr marL="1143000" indent="-228600" eaLnBrk="0" hangingPunct="0">
              <a:defRPr>
                <a:solidFill>
                  <a:schemeClr val="tx1"/>
                </a:solidFill>
                <a:latin typeface="Calibri" panose="020F0502020204030204" pitchFamily="34" charset="0"/>
                <a:cs typeface="Arial" panose="020B0604020202020204" pitchFamily="34" charset="0"/>
              </a:defRPr>
            </a:lvl3pPr>
            <a:lvl4pPr marL="1600200" indent="-228600" eaLnBrk="0" hangingPunct="0">
              <a:defRPr>
                <a:solidFill>
                  <a:schemeClr val="tx1"/>
                </a:solidFill>
                <a:latin typeface="Calibri" panose="020F0502020204030204" pitchFamily="34" charset="0"/>
                <a:cs typeface="Arial" panose="020B0604020202020204" pitchFamily="34" charset="0"/>
              </a:defRPr>
            </a:lvl4pPr>
            <a:lvl5pPr marL="2057400" indent="-228600" eaLnBrk="0" hangingPunct="0">
              <a:defRPr>
                <a:solidFill>
                  <a:schemeClr val="tx1"/>
                </a:solidFill>
                <a:latin typeface="Calibri" panose="020F050202020403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9pPr>
          </a:lstStyle>
          <a:p>
            <a:pPr eaLnBrk="1" hangingPunct="1"/>
            <a:r>
              <a:rPr lang="en-GB" altLang="en-US" sz="900">
                <a:solidFill>
                  <a:srgbClr val="0070C0"/>
                </a:solidFill>
                <a:latin typeface="Arial" panose="020B0604020202020204" pitchFamily="34" charset="0"/>
              </a:rPr>
              <a:t>Values and dispositions</a:t>
            </a:r>
          </a:p>
        </p:txBody>
      </p:sp>
      <p:sp>
        <p:nvSpPr>
          <p:cNvPr id="11284" name="TextBox 20">
            <a:extLst>
              <a:ext uri="{FF2B5EF4-FFF2-40B4-BE49-F238E27FC236}">
                <a16:creationId xmlns:a16="http://schemas.microsoft.com/office/drawing/2014/main" id="{449242A5-C2A8-4972-A67B-562711AB04BB}"/>
              </a:ext>
            </a:extLst>
          </p:cNvPr>
          <p:cNvSpPr txBox="1">
            <a:spLocks noChangeArrowheads="1"/>
          </p:cNvSpPr>
          <p:nvPr/>
        </p:nvSpPr>
        <p:spPr bwMode="auto">
          <a:xfrm>
            <a:off x="4995863" y="5129213"/>
            <a:ext cx="935037"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Calibri" panose="020F0502020204030204" pitchFamily="34" charset="0"/>
                <a:cs typeface="Arial" panose="020B0604020202020204" pitchFamily="34" charset="0"/>
              </a:defRPr>
            </a:lvl1pPr>
            <a:lvl2pPr marL="742950" indent="-285750" eaLnBrk="0" hangingPunct="0">
              <a:defRPr>
                <a:solidFill>
                  <a:schemeClr val="tx1"/>
                </a:solidFill>
                <a:latin typeface="Calibri" panose="020F0502020204030204" pitchFamily="34" charset="0"/>
                <a:cs typeface="Arial" panose="020B0604020202020204" pitchFamily="34" charset="0"/>
              </a:defRPr>
            </a:lvl2pPr>
            <a:lvl3pPr marL="1143000" indent="-228600" eaLnBrk="0" hangingPunct="0">
              <a:defRPr>
                <a:solidFill>
                  <a:schemeClr val="tx1"/>
                </a:solidFill>
                <a:latin typeface="Calibri" panose="020F0502020204030204" pitchFamily="34" charset="0"/>
                <a:cs typeface="Arial" panose="020B0604020202020204" pitchFamily="34" charset="0"/>
              </a:defRPr>
            </a:lvl3pPr>
            <a:lvl4pPr marL="1600200" indent="-228600" eaLnBrk="0" hangingPunct="0">
              <a:defRPr>
                <a:solidFill>
                  <a:schemeClr val="tx1"/>
                </a:solidFill>
                <a:latin typeface="Calibri" panose="020F0502020204030204" pitchFamily="34" charset="0"/>
                <a:cs typeface="Arial" panose="020B0604020202020204" pitchFamily="34" charset="0"/>
              </a:defRPr>
            </a:lvl4pPr>
            <a:lvl5pPr marL="2057400" indent="-228600" eaLnBrk="0" hangingPunct="0">
              <a:defRPr>
                <a:solidFill>
                  <a:schemeClr val="tx1"/>
                </a:solidFill>
                <a:latin typeface="Calibri" panose="020F050202020403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9pPr>
          </a:lstStyle>
          <a:p>
            <a:pPr eaLnBrk="1" hangingPunct="1"/>
            <a:r>
              <a:rPr lang="en-GB" altLang="en-US" sz="900">
                <a:latin typeface="Arial" panose="020B0604020202020204" pitchFamily="34" charset="0"/>
              </a:rPr>
              <a:t>Celebrate success</a:t>
            </a:r>
          </a:p>
        </p:txBody>
      </p:sp>
      <p:sp>
        <p:nvSpPr>
          <p:cNvPr id="11285" name="TextBox 21">
            <a:extLst>
              <a:ext uri="{FF2B5EF4-FFF2-40B4-BE49-F238E27FC236}">
                <a16:creationId xmlns:a16="http://schemas.microsoft.com/office/drawing/2014/main" id="{731896F9-C12F-4A2E-97FD-D058231C7D53}"/>
              </a:ext>
            </a:extLst>
          </p:cNvPr>
          <p:cNvSpPr txBox="1">
            <a:spLocks noChangeArrowheads="1"/>
          </p:cNvSpPr>
          <p:nvPr/>
        </p:nvSpPr>
        <p:spPr bwMode="auto">
          <a:xfrm>
            <a:off x="5489575" y="5815013"/>
            <a:ext cx="936625"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Calibri" panose="020F0502020204030204" pitchFamily="34" charset="0"/>
                <a:cs typeface="Arial" panose="020B0604020202020204" pitchFamily="34" charset="0"/>
              </a:defRPr>
            </a:lvl1pPr>
            <a:lvl2pPr marL="742950" indent="-285750" eaLnBrk="0" hangingPunct="0">
              <a:defRPr>
                <a:solidFill>
                  <a:schemeClr val="tx1"/>
                </a:solidFill>
                <a:latin typeface="Calibri" panose="020F0502020204030204" pitchFamily="34" charset="0"/>
                <a:cs typeface="Arial" panose="020B0604020202020204" pitchFamily="34" charset="0"/>
              </a:defRPr>
            </a:lvl2pPr>
            <a:lvl3pPr marL="1143000" indent="-228600" eaLnBrk="0" hangingPunct="0">
              <a:defRPr>
                <a:solidFill>
                  <a:schemeClr val="tx1"/>
                </a:solidFill>
                <a:latin typeface="Calibri" panose="020F0502020204030204" pitchFamily="34" charset="0"/>
                <a:cs typeface="Arial" panose="020B0604020202020204" pitchFamily="34" charset="0"/>
              </a:defRPr>
            </a:lvl3pPr>
            <a:lvl4pPr marL="1600200" indent="-228600" eaLnBrk="0" hangingPunct="0">
              <a:defRPr>
                <a:solidFill>
                  <a:schemeClr val="tx1"/>
                </a:solidFill>
                <a:latin typeface="Calibri" panose="020F0502020204030204" pitchFamily="34" charset="0"/>
                <a:cs typeface="Arial" panose="020B0604020202020204" pitchFamily="34" charset="0"/>
              </a:defRPr>
            </a:lvl4pPr>
            <a:lvl5pPr marL="2057400" indent="-228600" eaLnBrk="0" hangingPunct="0">
              <a:defRPr>
                <a:solidFill>
                  <a:schemeClr val="tx1"/>
                </a:solidFill>
                <a:latin typeface="Calibri" panose="020F050202020403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9pPr>
          </a:lstStyle>
          <a:p>
            <a:pPr eaLnBrk="1" hangingPunct="1"/>
            <a:r>
              <a:rPr lang="en-GB" altLang="en-US" sz="900">
                <a:latin typeface="Arial" panose="020B0604020202020204" pitchFamily="34" charset="0"/>
              </a:rPr>
              <a:t>Estyn standards</a:t>
            </a:r>
          </a:p>
        </p:txBody>
      </p:sp>
      <p:sp>
        <p:nvSpPr>
          <p:cNvPr id="11286" name="TextBox 22">
            <a:extLst>
              <a:ext uri="{FF2B5EF4-FFF2-40B4-BE49-F238E27FC236}">
                <a16:creationId xmlns:a16="http://schemas.microsoft.com/office/drawing/2014/main" id="{661BF0FF-E9A6-40EE-9D04-3999B98639F4}"/>
              </a:ext>
            </a:extLst>
          </p:cNvPr>
          <p:cNvSpPr txBox="1">
            <a:spLocks noChangeArrowheads="1"/>
          </p:cNvSpPr>
          <p:nvPr/>
        </p:nvSpPr>
        <p:spPr bwMode="auto">
          <a:xfrm>
            <a:off x="4830763" y="6203950"/>
            <a:ext cx="935037" cy="2301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Calibri" panose="020F0502020204030204" pitchFamily="34" charset="0"/>
                <a:cs typeface="Arial" panose="020B0604020202020204" pitchFamily="34" charset="0"/>
              </a:defRPr>
            </a:lvl1pPr>
            <a:lvl2pPr marL="742950" indent="-285750" eaLnBrk="0" hangingPunct="0">
              <a:defRPr>
                <a:solidFill>
                  <a:schemeClr val="tx1"/>
                </a:solidFill>
                <a:latin typeface="Calibri" panose="020F0502020204030204" pitchFamily="34" charset="0"/>
                <a:cs typeface="Arial" panose="020B0604020202020204" pitchFamily="34" charset="0"/>
              </a:defRPr>
            </a:lvl2pPr>
            <a:lvl3pPr marL="1143000" indent="-228600" eaLnBrk="0" hangingPunct="0">
              <a:defRPr>
                <a:solidFill>
                  <a:schemeClr val="tx1"/>
                </a:solidFill>
                <a:latin typeface="Calibri" panose="020F0502020204030204" pitchFamily="34" charset="0"/>
                <a:cs typeface="Arial" panose="020B0604020202020204" pitchFamily="34" charset="0"/>
              </a:defRPr>
            </a:lvl3pPr>
            <a:lvl4pPr marL="1600200" indent="-228600" eaLnBrk="0" hangingPunct="0">
              <a:defRPr>
                <a:solidFill>
                  <a:schemeClr val="tx1"/>
                </a:solidFill>
                <a:latin typeface="Calibri" panose="020F0502020204030204" pitchFamily="34" charset="0"/>
                <a:cs typeface="Arial" panose="020B0604020202020204" pitchFamily="34" charset="0"/>
              </a:defRPr>
            </a:lvl4pPr>
            <a:lvl5pPr marL="2057400" indent="-228600" eaLnBrk="0" hangingPunct="0">
              <a:defRPr>
                <a:solidFill>
                  <a:schemeClr val="tx1"/>
                </a:solidFill>
                <a:latin typeface="Calibri" panose="020F050202020403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9pPr>
          </a:lstStyle>
          <a:p>
            <a:pPr eaLnBrk="1" hangingPunct="1"/>
            <a:r>
              <a:rPr lang="en-GB" altLang="en-US" sz="900">
                <a:latin typeface="Arial" panose="020B0604020202020204" pitchFamily="34" charset="0"/>
              </a:rPr>
              <a:t>Pedagogy</a:t>
            </a:r>
          </a:p>
        </p:txBody>
      </p:sp>
      <p:sp>
        <p:nvSpPr>
          <p:cNvPr id="11287" name="TextBox 23">
            <a:extLst>
              <a:ext uri="{FF2B5EF4-FFF2-40B4-BE49-F238E27FC236}">
                <a16:creationId xmlns:a16="http://schemas.microsoft.com/office/drawing/2014/main" id="{90266C44-02CA-4813-B5B7-F03379B4DABB}"/>
              </a:ext>
            </a:extLst>
          </p:cNvPr>
          <p:cNvSpPr txBox="1">
            <a:spLocks noChangeArrowheads="1"/>
          </p:cNvSpPr>
          <p:nvPr/>
        </p:nvSpPr>
        <p:spPr bwMode="auto">
          <a:xfrm>
            <a:off x="4689475" y="5811838"/>
            <a:ext cx="935038"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Calibri" panose="020F0502020204030204" pitchFamily="34" charset="0"/>
                <a:cs typeface="Arial" panose="020B0604020202020204" pitchFamily="34" charset="0"/>
              </a:defRPr>
            </a:lvl1pPr>
            <a:lvl2pPr marL="742950" indent="-285750" eaLnBrk="0" hangingPunct="0">
              <a:defRPr>
                <a:solidFill>
                  <a:schemeClr val="tx1"/>
                </a:solidFill>
                <a:latin typeface="Calibri" panose="020F0502020204030204" pitchFamily="34" charset="0"/>
                <a:cs typeface="Arial" panose="020B0604020202020204" pitchFamily="34" charset="0"/>
              </a:defRPr>
            </a:lvl2pPr>
            <a:lvl3pPr marL="1143000" indent="-228600" eaLnBrk="0" hangingPunct="0">
              <a:defRPr>
                <a:solidFill>
                  <a:schemeClr val="tx1"/>
                </a:solidFill>
                <a:latin typeface="Calibri" panose="020F0502020204030204" pitchFamily="34" charset="0"/>
                <a:cs typeface="Arial" panose="020B0604020202020204" pitchFamily="34" charset="0"/>
              </a:defRPr>
            </a:lvl3pPr>
            <a:lvl4pPr marL="1600200" indent="-228600" eaLnBrk="0" hangingPunct="0">
              <a:defRPr>
                <a:solidFill>
                  <a:schemeClr val="tx1"/>
                </a:solidFill>
                <a:latin typeface="Calibri" panose="020F0502020204030204" pitchFamily="34" charset="0"/>
                <a:cs typeface="Arial" panose="020B0604020202020204" pitchFamily="34" charset="0"/>
              </a:defRPr>
            </a:lvl4pPr>
            <a:lvl5pPr marL="2057400" indent="-228600" eaLnBrk="0" hangingPunct="0">
              <a:defRPr>
                <a:solidFill>
                  <a:schemeClr val="tx1"/>
                </a:solidFill>
                <a:latin typeface="Calibri" panose="020F050202020403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9pPr>
          </a:lstStyle>
          <a:p>
            <a:pPr eaLnBrk="1" hangingPunct="1"/>
            <a:r>
              <a:rPr lang="en-GB" altLang="en-US" sz="900">
                <a:latin typeface="Arial" panose="020B0604020202020204" pitchFamily="34" charset="0"/>
              </a:rPr>
              <a:t>Pupil </a:t>
            </a:r>
            <a:br>
              <a:rPr lang="en-GB" altLang="en-US" sz="900">
                <a:latin typeface="Arial" panose="020B0604020202020204" pitchFamily="34" charset="0"/>
              </a:rPr>
            </a:br>
            <a:r>
              <a:rPr lang="en-GB" altLang="en-US" sz="900">
                <a:latin typeface="Arial" panose="020B0604020202020204" pitchFamily="34" charset="0"/>
              </a:rPr>
              <a:t>voice</a:t>
            </a:r>
          </a:p>
        </p:txBody>
      </p:sp>
      <p:sp>
        <p:nvSpPr>
          <p:cNvPr id="11288" name="TextBox 24">
            <a:extLst>
              <a:ext uri="{FF2B5EF4-FFF2-40B4-BE49-F238E27FC236}">
                <a16:creationId xmlns:a16="http://schemas.microsoft.com/office/drawing/2014/main" id="{1D8ADA0E-6425-452F-8326-D15EBA5F84C3}"/>
              </a:ext>
            </a:extLst>
          </p:cNvPr>
          <p:cNvSpPr txBox="1">
            <a:spLocks noChangeArrowheads="1"/>
          </p:cNvSpPr>
          <p:nvPr/>
        </p:nvSpPr>
        <p:spPr bwMode="auto">
          <a:xfrm>
            <a:off x="3895725" y="5495925"/>
            <a:ext cx="935038" cy="50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Calibri" panose="020F0502020204030204" pitchFamily="34" charset="0"/>
                <a:cs typeface="Arial" panose="020B0604020202020204" pitchFamily="34" charset="0"/>
              </a:defRPr>
            </a:lvl1pPr>
            <a:lvl2pPr marL="742950" indent="-285750" eaLnBrk="0" hangingPunct="0">
              <a:defRPr>
                <a:solidFill>
                  <a:schemeClr val="tx1"/>
                </a:solidFill>
                <a:latin typeface="Calibri" panose="020F0502020204030204" pitchFamily="34" charset="0"/>
                <a:cs typeface="Arial" panose="020B0604020202020204" pitchFamily="34" charset="0"/>
              </a:defRPr>
            </a:lvl2pPr>
            <a:lvl3pPr marL="1143000" indent="-228600" eaLnBrk="0" hangingPunct="0">
              <a:defRPr>
                <a:solidFill>
                  <a:schemeClr val="tx1"/>
                </a:solidFill>
                <a:latin typeface="Calibri" panose="020F0502020204030204" pitchFamily="34" charset="0"/>
                <a:cs typeface="Arial" panose="020B0604020202020204" pitchFamily="34" charset="0"/>
              </a:defRPr>
            </a:lvl3pPr>
            <a:lvl4pPr marL="1600200" indent="-228600" eaLnBrk="0" hangingPunct="0">
              <a:defRPr>
                <a:solidFill>
                  <a:schemeClr val="tx1"/>
                </a:solidFill>
                <a:latin typeface="Calibri" panose="020F0502020204030204" pitchFamily="34" charset="0"/>
                <a:cs typeface="Arial" panose="020B0604020202020204" pitchFamily="34" charset="0"/>
              </a:defRPr>
            </a:lvl4pPr>
            <a:lvl5pPr marL="2057400" indent="-228600" eaLnBrk="0" hangingPunct="0">
              <a:defRPr>
                <a:solidFill>
                  <a:schemeClr val="tx1"/>
                </a:solidFill>
                <a:latin typeface="Calibri" panose="020F050202020403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9pPr>
          </a:lstStyle>
          <a:p>
            <a:pPr eaLnBrk="1" hangingPunct="1"/>
            <a:r>
              <a:rPr lang="en-GB" altLang="en-US" sz="900">
                <a:latin typeface="Arial" panose="020B0604020202020204" pitchFamily="34" charset="0"/>
              </a:rPr>
              <a:t>Authentic learning experiences</a:t>
            </a:r>
          </a:p>
        </p:txBody>
      </p:sp>
      <p:sp>
        <p:nvSpPr>
          <p:cNvPr id="11289" name="TextBox 25">
            <a:extLst>
              <a:ext uri="{FF2B5EF4-FFF2-40B4-BE49-F238E27FC236}">
                <a16:creationId xmlns:a16="http://schemas.microsoft.com/office/drawing/2014/main" id="{9269BED6-07AD-4594-9D8F-357DC66EEA58}"/>
              </a:ext>
            </a:extLst>
          </p:cNvPr>
          <p:cNvSpPr txBox="1">
            <a:spLocks noChangeArrowheads="1"/>
          </p:cNvSpPr>
          <p:nvPr/>
        </p:nvSpPr>
        <p:spPr bwMode="auto">
          <a:xfrm>
            <a:off x="3019425" y="5022850"/>
            <a:ext cx="935038" cy="784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Calibri" panose="020F0502020204030204" pitchFamily="34" charset="0"/>
                <a:cs typeface="Arial" panose="020B0604020202020204" pitchFamily="34" charset="0"/>
              </a:defRPr>
            </a:lvl1pPr>
            <a:lvl2pPr marL="742950" indent="-285750" eaLnBrk="0" hangingPunct="0">
              <a:defRPr>
                <a:solidFill>
                  <a:schemeClr val="tx1"/>
                </a:solidFill>
                <a:latin typeface="Calibri" panose="020F0502020204030204" pitchFamily="34" charset="0"/>
                <a:cs typeface="Arial" panose="020B0604020202020204" pitchFamily="34" charset="0"/>
              </a:defRPr>
            </a:lvl2pPr>
            <a:lvl3pPr marL="1143000" indent="-228600" eaLnBrk="0" hangingPunct="0">
              <a:defRPr>
                <a:solidFill>
                  <a:schemeClr val="tx1"/>
                </a:solidFill>
                <a:latin typeface="Calibri" panose="020F0502020204030204" pitchFamily="34" charset="0"/>
                <a:cs typeface="Arial" panose="020B0604020202020204" pitchFamily="34" charset="0"/>
              </a:defRPr>
            </a:lvl3pPr>
            <a:lvl4pPr marL="1600200" indent="-228600" eaLnBrk="0" hangingPunct="0">
              <a:defRPr>
                <a:solidFill>
                  <a:schemeClr val="tx1"/>
                </a:solidFill>
                <a:latin typeface="Calibri" panose="020F0502020204030204" pitchFamily="34" charset="0"/>
                <a:cs typeface="Arial" panose="020B0604020202020204" pitchFamily="34" charset="0"/>
              </a:defRPr>
            </a:lvl4pPr>
            <a:lvl5pPr marL="2057400" indent="-228600" eaLnBrk="0" hangingPunct="0">
              <a:defRPr>
                <a:solidFill>
                  <a:schemeClr val="tx1"/>
                </a:solidFill>
                <a:latin typeface="Calibri" panose="020F050202020403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9pPr>
          </a:lstStyle>
          <a:p>
            <a:pPr eaLnBrk="1" hangingPunct="1"/>
            <a:r>
              <a:rPr lang="en-GB" altLang="en-US" sz="900">
                <a:latin typeface="Arial" panose="020B0604020202020204" pitchFamily="34" charset="0"/>
              </a:rPr>
              <a:t>United Nations Convention on the Rights of the Child (UNCRC)</a:t>
            </a:r>
          </a:p>
        </p:txBody>
      </p:sp>
      <p:sp>
        <p:nvSpPr>
          <p:cNvPr id="11290" name="TextBox 26">
            <a:extLst>
              <a:ext uri="{FF2B5EF4-FFF2-40B4-BE49-F238E27FC236}">
                <a16:creationId xmlns:a16="http://schemas.microsoft.com/office/drawing/2014/main" id="{F17D2172-F7A9-45DF-A649-0B8F397C9708}"/>
              </a:ext>
            </a:extLst>
          </p:cNvPr>
          <p:cNvSpPr txBox="1">
            <a:spLocks noChangeArrowheads="1"/>
          </p:cNvSpPr>
          <p:nvPr/>
        </p:nvSpPr>
        <p:spPr bwMode="auto">
          <a:xfrm>
            <a:off x="4949825" y="5495925"/>
            <a:ext cx="935038"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Calibri" panose="020F0502020204030204" pitchFamily="34" charset="0"/>
                <a:cs typeface="Arial" panose="020B0604020202020204" pitchFamily="34" charset="0"/>
              </a:defRPr>
            </a:lvl1pPr>
            <a:lvl2pPr marL="742950" indent="-285750" eaLnBrk="0" hangingPunct="0">
              <a:defRPr>
                <a:solidFill>
                  <a:schemeClr val="tx1"/>
                </a:solidFill>
                <a:latin typeface="Calibri" panose="020F0502020204030204" pitchFamily="34" charset="0"/>
                <a:cs typeface="Arial" panose="020B0604020202020204" pitchFamily="34" charset="0"/>
              </a:defRPr>
            </a:lvl2pPr>
            <a:lvl3pPr marL="1143000" indent="-228600" eaLnBrk="0" hangingPunct="0">
              <a:defRPr>
                <a:solidFill>
                  <a:schemeClr val="tx1"/>
                </a:solidFill>
                <a:latin typeface="Calibri" panose="020F0502020204030204" pitchFamily="34" charset="0"/>
                <a:cs typeface="Arial" panose="020B0604020202020204" pitchFamily="34" charset="0"/>
              </a:defRPr>
            </a:lvl3pPr>
            <a:lvl4pPr marL="1600200" indent="-228600" eaLnBrk="0" hangingPunct="0">
              <a:defRPr>
                <a:solidFill>
                  <a:schemeClr val="tx1"/>
                </a:solidFill>
                <a:latin typeface="Calibri" panose="020F0502020204030204" pitchFamily="34" charset="0"/>
                <a:cs typeface="Arial" panose="020B0604020202020204" pitchFamily="34" charset="0"/>
              </a:defRPr>
            </a:lvl4pPr>
            <a:lvl5pPr marL="2057400" indent="-228600" eaLnBrk="0" hangingPunct="0">
              <a:defRPr>
                <a:solidFill>
                  <a:schemeClr val="tx1"/>
                </a:solidFill>
                <a:latin typeface="Calibri" panose="020F050202020403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9pPr>
          </a:lstStyle>
          <a:p>
            <a:pPr eaLnBrk="1" hangingPunct="1"/>
            <a:r>
              <a:rPr lang="en-GB" altLang="en-US" sz="900">
                <a:solidFill>
                  <a:srgbClr val="0070C0"/>
                </a:solidFill>
                <a:latin typeface="Arial" panose="020B0604020202020204" pitchFamily="34" charset="0"/>
              </a:rPr>
              <a:t>Professional standards</a:t>
            </a:r>
          </a:p>
        </p:txBody>
      </p:sp>
      <p:sp>
        <p:nvSpPr>
          <p:cNvPr id="11291" name="TextBox 28">
            <a:extLst>
              <a:ext uri="{FF2B5EF4-FFF2-40B4-BE49-F238E27FC236}">
                <a16:creationId xmlns:a16="http://schemas.microsoft.com/office/drawing/2014/main" id="{6E1785B1-F578-4385-A3ED-F37EB0561F99}"/>
              </a:ext>
            </a:extLst>
          </p:cNvPr>
          <p:cNvSpPr txBox="1">
            <a:spLocks noChangeArrowheads="1"/>
          </p:cNvSpPr>
          <p:nvPr/>
        </p:nvSpPr>
        <p:spPr bwMode="auto">
          <a:xfrm>
            <a:off x="333375" y="3606800"/>
            <a:ext cx="2984500" cy="646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Calibri" panose="020F0502020204030204" pitchFamily="34" charset="0"/>
                <a:cs typeface="Arial" panose="020B0604020202020204" pitchFamily="34" charset="0"/>
              </a:defRPr>
            </a:lvl1pPr>
            <a:lvl2pPr marL="742950" indent="-285750" eaLnBrk="0" hangingPunct="0">
              <a:defRPr>
                <a:solidFill>
                  <a:schemeClr val="tx1"/>
                </a:solidFill>
                <a:latin typeface="Calibri" panose="020F0502020204030204" pitchFamily="34" charset="0"/>
                <a:cs typeface="Arial" panose="020B0604020202020204" pitchFamily="34" charset="0"/>
              </a:defRPr>
            </a:lvl2pPr>
            <a:lvl3pPr marL="1143000" indent="-228600" eaLnBrk="0" hangingPunct="0">
              <a:defRPr>
                <a:solidFill>
                  <a:schemeClr val="tx1"/>
                </a:solidFill>
                <a:latin typeface="Calibri" panose="020F0502020204030204" pitchFamily="34" charset="0"/>
                <a:cs typeface="Arial" panose="020B0604020202020204" pitchFamily="34" charset="0"/>
              </a:defRPr>
            </a:lvl3pPr>
            <a:lvl4pPr marL="1600200" indent="-228600" eaLnBrk="0" hangingPunct="0">
              <a:defRPr>
                <a:solidFill>
                  <a:schemeClr val="tx1"/>
                </a:solidFill>
                <a:latin typeface="Calibri" panose="020F0502020204030204" pitchFamily="34" charset="0"/>
                <a:cs typeface="Arial" panose="020B0604020202020204" pitchFamily="34" charset="0"/>
              </a:defRPr>
            </a:lvl4pPr>
            <a:lvl5pPr marL="2057400" indent="-228600" eaLnBrk="0" hangingPunct="0">
              <a:defRPr>
                <a:solidFill>
                  <a:schemeClr val="tx1"/>
                </a:solidFill>
                <a:latin typeface="Calibri" panose="020F050202020403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9pPr>
          </a:lstStyle>
          <a:p>
            <a:pPr eaLnBrk="1" hangingPunct="1"/>
            <a:r>
              <a:rPr lang="en-GB" altLang="en-US" b="1">
                <a:latin typeface="Arial" panose="020B0604020202020204" pitchFamily="34" charset="0"/>
              </a:rPr>
              <a:t>Curriculum access to all:</a:t>
            </a:r>
            <a:endParaRPr lang="en-GB" altLang="en-US" sz="1000" b="1">
              <a:latin typeface="Arial" panose="020B0604020202020204" pitchFamily="34" charset="0"/>
            </a:endParaRPr>
          </a:p>
          <a:p>
            <a:pPr eaLnBrk="1" hangingPunct="1"/>
            <a:r>
              <a:rPr lang="en-GB" altLang="en-US" b="1">
                <a:latin typeface="Arial" panose="020B0604020202020204" pitchFamily="34" charset="0"/>
              </a:rPr>
              <a:t>The Welsh Way</a:t>
            </a:r>
            <a:endParaRPr lang="en-GB" altLang="en-US">
              <a:solidFill>
                <a:srgbClr val="0070C0"/>
              </a:solidFill>
              <a:latin typeface="Arial" panose="020B0604020202020204" pitchFamily="34" charset="0"/>
            </a:endParaRPr>
          </a:p>
        </p:txBody>
      </p:sp>
    </p:spTree>
  </p:cSld>
  <p:clrMapOvr>
    <a:masterClrMapping/>
  </p:clrMapOvr>
</p:sld>
</file>

<file path=ppt/theme/theme1.xml><?xml version="1.0" encoding="utf-8"?>
<a:theme xmlns:a="http://schemas.openxmlformats.org/drawingml/2006/main" name="Cover Slid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Divider Slid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Standard Text Slid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metadata xmlns="http://www.objective.com/ecm/document/metadata/FF3C5B18883D4E21973B57C2EEED7FD1" version="1.0.0">
  <systemFields>
    <field name="Objective-Id">
      <value order="0">A25294244</value>
    </field>
    <field name="Objective-Title">
      <value order="0">Curriculum 2022 - Information packs - Template - ALN (E) 18.02.19</value>
    </field>
    <field name="Objective-Description">
      <value order="0"/>
    </field>
    <field name="Objective-CreationStamp">
      <value order="0">2019-02-19T09:33:26Z</value>
    </field>
    <field name="Objective-IsApproved">
      <value order="0">false</value>
    </field>
    <field name="Objective-IsPublished">
      <value order="0">false</value>
    </field>
    <field name="Objective-DatePublished">
      <value order="0"/>
    </field>
    <field name="Objective-ModificationStamp">
      <value order="0">2019-02-19T09:33:48Z</value>
    </field>
    <field name="Objective-Owner">
      <value order="0">Harvey, Karen - (EPS - Digital and Strategic Comms)</value>
    </field>
    <field name="Objective-Path">
      <value order="0">Objective Global Folder:Business File Plan:Education &amp; Public Services (EPS):Education &amp; Public Services (EPS) - Operations Directorate:1 - Save:6. EPS Digital &amp; Strategic Communications:Strategic Communications &amp; Marketing - Education &amp; Welsh Language:Education Web and publications:Publication projects:Curriculum 2022:2018-2023 - Curriculum 2022 - Education Publications:Preparing for the new curriculum - presentation packs</value>
    </field>
    <field name="Objective-Parent">
      <value order="0">Preparing for the new curriculum - presentation packs</value>
    </field>
    <field name="Objective-State">
      <value order="0">Being Drafted</value>
    </field>
    <field name="Objective-VersionId">
      <value order="0">vA50253866</value>
    </field>
    <field name="Objective-Version">
      <value order="0">0.1</value>
    </field>
    <field name="Objective-VersionNumber">
      <value order="0">1</value>
    </field>
    <field name="Objective-VersionComment">
      <value order="0">First version</value>
    </field>
    <field name="Objective-FileNumber">
      <value order="0">qA1346704</value>
    </field>
    <field name="Objective-Classification">
      <value order="0">Official</value>
    </field>
    <field name="Objective-Caveats">
      <value order="0"/>
    </field>
  </systemFields>
  <catalogues>
    <catalogue name="Document Type Catalogue" type="type" ori="id:cA14">
      <field name="Objective-Language">
        <value order="0">English (eng)</value>
      </field>
      <field name="Objective-Date Acquired">
        <value order="0"/>
      </field>
      <field name="Objective-What to Keep">
        <value order="0">No</value>
      </field>
      <field name="Objective-Official Translation">
        <value order="0"/>
      </field>
      <field name="Objective-Connect Creator">
        <value order="0"/>
      </field>
    </catalogue>
  </catalogues>
</metadat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E1D3DB7307EE1944BCC16F12556F44EF" ma:contentTypeVersion="16" ma:contentTypeDescription="Create a new document." ma:contentTypeScope="" ma:versionID="eeae4bc617202bbe57d96586137f7b56">
  <xsd:schema xmlns:xsd="http://www.w3.org/2001/XMLSchema" xmlns:xs="http://www.w3.org/2001/XMLSchema" xmlns:p="http://schemas.microsoft.com/office/2006/metadata/properties" xmlns:ns2="95a96852-b131-4598-b7ec-a8e94bbe3ddd" xmlns:ns3="f8d1b9f2-fed3-4e8f-8f36-1fbf8a3a319c" targetNamespace="http://schemas.microsoft.com/office/2006/metadata/properties" ma:root="true" ma:fieldsID="36bc0f559fc604de9e88cb4ea8165937" ns2:_="" ns3:_="">
    <xsd:import namespace="95a96852-b131-4598-b7ec-a8e94bbe3ddd"/>
    <xsd:import namespace="f8d1b9f2-fed3-4e8f-8f36-1fbf8a3a319c"/>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element ref="ns3:SharedWithUsers" minOccurs="0"/>
                <xsd:element ref="ns3:SharedWithDetails" minOccurs="0"/>
                <xsd:element ref="ns2:MediaServiceDateTaken" minOccurs="0"/>
                <xsd:element ref="ns2:MediaLengthInSeconds" minOccurs="0"/>
                <xsd:element ref="ns2:MediaServiceOCR" minOccurs="0"/>
                <xsd:element ref="ns2:MediaServiceGenerationTime" minOccurs="0"/>
                <xsd:element ref="ns2:MediaServiceEventHashCode" minOccurs="0"/>
                <xsd:element ref="ns2:MediaServiceLocation" minOccurs="0"/>
                <xsd:element ref="ns2:lcf76f155ced4ddcb4097134ff3c332f" minOccurs="0"/>
                <xsd:element ref="ns3:TaxCatchAll"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5a96852-b131-4598-b7ec-a8e94bbe3dd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DateTaken" ma:index="14" nillable="true" ma:displayName="MediaServiceDateTaken" ma:hidden="true" ma:internalName="MediaServiceDateTaken" ma:readOnly="true">
      <xsd:simpleType>
        <xsd:restriction base="dms:Text"/>
      </xsd:simpleType>
    </xsd:element>
    <xsd:element name="MediaLengthInSeconds" ma:index="15" nillable="true" ma:displayName="MediaLengthInSeconds" ma:hidden="true" ma:internalName="MediaLengthInSeconds" ma:readOnly="true">
      <xsd:simpleType>
        <xsd:restriction base="dms:Unknown"/>
      </xsd:simpleType>
    </xsd:element>
    <xsd:element name="MediaServiceOCR" ma:index="16" nillable="true" ma:displayName="Extracted Text" ma:internalName="MediaServiceOCR" ma:readOnly="true">
      <xsd:simpleType>
        <xsd:restriction base="dms:Note">
          <xsd:maxLength value="255"/>
        </xsd:restriction>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Location" ma:index="19" nillable="true" ma:displayName="Location" ma:internalName="MediaServiceLocation" ma:readOnly="true">
      <xsd:simpleType>
        <xsd:restriction base="dms:Text"/>
      </xsd:simpleType>
    </xsd:element>
    <xsd:element name="lcf76f155ced4ddcb4097134ff3c332f" ma:index="21"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f8d1b9f2-fed3-4e8f-8f36-1fbf8a3a319c"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TaxCatchAll" ma:index="22" nillable="true" ma:displayName="Taxonomy Catch All Column" ma:hidden="true" ma:list="{3532b16b-532d-47ef-85bd-2bce07a7bb0a}" ma:internalName="TaxCatchAll" ma:showField="CatchAllData" ma:web="f8d1b9f2-fed3-4e8f-8f36-1fbf8a3a319c">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p:properties xmlns:p="http://schemas.microsoft.com/office/2006/metadata/properties" xmlns:xsi="http://www.w3.org/2001/XMLSchema-instance" xmlns:pc="http://schemas.microsoft.com/office/infopath/2007/PartnerControls">
  <documentManagement>
    <lcf76f155ced4ddcb4097134ff3c332f xmlns="95a96852-b131-4598-b7ec-a8e94bbe3ddd">
      <Terms xmlns="http://schemas.microsoft.com/office/infopath/2007/PartnerControls"/>
    </lcf76f155ced4ddcb4097134ff3c332f>
    <TaxCatchAll xmlns="f8d1b9f2-fed3-4e8f-8f36-1fbf8a3a319c" xsi:nil="true"/>
  </documentManagement>
</p:properties>
</file>

<file path=customXml/itemProps1.xml><?xml version="1.0" encoding="utf-8"?>
<ds:datastoreItem xmlns:ds="http://schemas.openxmlformats.org/officeDocument/2006/customXml" ds:itemID="{8F92DC4A-0FA9-44A9-BFFB-10B477467F8C}">
  <ds:schemaRefs>
    <ds:schemaRef ds:uri="http://www.objective.com/ecm/document/metadata/FF3C5B18883D4E21973B57C2EEED7FD1"/>
  </ds:schemaRefs>
</ds:datastoreItem>
</file>

<file path=customXml/itemProps2.xml><?xml version="1.0" encoding="utf-8"?>
<ds:datastoreItem xmlns:ds="http://schemas.openxmlformats.org/officeDocument/2006/customXml" ds:itemID="{A0AF62DA-4988-41DC-A498-591F5D438D0E}">
  <ds:schemaRefs>
    <ds:schemaRef ds:uri="http://schemas.microsoft.com/sharepoint/v3/contenttype/forms"/>
  </ds:schemaRefs>
</ds:datastoreItem>
</file>

<file path=customXml/itemProps3.xml><?xml version="1.0" encoding="utf-8"?>
<ds:datastoreItem xmlns:ds="http://schemas.openxmlformats.org/officeDocument/2006/customXml" ds:itemID="{6C878B26-1FA7-4A14-83F2-D5B029279709}"/>
</file>

<file path=customXml/itemProps4.xml><?xml version="1.0" encoding="utf-8"?>
<ds:datastoreItem xmlns:ds="http://schemas.openxmlformats.org/officeDocument/2006/customXml" ds:itemID="{346A27D3-275F-45DD-862C-30EE1D2ABFDE}"/>
</file>

<file path=docProps/app.xml><?xml version="1.0" encoding="utf-8"?>
<Properties xmlns="http://schemas.openxmlformats.org/officeDocument/2006/extended-properties" xmlns:vt="http://schemas.openxmlformats.org/officeDocument/2006/docPropsVTypes">
  <TotalTime>319</TotalTime>
  <Words>543</Words>
  <Application>Microsoft Office PowerPoint</Application>
  <PresentationFormat>On-screen Show (4:3)</PresentationFormat>
  <Paragraphs>80</Paragraphs>
  <Slides>9</Slides>
  <Notes>2</Notes>
  <HiddenSlides>0</HiddenSlides>
  <MMClips>0</MMClips>
  <ScaleCrop>false</ScaleCrop>
  <HeadingPairs>
    <vt:vector size="4" baseType="variant">
      <vt:variant>
        <vt:lpstr>Theme</vt:lpstr>
      </vt:variant>
      <vt:variant>
        <vt:i4>3</vt:i4>
      </vt:variant>
      <vt:variant>
        <vt:lpstr>Slide Titles</vt:lpstr>
      </vt:variant>
      <vt:variant>
        <vt:i4>9</vt:i4>
      </vt:variant>
    </vt:vector>
  </HeadingPairs>
  <TitlesOfParts>
    <vt:vector size="12" baseType="lpstr">
      <vt:lpstr>Cover Slide</vt:lpstr>
      <vt:lpstr>Divider Slide</vt:lpstr>
      <vt:lpstr>Standard Text Slide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Griffiths, Victoria (OFMCO - Communications)</dc:creator>
  <cp:lastModifiedBy>Fellows, Carl (Admin)</cp:lastModifiedBy>
  <cp:revision>41</cp:revision>
  <cp:lastPrinted>2019-02-12T10:21:10Z</cp:lastPrinted>
  <dcterms:created xsi:type="dcterms:W3CDTF">2019-02-12T08:53:25Z</dcterms:created>
  <dcterms:modified xsi:type="dcterms:W3CDTF">2020-09-13T12:14:06Z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hecked by">
    <vt:lpwstr>32123</vt:lpwstr>
  </property>
  <property fmtid="{D5CDD505-2E9C-101B-9397-08002B2CF9AE}" pid="3" name="Objective-Id">
    <vt:lpwstr>A25340793</vt:lpwstr>
  </property>
  <property fmtid="{D5CDD505-2E9C-101B-9397-08002B2CF9AE}" pid="4" name="Objective-Title">
    <vt:lpwstr>Curriculum 2022 - Information packs - Additional learning needs - FINAL (E) 22.02.19</vt:lpwstr>
  </property>
  <property fmtid="{D5CDD505-2E9C-101B-9397-08002B2CF9AE}" pid="5" name="Objective-Description">
    <vt:lpwstr/>
  </property>
  <property fmtid="{D5CDD505-2E9C-101B-9397-08002B2CF9AE}" pid="6" name="Objective-CreationStamp">
    <vt:filetime>2019-02-22T10:43:57Z</vt:filetime>
  </property>
  <property fmtid="{D5CDD505-2E9C-101B-9397-08002B2CF9AE}" pid="7" name="Objective-IsApproved">
    <vt:bool>false</vt:bool>
  </property>
  <property fmtid="{D5CDD505-2E9C-101B-9397-08002B2CF9AE}" pid="8" name="Objective-IsPublished">
    <vt:bool>true</vt:bool>
  </property>
  <property fmtid="{D5CDD505-2E9C-101B-9397-08002B2CF9AE}" pid="9" name="Objective-DatePublished">
    <vt:filetime>2019-02-22T13:56:20Z</vt:filetime>
  </property>
  <property fmtid="{D5CDD505-2E9C-101B-9397-08002B2CF9AE}" pid="10" name="Objective-ModificationStamp">
    <vt:filetime>2019-02-22T13:56:20Z</vt:filetime>
  </property>
  <property fmtid="{D5CDD505-2E9C-101B-9397-08002B2CF9AE}" pid="11" name="Objective-Owner">
    <vt:lpwstr>Harvey, Karen - (EPS - Digital and Strategic Comms)</vt:lpwstr>
  </property>
  <property fmtid="{D5CDD505-2E9C-101B-9397-08002B2CF9AE}" pid="12" name="Objective-Path">
    <vt:lpwstr>Objective Global Folder:Business File Plan:Education &amp; Public Services (EPS):Education &amp; Public Services (EPS) - Operations Directorate:1 - Save:6. EPS Digital &amp; Strategic Communications:Strategic Communications &amp; Marketing - Education &amp; Welsh Language:Education Web and publications:Publication projects:Curriculum 2022:2018-2023 - Curriculum 2022 - Education Publications:Preparing for the new curriculum - presentation packs:</vt:lpwstr>
  </property>
  <property fmtid="{D5CDD505-2E9C-101B-9397-08002B2CF9AE}" pid="13" name="Objective-Parent">
    <vt:lpwstr>Preparing for the new curriculum - presentation packs</vt:lpwstr>
  </property>
  <property fmtid="{D5CDD505-2E9C-101B-9397-08002B2CF9AE}" pid="14" name="Objective-State">
    <vt:lpwstr>Published</vt:lpwstr>
  </property>
  <property fmtid="{D5CDD505-2E9C-101B-9397-08002B2CF9AE}" pid="15" name="Objective-VersionId">
    <vt:lpwstr>vA50253866</vt:lpwstr>
  </property>
  <property fmtid="{D5CDD505-2E9C-101B-9397-08002B2CF9AE}" pid="16" name="Objective-Version">
    <vt:lpwstr>2.0</vt:lpwstr>
  </property>
  <property fmtid="{D5CDD505-2E9C-101B-9397-08002B2CF9AE}" pid="17" name="Objective-VersionNumber">
    <vt:r8>3</vt:r8>
  </property>
  <property fmtid="{D5CDD505-2E9C-101B-9397-08002B2CF9AE}" pid="18" name="Objective-VersionComment">
    <vt:lpwstr/>
  </property>
  <property fmtid="{D5CDD505-2E9C-101B-9397-08002B2CF9AE}" pid="19" name="Objective-FileNumber">
    <vt:lpwstr/>
  </property>
  <property fmtid="{D5CDD505-2E9C-101B-9397-08002B2CF9AE}" pid="20" name="Objective-Classification">
    <vt:lpwstr>[Inherited - Official]</vt:lpwstr>
  </property>
  <property fmtid="{D5CDD505-2E9C-101B-9397-08002B2CF9AE}" pid="21" name="Objective-Caveats">
    <vt:lpwstr/>
  </property>
  <property fmtid="{D5CDD505-2E9C-101B-9397-08002B2CF9AE}" pid="22" name="Objective-Language">
    <vt:lpwstr>English (eng)</vt:lpwstr>
  </property>
  <property fmtid="{D5CDD505-2E9C-101B-9397-08002B2CF9AE}" pid="23" name="Objective-Date Acquired">
    <vt:lpwstr/>
  </property>
  <property fmtid="{D5CDD505-2E9C-101B-9397-08002B2CF9AE}" pid="24" name="Objective-What to Keep">
    <vt:lpwstr>No</vt:lpwstr>
  </property>
  <property fmtid="{D5CDD505-2E9C-101B-9397-08002B2CF9AE}" pid="25" name="Objective-Official Translation">
    <vt:lpwstr/>
  </property>
  <property fmtid="{D5CDD505-2E9C-101B-9397-08002B2CF9AE}" pid="26" name="Objective-Connect Creator">
    <vt:lpwstr/>
  </property>
  <property fmtid="{D5CDD505-2E9C-101B-9397-08002B2CF9AE}" pid="27" name="Objective-Comment">
    <vt:lpwstr/>
  </property>
  <property fmtid="{D5CDD505-2E9C-101B-9397-08002B2CF9AE}" pid="28" name="Objective-Language [system]">
    <vt:lpwstr>English (eng)</vt:lpwstr>
  </property>
  <property fmtid="{D5CDD505-2E9C-101B-9397-08002B2CF9AE}" pid="29" name="Objective-Date Acquired [system]">
    <vt:lpwstr/>
  </property>
  <property fmtid="{D5CDD505-2E9C-101B-9397-08002B2CF9AE}" pid="30" name="Objective-What to Keep [system]">
    <vt:lpwstr>No</vt:lpwstr>
  </property>
  <property fmtid="{D5CDD505-2E9C-101B-9397-08002B2CF9AE}" pid="31" name="Objective-Official Translation [system]">
    <vt:lpwstr/>
  </property>
  <property fmtid="{D5CDD505-2E9C-101B-9397-08002B2CF9AE}" pid="32" name="Objective-Connect Creator [system]">
    <vt:lpwstr/>
  </property>
  <property fmtid="{D5CDD505-2E9C-101B-9397-08002B2CF9AE}" pid="33" name="ContentTypeId">
    <vt:lpwstr>0x010100E1D3DB7307EE1944BCC16F12556F44EF</vt:lpwstr>
  </property>
  <property fmtid="{D5CDD505-2E9C-101B-9397-08002B2CF9AE}" pid="34" name="MediaServiceImageTags">
    <vt:lpwstr/>
  </property>
</Properties>
</file>