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50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0:38:32.30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0:38:34.21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0:38:38.48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0:38:38.83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0:38:42.11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34.780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305 521 24575,'3'-2'0,"0"1"0,0-1 0,-1 0 0,1 1 0,0-1 0,-1 0 0,1-1 0,-1 1 0,0 0 0,0-1 0,0 1 0,0-1 0,0 1 0,-1-1 0,2-3 0,4-5 0,4-5 0,-1-1 0,0-1 0,9-24 0,15-27 0,29-56 0,-60 120 0,-1 0 0,1-1 0,-1 1 0,0-1 0,0 1 0,-1-1 0,0 1 0,0-1 0,0 0 0,0 0 0,-1 0 0,0 1 0,0-1 0,-1 0 0,0 0 0,0 0 0,0 1 0,-3-8 0,2 9 0,0 0 0,0-1 0,-1 1 0,0 0 0,0 1 0,0-1 0,0 0 0,0 1 0,-1 0 0,0 0 0,1 0 0,-1 0 0,0 0 0,-1 1 0,1 0 0,0 0 0,-1 0 0,1 0 0,-1 1 0,1-1 0,-1 1 0,-6 0 0,-27-3 0,0 2 0,-70 6 0,15 0 0,83-4 0,-1-1 0,0 1 0,0 1 0,0 0 0,-19 5 0,27-6 0,1 1 0,-1 0 0,0 0 0,1 1 0,-1-1 0,1 0 0,-1 1 0,1 0 0,0-1 0,0 1 0,-1 0 0,1 0 0,0 0 0,1 1 0,-1-1 0,0 0 0,1 1 0,-1-1 0,1 1 0,0-1 0,0 1 0,0 0 0,-1 3 0,-1 6 0,1 0 0,1 0 0,-1 0 0,2 0 0,0 0 0,0 0 0,1 0 0,1 0 0,0 0 0,1 0 0,0 0 0,0-1 0,1 1 0,1-1 0,0 0 0,0-1 0,1 1 0,1-1 0,14 18 0,-6-10 30,-1-1 0,2 0 0,29 23 0,-41-36-108,1-1 0,0 1 0,0-1-1,0 0 1,1 0 0,-1 0 0,1-1 0,-1 1 0,1-2-1,0 1 1,0 0 0,0-1 0,0 0 0,0-1 0,0 1-1,0-1 1,0 0 0,9-2 0,2-4-6748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42.755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1 1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41.390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0 1 24575,'0'0'-8191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43.260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0 0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43.942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0 1 24575,'0'0'-8191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2:55.252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221 572 24575,'1'-5'0,"1"1"0,-1-1 0,1 1 0,0-1 0,1 1 0,-1 0 0,1 0 0,5-5 0,0-3 0,19-26 0,-18 26 0,-1 1 0,0-2 0,10-20 0,-3-4 0,-1 0 0,10-45 0,-20 67 0,-1 0 0,-1 0 0,-1 0 0,0-1 0,-1 1 0,0 0 0,-1 0 0,-6-27 0,5 37 0,0 0 0,0 0 0,0 1 0,-1-1 0,1 1 0,-1 0 0,0-1 0,-1 1 0,1 0 0,-1 1 0,1-1 0,-1 1 0,0 0 0,0-1 0,-1 2 0,1-1 0,-1 0 0,1 1 0,-1 0 0,0 0 0,0 1 0,0-1 0,0 1 0,-7-1 0,-7-1 0,0 1 0,-1 0 0,1 1 0,0 2 0,-24 2 0,37-2 0,0 1 0,0 0 0,0 0 0,0 0 0,1 1 0,-1 0 0,1 0 0,0 0 0,-1 1 0,2-1 0,-1 1 0,0 1 0,1-1 0,0 1 0,-1-1 0,-3 7 0,3-3 0,-1 0 0,1 0 0,1 1 0,-1-1 0,1 1 0,1 0 0,0 0 0,0 0 0,-3 18 0,5-18 0,0 0 0,0 0 0,1 0 0,0 0 0,1 0 0,0 0 0,0 0 0,1 0 0,0 0 0,0 0 0,1-1 0,0 1 0,1-1 0,0 0 0,0 0 0,1 0 0,0 0 0,0-1 0,1 0 0,0 0 0,6 6 0,-3-4-124,0-1 0,0-1 0,1 0 0,0 0 0,0 0 0,1-2-1,0 1 1,0-1 0,0-1 0,20 6 0,-12-7-6702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3:06.516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1 1 24575,'0'0'-8191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3:07.010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1 1 24575,'0'0'-8191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3:08.499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1 1 24575,'0'0'-8191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30T21:03:29.023"/>
    </inkml:context>
    <inkml:brush xml:id="br0">
      <inkml:brushProperty name="width" value="0.035" units="cm"/>
      <inkml:brushProperty name="height" value="0.035" units="cm"/>
      <inkml:brushProperty name="color" value="#004F8B"/>
    </inkml:brush>
  </inkml:definitions>
  <inkml:trace contextRef="#ctx0" brushRef="#br0">944 3 24575,'-22'2'0,"0"0"0,0 1 0,0 2 0,1 0 0,-25 9 0,-15 4 0,43-12 0,1 0 0,-30 17 0,-10 3 0,-20 0 0,-24 10 0,55-18 0,0-1 0,-88 18 0,121-32 0,1 0 0,0 1 0,0 0 0,0 1 0,1 0 0,0 1 0,0 0 0,0 1 0,1 0 0,-13 11 0,18-14 0,1 0 0,0 1 0,0-1 0,1 1 0,-1 0 0,1 0 0,0 0 0,0 0 0,1 0 0,0 1 0,0-1 0,0 1 0,0-1 0,1 1 0,0 0 0,0 0 0,0 0 0,1 0 0,0-1 0,0 1 0,1 0 0,0 0 0,2 10 0,0-4 0,0-1 0,1 1 0,1-1 0,0 0 0,0 0 0,1-1 0,0 1 0,1-1 0,0-1 0,1 1 0,0-1 0,0 0 0,1-1 0,17 13 0,127 75 0,-128-80 0,28 22 0,-38-25 0,1-2 0,0 0 0,1-1 0,0 0 0,20 7 0,40 17 0,-62-26 0,1 0 0,0-1 0,1-1 0,-1-1 0,1 0 0,0-1 0,30 3 0,208-9 0,-224 0 0,1-2 0,-1-1 0,1-2 0,-2-1 0,1-1 0,-1-2 0,35-17 0,-27 7 0,70-36 0,-86 44 0,0 0 0,-1-1 0,0-1 0,20-18 0,-7 4 0,-27 24 0,13-11 0,-1 0 0,19-21 0,-33 32 0,-1-1 0,1 1 0,-1-1 0,-1 0 0,1 0 0,-1 0 0,0-1 0,0 1 0,0-1 0,-1 0 0,0 0 0,1-8 0,-1-5 0,-1 0 0,0 1 0,-1-1 0,-5-29 0,4 41 0,-1-1 0,-1 1 0,1-1 0,-1 1 0,-1 0 0,1 0 0,-1 0 0,-1 1 0,0-1 0,0 1 0,0 0 0,-9-8 0,-107-102 0,88 81 0,27 29 0,1 0 0,-1 1 0,0 0 0,0 0 0,0 1 0,-1-1 0,0 2 0,-14-9 0,2 6 0,1 0 0,-2 1 0,1 1 0,0 1 0,-1 1 0,-24-2 0,-125 6 0,74 1 0,-148-2-1365,220 0-5461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972877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42595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970379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712998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283601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329410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98441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3627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031984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45323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029786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3875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45295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33587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3236067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37797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50397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CBDECCE-CB3B-4484-861F-8D260778A929}" type="datetimeFigureOut">
              <a:rPr lang="tr-TR" smtClean="0"/>
              <a:t>30.03.2024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1D077-5867-439D-BDE5-2056A61FEE99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8828643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image" Target="../media/image10.png"/><Relationship Id="rId18" Type="http://schemas.openxmlformats.org/officeDocument/2006/relationships/customXml" Target="../ink/ink8.xml"/><Relationship Id="rId26" Type="http://schemas.openxmlformats.org/officeDocument/2006/relationships/customXml" Target="../ink/ink15.xml"/><Relationship Id="rId3" Type="http://schemas.microsoft.com/office/2017/06/relationships/model3d" Target="../media/model3d1.glb"/><Relationship Id="rId21" Type="http://schemas.openxmlformats.org/officeDocument/2006/relationships/customXml" Target="../ink/ink11.xml"/><Relationship Id="rId7" Type="http://schemas.openxmlformats.org/officeDocument/2006/relationships/image" Target="../media/image8.png"/><Relationship Id="rId12" Type="http://schemas.openxmlformats.org/officeDocument/2006/relationships/customXml" Target="../ink/ink5.xml"/><Relationship Id="rId17" Type="http://schemas.openxmlformats.org/officeDocument/2006/relationships/image" Target="../media/image12.png"/><Relationship Id="rId25" Type="http://schemas.openxmlformats.org/officeDocument/2006/relationships/customXml" Target="../ink/ink14.xml"/><Relationship Id="rId2" Type="http://schemas.openxmlformats.org/officeDocument/2006/relationships/hyperlink" Target="https://www.youtube.com/watch?v=D7x6RCWuZHQ" TargetMode="External"/><Relationship Id="rId16" Type="http://schemas.openxmlformats.org/officeDocument/2006/relationships/customXml" Target="../ink/ink7.xml"/><Relationship Id="rId20" Type="http://schemas.openxmlformats.org/officeDocument/2006/relationships/customXml" Target="../ink/ink10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1.xml"/><Relationship Id="rId11" Type="http://schemas.openxmlformats.org/officeDocument/2006/relationships/customXml" Target="../ink/ink4.xml"/><Relationship Id="rId24" Type="http://schemas.openxmlformats.org/officeDocument/2006/relationships/customXml" Target="../ink/ink13.xml"/><Relationship Id="rId5" Type="http://schemas.openxmlformats.org/officeDocument/2006/relationships/image" Target="../media/image7.png"/><Relationship Id="rId15" Type="http://schemas.openxmlformats.org/officeDocument/2006/relationships/image" Target="../media/image11.png"/><Relationship Id="rId23" Type="http://schemas.openxmlformats.org/officeDocument/2006/relationships/customXml" Target="../ink/ink12.xml"/><Relationship Id="rId28" Type="http://schemas.openxmlformats.org/officeDocument/2006/relationships/image" Target="../media/image15.png"/><Relationship Id="rId10" Type="http://schemas.openxmlformats.org/officeDocument/2006/relationships/image" Target="../media/image9.png"/><Relationship Id="rId19" Type="http://schemas.openxmlformats.org/officeDocument/2006/relationships/customXml" Target="../ink/ink9.xml"/><Relationship Id="rId4" Type="http://schemas.openxmlformats.org/officeDocument/2006/relationships/image" Target="../media/image6.png"/><Relationship Id="rId9" Type="http://schemas.openxmlformats.org/officeDocument/2006/relationships/customXml" Target="../ink/ink3.xml"/><Relationship Id="rId14" Type="http://schemas.openxmlformats.org/officeDocument/2006/relationships/customXml" Target="../ink/ink6.xml"/><Relationship Id="rId22" Type="http://schemas.openxmlformats.org/officeDocument/2006/relationships/image" Target="../media/image13.png"/><Relationship Id="rId27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91478-E06B-8DA2-7ED1-19EE561E0B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0715" y="0"/>
            <a:ext cx="8825658" cy="861421"/>
          </a:xfrm>
        </p:spPr>
        <p:txBody>
          <a:bodyPr/>
          <a:lstStyle/>
          <a:p>
            <a:r>
              <a:rPr lang="en-GB" sz="4000" dirty="0"/>
              <a:t>Creating Hyperlinks in Power point</a:t>
            </a:r>
            <a:endParaRPr lang="tr-TR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2C87DF-6582-6D24-AE4C-FF5C12DD80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10127" y="6387519"/>
            <a:ext cx="3281873" cy="470481"/>
          </a:xfrm>
        </p:spPr>
        <p:txBody>
          <a:bodyPr/>
          <a:lstStyle/>
          <a:p>
            <a:r>
              <a:rPr lang="en-GB" dirty="0"/>
              <a:t>MAYA SAVOVA  2327252</a:t>
            </a:r>
            <a:endParaRPr lang="tr-TR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4C520C6-08FB-7103-7912-3D13D9B8376A}"/>
              </a:ext>
            </a:extLst>
          </p:cNvPr>
          <p:cNvSpPr/>
          <p:nvPr/>
        </p:nvSpPr>
        <p:spPr>
          <a:xfrm>
            <a:off x="2211185" y="1105593"/>
            <a:ext cx="2544859" cy="16376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Insert,your</a:t>
            </a:r>
            <a:r>
              <a:rPr lang="en-GB" dirty="0"/>
              <a:t> </a:t>
            </a:r>
            <a:r>
              <a:rPr lang="en-GB" dirty="0" err="1"/>
              <a:t>text,shape</a:t>
            </a:r>
            <a:r>
              <a:rPr lang="en-GB" dirty="0"/>
              <a:t> or picture first                     </a:t>
            </a:r>
            <a:endParaRPr lang="tr-TR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B318D37-EC59-C165-2B2D-7D71B6C7F6D7}"/>
              </a:ext>
            </a:extLst>
          </p:cNvPr>
          <p:cNvSpPr/>
          <p:nvPr/>
        </p:nvSpPr>
        <p:spPr>
          <a:xfrm>
            <a:off x="9226274" y="4382639"/>
            <a:ext cx="2525871" cy="125017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Select insert&gt;</a:t>
            </a:r>
            <a:r>
              <a:rPr lang="en-GB" dirty="0" err="1"/>
              <a:t>Hyerlink</a:t>
            </a:r>
            <a:endParaRPr lang="tr-TR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22C959D-2FB8-57E7-3B13-312BD3CC0BDF}"/>
              </a:ext>
            </a:extLst>
          </p:cNvPr>
          <p:cNvSpPr/>
          <p:nvPr/>
        </p:nvSpPr>
        <p:spPr>
          <a:xfrm>
            <a:off x="1888953" y="3455812"/>
            <a:ext cx="1769449" cy="93030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linkClick r:id="rId2"/>
              </a:rPr>
              <a:t>PLOVDIV</a:t>
            </a:r>
            <a:endParaRPr lang="tr-TR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B5F581B-E798-5288-638F-31916AF27302}"/>
              </a:ext>
            </a:extLst>
          </p:cNvPr>
          <p:cNvSpPr/>
          <p:nvPr/>
        </p:nvSpPr>
        <p:spPr>
          <a:xfrm>
            <a:off x="5748668" y="1028700"/>
            <a:ext cx="1687290" cy="16376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Highlight the text that you want to use</a:t>
            </a:r>
            <a:endParaRPr lang="tr-TR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3D Model 8" descr="Avatar Female">
                <a:extLst>
                  <a:ext uri="{FF2B5EF4-FFF2-40B4-BE49-F238E27FC236}">
                    <a16:creationId xmlns:a16="http://schemas.microsoft.com/office/drawing/2014/main" id="{E89DBF28-7B81-BDD8-B5AE-DF64E51AD80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60097930"/>
                  </p:ext>
                </p:extLst>
              </p:nvPr>
            </p:nvGraphicFramePr>
            <p:xfrm>
              <a:off x="339469" y="1625422"/>
              <a:ext cx="1476150" cy="4997337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476150" cy="4997337"/>
                    </a:xfrm>
                    <a:prstGeom prst="rect">
                      <a:avLst/>
                    </a:prstGeom>
                  </am3d:spPr>
                  <am3d:camera>
                    <am3d:pos x="0" y="0" z="5203588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21971" d="1000000"/>
                    <am3d:preTrans dx="-95019" dy="-17857480" dz="1505735"/>
                    <am3d:scale>
                      <am3d:sx n="1000000" d="1000000"/>
                      <am3d:sy n="1000000" d="1000000"/>
                      <am3d:sz n="1000000" d="1000000"/>
                    </am3d:scale>
                    <am3d:rot ax="16010" ay="2126259" az="9283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26652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3D Model 8" descr="Avatar Female">
                <a:extLst>
                  <a:ext uri="{FF2B5EF4-FFF2-40B4-BE49-F238E27FC236}">
                    <a16:creationId xmlns:a16="http://schemas.microsoft.com/office/drawing/2014/main" id="{E89DBF28-7B81-BDD8-B5AE-DF64E51AD80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9469" y="1625422"/>
                <a:ext cx="1476150" cy="4997337"/>
              </a:xfrm>
              <a:prstGeom prst="rect">
                <a:avLst/>
              </a:prstGeom>
            </p:spPr>
          </p:pic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E149317F-D2D3-5F9A-F54D-EA2A0BCA71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4088" y="1210309"/>
            <a:ext cx="3599394" cy="218579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DC891DE-44DF-11C0-1CE1-45A0727EA468}"/>
                  </a:ext>
                </a:extLst>
              </p14:cNvPr>
              <p14:cNvContentPartPr/>
              <p14:nvPr/>
            </p14:nvContentPartPr>
            <p14:xfrm>
              <a:off x="6791220" y="2267085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DC891DE-44DF-11C0-1CE1-45A0727EA46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785100" y="2260965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39EC988-3212-8A73-3B25-F550443E4B7D}"/>
                  </a:ext>
                </a:extLst>
              </p14:cNvPr>
              <p14:cNvContentPartPr/>
              <p14:nvPr/>
            </p14:nvContentPartPr>
            <p14:xfrm>
              <a:off x="4009860" y="1619085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39EC988-3212-8A73-3B25-F550443E4B7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003740" y="1612965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19" name="Group 18">
            <a:extLst>
              <a:ext uri="{FF2B5EF4-FFF2-40B4-BE49-F238E27FC236}">
                <a16:creationId xmlns:a16="http://schemas.microsoft.com/office/drawing/2014/main" id="{49DB6880-9101-5931-00EC-A0A0860BFB2D}"/>
              </a:ext>
            </a:extLst>
          </p:cNvPr>
          <p:cNvGrpSpPr/>
          <p:nvPr/>
        </p:nvGrpSpPr>
        <p:grpSpPr>
          <a:xfrm>
            <a:off x="3886020" y="1180965"/>
            <a:ext cx="360" cy="360"/>
            <a:chOff x="3886020" y="1180965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D9EB937F-0B25-CF9E-3BE1-C4724C33D07D}"/>
                    </a:ext>
                  </a:extLst>
                </p14:cNvPr>
                <p14:cNvContentPartPr/>
                <p14:nvPr/>
              </p14:nvContentPartPr>
              <p14:xfrm>
                <a:off x="3886020" y="1180965"/>
                <a:ext cx="360" cy="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D9EB937F-0B25-CF9E-3BE1-C4724C33D07D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879900" y="1174845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65B26DC-6C9A-725F-8D37-FC7F4281BB5C}"/>
                    </a:ext>
                  </a:extLst>
                </p14:cNvPr>
                <p14:cNvContentPartPr/>
                <p14:nvPr/>
              </p14:nvContentPartPr>
              <p14:xfrm>
                <a:off x="3886020" y="1180965"/>
                <a:ext cx="360" cy="36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65B26DC-6C9A-725F-8D37-FC7F4281BB5C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879900" y="1174845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3BB77401-737F-4F5F-B144-E3516FEEBEC9}"/>
                  </a:ext>
                </a:extLst>
              </p14:cNvPr>
              <p14:cNvContentPartPr/>
              <p14:nvPr/>
            </p14:nvContentPartPr>
            <p14:xfrm>
              <a:off x="1266660" y="457005"/>
              <a:ext cx="36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3BB77401-737F-4F5F-B144-E3516FEEBEC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60540" y="450885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Arrow: Right 21">
            <a:extLst>
              <a:ext uri="{FF2B5EF4-FFF2-40B4-BE49-F238E27FC236}">
                <a16:creationId xmlns:a16="http://schemas.microsoft.com/office/drawing/2014/main" id="{DB3DAF45-B4C7-8F61-B05B-456C0A65F812}"/>
              </a:ext>
            </a:extLst>
          </p:cNvPr>
          <p:cNvSpPr/>
          <p:nvPr/>
        </p:nvSpPr>
        <p:spPr>
          <a:xfrm>
            <a:off x="4460681" y="17743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5C048D1B-B46F-C788-0C28-7B6F06407360}"/>
              </a:ext>
            </a:extLst>
          </p:cNvPr>
          <p:cNvSpPr/>
          <p:nvPr/>
        </p:nvSpPr>
        <p:spPr>
          <a:xfrm>
            <a:off x="7210225" y="176256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28" name="Arrow: Down 27">
            <a:extLst>
              <a:ext uri="{FF2B5EF4-FFF2-40B4-BE49-F238E27FC236}">
                <a16:creationId xmlns:a16="http://schemas.microsoft.com/office/drawing/2014/main" id="{FF854D01-CC8D-493C-74BD-3EF25E7794F7}"/>
              </a:ext>
            </a:extLst>
          </p:cNvPr>
          <p:cNvSpPr/>
          <p:nvPr/>
        </p:nvSpPr>
        <p:spPr>
          <a:xfrm>
            <a:off x="10246893" y="359314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8DBEC5D0-9E28-D2ED-1121-A424DE6EA6A6}"/>
              </a:ext>
            </a:extLst>
          </p:cNvPr>
          <p:cNvSpPr/>
          <p:nvPr/>
        </p:nvSpPr>
        <p:spPr>
          <a:xfrm>
            <a:off x="8420923" y="4852959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2F0B4D4-3ED1-7431-EFEB-D0078BD0600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61078" y="3332150"/>
            <a:ext cx="3993384" cy="253370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914035C5-5173-1D16-B6B1-44917EF25E5E}"/>
                  </a:ext>
                </a:extLst>
              </p14:cNvPr>
              <p14:cNvContentPartPr/>
              <p14:nvPr/>
            </p14:nvContentPartPr>
            <p14:xfrm>
              <a:off x="4160742" y="3499361"/>
              <a:ext cx="185760" cy="1875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914035C5-5173-1D16-B6B1-44917EF25E5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154622" y="3493241"/>
                <a:ext cx="19800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442508FB-1609-1D0D-70D2-A6E970F448CF}"/>
                  </a:ext>
                </a:extLst>
              </p14:cNvPr>
              <p14:cNvContentPartPr/>
              <p14:nvPr/>
            </p14:nvContentPartPr>
            <p14:xfrm>
              <a:off x="4153542" y="3530681"/>
              <a:ext cx="360" cy="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442508FB-1609-1D0D-70D2-A6E970F448CF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147422" y="3524561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4FC802F2-5B4C-4FBF-DA63-2DB11C67DEB2}"/>
              </a:ext>
            </a:extLst>
          </p:cNvPr>
          <p:cNvGrpSpPr/>
          <p:nvPr/>
        </p:nvGrpSpPr>
        <p:grpSpPr>
          <a:xfrm>
            <a:off x="4250742" y="3550481"/>
            <a:ext cx="10440" cy="19800"/>
            <a:chOff x="4250742" y="3550481"/>
            <a:chExt cx="10440" cy="19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5690B5BB-B08A-586D-356D-93BB3B5E60C3}"/>
                    </a:ext>
                  </a:extLst>
                </p14:cNvPr>
                <p14:cNvContentPartPr/>
                <p14:nvPr/>
              </p14:nvContentPartPr>
              <p14:xfrm>
                <a:off x="4260822" y="3550481"/>
                <a:ext cx="360" cy="3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5690B5BB-B08A-586D-356D-93BB3B5E60C3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4254702" y="3544361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68B7F0EE-1599-29C3-920F-1AD29352BED2}"/>
                    </a:ext>
                  </a:extLst>
                </p14:cNvPr>
                <p14:cNvContentPartPr/>
                <p14:nvPr/>
              </p14:nvContentPartPr>
              <p14:xfrm>
                <a:off x="4250742" y="3569921"/>
                <a:ext cx="360" cy="3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68B7F0EE-1599-29C3-920F-1AD29352BED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4244622" y="3563801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C0522BED-5BE3-903A-35EE-1E078BB6925D}"/>
                  </a:ext>
                </a:extLst>
              </p14:cNvPr>
              <p14:cNvContentPartPr/>
              <p14:nvPr/>
            </p14:nvContentPartPr>
            <p14:xfrm>
              <a:off x="4250742" y="3492161"/>
              <a:ext cx="360" cy="36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C0522BED-5BE3-903A-35EE-1E078BB6925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244622" y="3486041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F89ED753-8665-E87E-2C9F-9DD43ED2FB22}"/>
                  </a:ext>
                </a:extLst>
              </p14:cNvPr>
              <p14:cNvContentPartPr/>
              <p14:nvPr/>
            </p14:nvContentPartPr>
            <p14:xfrm>
              <a:off x="5426502" y="3607361"/>
              <a:ext cx="139320" cy="20592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F89ED753-8665-E87E-2C9F-9DD43ED2FB2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420382" y="3601241"/>
                <a:ext cx="151560" cy="218160"/>
              </a:xfrm>
              <a:prstGeom prst="rect">
                <a:avLst/>
              </a:prstGeom>
            </p:spPr>
          </p:pic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ADE423F6-3518-C59F-B395-11D3F8D4E64C}"/>
              </a:ext>
            </a:extLst>
          </p:cNvPr>
          <p:cNvGrpSpPr/>
          <p:nvPr/>
        </p:nvGrpSpPr>
        <p:grpSpPr>
          <a:xfrm>
            <a:off x="10535622" y="1915361"/>
            <a:ext cx="604440" cy="332280"/>
            <a:chOff x="10535622" y="1915361"/>
            <a:chExt cx="604440" cy="332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52CB19A0-3B03-615B-A5BD-F21716F63DF7}"/>
                    </a:ext>
                  </a:extLst>
                </p14:cNvPr>
                <p14:cNvContentPartPr/>
                <p14:nvPr/>
              </p14:nvContentPartPr>
              <p14:xfrm>
                <a:off x="10739382" y="2217761"/>
                <a:ext cx="360" cy="3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52CB19A0-3B03-615B-A5BD-F21716F63DF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733262" y="2211641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52ED03D3-3A7D-8DCB-1CE8-999DBA681A87}"/>
                    </a:ext>
                  </a:extLst>
                </p14:cNvPr>
                <p14:cNvContentPartPr/>
                <p14:nvPr/>
              </p14:nvContentPartPr>
              <p14:xfrm>
                <a:off x="10739382" y="2217761"/>
                <a:ext cx="360" cy="36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52ED03D3-3A7D-8DCB-1CE8-999DBA681A8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733262" y="2211641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5B3B40F-7FAD-1384-2BA3-AE4EBF9C8165}"/>
                    </a:ext>
                  </a:extLst>
                </p14:cNvPr>
                <p14:cNvContentPartPr/>
                <p14:nvPr/>
              </p14:nvContentPartPr>
              <p14:xfrm>
                <a:off x="10739382" y="2217761"/>
                <a:ext cx="360" cy="3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5B3B40F-7FAD-1384-2BA3-AE4EBF9C816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733262" y="2211641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FD0C9B80-B211-3D32-34B1-651173936A3B}"/>
                    </a:ext>
                  </a:extLst>
                </p14:cNvPr>
                <p14:cNvContentPartPr/>
                <p14:nvPr/>
              </p14:nvContentPartPr>
              <p14:xfrm>
                <a:off x="10535622" y="1915361"/>
                <a:ext cx="604440" cy="33228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FD0C9B80-B211-3D32-34B1-651173936A3B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0529502" y="1909241"/>
                  <a:ext cx="616680" cy="34452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42" name="Oval 41">
            <a:extLst>
              <a:ext uri="{FF2B5EF4-FFF2-40B4-BE49-F238E27FC236}">
                <a16:creationId xmlns:a16="http://schemas.microsoft.com/office/drawing/2014/main" id="{7BB4B684-1C8C-5E25-819A-B2FAAFB79E78}"/>
              </a:ext>
            </a:extLst>
          </p:cNvPr>
          <p:cNvSpPr/>
          <p:nvPr/>
        </p:nvSpPr>
        <p:spPr>
          <a:xfrm>
            <a:off x="1815619" y="5337591"/>
            <a:ext cx="1921339" cy="138909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please click this link to </a:t>
            </a:r>
            <a:endParaRPr lang="tr-TR" dirty="0"/>
          </a:p>
        </p:txBody>
      </p:sp>
      <p:pic>
        <p:nvPicPr>
          <p:cNvPr id="1026" name="Picture 2" descr="YouTube Logo and symbol, meaning, history, PNG, brand">
            <a:extLst>
              <a:ext uri="{FF2B5EF4-FFF2-40B4-BE49-F238E27FC236}">
                <a16:creationId xmlns:a16="http://schemas.microsoft.com/office/drawing/2014/main" id="{FA399369-1511-477C-F035-42BD4A00D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966" y="6381213"/>
            <a:ext cx="712644" cy="34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Arrow: Up-Down 43">
            <a:extLst>
              <a:ext uri="{FF2B5EF4-FFF2-40B4-BE49-F238E27FC236}">
                <a16:creationId xmlns:a16="http://schemas.microsoft.com/office/drawing/2014/main" id="{7E33D87B-54FB-DFC8-CFC2-C01EA6DB756D}"/>
              </a:ext>
            </a:extLst>
          </p:cNvPr>
          <p:cNvSpPr/>
          <p:nvPr/>
        </p:nvSpPr>
        <p:spPr>
          <a:xfrm>
            <a:off x="2507394" y="4203996"/>
            <a:ext cx="484632" cy="1216152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1447275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6999</TotalTime>
  <Words>36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Creating Hyperlinks in Power 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Hyperlinks in Power point</dc:title>
  <dc:creator>ivan savov</dc:creator>
  <cp:lastModifiedBy>ivan savov</cp:lastModifiedBy>
  <cp:revision>3</cp:revision>
  <dcterms:created xsi:type="dcterms:W3CDTF">2024-03-17T16:58:00Z</dcterms:created>
  <dcterms:modified xsi:type="dcterms:W3CDTF">2024-03-30T21:23:58Z</dcterms:modified>
</cp:coreProperties>
</file>