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4" r:id="rId5"/>
    <p:sldId id="263" r:id="rId6"/>
    <p:sldId id="265" r:id="rId7"/>
    <p:sldId id="268" r:id="rId8"/>
    <p:sldId id="259" r:id="rId9"/>
    <p:sldId id="261" r:id="rId10"/>
    <p:sldId id="260" r:id="rId11"/>
    <p:sldId id="271" r:id="rId12"/>
    <p:sldId id="272" r:id="rId13"/>
    <p:sldId id="270" r:id="rId14"/>
    <p:sldId id="273" r:id="rId15"/>
    <p:sldId id="274" r:id="rId16"/>
    <p:sldId id="266" r:id="rId17"/>
    <p:sldId id="275" r:id="rId18"/>
    <p:sldId id="26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7A05E6-9372-4E04-84E8-3E9E4F0E8982}" v="4" dt="2026-02-23T11:05:22.450"/>
    <p1510:client id="{E2A27D33-DD8F-4A62-B8CB-7BD76661ACF2}" v="92" dt="2026-02-23T09:42:46.3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iying Jiao" userId="dad89eff-c5db-47ef-b2c9-fb1a784356ef" providerId="ADAL" clId="{4BE971F4-9FAD-415E-A82C-EAA41BD7C918}"/>
    <pc:docChg chg="modSld">
      <pc:chgData name="Yiying Jiao" userId="dad89eff-c5db-47ef-b2c9-fb1a784356ef" providerId="ADAL" clId="{4BE971F4-9FAD-415E-A82C-EAA41BD7C918}" dt="2026-02-23T11:05:20.026" v="1"/>
      <pc:docMkLst>
        <pc:docMk/>
      </pc:docMkLst>
      <pc:sldChg chg="modSp">
        <pc:chgData name="Yiying Jiao" userId="dad89eff-c5db-47ef-b2c9-fb1a784356ef" providerId="ADAL" clId="{4BE971F4-9FAD-415E-A82C-EAA41BD7C918}" dt="2026-02-23T11:05:20.026" v="1"/>
        <pc:sldMkLst>
          <pc:docMk/>
          <pc:sldMk cId="2032669915" sldId="262"/>
        </pc:sldMkLst>
        <pc:graphicFrameChg chg="mod">
          <ac:chgData name="Yiying Jiao" userId="dad89eff-c5db-47ef-b2c9-fb1a784356ef" providerId="ADAL" clId="{4BE971F4-9FAD-415E-A82C-EAA41BD7C918}" dt="2026-02-23T11:05:20.026" v="1"/>
          <ac:graphicFrameMkLst>
            <pc:docMk/>
            <pc:sldMk cId="2032669915" sldId="262"/>
            <ac:graphicFrameMk id="5" creationId="{1896A19A-C871-93BB-B912-E3E310B2381C}"/>
          </ac:graphicFrameMkLst>
        </pc:graphicFrameChg>
      </pc:sldChg>
    </pc:docChg>
  </pc:docChgLst>
  <pc:docChgLst>
    <pc:chgData name="Yiying Jiao" userId="dad89eff-c5db-47ef-b2c9-fb1a784356ef" providerId="ADAL" clId="{19110BB1-8C97-480C-80DA-BF92213E29C6}"/>
    <pc:docChg chg="undo custSel addSld delSld modSld sldOrd">
      <pc:chgData name="Yiying Jiao" userId="dad89eff-c5db-47ef-b2c9-fb1a784356ef" providerId="ADAL" clId="{19110BB1-8C97-480C-80DA-BF92213E29C6}" dt="2026-02-23T09:42:46.331" v="2607" actId="20577"/>
      <pc:docMkLst>
        <pc:docMk/>
      </pc:docMkLst>
      <pc:sldChg chg="addSp delSp modSp new mod setBg addAnim delAnim">
        <pc:chgData name="Yiying Jiao" userId="dad89eff-c5db-47ef-b2c9-fb1a784356ef" providerId="ADAL" clId="{19110BB1-8C97-480C-80DA-BF92213E29C6}" dt="2026-02-23T09:42:46.331" v="2607" actId="20577"/>
        <pc:sldMkLst>
          <pc:docMk/>
          <pc:sldMk cId="3721577537" sldId="256"/>
        </pc:sldMkLst>
        <pc:spChg chg="mod">
          <ac:chgData name="Yiying Jiao" userId="dad89eff-c5db-47ef-b2c9-fb1a784356ef" providerId="ADAL" clId="{19110BB1-8C97-480C-80DA-BF92213E29C6}" dt="2026-02-23T03:45:09.725" v="905" actId="26606"/>
          <ac:spMkLst>
            <pc:docMk/>
            <pc:sldMk cId="3721577537" sldId="256"/>
            <ac:spMk id="2" creationId="{EF5666A5-F570-CD92-69F1-9CDA1126219B}"/>
          </ac:spMkLst>
        </pc:spChg>
        <pc:spChg chg="mod">
          <ac:chgData name="Yiying Jiao" userId="dad89eff-c5db-47ef-b2c9-fb1a784356ef" providerId="ADAL" clId="{19110BB1-8C97-480C-80DA-BF92213E29C6}" dt="2026-02-23T09:42:46.331" v="2607" actId="20577"/>
          <ac:spMkLst>
            <pc:docMk/>
            <pc:sldMk cId="3721577537" sldId="256"/>
            <ac:spMk id="3" creationId="{E9291A11-BD16-2581-817E-BEC9148D98D4}"/>
          </ac:spMkLst>
        </pc:spChg>
        <pc:spChg chg="add del">
          <ac:chgData name="Yiying Jiao" userId="dad89eff-c5db-47ef-b2c9-fb1a784356ef" providerId="ADAL" clId="{19110BB1-8C97-480C-80DA-BF92213E29C6}" dt="2026-02-23T03:45:09.725" v="905" actId="26606"/>
          <ac:spMkLst>
            <pc:docMk/>
            <pc:sldMk cId="3721577537" sldId="256"/>
            <ac:spMk id="5" creationId="{5E7AA7E8-8006-4E1F-A566-FCF37EE6F35D}"/>
          </ac:spMkLst>
        </pc:spChg>
        <pc:spChg chg="add del">
          <ac:chgData name="Yiying Jiao" userId="dad89eff-c5db-47ef-b2c9-fb1a784356ef" providerId="ADAL" clId="{19110BB1-8C97-480C-80DA-BF92213E29C6}" dt="2026-02-23T02:41:14.917" v="54" actId="26606"/>
          <ac:spMkLst>
            <pc:docMk/>
            <pc:sldMk cId="3721577537" sldId="256"/>
            <ac:spMk id="8" creationId="{1EADCAF8-8823-4E89-8612-21029831A4B2}"/>
          </ac:spMkLst>
        </pc:spChg>
        <pc:spChg chg="add del">
          <ac:chgData name="Yiying Jiao" userId="dad89eff-c5db-47ef-b2c9-fb1a784356ef" providerId="ADAL" clId="{19110BB1-8C97-480C-80DA-BF92213E29C6}" dt="2026-02-23T02:41:14.917" v="54" actId="26606"/>
          <ac:spMkLst>
            <pc:docMk/>
            <pc:sldMk cId="3721577537" sldId="256"/>
            <ac:spMk id="10" creationId="{28CA07B2-0819-4B62-9425-7A52BBDD7070}"/>
          </ac:spMkLst>
        </pc:spChg>
        <pc:spChg chg="add del">
          <ac:chgData name="Yiying Jiao" userId="dad89eff-c5db-47ef-b2c9-fb1a784356ef" providerId="ADAL" clId="{19110BB1-8C97-480C-80DA-BF92213E29C6}" dt="2026-02-23T03:44:48.881" v="902" actId="26606"/>
          <ac:spMkLst>
            <pc:docMk/>
            <pc:sldMk cId="3721577537" sldId="256"/>
            <ac:spMk id="11" creationId="{5E7AA7E8-8006-4E1F-A566-FCF37EE6F35D}"/>
          </ac:spMkLst>
        </pc:spChg>
        <pc:spChg chg="add del">
          <ac:chgData name="Yiying Jiao" userId="dad89eff-c5db-47ef-b2c9-fb1a784356ef" providerId="ADAL" clId="{19110BB1-8C97-480C-80DA-BF92213E29C6}" dt="2026-02-23T03:45:09.725" v="904" actId="26606"/>
          <ac:spMkLst>
            <pc:docMk/>
            <pc:sldMk cId="3721577537" sldId="256"/>
            <ac:spMk id="18" creationId="{C7D023E4-8DE1-436E-9847-ED6A4B4B04FD}"/>
          </ac:spMkLst>
        </pc:spChg>
        <pc:spChg chg="add del">
          <ac:chgData name="Yiying Jiao" userId="dad89eff-c5db-47ef-b2c9-fb1a784356ef" providerId="ADAL" clId="{19110BB1-8C97-480C-80DA-BF92213E29C6}" dt="2026-02-23T02:41:25.468" v="56" actId="26606"/>
          <ac:spMkLst>
            <pc:docMk/>
            <pc:sldMk cId="3721577537" sldId="256"/>
            <ac:spMk id="20" creationId="{46A89C79-8EF3-4AF9-B3D9-59A883F41C83}"/>
          </ac:spMkLst>
        </pc:spChg>
        <pc:spChg chg="add del">
          <ac:chgData name="Yiying Jiao" userId="dad89eff-c5db-47ef-b2c9-fb1a784356ef" providerId="ADAL" clId="{19110BB1-8C97-480C-80DA-BF92213E29C6}" dt="2026-02-23T02:41:25.468" v="56" actId="26606"/>
          <ac:spMkLst>
            <pc:docMk/>
            <pc:sldMk cId="3721577537" sldId="256"/>
            <ac:spMk id="21" creationId="{46F1F2C8-798B-4CCE-A851-94AFAF350BED}"/>
          </ac:spMkLst>
        </pc:spChg>
        <pc:spChg chg="add del">
          <ac:chgData name="Yiying Jiao" userId="dad89eff-c5db-47ef-b2c9-fb1a784356ef" providerId="ADAL" clId="{19110BB1-8C97-480C-80DA-BF92213E29C6}" dt="2026-02-23T02:41:25.468" v="56" actId="26606"/>
          <ac:spMkLst>
            <pc:docMk/>
            <pc:sldMk cId="3721577537" sldId="256"/>
            <ac:spMk id="22" creationId="{EFE5CE34-4543-42E5-B82C-1F3D12422CDD}"/>
          </ac:spMkLst>
        </pc:spChg>
        <pc:spChg chg="add del">
          <ac:chgData name="Yiying Jiao" userId="dad89eff-c5db-47ef-b2c9-fb1a784356ef" providerId="ADAL" clId="{19110BB1-8C97-480C-80DA-BF92213E29C6}" dt="2026-02-23T02:41:25.468" v="56" actId="26606"/>
          <ac:spMkLst>
            <pc:docMk/>
            <pc:sldMk cId="3721577537" sldId="256"/>
            <ac:spMk id="23" creationId="{755E9CD0-04B0-4A3C-B291-AD913379C713}"/>
          </ac:spMkLst>
        </pc:spChg>
        <pc:spChg chg="add del">
          <ac:chgData name="Yiying Jiao" userId="dad89eff-c5db-47ef-b2c9-fb1a784356ef" providerId="ADAL" clId="{19110BB1-8C97-480C-80DA-BF92213E29C6}" dt="2026-02-23T02:41:25.468" v="56" actId="26606"/>
          <ac:spMkLst>
            <pc:docMk/>
            <pc:sldMk cId="3721577537" sldId="256"/>
            <ac:spMk id="24" creationId="{72AF41FE-63D7-4695-81D2-66D2510E4486}"/>
          </ac:spMkLst>
        </pc:spChg>
        <pc:spChg chg="add del">
          <ac:chgData name="Yiying Jiao" userId="dad89eff-c5db-47ef-b2c9-fb1a784356ef" providerId="ADAL" clId="{19110BB1-8C97-480C-80DA-BF92213E29C6}" dt="2026-02-23T02:41:25.468" v="56" actId="26606"/>
          <ac:spMkLst>
            <pc:docMk/>
            <pc:sldMk cId="3721577537" sldId="256"/>
            <ac:spMk id="25" creationId="{1DD8BF3B-6066-418C-8D1A-75C5E396FC04}"/>
          </ac:spMkLst>
        </pc:spChg>
        <pc:spChg chg="add del">
          <ac:chgData name="Yiying Jiao" userId="dad89eff-c5db-47ef-b2c9-fb1a784356ef" providerId="ADAL" clId="{19110BB1-8C97-480C-80DA-BF92213E29C6}" dt="2026-02-23T02:41:25.468" v="56" actId="26606"/>
          <ac:spMkLst>
            <pc:docMk/>
            <pc:sldMk cId="3721577537" sldId="256"/>
            <ac:spMk id="26" creationId="{80BC66F9-7A74-4286-AD22-1174052CC22C}"/>
          </ac:spMkLst>
        </pc:spChg>
        <pc:spChg chg="add del">
          <ac:chgData name="Yiying Jiao" userId="dad89eff-c5db-47ef-b2c9-fb1a784356ef" providerId="ADAL" clId="{19110BB1-8C97-480C-80DA-BF92213E29C6}" dt="2026-02-23T02:41:25.468" v="56" actId="26606"/>
          <ac:spMkLst>
            <pc:docMk/>
            <pc:sldMk cId="3721577537" sldId="256"/>
            <ac:spMk id="27" creationId="{D8142CC3-2B5C-48E6-9DF0-6C8ACBAF23EF}"/>
          </ac:spMkLst>
        </pc:spChg>
        <pc:spChg chg="add del">
          <ac:chgData name="Yiying Jiao" userId="dad89eff-c5db-47ef-b2c9-fb1a784356ef" providerId="ADAL" clId="{19110BB1-8C97-480C-80DA-BF92213E29C6}" dt="2026-02-23T03:45:09.725" v="904" actId="26606"/>
          <ac:spMkLst>
            <pc:docMk/>
            <pc:sldMk cId="3721577537" sldId="256"/>
            <ac:spMk id="29" creationId="{63C1F321-BB96-4700-B3CE-1A6156067F44}"/>
          </ac:spMkLst>
        </pc:spChg>
        <pc:spChg chg="add">
          <ac:chgData name="Yiying Jiao" userId="dad89eff-c5db-47ef-b2c9-fb1a784356ef" providerId="ADAL" clId="{19110BB1-8C97-480C-80DA-BF92213E29C6}" dt="2026-02-23T03:45:09.725" v="905" actId="26606"/>
          <ac:spMkLst>
            <pc:docMk/>
            <pc:sldMk cId="3721577537" sldId="256"/>
            <ac:spMk id="38" creationId="{F12E7CC5-C78B-4EBD-9565-3FA00FAA6CF2}"/>
          </ac:spMkLst>
        </pc:spChg>
        <pc:spChg chg="add">
          <ac:chgData name="Yiying Jiao" userId="dad89eff-c5db-47ef-b2c9-fb1a784356ef" providerId="ADAL" clId="{19110BB1-8C97-480C-80DA-BF92213E29C6}" dt="2026-02-23T03:45:09.725" v="905" actId="26606"/>
          <ac:spMkLst>
            <pc:docMk/>
            <pc:sldMk cId="3721577537" sldId="256"/>
            <ac:spMk id="39" creationId="{3A4529A5-F675-429F-8044-01372BB13422}"/>
          </ac:spMkLst>
        </pc:spChg>
        <pc:spChg chg="add">
          <ac:chgData name="Yiying Jiao" userId="dad89eff-c5db-47ef-b2c9-fb1a784356ef" providerId="ADAL" clId="{19110BB1-8C97-480C-80DA-BF92213E29C6}" dt="2026-02-23T03:45:09.725" v="905" actId="26606"/>
          <ac:spMkLst>
            <pc:docMk/>
            <pc:sldMk cId="3721577537" sldId="256"/>
            <ac:spMk id="40" creationId="{32C5B66D-E390-4A14-AB60-69626CBF294E}"/>
          </ac:spMkLst>
        </pc:spChg>
        <pc:spChg chg="add">
          <ac:chgData name="Yiying Jiao" userId="dad89eff-c5db-47ef-b2c9-fb1a784356ef" providerId="ADAL" clId="{19110BB1-8C97-480C-80DA-BF92213E29C6}" dt="2026-02-23T03:45:09.725" v="905" actId="26606"/>
          <ac:spMkLst>
            <pc:docMk/>
            <pc:sldMk cId="3721577537" sldId="256"/>
            <ac:spMk id="41" creationId="{646273DA-F933-4D17-A5FE-B1EF87FD7A20}"/>
          </ac:spMkLst>
        </pc:spChg>
        <pc:grpChg chg="add del">
          <ac:chgData name="Yiying Jiao" userId="dad89eff-c5db-47ef-b2c9-fb1a784356ef" providerId="ADAL" clId="{19110BB1-8C97-480C-80DA-BF92213E29C6}" dt="2026-02-23T02:41:14.917" v="54" actId="26606"/>
          <ac:grpSpMkLst>
            <pc:docMk/>
            <pc:sldMk cId="3721577537" sldId="256"/>
            <ac:grpSpMk id="12" creationId="{DA02BEE4-A5D4-40AF-882D-49D34B086FFF}"/>
          </ac:grpSpMkLst>
        </pc:grpChg>
        <pc:grpChg chg="add del">
          <ac:chgData name="Yiying Jiao" userId="dad89eff-c5db-47ef-b2c9-fb1a784356ef" providerId="ADAL" clId="{19110BB1-8C97-480C-80DA-BF92213E29C6}" dt="2026-02-23T03:45:09.725" v="904" actId="26606"/>
          <ac:grpSpMkLst>
            <pc:docMk/>
            <pc:sldMk cId="3721577537" sldId="256"/>
            <ac:grpSpMk id="15" creationId="{3FA1AD64-F15F-417D-956C-B2C211FC905E}"/>
          </ac:grpSpMkLst>
        </pc:grpChg>
        <pc:grpChg chg="add del">
          <ac:chgData name="Yiying Jiao" userId="dad89eff-c5db-47ef-b2c9-fb1a784356ef" providerId="ADAL" clId="{19110BB1-8C97-480C-80DA-BF92213E29C6}" dt="2026-02-23T03:45:09.725" v="904" actId="26606"/>
          <ac:grpSpMkLst>
            <pc:docMk/>
            <pc:sldMk cId="3721577537" sldId="256"/>
            <ac:grpSpMk id="19" creationId="{43F5E015-E085-4624-B431-B42414448684}"/>
          </ac:grpSpMkLst>
        </pc:grpChg>
        <pc:cxnChg chg="add del">
          <ac:chgData name="Yiying Jiao" userId="dad89eff-c5db-47ef-b2c9-fb1a784356ef" providerId="ADAL" clId="{19110BB1-8C97-480C-80DA-BF92213E29C6}" dt="2026-02-23T03:45:09.725" v="905" actId="26606"/>
          <ac:cxnSpMkLst>
            <pc:docMk/>
            <pc:sldMk cId="3721577537" sldId="256"/>
            <ac:cxnSpMk id="6" creationId="{56020367-4FD5-4596-8E10-C5F095CD8DBF}"/>
          </ac:cxnSpMkLst>
        </pc:cxnChg>
        <pc:cxnChg chg="add del">
          <ac:chgData name="Yiying Jiao" userId="dad89eff-c5db-47ef-b2c9-fb1a784356ef" providerId="ADAL" clId="{19110BB1-8C97-480C-80DA-BF92213E29C6}" dt="2026-02-23T03:44:48.881" v="902" actId="26606"/>
          <ac:cxnSpMkLst>
            <pc:docMk/>
            <pc:sldMk cId="3721577537" sldId="256"/>
            <ac:cxnSpMk id="13" creationId="{56020367-4FD5-4596-8E10-C5F095CD8DBF}"/>
          </ac:cxnSpMkLst>
        </pc:cxnChg>
      </pc:sldChg>
      <pc:sldChg chg="addSp modSp new mod setBg">
        <pc:chgData name="Yiying Jiao" userId="dad89eff-c5db-47ef-b2c9-fb1a784356ef" providerId="ADAL" clId="{19110BB1-8C97-480C-80DA-BF92213E29C6}" dt="2026-02-23T08:40:55.274" v="1284" actId="26606"/>
        <pc:sldMkLst>
          <pc:docMk/>
          <pc:sldMk cId="2572766728" sldId="257"/>
        </pc:sldMkLst>
        <pc:spChg chg="mod">
          <ac:chgData name="Yiying Jiao" userId="dad89eff-c5db-47ef-b2c9-fb1a784356ef" providerId="ADAL" clId="{19110BB1-8C97-480C-80DA-BF92213E29C6}" dt="2026-02-23T08:40:55.274" v="1284" actId="26606"/>
          <ac:spMkLst>
            <pc:docMk/>
            <pc:sldMk cId="2572766728" sldId="257"/>
            <ac:spMk id="2" creationId="{77416E0E-A807-12FF-1ED6-FFE97550627A}"/>
          </ac:spMkLst>
        </pc:spChg>
        <pc:spChg chg="mod">
          <ac:chgData name="Yiying Jiao" userId="dad89eff-c5db-47ef-b2c9-fb1a784356ef" providerId="ADAL" clId="{19110BB1-8C97-480C-80DA-BF92213E29C6}" dt="2026-02-23T08:40:55.274" v="1284" actId="26606"/>
          <ac:spMkLst>
            <pc:docMk/>
            <pc:sldMk cId="2572766728" sldId="257"/>
            <ac:spMk id="3" creationId="{6BE88AA2-E47A-CBE1-FB51-CA721AD13747}"/>
          </ac:spMkLst>
        </pc:spChg>
        <pc:graphicFrameChg chg="add mod">
          <ac:chgData name="Yiying Jiao" userId="dad89eff-c5db-47ef-b2c9-fb1a784356ef" providerId="ADAL" clId="{19110BB1-8C97-480C-80DA-BF92213E29C6}" dt="2026-02-23T02:45:34.377" v="144"/>
          <ac:graphicFrameMkLst>
            <pc:docMk/>
            <pc:sldMk cId="2572766728" sldId="257"/>
            <ac:graphicFrameMk id="4" creationId="{FAB040E9-D353-E2A9-ADB4-F2888321A2C9}"/>
          </ac:graphicFrameMkLst>
        </pc:graphicFrameChg>
        <pc:picChg chg="add">
          <ac:chgData name="Yiying Jiao" userId="dad89eff-c5db-47ef-b2c9-fb1a784356ef" providerId="ADAL" clId="{19110BB1-8C97-480C-80DA-BF92213E29C6}" dt="2026-02-23T08:40:55.274" v="1284" actId="26606"/>
          <ac:picMkLst>
            <pc:docMk/>
            <pc:sldMk cId="2572766728" sldId="257"/>
            <ac:picMk id="5" creationId="{6F2FA7D4-F44A-A79C-2377-CB9E96A5CF74}"/>
          </ac:picMkLst>
        </pc:picChg>
        <pc:cxnChg chg="add">
          <ac:chgData name="Yiying Jiao" userId="dad89eff-c5db-47ef-b2c9-fb1a784356ef" providerId="ADAL" clId="{19110BB1-8C97-480C-80DA-BF92213E29C6}" dt="2026-02-23T08:40:55.274" v="1284" actId="26606"/>
          <ac:cxnSpMkLst>
            <pc:docMk/>
            <pc:sldMk cId="2572766728" sldId="257"/>
            <ac:cxnSpMk id="9" creationId="{1503BFE4-729B-D9D0-C17B-501E6AF1127A}"/>
          </ac:cxnSpMkLst>
        </pc:cxnChg>
      </pc:sldChg>
      <pc:sldChg chg="new del">
        <pc:chgData name="Yiying Jiao" userId="dad89eff-c5db-47ef-b2c9-fb1a784356ef" providerId="ADAL" clId="{19110BB1-8C97-480C-80DA-BF92213E29C6}" dt="2026-02-23T02:41:25.885" v="57" actId="680"/>
        <pc:sldMkLst>
          <pc:docMk/>
          <pc:sldMk cId="2764991313" sldId="258"/>
        </pc:sldMkLst>
      </pc:sldChg>
      <pc:sldChg chg="addSp delSp modSp new del mod">
        <pc:chgData name="Yiying Jiao" userId="dad89eff-c5db-47ef-b2c9-fb1a784356ef" providerId="ADAL" clId="{19110BB1-8C97-480C-80DA-BF92213E29C6}" dt="2026-02-23T03:24:15.298" v="710" actId="47"/>
        <pc:sldMkLst>
          <pc:docMk/>
          <pc:sldMk cId="3998107738" sldId="258"/>
        </pc:sldMkLst>
        <pc:spChg chg="mod">
          <ac:chgData name="Yiying Jiao" userId="dad89eff-c5db-47ef-b2c9-fb1a784356ef" providerId="ADAL" clId="{19110BB1-8C97-480C-80DA-BF92213E29C6}" dt="2026-02-23T02:46:31.581" v="296" actId="20577"/>
          <ac:spMkLst>
            <pc:docMk/>
            <pc:sldMk cId="3998107738" sldId="258"/>
            <ac:spMk id="2" creationId="{E7963618-8F07-3575-7C3D-41455C3AE22F}"/>
          </ac:spMkLst>
        </pc:spChg>
        <pc:spChg chg="del mod">
          <ac:chgData name="Yiying Jiao" userId="dad89eff-c5db-47ef-b2c9-fb1a784356ef" providerId="ADAL" clId="{19110BB1-8C97-480C-80DA-BF92213E29C6}" dt="2026-02-23T03:21:52.527" v="641" actId="26606"/>
          <ac:spMkLst>
            <pc:docMk/>
            <pc:sldMk cId="3998107738" sldId="258"/>
            <ac:spMk id="3" creationId="{A10BD285-E6F6-C4B0-EF7B-0DA6E5107624}"/>
          </ac:spMkLst>
        </pc:spChg>
        <pc:graphicFrameChg chg="add mod modGraphic">
          <ac:chgData name="Yiying Jiao" userId="dad89eff-c5db-47ef-b2c9-fb1a784356ef" providerId="ADAL" clId="{19110BB1-8C97-480C-80DA-BF92213E29C6}" dt="2026-02-23T03:23:18.296" v="672" actId="20577"/>
          <ac:graphicFrameMkLst>
            <pc:docMk/>
            <pc:sldMk cId="3998107738" sldId="258"/>
            <ac:graphicFrameMk id="5" creationId="{B885D0B1-EC1D-3298-62D5-38950F7345AB}"/>
          </ac:graphicFrameMkLst>
        </pc:graphicFrameChg>
      </pc:sldChg>
      <pc:sldChg chg="addSp delSp modSp new mod ord setBg">
        <pc:chgData name="Yiying Jiao" userId="dad89eff-c5db-47ef-b2c9-fb1a784356ef" providerId="ADAL" clId="{19110BB1-8C97-480C-80DA-BF92213E29C6}" dt="2026-02-23T08:46:00.201" v="1403" actId="20577"/>
        <pc:sldMkLst>
          <pc:docMk/>
          <pc:sldMk cId="2590067795" sldId="259"/>
        </pc:sldMkLst>
        <pc:spChg chg="mod">
          <ac:chgData name="Yiying Jiao" userId="dad89eff-c5db-47ef-b2c9-fb1a784356ef" providerId="ADAL" clId="{19110BB1-8C97-480C-80DA-BF92213E29C6}" dt="2026-02-23T08:40:27.661" v="1283" actId="20577"/>
          <ac:spMkLst>
            <pc:docMk/>
            <pc:sldMk cId="2590067795" sldId="259"/>
            <ac:spMk id="2" creationId="{AA6A7ADC-246D-80E9-1A93-B4FBB8AE81E7}"/>
          </ac:spMkLst>
        </pc:spChg>
        <pc:spChg chg="add del mod">
          <ac:chgData name="Yiying Jiao" userId="dad89eff-c5db-47ef-b2c9-fb1a784356ef" providerId="ADAL" clId="{19110BB1-8C97-480C-80DA-BF92213E29C6}" dt="2026-02-23T03:29:53.709" v="894" actId="26606"/>
          <ac:spMkLst>
            <pc:docMk/>
            <pc:sldMk cId="2590067795" sldId="259"/>
            <ac:spMk id="3" creationId="{44CE9B99-1CA4-6203-7F27-7F3D50CDE6BF}"/>
          </ac:spMkLst>
        </pc:spChg>
        <pc:spChg chg="add del">
          <ac:chgData name="Yiying Jiao" userId="dad89eff-c5db-47ef-b2c9-fb1a784356ef" providerId="ADAL" clId="{19110BB1-8C97-480C-80DA-BF92213E29C6}" dt="2026-02-23T03:29:41.559" v="885" actId="26606"/>
          <ac:spMkLst>
            <pc:docMk/>
            <pc:sldMk cId="2590067795" sldId="259"/>
            <ac:spMk id="9" creationId="{BACC6370-2D7E-4714-9D71-7542949D7D5D}"/>
          </ac:spMkLst>
        </pc:spChg>
        <pc:spChg chg="add del">
          <ac:chgData name="Yiying Jiao" userId="dad89eff-c5db-47ef-b2c9-fb1a784356ef" providerId="ADAL" clId="{19110BB1-8C97-480C-80DA-BF92213E29C6}" dt="2026-02-23T03:29:41.559" v="885" actId="26606"/>
          <ac:spMkLst>
            <pc:docMk/>
            <pc:sldMk cId="2590067795" sldId="259"/>
            <ac:spMk id="11" creationId="{F68B3F68-107C-434F-AA38-110D5EA91B85}"/>
          </ac:spMkLst>
        </pc:spChg>
        <pc:spChg chg="add del">
          <ac:chgData name="Yiying Jiao" userId="dad89eff-c5db-47ef-b2c9-fb1a784356ef" providerId="ADAL" clId="{19110BB1-8C97-480C-80DA-BF92213E29C6}" dt="2026-02-23T03:29:41.559" v="885" actId="26606"/>
          <ac:spMkLst>
            <pc:docMk/>
            <pc:sldMk cId="2590067795" sldId="259"/>
            <ac:spMk id="13" creationId="{AAD0DBB9-1A4B-4391-81D4-CB19F9AB918A}"/>
          </ac:spMkLst>
        </pc:spChg>
        <pc:spChg chg="add del">
          <ac:chgData name="Yiying Jiao" userId="dad89eff-c5db-47ef-b2c9-fb1a784356ef" providerId="ADAL" clId="{19110BB1-8C97-480C-80DA-BF92213E29C6}" dt="2026-02-23T03:29:41.559" v="885" actId="26606"/>
          <ac:spMkLst>
            <pc:docMk/>
            <pc:sldMk cId="2590067795" sldId="259"/>
            <ac:spMk id="15" creationId="{063BBA22-50EA-4C4D-BE05-F1CE4E63AA56}"/>
          </ac:spMkLst>
        </pc:spChg>
        <pc:spChg chg="add del">
          <ac:chgData name="Yiying Jiao" userId="dad89eff-c5db-47ef-b2c9-fb1a784356ef" providerId="ADAL" clId="{19110BB1-8C97-480C-80DA-BF92213E29C6}" dt="2026-02-23T03:29:42.561" v="887" actId="26606"/>
          <ac:spMkLst>
            <pc:docMk/>
            <pc:sldMk cId="2590067795" sldId="259"/>
            <ac:spMk id="17" creationId="{BACC6370-2D7E-4714-9D71-7542949D7D5D}"/>
          </ac:spMkLst>
        </pc:spChg>
        <pc:spChg chg="add del">
          <ac:chgData name="Yiying Jiao" userId="dad89eff-c5db-47ef-b2c9-fb1a784356ef" providerId="ADAL" clId="{19110BB1-8C97-480C-80DA-BF92213E29C6}" dt="2026-02-23T03:29:42.561" v="887" actId="26606"/>
          <ac:spMkLst>
            <pc:docMk/>
            <pc:sldMk cId="2590067795" sldId="259"/>
            <ac:spMk id="18" creationId="{F68B3F68-107C-434F-AA38-110D5EA91B85}"/>
          </ac:spMkLst>
        </pc:spChg>
        <pc:spChg chg="add del">
          <ac:chgData name="Yiying Jiao" userId="dad89eff-c5db-47ef-b2c9-fb1a784356ef" providerId="ADAL" clId="{19110BB1-8C97-480C-80DA-BF92213E29C6}" dt="2026-02-23T03:29:42.561" v="887" actId="26606"/>
          <ac:spMkLst>
            <pc:docMk/>
            <pc:sldMk cId="2590067795" sldId="259"/>
            <ac:spMk id="19" creationId="{AAD0DBB9-1A4B-4391-81D4-CB19F9AB918A}"/>
          </ac:spMkLst>
        </pc:spChg>
        <pc:spChg chg="add del">
          <ac:chgData name="Yiying Jiao" userId="dad89eff-c5db-47ef-b2c9-fb1a784356ef" providerId="ADAL" clId="{19110BB1-8C97-480C-80DA-BF92213E29C6}" dt="2026-02-23T03:29:42.561" v="887" actId="26606"/>
          <ac:spMkLst>
            <pc:docMk/>
            <pc:sldMk cId="2590067795" sldId="259"/>
            <ac:spMk id="20" creationId="{063BBA22-50EA-4C4D-BE05-F1CE4E63AA56}"/>
          </ac:spMkLst>
        </pc:spChg>
        <pc:spChg chg="add del">
          <ac:chgData name="Yiying Jiao" userId="dad89eff-c5db-47ef-b2c9-fb1a784356ef" providerId="ADAL" clId="{19110BB1-8C97-480C-80DA-BF92213E29C6}" dt="2026-02-23T03:29:52.158" v="889" actId="26606"/>
          <ac:spMkLst>
            <pc:docMk/>
            <pc:sldMk cId="2590067795" sldId="259"/>
            <ac:spMk id="23" creationId="{BACC6370-2D7E-4714-9D71-7542949D7D5D}"/>
          </ac:spMkLst>
        </pc:spChg>
        <pc:spChg chg="add del">
          <ac:chgData name="Yiying Jiao" userId="dad89eff-c5db-47ef-b2c9-fb1a784356ef" providerId="ADAL" clId="{19110BB1-8C97-480C-80DA-BF92213E29C6}" dt="2026-02-23T03:29:52.158" v="889" actId="26606"/>
          <ac:spMkLst>
            <pc:docMk/>
            <pc:sldMk cId="2590067795" sldId="259"/>
            <ac:spMk id="24" creationId="{F68B3F68-107C-434F-AA38-110D5EA91B85}"/>
          </ac:spMkLst>
        </pc:spChg>
        <pc:spChg chg="add del">
          <ac:chgData name="Yiying Jiao" userId="dad89eff-c5db-47ef-b2c9-fb1a784356ef" providerId="ADAL" clId="{19110BB1-8C97-480C-80DA-BF92213E29C6}" dt="2026-02-23T03:29:52.158" v="889" actId="26606"/>
          <ac:spMkLst>
            <pc:docMk/>
            <pc:sldMk cId="2590067795" sldId="259"/>
            <ac:spMk id="25" creationId="{AAD0DBB9-1A4B-4391-81D4-CB19F9AB918A}"/>
          </ac:spMkLst>
        </pc:spChg>
        <pc:spChg chg="add del">
          <ac:chgData name="Yiying Jiao" userId="dad89eff-c5db-47ef-b2c9-fb1a784356ef" providerId="ADAL" clId="{19110BB1-8C97-480C-80DA-BF92213E29C6}" dt="2026-02-23T03:29:52.158" v="889" actId="26606"/>
          <ac:spMkLst>
            <pc:docMk/>
            <pc:sldMk cId="2590067795" sldId="259"/>
            <ac:spMk id="26" creationId="{063BBA22-50EA-4C4D-BE05-F1CE4E63AA56}"/>
          </ac:spMkLst>
        </pc:spChg>
        <pc:spChg chg="add del">
          <ac:chgData name="Yiying Jiao" userId="dad89eff-c5db-47ef-b2c9-fb1a784356ef" providerId="ADAL" clId="{19110BB1-8C97-480C-80DA-BF92213E29C6}" dt="2026-02-23T03:29:53.274" v="891" actId="26606"/>
          <ac:spMkLst>
            <pc:docMk/>
            <pc:sldMk cId="2590067795" sldId="259"/>
            <ac:spMk id="29" creationId="{345A976A-8DE3-4B67-B94B-2044FDD12899}"/>
          </ac:spMkLst>
        </pc:spChg>
        <pc:spChg chg="add del">
          <ac:chgData name="Yiying Jiao" userId="dad89eff-c5db-47ef-b2c9-fb1a784356ef" providerId="ADAL" clId="{19110BB1-8C97-480C-80DA-BF92213E29C6}" dt="2026-02-23T03:29:53.274" v="891" actId="26606"/>
          <ac:spMkLst>
            <pc:docMk/>
            <pc:sldMk cId="2590067795" sldId="259"/>
            <ac:spMk id="30" creationId="{6EAAA1B9-2DDB-49C9-A037-A523D2F13C15}"/>
          </ac:spMkLst>
        </pc:spChg>
        <pc:spChg chg="add del">
          <ac:chgData name="Yiying Jiao" userId="dad89eff-c5db-47ef-b2c9-fb1a784356ef" providerId="ADAL" clId="{19110BB1-8C97-480C-80DA-BF92213E29C6}" dt="2026-02-23T03:29:53.678" v="893" actId="26606"/>
          <ac:spMkLst>
            <pc:docMk/>
            <pc:sldMk cId="2590067795" sldId="259"/>
            <ac:spMk id="40" creationId="{BACC6370-2D7E-4714-9D71-7542949D7D5D}"/>
          </ac:spMkLst>
        </pc:spChg>
        <pc:spChg chg="add del">
          <ac:chgData name="Yiying Jiao" userId="dad89eff-c5db-47ef-b2c9-fb1a784356ef" providerId="ADAL" clId="{19110BB1-8C97-480C-80DA-BF92213E29C6}" dt="2026-02-23T03:29:53.678" v="893" actId="26606"/>
          <ac:spMkLst>
            <pc:docMk/>
            <pc:sldMk cId="2590067795" sldId="259"/>
            <ac:spMk id="41" creationId="{F68B3F68-107C-434F-AA38-110D5EA91B85}"/>
          </ac:spMkLst>
        </pc:spChg>
        <pc:spChg chg="add del">
          <ac:chgData name="Yiying Jiao" userId="dad89eff-c5db-47ef-b2c9-fb1a784356ef" providerId="ADAL" clId="{19110BB1-8C97-480C-80DA-BF92213E29C6}" dt="2026-02-23T03:29:53.678" v="893" actId="26606"/>
          <ac:spMkLst>
            <pc:docMk/>
            <pc:sldMk cId="2590067795" sldId="259"/>
            <ac:spMk id="42" creationId="{AAD0DBB9-1A4B-4391-81D4-CB19F9AB918A}"/>
          </ac:spMkLst>
        </pc:spChg>
        <pc:spChg chg="add del">
          <ac:chgData name="Yiying Jiao" userId="dad89eff-c5db-47ef-b2c9-fb1a784356ef" providerId="ADAL" clId="{19110BB1-8C97-480C-80DA-BF92213E29C6}" dt="2026-02-23T03:29:53.678" v="893" actId="26606"/>
          <ac:spMkLst>
            <pc:docMk/>
            <pc:sldMk cId="2590067795" sldId="259"/>
            <ac:spMk id="43" creationId="{063BBA22-50EA-4C4D-BE05-F1CE4E63AA56}"/>
          </ac:spMkLst>
        </pc:spChg>
        <pc:spChg chg="add">
          <ac:chgData name="Yiying Jiao" userId="dad89eff-c5db-47ef-b2c9-fb1a784356ef" providerId="ADAL" clId="{19110BB1-8C97-480C-80DA-BF92213E29C6}" dt="2026-02-23T03:29:53.709" v="894" actId="26606"/>
          <ac:spMkLst>
            <pc:docMk/>
            <pc:sldMk cId="2590067795" sldId="259"/>
            <ac:spMk id="46" creationId="{BACC6370-2D7E-4714-9D71-7542949D7D5D}"/>
          </ac:spMkLst>
        </pc:spChg>
        <pc:spChg chg="add">
          <ac:chgData name="Yiying Jiao" userId="dad89eff-c5db-47ef-b2c9-fb1a784356ef" providerId="ADAL" clId="{19110BB1-8C97-480C-80DA-BF92213E29C6}" dt="2026-02-23T03:29:53.709" v="894" actId="26606"/>
          <ac:spMkLst>
            <pc:docMk/>
            <pc:sldMk cId="2590067795" sldId="259"/>
            <ac:spMk id="47" creationId="{F68B3F68-107C-434F-AA38-110D5EA91B85}"/>
          </ac:spMkLst>
        </pc:spChg>
        <pc:spChg chg="add">
          <ac:chgData name="Yiying Jiao" userId="dad89eff-c5db-47ef-b2c9-fb1a784356ef" providerId="ADAL" clId="{19110BB1-8C97-480C-80DA-BF92213E29C6}" dt="2026-02-23T03:29:53.709" v="894" actId="26606"/>
          <ac:spMkLst>
            <pc:docMk/>
            <pc:sldMk cId="2590067795" sldId="259"/>
            <ac:spMk id="48" creationId="{AAD0DBB9-1A4B-4391-81D4-CB19F9AB918A}"/>
          </ac:spMkLst>
        </pc:spChg>
        <pc:spChg chg="add">
          <ac:chgData name="Yiying Jiao" userId="dad89eff-c5db-47ef-b2c9-fb1a784356ef" providerId="ADAL" clId="{19110BB1-8C97-480C-80DA-BF92213E29C6}" dt="2026-02-23T03:29:53.709" v="894" actId="26606"/>
          <ac:spMkLst>
            <pc:docMk/>
            <pc:sldMk cId="2590067795" sldId="259"/>
            <ac:spMk id="49" creationId="{063BBA22-50EA-4C4D-BE05-F1CE4E63AA56}"/>
          </ac:spMkLst>
        </pc:spChg>
        <pc:grpChg chg="add del">
          <ac:chgData name="Yiying Jiao" userId="dad89eff-c5db-47ef-b2c9-fb1a784356ef" providerId="ADAL" clId="{19110BB1-8C97-480C-80DA-BF92213E29C6}" dt="2026-02-23T03:29:53.274" v="891" actId="26606"/>
          <ac:grpSpMkLst>
            <pc:docMk/>
            <pc:sldMk cId="2590067795" sldId="259"/>
            <ac:grpSpMk id="31" creationId="{76566969-F813-4CC5-B3E9-363D85B55C3B}"/>
          </ac:grpSpMkLst>
        </pc:grpChg>
        <pc:grpChg chg="add del">
          <ac:chgData name="Yiying Jiao" userId="dad89eff-c5db-47ef-b2c9-fb1a784356ef" providerId="ADAL" clId="{19110BB1-8C97-480C-80DA-BF92213E29C6}" dt="2026-02-23T03:29:53.274" v="891" actId="26606"/>
          <ac:grpSpMkLst>
            <pc:docMk/>
            <pc:sldMk cId="2590067795" sldId="259"/>
            <ac:grpSpMk id="34" creationId="{0217D733-97B6-4C43-AF0C-5E3CB0EA132A}"/>
          </ac:grpSpMkLst>
        </pc:grpChg>
        <pc:graphicFrameChg chg="add del">
          <ac:chgData name="Yiying Jiao" userId="dad89eff-c5db-47ef-b2c9-fb1a784356ef" providerId="ADAL" clId="{19110BB1-8C97-480C-80DA-BF92213E29C6}" dt="2026-02-23T03:29:41.559" v="885" actId="26606"/>
          <ac:graphicFrameMkLst>
            <pc:docMk/>
            <pc:sldMk cId="2590067795" sldId="259"/>
            <ac:graphicFrameMk id="5" creationId="{0D3D3A7C-D53E-0DC7-EEFB-BDD527125458}"/>
          </ac:graphicFrameMkLst>
        </pc:graphicFrameChg>
        <pc:graphicFrameChg chg="add del">
          <ac:chgData name="Yiying Jiao" userId="dad89eff-c5db-47ef-b2c9-fb1a784356ef" providerId="ADAL" clId="{19110BB1-8C97-480C-80DA-BF92213E29C6}" dt="2026-02-23T03:29:42.561" v="887" actId="26606"/>
          <ac:graphicFrameMkLst>
            <pc:docMk/>
            <pc:sldMk cId="2590067795" sldId="259"/>
            <ac:graphicFrameMk id="21" creationId="{9619D922-D218-3B66-EA29-E1B51B02CF48}"/>
          </ac:graphicFrameMkLst>
        </pc:graphicFrameChg>
        <pc:graphicFrameChg chg="add del">
          <ac:chgData name="Yiying Jiao" userId="dad89eff-c5db-47ef-b2c9-fb1a784356ef" providerId="ADAL" clId="{19110BB1-8C97-480C-80DA-BF92213E29C6}" dt="2026-02-23T03:29:52.158" v="889" actId="26606"/>
          <ac:graphicFrameMkLst>
            <pc:docMk/>
            <pc:sldMk cId="2590067795" sldId="259"/>
            <ac:graphicFrameMk id="27" creationId="{0D3D3A7C-D53E-0DC7-EEFB-BDD527125458}"/>
          </ac:graphicFrameMkLst>
        </pc:graphicFrameChg>
        <pc:graphicFrameChg chg="add del">
          <ac:chgData name="Yiying Jiao" userId="dad89eff-c5db-47ef-b2c9-fb1a784356ef" providerId="ADAL" clId="{19110BB1-8C97-480C-80DA-BF92213E29C6}" dt="2026-02-23T03:29:53.274" v="891" actId="26606"/>
          <ac:graphicFrameMkLst>
            <pc:docMk/>
            <pc:sldMk cId="2590067795" sldId="259"/>
            <ac:graphicFrameMk id="38" creationId="{C2B20B6B-9B9F-19A9-36F0-83C0FF719370}"/>
          </ac:graphicFrameMkLst>
        </pc:graphicFrameChg>
        <pc:graphicFrameChg chg="add del">
          <ac:chgData name="Yiying Jiao" userId="dad89eff-c5db-47ef-b2c9-fb1a784356ef" providerId="ADAL" clId="{19110BB1-8C97-480C-80DA-BF92213E29C6}" dt="2026-02-23T03:29:53.678" v="893" actId="26606"/>
          <ac:graphicFrameMkLst>
            <pc:docMk/>
            <pc:sldMk cId="2590067795" sldId="259"/>
            <ac:graphicFrameMk id="44" creationId="{F7C0FC81-4BE0-604A-3EEA-F6B46ABBD089}"/>
          </ac:graphicFrameMkLst>
        </pc:graphicFrameChg>
        <pc:graphicFrameChg chg="add mod modGraphic">
          <ac:chgData name="Yiying Jiao" userId="dad89eff-c5db-47ef-b2c9-fb1a784356ef" providerId="ADAL" clId="{19110BB1-8C97-480C-80DA-BF92213E29C6}" dt="2026-02-23T08:46:00.201" v="1403" actId="20577"/>
          <ac:graphicFrameMkLst>
            <pc:docMk/>
            <pc:sldMk cId="2590067795" sldId="259"/>
            <ac:graphicFrameMk id="50" creationId="{633491C9-78A5-3EC8-8AAA-9D602767A8E2}"/>
          </ac:graphicFrameMkLst>
        </pc:graphicFrameChg>
      </pc:sldChg>
      <pc:sldChg chg="addSp delSp modSp new mod">
        <pc:chgData name="Yiying Jiao" userId="dad89eff-c5db-47ef-b2c9-fb1a784356ef" providerId="ADAL" clId="{19110BB1-8C97-480C-80DA-BF92213E29C6}" dt="2026-02-23T09:18:52.101" v="2029" actId="22"/>
        <pc:sldMkLst>
          <pc:docMk/>
          <pc:sldMk cId="4194189061" sldId="260"/>
        </pc:sldMkLst>
        <pc:spChg chg="mod">
          <ac:chgData name="Yiying Jiao" userId="dad89eff-c5db-47ef-b2c9-fb1a784356ef" providerId="ADAL" clId="{19110BB1-8C97-480C-80DA-BF92213E29C6}" dt="2026-02-23T02:49:42.997" v="544" actId="20577"/>
          <ac:spMkLst>
            <pc:docMk/>
            <pc:sldMk cId="4194189061" sldId="260"/>
            <ac:spMk id="2" creationId="{170D8FF1-4167-6283-0F47-550DB18769ED}"/>
          </ac:spMkLst>
        </pc:spChg>
        <pc:spChg chg="mod">
          <ac:chgData name="Yiying Jiao" userId="dad89eff-c5db-47ef-b2c9-fb1a784356ef" providerId="ADAL" clId="{19110BB1-8C97-480C-80DA-BF92213E29C6}" dt="2026-02-23T02:50:05.976" v="635" actId="20577"/>
          <ac:spMkLst>
            <pc:docMk/>
            <pc:sldMk cId="4194189061" sldId="260"/>
            <ac:spMk id="3" creationId="{406AF289-728D-DE20-62CE-D60D7A00E514}"/>
          </ac:spMkLst>
        </pc:spChg>
        <pc:spChg chg="add del">
          <ac:chgData name="Yiying Jiao" userId="dad89eff-c5db-47ef-b2c9-fb1a784356ef" providerId="ADAL" clId="{19110BB1-8C97-480C-80DA-BF92213E29C6}" dt="2026-02-23T09:18:52.101" v="2029" actId="22"/>
          <ac:spMkLst>
            <pc:docMk/>
            <pc:sldMk cId="4194189061" sldId="260"/>
            <ac:spMk id="5" creationId="{965A763C-FEE7-C1A8-2E8D-02DF5AD29603}"/>
          </ac:spMkLst>
        </pc:spChg>
      </pc:sldChg>
      <pc:sldChg chg="modSp new mod ord">
        <pc:chgData name="Yiying Jiao" userId="dad89eff-c5db-47ef-b2c9-fb1a784356ef" providerId="ADAL" clId="{19110BB1-8C97-480C-80DA-BF92213E29C6}" dt="2026-02-23T09:14:19.993" v="1904" actId="20577"/>
        <pc:sldMkLst>
          <pc:docMk/>
          <pc:sldMk cId="1679315284" sldId="261"/>
        </pc:sldMkLst>
        <pc:spChg chg="mod">
          <ac:chgData name="Yiying Jiao" userId="dad89eff-c5db-47ef-b2c9-fb1a784356ef" providerId="ADAL" clId="{19110BB1-8C97-480C-80DA-BF92213E29C6}" dt="2026-02-23T08:48:22.131" v="1489" actId="20577"/>
          <ac:spMkLst>
            <pc:docMk/>
            <pc:sldMk cId="1679315284" sldId="261"/>
            <ac:spMk id="2" creationId="{17916A7A-89F9-5E36-47D4-B2214DFF9117}"/>
          </ac:spMkLst>
        </pc:spChg>
        <pc:spChg chg="mod">
          <ac:chgData name="Yiying Jiao" userId="dad89eff-c5db-47ef-b2c9-fb1a784356ef" providerId="ADAL" clId="{19110BB1-8C97-480C-80DA-BF92213E29C6}" dt="2026-02-23T09:14:19.993" v="1904" actId="20577"/>
          <ac:spMkLst>
            <pc:docMk/>
            <pc:sldMk cId="1679315284" sldId="261"/>
            <ac:spMk id="3" creationId="{9F0E11DA-A020-1C80-097C-AEF6882B091A}"/>
          </ac:spMkLst>
        </pc:spChg>
      </pc:sldChg>
      <pc:sldChg chg="addSp delSp modSp new mod ord delAnim modAnim">
        <pc:chgData name="Yiying Jiao" userId="dad89eff-c5db-47ef-b2c9-fb1a784356ef" providerId="ADAL" clId="{19110BB1-8C97-480C-80DA-BF92213E29C6}" dt="2026-02-23T08:44:34.384" v="1354" actId="26606"/>
        <pc:sldMkLst>
          <pc:docMk/>
          <pc:sldMk cId="2032669915" sldId="262"/>
        </pc:sldMkLst>
        <pc:spChg chg="mod">
          <ac:chgData name="Yiying Jiao" userId="dad89eff-c5db-47ef-b2c9-fb1a784356ef" providerId="ADAL" clId="{19110BB1-8C97-480C-80DA-BF92213E29C6}" dt="2026-02-23T03:23:28.258" v="690" actId="20577"/>
          <ac:spMkLst>
            <pc:docMk/>
            <pc:sldMk cId="2032669915" sldId="262"/>
            <ac:spMk id="2" creationId="{550BDD22-8C2A-7C9D-FE42-960D2C6DC06A}"/>
          </ac:spMkLst>
        </pc:spChg>
        <pc:spChg chg="del mod">
          <ac:chgData name="Yiying Jiao" userId="dad89eff-c5db-47ef-b2c9-fb1a784356ef" providerId="ADAL" clId="{19110BB1-8C97-480C-80DA-BF92213E29C6}" dt="2026-02-23T08:44:34.384" v="1354" actId="26606"/>
          <ac:spMkLst>
            <pc:docMk/>
            <pc:sldMk cId="2032669915" sldId="262"/>
            <ac:spMk id="3" creationId="{194EDC7D-92F8-F74C-9126-F22A0E339101}"/>
          </ac:spMkLst>
        </pc:spChg>
        <pc:graphicFrameChg chg="add del mod">
          <ac:chgData name="Yiying Jiao" userId="dad89eff-c5db-47ef-b2c9-fb1a784356ef" providerId="ADAL" clId="{19110BB1-8C97-480C-80DA-BF92213E29C6}" dt="2026-02-23T08:44:18.140" v="1352" actId="21"/>
          <ac:graphicFrameMkLst>
            <pc:docMk/>
            <pc:sldMk cId="2032669915" sldId="262"/>
            <ac:graphicFrameMk id="4" creationId="{BDAED107-48B1-974B-458E-7BC784CBE6F3}"/>
          </ac:graphicFrameMkLst>
        </pc:graphicFrameChg>
        <pc:graphicFrameChg chg="add">
          <ac:chgData name="Yiying Jiao" userId="dad89eff-c5db-47ef-b2c9-fb1a784356ef" providerId="ADAL" clId="{19110BB1-8C97-480C-80DA-BF92213E29C6}" dt="2026-02-23T08:44:34.384" v="1354" actId="26606"/>
          <ac:graphicFrameMkLst>
            <pc:docMk/>
            <pc:sldMk cId="2032669915" sldId="262"/>
            <ac:graphicFrameMk id="5" creationId="{1896A19A-C871-93BB-B912-E3E310B2381C}"/>
          </ac:graphicFrameMkLst>
        </pc:graphicFrameChg>
      </pc:sldChg>
      <pc:sldChg chg="addSp delSp modSp new mod setBg modAnim">
        <pc:chgData name="Yiying Jiao" userId="dad89eff-c5db-47ef-b2c9-fb1a784356ef" providerId="ADAL" clId="{19110BB1-8C97-480C-80DA-BF92213E29C6}" dt="2026-02-23T08:45:15.174" v="1356" actId="20577"/>
        <pc:sldMkLst>
          <pc:docMk/>
          <pc:sldMk cId="1464210002" sldId="263"/>
        </pc:sldMkLst>
        <pc:spChg chg="mod">
          <ac:chgData name="Yiying Jiao" userId="dad89eff-c5db-47ef-b2c9-fb1a784356ef" providerId="ADAL" clId="{19110BB1-8C97-480C-80DA-BF92213E29C6}" dt="2026-02-23T08:41:18.029" v="1285" actId="26606"/>
          <ac:spMkLst>
            <pc:docMk/>
            <pc:sldMk cId="1464210002" sldId="263"/>
            <ac:spMk id="2" creationId="{0BC8BD81-BAC5-7B5C-D544-58E82353E5C0}"/>
          </ac:spMkLst>
        </pc:spChg>
        <pc:spChg chg="add del mod">
          <ac:chgData name="Yiying Jiao" userId="dad89eff-c5db-47ef-b2c9-fb1a784356ef" providerId="ADAL" clId="{19110BB1-8C97-480C-80DA-BF92213E29C6}" dt="2026-02-23T08:45:15.174" v="1356" actId="20577"/>
          <ac:spMkLst>
            <pc:docMk/>
            <pc:sldMk cId="1464210002" sldId="263"/>
            <ac:spMk id="3" creationId="{5F01A5EF-04BD-38DD-1A13-768752B139E3}"/>
          </ac:spMkLst>
        </pc:spChg>
        <pc:spChg chg="add">
          <ac:chgData name="Yiying Jiao" userId="dad89eff-c5db-47ef-b2c9-fb1a784356ef" providerId="ADAL" clId="{19110BB1-8C97-480C-80DA-BF92213E29C6}" dt="2026-02-23T08:41:18.029" v="1285" actId="26606"/>
          <ac:spMkLst>
            <pc:docMk/>
            <pc:sldMk cId="1464210002" sldId="263"/>
            <ac:spMk id="8" creationId="{B6CDA21F-E7AF-4C75-8395-33F58D5B0E45}"/>
          </ac:spMkLst>
        </pc:spChg>
        <pc:spChg chg="add">
          <ac:chgData name="Yiying Jiao" userId="dad89eff-c5db-47ef-b2c9-fb1a784356ef" providerId="ADAL" clId="{19110BB1-8C97-480C-80DA-BF92213E29C6}" dt="2026-02-23T08:41:18.029" v="1285" actId="26606"/>
          <ac:spMkLst>
            <pc:docMk/>
            <pc:sldMk cId="1464210002" sldId="263"/>
            <ac:spMk id="15" creationId="{D5B0017B-2ECA-49AF-B397-DC140825DF8D}"/>
          </ac:spMkLst>
        </pc:spChg>
        <pc:grpChg chg="add">
          <ac:chgData name="Yiying Jiao" userId="dad89eff-c5db-47ef-b2c9-fb1a784356ef" providerId="ADAL" clId="{19110BB1-8C97-480C-80DA-BF92213E29C6}" dt="2026-02-23T08:41:18.029" v="1285" actId="26606"/>
          <ac:grpSpMkLst>
            <pc:docMk/>
            <pc:sldMk cId="1464210002" sldId="263"/>
            <ac:grpSpMk id="10" creationId="{AE1C45F0-260A-458C-96ED-C1F6D2151219}"/>
          </ac:grpSpMkLst>
        </pc:grpChg>
        <pc:graphicFrameChg chg="add mod">
          <ac:chgData name="Yiying Jiao" userId="dad89eff-c5db-47ef-b2c9-fb1a784356ef" providerId="ADAL" clId="{19110BB1-8C97-480C-80DA-BF92213E29C6}" dt="2026-02-23T03:28:17.729" v="786"/>
          <ac:graphicFrameMkLst>
            <pc:docMk/>
            <pc:sldMk cId="1464210002" sldId="263"/>
            <ac:graphicFrameMk id="4" creationId="{1E6FBA89-5511-6AB5-9F58-C9789A3F562B}"/>
          </ac:graphicFrameMkLst>
        </pc:graphicFrameChg>
        <pc:cxnChg chg="add">
          <ac:chgData name="Yiying Jiao" userId="dad89eff-c5db-47ef-b2c9-fb1a784356ef" providerId="ADAL" clId="{19110BB1-8C97-480C-80DA-BF92213E29C6}" dt="2026-02-23T08:41:18.029" v="1285" actId="26606"/>
          <ac:cxnSpMkLst>
            <pc:docMk/>
            <pc:sldMk cId="1464210002" sldId="263"/>
            <ac:cxnSpMk id="17" creationId="{6CF1BAF6-AD41-4082-B212-8A1F9A2E8779}"/>
          </ac:cxnSpMkLst>
        </pc:cxnChg>
      </pc:sldChg>
      <pc:sldChg chg="addSp delSp modSp new modAnim">
        <pc:chgData name="Yiying Jiao" userId="dad89eff-c5db-47ef-b2c9-fb1a784356ef" providerId="ADAL" clId="{19110BB1-8C97-480C-80DA-BF92213E29C6}" dt="2026-02-23T08:44:20.809" v="1353"/>
        <pc:sldMkLst>
          <pc:docMk/>
          <pc:sldMk cId="1579506129" sldId="264"/>
        </pc:sldMkLst>
        <pc:spChg chg="mod">
          <ac:chgData name="Yiying Jiao" userId="dad89eff-c5db-47ef-b2c9-fb1a784356ef" providerId="ADAL" clId="{19110BB1-8C97-480C-80DA-BF92213E29C6}" dt="2026-02-23T08:44:15.048" v="1351"/>
          <ac:spMkLst>
            <pc:docMk/>
            <pc:sldMk cId="1579506129" sldId="264"/>
            <ac:spMk id="2" creationId="{8FFEDD5B-4EF6-21ED-74BE-8611D3837A32}"/>
          </ac:spMkLst>
        </pc:spChg>
        <pc:spChg chg="del">
          <ac:chgData name="Yiying Jiao" userId="dad89eff-c5db-47ef-b2c9-fb1a784356ef" providerId="ADAL" clId="{19110BB1-8C97-480C-80DA-BF92213E29C6}" dt="2026-02-23T08:44:20.809" v="1353"/>
          <ac:spMkLst>
            <pc:docMk/>
            <pc:sldMk cId="1579506129" sldId="264"/>
            <ac:spMk id="3" creationId="{1AF34811-4F57-EA96-4741-EB21E808A6F5}"/>
          </ac:spMkLst>
        </pc:spChg>
        <pc:graphicFrameChg chg="add mod">
          <ac:chgData name="Yiying Jiao" userId="dad89eff-c5db-47ef-b2c9-fb1a784356ef" providerId="ADAL" clId="{19110BB1-8C97-480C-80DA-BF92213E29C6}" dt="2026-02-23T08:44:20.809" v="1353"/>
          <ac:graphicFrameMkLst>
            <pc:docMk/>
            <pc:sldMk cId="1579506129" sldId="264"/>
            <ac:graphicFrameMk id="4" creationId="{BDAED107-48B1-974B-458E-7BC784CBE6F3}"/>
          </ac:graphicFrameMkLst>
        </pc:graphicFrameChg>
      </pc:sldChg>
      <pc:sldChg chg="new del">
        <pc:chgData name="Yiying Jiao" userId="dad89eff-c5db-47ef-b2c9-fb1a784356ef" providerId="ADAL" clId="{19110BB1-8C97-480C-80DA-BF92213E29C6}" dt="2026-02-23T08:41:28.481" v="1288" actId="47"/>
        <pc:sldMkLst>
          <pc:docMk/>
          <pc:sldMk cId="1983145346" sldId="264"/>
        </pc:sldMkLst>
      </pc:sldChg>
      <pc:sldChg chg="modSp new mod">
        <pc:chgData name="Yiying Jiao" userId="dad89eff-c5db-47ef-b2c9-fb1a784356ef" providerId="ADAL" clId="{19110BB1-8C97-480C-80DA-BF92213E29C6}" dt="2026-02-23T09:19:51.040" v="2209" actId="20577"/>
        <pc:sldMkLst>
          <pc:docMk/>
          <pc:sldMk cId="4092732928" sldId="265"/>
        </pc:sldMkLst>
        <pc:spChg chg="mod">
          <ac:chgData name="Yiying Jiao" userId="dad89eff-c5db-47ef-b2c9-fb1a784356ef" providerId="ADAL" clId="{19110BB1-8C97-480C-80DA-BF92213E29C6}" dt="2026-02-23T09:19:29.609" v="2074" actId="20577"/>
          <ac:spMkLst>
            <pc:docMk/>
            <pc:sldMk cId="4092732928" sldId="265"/>
            <ac:spMk id="2" creationId="{C0D83747-9DBF-4CBD-64A4-D18CAA0F041A}"/>
          </ac:spMkLst>
        </pc:spChg>
        <pc:spChg chg="mod">
          <ac:chgData name="Yiying Jiao" userId="dad89eff-c5db-47ef-b2c9-fb1a784356ef" providerId="ADAL" clId="{19110BB1-8C97-480C-80DA-BF92213E29C6}" dt="2026-02-23T09:19:51.040" v="2209" actId="20577"/>
          <ac:spMkLst>
            <pc:docMk/>
            <pc:sldMk cId="4092732928" sldId="265"/>
            <ac:spMk id="3" creationId="{49FCFADE-1B06-8E9E-0777-0665CD515585}"/>
          </ac:spMkLst>
        </pc:spChg>
      </pc:sldChg>
      <pc:sldChg chg="addSp delSp modSp new mod ord">
        <pc:chgData name="Yiying Jiao" userId="dad89eff-c5db-47ef-b2c9-fb1a784356ef" providerId="ADAL" clId="{19110BB1-8C97-480C-80DA-BF92213E29C6}" dt="2026-02-23T09:41:06.020" v="2591"/>
        <pc:sldMkLst>
          <pc:docMk/>
          <pc:sldMk cId="1383716197" sldId="266"/>
        </pc:sldMkLst>
        <pc:spChg chg="mod">
          <ac:chgData name="Yiying Jiao" userId="dad89eff-c5db-47ef-b2c9-fb1a784356ef" providerId="ADAL" clId="{19110BB1-8C97-480C-80DA-BF92213E29C6}" dt="2026-02-23T09:16:05.778" v="1991" actId="20577"/>
          <ac:spMkLst>
            <pc:docMk/>
            <pc:sldMk cId="1383716197" sldId="266"/>
            <ac:spMk id="2" creationId="{6037B528-B7DD-C95D-5265-64F6F26FC6A0}"/>
          </ac:spMkLst>
        </pc:spChg>
        <pc:spChg chg="del mod">
          <ac:chgData name="Yiying Jiao" userId="dad89eff-c5db-47ef-b2c9-fb1a784356ef" providerId="ADAL" clId="{19110BB1-8C97-480C-80DA-BF92213E29C6}" dt="2026-02-23T09:16:07.651" v="1993"/>
          <ac:spMkLst>
            <pc:docMk/>
            <pc:sldMk cId="1383716197" sldId="266"/>
            <ac:spMk id="3" creationId="{DC17D57E-AEB2-6AB8-292C-047BD528C356}"/>
          </ac:spMkLst>
        </pc:spChg>
        <pc:spChg chg="add mod">
          <ac:chgData name="Yiying Jiao" userId="dad89eff-c5db-47ef-b2c9-fb1a784356ef" providerId="ADAL" clId="{19110BB1-8C97-480C-80DA-BF92213E29C6}" dt="2026-02-23T09:31:41.716" v="2363" actId="6549"/>
          <ac:spMkLst>
            <pc:docMk/>
            <pc:sldMk cId="1383716197" sldId="266"/>
            <ac:spMk id="4" creationId="{1913A251-8094-806C-D5FB-49A719876363}"/>
          </ac:spMkLst>
        </pc:spChg>
        <pc:picChg chg="add mod">
          <ac:chgData name="Yiying Jiao" userId="dad89eff-c5db-47ef-b2c9-fb1a784356ef" providerId="ADAL" clId="{19110BB1-8C97-480C-80DA-BF92213E29C6}" dt="2026-02-23T09:17:16.264" v="2024" actId="1076"/>
          <ac:picMkLst>
            <pc:docMk/>
            <pc:sldMk cId="1383716197" sldId="266"/>
            <ac:picMk id="3074" creationId="{A96243A6-8E03-E7B0-DA2B-D841CF284F13}"/>
          </ac:picMkLst>
        </pc:picChg>
      </pc:sldChg>
      <pc:sldChg chg="modSp new mod">
        <pc:chgData name="Yiying Jiao" userId="dad89eff-c5db-47ef-b2c9-fb1a784356ef" providerId="ADAL" clId="{19110BB1-8C97-480C-80DA-BF92213E29C6}" dt="2026-02-23T09:42:12.817" v="2606"/>
        <pc:sldMkLst>
          <pc:docMk/>
          <pc:sldMk cId="3339686648" sldId="267"/>
        </pc:sldMkLst>
        <pc:spChg chg="mod">
          <ac:chgData name="Yiying Jiao" userId="dad89eff-c5db-47ef-b2c9-fb1a784356ef" providerId="ADAL" clId="{19110BB1-8C97-480C-80DA-BF92213E29C6}" dt="2026-02-23T09:31:48.930" v="2376" actId="20577"/>
          <ac:spMkLst>
            <pc:docMk/>
            <pc:sldMk cId="3339686648" sldId="267"/>
            <ac:spMk id="2" creationId="{DE95AABF-CF77-A300-D3B3-489F63ED86A6}"/>
          </ac:spMkLst>
        </pc:spChg>
        <pc:spChg chg="mod">
          <ac:chgData name="Yiying Jiao" userId="dad89eff-c5db-47ef-b2c9-fb1a784356ef" providerId="ADAL" clId="{19110BB1-8C97-480C-80DA-BF92213E29C6}" dt="2026-02-23T09:42:12.817" v="2606"/>
          <ac:spMkLst>
            <pc:docMk/>
            <pc:sldMk cId="3339686648" sldId="267"/>
            <ac:spMk id="3" creationId="{1B4A29B4-E1E2-2F0D-2BA2-E6CA02EB977E}"/>
          </ac:spMkLst>
        </pc:spChg>
      </pc:sldChg>
      <pc:sldChg chg="addSp delSp modSp new mod ord">
        <pc:chgData name="Yiying Jiao" userId="dad89eff-c5db-47ef-b2c9-fb1a784356ef" providerId="ADAL" clId="{19110BB1-8C97-480C-80DA-BF92213E29C6}" dt="2026-02-23T09:21:40.311" v="2360" actId="1076"/>
        <pc:sldMkLst>
          <pc:docMk/>
          <pc:sldMk cId="1514126262" sldId="268"/>
        </pc:sldMkLst>
        <pc:spChg chg="mod">
          <ac:chgData name="Yiying Jiao" userId="dad89eff-c5db-47ef-b2c9-fb1a784356ef" providerId="ADAL" clId="{19110BB1-8C97-480C-80DA-BF92213E29C6}" dt="2026-02-23T09:20:07.713" v="2235" actId="20577"/>
          <ac:spMkLst>
            <pc:docMk/>
            <pc:sldMk cId="1514126262" sldId="268"/>
            <ac:spMk id="2" creationId="{45477A3E-BB2F-D2F2-3100-E9C55618FDAA}"/>
          </ac:spMkLst>
        </pc:spChg>
        <pc:spChg chg="del">
          <ac:chgData name="Yiying Jiao" userId="dad89eff-c5db-47ef-b2c9-fb1a784356ef" providerId="ADAL" clId="{19110BB1-8C97-480C-80DA-BF92213E29C6}" dt="2026-02-23T09:20:29.212" v="2236" actId="22"/>
          <ac:spMkLst>
            <pc:docMk/>
            <pc:sldMk cId="1514126262" sldId="268"/>
            <ac:spMk id="3" creationId="{A1DB7F76-F525-8C8A-4944-FF4C619D17D7}"/>
          </ac:spMkLst>
        </pc:spChg>
        <pc:spChg chg="add mod">
          <ac:chgData name="Yiying Jiao" userId="dad89eff-c5db-47ef-b2c9-fb1a784356ef" providerId="ADAL" clId="{19110BB1-8C97-480C-80DA-BF92213E29C6}" dt="2026-02-23T09:20:42.601" v="2242"/>
          <ac:spMkLst>
            <pc:docMk/>
            <pc:sldMk cId="1514126262" sldId="268"/>
            <ac:spMk id="6" creationId="{5EC98311-84EA-312E-5CFB-F1A76D1E3818}"/>
          </ac:spMkLst>
        </pc:spChg>
        <pc:spChg chg="add mod">
          <ac:chgData name="Yiying Jiao" userId="dad89eff-c5db-47ef-b2c9-fb1a784356ef" providerId="ADAL" clId="{19110BB1-8C97-480C-80DA-BF92213E29C6}" dt="2026-02-23T09:21:40.311" v="2360" actId="1076"/>
          <ac:spMkLst>
            <pc:docMk/>
            <pc:sldMk cId="1514126262" sldId="268"/>
            <ac:spMk id="7" creationId="{1CA8E478-C5FA-ADF1-D511-F599E377FD47}"/>
          </ac:spMkLst>
        </pc:spChg>
        <pc:picChg chg="add mod ord">
          <ac:chgData name="Yiying Jiao" userId="dad89eff-c5db-47ef-b2c9-fb1a784356ef" providerId="ADAL" clId="{19110BB1-8C97-480C-80DA-BF92213E29C6}" dt="2026-02-23T09:20:34.453" v="2239" actId="1076"/>
          <ac:picMkLst>
            <pc:docMk/>
            <pc:sldMk cId="1514126262" sldId="268"/>
            <ac:picMk id="5" creationId="{1C710595-63CC-7D78-F64A-DCF8C8B07D11}"/>
          </ac:picMkLst>
        </pc:picChg>
      </pc:sldChg>
      <pc:sldChg chg="new del">
        <pc:chgData name="Yiying Jiao" userId="dad89eff-c5db-47ef-b2c9-fb1a784356ef" providerId="ADAL" clId="{19110BB1-8C97-480C-80DA-BF92213E29C6}" dt="2026-02-23T09:40:35.571" v="2585" actId="47"/>
        <pc:sldMkLst>
          <pc:docMk/>
          <pc:sldMk cId="479905740" sldId="269"/>
        </pc:sldMkLst>
      </pc:sldChg>
      <pc:sldChg chg="modSp new mod ord">
        <pc:chgData name="Yiying Jiao" userId="dad89eff-c5db-47ef-b2c9-fb1a784356ef" providerId="ADAL" clId="{19110BB1-8C97-480C-80DA-BF92213E29C6}" dt="2026-02-23T09:41:16.088" v="2595"/>
        <pc:sldMkLst>
          <pc:docMk/>
          <pc:sldMk cId="1131590871" sldId="270"/>
        </pc:sldMkLst>
        <pc:spChg chg="mod">
          <ac:chgData name="Yiying Jiao" userId="dad89eff-c5db-47ef-b2c9-fb1a784356ef" providerId="ADAL" clId="{19110BB1-8C97-480C-80DA-BF92213E29C6}" dt="2026-02-23T09:33:24.221" v="2378"/>
          <ac:spMkLst>
            <pc:docMk/>
            <pc:sldMk cId="1131590871" sldId="270"/>
            <ac:spMk id="2" creationId="{B952D3BD-8AE7-4BAC-649A-30FA6D8B97D5}"/>
          </ac:spMkLst>
        </pc:spChg>
        <pc:spChg chg="mod">
          <ac:chgData name="Yiying Jiao" userId="dad89eff-c5db-47ef-b2c9-fb1a784356ef" providerId="ADAL" clId="{19110BB1-8C97-480C-80DA-BF92213E29C6}" dt="2026-02-23T09:34:28.152" v="2406" actId="5793"/>
          <ac:spMkLst>
            <pc:docMk/>
            <pc:sldMk cId="1131590871" sldId="270"/>
            <ac:spMk id="3" creationId="{4C8A97AC-4C0B-0269-924C-964FAE6887EA}"/>
          </ac:spMkLst>
        </pc:spChg>
      </pc:sldChg>
      <pc:sldChg chg="addSp delSp modSp new mod setBg">
        <pc:chgData name="Yiying Jiao" userId="dad89eff-c5db-47ef-b2c9-fb1a784356ef" providerId="ADAL" clId="{19110BB1-8C97-480C-80DA-BF92213E29C6}" dt="2026-02-23T09:35:16.192" v="2461" actId="26606"/>
        <pc:sldMkLst>
          <pc:docMk/>
          <pc:sldMk cId="86133202" sldId="271"/>
        </pc:sldMkLst>
        <pc:spChg chg="mod">
          <ac:chgData name="Yiying Jiao" userId="dad89eff-c5db-47ef-b2c9-fb1a784356ef" providerId="ADAL" clId="{19110BB1-8C97-480C-80DA-BF92213E29C6}" dt="2026-02-23T09:35:16.192" v="2461" actId="26606"/>
          <ac:spMkLst>
            <pc:docMk/>
            <pc:sldMk cId="86133202" sldId="271"/>
            <ac:spMk id="2" creationId="{82677226-382F-0E67-67B9-855B95B69FDD}"/>
          </ac:spMkLst>
        </pc:spChg>
        <pc:spChg chg="del">
          <ac:chgData name="Yiying Jiao" userId="dad89eff-c5db-47ef-b2c9-fb1a784356ef" providerId="ADAL" clId="{19110BB1-8C97-480C-80DA-BF92213E29C6}" dt="2026-02-23T09:35:07.955" v="2459" actId="22"/>
          <ac:spMkLst>
            <pc:docMk/>
            <pc:sldMk cId="86133202" sldId="271"/>
            <ac:spMk id="3" creationId="{5742644B-0375-7E34-FC80-C939620DD5AB}"/>
          </ac:spMkLst>
        </pc:spChg>
        <pc:spChg chg="add">
          <ac:chgData name="Yiying Jiao" userId="dad89eff-c5db-47ef-b2c9-fb1a784356ef" providerId="ADAL" clId="{19110BB1-8C97-480C-80DA-BF92213E29C6}" dt="2026-02-23T09:35:16.192" v="2461" actId="26606"/>
          <ac:spMkLst>
            <pc:docMk/>
            <pc:sldMk cId="86133202" sldId="271"/>
            <ac:spMk id="10" creationId="{D4771268-CB57-404A-9271-370EB28F6090}"/>
          </ac:spMkLst>
        </pc:spChg>
        <pc:picChg chg="add mod ord">
          <ac:chgData name="Yiying Jiao" userId="dad89eff-c5db-47ef-b2c9-fb1a784356ef" providerId="ADAL" clId="{19110BB1-8C97-480C-80DA-BF92213E29C6}" dt="2026-02-23T09:35:16.192" v="2461" actId="26606"/>
          <ac:picMkLst>
            <pc:docMk/>
            <pc:sldMk cId="86133202" sldId="271"/>
            <ac:picMk id="5" creationId="{73C4C6E5-BAB7-8FE7-39D5-10B421999912}"/>
          </ac:picMkLst>
        </pc:picChg>
      </pc:sldChg>
      <pc:sldChg chg="addSp delSp modSp new mod setBg">
        <pc:chgData name="Yiying Jiao" userId="dad89eff-c5db-47ef-b2c9-fb1a784356ef" providerId="ADAL" clId="{19110BB1-8C97-480C-80DA-BF92213E29C6}" dt="2026-02-23T09:35:55.547" v="2473" actId="26606"/>
        <pc:sldMkLst>
          <pc:docMk/>
          <pc:sldMk cId="451628975" sldId="272"/>
        </pc:sldMkLst>
        <pc:spChg chg="mod">
          <ac:chgData name="Yiying Jiao" userId="dad89eff-c5db-47ef-b2c9-fb1a784356ef" providerId="ADAL" clId="{19110BB1-8C97-480C-80DA-BF92213E29C6}" dt="2026-02-23T09:35:55.547" v="2473" actId="26606"/>
          <ac:spMkLst>
            <pc:docMk/>
            <pc:sldMk cId="451628975" sldId="272"/>
            <ac:spMk id="2" creationId="{497D5A70-A51C-4217-C241-88ACD25FA62F}"/>
          </ac:spMkLst>
        </pc:spChg>
        <pc:spChg chg="del">
          <ac:chgData name="Yiying Jiao" userId="dad89eff-c5db-47ef-b2c9-fb1a784356ef" providerId="ADAL" clId="{19110BB1-8C97-480C-80DA-BF92213E29C6}" dt="2026-02-23T09:35:31.735" v="2464" actId="22"/>
          <ac:spMkLst>
            <pc:docMk/>
            <pc:sldMk cId="451628975" sldId="272"/>
            <ac:spMk id="3" creationId="{59C39CA9-AB06-0A34-E8C6-01244687C2BC}"/>
          </ac:spMkLst>
        </pc:spChg>
        <pc:spChg chg="add">
          <ac:chgData name="Yiying Jiao" userId="dad89eff-c5db-47ef-b2c9-fb1a784356ef" providerId="ADAL" clId="{19110BB1-8C97-480C-80DA-BF92213E29C6}" dt="2026-02-23T09:35:55.547" v="2473" actId="26606"/>
          <ac:spMkLst>
            <pc:docMk/>
            <pc:sldMk cId="451628975" sldId="272"/>
            <ac:spMk id="10" creationId="{D4771268-CB57-404A-9271-370EB28F6090}"/>
          </ac:spMkLst>
        </pc:spChg>
        <pc:picChg chg="add mod ord">
          <ac:chgData name="Yiying Jiao" userId="dad89eff-c5db-47ef-b2c9-fb1a784356ef" providerId="ADAL" clId="{19110BB1-8C97-480C-80DA-BF92213E29C6}" dt="2026-02-23T09:35:55.547" v="2473" actId="26606"/>
          <ac:picMkLst>
            <pc:docMk/>
            <pc:sldMk cId="451628975" sldId="272"/>
            <ac:picMk id="5" creationId="{B941D24E-DCA9-705A-EEF1-EC20B65BCEC4}"/>
          </ac:picMkLst>
        </pc:picChg>
      </pc:sldChg>
      <pc:sldChg chg="addSp delSp modSp new mod ord setBg">
        <pc:chgData name="Yiying Jiao" userId="dad89eff-c5db-47ef-b2c9-fb1a784356ef" providerId="ADAL" clId="{19110BB1-8C97-480C-80DA-BF92213E29C6}" dt="2026-02-23T09:41:09.334" v="2593"/>
        <pc:sldMkLst>
          <pc:docMk/>
          <pc:sldMk cId="896241568" sldId="273"/>
        </pc:sldMkLst>
        <pc:spChg chg="del">
          <ac:chgData name="Yiying Jiao" userId="dad89eff-c5db-47ef-b2c9-fb1a784356ef" providerId="ADAL" clId="{19110BB1-8C97-480C-80DA-BF92213E29C6}" dt="2026-02-23T09:36:38.230" v="2476" actId="478"/>
          <ac:spMkLst>
            <pc:docMk/>
            <pc:sldMk cId="896241568" sldId="273"/>
            <ac:spMk id="2" creationId="{7710F1FD-43DC-B562-BCBB-EFA6AEA02E79}"/>
          </ac:spMkLst>
        </pc:spChg>
        <pc:spChg chg="del">
          <ac:chgData name="Yiying Jiao" userId="dad89eff-c5db-47ef-b2c9-fb1a784356ef" providerId="ADAL" clId="{19110BB1-8C97-480C-80DA-BF92213E29C6}" dt="2026-02-23T09:36:34.886" v="2475" actId="22"/>
          <ac:spMkLst>
            <pc:docMk/>
            <pc:sldMk cId="896241568" sldId="273"/>
            <ac:spMk id="3" creationId="{F53B5B72-C179-B7C2-8DAC-DE35D3C5679D}"/>
          </ac:spMkLst>
        </pc:spChg>
        <pc:spChg chg="add mod">
          <ac:chgData name="Yiying Jiao" userId="dad89eff-c5db-47ef-b2c9-fb1a784356ef" providerId="ADAL" clId="{19110BB1-8C97-480C-80DA-BF92213E29C6}" dt="2026-02-23T09:37:34.351" v="2495" actId="1076"/>
          <ac:spMkLst>
            <pc:docMk/>
            <pc:sldMk cId="896241568" sldId="273"/>
            <ac:spMk id="6" creationId="{839164A6-CE79-38AC-D9B3-FFFAA4144FEE}"/>
          </ac:spMkLst>
        </pc:spChg>
        <pc:picChg chg="add mod ord">
          <ac:chgData name="Yiying Jiao" userId="dad89eff-c5db-47ef-b2c9-fb1a784356ef" providerId="ADAL" clId="{19110BB1-8C97-480C-80DA-BF92213E29C6}" dt="2026-02-23T09:37:05.941" v="2483" actId="1076"/>
          <ac:picMkLst>
            <pc:docMk/>
            <pc:sldMk cId="896241568" sldId="273"/>
            <ac:picMk id="5" creationId="{79BE81F1-410D-25F0-39DE-F993499EF130}"/>
          </ac:picMkLst>
        </pc:picChg>
      </pc:sldChg>
      <pc:sldChg chg="modSp new mod">
        <pc:chgData name="Yiying Jiao" userId="dad89eff-c5db-47ef-b2c9-fb1a784356ef" providerId="ADAL" clId="{19110BB1-8C97-480C-80DA-BF92213E29C6}" dt="2026-02-23T09:41:32.640" v="2600" actId="20577"/>
        <pc:sldMkLst>
          <pc:docMk/>
          <pc:sldMk cId="1688644139" sldId="274"/>
        </pc:sldMkLst>
        <pc:spChg chg="mod">
          <ac:chgData name="Yiying Jiao" userId="dad89eff-c5db-47ef-b2c9-fb1a784356ef" providerId="ADAL" clId="{19110BB1-8C97-480C-80DA-BF92213E29C6}" dt="2026-02-23T09:37:59.650" v="2499" actId="6549"/>
          <ac:spMkLst>
            <pc:docMk/>
            <pc:sldMk cId="1688644139" sldId="274"/>
            <ac:spMk id="2" creationId="{63C1284E-B6C7-5289-EA2E-92E293CEEB92}"/>
          </ac:spMkLst>
        </pc:spChg>
        <pc:spChg chg="mod">
          <ac:chgData name="Yiying Jiao" userId="dad89eff-c5db-47ef-b2c9-fb1a784356ef" providerId="ADAL" clId="{19110BB1-8C97-480C-80DA-BF92213E29C6}" dt="2026-02-23T09:41:32.640" v="2600" actId="20577"/>
          <ac:spMkLst>
            <pc:docMk/>
            <pc:sldMk cId="1688644139" sldId="274"/>
            <ac:spMk id="3" creationId="{C0E8D039-CEF0-0CCB-2597-F1B2243BA628}"/>
          </ac:spMkLst>
        </pc:spChg>
      </pc:sldChg>
      <pc:sldChg chg="modSp new mod">
        <pc:chgData name="Yiying Jiao" userId="dad89eff-c5db-47ef-b2c9-fb1a784356ef" providerId="ADAL" clId="{19110BB1-8C97-480C-80DA-BF92213E29C6}" dt="2026-02-23T09:41:56.301" v="2602" actId="21"/>
        <pc:sldMkLst>
          <pc:docMk/>
          <pc:sldMk cId="3210391412" sldId="275"/>
        </pc:sldMkLst>
        <pc:spChg chg="mod">
          <ac:chgData name="Yiying Jiao" userId="dad89eff-c5db-47ef-b2c9-fb1a784356ef" providerId="ADAL" clId="{19110BB1-8C97-480C-80DA-BF92213E29C6}" dt="2026-02-23T09:38:35.410" v="2516" actId="20577"/>
          <ac:spMkLst>
            <pc:docMk/>
            <pc:sldMk cId="3210391412" sldId="275"/>
            <ac:spMk id="2" creationId="{522EFE22-674F-4449-C215-8F841291A8CF}"/>
          </ac:spMkLst>
        </pc:spChg>
        <pc:spChg chg="mod">
          <ac:chgData name="Yiying Jiao" userId="dad89eff-c5db-47ef-b2c9-fb1a784356ef" providerId="ADAL" clId="{19110BB1-8C97-480C-80DA-BF92213E29C6}" dt="2026-02-23T09:41:56.301" v="2602" actId="21"/>
          <ac:spMkLst>
            <pc:docMk/>
            <pc:sldMk cId="3210391412" sldId="275"/>
            <ac:spMk id="3" creationId="{8C3CF08F-B329-50A0-8EF4-04200607FBBD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6747D9-6EDA-4154-AE35-5F2A15F973B5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C7538A1-6E87-468D-B3ED-4B34BCDAE0E1}">
      <dgm:prSet/>
      <dgm:spPr/>
      <dgm:t>
        <a:bodyPr/>
        <a:lstStyle/>
        <a:p>
          <a:r>
            <a:rPr lang="en-GB"/>
            <a:t>Meso</a:t>
          </a:r>
          <a:endParaRPr lang="en-US"/>
        </a:p>
      </dgm:t>
    </dgm:pt>
    <dgm:pt modelId="{E9EAB941-F107-4447-B883-DC9C5BB3CBF0}" type="parTrans" cxnId="{C84BE68A-E8D4-4BB8-8731-6C63D557F6AD}">
      <dgm:prSet/>
      <dgm:spPr/>
      <dgm:t>
        <a:bodyPr/>
        <a:lstStyle/>
        <a:p>
          <a:endParaRPr lang="en-US"/>
        </a:p>
      </dgm:t>
    </dgm:pt>
    <dgm:pt modelId="{1F739B5A-1584-48FD-86CE-EC87A683370D}" type="sibTrans" cxnId="{C84BE68A-E8D4-4BB8-8731-6C63D557F6AD}">
      <dgm:prSet/>
      <dgm:spPr/>
      <dgm:t>
        <a:bodyPr/>
        <a:lstStyle/>
        <a:p>
          <a:endParaRPr lang="en-US"/>
        </a:p>
      </dgm:t>
    </dgm:pt>
    <dgm:pt modelId="{7D978B66-92B8-483F-9982-7093C09DF5D3}">
      <dgm:prSet/>
      <dgm:spPr/>
      <dgm:t>
        <a:bodyPr/>
        <a:lstStyle/>
        <a:p>
          <a:r>
            <a:rPr lang="en-GB"/>
            <a:t>Micro</a:t>
          </a:r>
          <a:endParaRPr lang="en-US"/>
        </a:p>
      </dgm:t>
    </dgm:pt>
    <dgm:pt modelId="{8108872D-A627-4345-BC0C-9B3F70D3634E}" type="parTrans" cxnId="{F3019672-C7A7-47D9-BE91-6FAEC28C10A5}">
      <dgm:prSet/>
      <dgm:spPr/>
      <dgm:t>
        <a:bodyPr/>
        <a:lstStyle/>
        <a:p>
          <a:endParaRPr lang="en-US"/>
        </a:p>
      </dgm:t>
    </dgm:pt>
    <dgm:pt modelId="{39B31EDE-2406-4C92-8D34-54292D5FB5BE}" type="sibTrans" cxnId="{F3019672-C7A7-47D9-BE91-6FAEC28C10A5}">
      <dgm:prSet/>
      <dgm:spPr/>
      <dgm:t>
        <a:bodyPr/>
        <a:lstStyle/>
        <a:p>
          <a:endParaRPr lang="en-US"/>
        </a:p>
      </dgm:t>
    </dgm:pt>
    <dgm:pt modelId="{A1B884A2-42B1-4072-B9AC-E6C52F4543D6}">
      <dgm:prSet/>
      <dgm:spPr/>
      <dgm:t>
        <a:bodyPr/>
        <a:lstStyle/>
        <a:p>
          <a:r>
            <a:rPr lang="en-GB"/>
            <a:t>Macro</a:t>
          </a:r>
          <a:endParaRPr lang="en-US"/>
        </a:p>
      </dgm:t>
    </dgm:pt>
    <dgm:pt modelId="{DD52B120-F784-4998-BD4E-0CC16B357227}" type="sibTrans" cxnId="{3E31A819-2438-4C3D-8B36-F5894DC18B0B}">
      <dgm:prSet/>
      <dgm:spPr/>
      <dgm:t>
        <a:bodyPr/>
        <a:lstStyle/>
        <a:p>
          <a:endParaRPr lang="en-US"/>
        </a:p>
      </dgm:t>
    </dgm:pt>
    <dgm:pt modelId="{1B5B23C4-6F97-4BB9-A6D8-4481B8D0119E}" type="parTrans" cxnId="{3E31A819-2438-4C3D-8B36-F5894DC18B0B}">
      <dgm:prSet/>
      <dgm:spPr/>
      <dgm:t>
        <a:bodyPr/>
        <a:lstStyle/>
        <a:p>
          <a:endParaRPr lang="en-US"/>
        </a:p>
      </dgm:t>
    </dgm:pt>
    <dgm:pt modelId="{EFCCEEED-796C-4556-BB70-6555C0D057BB}" type="pres">
      <dgm:prSet presAssocID="{E46747D9-6EDA-4154-AE35-5F2A15F973B5}" presName="linear" presStyleCnt="0">
        <dgm:presLayoutVars>
          <dgm:dir/>
          <dgm:animLvl val="lvl"/>
          <dgm:resizeHandles val="exact"/>
        </dgm:presLayoutVars>
      </dgm:prSet>
      <dgm:spPr/>
    </dgm:pt>
    <dgm:pt modelId="{9E167DF0-4304-47BC-A676-792DBA3BE22D}" type="pres">
      <dgm:prSet presAssocID="{A1B884A2-42B1-4072-B9AC-E6C52F4543D6}" presName="parentLin" presStyleCnt="0"/>
      <dgm:spPr/>
    </dgm:pt>
    <dgm:pt modelId="{AE686ED5-AF7C-4BCC-B6D7-1E904832F5E5}" type="pres">
      <dgm:prSet presAssocID="{A1B884A2-42B1-4072-B9AC-E6C52F4543D6}" presName="parentLeftMargin" presStyleLbl="node1" presStyleIdx="0" presStyleCnt="3"/>
      <dgm:spPr/>
    </dgm:pt>
    <dgm:pt modelId="{2003927A-F55A-421D-A04A-75BD5B68E97B}" type="pres">
      <dgm:prSet presAssocID="{A1B884A2-42B1-4072-B9AC-E6C52F4543D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1C1D4D5-10C2-40F7-91C2-684B487753F5}" type="pres">
      <dgm:prSet presAssocID="{A1B884A2-42B1-4072-B9AC-E6C52F4543D6}" presName="negativeSpace" presStyleCnt="0"/>
      <dgm:spPr/>
    </dgm:pt>
    <dgm:pt modelId="{F9321066-A19B-4484-8445-3B530C145A82}" type="pres">
      <dgm:prSet presAssocID="{A1B884A2-42B1-4072-B9AC-E6C52F4543D6}" presName="childText" presStyleLbl="conFgAcc1" presStyleIdx="0" presStyleCnt="3">
        <dgm:presLayoutVars>
          <dgm:bulletEnabled val="1"/>
        </dgm:presLayoutVars>
      </dgm:prSet>
      <dgm:spPr/>
    </dgm:pt>
    <dgm:pt modelId="{7D4A5AF9-BFE0-4280-B029-9854ADA9EE38}" type="pres">
      <dgm:prSet presAssocID="{DD52B120-F784-4998-BD4E-0CC16B357227}" presName="spaceBetweenRectangles" presStyleCnt="0"/>
      <dgm:spPr/>
    </dgm:pt>
    <dgm:pt modelId="{6A315D4A-9FC9-4E71-85F1-E4A835367E17}" type="pres">
      <dgm:prSet presAssocID="{1C7538A1-6E87-468D-B3ED-4B34BCDAE0E1}" presName="parentLin" presStyleCnt="0"/>
      <dgm:spPr/>
    </dgm:pt>
    <dgm:pt modelId="{0858DFE1-35A1-4733-91AF-236D02D16659}" type="pres">
      <dgm:prSet presAssocID="{1C7538A1-6E87-468D-B3ED-4B34BCDAE0E1}" presName="parentLeftMargin" presStyleLbl="node1" presStyleIdx="0" presStyleCnt="3"/>
      <dgm:spPr/>
    </dgm:pt>
    <dgm:pt modelId="{B99EA337-D90F-4E7C-B753-3676B2000BA4}" type="pres">
      <dgm:prSet presAssocID="{1C7538A1-6E87-468D-B3ED-4B34BCDAE0E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B59565C-8F16-434D-AE73-A53DDBD6C396}" type="pres">
      <dgm:prSet presAssocID="{1C7538A1-6E87-468D-B3ED-4B34BCDAE0E1}" presName="negativeSpace" presStyleCnt="0"/>
      <dgm:spPr/>
    </dgm:pt>
    <dgm:pt modelId="{3535595F-702F-4C8C-A25B-C98C9BD7C148}" type="pres">
      <dgm:prSet presAssocID="{1C7538A1-6E87-468D-B3ED-4B34BCDAE0E1}" presName="childText" presStyleLbl="conFgAcc1" presStyleIdx="1" presStyleCnt="3">
        <dgm:presLayoutVars>
          <dgm:bulletEnabled val="1"/>
        </dgm:presLayoutVars>
      </dgm:prSet>
      <dgm:spPr/>
    </dgm:pt>
    <dgm:pt modelId="{4952B3D0-2975-4E7E-AA88-2C4224816E62}" type="pres">
      <dgm:prSet presAssocID="{1F739B5A-1584-48FD-86CE-EC87A683370D}" presName="spaceBetweenRectangles" presStyleCnt="0"/>
      <dgm:spPr/>
    </dgm:pt>
    <dgm:pt modelId="{5DD4E9EC-A6FA-4D3C-8768-97B82CDB2981}" type="pres">
      <dgm:prSet presAssocID="{7D978B66-92B8-483F-9982-7093C09DF5D3}" presName="parentLin" presStyleCnt="0"/>
      <dgm:spPr/>
    </dgm:pt>
    <dgm:pt modelId="{E3B26614-F4CF-4599-BA0F-08A081FE4EDD}" type="pres">
      <dgm:prSet presAssocID="{7D978B66-92B8-483F-9982-7093C09DF5D3}" presName="parentLeftMargin" presStyleLbl="node1" presStyleIdx="1" presStyleCnt="3"/>
      <dgm:spPr/>
    </dgm:pt>
    <dgm:pt modelId="{F6A3D5AD-9412-4138-8B11-E061F34793C6}" type="pres">
      <dgm:prSet presAssocID="{7D978B66-92B8-483F-9982-7093C09DF5D3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7C56226-51DC-4B6F-B308-8044BA6A891F}" type="pres">
      <dgm:prSet presAssocID="{7D978B66-92B8-483F-9982-7093C09DF5D3}" presName="negativeSpace" presStyleCnt="0"/>
      <dgm:spPr/>
    </dgm:pt>
    <dgm:pt modelId="{65877BB5-F003-47F7-92BA-F9DC2F97D4A5}" type="pres">
      <dgm:prSet presAssocID="{7D978B66-92B8-483F-9982-7093C09DF5D3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E567D604-0804-491B-808C-F11C59CC06FB}" type="presOf" srcId="{E46747D9-6EDA-4154-AE35-5F2A15F973B5}" destId="{EFCCEEED-796C-4556-BB70-6555C0D057BB}" srcOrd="0" destOrd="0" presId="urn:microsoft.com/office/officeart/2005/8/layout/list1"/>
    <dgm:cxn modelId="{B28EF706-935A-4146-834D-A1D3D9C1E79D}" type="presOf" srcId="{7D978B66-92B8-483F-9982-7093C09DF5D3}" destId="{E3B26614-F4CF-4599-BA0F-08A081FE4EDD}" srcOrd="0" destOrd="0" presId="urn:microsoft.com/office/officeart/2005/8/layout/list1"/>
    <dgm:cxn modelId="{3E31A819-2438-4C3D-8B36-F5894DC18B0B}" srcId="{E46747D9-6EDA-4154-AE35-5F2A15F973B5}" destId="{A1B884A2-42B1-4072-B9AC-E6C52F4543D6}" srcOrd="0" destOrd="0" parTransId="{1B5B23C4-6F97-4BB9-A6D8-4481B8D0119E}" sibTransId="{DD52B120-F784-4998-BD4E-0CC16B357227}"/>
    <dgm:cxn modelId="{31CE0926-40CB-4175-970E-B4EBAD8F91C6}" type="presOf" srcId="{A1B884A2-42B1-4072-B9AC-E6C52F4543D6}" destId="{AE686ED5-AF7C-4BCC-B6D7-1E904832F5E5}" srcOrd="0" destOrd="0" presId="urn:microsoft.com/office/officeart/2005/8/layout/list1"/>
    <dgm:cxn modelId="{F3019672-C7A7-47D9-BE91-6FAEC28C10A5}" srcId="{E46747D9-6EDA-4154-AE35-5F2A15F973B5}" destId="{7D978B66-92B8-483F-9982-7093C09DF5D3}" srcOrd="2" destOrd="0" parTransId="{8108872D-A627-4345-BC0C-9B3F70D3634E}" sibTransId="{39B31EDE-2406-4C92-8D34-54292D5FB5BE}"/>
    <dgm:cxn modelId="{7B8FC25A-E77F-4F58-8247-C79BA5627AD7}" type="presOf" srcId="{7D978B66-92B8-483F-9982-7093C09DF5D3}" destId="{F6A3D5AD-9412-4138-8B11-E061F34793C6}" srcOrd="1" destOrd="0" presId="urn:microsoft.com/office/officeart/2005/8/layout/list1"/>
    <dgm:cxn modelId="{C84BE68A-E8D4-4BB8-8731-6C63D557F6AD}" srcId="{E46747D9-6EDA-4154-AE35-5F2A15F973B5}" destId="{1C7538A1-6E87-468D-B3ED-4B34BCDAE0E1}" srcOrd="1" destOrd="0" parTransId="{E9EAB941-F107-4447-B883-DC9C5BB3CBF0}" sibTransId="{1F739B5A-1584-48FD-86CE-EC87A683370D}"/>
    <dgm:cxn modelId="{F50F008E-F038-42D3-8AF9-BCFE28738519}" type="presOf" srcId="{1C7538A1-6E87-468D-B3ED-4B34BCDAE0E1}" destId="{B99EA337-D90F-4E7C-B753-3676B2000BA4}" srcOrd="1" destOrd="0" presId="urn:microsoft.com/office/officeart/2005/8/layout/list1"/>
    <dgm:cxn modelId="{002369AD-597A-428F-BD6C-F30BA217E527}" type="presOf" srcId="{A1B884A2-42B1-4072-B9AC-E6C52F4543D6}" destId="{2003927A-F55A-421D-A04A-75BD5B68E97B}" srcOrd="1" destOrd="0" presId="urn:microsoft.com/office/officeart/2005/8/layout/list1"/>
    <dgm:cxn modelId="{E71CB3DD-ACDC-4B0E-AE07-F587337DACF2}" type="presOf" srcId="{1C7538A1-6E87-468D-B3ED-4B34BCDAE0E1}" destId="{0858DFE1-35A1-4733-91AF-236D02D16659}" srcOrd="0" destOrd="0" presId="urn:microsoft.com/office/officeart/2005/8/layout/list1"/>
    <dgm:cxn modelId="{9AFB9592-36A6-4A17-8FCD-A7E2A987A389}" type="presParOf" srcId="{EFCCEEED-796C-4556-BB70-6555C0D057BB}" destId="{9E167DF0-4304-47BC-A676-792DBA3BE22D}" srcOrd="0" destOrd="0" presId="urn:microsoft.com/office/officeart/2005/8/layout/list1"/>
    <dgm:cxn modelId="{669D83C0-30F9-4871-B4B1-BC04F22CB7A9}" type="presParOf" srcId="{9E167DF0-4304-47BC-A676-792DBA3BE22D}" destId="{AE686ED5-AF7C-4BCC-B6D7-1E904832F5E5}" srcOrd="0" destOrd="0" presId="urn:microsoft.com/office/officeart/2005/8/layout/list1"/>
    <dgm:cxn modelId="{8E976129-BF79-4F66-9540-1B11003A78AE}" type="presParOf" srcId="{9E167DF0-4304-47BC-A676-792DBA3BE22D}" destId="{2003927A-F55A-421D-A04A-75BD5B68E97B}" srcOrd="1" destOrd="0" presId="urn:microsoft.com/office/officeart/2005/8/layout/list1"/>
    <dgm:cxn modelId="{E8756E82-6342-4F23-BE20-4DE4A465A2B6}" type="presParOf" srcId="{EFCCEEED-796C-4556-BB70-6555C0D057BB}" destId="{01C1D4D5-10C2-40F7-91C2-684B487753F5}" srcOrd="1" destOrd="0" presId="urn:microsoft.com/office/officeart/2005/8/layout/list1"/>
    <dgm:cxn modelId="{0482FF51-80D1-4B09-81CF-32FB7B9C4EB7}" type="presParOf" srcId="{EFCCEEED-796C-4556-BB70-6555C0D057BB}" destId="{F9321066-A19B-4484-8445-3B530C145A82}" srcOrd="2" destOrd="0" presId="urn:microsoft.com/office/officeart/2005/8/layout/list1"/>
    <dgm:cxn modelId="{578B2137-8F8F-48B1-8F04-3A5EC50FCEF4}" type="presParOf" srcId="{EFCCEEED-796C-4556-BB70-6555C0D057BB}" destId="{7D4A5AF9-BFE0-4280-B029-9854ADA9EE38}" srcOrd="3" destOrd="0" presId="urn:microsoft.com/office/officeart/2005/8/layout/list1"/>
    <dgm:cxn modelId="{E44865B7-0214-419D-B45F-488F2A117866}" type="presParOf" srcId="{EFCCEEED-796C-4556-BB70-6555C0D057BB}" destId="{6A315D4A-9FC9-4E71-85F1-E4A835367E17}" srcOrd="4" destOrd="0" presId="urn:microsoft.com/office/officeart/2005/8/layout/list1"/>
    <dgm:cxn modelId="{0DD63C4D-8488-4E54-86F0-1CAE10FD2EBE}" type="presParOf" srcId="{6A315D4A-9FC9-4E71-85F1-E4A835367E17}" destId="{0858DFE1-35A1-4733-91AF-236D02D16659}" srcOrd="0" destOrd="0" presId="urn:microsoft.com/office/officeart/2005/8/layout/list1"/>
    <dgm:cxn modelId="{E0DFE06B-3C9C-43DC-9647-6D693C64AE9C}" type="presParOf" srcId="{6A315D4A-9FC9-4E71-85F1-E4A835367E17}" destId="{B99EA337-D90F-4E7C-B753-3676B2000BA4}" srcOrd="1" destOrd="0" presId="urn:microsoft.com/office/officeart/2005/8/layout/list1"/>
    <dgm:cxn modelId="{4584820D-E8AE-429D-BC77-B1BDBE3D9439}" type="presParOf" srcId="{EFCCEEED-796C-4556-BB70-6555C0D057BB}" destId="{2B59565C-8F16-434D-AE73-A53DDBD6C396}" srcOrd="5" destOrd="0" presId="urn:microsoft.com/office/officeart/2005/8/layout/list1"/>
    <dgm:cxn modelId="{8995EEF8-BC9C-4452-830A-319ECAAC5FD8}" type="presParOf" srcId="{EFCCEEED-796C-4556-BB70-6555C0D057BB}" destId="{3535595F-702F-4C8C-A25B-C98C9BD7C148}" srcOrd="6" destOrd="0" presId="urn:microsoft.com/office/officeart/2005/8/layout/list1"/>
    <dgm:cxn modelId="{218E3ACE-972B-4468-B8DD-45B73C926BA4}" type="presParOf" srcId="{EFCCEEED-796C-4556-BB70-6555C0D057BB}" destId="{4952B3D0-2975-4E7E-AA88-2C4224816E62}" srcOrd="7" destOrd="0" presId="urn:microsoft.com/office/officeart/2005/8/layout/list1"/>
    <dgm:cxn modelId="{B956DE49-8E3F-4918-AB59-901A23030827}" type="presParOf" srcId="{EFCCEEED-796C-4556-BB70-6555C0D057BB}" destId="{5DD4E9EC-A6FA-4D3C-8768-97B82CDB2981}" srcOrd="8" destOrd="0" presId="urn:microsoft.com/office/officeart/2005/8/layout/list1"/>
    <dgm:cxn modelId="{35702242-26F6-47D7-8EAB-5B90E7D13E91}" type="presParOf" srcId="{5DD4E9EC-A6FA-4D3C-8768-97B82CDB2981}" destId="{E3B26614-F4CF-4599-BA0F-08A081FE4EDD}" srcOrd="0" destOrd="0" presId="urn:microsoft.com/office/officeart/2005/8/layout/list1"/>
    <dgm:cxn modelId="{F8FBC865-F490-4E4E-88DF-BACAB44C4106}" type="presParOf" srcId="{5DD4E9EC-A6FA-4D3C-8768-97B82CDB2981}" destId="{F6A3D5AD-9412-4138-8B11-E061F34793C6}" srcOrd="1" destOrd="0" presId="urn:microsoft.com/office/officeart/2005/8/layout/list1"/>
    <dgm:cxn modelId="{F8A668E1-1EB0-489B-9955-2651910CC286}" type="presParOf" srcId="{EFCCEEED-796C-4556-BB70-6555C0D057BB}" destId="{77C56226-51DC-4B6F-B308-8044BA6A891F}" srcOrd="9" destOrd="0" presId="urn:microsoft.com/office/officeart/2005/8/layout/list1"/>
    <dgm:cxn modelId="{432248D6-418A-4C14-8173-9F691564ED3E}" type="presParOf" srcId="{EFCCEEED-796C-4556-BB70-6555C0D057BB}" destId="{65877BB5-F003-47F7-92BA-F9DC2F97D4A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D44778-B8D0-43BF-A47F-C0D41C406154}" type="doc">
      <dgm:prSet loTypeId="urn:microsoft.com/office/officeart/2018/5/layout/Centered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69DEF0-129F-4307-853B-BAD4EA0B855D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Macro</a:t>
          </a:r>
          <a:endParaRPr lang="en-US"/>
        </a:p>
      </dgm:t>
    </dgm:pt>
    <dgm:pt modelId="{197F37A6-A459-4529-9C29-23AFEC6D80DB}" type="parTrans" cxnId="{D0DF0346-AE5D-48B8-A8EF-5F34335F8D90}">
      <dgm:prSet/>
      <dgm:spPr/>
      <dgm:t>
        <a:bodyPr/>
        <a:lstStyle/>
        <a:p>
          <a:endParaRPr lang="en-US"/>
        </a:p>
      </dgm:t>
    </dgm:pt>
    <dgm:pt modelId="{2ABC718C-EDF7-46FF-A360-F6E3F45ED257}" type="sibTrans" cxnId="{D0DF0346-AE5D-48B8-A8EF-5F34335F8D90}">
      <dgm:prSet/>
      <dgm:spPr/>
      <dgm:t>
        <a:bodyPr/>
        <a:lstStyle/>
        <a:p>
          <a:endParaRPr lang="en-US"/>
        </a:p>
      </dgm:t>
    </dgm:pt>
    <dgm:pt modelId="{46946556-E277-406D-A30A-1C09C77B633A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GB"/>
            <a:t>- Globalisation &amp; mobility</a:t>
          </a:r>
          <a:endParaRPr lang="en-US"/>
        </a:p>
      </dgm:t>
    </dgm:pt>
    <dgm:pt modelId="{1ACC4A6E-9709-4232-BB60-4507AF99A4FB}" type="parTrans" cxnId="{FB784FB2-2DE8-4245-A003-44414B6C8DDB}">
      <dgm:prSet/>
      <dgm:spPr/>
      <dgm:t>
        <a:bodyPr/>
        <a:lstStyle/>
        <a:p>
          <a:endParaRPr lang="en-US"/>
        </a:p>
      </dgm:t>
    </dgm:pt>
    <dgm:pt modelId="{7939C7A5-0A6C-4A42-96FF-DCE5FE9FCB1F}" type="sibTrans" cxnId="{FB784FB2-2DE8-4245-A003-44414B6C8DDB}">
      <dgm:prSet/>
      <dgm:spPr/>
      <dgm:t>
        <a:bodyPr/>
        <a:lstStyle/>
        <a:p>
          <a:endParaRPr lang="en-US"/>
        </a:p>
      </dgm:t>
    </dgm:pt>
    <dgm:pt modelId="{19F87E67-6159-41BF-AE50-FC6875D0E984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GB"/>
            <a:t>- AI and digital innovation</a:t>
          </a:r>
          <a:endParaRPr lang="en-US"/>
        </a:p>
      </dgm:t>
    </dgm:pt>
    <dgm:pt modelId="{B5772B40-BF0F-4A76-B06C-29B32F2A2C41}" type="parTrans" cxnId="{413A8BF8-B05A-4FE1-9F6F-F204707835F0}">
      <dgm:prSet/>
      <dgm:spPr/>
      <dgm:t>
        <a:bodyPr/>
        <a:lstStyle/>
        <a:p>
          <a:endParaRPr lang="en-US"/>
        </a:p>
      </dgm:t>
    </dgm:pt>
    <dgm:pt modelId="{DF45A354-70D6-44F4-907B-ECB43DA8C303}" type="sibTrans" cxnId="{413A8BF8-B05A-4FE1-9F6F-F204707835F0}">
      <dgm:prSet/>
      <dgm:spPr/>
      <dgm:t>
        <a:bodyPr/>
        <a:lstStyle/>
        <a:p>
          <a:endParaRPr lang="en-US"/>
        </a:p>
      </dgm:t>
    </dgm:pt>
    <dgm:pt modelId="{4B9D7B05-791A-4A95-B883-BE5D8B9E40BF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GB"/>
            <a:t>- Equity and inclusion agendas</a:t>
          </a:r>
          <a:endParaRPr lang="en-US"/>
        </a:p>
      </dgm:t>
    </dgm:pt>
    <dgm:pt modelId="{83B6856C-6428-4438-AECB-B7C876AAF1AF}" type="parTrans" cxnId="{A49BAEE8-1468-49A2-A106-684B5F0B106A}">
      <dgm:prSet/>
      <dgm:spPr/>
      <dgm:t>
        <a:bodyPr/>
        <a:lstStyle/>
        <a:p>
          <a:endParaRPr lang="en-US"/>
        </a:p>
      </dgm:t>
    </dgm:pt>
    <dgm:pt modelId="{BB668AF1-8101-4664-8248-3424C329B2FC}" type="sibTrans" cxnId="{A49BAEE8-1468-49A2-A106-684B5F0B106A}">
      <dgm:prSet/>
      <dgm:spPr/>
      <dgm:t>
        <a:bodyPr/>
        <a:lstStyle/>
        <a:p>
          <a:endParaRPr lang="en-US"/>
        </a:p>
      </dgm:t>
    </dgm:pt>
    <dgm:pt modelId="{B136409C-5193-4BBA-9BD6-8F441D28A71C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GB"/>
            <a:t>- Marketisation &amp; competition</a:t>
          </a:r>
          <a:endParaRPr lang="en-US"/>
        </a:p>
      </dgm:t>
    </dgm:pt>
    <dgm:pt modelId="{4E583F95-9B4D-4F86-AD0B-198FDF249D42}" type="parTrans" cxnId="{59F38FB5-9FFE-4FB3-9604-FD430357AF65}">
      <dgm:prSet/>
      <dgm:spPr/>
      <dgm:t>
        <a:bodyPr/>
        <a:lstStyle/>
        <a:p>
          <a:endParaRPr lang="en-US"/>
        </a:p>
      </dgm:t>
    </dgm:pt>
    <dgm:pt modelId="{FE2CA081-FC28-480F-BA5A-E3C7FD8D2346}" type="sibTrans" cxnId="{59F38FB5-9FFE-4FB3-9604-FD430357AF65}">
      <dgm:prSet/>
      <dgm:spPr/>
      <dgm:t>
        <a:bodyPr/>
        <a:lstStyle/>
        <a:p>
          <a:endParaRPr lang="en-US"/>
        </a:p>
      </dgm:t>
    </dgm:pt>
    <dgm:pt modelId="{F9E56547-6641-4A9E-927F-6112CC7406CC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GB"/>
            <a:t>- International benchmarking (PISA, OECD)</a:t>
          </a:r>
          <a:endParaRPr lang="en-US"/>
        </a:p>
      </dgm:t>
    </dgm:pt>
    <dgm:pt modelId="{D63F397A-9BAE-4F99-B3FE-024C32B05993}" type="parTrans" cxnId="{E5A40DF7-826A-4720-A0CE-D37EF0D4E627}">
      <dgm:prSet/>
      <dgm:spPr/>
      <dgm:t>
        <a:bodyPr/>
        <a:lstStyle/>
        <a:p>
          <a:endParaRPr lang="en-US"/>
        </a:p>
      </dgm:t>
    </dgm:pt>
    <dgm:pt modelId="{D1DEAA95-C1A8-46E7-81AE-20B17045FE6E}" type="sibTrans" cxnId="{E5A40DF7-826A-4720-A0CE-D37EF0D4E627}">
      <dgm:prSet/>
      <dgm:spPr/>
      <dgm:t>
        <a:bodyPr/>
        <a:lstStyle/>
        <a:p>
          <a:endParaRPr lang="en-US"/>
        </a:p>
      </dgm:t>
    </dgm:pt>
    <dgm:pt modelId="{FC4E730D-8903-4035-94B8-3456EC6991CB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Meso</a:t>
          </a:r>
          <a:endParaRPr lang="en-US"/>
        </a:p>
      </dgm:t>
    </dgm:pt>
    <dgm:pt modelId="{2BBB9BA2-B22A-45FF-86DA-9B0B3E720DBE}" type="parTrans" cxnId="{AFB29560-C342-42A6-AB22-91601C1AD182}">
      <dgm:prSet/>
      <dgm:spPr/>
      <dgm:t>
        <a:bodyPr/>
        <a:lstStyle/>
        <a:p>
          <a:endParaRPr lang="en-US"/>
        </a:p>
      </dgm:t>
    </dgm:pt>
    <dgm:pt modelId="{C460EF13-FE6A-4247-9DE4-BB9F2E66192D}" type="sibTrans" cxnId="{AFB29560-C342-42A6-AB22-91601C1AD182}">
      <dgm:prSet/>
      <dgm:spPr/>
      <dgm:t>
        <a:bodyPr/>
        <a:lstStyle/>
        <a:p>
          <a:endParaRPr lang="en-US"/>
        </a:p>
      </dgm:t>
    </dgm:pt>
    <dgm:pt modelId="{5C22ACE9-81B7-4B34-AA76-76B7005865A2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GB"/>
            <a:t>- Local authorities, regional consortia</a:t>
          </a:r>
          <a:endParaRPr lang="en-US"/>
        </a:p>
      </dgm:t>
    </dgm:pt>
    <dgm:pt modelId="{C55A424F-605B-46FF-908A-8E498D221FAF}" type="parTrans" cxnId="{8329E362-9866-4D64-A1DD-EF07D3E60A44}">
      <dgm:prSet/>
      <dgm:spPr/>
      <dgm:t>
        <a:bodyPr/>
        <a:lstStyle/>
        <a:p>
          <a:endParaRPr lang="en-US"/>
        </a:p>
      </dgm:t>
    </dgm:pt>
    <dgm:pt modelId="{760B0C53-DF88-41B8-AFC4-10E04DB37DFD}" type="sibTrans" cxnId="{8329E362-9866-4D64-A1DD-EF07D3E60A44}">
      <dgm:prSet/>
      <dgm:spPr/>
      <dgm:t>
        <a:bodyPr/>
        <a:lstStyle/>
        <a:p>
          <a:endParaRPr lang="en-US"/>
        </a:p>
      </dgm:t>
    </dgm:pt>
    <dgm:pt modelId="{07A9083B-3CF6-4E4D-9D43-B86EE61D6228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GB"/>
            <a:t>- University governance structures</a:t>
          </a:r>
          <a:endParaRPr lang="en-US"/>
        </a:p>
      </dgm:t>
    </dgm:pt>
    <dgm:pt modelId="{40058A26-1A30-46EA-AB80-B82F4152BA13}" type="parTrans" cxnId="{DE09C9E6-2853-4700-8619-47E948EE92F3}">
      <dgm:prSet/>
      <dgm:spPr/>
      <dgm:t>
        <a:bodyPr/>
        <a:lstStyle/>
        <a:p>
          <a:endParaRPr lang="en-US"/>
        </a:p>
      </dgm:t>
    </dgm:pt>
    <dgm:pt modelId="{2E604651-9B87-4D61-9B76-86B0FF87C9F0}" type="sibTrans" cxnId="{DE09C9E6-2853-4700-8619-47E948EE92F3}">
      <dgm:prSet/>
      <dgm:spPr/>
      <dgm:t>
        <a:bodyPr/>
        <a:lstStyle/>
        <a:p>
          <a:endParaRPr lang="en-US"/>
        </a:p>
      </dgm:t>
    </dgm:pt>
    <dgm:pt modelId="{B34DE59E-145B-4BEB-B238-65933F9DD626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GB"/>
            <a:t>- National agencies: Estyn, QAA</a:t>
          </a:r>
          <a:endParaRPr lang="en-US"/>
        </a:p>
      </dgm:t>
    </dgm:pt>
    <dgm:pt modelId="{D354A7D8-DFB9-4EA2-A974-1FB71BF8CF0D}" type="parTrans" cxnId="{6E2B4B91-5DFF-438E-988C-477E5AB95655}">
      <dgm:prSet/>
      <dgm:spPr/>
      <dgm:t>
        <a:bodyPr/>
        <a:lstStyle/>
        <a:p>
          <a:endParaRPr lang="en-US"/>
        </a:p>
      </dgm:t>
    </dgm:pt>
    <dgm:pt modelId="{829EEA6C-3F7F-4307-AAF7-B81B659C0840}" type="sibTrans" cxnId="{6E2B4B91-5DFF-438E-988C-477E5AB95655}">
      <dgm:prSet/>
      <dgm:spPr/>
      <dgm:t>
        <a:bodyPr/>
        <a:lstStyle/>
        <a:p>
          <a:endParaRPr lang="en-US"/>
        </a:p>
      </dgm:t>
    </dgm:pt>
    <dgm:pt modelId="{2C1C2E07-0688-4F82-A1E2-30ED32F9E7E0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GB"/>
            <a:t>- Networks and partnerships</a:t>
          </a:r>
          <a:endParaRPr lang="en-US"/>
        </a:p>
      </dgm:t>
    </dgm:pt>
    <dgm:pt modelId="{B98AD7F5-593D-45E1-90C2-C28C49B29609}" type="parTrans" cxnId="{F24845F6-131C-4DD5-BCE3-0D11FBC07A97}">
      <dgm:prSet/>
      <dgm:spPr/>
      <dgm:t>
        <a:bodyPr/>
        <a:lstStyle/>
        <a:p>
          <a:endParaRPr lang="en-US"/>
        </a:p>
      </dgm:t>
    </dgm:pt>
    <dgm:pt modelId="{C295028D-0879-47B7-91C0-B771EA2D4568}" type="sibTrans" cxnId="{F24845F6-131C-4DD5-BCE3-0D11FBC07A97}">
      <dgm:prSet/>
      <dgm:spPr/>
      <dgm:t>
        <a:bodyPr/>
        <a:lstStyle/>
        <a:p>
          <a:endParaRPr lang="en-US"/>
        </a:p>
      </dgm:t>
    </dgm:pt>
    <dgm:pt modelId="{43D67999-B72B-41FC-A331-A309FEC81A0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Micro</a:t>
          </a:r>
          <a:endParaRPr lang="en-US"/>
        </a:p>
      </dgm:t>
    </dgm:pt>
    <dgm:pt modelId="{82EA6EFD-98E7-4B7A-98D4-14D7C0A01AB9}" type="parTrans" cxnId="{735A565E-B3F0-4446-9750-AC3A3C16D13F}">
      <dgm:prSet/>
      <dgm:spPr/>
      <dgm:t>
        <a:bodyPr/>
        <a:lstStyle/>
        <a:p>
          <a:endParaRPr lang="en-US"/>
        </a:p>
      </dgm:t>
    </dgm:pt>
    <dgm:pt modelId="{FAEFFCF3-B1CD-46CD-8CAF-3DC2A7DB515B}" type="sibTrans" cxnId="{735A565E-B3F0-4446-9750-AC3A3C16D13F}">
      <dgm:prSet/>
      <dgm:spPr/>
      <dgm:t>
        <a:bodyPr/>
        <a:lstStyle/>
        <a:p>
          <a:endParaRPr lang="en-US"/>
        </a:p>
      </dgm:t>
    </dgm:pt>
    <dgm:pt modelId="{0823EA0D-BA4B-4992-B8FD-686C50CBF4C7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GB"/>
            <a:t>- Teacher professionalism</a:t>
          </a:r>
          <a:endParaRPr lang="en-US"/>
        </a:p>
      </dgm:t>
    </dgm:pt>
    <dgm:pt modelId="{32BEAA2B-8AE8-474E-86FE-FAE2C9CBB074}" type="parTrans" cxnId="{CF749A8D-B4B4-4096-890B-45E7AA9693A9}">
      <dgm:prSet/>
      <dgm:spPr/>
      <dgm:t>
        <a:bodyPr/>
        <a:lstStyle/>
        <a:p>
          <a:endParaRPr lang="en-US"/>
        </a:p>
      </dgm:t>
    </dgm:pt>
    <dgm:pt modelId="{B629B4FD-3721-4379-8552-0F414E48FD48}" type="sibTrans" cxnId="{CF749A8D-B4B4-4096-890B-45E7AA9693A9}">
      <dgm:prSet/>
      <dgm:spPr/>
      <dgm:t>
        <a:bodyPr/>
        <a:lstStyle/>
        <a:p>
          <a:endParaRPr lang="en-US"/>
        </a:p>
      </dgm:t>
    </dgm:pt>
    <dgm:pt modelId="{1F006FD1-81C7-4D45-971C-9A379621C73B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GB"/>
            <a:t>- Staff identity, workload, morale</a:t>
          </a:r>
          <a:endParaRPr lang="en-US"/>
        </a:p>
      </dgm:t>
    </dgm:pt>
    <dgm:pt modelId="{2AF5BFBF-42F3-48B9-B852-6EC5A3424C69}" type="parTrans" cxnId="{5D4086BE-26FA-4F64-941E-615A73801DE9}">
      <dgm:prSet/>
      <dgm:spPr/>
      <dgm:t>
        <a:bodyPr/>
        <a:lstStyle/>
        <a:p>
          <a:endParaRPr lang="en-US"/>
        </a:p>
      </dgm:t>
    </dgm:pt>
    <dgm:pt modelId="{962F0AC1-0960-490C-9BAE-B554B363E8CF}" type="sibTrans" cxnId="{5D4086BE-26FA-4F64-941E-615A73801DE9}">
      <dgm:prSet/>
      <dgm:spPr/>
      <dgm:t>
        <a:bodyPr/>
        <a:lstStyle/>
        <a:p>
          <a:endParaRPr lang="en-US"/>
        </a:p>
      </dgm:t>
    </dgm:pt>
    <dgm:pt modelId="{C37E349A-5CBA-4781-B0F0-EECC8BFFC34D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GB"/>
            <a:t>- Student expectations</a:t>
          </a:r>
          <a:endParaRPr lang="en-US"/>
        </a:p>
      </dgm:t>
    </dgm:pt>
    <dgm:pt modelId="{72A19941-DDB1-455B-A7A1-429CDD346B7E}" type="parTrans" cxnId="{B71F07C1-B2FD-46F0-AA7A-99B0131111F3}">
      <dgm:prSet/>
      <dgm:spPr/>
      <dgm:t>
        <a:bodyPr/>
        <a:lstStyle/>
        <a:p>
          <a:endParaRPr lang="en-US"/>
        </a:p>
      </dgm:t>
    </dgm:pt>
    <dgm:pt modelId="{C44849C6-A119-434F-A29E-8244B3DCA09B}" type="sibTrans" cxnId="{B71F07C1-B2FD-46F0-AA7A-99B0131111F3}">
      <dgm:prSet/>
      <dgm:spPr/>
      <dgm:t>
        <a:bodyPr/>
        <a:lstStyle/>
        <a:p>
          <a:endParaRPr lang="en-US"/>
        </a:p>
      </dgm:t>
    </dgm:pt>
    <dgm:pt modelId="{13196E6B-18D6-43EB-9413-F61F6DC1450B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GB"/>
            <a:t>- Micropolitics of implementation</a:t>
          </a:r>
          <a:endParaRPr lang="en-US"/>
        </a:p>
      </dgm:t>
    </dgm:pt>
    <dgm:pt modelId="{11B69891-F90A-4182-843F-AB1EDAE23790}" type="parTrans" cxnId="{E2561DA5-0C32-49C4-871C-D2051866A480}">
      <dgm:prSet/>
      <dgm:spPr/>
      <dgm:t>
        <a:bodyPr/>
        <a:lstStyle/>
        <a:p>
          <a:endParaRPr lang="en-US"/>
        </a:p>
      </dgm:t>
    </dgm:pt>
    <dgm:pt modelId="{43B80AE9-0FBE-4C9E-A65E-048F868EC558}" type="sibTrans" cxnId="{E2561DA5-0C32-49C4-871C-D2051866A480}">
      <dgm:prSet/>
      <dgm:spPr/>
      <dgm:t>
        <a:bodyPr/>
        <a:lstStyle/>
        <a:p>
          <a:endParaRPr lang="en-US"/>
        </a:p>
      </dgm:t>
    </dgm:pt>
    <dgm:pt modelId="{03472069-CA3F-4131-A603-042228CFBD6A}" type="pres">
      <dgm:prSet presAssocID="{54D44778-B8D0-43BF-A47F-C0D41C406154}" presName="root" presStyleCnt="0">
        <dgm:presLayoutVars>
          <dgm:dir/>
          <dgm:resizeHandles val="exact"/>
        </dgm:presLayoutVars>
      </dgm:prSet>
      <dgm:spPr/>
    </dgm:pt>
    <dgm:pt modelId="{BB89B3A9-CCC1-41D2-99A9-AD67F2F9A190}" type="pres">
      <dgm:prSet presAssocID="{A169DEF0-129F-4307-853B-BAD4EA0B855D}" presName="compNode" presStyleCnt="0"/>
      <dgm:spPr/>
    </dgm:pt>
    <dgm:pt modelId="{54E1C8C4-60C6-46F5-81A2-D38A23125B46}" type="pres">
      <dgm:prSet presAssocID="{A169DEF0-129F-4307-853B-BAD4EA0B855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3CA8A7D6-9425-43EB-BD52-03FE77C5B6A0}" type="pres">
      <dgm:prSet presAssocID="{A169DEF0-129F-4307-853B-BAD4EA0B855D}" presName="iconSpace" presStyleCnt="0"/>
      <dgm:spPr/>
    </dgm:pt>
    <dgm:pt modelId="{204A927E-EA62-4388-9216-71FB5999FF58}" type="pres">
      <dgm:prSet presAssocID="{A169DEF0-129F-4307-853B-BAD4EA0B855D}" presName="parTx" presStyleLbl="revTx" presStyleIdx="0" presStyleCnt="6">
        <dgm:presLayoutVars>
          <dgm:chMax val="0"/>
          <dgm:chPref val="0"/>
        </dgm:presLayoutVars>
      </dgm:prSet>
      <dgm:spPr/>
    </dgm:pt>
    <dgm:pt modelId="{55FB8EA7-6D09-485A-9293-BEA98AE72D2C}" type="pres">
      <dgm:prSet presAssocID="{A169DEF0-129F-4307-853B-BAD4EA0B855D}" presName="txSpace" presStyleCnt="0"/>
      <dgm:spPr/>
    </dgm:pt>
    <dgm:pt modelId="{81ADB362-011B-442D-8742-0615436A54C1}" type="pres">
      <dgm:prSet presAssocID="{A169DEF0-129F-4307-853B-BAD4EA0B855D}" presName="desTx" presStyleLbl="revTx" presStyleIdx="1" presStyleCnt="6">
        <dgm:presLayoutVars/>
      </dgm:prSet>
      <dgm:spPr/>
    </dgm:pt>
    <dgm:pt modelId="{21BD1D2A-3B89-475A-AB99-283FA9B3BE33}" type="pres">
      <dgm:prSet presAssocID="{2ABC718C-EDF7-46FF-A360-F6E3F45ED257}" presName="sibTrans" presStyleCnt="0"/>
      <dgm:spPr/>
    </dgm:pt>
    <dgm:pt modelId="{81922C74-4217-4179-9821-88D1CA80D9D4}" type="pres">
      <dgm:prSet presAssocID="{FC4E730D-8903-4035-94B8-3456EC6991CB}" presName="compNode" presStyleCnt="0"/>
      <dgm:spPr/>
    </dgm:pt>
    <dgm:pt modelId="{CB45D9E6-7E72-4544-97C2-255BD3E9BB1A}" type="pres">
      <dgm:prSet presAssocID="{FC4E730D-8903-4035-94B8-3456EC6991C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56A66770-196D-4E47-8AE1-2A03AF8C1412}" type="pres">
      <dgm:prSet presAssocID="{FC4E730D-8903-4035-94B8-3456EC6991CB}" presName="iconSpace" presStyleCnt="0"/>
      <dgm:spPr/>
    </dgm:pt>
    <dgm:pt modelId="{5F4CEBBA-41E9-4289-95C0-A69E951A3612}" type="pres">
      <dgm:prSet presAssocID="{FC4E730D-8903-4035-94B8-3456EC6991CB}" presName="parTx" presStyleLbl="revTx" presStyleIdx="2" presStyleCnt="6">
        <dgm:presLayoutVars>
          <dgm:chMax val="0"/>
          <dgm:chPref val="0"/>
        </dgm:presLayoutVars>
      </dgm:prSet>
      <dgm:spPr/>
    </dgm:pt>
    <dgm:pt modelId="{5BDFC5EF-921A-4BB9-9A8C-019B52419C5E}" type="pres">
      <dgm:prSet presAssocID="{FC4E730D-8903-4035-94B8-3456EC6991CB}" presName="txSpace" presStyleCnt="0"/>
      <dgm:spPr/>
    </dgm:pt>
    <dgm:pt modelId="{43836AF9-7D3C-4E31-A297-D4B584A4336D}" type="pres">
      <dgm:prSet presAssocID="{FC4E730D-8903-4035-94B8-3456EC6991CB}" presName="desTx" presStyleLbl="revTx" presStyleIdx="3" presStyleCnt="6">
        <dgm:presLayoutVars/>
      </dgm:prSet>
      <dgm:spPr/>
    </dgm:pt>
    <dgm:pt modelId="{2D78B7B5-AD99-478B-97B6-58668DE4B028}" type="pres">
      <dgm:prSet presAssocID="{C460EF13-FE6A-4247-9DE4-BB9F2E66192D}" presName="sibTrans" presStyleCnt="0"/>
      <dgm:spPr/>
    </dgm:pt>
    <dgm:pt modelId="{88D11E93-4093-4538-9EDA-28F5C32F762F}" type="pres">
      <dgm:prSet presAssocID="{43D67999-B72B-41FC-A331-A309FEC81A02}" presName="compNode" presStyleCnt="0"/>
      <dgm:spPr/>
    </dgm:pt>
    <dgm:pt modelId="{6A28063D-7916-41D0-B375-5DFD91A824FB}" type="pres">
      <dgm:prSet presAssocID="{43D67999-B72B-41FC-A331-A309FEC81A0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B225CE1-9A80-4D48-9707-04F57508AD6C}" type="pres">
      <dgm:prSet presAssocID="{43D67999-B72B-41FC-A331-A309FEC81A02}" presName="iconSpace" presStyleCnt="0"/>
      <dgm:spPr/>
    </dgm:pt>
    <dgm:pt modelId="{31F637BE-79DA-4E7B-BD2B-2329F52E56E3}" type="pres">
      <dgm:prSet presAssocID="{43D67999-B72B-41FC-A331-A309FEC81A02}" presName="parTx" presStyleLbl="revTx" presStyleIdx="4" presStyleCnt="6">
        <dgm:presLayoutVars>
          <dgm:chMax val="0"/>
          <dgm:chPref val="0"/>
        </dgm:presLayoutVars>
      </dgm:prSet>
      <dgm:spPr/>
    </dgm:pt>
    <dgm:pt modelId="{6196ADCC-CDBD-4572-8D96-B13B4CF0F21B}" type="pres">
      <dgm:prSet presAssocID="{43D67999-B72B-41FC-A331-A309FEC81A02}" presName="txSpace" presStyleCnt="0"/>
      <dgm:spPr/>
    </dgm:pt>
    <dgm:pt modelId="{AA6CAFDD-60AC-4E9D-B678-7918BE09BF4F}" type="pres">
      <dgm:prSet presAssocID="{43D67999-B72B-41FC-A331-A309FEC81A02}" presName="desTx" presStyleLbl="revTx" presStyleIdx="5" presStyleCnt="6">
        <dgm:presLayoutVars/>
      </dgm:prSet>
      <dgm:spPr/>
    </dgm:pt>
  </dgm:ptLst>
  <dgm:cxnLst>
    <dgm:cxn modelId="{A6CAAD17-FF78-4F05-9EE3-104F6E3C8845}" type="presOf" srcId="{54D44778-B8D0-43BF-A47F-C0D41C406154}" destId="{03472069-CA3F-4131-A603-042228CFBD6A}" srcOrd="0" destOrd="0" presId="urn:microsoft.com/office/officeart/2018/5/layout/CenteredIconLabelDescriptionList"/>
    <dgm:cxn modelId="{65E8CF37-09A4-44EF-A39D-E2E78A75FE74}" type="presOf" srcId="{2C1C2E07-0688-4F82-A1E2-30ED32F9E7E0}" destId="{43836AF9-7D3C-4E31-A297-D4B584A4336D}" srcOrd="0" destOrd="3" presId="urn:microsoft.com/office/officeart/2018/5/layout/CenteredIconLabelDescriptionList"/>
    <dgm:cxn modelId="{735A565E-B3F0-4446-9750-AC3A3C16D13F}" srcId="{54D44778-B8D0-43BF-A47F-C0D41C406154}" destId="{43D67999-B72B-41FC-A331-A309FEC81A02}" srcOrd="2" destOrd="0" parTransId="{82EA6EFD-98E7-4B7A-98D4-14D7C0A01AB9}" sibTransId="{FAEFFCF3-B1CD-46CD-8CAF-3DC2A7DB515B}"/>
    <dgm:cxn modelId="{AFB29560-C342-42A6-AB22-91601C1AD182}" srcId="{54D44778-B8D0-43BF-A47F-C0D41C406154}" destId="{FC4E730D-8903-4035-94B8-3456EC6991CB}" srcOrd="1" destOrd="0" parTransId="{2BBB9BA2-B22A-45FF-86DA-9B0B3E720DBE}" sibTransId="{C460EF13-FE6A-4247-9DE4-BB9F2E66192D}"/>
    <dgm:cxn modelId="{980D6E41-D65A-40F3-A04C-FF6C57105B62}" type="presOf" srcId="{FC4E730D-8903-4035-94B8-3456EC6991CB}" destId="{5F4CEBBA-41E9-4289-95C0-A69E951A3612}" srcOrd="0" destOrd="0" presId="urn:microsoft.com/office/officeart/2018/5/layout/CenteredIconLabelDescriptionList"/>
    <dgm:cxn modelId="{4C894E41-8696-455A-8350-F7AA988FA417}" type="presOf" srcId="{46946556-E277-406D-A30A-1C09C77B633A}" destId="{81ADB362-011B-442D-8742-0615436A54C1}" srcOrd="0" destOrd="0" presId="urn:microsoft.com/office/officeart/2018/5/layout/CenteredIconLabelDescriptionList"/>
    <dgm:cxn modelId="{C64A7861-DE4C-4E46-9FB0-2BFFFB7F8813}" type="presOf" srcId="{F9E56547-6641-4A9E-927F-6112CC7406CC}" destId="{81ADB362-011B-442D-8742-0615436A54C1}" srcOrd="0" destOrd="4" presId="urn:microsoft.com/office/officeart/2018/5/layout/CenteredIconLabelDescriptionList"/>
    <dgm:cxn modelId="{8329E362-9866-4D64-A1DD-EF07D3E60A44}" srcId="{FC4E730D-8903-4035-94B8-3456EC6991CB}" destId="{5C22ACE9-81B7-4B34-AA76-76B7005865A2}" srcOrd="0" destOrd="0" parTransId="{C55A424F-605B-46FF-908A-8E498D221FAF}" sibTransId="{760B0C53-DF88-41B8-AFC4-10E04DB37DFD}"/>
    <dgm:cxn modelId="{D0DF0346-AE5D-48B8-A8EF-5F34335F8D90}" srcId="{54D44778-B8D0-43BF-A47F-C0D41C406154}" destId="{A169DEF0-129F-4307-853B-BAD4EA0B855D}" srcOrd="0" destOrd="0" parTransId="{197F37A6-A459-4529-9C29-23AFEC6D80DB}" sibTransId="{2ABC718C-EDF7-46FF-A360-F6E3F45ED257}"/>
    <dgm:cxn modelId="{DADB2B4B-3FFC-4540-AF60-3D33CDDD1CE9}" type="presOf" srcId="{B136409C-5193-4BBA-9BD6-8F441D28A71C}" destId="{81ADB362-011B-442D-8742-0615436A54C1}" srcOrd="0" destOrd="3" presId="urn:microsoft.com/office/officeart/2018/5/layout/CenteredIconLabelDescriptionList"/>
    <dgm:cxn modelId="{DF1C726E-2B3F-4562-B614-D7E7828B688F}" type="presOf" srcId="{B34DE59E-145B-4BEB-B238-65933F9DD626}" destId="{43836AF9-7D3C-4E31-A297-D4B584A4336D}" srcOrd="0" destOrd="2" presId="urn:microsoft.com/office/officeart/2018/5/layout/CenteredIconLabelDescriptionList"/>
    <dgm:cxn modelId="{972C567B-DD03-4E24-AB67-BECA78C4B44E}" type="presOf" srcId="{13196E6B-18D6-43EB-9413-F61F6DC1450B}" destId="{AA6CAFDD-60AC-4E9D-B678-7918BE09BF4F}" srcOrd="0" destOrd="3" presId="urn:microsoft.com/office/officeart/2018/5/layout/CenteredIconLabelDescriptionList"/>
    <dgm:cxn modelId="{0C1BC27B-7084-4289-A2C0-B83FBEE06026}" type="presOf" srcId="{07A9083B-3CF6-4E4D-9D43-B86EE61D6228}" destId="{43836AF9-7D3C-4E31-A297-D4B584A4336D}" srcOrd="0" destOrd="1" presId="urn:microsoft.com/office/officeart/2018/5/layout/CenteredIconLabelDescriptionList"/>
    <dgm:cxn modelId="{FC0DE08B-598F-48B1-979A-B98AE968857A}" type="presOf" srcId="{A169DEF0-129F-4307-853B-BAD4EA0B855D}" destId="{204A927E-EA62-4388-9216-71FB5999FF58}" srcOrd="0" destOrd="0" presId="urn:microsoft.com/office/officeart/2018/5/layout/CenteredIconLabelDescriptionList"/>
    <dgm:cxn modelId="{CF749A8D-B4B4-4096-890B-45E7AA9693A9}" srcId="{43D67999-B72B-41FC-A331-A309FEC81A02}" destId="{0823EA0D-BA4B-4992-B8FD-686C50CBF4C7}" srcOrd="0" destOrd="0" parTransId="{32BEAA2B-8AE8-474E-86FE-FAE2C9CBB074}" sibTransId="{B629B4FD-3721-4379-8552-0F414E48FD48}"/>
    <dgm:cxn modelId="{6E2B4B91-5DFF-438E-988C-477E5AB95655}" srcId="{FC4E730D-8903-4035-94B8-3456EC6991CB}" destId="{B34DE59E-145B-4BEB-B238-65933F9DD626}" srcOrd="2" destOrd="0" parTransId="{D354A7D8-DFB9-4EA2-A974-1FB71BF8CF0D}" sibTransId="{829EEA6C-3F7F-4307-AAF7-B81B659C0840}"/>
    <dgm:cxn modelId="{E2561DA5-0C32-49C4-871C-D2051866A480}" srcId="{43D67999-B72B-41FC-A331-A309FEC81A02}" destId="{13196E6B-18D6-43EB-9413-F61F6DC1450B}" srcOrd="3" destOrd="0" parTransId="{11B69891-F90A-4182-843F-AB1EDAE23790}" sibTransId="{43B80AE9-0FBE-4C9E-A65E-048F868EC558}"/>
    <dgm:cxn modelId="{0FA60AAE-D486-4845-B169-3AC0176DDF7A}" type="presOf" srcId="{43D67999-B72B-41FC-A331-A309FEC81A02}" destId="{31F637BE-79DA-4E7B-BD2B-2329F52E56E3}" srcOrd="0" destOrd="0" presId="urn:microsoft.com/office/officeart/2018/5/layout/CenteredIconLabelDescriptionList"/>
    <dgm:cxn modelId="{FB784FB2-2DE8-4245-A003-44414B6C8DDB}" srcId="{A169DEF0-129F-4307-853B-BAD4EA0B855D}" destId="{46946556-E277-406D-A30A-1C09C77B633A}" srcOrd="0" destOrd="0" parTransId="{1ACC4A6E-9709-4232-BB60-4507AF99A4FB}" sibTransId="{7939C7A5-0A6C-4A42-96FF-DCE5FE9FCB1F}"/>
    <dgm:cxn modelId="{59F38FB5-9FFE-4FB3-9604-FD430357AF65}" srcId="{A169DEF0-129F-4307-853B-BAD4EA0B855D}" destId="{B136409C-5193-4BBA-9BD6-8F441D28A71C}" srcOrd="3" destOrd="0" parTransId="{4E583F95-9B4D-4F86-AD0B-198FDF249D42}" sibTransId="{FE2CA081-FC28-480F-BA5A-E3C7FD8D2346}"/>
    <dgm:cxn modelId="{5D4086BE-26FA-4F64-941E-615A73801DE9}" srcId="{43D67999-B72B-41FC-A331-A309FEC81A02}" destId="{1F006FD1-81C7-4D45-971C-9A379621C73B}" srcOrd="1" destOrd="0" parTransId="{2AF5BFBF-42F3-48B9-B852-6EC5A3424C69}" sibTransId="{962F0AC1-0960-490C-9BAE-B554B363E8CF}"/>
    <dgm:cxn modelId="{B71F07C1-B2FD-46F0-AA7A-99B0131111F3}" srcId="{43D67999-B72B-41FC-A331-A309FEC81A02}" destId="{C37E349A-5CBA-4781-B0F0-EECC8BFFC34D}" srcOrd="2" destOrd="0" parTransId="{72A19941-DDB1-455B-A7A1-429CDD346B7E}" sibTransId="{C44849C6-A119-434F-A29E-8244B3DCA09B}"/>
    <dgm:cxn modelId="{4DB39CC3-0780-4A11-80CF-252E1F4B3BDE}" type="presOf" srcId="{19F87E67-6159-41BF-AE50-FC6875D0E984}" destId="{81ADB362-011B-442D-8742-0615436A54C1}" srcOrd="0" destOrd="1" presId="urn:microsoft.com/office/officeart/2018/5/layout/CenteredIconLabelDescriptionList"/>
    <dgm:cxn modelId="{94DC0CC9-4A24-4A96-95C1-8863927D1EFB}" type="presOf" srcId="{4B9D7B05-791A-4A95-B883-BE5D8B9E40BF}" destId="{81ADB362-011B-442D-8742-0615436A54C1}" srcOrd="0" destOrd="2" presId="urn:microsoft.com/office/officeart/2018/5/layout/CenteredIconLabelDescriptionList"/>
    <dgm:cxn modelId="{0485B5D4-C780-4387-9284-FF7B58AF3F3B}" type="presOf" srcId="{5C22ACE9-81B7-4B34-AA76-76B7005865A2}" destId="{43836AF9-7D3C-4E31-A297-D4B584A4336D}" srcOrd="0" destOrd="0" presId="urn:microsoft.com/office/officeart/2018/5/layout/CenteredIconLabelDescriptionList"/>
    <dgm:cxn modelId="{00E0C3D8-6CC1-4C10-81AF-AF446FAC5DDD}" type="presOf" srcId="{1F006FD1-81C7-4D45-971C-9A379621C73B}" destId="{AA6CAFDD-60AC-4E9D-B678-7918BE09BF4F}" srcOrd="0" destOrd="1" presId="urn:microsoft.com/office/officeart/2018/5/layout/CenteredIconLabelDescriptionList"/>
    <dgm:cxn modelId="{B37EA0E4-E1A6-4921-B27E-81D81BBEED8B}" type="presOf" srcId="{0823EA0D-BA4B-4992-B8FD-686C50CBF4C7}" destId="{AA6CAFDD-60AC-4E9D-B678-7918BE09BF4F}" srcOrd="0" destOrd="0" presId="urn:microsoft.com/office/officeart/2018/5/layout/CenteredIconLabelDescriptionList"/>
    <dgm:cxn modelId="{DE09C9E6-2853-4700-8619-47E948EE92F3}" srcId="{FC4E730D-8903-4035-94B8-3456EC6991CB}" destId="{07A9083B-3CF6-4E4D-9D43-B86EE61D6228}" srcOrd="1" destOrd="0" parTransId="{40058A26-1A30-46EA-AB80-B82F4152BA13}" sibTransId="{2E604651-9B87-4D61-9B76-86B0FF87C9F0}"/>
    <dgm:cxn modelId="{A49BAEE8-1468-49A2-A106-684B5F0B106A}" srcId="{A169DEF0-129F-4307-853B-BAD4EA0B855D}" destId="{4B9D7B05-791A-4A95-B883-BE5D8B9E40BF}" srcOrd="2" destOrd="0" parTransId="{83B6856C-6428-4438-AECB-B7C876AAF1AF}" sibTransId="{BB668AF1-8101-4664-8248-3424C329B2FC}"/>
    <dgm:cxn modelId="{F24845F6-131C-4DD5-BCE3-0D11FBC07A97}" srcId="{FC4E730D-8903-4035-94B8-3456EC6991CB}" destId="{2C1C2E07-0688-4F82-A1E2-30ED32F9E7E0}" srcOrd="3" destOrd="0" parTransId="{B98AD7F5-593D-45E1-90C2-C28C49B29609}" sibTransId="{C295028D-0879-47B7-91C0-B771EA2D4568}"/>
    <dgm:cxn modelId="{E5A40DF7-826A-4720-A0CE-D37EF0D4E627}" srcId="{A169DEF0-129F-4307-853B-BAD4EA0B855D}" destId="{F9E56547-6641-4A9E-927F-6112CC7406CC}" srcOrd="4" destOrd="0" parTransId="{D63F397A-9BAE-4F99-B3FE-024C32B05993}" sibTransId="{D1DEAA95-C1A8-46E7-81AE-20B17045FE6E}"/>
    <dgm:cxn modelId="{413A8BF8-B05A-4FE1-9F6F-F204707835F0}" srcId="{A169DEF0-129F-4307-853B-BAD4EA0B855D}" destId="{19F87E67-6159-41BF-AE50-FC6875D0E984}" srcOrd="1" destOrd="0" parTransId="{B5772B40-BF0F-4A76-B06C-29B32F2A2C41}" sibTransId="{DF45A354-70D6-44F4-907B-ECB43DA8C303}"/>
    <dgm:cxn modelId="{FADC8CFF-D22E-4A60-8FAB-3CEDA2CB2D8E}" type="presOf" srcId="{C37E349A-5CBA-4781-B0F0-EECC8BFFC34D}" destId="{AA6CAFDD-60AC-4E9D-B678-7918BE09BF4F}" srcOrd="0" destOrd="2" presId="urn:microsoft.com/office/officeart/2018/5/layout/CenteredIconLabelDescriptionList"/>
    <dgm:cxn modelId="{57EED9EB-FDC9-45A5-ACC3-549671CFE0E8}" type="presParOf" srcId="{03472069-CA3F-4131-A603-042228CFBD6A}" destId="{BB89B3A9-CCC1-41D2-99A9-AD67F2F9A190}" srcOrd="0" destOrd="0" presId="urn:microsoft.com/office/officeart/2018/5/layout/CenteredIconLabelDescriptionList"/>
    <dgm:cxn modelId="{F2798DD0-1956-4A72-9941-723203E7BFF0}" type="presParOf" srcId="{BB89B3A9-CCC1-41D2-99A9-AD67F2F9A190}" destId="{54E1C8C4-60C6-46F5-81A2-D38A23125B46}" srcOrd="0" destOrd="0" presId="urn:microsoft.com/office/officeart/2018/5/layout/CenteredIconLabelDescriptionList"/>
    <dgm:cxn modelId="{2E1A80EA-3D04-4375-95ED-D3363CBBA362}" type="presParOf" srcId="{BB89B3A9-CCC1-41D2-99A9-AD67F2F9A190}" destId="{3CA8A7D6-9425-43EB-BD52-03FE77C5B6A0}" srcOrd="1" destOrd="0" presId="urn:microsoft.com/office/officeart/2018/5/layout/CenteredIconLabelDescriptionList"/>
    <dgm:cxn modelId="{B8F9E5E6-D1E6-4EDD-AD4A-A7DF1BA95B8D}" type="presParOf" srcId="{BB89B3A9-CCC1-41D2-99A9-AD67F2F9A190}" destId="{204A927E-EA62-4388-9216-71FB5999FF58}" srcOrd="2" destOrd="0" presId="urn:microsoft.com/office/officeart/2018/5/layout/CenteredIconLabelDescriptionList"/>
    <dgm:cxn modelId="{DC73EB47-B163-422D-9E7A-20C49DD6D72E}" type="presParOf" srcId="{BB89B3A9-CCC1-41D2-99A9-AD67F2F9A190}" destId="{55FB8EA7-6D09-485A-9293-BEA98AE72D2C}" srcOrd="3" destOrd="0" presId="urn:microsoft.com/office/officeart/2018/5/layout/CenteredIconLabelDescriptionList"/>
    <dgm:cxn modelId="{A71C7BE6-0B7F-40BE-B398-EFD6585B8ED3}" type="presParOf" srcId="{BB89B3A9-CCC1-41D2-99A9-AD67F2F9A190}" destId="{81ADB362-011B-442D-8742-0615436A54C1}" srcOrd="4" destOrd="0" presId="urn:microsoft.com/office/officeart/2018/5/layout/CenteredIconLabelDescriptionList"/>
    <dgm:cxn modelId="{29E1DC11-1BEA-4DF2-A7F6-2DA6F6EDAA3D}" type="presParOf" srcId="{03472069-CA3F-4131-A603-042228CFBD6A}" destId="{21BD1D2A-3B89-475A-AB99-283FA9B3BE33}" srcOrd="1" destOrd="0" presId="urn:microsoft.com/office/officeart/2018/5/layout/CenteredIconLabelDescriptionList"/>
    <dgm:cxn modelId="{07916F68-0558-4BE6-BDB0-A18D69F6626A}" type="presParOf" srcId="{03472069-CA3F-4131-A603-042228CFBD6A}" destId="{81922C74-4217-4179-9821-88D1CA80D9D4}" srcOrd="2" destOrd="0" presId="urn:microsoft.com/office/officeart/2018/5/layout/CenteredIconLabelDescriptionList"/>
    <dgm:cxn modelId="{A29EAAA0-B6B5-4683-8261-0B955DA57F1B}" type="presParOf" srcId="{81922C74-4217-4179-9821-88D1CA80D9D4}" destId="{CB45D9E6-7E72-4544-97C2-255BD3E9BB1A}" srcOrd="0" destOrd="0" presId="urn:microsoft.com/office/officeart/2018/5/layout/CenteredIconLabelDescriptionList"/>
    <dgm:cxn modelId="{4CD44A07-C70A-40D2-BCD5-8D5979D61204}" type="presParOf" srcId="{81922C74-4217-4179-9821-88D1CA80D9D4}" destId="{56A66770-196D-4E47-8AE1-2A03AF8C1412}" srcOrd="1" destOrd="0" presId="urn:microsoft.com/office/officeart/2018/5/layout/CenteredIconLabelDescriptionList"/>
    <dgm:cxn modelId="{7AFEFF8E-E3AD-42B5-B476-25E8A5FC5CAC}" type="presParOf" srcId="{81922C74-4217-4179-9821-88D1CA80D9D4}" destId="{5F4CEBBA-41E9-4289-95C0-A69E951A3612}" srcOrd="2" destOrd="0" presId="urn:microsoft.com/office/officeart/2018/5/layout/CenteredIconLabelDescriptionList"/>
    <dgm:cxn modelId="{D15865DA-8965-44BF-936C-F583BD7EF4EF}" type="presParOf" srcId="{81922C74-4217-4179-9821-88D1CA80D9D4}" destId="{5BDFC5EF-921A-4BB9-9A8C-019B52419C5E}" srcOrd="3" destOrd="0" presId="urn:microsoft.com/office/officeart/2018/5/layout/CenteredIconLabelDescriptionList"/>
    <dgm:cxn modelId="{2F9F0D61-C704-4EDD-9F85-16CC3B61CBD3}" type="presParOf" srcId="{81922C74-4217-4179-9821-88D1CA80D9D4}" destId="{43836AF9-7D3C-4E31-A297-D4B584A4336D}" srcOrd="4" destOrd="0" presId="urn:microsoft.com/office/officeart/2018/5/layout/CenteredIconLabelDescriptionList"/>
    <dgm:cxn modelId="{13C81D43-3E25-4398-BF5C-4E4A60FA0958}" type="presParOf" srcId="{03472069-CA3F-4131-A603-042228CFBD6A}" destId="{2D78B7B5-AD99-478B-97B6-58668DE4B028}" srcOrd="3" destOrd="0" presId="urn:microsoft.com/office/officeart/2018/5/layout/CenteredIconLabelDescriptionList"/>
    <dgm:cxn modelId="{322AA0B7-87DA-4E24-AB0F-727CD6ABBC79}" type="presParOf" srcId="{03472069-CA3F-4131-A603-042228CFBD6A}" destId="{88D11E93-4093-4538-9EDA-28F5C32F762F}" srcOrd="4" destOrd="0" presId="urn:microsoft.com/office/officeart/2018/5/layout/CenteredIconLabelDescriptionList"/>
    <dgm:cxn modelId="{9D9549E2-2354-4C09-9951-71E69DA193DE}" type="presParOf" srcId="{88D11E93-4093-4538-9EDA-28F5C32F762F}" destId="{6A28063D-7916-41D0-B375-5DFD91A824FB}" srcOrd="0" destOrd="0" presId="urn:microsoft.com/office/officeart/2018/5/layout/CenteredIconLabelDescriptionList"/>
    <dgm:cxn modelId="{9D73C752-7286-46EC-BD71-F1DF9A8E6FE9}" type="presParOf" srcId="{88D11E93-4093-4538-9EDA-28F5C32F762F}" destId="{4B225CE1-9A80-4D48-9707-04F57508AD6C}" srcOrd="1" destOrd="0" presId="urn:microsoft.com/office/officeart/2018/5/layout/CenteredIconLabelDescriptionList"/>
    <dgm:cxn modelId="{E2C25867-E335-4686-963E-C7EF898D0B0F}" type="presParOf" srcId="{88D11E93-4093-4538-9EDA-28F5C32F762F}" destId="{31F637BE-79DA-4E7B-BD2B-2329F52E56E3}" srcOrd="2" destOrd="0" presId="urn:microsoft.com/office/officeart/2018/5/layout/CenteredIconLabelDescriptionList"/>
    <dgm:cxn modelId="{964BFED4-9646-4E2A-B534-30A13C88EF1B}" type="presParOf" srcId="{88D11E93-4093-4538-9EDA-28F5C32F762F}" destId="{6196ADCC-CDBD-4572-8D96-B13B4CF0F21B}" srcOrd="3" destOrd="0" presId="urn:microsoft.com/office/officeart/2018/5/layout/CenteredIconLabelDescriptionList"/>
    <dgm:cxn modelId="{EE037463-E959-4485-AD4D-E6FF04E8B150}" type="presParOf" srcId="{88D11E93-4093-4538-9EDA-28F5C32F762F}" destId="{AA6CAFDD-60AC-4E9D-B678-7918BE09BF4F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D09B8C1-BBE2-4936-8A38-4347BADD248E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52C02D8-E972-470E-A225-A29A27238975}">
      <dgm:prSet/>
      <dgm:spPr/>
      <dgm:t>
        <a:bodyPr/>
        <a:lstStyle/>
        <a:p>
          <a:r>
            <a:rPr lang="en-GB"/>
            <a:t>Identify key changes to education brought by Covid-19.</a:t>
          </a:r>
          <a:endParaRPr lang="en-US"/>
        </a:p>
      </dgm:t>
    </dgm:pt>
    <dgm:pt modelId="{E4CAA1F8-341F-4BFF-89F9-A17D257E16C8}" type="parTrans" cxnId="{D046D6CC-D14F-4F8E-92AC-F9B9ACFCB347}">
      <dgm:prSet/>
      <dgm:spPr/>
      <dgm:t>
        <a:bodyPr/>
        <a:lstStyle/>
        <a:p>
          <a:endParaRPr lang="en-US"/>
        </a:p>
      </dgm:t>
    </dgm:pt>
    <dgm:pt modelId="{9B0016E6-CCF6-4F33-8CDA-B29F85E1DCCB}" type="sibTrans" cxnId="{D046D6CC-D14F-4F8E-92AC-F9B9ACFCB34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05EB2975-B810-4F18-A526-AA3B817FCB80}">
      <dgm:prSet/>
      <dgm:spPr/>
      <dgm:t>
        <a:bodyPr/>
        <a:lstStyle/>
        <a:p>
          <a:r>
            <a:rPr lang="en-GB"/>
            <a:t>Identify macro-meso-micro drivers in the change</a:t>
          </a:r>
          <a:endParaRPr lang="en-US"/>
        </a:p>
      </dgm:t>
    </dgm:pt>
    <dgm:pt modelId="{D17B5598-658E-4C29-ACED-088C08A0F975}" type="parTrans" cxnId="{B2EA7C10-5951-46E7-81ED-91EF8073C406}">
      <dgm:prSet/>
      <dgm:spPr/>
      <dgm:t>
        <a:bodyPr/>
        <a:lstStyle/>
        <a:p>
          <a:endParaRPr lang="en-US"/>
        </a:p>
      </dgm:t>
    </dgm:pt>
    <dgm:pt modelId="{5BBB2B7B-A4B3-4D9D-A05F-39B0428AE405}" type="sibTrans" cxnId="{B2EA7C10-5951-46E7-81ED-91EF8073C406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5B480890-6A58-4475-B848-0BA9E52CFF26}">
      <dgm:prSet/>
      <dgm:spPr/>
      <dgm:t>
        <a:bodyPr/>
        <a:lstStyle/>
        <a:p>
          <a:r>
            <a:rPr lang="en-GB"/>
            <a:t>Answer the following questions:</a:t>
          </a:r>
        </a:p>
        <a:p>
          <a:r>
            <a:rPr lang="en-GB"/>
            <a:t>- What levels dominate?</a:t>
          </a:r>
        </a:p>
        <a:p>
          <a:r>
            <a:rPr lang="en-GB"/>
            <a:t>- Where do tensions emerge?</a:t>
          </a:r>
        </a:p>
        <a:p>
          <a:r>
            <a:rPr lang="en-US"/>
            <a:t>- What are the consequences of these changes?</a:t>
          </a:r>
        </a:p>
      </dgm:t>
    </dgm:pt>
    <dgm:pt modelId="{D6FCE8DF-FD32-403E-A142-C68ADE71B94C}" type="parTrans" cxnId="{565A59B7-9D41-4B9B-B73E-F128AD126B75}">
      <dgm:prSet/>
      <dgm:spPr/>
      <dgm:t>
        <a:bodyPr/>
        <a:lstStyle/>
        <a:p>
          <a:endParaRPr lang="en-US"/>
        </a:p>
      </dgm:t>
    </dgm:pt>
    <dgm:pt modelId="{C0B7D551-1D1E-41EA-AC09-E16F09F71DC9}" type="sibTrans" cxnId="{565A59B7-9D41-4B9B-B73E-F128AD126B75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137419C-1916-45DB-BBFD-BA096889F1A0}" type="pres">
      <dgm:prSet presAssocID="{7D09B8C1-BBE2-4936-8A38-4347BADD248E}" presName="Name0" presStyleCnt="0">
        <dgm:presLayoutVars>
          <dgm:animLvl val="lvl"/>
          <dgm:resizeHandles val="exact"/>
        </dgm:presLayoutVars>
      </dgm:prSet>
      <dgm:spPr/>
    </dgm:pt>
    <dgm:pt modelId="{8328BD8E-1707-4904-873E-FE50890FF589}" type="pres">
      <dgm:prSet presAssocID="{352C02D8-E972-470E-A225-A29A27238975}" presName="compositeNode" presStyleCnt="0">
        <dgm:presLayoutVars>
          <dgm:bulletEnabled val="1"/>
        </dgm:presLayoutVars>
      </dgm:prSet>
      <dgm:spPr/>
    </dgm:pt>
    <dgm:pt modelId="{6A950AF8-5314-479E-88A8-8BD109BFB9E1}" type="pres">
      <dgm:prSet presAssocID="{352C02D8-E972-470E-A225-A29A27238975}" presName="bgRect" presStyleLbl="bgAccFollowNode1" presStyleIdx="0" presStyleCnt="3"/>
      <dgm:spPr/>
    </dgm:pt>
    <dgm:pt modelId="{3B772674-1C33-4529-9030-542CCDB62140}" type="pres">
      <dgm:prSet presAssocID="{9B0016E6-CCF6-4F33-8CDA-B29F85E1DCCB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86CAFF96-34CD-4E1C-B05C-5313D5F09682}" type="pres">
      <dgm:prSet presAssocID="{352C02D8-E972-470E-A225-A29A27238975}" presName="bottomLine" presStyleLbl="alignNode1" presStyleIdx="1" presStyleCnt="6">
        <dgm:presLayoutVars/>
      </dgm:prSet>
      <dgm:spPr/>
    </dgm:pt>
    <dgm:pt modelId="{A498A695-73D2-4BE2-BDAA-80F1FA850831}" type="pres">
      <dgm:prSet presAssocID="{352C02D8-E972-470E-A225-A29A27238975}" presName="nodeText" presStyleLbl="bgAccFollowNode1" presStyleIdx="0" presStyleCnt="3">
        <dgm:presLayoutVars>
          <dgm:bulletEnabled val="1"/>
        </dgm:presLayoutVars>
      </dgm:prSet>
      <dgm:spPr/>
    </dgm:pt>
    <dgm:pt modelId="{94BF9B6B-9B82-4E41-BD92-92796DB0E943}" type="pres">
      <dgm:prSet presAssocID="{9B0016E6-CCF6-4F33-8CDA-B29F85E1DCCB}" presName="sibTrans" presStyleCnt="0"/>
      <dgm:spPr/>
    </dgm:pt>
    <dgm:pt modelId="{42B54125-2736-4F8C-8E32-91285064E037}" type="pres">
      <dgm:prSet presAssocID="{05EB2975-B810-4F18-A526-AA3B817FCB80}" presName="compositeNode" presStyleCnt="0">
        <dgm:presLayoutVars>
          <dgm:bulletEnabled val="1"/>
        </dgm:presLayoutVars>
      </dgm:prSet>
      <dgm:spPr/>
    </dgm:pt>
    <dgm:pt modelId="{5E0AF559-2994-41DF-9B2D-EEF917877E76}" type="pres">
      <dgm:prSet presAssocID="{05EB2975-B810-4F18-A526-AA3B817FCB80}" presName="bgRect" presStyleLbl="bgAccFollowNode1" presStyleIdx="1" presStyleCnt="3"/>
      <dgm:spPr/>
    </dgm:pt>
    <dgm:pt modelId="{27D55FB9-F367-46E0-841F-210244761D93}" type="pres">
      <dgm:prSet presAssocID="{5BBB2B7B-A4B3-4D9D-A05F-39B0428AE405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1463E4B6-4537-434A-AB43-56D329418A3E}" type="pres">
      <dgm:prSet presAssocID="{05EB2975-B810-4F18-A526-AA3B817FCB80}" presName="bottomLine" presStyleLbl="alignNode1" presStyleIdx="3" presStyleCnt="6">
        <dgm:presLayoutVars/>
      </dgm:prSet>
      <dgm:spPr/>
    </dgm:pt>
    <dgm:pt modelId="{3B592394-4327-4FF9-A152-C91C1EB09BB3}" type="pres">
      <dgm:prSet presAssocID="{05EB2975-B810-4F18-A526-AA3B817FCB80}" presName="nodeText" presStyleLbl="bgAccFollowNode1" presStyleIdx="1" presStyleCnt="3">
        <dgm:presLayoutVars>
          <dgm:bulletEnabled val="1"/>
        </dgm:presLayoutVars>
      </dgm:prSet>
      <dgm:spPr/>
    </dgm:pt>
    <dgm:pt modelId="{0DCD5727-2671-4A42-AAF1-5CC2AF750CBA}" type="pres">
      <dgm:prSet presAssocID="{5BBB2B7B-A4B3-4D9D-A05F-39B0428AE405}" presName="sibTrans" presStyleCnt="0"/>
      <dgm:spPr/>
    </dgm:pt>
    <dgm:pt modelId="{3146CA9C-6504-4D77-B44A-ABA4ADE61326}" type="pres">
      <dgm:prSet presAssocID="{5B480890-6A58-4475-B848-0BA9E52CFF26}" presName="compositeNode" presStyleCnt="0">
        <dgm:presLayoutVars>
          <dgm:bulletEnabled val="1"/>
        </dgm:presLayoutVars>
      </dgm:prSet>
      <dgm:spPr/>
    </dgm:pt>
    <dgm:pt modelId="{CD4284BF-19D2-43BD-BCFE-5923C1316908}" type="pres">
      <dgm:prSet presAssocID="{5B480890-6A58-4475-B848-0BA9E52CFF26}" presName="bgRect" presStyleLbl="bgAccFollowNode1" presStyleIdx="2" presStyleCnt="3"/>
      <dgm:spPr/>
    </dgm:pt>
    <dgm:pt modelId="{CF9089D3-1081-497C-81B0-7C3668954FDC}" type="pres">
      <dgm:prSet presAssocID="{C0B7D551-1D1E-41EA-AC09-E16F09F71DC9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95F452D2-9E67-4161-A7BA-CB2F549DB577}" type="pres">
      <dgm:prSet presAssocID="{5B480890-6A58-4475-B848-0BA9E52CFF26}" presName="bottomLine" presStyleLbl="alignNode1" presStyleIdx="5" presStyleCnt="6">
        <dgm:presLayoutVars/>
      </dgm:prSet>
      <dgm:spPr/>
    </dgm:pt>
    <dgm:pt modelId="{D9FC8D84-FD3E-4BB3-B73F-B90AA73691D8}" type="pres">
      <dgm:prSet presAssocID="{5B480890-6A58-4475-B848-0BA9E52CFF26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1596C70B-8EF9-4B77-BC99-D6D3B9F7B762}" type="presOf" srcId="{5B480890-6A58-4475-B848-0BA9E52CFF26}" destId="{D9FC8D84-FD3E-4BB3-B73F-B90AA73691D8}" srcOrd="1" destOrd="0" presId="urn:microsoft.com/office/officeart/2016/7/layout/BasicLinearProcessNumbered"/>
    <dgm:cxn modelId="{B2EA7C10-5951-46E7-81ED-91EF8073C406}" srcId="{7D09B8C1-BBE2-4936-8A38-4347BADD248E}" destId="{05EB2975-B810-4F18-A526-AA3B817FCB80}" srcOrd="1" destOrd="0" parTransId="{D17B5598-658E-4C29-ACED-088C08A0F975}" sibTransId="{5BBB2B7B-A4B3-4D9D-A05F-39B0428AE405}"/>
    <dgm:cxn modelId="{A0EAC01B-1960-495E-9966-A4419A2EC949}" type="presOf" srcId="{7D09B8C1-BBE2-4936-8A38-4347BADD248E}" destId="{F137419C-1916-45DB-BBFD-BA096889F1A0}" srcOrd="0" destOrd="0" presId="urn:microsoft.com/office/officeart/2016/7/layout/BasicLinearProcessNumbered"/>
    <dgm:cxn modelId="{893AD43B-7154-4681-B55F-86B1F6F68A82}" type="presOf" srcId="{5B480890-6A58-4475-B848-0BA9E52CFF26}" destId="{CD4284BF-19D2-43BD-BCFE-5923C1316908}" srcOrd="0" destOrd="0" presId="urn:microsoft.com/office/officeart/2016/7/layout/BasicLinearProcessNumbered"/>
    <dgm:cxn modelId="{F1D69440-0387-4AE5-A68C-8C6D2E340E04}" type="presOf" srcId="{05EB2975-B810-4F18-A526-AA3B817FCB80}" destId="{5E0AF559-2994-41DF-9B2D-EEF917877E76}" srcOrd="0" destOrd="0" presId="urn:microsoft.com/office/officeart/2016/7/layout/BasicLinearProcessNumbered"/>
    <dgm:cxn modelId="{B50F4185-DAEC-42E5-BBF1-D7256C94BA01}" type="presOf" srcId="{05EB2975-B810-4F18-A526-AA3B817FCB80}" destId="{3B592394-4327-4FF9-A152-C91C1EB09BB3}" srcOrd="1" destOrd="0" presId="urn:microsoft.com/office/officeart/2016/7/layout/BasicLinearProcessNumbered"/>
    <dgm:cxn modelId="{97E8C985-0F46-41B6-9E09-AE155746B995}" type="presOf" srcId="{5BBB2B7B-A4B3-4D9D-A05F-39B0428AE405}" destId="{27D55FB9-F367-46E0-841F-210244761D93}" srcOrd="0" destOrd="0" presId="urn:microsoft.com/office/officeart/2016/7/layout/BasicLinearProcessNumbered"/>
    <dgm:cxn modelId="{92A2C0A1-C8CA-4DFC-B2D2-FABFC517CF8A}" type="presOf" srcId="{9B0016E6-CCF6-4F33-8CDA-B29F85E1DCCB}" destId="{3B772674-1C33-4529-9030-542CCDB62140}" srcOrd="0" destOrd="0" presId="urn:microsoft.com/office/officeart/2016/7/layout/BasicLinearProcessNumbered"/>
    <dgm:cxn modelId="{565A59B7-9D41-4B9B-B73E-F128AD126B75}" srcId="{7D09B8C1-BBE2-4936-8A38-4347BADD248E}" destId="{5B480890-6A58-4475-B848-0BA9E52CFF26}" srcOrd="2" destOrd="0" parTransId="{D6FCE8DF-FD32-403E-A142-C68ADE71B94C}" sibTransId="{C0B7D551-1D1E-41EA-AC09-E16F09F71DC9}"/>
    <dgm:cxn modelId="{A595FFB7-C058-4C91-87A0-8C74AA415563}" type="presOf" srcId="{352C02D8-E972-470E-A225-A29A27238975}" destId="{A498A695-73D2-4BE2-BDAA-80F1FA850831}" srcOrd="1" destOrd="0" presId="urn:microsoft.com/office/officeart/2016/7/layout/BasicLinearProcessNumbered"/>
    <dgm:cxn modelId="{D046D6CC-D14F-4F8E-92AC-F9B9ACFCB347}" srcId="{7D09B8C1-BBE2-4936-8A38-4347BADD248E}" destId="{352C02D8-E972-470E-A225-A29A27238975}" srcOrd="0" destOrd="0" parTransId="{E4CAA1F8-341F-4BFF-89F9-A17D257E16C8}" sibTransId="{9B0016E6-CCF6-4F33-8CDA-B29F85E1DCCB}"/>
    <dgm:cxn modelId="{1BE5D9EE-986C-4DC4-B21C-4FF009195952}" type="presOf" srcId="{352C02D8-E972-470E-A225-A29A27238975}" destId="{6A950AF8-5314-479E-88A8-8BD109BFB9E1}" srcOrd="0" destOrd="0" presId="urn:microsoft.com/office/officeart/2016/7/layout/BasicLinearProcessNumbered"/>
    <dgm:cxn modelId="{1806D3F6-8222-4DE3-BE11-6EA5F275B20D}" type="presOf" srcId="{C0B7D551-1D1E-41EA-AC09-E16F09F71DC9}" destId="{CF9089D3-1081-497C-81B0-7C3668954FDC}" srcOrd="0" destOrd="0" presId="urn:microsoft.com/office/officeart/2016/7/layout/BasicLinearProcessNumbered"/>
    <dgm:cxn modelId="{DC3376C3-E1D6-4C1E-9799-D893E61CCC77}" type="presParOf" srcId="{F137419C-1916-45DB-BBFD-BA096889F1A0}" destId="{8328BD8E-1707-4904-873E-FE50890FF589}" srcOrd="0" destOrd="0" presId="urn:microsoft.com/office/officeart/2016/7/layout/BasicLinearProcessNumbered"/>
    <dgm:cxn modelId="{6893A435-3862-455E-8B38-CDBC175DB0AF}" type="presParOf" srcId="{8328BD8E-1707-4904-873E-FE50890FF589}" destId="{6A950AF8-5314-479E-88A8-8BD109BFB9E1}" srcOrd="0" destOrd="0" presId="urn:microsoft.com/office/officeart/2016/7/layout/BasicLinearProcessNumbered"/>
    <dgm:cxn modelId="{A75A011C-A55D-4564-9601-E120486D69DA}" type="presParOf" srcId="{8328BD8E-1707-4904-873E-FE50890FF589}" destId="{3B772674-1C33-4529-9030-542CCDB62140}" srcOrd="1" destOrd="0" presId="urn:microsoft.com/office/officeart/2016/7/layout/BasicLinearProcessNumbered"/>
    <dgm:cxn modelId="{4FB69252-3372-4CBF-A71D-2D7286649573}" type="presParOf" srcId="{8328BD8E-1707-4904-873E-FE50890FF589}" destId="{86CAFF96-34CD-4E1C-B05C-5313D5F09682}" srcOrd="2" destOrd="0" presId="urn:microsoft.com/office/officeart/2016/7/layout/BasicLinearProcessNumbered"/>
    <dgm:cxn modelId="{53901B5E-01DE-4242-BE25-9EAA81C4AFEB}" type="presParOf" srcId="{8328BD8E-1707-4904-873E-FE50890FF589}" destId="{A498A695-73D2-4BE2-BDAA-80F1FA850831}" srcOrd="3" destOrd="0" presId="urn:microsoft.com/office/officeart/2016/7/layout/BasicLinearProcessNumbered"/>
    <dgm:cxn modelId="{AADBD53B-F8A2-4A81-AFC4-A51FD6479BC1}" type="presParOf" srcId="{F137419C-1916-45DB-BBFD-BA096889F1A0}" destId="{94BF9B6B-9B82-4E41-BD92-92796DB0E943}" srcOrd="1" destOrd="0" presId="urn:microsoft.com/office/officeart/2016/7/layout/BasicLinearProcessNumbered"/>
    <dgm:cxn modelId="{38F62F54-4AD6-4E33-81E2-463B32CABC7A}" type="presParOf" srcId="{F137419C-1916-45DB-BBFD-BA096889F1A0}" destId="{42B54125-2736-4F8C-8E32-91285064E037}" srcOrd="2" destOrd="0" presId="urn:microsoft.com/office/officeart/2016/7/layout/BasicLinearProcessNumbered"/>
    <dgm:cxn modelId="{94AB6C4E-B786-4433-86B8-6211DB08644F}" type="presParOf" srcId="{42B54125-2736-4F8C-8E32-91285064E037}" destId="{5E0AF559-2994-41DF-9B2D-EEF917877E76}" srcOrd="0" destOrd="0" presId="urn:microsoft.com/office/officeart/2016/7/layout/BasicLinearProcessNumbered"/>
    <dgm:cxn modelId="{06F860CE-5F42-4FA5-B624-3C66EC701D33}" type="presParOf" srcId="{42B54125-2736-4F8C-8E32-91285064E037}" destId="{27D55FB9-F367-46E0-841F-210244761D93}" srcOrd="1" destOrd="0" presId="urn:microsoft.com/office/officeart/2016/7/layout/BasicLinearProcessNumbered"/>
    <dgm:cxn modelId="{E8D89123-A77A-4246-870C-A894556418D4}" type="presParOf" srcId="{42B54125-2736-4F8C-8E32-91285064E037}" destId="{1463E4B6-4537-434A-AB43-56D329418A3E}" srcOrd="2" destOrd="0" presId="urn:microsoft.com/office/officeart/2016/7/layout/BasicLinearProcessNumbered"/>
    <dgm:cxn modelId="{CBBE69ED-6ADC-4B82-894D-5A42D103E8B8}" type="presParOf" srcId="{42B54125-2736-4F8C-8E32-91285064E037}" destId="{3B592394-4327-4FF9-A152-C91C1EB09BB3}" srcOrd="3" destOrd="0" presId="urn:microsoft.com/office/officeart/2016/7/layout/BasicLinearProcessNumbered"/>
    <dgm:cxn modelId="{F6B0A1F3-2F53-4A2E-B3FC-ABA62BBF71A3}" type="presParOf" srcId="{F137419C-1916-45DB-BBFD-BA096889F1A0}" destId="{0DCD5727-2671-4A42-AAF1-5CC2AF750CBA}" srcOrd="3" destOrd="0" presId="urn:microsoft.com/office/officeart/2016/7/layout/BasicLinearProcessNumbered"/>
    <dgm:cxn modelId="{7F2983CF-3226-4908-882A-DA42C30F837B}" type="presParOf" srcId="{F137419C-1916-45DB-BBFD-BA096889F1A0}" destId="{3146CA9C-6504-4D77-B44A-ABA4ADE61326}" srcOrd="4" destOrd="0" presId="urn:microsoft.com/office/officeart/2016/7/layout/BasicLinearProcessNumbered"/>
    <dgm:cxn modelId="{91328B23-5E8E-4B3E-9CEA-630BDBA83F67}" type="presParOf" srcId="{3146CA9C-6504-4D77-B44A-ABA4ADE61326}" destId="{CD4284BF-19D2-43BD-BCFE-5923C1316908}" srcOrd="0" destOrd="0" presId="urn:microsoft.com/office/officeart/2016/7/layout/BasicLinearProcessNumbered"/>
    <dgm:cxn modelId="{B87E486A-AE04-49B7-BBCB-112DBBF41E24}" type="presParOf" srcId="{3146CA9C-6504-4D77-B44A-ABA4ADE61326}" destId="{CF9089D3-1081-497C-81B0-7C3668954FDC}" srcOrd="1" destOrd="0" presId="urn:microsoft.com/office/officeart/2016/7/layout/BasicLinearProcessNumbered"/>
    <dgm:cxn modelId="{CAE009A7-41BE-4C7F-9E9C-CFA3CBBD37BE}" type="presParOf" srcId="{3146CA9C-6504-4D77-B44A-ABA4ADE61326}" destId="{95F452D2-9E67-4161-A7BA-CB2F549DB577}" srcOrd="2" destOrd="0" presId="urn:microsoft.com/office/officeart/2016/7/layout/BasicLinearProcessNumbered"/>
    <dgm:cxn modelId="{8BC2448C-EB4C-4973-985A-0B52C1211412}" type="presParOf" srcId="{3146CA9C-6504-4D77-B44A-ABA4ADE61326}" destId="{D9FC8D84-FD3E-4BB3-B73F-B90AA73691D8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321066-A19B-4484-8445-3B530C145A82}">
      <dsp:nvSpPr>
        <dsp:cNvPr id="0" name=""/>
        <dsp:cNvSpPr/>
      </dsp:nvSpPr>
      <dsp:spPr>
        <a:xfrm>
          <a:off x="0" y="506528"/>
          <a:ext cx="10515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03927A-F55A-421D-A04A-75BD5B68E97B}">
      <dsp:nvSpPr>
        <dsp:cNvPr id="0" name=""/>
        <dsp:cNvSpPr/>
      </dsp:nvSpPr>
      <dsp:spPr>
        <a:xfrm>
          <a:off x="525780" y="19448"/>
          <a:ext cx="7360920" cy="97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Macro</a:t>
          </a:r>
          <a:endParaRPr lang="en-US" sz="3300" kern="1200"/>
        </a:p>
      </dsp:txBody>
      <dsp:txXfrm>
        <a:off x="573335" y="67003"/>
        <a:ext cx="7265810" cy="879050"/>
      </dsp:txXfrm>
    </dsp:sp>
    <dsp:sp modelId="{3535595F-702F-4C8C-A25B-C98C9BD7C148}">
      <dsp:nvSpPr>
        <dsp:cNvPr id="0" name=""/>
        <dsp:cNvSpPr/>
      </dsp:nvSpPr>
      <dsp:spPr>
        <a:xfrm>
          <a:off x="0" y="2003409"/>
          <a:ext cx="10515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9EA337-D90F-4E7C-B753-3676B2000BA4}">
      <dsp:nvSpPr>
        <dsp:cNvPr id="0" name=""/>
        <dsp:cNvSpPr/>
      </dsp:nvSpPr>
      <dsp:spPr>
        <a:xfrm>
          <a:off x="525780" y="1516329"/>
          <a:ext cx="7360920" cy="97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Meso</a:t>
          </a:r>
          <a:endParaRPr lang="en-US" sz="3300" kern="1200"/>
        </a:p>
      </dsp:txBody>
      <dsp:txXfrm>
        <a:off x="573335" y="1563884"/>
        <a:ext cx="7265810" cy="879050"/>
      </dsp:txXfrm>
    </dsp:sp>
    <dsp:sp modelId="{65877BB5-F003-47F7-92BA-F9DC2F97D4A5}">
      <dsp:nvSpPr>
        <dsp:cNvPr id="0" name=""/>
        <dsp:cNvSpPr/>
      </dsp:nvSpPr>
      <dsp:spPr>
        <a:xfrm>
          <a:off x="0" y="3500289"/>
          <a:ext cx="10515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A3D5AD-9412-4138-8B11-E061F34793C6}">
      <dsp:nvSpPr>
        <dsp:cNvPr id="0" name=""/>
        <dsp:cNvSpPr/>
      </dsp:nvSpPr>
      <dsp:spPr>
        <a:xfrm>
          <a:off x="525780" y="3013209"/>
          <a:ext cx="7360920" cy="97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Micro</a:t>
          </a:r>
          <a:endParaRPr lang="en-US" sz="3300" kern="1200"/>
        </a:p>
      </dsp:txBody>
      <dsp:txXfrm>
        <a:off x="573335" y="3060764"/>
        <a:ext cx="7265810" cy="8790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E1C8C4-60C6-46F5-81A2-D38A23125B46}">
      <dsp:nvSpPr>
        <dsp:cNvPr id="0" name=""/>
        <dsp:cNvSpPr/>
      </dsp:nvSpPr>
      <dsp:spPr>
        <a:xfrm>
          <a:off x="1020487" y="293099"/>
          <a:ext cx="1098562" cy="1098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4A927E-EA62-4388-9216-71FB5999FF58}">
      <dsp:nvSpPr>
        <dsp:cNvPr id="0" name=""/>
        <dsp:cNvSpPr/>
      </dsp:nvSpPr>
      <dsp:spPr>
        <a:xfrm>
          <a:off x="393" y="1553562"/>
          <a:ext cx="3138750" cy="470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000" kern="1200"/>
            <a:t>Macro</a:t>
          </a:r>
          <a:endParaRPr lang="en-US" sz="3000" kern="1200"/>
        </a:p>
      </dsp:txBody>
      <dsp:txXfrm>
        <a:off x="393" y="1553562"/>
        <a:ext cx="3138750" cy="470812"/>
      </dsp:txXfrm>
    </dsp:sp>
    <dsp:sp modelId="{81ADB362-011B-442D-8742-0615436A54C1}">
      <dsp:nvSpPr>
        <dsp:cNvPr id="0" name=""/>
        <dsp:cNvSpPr/>
      </dsp:nvSpPr>
      <dsp:spPr>
        <a:xfrm>
          <a:off x="393" y="2099677"/>
          <a:ext cx="3138750" cy="195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Globalisation &amp; mobility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AI and digital innovation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Equity and inclusion agendas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Marketisation &amp; competition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International benchmarking (PISA, OECD)</a:t>
          </a:r>
          <a:endParaRPr lang="en-US" sz="1700" kern="1200"/>
        </a:p>
      </dsp:txBody>
      <dsp:txXfrm>
        <a:off x="393" y="2099677"/>
        <a:ext cx="3138750" cy="1958560"/>
      </dsp:txXfrm>
    </dsp:sp>
    <dsp:sp modelId="{CB45D9E6-7E72-4544-97C2-255BD3E9BB1A}">
      <dsp:nvSpPr>
        <dsp:cNvPr id="0" name=""/>
        <dsp:cNvSpPr/>
      </dsp:nvSpPr>
      <dsp:spPr>
        <a:xfrm>
          <a:off x="4708518" y="293099"/>
          <a:ext cx="1098562" cy="1098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4CEBBA-41E9-4289-95C0-A69E951A3612}">
      <dsp:nvSpPr>
        <dsp:cNvPr id="0" name=""/>
        <dsp:cNvSpPr/>
      </dsp:nvSpPr>
      <dsp:spPr>
        <a:xfrm>
          <a:off x="3688425" y="1553562"/>
          <a:ext cx="3138750" cy="470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000" kern="1200"/>
            <a:t>Meso</a:t>
          </a:r>
          <a:endParaRPr lang="en-US" sz="3000" kern="1200"/>
        </a:p>
      </dsp:txBody>
      <dsp:txXfrm>
        <a:off x="3688425" y="1553562"/>
        <a:ext cx="3138750" cy="470812"/>
      </dsp:txXfrm>
    </dsp:sp>
    <dsp:sp modelId="{43836AF9-7D3C-4E31-A297-D4B584A4336D}">
      <dsp:nvSpPr>
        <dsp:cNvPr id="0" name=""/>
        <dsp:cNvSpPr/>
      </dsp:nvSpPr>
      <dsp:spPr>
        <a:xfrm>
          <a:off x="3688425" y="2099677"/>
          <a:ext cx="3138750" cy="195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Local authorities, regional consortia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University governance structures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National agencies: Estyn, QAA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Networks and partnerships</a:t>
          </a:r>
          <a:endParaRPr lang="en-US" sz="1700" kern="1200"/>
        </a:p>
      </dsp:txBody>
      <dsp:txXfrm>
        <a:off x="3688425" y="2099677"/>
        <a:ext cx="3138750" cy="1958560"/>
      </dsp:txXfrm>
    </dsp:sp>
    <dsp:sp modelId="{6A28063D-7916-41D0-B375-5DFD91A824FB}">
      <dsp:nvSpPr>
        <dsp:cNvPr id="0" name=""/>
        <dsp:cNvSpPr/>
      </dsp:nvSpPr>
      <dsp:spPr>
        <a:xfrm>
          <a:off x="8396550" y="293099"/>
          <a:ext cx="1098562" cy="1098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F637BE-79DA-4E7B-BD2B-2329F52E56E3}">
      <dsp:nvSpPr>
        <dsp:cNvPr id="0" name=""/>
        <dsp:cNvSpPr/>
      </dsp:nvSpPr>
      <dsp:spPr>
        <a:xfrm>
          <a:off x="7376456" y="1553562"/>
          <a:ext cx="3138750" cy="470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000" kern="1200"/>
            <a:t>Micro</a:t>
          </a:r>
          <a:endParaRPr lang="en-US" sz="3000" kern="1200"/>
        </a:p>
      </dsp:txBody>
      <dsp:txXfrm>
        <a:off x="7376456" y="1553562"/>
        <a:ext cx="3138750" cy="470812"/>
      </dsp:txXfrm>
    </dsp:sp>
    <dsp:sp modelId="{AA6CAFDD-60AC-4E9D-B678-7918BE09BF4F}">
      <dsp:nvSpPr>
        <dsp:cNvPr id="0" name=""/>
        <dsp:cNvSpPr/>
      </dsp:nvSpPr>
      <dsp:spPr>
        <a:xfrm>
          <a:off x="7376456" y="2099677"/>
          <a:ext cx="3138750" cy="195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Teacher professionalism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Staff identity, workload, morale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Student expectations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Micropolitics of implementation</a:t>
          </a:r>
          <a:endParaRPr lang="en-US" sz="1700" kern="1200"/>
        </a:p>
      </dsp:txBody>
      <dsp:txXfrm>
        <a:off x="7376456" y="2099677"/>
        <a:ext cx="3138750" cy="19585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950AF8-5314-479E-88A8-8BD109BFB9E1}">
      <dsp:nvSpPr>
        <dsp:cNvPr id="0" name=""/>
        <dsp:cNvSpPr/>
      </dsp:nvSpPr>
      <dsp:spPr>
        <a:xfrm>
          <a:off x="0" y="0"/>
          <a:ext cx="3414946" cy="368940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Identify key changes to education brought by Covid-19.</a:t>
          </a:r>
          <a:endParaRPr lang="en-US" sz="1600" kern="1200"/>
        </a:p>
      </dsp:txBody>
      <dsp:txXfrm>
        <a:off x="0" y="1401973"/>
        <a:ext cx="3414946" cy="2213643"/>
      </dsp:txXfrm>
    </dsp:sp>
    <dsp:sp modelId="{3B772674-1C33-4529-9030-542CCDB62140}">
      <dsp:nvSpPr>
        <dsp:cNvPr id="0" name=""/>
        <dsp:cNvSpPr/>
      </dsp:nvSpPr>
      <dsp:spPr>
        <a:xfrm>
          <a:off x="1154062" y="368940"/>
          <a:ext cx="1106821" cy="110682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292" tIns="12700" rIns="86292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316152" y="531030"/>
        <a:ext cx="782641" cy="782641"/>
      </dsp:txXfrm>
    </dsp:sp>
    <dsp:sp modelId="{86CAFF96-34CD-4E1C-B05C-5313D5F09682}">
      <dsp:nvSpPr>
        <dsp:cNvPr id="0" name=""/>
        <dsp:cNvSpPr/>
      </dsp:nvSpPr>
      <dsp:spPr>
        <a:xfrm>
          <a:off x="0" y="3689333"/>
          <a:ext cx="3414946" cy="72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0AF559-2994-41DF-9B2D-EEF917877E76}">
      <dsp:nvSpPr>
        <dsp:cNvPr id="0" name=""/>
        <dsp:cNvSpPr/>
      </dsp:nvSpPr>
      <dsp:spPr>
        <a:xfrm>
          <a:off x="3756441" y="0"/>
          <a:ext cx="3414946" cy="3689405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Identify macro-meso-micro drivers in the change</a:t>
          </a:r>
          <a:endParaRPr lang="en-US" sz="1600" kern="1200"/>
        </a:p>
      </dsp:txBody>
      <dsp:txXfrm>
        <a:off x="3756441" y="1401973"/>
        <a:ext cx="3414946" cy="2213643"/>
      </dsp:txXfrm>
    </dsp:sp>
    <dsp:sp modelId="{27D55FB9-F367-46E0-841F-210244761D93}">
      <dsp:nvSpPr>
        <dsp:cNvPr id="0" name=""/>
        <dsp:cNvSpPr/>
      </dsp:nvSpPr>
      <dsp:spPr>
        <a:xfrm>
          <a:off x="4910503" y="368940"/>
          <a:ext cx="1106821" cy="1106821"/>
        </a:xfrm>
        <a:prstGeom prst="ellipse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292" tIns="12700" rIns="86292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072593" y="531030"/>
        <a:ext cx="782641" cy="782641"/>
      </dsp:txXfrm>
    </dsp:sp>
    <dsp:sp modelId="{1463E4B6-4537-434A-AB43-56D329418A3E}">
      <dsp:nvSpPr>
        <dsp:cNvPr id="0" name=""/>
        <dsp:cNvSpPr/>
      </dsp:nvSpPr>
      <dsp:spPr>
        <a:xfrm>
          <a:off x="3756441" y="3689333"/>
          <a:ext cx="3414946" cy="72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4284BF-19D2-43BD-BCFE-5923C1316908}">
      <dsp:nvSpPr>
        <dsp:cNvPr id="0" name=""/>
        <dsp:cNvSpPr/>
      </dsp:nvSpPr>
      <dsp:spPr>
        <a:xfrm>
          <a:off x="7512882" y="0"/>
          <a:ext cx="3414946" cy="3689405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Answer the following questions: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- What levels dominate?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- Where do tensions emerge?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- What are the consequences of these changes?</a:t>
          </a:r>
        </a:p>
      </dsp:txBody>
      <dsp:txXfrm>
        <a:off x="7512882" y="1401973"/>
        <a:ext cx="3414946" cy="2213643"/>
      </dsp:txXfrm>
    </dsp:sp>
    <dsp:sp modelId="{CF9089D3-1081-497C-81B0-7C3668954FDC}">
      <dsp:nvSpPr>
        <dsp:cNvPr id="0" name=""/>
        <dsp:cNvSpPr/>
      </dsp:nvSpPr>
      <dsp:spPr>
        <a:xfrm>
          <a:off x="8666944" y="368940"/>
          <a:ext cx="1106821" cy="1106821"/>
        </a:xfrm>
        <a:prstGeom prst="ellipse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292" tIns="12700" rIns="86292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829034" y="531030"/>
        <a:ext cx="782641" cy="782641"/>
      </dsp:txXfrm>
    </dsp:sp>
    <dsp:sp modelId="{95F452D2-9E67-4161-A7BA-CB2F549DB577}">
      <dsp:nvSpPr>
        <dsp:cNvPr id="0" name=""/>
        <dsp:cNvSpPr/>
      </dsp:nvSpPr>
      <dsp:spPr>
        <a:xfrm>
          <a:off x="7512882" y="3689333"/>
          <a:ext cx="3414946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749ED-3FDB-56BC-DFF3-8F902E814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5E90A2-B887-D095-D52E-6AFCB7C003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D951C4-CDAA-7B0A-47F7-700AEE16A9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6E3F7-BFE5-811C-EEA0-A31FEF5C8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16A4BB-1A9D-22D4-CEC1-DCB87C82B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929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F250C-B882-1A54-007F-3DE833A02F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C57A6-71D2-5FB2-3B53-141E26E83B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BAAE3C-4FE1-43B4-ABC1-AFB5DBD39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34755A-6563-1514-4C42-868E71582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45EB9-D579-1641-299C-568D1F115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040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CE396-574B-73EE-F9EC-7DA00D284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C732F4-B540-5CFE-28AD-E5DE9BBA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5A21FA-5BCB-4EAF-6719-68CBBC72B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F1D55-06E4-A8DE-FC2B-20A344D12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04BE0B-2E5A-6332-E222-16B428DB7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425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0AD29-F429-EF38-46F9-D1C5B7C1C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175EA-9E5A-AF1B-D7A9-0ECCB4BF4E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DA23D0-32A3-3CA8-C69D-A8B1C6B7D6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A15856-E632-D1A7-F504-BBDA46D57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5A120-8CDB-FD60-1FA3-89985D4F8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E5C47-3364-F558-A814-7AA4AC83D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996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05C2A-7668-4013-BE0B-2B31A7A20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466AF8-B15E-787E-0505-FD5191CD2A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B7A83F-3588-268F-727A-B32DF345A1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B82013-B86E-4D50-9963-AABB325608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1B1000-6EC6-C1BE-FADD-3FCE10D0D5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CD4937-45B6-0FBF-9017-4E3A4FCB22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B5BE6F-574A-AE45-2036-3A7C2B461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8F1F6E-0185-4EAE-5DDE-69A05469B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278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CC0A9-EEF2-BED9-F996-1D68C1324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FADB33-0D9F-87EF-2380-911567ED8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C11876-BB70-27E3-3012-7683F651B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226B16-691E-8F65-0009-C4CA8EC9A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591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578489-2A1B-B25D-63CB-02E9CE3A4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BDF8F4-2DD4-F4B7-67A2-87D3A4523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2B8992-9FAE-3C63-0B99-D75C96F97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375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EAC94-24D6-C412-4007-1E37E49CA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CE3F6-7D99-AD30-48A3-C5EB9AD1A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967E3E-7367-9AE9-4067-6F96F7E3D4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F6D3D8-5308-7F73-533E-1A5FB9A53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4D35AF-1951-59A6-BAE0-6B518CFB5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115CEA-FE3F-3745-ADA6-26EFF6CF3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858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80D04-5ABA-B2DA-7C05-3F581D137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3AFF34-E147-3032-04AA-505DFF33D7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8352CD-7891-F02E-3034-DBDE4D4C40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310379-A3E2-7EC9-4E02-D31C2888F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AA260-A65F-5913-6A0A-9AF261DA5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C328E4-CB2D-C0D5-298A-BA481290D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295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E6C98-C02F-385B-C278-E279A2A71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CE8497-5683-3907-226B-6083558D65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9F7923-6F85-4C44-14C0-452B8758F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55F497-1793-3857-59B4-45119B8B3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ACC406-03CC-32A5-4BCE-CF15C8E36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802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25AB08-F299-CD5B-4305-22D2E43C0D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E1B667-4856-D1C8-D049-B107205D0F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C93CDF-C9F4-02CF-2E68-A9171580A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EF3FE-CDF6-D525-19ED-0DE0A735A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8553EB-215C-2151-E5DE-FE6553896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116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442034-FF01-0B80-B80B-BD8BBCA51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76241E-BD56-4E02-F893-0EF68965CC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3248C-12DC-260D-F85E-A76BDFC7A6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24740C-DCF1-4D4A-A6F9-61B91CD9E28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38248E-8EF4-F821-977B-DE1B493243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B8B83-53B9-D987-0CCA-607FA7429D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416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bridge.org/gb/partnership/research/How-did-the-pandemic-change-the-education-system" TargetMode="External"/><Relationship Id="rId2" Type="http://schemas.openxmlformats.org/officeDocument/2006/relationships/hyperlink" Target="https://librarysearch.uwtsd.ac.uk/permalink/44WHELF_UWTSD/1ir6fgh/cdi_askewsholts_vlebooks_9789004506466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iversitiesuk.ac.uk/what-we-do/policy-and-research/publications/lessons-pandemic-making-most" TargetMode="External"/><Relationship Id="rId4" Type="http://schemas.openxmlformats.org/officeDocument/2006/relationships/hyperlink" Target="https://www.unesco.org/gem-report/sites/default/files/medias/fichiers/2023/07/Summary_v5.pdf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d.org/content/atd-blog/choosing-a-change-model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666A5-F570-CD92-69F1-9CDA112621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37" y="1298448"/>
            <a:ext cx="5895178" cy="4099642"/>
          </a:xfrm>
        </p:spPr>
        <p:txBody>
          <a:bodyPr anchor="b">
            <a:normAutofit/>
          </a:bodyPr>
          <a:lstStyle/>
          <a:p>
            <a:pPr algn="l"/>
            <a:r>
              <a:rPr lang="en-GB" sz="4600">
                <a:solidFill>
                  <a:srgbClr val="FFFFFF"/>
                </a:solidFill>
              </a:rPr>
              <a:t>ECWB7003</a:t>
            </a:r>
            <a:br>
              <a:rPr lang="en-GB" sz="4600">
                <a:solidFill>
                  <a:srgbClr val="FFFFFF"/>
                </a:solidFill>
              </a:rPr>
            </a:br>
            <a:r>
              <a:rPr lang="en-US" sz="4600" b="1">
                <a:solidFill>
                  <a:srgbClr val="FFFFFF"/>
                </a:solidFill>
              </a:rPr>
              <a:t>Transforming Education: Effective Change in Leadership and Management </a:t>
            </a:r>
            <a:endParaRPr lang="en-GB" sz="46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291A11-BD16-2581-817E-BEC9148D98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1122363"/>
            <a:ext cx="3505200" cy="4269549"/>
          </a:xfrm>
        </p:spPr>
        <p:txBody>
          <a:bodyPr anchor="b">
            <a:normAutofit/>
          </a:bodyPr>
          <a:lstStyle/>
          <a:p>
            <a:pPr algn="l"/>
            <a:r>
              <a:rPr lang="en-GB" sz="3600"/>
              <a:t>Session 04</a:t>
            </a:r>
          </a:p>
        </p:txBody>
      </p:sp>
      <p:sp>
        <p:nvSpPr>
          <p:cNvPr id="40" name="sketch line 1">
            <a:extLst>
              <a:ext uri="{FF2B5EF4-FFF2-40B4-BE49-F238E27FC236}">
                <a16:creationId xmlns:a16="http://schemas.microsoft.com/office/drawing/2014/main" id="{32C5B66D-E390-4A14-AB60-69626CBF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562635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sketch line">
            <a:extLst>
              <a:ext uri="{FF2B5EF4-FFF2-40B4-BE49-F238E27FC236}">
                <a16:creationId xmlns:a16="http://schemas.microsoft.com/office/drawing/2014/main" id="{646273DA-F933-4D17-A5FE-B1EF87FD7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0653" y="5626353"/>
            <a:ext cx="3479619" cy="18288"/>
          </a:xfrm>
          <a:custGeom>
            <a:avLst/>
            <a:gdLst>
              <a:gd name="csX0" fmla="*/ 0 w 3479619"/>
              <a:gd name="csY0" fmla="*/ 0 h 18288"/>
              <a:gd name="csX1" fmla="*/ 661128 w 3479619"/>
              <a:gd name="csY1" fmla="*/ 0 h 18288"/>
              <a:gd name="csX2" fmla="*/ 1357051 w 3479619"/>
              <a:gd name="csY2" fmla="*/ 0 h 18288"/>
              <a:gd name="csX3" fmla="*/ 2087771 w 3479619"/>
              <a:gd name="csY3" fmla="*/ 0 h 18288"/>
              <a:gd name="csX4" fmla="*/ 2818491 w 3479619"/>
              <a:gd name="csY4" fmla="*/ 0 h 18288"/>
              <a:gd name="csX5" fmla="*/ 3479619 w 3479619"/>
              <a:gd name="csY5" fmla="*/ 0 h 18288"/>
              <a:gd name="csX6" fmla="*/ 3479619 w 3479619"/>
              <a:gd name="csY6" fmla="*/ 18288 h 18288"/>
              <a:gd name="csX7" fmla="*/ 2714103 w 3479619"/>
              <a:gd name="csY7" fmla="*/ 18288 h 18288"/>
              <a:gd name="csX8" fmla="*/ 1948587 w 3479619"/>
              <a:gd name="csY8" fmla="*/ 18288 h 18288"/>
              <a:gd name="csX9" fmla="*/ 1252663 w 3479619"/>
              <a:gd name="csY9" fmla="*/ 18288 h 18288"/>
              <a:gd name="csX10" fmla="*/ 0 w 3479619"/>
              <a:gd name="csY10" fmla="*/ 18288 h 18288"/>
              <a:gd name="csX11" fmla="*/ 0 w 3479619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479619" h="18288" fill="none" extrusionOk="0">
                <a:moveTo>
                  <a:pt x="0" y="0"/>
                </a:moveTo>
                <a:cubicBezTo>
                  <a:pt x="178395" y="-3637"/>
                  <a:pt x="368619" y="-28254"/>
                  <a:pt x="661128" y="0"/>
                </a:cubicBezTo>
                <a:cubicBezTo>
                  <a:pt x="953637" y="28254"/>
                  <a:pt x="1022982" y="-4416"/>
                  <a:pt x="1357051" y="0"/>
                </a:cubicBezTo>
                <a:cubicBezTo>
                  <a:pt x="1691120" y="4416"/>
                  <a:pt x="1729558" y="27777"/>
                  <a:pt x="2087771" y="0"/>
                </a:cubicBezTo>
                <a:cubicBezTo>
                  <a:pt x="2445984" y="-27777"/>
                  <a:pt x="2592094" y="4429"/>
                  <a:pt x="2818491" y="0"/>
                </a:cubicBezTo>
                <a:cubicBezTo>
                  <a:pt x="3044888" y="-4429"/>
                  <a:pt x="3204567" y="26471"/>
                  <a:pt x="3479619" y="0"/>
                </a:cubicBezTo>
                <a:cubicBezTo>
                  <a:pt x="3478910" y="8157"/>
                  <a:pt x="3479206" y="12125"/>
                  <a:pt x="3479619" y="18288"/>
                </a:cubicBezTo>
                <a:cubicBezTo>
                  <a:pt x="3315855" y="-2963"/>
                  <a:pt x="3094885" y="26965"/>
                  <a:pt x="2714103" y="18288"/>
                </a:cubicBezTo>
                <a:cubicBezTo>
                  <a:pt x="2333321" y="9611"/>
                  <a:pt x="2260528" y="-15335"/>
                  <a:pt x="1948587" y="18288"/>
                </a:cubicBezTo>
                <a:cubicBezTo>
                  <a:pt x="1636646" y="51911"/>
                  <a:pt x="1489816" y="46369"/>
                  <a:pt x="1252663" y="18288"/>
                </a:cubicBezTo>
                <a:cubicBezTo>
                  <a:pt x="1015510" y="-9793"/>
                  <a:pt x="519812" y="-12177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479619" h="18288" stroke="0" extrusionOk="0">
                <a:moveTo>
                  <a:pt x="0" y="0"/>
                </a:moveTo>
                <a:cubicBezTo>
                  <a:pt x="326045" y="25020"/>
                  <a:pt x="425411" y="-17676"/>
                  <a:pt x="661128" y="0"/>
                </a:cubicBezTo>
                <a:cubicBezTo>
                  <a:pt x="896845" y="17676"/>
                  <a:pt x="1124825" y="1478"/>
                  <a:pt x="1252663" y="0"/>
                </a:cubicBezTo>
                <a:cubicBezTo>
                  <a:pt x="1380502" y="-1478"/>
                  <a:pt x="1694914" y="11788"/>
                  <a:pt x="2018179" y="0"/>
                </a:cubicBezTo>
                <a:cubicBezTo>
                  <a:pt x="2341444" y="-11788"/>
                  <a:pt x="2451167" y="12596"/>
                  <a:pt x="2679307" y="0"/>
                </a:cubicBezTo>
                <a:cubicBezTo>
                  <a:pt x="2907447" y="-12596"/>
                  <a:pt x="3094555" y="23821"/>
                  <a:pt x="3479619" y="0"/>
                </a:cubicBezTo>
                <a:cubicBezTo>
                  <a:pt x="3479355" y="4493"/>
                  <a:pt x="3480003" y="9472"/>
                  <a:pt x="3479619" y="18288"/>
                </a:cubicBezTo>
                <a:cubicBezTo>
                  <a:pt x="3311729" y="36782"/>
                  <a:pt x="3015946" y="7938"/>
                  <a:pt x="2783695" y="18288"/>
                </a:cubicBezTo>
                <a:cubicBezTo>
                  <a:pt x="2551444" y="28638"/>
                  <a:pt x="2398767" y="-13940"/>
                  <a:pt x="2018179" y="18288"/>
                </a:cubicBezTo>
                <a:cubicBezTo>
                  <a:pt x="1637591" y="50516"/>
                  <a:pt x="1634873" y="-6356"/>
                  <a:pt x="1426644" y="18288"/>
                </a:cubicBezTo>
                <a:cubicBezTo>
                  <a:pt x="1218415" y="42932"/>
                  <a:pt x="1006973" y="4094"/>
                  <a:pt x="730720" y="18288"/>
                </a:cubicBezTo>
                <a:cubicBezTo>
                  <a:pt x="454467" y="32482"/>
                  <a:pt x="291313" y="3910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5775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16E0E-A807-12FF-1ED6-FFE975506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Educational Change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6F2FA7D4-F44A-A79C-2377-CB9E96A5CF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9862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88AA2-E47A-CBE1-FB51-CA721AD13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2000"/>
              <a:t>What is educational change?</a:t>
            </a:r>
          </a:p>
          <a:p>
            <a:endParaRPr lang="en-GB" sz="2000"/>
          </a:p>
          <a:p>
            <a:pPr lvl="1"/>
            <a:r>
              <a:rPr lang="en-GB" sz="2000"/>
              <a:t>Reform vs transformation</a:t>
            </a:r>
          </a:p>
          <a:p>
            <a:pPr lvl="1"/>
            <a:r>
              <a:rPr lang="en-GB" sz="2000"/>
              <a:t>Innovation vs improvement</a:t>
            </a:r>
          </a:p>
          <a:p>
            <a:pPr lvl="1"/>
            <a:r>
              <a:rPr lang="en-GB" sz="2000"/>
              <a:t>Change - cultural, political, social</a:t>
            </a:r>
          </a:p>
          <a:p>
            <a:pPr lvl="1"/>
            <a:r>
              <a:rPr lang="en-GB" sz="2000"/>
              <a:t>Planned vs emergent change</a:t>
            </a:r>
          </a:p>
          <a:p>
            <a:pPr lvl="1"/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5727667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BDD22-8C2A-7C9D-FE42-960D2C6DC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Drivers of Change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96A19A-C871-93BB-B912-E3E310B2381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26699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EDD5B-4EF6-21ED-74BE-8611D3837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Drivers of Change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BDAED107-48B1-974B-458E-7BC784CBE6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864377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9506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C8BD81-BAC5-7B5C-D544-58E82353E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Educational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1A5EF-04BD-38DD-1A13-768752B139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200"/>
              <a:t>Who are shaping educational changes?</a:t>
            </a:r>
          </a:p>
          <a:p>
            <a:endParaRPr lang="en-GB" sz="2200"/>
          </a:p>
          <a:p>
            <a:pPr lvl="1"/>
            <a:r>
              <a:rPr lang="en-GB" sz="2200"/>
              <a:t>Multiple stakeholders (teachers, leaders, students, parents, policymakers)</a:t>
            </a:r>
          </a:p>
          <a:p>
            <a:pPr lvl="1"/>
            <a:r>
              <a:rPr lang="en-GB" sz="2200"/>
              <a:t>Conflicting values (e.g., accountability vs. creativity)</a:t>
            </a:r>
          </a:p>
          <a:p>
            <a:pPr lvl="1"/>
            <a:r>
              <a:rPr lang="en-GB" sz="2200"/>
              <a:t>Political and social pressures</a:t>
            </a:r>
          </a:p>
          <a:p>
            <a:pPr lvl="1"/>
            <a:r>
              <a:rPr lang="en-GB" sz="2200"/>
              <a:t>Resource constraints</a:t>
            </a:r>
          </a:p>
          <a:p>
            <a:pPr lvl="1"/>
            <a:r>
              <a:rPr lang="en-GB" sz="2200"/>
              <a:t>Institutional histories and cultures</a:t>
            </a:r>
          </a:p>
          <a:p>
            <a:pPr lvl="1"/>
            <a:r>
              <a:rPr lang="en-GB" sz="2200"/>
              <a:t>…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4210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83747-9DBF-4CBD-64A4-D18CAA0F0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Reflection: Examples of Leading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CFADE-1B06-8E9E-0777-0665CD5155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Reflect on an example of leading change that you have been part of witnessed.</a:t>
            </a:r>
          </a:p>
          <a:p>
            <a:r>
              <a:rPr lang="en-GB"/>
              <a:t>Were they effective?</a:t>
            </a:r>
          </a:p>
          <a:p>
            <a:r>
              <a:rPr lang="en-GB"/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40927329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77A3E-BB2F-D2F2-3100-E9C55618F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is Education Changing?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710595-63CC-7D78-F64A-DCF8C8B07D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962334"/>
            <a:ext cx="5681906" cy="34671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C98311-84EA-312E-5CFB-F1A76D1E3818}"/>
              </a:ext>
            </a:extLst>
          </p:cNvPr>
          <p:cNvSpPr txBox="1"/>
          <p:nvPr/>
        </p:nvSpPr>
        <p:spPr>
          <a:xfrm>
            <a:off x="8250788" y="1784195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A8E478-C5FA-ADF1-D511-F599E377FD47}"/>
              </a:ext>
            </a:extLst>
          </p:cNvPr>
          <p:cNvSpPr txBox="1"/>
          <p:nvPr/>
        </p:nvSpPr>
        <p:spPr>
          <a:xfrm>
            <a:off x="7397260" y="2911093"/>
            <a:ext cx="39565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What are the key changes currently occurring within education? List as many as you can.</a:t>
            </a:r>
          </a:p>
        </p:txBody>
      </p:sp>
    </p:spTree>
    <p:extLst>
      <p:ext uri="{BB962C8B-B14F-4D97-AF65-F5344CB8AC3E}">
        <p14:creationId xmlns:p14="http://schemas.microsoft.com/office/powerpoint/2010/main" val="1514126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A7ADC-246D-80E9-1A93-B4FBB8AE8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Group Activity - Context Mapping</a:t>
            </a:r>
          </a:p>
        </p:txBody>
      </p:sp>
      <p:graphicFrame>
        <p:nvGraphicFramePr>
          <p:cNvPr id="50" name="Content Placeholder 2">
            <a:extLst>
              <a:ext uri="{FF2B5EF4-FFF2-40B4-BE49-F238E27FC236}">
                <a16:creationId xmlns:a16="http://schemas.microsoft.com/office/drawing/2014/main" id="{633491C9-78A5-3EC8-8AAA-9D602767A8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815432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00677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16A7A-89F9-5E36-47D4-B2214DFF9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E11DA-A020-1C80-097C-AEF6882B09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>
                <a:hlinkClick r:id="rId2"/>
              </a:rPr>
              <a:t>Sage, R. (2022) ‘The present and future world’, in R. Sage, and R. Matteucci (ed.), </a:t>
            </a:r>
            <a:r>
              <a:rPr lang="en-GB" i="1">
                <a:hlinkClick r:id="rId2"/>
              </a:rPr>
              <a:t>How World Events Are Changing Education</a:t>
            </a:r>
            <a:r>
              <a:rPr lang="en-GB">
                <a:hlinkClick r:id="rId2"/>
              </a:rPr>
              <a:t>. BRILL, pp. 20-35. Available at: https://doi.org/10.1163/9789004506466</a:t>
            </a:r>
            <a:endParaRPr lang="en-GB"/>
          </a:p>
          <a:p>
            <a:endParaRPr lang="en-GB">
              <a:hlinkClick r:id="rId3"/>
            </a:endParaRPr>
          </a:p>
          <a:p>
            <a:r>
              <a:rPr lang="en-GB">
                <a:hlinkClick r:id="rId3"/>
              </a:rPr>
              <a:t>How did the pandemic change the education system?</a:t>
            </a:r>
            <a:endParaRPr lang="en-GB"/>
          </a:p>
          <a:p>
            <a:endParaRPr lang="en-GB"/>
          </a:p>
          <a:p>
            <a:r>
              <a:rPr lang="en-GB">
                <a:hlinkClick r:id="rId4"/>
              </a:rPr>
              <a:t>2023 UNESCO Global Education Monitoring Report Summary – Technology in Education: A Tool on Whose Terms?</a:t>
            </a:r>
            <a:endParaRPr lang="en-GB"/>
          </a:p>
          <a:p>
            <a:endParaRPr lang="en-GB"/>
          </a:p>
          <a:p>
            <a:r>
              <a:rPr lang="en-GB">
                <a:hlinkClick r:id="rId5"/>
              </a:rPr>
              <a:t>Lessons from the pandemic: making the most of technologies in teaching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3152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D8FF1-4167-6283-0F47-550DB1876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Task: Context Mapping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AF289-728D-DE20-62CE-D60D7A00E5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Now consider:</a:t>
            </a:r>
          </a:p>
          <a:p>
            <a:pPr lvl="1"/>
            <a:r>
              <a:rPr lang="en-GB"/>
              <a:t>What levels dominate?</a:t>
            </a:r>
          </a:p>
          <a:p>
            <a:pPr lvl="1"/>
            <a:r>
              <a:rPr lang="en-GB"/>
              <a:t>Where do tensions emerge?</a:t>
            </a:r>
          </a:p>
          <a:p>
            <a:pPr lvl="1"/>
            <a:r>
              <a:rPr lang="en-GB"/>
              <a:t>Implications for leadership?</a:t>
            </a:r>
          </a:p>
        </p:txBody>
      </p:sp>
    </p:spTree>
    <p:extLst>
      <p:ext uri="{BB962C8B-B14F-4D97-AF65-F5344CB8AC3E}">
        <p14:creationId xmlns:p14="http://schemas.microsoft.com/office/powerpoint/2010/main" val="41941890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677226-382F-0E67-67B9-855B95B69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Resistance to Change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3C4C6E5-BAB7-8FE7-39D5-10B4219999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09731" y="643466"/>
            <a:ext cx="6515870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332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7D5A70-A51C-4217-C241-88ACD25FA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Resistance to Resistance to Change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941D24E-DCA9-705A-EEF1-EC20B65BCE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055071"/>
            <a:ext cx="6780700" cy="4745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6289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2D3BD-8AE7-4BAC-649A-30FA6D8B9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r>
              <a:rPr lang="en-GB"/>
              <a:t>Reflection on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A97AC-4C0B-0269-924C-964FAE6887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might be the resistance factors to the following change examples?</a:t>
            </a:r>
          </a:p>
          <a:p>
            <a:pPr marL="0" indent="0">
              <a:buNone/>
            </a:pPr>
            <a:endParaRPr lang="en-GB"/>
          </a:p>
          <a:p>
            <a:pPr marL="914400" lvl="1" indent="-457200">
              <a:buFont typeface="+mj-lt"/>
              <a:buAutoNum type="arabicPeriod"/>
            </a:pPr>
            <a:r>
              <a:rPr lang="en-GB"/>
              <a:t>Two colleges are to merge and there is a threat of redundancies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/>
              <a:t>Introduction of a new curriculum i.e. Curriculum for Wales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/>
              <a:t>Merger of 3 small rural primary schools</a:t>
            </a:r>
          </a:p>
          <a:p>
            <a:pPr marL="457200" lvl="1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5908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9BE81F1-410D-25F0-39DE-F993499EF1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2166" y="236466"/>
            <a:ext cx="7872761" cy="63850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39164A6-CE79-38AC-D9B3-FFFAA4144FEE}"/>
              </a:ext>
            </a:extLst>
          </p:cNvPr>
          <p:cNvSpPr txBox="1"/>
          <p:nvPr/>
        </p:nvSpPr>
        <p:spPr>
          <a:xfrm>
            <a:off x="8764715" y="6159868"/>
            <a:ext cx="34272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/>
          </a:p>
          <a:p>
            <a:r>
              <a:rPr lang="en-GB" sz="1200"/>
              <a:t>Adapted from Kotter </a:t>
            </a:r>
            <a:r>
              <a:rPr lang="en-GB" sz="1200" i="1"/>
              <a:t>et al. </a:t>
            </a:r>
            <a:r>
              <a:rPr lang="en-GB" sz="1200"/>
              <a:t>(1995)</a:t>
            </a:r>
          </a:p>
        </p:txBody>
      </p:sp>
    </p:spTree>
    <p:extLst>
      <p:ext uri="{BB962C8B-B14F-4D97-AF65-F5344CB8AC3E}">
        <p14:creationId xmlns:p14="http://schemas.microsoft.com/office/powerpoint/2010/main" val="8962415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1284E-B6C7-5289-EA2E-92E293CEE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Tactics for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E8D039-CEF0-0CCB-2597-F1B2243BA6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Return to your earlier scenario:</a:t>
            </a:r>
          </a:p>
          <a:p>
            <a:pPr marL="0" indent="0">
              <a:buNone/>
            </a:pPr>
            <a:endParaRPr lang="en-GB"/>
          </a:p>
          <a:p>
            <a:pPr lvl="1"/>
            <a:r>
              <a:rPr lang="en-GB"/>
              <a:t>How could Kotter’s tactics for change be used in that example?</a:t>
            </a:r>
          </a:p>
          <a:p>
            <a:pPr lvl="1"/>
            <a:endParaRPr lang="en-GB"/>
          </a:p>
          <a:p>
            <a:pPr lvl="1"/>
            <a:r>
              <a:rPr lang="en-GB"/>
              <a:t>Consider the benefits/drawbacks of each approach.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6441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7B528-B7DD-C95D-5265-64F6F26FC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Change Models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A96243A6-8E03-E7B0-DA2B-D841CF284F1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177" y="1384056"/>
            <a:ext cx="11199645" cy="4927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913A251-8094-806C-D5FB-49A719876363}"/>
              </a:ext>
            </a:extLst>
          </p:cNvPr>
          <p:cNvSpPr txBox="1"/>
          <p:nvPr/>
        </p:nvSpPr>
        <p:spPr>
          <a:xfrm>
            <a:off x="838200" y="6302131"/>
            <a:ext cx="57494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/>
              <a:t>Source: </a:t>
            </a:r>
            <a:r>
              <a:rPr lang="en-GB" sz="1400">
                <a:hlinkClick r:id="rId3"/>
              </a:rPr>
              <a:t>https://www.td.org/content/atd-blog/choosing-a-change-model</a:t>
            </a:r>
            <a:r>
              <a:rPr lang="en-GB" sz="14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837161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EFE22-674F-4449-C215-8F841291A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Models of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CF08F-B329-50A0-8EF4-04200607F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Kotter’s 8-Step Change Model</a:t>
            </a:r>
          </a:p>
          <a:p>
            <a:r>
              <a:rPr lang="en-GB"/>
              <a:t>McKinsey’s 7-S Model</a:t>
            </a:r>
          </a:p>
          <a:p>
            <a:r>
              <a:rPr lang="en-GB"/>
              <a:t>Lewin’s Change Model (Force Field Model)</a:t>
            </a:r>
          </a:p>
        </p:txBody>
      </p:sp>
    </p:spTree>
    <p:extLst>
      <p:ext uri="{BB962C8B-B14F-4D97-AF65-F5344CB8AC3E}">
        <p14:creationId xmlns:p14="http://schemas.microsoft.com/office/powerpoint/2010/main" val="32103914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5AABF-CF77-A300-D3B3-489F63ED86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Directed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A29B4-E1E2-2F0D-2BA2-E6CA02EB97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Kotter’s 8-Step Change Model</a:t>
            </a:r>
          </a:p>
          <a:p>
            <a:r>
              <a:rPr lang="en-GB"/>
              <a:t>McKinsey’s 7-S Model</a:t>
            </a:r>
          </a:p>
          <a:p>
            <a:r>
              <a:rPr lang="en-GB"/>
              <a:t>Lewin’s Change Model (Force Field Model)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In groups research and feedback on one of the above. Note down the key points and consider how helpful this may be for understanding educational change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6866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ECWB7003 Transforming Education: Effective Change in Leadership and Management </vt:lpstr>
      <vt:lpstr>Educational Change</vt:lpstr>
      <vt:lpstr>Drivers of Change</vt:lpstr>
      <vt:lpstr>Drivers of Change</vt:lpstr>
      <vt:lpstr>Educational Change</vt:lpstr>
      <vt:lpstr>Reflection: Examples of Leading Change</vt:lpstr>
      <vt:lpstr>How is Education Changing?</vt:lpstr>
      <vt:lpstr>Group Activity - Context Mapping</vt:lpstr>
      <vt:lpstr>Useful resources</vt:lpstr>
      <vt:lpstr>Task: Context Mapping</vt:lpstr>
      <vt:lpstr>Resistance to Change</vt:lpstr>
      <vt:lpstr>Resistance to Resistance to Change</vt:lpstr>
      <vt:lpstr> Reflection on change </vt:lpstr>
      <vt:lpstr>PowerPoint Presentation</vt:lpstr>
      <vt:lpstr>Tactics for Change </vt:lpstr>
      <vt:lpstr>Change Models</vt:lpstr>
      <vt:lpstr>Models of Change</vt:lpstr>
      <vt:lpstr>Directed Task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Yiying Jiao</dc:creator>
  <cp:revision>1</cp:revision>
  <dcterms:created xsi:type="dcterms:W3CDTF">2026-02-22T23:05:37Z</dcterms:created>
  <dcterms:modified xsi:type="dcterms:W3CDTF">2026-02-23T11:11:41Z</dcterms:modified>
</cp:coreProperties>
</file>