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48"/>
  </p:notesMasterIdLst>
  <p:sldIdLst>
    <p:sldId id="561" r:id="rId3"/>
    <p:sldId id="485" r:id="rId4"/>
    <p:sldId id="566" r:id="rId5"/>
    <p:sldId id="500" r:id="rId6"/>
    <p:sldId id="390" r:id="rId7"/>
    <p:sldId id="553" r:id="rId8"/>
    <p:sldId id="554" r:id="rId9"/>
    <p:sldId id="581" r:id="rId10"/>
    <p:sldId id="426" r:id="rId11"/>
    <p:sldId id="589" r:id="rId12"/>
    <p:sldId id="486" r:id="rId13"/>
    <p:sldId id="424" r:id="rId14"/>
    <p:sldId id="590" r:id="rId15"/>
    <p:sldId id="487" r:id="rId16"/>
    <p:sldId id="556" r:id="rId17"/>
    <p:sldId id="577" r:id="rId18"/>
    <p:sldId id="570" r:id="rId19"/>
    <p:sldId id="558" r:id="rId20"/>
    <p:sldId id="567" r:id="rId21"/>
    <p:sldId id="591" r:id="rId22"/>
    <p:sldId id="562" r:id="rId23"/>
    <p:sldId id="490" r:id="rId24"/>
    <p:sldId id="573" r:id="rId25"/>
    <p:sldId id="572" r:id="rId26"/>
    <p:sldId id="592" r:id="rId27"/>
    <p:sldId id="543" r:id="rId28"/>
    <p:sldId id="576" r:id="rId29"/>
    <p:sldId id="578" r:id="rId30"/>
    <p:sldId id="579" r:id="rId31"/>
    <p:sldId id="582" r:id="rId32"/>
    <p:sldId id="583" r:id="rId33"/>
    <p:sldId id="584" r:id="rId34"/>
    <p:sldId id="585" r:id="rId35"/>
    <p:sldId id="587" r:id="rId36"/>
    <p:sldId id="586" r:id="rId37"/>
    <p:sldId id="593" r:id="rId38"/>
    <p:sldId id="588" r:id="rId39"/>
    <p:sldId id="574" r:id="rId40"/>
    <p:sldId id="569" r:id="rId41"/>
    <p:sldId id="559" r:id="rId42"/>
    <p:sldId id="560" r:id="rId43"/>
    <p:sldId id="594" r:id="rId44"/>
    <p:sldId id="575" r:id="rId45"/>
    <p:sldId id="414" r:id="rId46"/>
    <p:sldId id="359"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416E8-4369-46EF-8242-D1A5E78F404B}" v="877" dt="2025-05-27T04:34:47.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4664" autoAdjust="0"/>
  </p:normalViewPr>
  <p:slideViewPr>
    <p:cSldViewPr>
      <p:cViewPr varScale="1">
        <p:scale>
          <a:sx n="98" d="100"/>
          <a:sy n="98" d="100"/>
        </p:scale>
        <p:origin x="684" y="84"/>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2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295416E8-4369-46EF-8242-D1A5E78F404B}"/>
    <pc:docChg chg="undo custSel addSld delSld modSld sldOrd">
      <pc:chgData name="Vasilios Tavlaridis" userId="cf0f3e73-e183-4ecf-9d20-cf90aae84965" providerId="ADAL" clId="{295416E8-4369-46EF-8242-D1A5E78F404B}" dt="2025-05-27T04:34:47.834" v="1154" actId="20577"/>
      <pc:docMkLst>
        <pc:docMk/>
      </pc:docMkLst>
      <pc:sldChg chg="addSp delSp modSp add mod modAnim">
        <pc:chgData name="Vasilios Tavlaridis" userId="cf0f3e73-e183-4ecf-9d20-cf90aae84965" providerId="ADAL" clId="{295416E8-4369-46EF-8242-D1A5E78F404B}" dt="2025-05-27T03:55:35.231" v="764"/>
        <pc:sldMkLst>
          <pc:docMk/>
          <pc:sldMk cId="0" sldId="390"/>
        </pc:sldMkLst>
        <pc:spChg chg="mod">
          <ac:chgData name="Vasilios Tavlaridis" userId="cf0f3e73-e183-4ecf-9d20-cf90aae84965" providerId="ADAL" clId="{295416E8-4369-46EF-8242-D1A5E78F404B}" dt="2025-05-27T02:20:49.444" v="216" actId="20577"/>
          <ac:spMkLst>
            <pc:docMk/>
            <pc:sldMk cId="0" sldId="390"/>
            <ac:spMk id="2" creationId="{904C1368-6C15-9655-93D2-99891827A1B7}"/>
          </ac:spMkLst>
        </pc:spChg>
        <pc:spChg chg="del">
          <ac:chgData name="Vasilios Tavlaridis" userId="cf0f3e73-e183-4ecf-9d20-cf90aae84965" providerId="ADAL" clId="{295416E8-4369-46EF-8242-D1A5E78F404B}" dt="2025-05-27T02:20:06.103" v="207" actId="478"/>
          <ac:spMkLst>
            <pc:docMk/>
            <pc:sldMk cId="0" sldId="390"/>
            <ac:spMk id="4" creationId="{71979D4E-22A4-42E0-9E87-225272F0474A}"/>
          </ac:spMkLst>
        </pc:spChg>
        <pc:spChg chg="add mod">
          <ac:chgData name="Vasilios Tavlaridis" userId="cf0f3e73-e183-4ecf-9d20-cf90aae84965" providerId="ADAL" clId="{295416E8-4369-46EF-8242-D1A5E78F404B}" dt="2025-05-27T02:20:16.632" v="208"/>
          <ac:spMkLst>
            <pc:docMk/>
            <pc:sldMk cId="0" sldId="390"/>
            <ac:spMk id="5" creationId="{8BB90D66-7EAA-5360-622D-C55D31290F29}"/>
          </ac:spMkLst>
        </pc:spChg>
      </pc:sldChg>
      <pc:sldChg chg="modSp mod">
        <pc:chgData name="Vasilios Tavlaridis" userId="cf0f3e73-e183-4ecf-9d20-cf90aae84965" providerId="ADAL" clId="{295416E8-4369-46EF-8242-D1A5E78F404B}" dt="2025-05-27T03:51:16.579" v="763"/>
        <pc:sldMkLst>
          <pc:docMk/>
          <pc:sldMk cId="3155882856" sldId="414"/>
        </pc:sldMkLst>
        <pc:spChg chg="mod">
          <ac:chgData name="Vasilios Tavlaridis" userId="cf0f3e73-e183-4ecf-9d20-cf90aae84965" providerId="ADAL" clId="{295416E8-4369-46EF-8242-D1A5E78F404B}" dt="2025-05-27T03:51:16.579" v="763"/>
          <ac:spMkLst>
            <pc:docMk/>
            <pc:sldMk cId="3155882856" sldId="414"/>
            <ac:spMk id="3" creationId="{E8B85099-8DAC-4D3D-B6B9-5D49079273E7}"/>
          </ac:spMkLst>
        </pc:spChg>
      </pc:sldChg>
      <pc:sldChg chg="modAnim">
        <pc:chgData name="Vasilios Tavlaridis" userId="cf0f3e73-e183-4ecf-9d20-cf90aae84965" providerId="ADAL" clId="{295416E8-4369-46EF-8242-D1A5E78F404B}" dt="2025-05-27T03:41:56.978" v="664"/>
        <pc:sldMkLst>
          <pc:docMk/>
          <pc:sldMk cId="1393296630" sldId="424"/>
        </pc:sldMkLst>
      </pc:sldChg>
      <pc:sldChg chg="modAnim">
        <pc:chgData name="Vasilios Tavlaridis" userId="cf0f3e73-e183-4ecf-9d20-cf90aae84965" providerId="ADAL" clId="{295416E8-4369-46EF-8242-D1A5E78F404B}" dt="2025-05-27T03:41:30.515" v="661"/>
        <pc:sldMkLst>
          <pc:docMk/>
          <pc:sldMk cId="2695342876" sldId="426"/>
        </pc:sldMkLst>
      </pc:sldChg>
      <pc:sldChg chg="del modAnim">
        <pc:chgData name="Vasilios Tavlaridis" userId="cf0f3e73-e183-4ecf-9d20-cf90aae84965" providerId="ADAL" clId="{295416E8-4369-46EF-8242-D1A5E78F404B}" dt="2025-05-27T04:30:51.046" v="931" actId="2696"/>
        <pc:sldMkLst>
          <pc:docMk/>
          <pc:sldMk cId="2214796107" sldId="435"/>
        </pc:sldMkLst>
      </pc:sldChg>
      <pc:sldChg chg="addSp delSp modSp add del mod modAnim">
        <pc:chgData name="Vasilios Tavlaridis" userId="cf0f3e73-e183-4ecf-9d20-cf90aae84965" providerId="ADAL" clId="{295416E8-4369-46EF-8242-D1A5E78F404B}" dt="2025-05-27T02:53:42.260" v="255" actId="2696"/>
        <pc:sldMkLst>
          <pc:docMk/>
          <pc:sldMk cId="1020166653" sldId="448"/>
        </pc:sldMkLst>
        <pc:spChg chg="mod">
          <ac:chgData name="Vasilios Tavlaridis" userId="cf0f3e73-e183-4ecf-9d20-cf90aae84965" providerId="ADAL" clId="{295416E8-4369-46EF-8242-D1A5E78F404B}" dt="2025-05-27T02:22:28.988" v="221" actId="13926"/>
          <ac:spMkLst>
            <pc:docMk/>
            <pc:sldMk cId="1020166653" sldId="448"/>
            <ac:spMk id="2" creationId="{414799A3-CA21-44DC-9869-AB4EE6CFA0E2}"/>
          </ac:spMkLst>
        </pc:spChg>
        <pc:spChg chg="mod">
          <ac:chgData name="Vasilios Tavlaridis" userId="cf0f3e73-e183-4ecf-9d20-cf90aae84965" providerId="ADAL" clId="{295416E8-4369-46EF-8242-D1A5E78F404B}" dt="2025-05-27T02:22:36.681" v="222" actId="13926"/>
          <ac:spMkLst>
            <pc:docMk/>
            <pc:sldMk cId="1020166653" sldId="448"/>
            <ac:spMk id="3" creationId="{97380B5D-4BE8-45B3-9AD2-383F609AC92C}"/>
          </ac:spMkLst>
        </pc:spChg>
        <pc:spChg chg="add mod">
          <ac:chgData name="Vasilios Tavlaridis" userId="cf0f3e73-e183-4ecf-9d20-cf90aae84965" providerId="ADAL" clId="{295416E8-4369-46EF-8242-D1A5E78F404B}" dt="2025-05-27T02:22:23.263" v="219"/>
          <ac:spMkLst>
            <pc:docMk/>
            <pc:sldMk cId="1020166653" sldId="448"/>
            <ac:spMk id="4" creationId="{E15FB045-B85F-6B91-1CD4-7071A8154485}"/>
          </ac:spMkLst>
        </pc:spChg>
        <pc:spChg chg="del">
          <ac:chgData name="Vasilios Tavlaridis" userId="cf0f3e73-e183-4ecf-9d20-cf90aae84965" providerId="ADAL" clId="{295416E8-4369-46EF-8242-D1A5E78F404B}" dt="2025-05-27T02:22:20.322" v="218" actId="478"/>
          <ac:spMkLst>
            <pc:docMk/>
            <pc:sldMk cId="1020166653" sldId="448"/>
            <ac:spMk id="5" creationId="{F8D1207B-629B-4B98-8DCD-7184862794AF}"/>
          </ac:spMkLst>
        </pc:spChg>
      </pc:sldChg>
      <pc:sldChg chg="add del">
        <pc:chgData name="Vasilios Tavlaridis" userId="cf0f3e73-e183-4ecf-9d20-cf90aae84965" providerId="ADAL" clId="{295416E8-4369-46EF-8242-D1A5E78F404B}" dt="2025-05-27T02:54:35.489" v="257" actId="2696"/>
        <pc:sldMkLst>
          <pc:docMk/>
          <pc:sldMk cId="1789432913" sldId="448"/>
        </pc:sldMkLst>
      </pc:sldChg>
      <pc:sldChg chg="modSp add del modAnim">
        <pc:chgData name="Vasilios Tavlaridis" userId="cf0f3e73-e183-4ecf-9d20-cf90aae84965" providerId="ADAL" clId="{295416E8-4369-46EF-8242-D1A5E78F404B}" dt="2025-05-27T04:30:17.709" v="929" actId="47"/>
        <pc:sldMkLst>
          <pc:docMk/>
          <pc:sldMk cId="2886576008" sldId="448"/>
        </pc:sldMkLst>
        <pc:spChg chg="mod">
          <ac:chgData name="Vasilios Tavlaridis" userId="cf0f3e73-e183-4ecf-9d20-cf90aae84965" providerId="ADAL" clId="{295416E8-4369-46EF-8242-D1A5E78F404B}" dt="2025-05-27T04:29:42.696" v="927" actId="20577"/>
          <ac:spMkLst>
            <pc:docMk/>
            <pc:sldMk cId="2886576008" sldId="448"/>
            <ac:spMk id="2" creationId="{414799A3-CA21-44DC-9869-AB4EE6CFA0E2}"/>
          </ac:spMkLst>
        </pc:spChg>
        <pc:spChg chg="mod">
          <ac:chgData name="Vasilios Tavlaridis" userId="cf0f3e73-e183-4ecf-9d20-cf90aae84965" providerId="ADAL" clId="{295416E8-4369-46EF-8242-D1A5E78F404B}" dt="2025-05-27T03:09:10.526" v="399" actId="20577"/>
          <ac:spMkLst>
            <pc:docMk/>
            <pc:sldMk cId="2886576008" sldId="448"/>
            <ac:spMk id="3" creationId="{97380B5D-4BE8-45B3-9AD2-383F609AC92C}"/>
          </ac:spMkLst>
        </pc:spChg>
      </pc:sldChg>
      <pc:sldChg chg="modAnim">
        <pc:chgData name="Vasilios Tavlaridis" userId="cf0f3e73-e183-4ecf-9d20-cf90aae84965" providerId="ADAL" clId="{295416E8-4369-46EF-8242-D1A5E78F404B}" dt="2025-05-27T03:37:26.830" v="629"/>
        <pc:sldMkLst>
          <pc:docMk/>
          <pc:sldMk cId="826095882" sldId="485"/>
        </pc:sldMkLst>
      </pc:sldChg>
      <pc:sldChg chg="modAnim">
        <pc:chgData name="Vasilios Tavlaridis" userId="cf0f3e73-e183-4ecf-9d20-cf90aae84965" providerId="ADAL" clId="{295416E8-4369-46EF-8242-D1A5E78F404B}" dt="2025-05-27T03:41:43.143" v="663"/>
        <pc:sldMkLst>
          <pc:docMk/>
          <pc:sldMk cId="2322163477" sldId="486"/>
        </pc:sldMkLst>
      </pc:sldChg>
      <pc:sldChg chg="modAnim">
        <pc:chgData name="Vasilios Tavlaridis" userId="cf0f3e73-e183-4ecf-9d20-cf90aae84965" providerId="ADAL" clId="{295416E8-4369-46EF-8242-D1A5E78F404B}" dt="2025-05-27T03:42:10.653" v="666"/>
        <pc:sldMkLst>
          <pc:docMk/>
          <pc:sldMk cId="810763770" sldId="487"/>
        </pc:sldMkLst>
      </pc:sldChg>
      <pc:sldChg chg="modSp mod ord modAnim">
        <pc:chgData name="Vasilios Tavlaridis" userId="cf0f3e73-e183-4ecf-9d20-cf90aae84965" providerId="ADAL" clId="{295416E8-4369-46EF-8242-D1A5E78F404B}" dt="2025-05-27T03:43:47.547" v="680"/>
        <pc:sldMkLst>
          <pc:docMk/>
          <pc:sldMk cId="1629148499" sldId="490"/>
        </pc:sldMkLst>
        <pc:spChg chg="mod">
          <ac:chgData name="Vasilios Tavlaridis" userId="cf0f3e73-e183-4ecf-9d20-cf90aae84965" providerId="ADAL" clId="{295416E8-4369-46EF-8242-D1A5E78F404B}" dt="2025-05-27T03:02:13.797" v="367" actId="20577"/>
          <ac:spMkLst>
            <pc:docMk/>
            <pc:sldMk cId="1629148499" sldId="490"/>
            <ac:spMk id="2" creationId="{04734FDB-04CA-BA26-74C9-DBB56AD5DECF}"/>
          </ac:spMkLst>
        </pc:spChg>
      </pc:sldChg>
      <pc:sldChg chg="del modAnim">
        <pc:chgData name="Vasilios Tavlaridis" userId="cf0f3e73-e183-4ecf-9d20-cf90aae84965" providerId="ADAL" clId="{295416E8-4369-46EF-8242-D1A5E78F404B}" dt="2025-05-27T04:15:22.415" v="866" actId="47"/>
        <pc:sldMkLst>
          <pc:docMk/>
          <pc:sldMk cId="2724175423" sldId="494"/>
        </pc:sldMkLst>
      </pc:sldChg>
      <pc:sldChg chg="del modAnim">
        <pc:chgData name="Vasilios Tavlaridis" userId="cf0f3e73-e183-4ecf-9d20-cf90aae84965" providerId="ADAL" clId="{295416E8-4369-46EF-8242-D1A5E78F404B}" dt="2025-05-27T04:17:23.463" v="882" actId="47"/>
        <pc:sldMkLst>
          <pc:docMk/>
          <pc:sldMk cId="1345350390" sldId="495"/>
        </pc:sldMkLst>
      </pc:sldChg>
      <pc:sldChg chg="modAnim">
        <pc:chgData name="Vasilios Tavlaridis" userId="cf0f3e73-e183-4ecf-9d20-cf90aae84965" providerId="ADAL" clId="{295416E8-4369-46EF-8242-D1A5E78F404B}" dt="2025-05-27T03:38:03.461" v="634"/>
        <pc:sldMkLst>
          <pc:docMk/>
          <pc:sldMk cId="3259404093" sldId="500"/>
        </pc:sldMkLst>
      </pc:sldChg>
      <pc:sldChg chg="addSp delSp modSp add del mod modAnim">
        <pc:chgData name="Vasilios Tavlaridis" userId="cf0f3e73-e183-4ecf-9d20-cf90aae84965" providerId="ADAL" clId="{295416E8-4369-46EF-8242-D1A5E78F404B}" dt="2025-05-27T02:53:42.260" v="255" actId="2696"/>
        <pc:sldMkLst>
          <pc:docMk/>
          <pc:sldMk cId="742737453" sldId="527"/>
        </pc:sldMkLst>
        <pc:spChg chg="mod">
          <ac:chgData name="Vasilios Tavlaridis" userId="cf0f3e73-e183-4ecf-9d20-cf90aae84965" providerId="ADAL" clId="{295416E8-4369-46EF-8242-D1A5E78F404B}" dt="2025-05-27T02:47:40.009" v="235" actId="13926"/>
          <ac:spMkLst>
            <pc:docMk/>
            <pc:sldMk cId="742737453" sldId="527"/>
            <ac:spMk id="2" creationId="{94FAA660-862B-4B99-A8FE-06377F94D100}"/>
          </ac:spMkLst>
        </pc:spChg>
        <pc:spChg chg="add mod">
          <ac:chgData name="Vasilios Tavlaridis" userId="cf0f3e73-e183-4ecf-9d20-cf90aae84965" providerId="ADAL" clId="{295416E8-4369-46EF-8242-D1A5E78F404B}" dt="2025-05-27T02:47:30.303" v="233"/>
          <ac:spMkLst>
            <pc:docMk/>
            <pc:sldMk cId="742737453" sldId="527"/>
            <ac:spMk id="4" creationId="{2312ABE7-9F75-5AD9-1CF1-030A4939E6E6}"/>
          </ac:spMkLst>
        </pc:spChg>
        <pc:spChg chg="del">
          <ac:chgData name="Vasilios Tavlaridis" userId="cf0f3e73-e183-4ecf-9d20-cf90aae84965" providerId="ADAL" clId="{295416E8-4369-46EF-8242-D1A5E78F404B}" dt="2025-05-27T02:47:28.510" v="232" actId="478"/>
          <ac:spMkLst>
            <pc:docMk/>
            <pc:sldMk cId="742737453" sldId="527"/>
            <ac:spMk id="5" creationId="{57243016-8609-4DCC-A066-5F6766944355}"/>
          </ac:spMkLst>
        </pc:spChg>
      </pc:sldChg>
      <pc:sldChg chg="add del">
        <pc:chgData name="Vasilios Tavlaridis" userId="cf0f3e73-e183-4ecf-9d20-cf90aae84965" providerId="ADAL" clId="{295416E8-4369-46EF-8242-D1A5E78F404B}" dt="2025-05-27T02:54:35.489" v="257" actId="2696"/>
        <pc:sldMkLst>
          <pc:docMk/>
          <pc:sldMk cId="2574996732" sldId="527"/>
        </pc:sldMkLst>
      </pc:sldChg>
      <pc:sldChg chg="add del">
        <pc:chgData name="Vasilios Tavlaridis" userId="cf0f3e73-e183-4ecf-9d20-cf90aae84965" providerId="ADAL" clId="{295416E8-4369-46EF-8242-D1A5E78F404B}" dt="2025-05-27T03:33:45.764" v="626" actId="47"/>
        <pc:sldMkLst>
          <pc:docMk/>
          <pc:sldMk cId="3663963398" sldId="527"/>
        </pc:sldMkLst>
      </pc:sldChg>
      <pc:sldChg chg="add del">
        <pc:chgData name="Vasilios Tavlaridis" userId="cf0f3e73-e183-4ecf-9d20-cf90aae84965" providerId="ADAL" clId="{295416E8-4369-46EF-8242-D1A5E78F404B}" dt="2025-05-27T02:54:35.489" v="257" actId="2696"/>
        <pc:sldMkLst>
          <pc:docMk/>
          <pc:sldMk cId="754558530" sldId="537"/>
        </pc:sldMkLst>
      </pc:sldChg>
      <pc:sldChg chg="addSp delSp modSp add del mod modAnim">
        <pc:chgData name="Vasilios Tavlaridis" userId="cf0f3e73-e183-4ecf-9d20-cf90aae84965" providerId="ADAL" clId="{295416E8-4369-46EF-8242-D1A5E78F404B}" dt="2025-05-27T02:53:42.260" v="255" actId="2696"/>
        <pc:sldMkLst>
          <pc:docMk/>
          <pc:sldMk cId="4058067349" sldId="537"/>
        </pc:sldMkLst>
        <pc:spChg chg="mod">
          <ac:chgData name="Vasilios Tavlaridis" userId="cf0f3e73-e183-4ecf-9d20-cf90aae84965" providerId="ADAL" clId="{295416E8-4369-46EF-8242-D1A5E78F404B}" dt="2025-05-27T02:47:53.435" v="239" actId="13926"/>
          <ac:spMkLst>
            <pc:docMk/>
            <pc:sldMk cId="4058067349" sldId="537"/>
            <ac:spMk id="2" creationId="{94FAA660-862B-4B99-A8FE-06377F94D100}"/>
          </ac:spMkLst>
        </pc:spChg>
        <pc:spChg chg="add mod">
          <ac:chgData name="Vasilios Tavlaridis" userId="cf0f3e73-e183-4ecf-9d20-cf90aae84965" providerId="ADAL" clId="{295416E8-4369-46EF-8242-D1A5E78F404B}" dt="2025-05-27T02:47:49.663" v="237"/>
          <ac:spMkLst>
            <pc:docMk/>
            <pc:sldMk cId="4058067349" sldId="537"/>
            <ac:spMk id="4" creationId="{0E4743A3-5612-3011-CF9F-99E941D94570}"/>
          </ac:spMkLst>
        </pc:spChg>
        <pc:spChg chg="del">
          <ac:chgData name="Vasilios Tavlaridis" userId="cf0f3e73-e183-4ecf-9d20-cf90aae84965" providerId="ADAL" clId="{295416E8-4369-46EF-8242-D1A5E78F404B}" dt="2025-05-27T02:47:47.959" v="236" actId="478"/>
          <ac:spMkLst>
            <pc:docMk/>
            <pc:sldMk cId="4058067349" sldId="537"/>
            <ac:spMk id="5" creationId="{57243016-8609-4DCC-A066-5F6766944355}"/>
          </ac:spMkLst>
        </pc:spChg>
      </pc:sldChg>
      <pc:sldChg chg="add del">
        <pc:chgData name="Vasilios Tavlaridis" userId="cf0f3e73-e183-4ecf-9d20-cf90aae84965" providerId="ADAL" clId="{295416E8-4369-46EF-8242-D1A5E78F404B}" dt="2025-05-27T03:36:40.410" v="627" actId="47"/>
        <pc:sldMkLst>
          <pc:docMk/>
          <pc:sldMk cId="4210759431" sldId="537"/>
        </pc:sldMkLst>
      </pc:sldChg>
      <pc:sldChg chg="del modAnim">
        <pc:chgData name="Vasilios Tavlaridis" userId="cf0f3e73-e183-4ecf-9d20-cf90aae84965" providerId="ADAL" clId="{295416E8-4369-46EF-8242-D1A5E78F404B}" dt="2025-05-27T04:30:08.048" v="928" actId="2696"/>
        <pc:sldMkLst>
          <pc:docMk/>
          <pc:sldMk cId="742950540" sldId="543"/>
        </pc:sldMkLst>
      </pc:sldChg>
      <pc:sldChg chg="add">
        <pc:chgData name="Vasilios Tavlaridis" userId="cf0f3e73-e183-4ecf-9d20-cf90aae84965" providerId="ADAL" clId="{295416E8-4369-46EF-8242-D1A5E78F404B}" dt="2025-05-27T04:30:24.859" v="930"/>
        <pc:sldMkLst>
          <pc:docMk/>
          <pc:sldMk cId="2954545057" sldId="543"/>
        </pc:sldMkLst>
      </pc:sldChg>
      <pc:sldChg chg="modAnim">
        <pc:chgData name="Vasilios Tavlaridis" userId="cf0f3e73-e183-4ecf-9d20-cf90aae84965" providerId="ADAL" clId="{295416E8-4369-46EF-8242-D1A5E78F404B}" dt="2025-05-27T03:38:15.207" v="636"/>
        <pc:sldMkLst>
          <pc:docMk/>
          <pc:sldMk cId="812046087" sldId="553"/>
        </pc:sldMkLst>
      </pc:sldChg>
      <pc:sldChg chg="modSp mod modAnim">
        <pc:chgData name="Vasilios Tavlaridis" userId="cf0f3e73-e183-4ecf-9d20-cf90aae84965" providerId="ADAL" clId="{295416E8-4369-46EF-8242-D1A5E78F404B}" dt="2025-05-27T03:39:47.583" v="642" actId="1076"/>
        <pc:sldMkLst>
          <pc:docMk/>
          <pc:sldMk cId="2415836931" sldId="554"/>
        </pc:sldMkLst>
        <pc:spChg chg="mod">
          <ac:chgData name="Vasilios Tavlaridis" userId="cf0f3e73-e183-4ecf-9d20-cf90aae84965" providerId="ADAL" clId="{295416E8-4369-46EF-8242-D1A5E78F404B}" dt="2025-05-27T03:39:47.583" v="642" actId="1076"/>
          <ac:spMkLst>
            <pc:docMk/>
            <pc:sldMk cId="2415836931" sldId="554"/>
            <ac:spMk id="3" creationId="{00000000-0000-0000-0000-000000000000}"/>
          </ac:spMkLst>
        </pc:spChg>
        <pc:spChg chg="mod">
          <ac:chgData name="Vasilios Tavlaridis" userId="cf0f3e73-e183-4ecf-9d20-cf90aae84965" providerId="ADAL" clId="{295416E8-4369-46EF-8242-D1A5E78F404B}" dt="2025-05-27T03:39:44.419" v="641" actId="1076"/>
          <ac:spMkLst>
            <pc:docMk/>
            <pc:sldMk cId="2415836931" sldId="554"/>
            <ac:spMk id="4" creationId="{A0B6E651-E7C8-6D20-D087-480AE61A779C}"/>
          </ac:spMkLst>
        </pc:spChg>
      </pc:sldChg>
      <pc:sldChg chg="modSp del mod modAnim">
        <pc:chgData name="Vasilios Tavlaridis" userId="cf0f3e73-e183-4ecf-9d20-cf90aae84965" providerId="ADAL" clId="{295416E8-4369-46EF-8242-D1A5E78F404B}" dt="2025-05-27T03:41:21.123" v="660" actId="2696"/>
        <pc:sldMkLst>
          <pc:docMk/>
          <pc:sldMk cId="1364365533" sldId="555"/>
        </pc:sldMkLst>
        <pc:spChg chg="mod">
          <ac:chgData name="Vasilios Tavlaridis" userId="cf0f3e73-e183-4ecf-9d20-cf90aae84965" providerId="ADAL" clId="{295416E8-4369-46EF-8242-D1A5E78F404B}" dt="2025-05-27T03:40:50.517" v="657" actId="1076"/>
          <ac:spMkLst>
            <pc:docMk/>
            <pc:sldMk cId="1364365533" sldId="555"/>
            <ac:spMk id="3" creationId="{00000000-0000-0000-0000-000000000000}"/>
          </ac:spMkLst>
        </pc:spChg>
        <pc:spChg chg="mod">
          <ac:chgData name="Vasilios Tavlaridis" userId="cf0f3e73-e183-4ecf-9d20-cf90aae84965" providerId="ADAL" clId="{295416E8-4369-46EF-8242-D1A5E78F404B}" dt="2025-05-27T03:40:47.687" v="656" actId="1076"/>
          <ac:spMkLst>
            <pc:docMk/>
            <pc:sldMk cId="1364365533" sldId="555"/>
            <ac:spMk id="4" creationId="{A0B6E651-E7C8-6D20-D087-480AE61A779C}"/>
          </ac:spMkLst>
        </pc:spChg>
      </pc:sldChg>
      <pc:sldChg chg="modAnim">
        <pc:chgData name="Vasilios Tavlaridis" userId="cf0f3e73-e183-4ecf-9d20-cf90aae84965" providerId="ADAL" clId="{295416E8-4369-46EF-8242-D1A5E78F404B}" dt="2025-05-27T03:57:23.567" v="769"/>
        <pc:sldMkLst>
          <pc:docMk/>
          <pc:sldMk cId="918684667" sldId="556"/>
        </pc:sldMkLst>
      </pc:sldChg>
      <pc:sldChg chg="add del">
        <pc:chgData name="Vasilios Tavlaridis" userId="cf0f3e73-e183-4ecf-9d20-cf90aae84965" providerId="ADAL" clId="{295416E8-4369-46EF-8242-D1A5E78F404B}" dt="2025-05-27T03:08:01.551" v="389" actId="47"/>
        <pc:sldMkLst>
          <pc:docMk/>
          <pc:sldMk cId="839509404" sldId="557"/>
        </pc:sldMkLst>
      </pc:sldChg>
      <pc:sldChg chg="del">
        <pc:chgData name="Vasilios Tavlaridis" userId="cf0f3e73-e183-4ecf-9d20-cf90aae84965" providerId="ADAL" clId="{295416E8-4369-46EF-8242-D1A5E78F404B}" dt="2025-05-27T03:07:43.205" v="387" actId="2696"/>
        <pc:sldMkLst>
          <pc:docMk/>
          <pc:sldMk cId="2824983499" sldId="557"/>
        </pc:sldMkLst>
      </pc:sldChg>
      <pc:sldChg chg="addSp delSp modSp add del mod modAnim">
        <pc:chgData name="Vasilios Tavlaridis" userId="cf0f3e73-e183-4ecf-9d20-cf90aae84965" providerId="ADAL" clId="{295416E8-4369-46EF-8242-D1A5E78F404B}" dt="2025-05-27T02:53:42.260" v="255" actId="2696"/>
        <pc:sldMkLst>
          <pc:docMk/>
          <pc:sldMk cId="1750671993" sldId="558"/>
        </pc:sldMkLst>
        <pc:spChg chg="add mod">
          <ac:chgData name="Vasilios Tavlaridis" userId="cf0f3e73-e183-4ecf-9d20-cf90aae84965" providerId="ADAL" clId="{295416E8-4369-46EF-8242-D1A5E78F404B}" dt="2025-05-27T02:47:06.706" v="229"/>
          <ac:spMkLst>
            <pc:docMk/>
            <pc:sldMk cId="1750671993" sldId="558"/>
            <ac:spMk id="4" creationId="{9BA9E33D-7D26-E3CA-F5FD-41C9E4CE162E}"/>
          </ac:spMkLst>
        </pc:spChg>
        <pc:spChg chg="del">
          <ac:chgData name="Vasilios Tavlaridis" userId="cf0f3e73-e183-4ecf-9d20-cf90aae84965" providerId="ADAL" clId="{295416E8-4369-46EF-8242-D1A5E78F404B}" dt="2025-05-27T02:46:54.848" v="228" actId="478"/>
          <ac:spMkLst>
            <pc:docMk/>
            <pc:sldMk cId="1750671993" sldId="558"/>
            <ac:spMk id="5" creationId="{5C79A1BE-1BB6-50BA-129D-5BA0C7F17C36}"/>
          </ac:spMkLst>
        </pc:spChg>
      </pc:sldChg>
      <pc:sldChg chg="add modAnim">
        <pc:chgData name="Vasilios Tavlaridis" userId="cf0f3e73-e183-4ecf-9d20-cf90aae84965" providerId="ADAL" clId="{295416E8-4369-46EF-8242-D1A5E78F404B}" dt="2025-05-27T03:57:50.762" v="770"/>
        <pc:sldMkLst>
          <pc:docMk/>
          <pc:sldMk cId="1835704952" sldId="558"/>
        </pc:sldMkLst>
      </pc:sldChg>
      <pc:sldChg chg="ord">
        <pc:chgData name="Vasilios Tavlaridis" userId="cf0f3e73-e183-4ecf-9d20-cf90aae84965" providerId="ADAL" clId="{295416E8-4369-46EF-8242-D1A5E78F404B}" dt="2025-05-27T03:08:09.966" v="391"/>
        <pc:sldMkLst>
          <pc:docMk/>
          <pc:sldMk cId="2944353877" sldId="559"/>
        </pc:sldMkLst>
      </pc:sldChg>
      <pc:sldChg chg="ord modAnim">
        <pc:chgData name="Vasilios Tavlaridis" userId="cf0f3e73-e183-4ecf-9d20-cf90aae84965" providerId="ADAL" clId="{295416E8-4369-46EF-8242-D1A5E78F404B}" dt="2025-05-27T03:49:34.510" v="759"/>
        <pc:sldMkLst>
          <pc:docMk/>
          <pc:sldMk cId="2894695814" sldId="560"/>
        </pc:sldMkLst>
      </pc:sldChg>
      <pc:sldChg chg="modSp mod">
        <pc:chgData name="Vasilios Tavlaridis" userId="cf0f3e73-e183-4ecf-9d20-cf90aae84965" providerId="ADAL" clId="{295416E8-4369-46EF-8242-D1A5E78F404B}" dt="2025-05-27T02:06:53.935" v="0"/>
        <pc:sldMkLst>
          <pc:docMk/>
          <pc:sldMk cId="787300860" sldId="561"/>
        </pc:sldMkLst>
        <pc:spChg chg="mod">
          <ac:chgData name="Vasilios Tavlaridis" userId="cf0f3e73-e183-4ecf-9d20-cf90aae84965" providerId="ADAL" clId="{295416E8-4369-46EF-8242-D1A5E78F404B}" dt="2025-05-27T02:06:53.935" v="0"/>
          <ac:spMkLst>
            <pc:docMk/>
            <pc:sldMk cId="787300860" sldId="561"/>
            <ac:spMk id="4" creationId="{DBCF296B-BB79-4206-A198-2F41806854BB}"/>
          </ac:spMkLst>
        </pc:spChg>
      </pc:sldChg>
      <pc:sldChg chg="addSp modSp mod ord modAnim">
        <pc:chgData name="Vasilios Tavlaridis" userId="cf0f3e73-e183-4ecf-9d20-cf90aae84965" providerId="ADAL" clId="{295416E8-4369-46EF-8242-D1A5E78F404B}" dt="2025-05-27T04:01:07.471" v="788" actId="20577"/>
        <pc:sldMkLst>
          <pc:docMk/>
          <pc:sldMk cId="1022441053" sldId="562"/>
        </pc:sldMkLst>
        <pc:spChg chg="mod">
          <ac:chgData name="Vasilios Tavlaridis" userId="cf0f3e73-e183-4ecf-9d20-cf90aae84965" providerId="ADAL" clId="{295416E8-4369-46EF-8242-D1A5E78F404B}" dt="2025-05-27T03:01:53.180" v="363" actId="20577"/>
          <ac:spMkLst>
            <pc:docMk/>
            <pc:sldMk cId="1022441053" sldId="562"/>
            <ac:spMk id="2" creationId="{D681390F-36C7-6BC9-52BD-8C1D8E5620A0}"/>
          </ac:spMkLst>
        </pc:spChg>
        <pc:spChg chg="mod">
          <ac:chgData name="Vasilios Tavlaridis" userId="cf0f3e73-e183-4ecf-9d20-cf90aae84965" providerId="ADAL" clId="{295416E8-4369-46EF-8242-D1A5E78F404B}" dt="2025-05-27T04:01:07.471" v="788" actId="20577"/>
          <ac:spMkLst>
            <pc:docMk/>
            <pc:sldMk cId="1022441053" sldId="562"/>
            <ac:spMk id="3" creationId="{BE5556E1-7A66-16BA-3C5D-587679BB7D9C}"/>
          </ac:spMkLst>
        </pc:spChg>
        <pc:spChg chg="add mod">
          <ac:chgData name="Vasilios Tavlaridis" userId="cf0f3e73-e183-4ecf-9d20-cf90aae84965" providerId="ADAL" clId="{295416E8-4369-46EF-8242-D1A5E78F404B}" dt="2025-05-27T02:49:07.672" v="248"/>
          <ac:spMkLst>
            <pc:docMk/>
            <pc:sldMk cId="1022441053" sldId="562"/>
            <ac:spMk id="5" creationId="{940406B7-A67B-44DC-AE02-B8C0356B3F1B}"/>
          </ac:spMkLst>
        </pc:spChg>
      </pc:sldChg>
      <pc:sldChg chg="del">
        <pc:chgData name="Vasilios Tavlaridis" userId="cf0f3e73-e183-4ecf-9d20-cf90aae84965" providerId="ADAL" clId="{295416E8-4369-46EF-8242-D1A5E78F404B}" dt="2025-05-27T02:58:20.646" v="298" actId="47"/>
        <pc:sldMkLst>
          <pc:docMk/>
          <pc:sldMk cId="950669126" sldId="563"/>
        </pc:sldMkLst>
      </pc:sldChg>
      <pc:sldChg chg="del ord">
        <pc:chgData name="Vasilios Tavlaridis" userId="cf0f3e73-e183-4ecf-9d20-cf90aae84965" providerId="ADAL" clId="{295416E8-4369-46EF-8242-D1A5E78F404B}" dt="2025-05-27T03:05:10.370" v="370" actId="47"/>
        <pc:sldMkLst>
          <pc:docMk/>
          <pc:sldMk cId="2339932172" sldId="564"/>
        </pc:sldMkLst>
      </pc:sldChg>
      <pc:sldChg chg="del">
        <pc:chgData name="Vasilios Tavlaridis" userId="cf0f3e73-e183-4ecf-9d20-cf90aae84965" providerId="ADAL" clId="{295416E8-4369-46EF-8242-D1A5E78F404B}" dt="2025-05-27T03:05:15.423" v="371" actId="47"/>
        <pc:sldMkLst>
          <pc:docMk/>
          <pc:sldMk cId="2436111996" sldId="565"/>
        </pc:sldMkLst>
      </pc:sldChg>
      <pc:sldChg chg="modSp add modAnim">
        <pc:chgData name="Vasilios Tavlaridis" userId="cf0f3e73-e183-4ecf-9d20-cf90aae84965" providerId="ADAL" clId="{295416E8-4369-46EF-8242-D1A5E78F404B}" dt="2025-05-27T03:37:49.706" v="633"/>
        <pc:sldMkLst>
          <pc:docMk/>
          <pc:sldMk cId="2676113329" sldId="566"/>
        </pc:sldMkLst>
        <pc:spChg chg="mod">
          <ac:chgData name="Vasilios Tavlaridis" userId="cf0f3e73-e183-4ecf-9d20-cf90aae84965" providerId="ADAL" clId="{295416E8-4369-46EF-8242-D1A5E78F404B}" dt="2025-05-27T02:13:28.370" v="205" actId="20577"/>
          <ac:spMkLst>
            <pc:docMk/>
            <pc:sldMk cId="2676113329" sldId="566"/>
            <ac:spMk id="3" creationId="{C1570504-061A-BDB7-72F4-8ED7BA82A241}"/>
          </ac:spMkLst>
        </pc:spChg>
        <pc:spChg chg="mod">
          <ac:chgData name="Vasilios Tavlaridis" userId="cf0f3e73-e183-4ecf-9d20-cf90aae84965" providerId="ADAL" clId="{295416E8-4369-46EF-8242-D1A5E78F404B}" dt="2025-05-27T02:13:05.360" v="171" actId="20577"/>
          <ac:spMkLst>
            <pc:docMk/>
            <pc:sldMk cId="2676113329" sldId="566"/>
            <ac:spMk id="4" creationId="{F33BE031-3AE7-06F0-BDE7-2ED206258AAE}"/>
          </ac:spMkLst>
        </pc:spChg>
      </pc:sldChg>
      <pc:sldChg chg="addSp delSp modSp add del mod modAnim">
        <pc:chgData name="Vasilios Tavlaridis" userId="cf0f3e73-e183-4ecf-9d20-cf90aae84965" providerId="ADAL" clId="{295416E8-4369-46EF-8242-D1A5E78F404B}" dt="2025-05-27T02:53:42.260" v="255" actId="2696"/>
        <pc:sldMkLst>
          <pc:docMk/>
          <pc:sldMk cId="155040355" sldId="567"/>
        </pc:sldMkLst>
        <pc:spChg chg="add mod">
          <ac:chgData name="Vasilios Tavlaridis" userId="cf0f3e73-e183-4ecf-9d20-cf90aae84965" providerId="ADAL" clId="{295416E8-4369-46EF-8242-D1A5E78F404B}" dt="2025-05-27T02:47:20.176" v="231"/>
          <ac:spMkLst>
            <pc:docMk/>
            <pc:sldMk cId="155040355" sldId="567"/>
            <ac:spMk id="4" creationId="{D7E30EC7-AA5E-F68A-2B6F-A5A821317512}"/>
          </ac:spMkLst>
        </pc:spChg>
        <pc:spChg chg="del">
          <ac:chgData name="Vasilios Tavlaridis" userId="cf0f3e73-e183-4ecf-9d20-cf90aae84965" providerId="ADAL" clId="{295416E8-4369-46EF-8242-D1A5E78F404B}" dt="2025-05-27T02:47:17.695" v="230" actId="478"/>
          <ac:spMkLst>
            <pc:docMk/>
            <pc:sldMk cId="155040355" sldId="567"/>
            <ac:spMk id="5" creationId="{F9C236E8-F483-6BD5-9F35-D00C401524E0}"/>
          </ac:spMkLst>
        </pc:spChg>
      </pc:sldChg>
      <pc:sldChg chg="add ord modAnim">
        <pc:chgData name="Vasilios Tavlaridis" userId="cf0f3e73-e183-4ecf-9d20-cf90aae84965" providerId="ADAL" clId="{295416E8-4369-46EF-8242-D1A5E78F404B}" dt="2025-05-27T03:58:06.656" v="773"/>
        <pc:sldMkLst>
          <pc:docMk/>
          <pc:sldMk cId="2482156888" sldId="567"/>
        </pc:sldMkLst>
      </pc:sldChg>
      <pc:sldChg chg="add del">
        <pc:chgData name="Vasilios Tavlaridis" userId="cf0f3e73-e183-4ecf-9d20-cf90aae84965" providerId="ADAL" clId="{295416E8-4369-46EF-8242-D1A5E78F404B}" dt="2025-05-27T02:54:35.489" v="257" actId="2696"/>
        <pc:sldMkLst>
          <pc:docMk/>
          <pc:sldMk cId="912824363" sldId="568"/>
        </pc:sldMkLst>
      </pc:sldChg>
      <pc:sldChg chg="add del">
        <pc:chgData name="Vasilios Tavlaridis" userId="cf0f3e73-e183-4ecf-9d20-cf90aae84965" providerId="ADAL" clId="{295416E8-4369-46EF-8242-D1A5E78F404B}" dt="2025-05-27T03:36:42.727" v="628" actId="47"/>
        <pc:sldMkLst>
          <pc:docMk/>
          <pc:sldMk cId="1838501761" sldId="568"/>
        </pc:sldMkLst>
      </pc:sldChg>
      <pc:sldChg chg="addSp delSp modSp add del mod modAnim">
        <pc:chgData name="Vasilios Tavlaridis" userId="cf0f3e73-e183-4ecf-9d20-cf90aae84965" providerId="ADAL" clId="{295416E8-4369-46EF-8242-D1A5E78F404B}" dt="2025-05-27T02:53:42.260" v="255" actId="2696"/>
        <pc:sldMkLst>
          <pc:docMk/>
          <pc:sldMk cId="4178122000" sldId="568"/>
        </pc:sldMkLst>
        <pc:spChg chg="mod">
          <ac:chgData name="Vasilios Tavlaridis" userId="cf0f3e73-e183-4ecf-9d20-cf90aae84965" providerId="ADAL" clId="{295416E8-4369-46EF-8242-D1A5E78F404B}" dt="2025-05-27T02:48:05.878" v="243" actId="13926"/>
          <ac:spMkLst>
            <pc:docMk/>
            <pc:sldMk cId="4178122000" sldId="568"/>
            <ac:spMk id="2" creationId="{94FAA660-862B-4B99-A8FE-06377F94D100}"/>
          </ac:spMkLst>
        </pc:spChg>
        <pc:spChg chg="add mod">
          <ac:chgData name="Vasilios Tavlaridis" userId="cf0f3e73-e183-4ecf-9d20-cf90aae84965" providerId="ADAL" clId="{295416E8-4369-46EF-8242-D1A5E78F404B}" dt="2025-05-27T02:48:02.414" v="241"/>
          <ac:spMkLst>
            <pc:docMk/>
            <pc:sldMk cId="4178122000" sldId="568"/>
            <ac:spMk id="4" creationId="{126EEFE3-5C93-1892-FABB-0116A170BB3F}"/>
          </ac:spMkLst>
        </pc:spChg>
        <pc:spChg chg="del">
          <ac:chgData name="Vasilios Tavlaridis" userId="cf0f3e73-e183-4ecf-9d20-cf90aae84965" providerId="ADAL" clId="{295416E8-4369-46EF-8242-D1A5E78F404B}" dt="2025-05-27T02:48:00.600" v="240" actId="478"/>
          <ac:spMkLst>
            <pc:docMk/>
            <pc:sldMk cId="4178122000" sldId="568"/>
            <ac:spMk id="5" creationId="{57243016-8609-4DCC-A066-5F6766944355}"/>
          </ac:spMkLst>
        </pc:spChg>
      </pc:sldChg>
      <pc:sldChg chg="addSp delSp modSp add del mod modAnim">
        <pc:chgData name="Vasilios Tavlaridis" userId="cf0f3e73-e183-4ecf-9d20-cf90aae84965" providerId="ADAL" clId="{295416E8-4369-46EF-8242-D1A5E78F404B}" dt="2025-05-27T02:53:42.260" v="255" actId="2696"/>
        <pc:sldMkLst>
          <pc:docMk/>
          <pc:sldMk cId="1101088449" sldId="569"/>
        </pc:sldMkLst>
        <pc:spChg chg="mod">
          <ac:chgData name="Vasilios Tavlaridis" userId="cf0f3e73-e183-4ecf-9d20-cf90aae84965" providerId="ADAL" clId="{295416E8-4369-46EF-8242-D1A5E78F404B}" dt="2025-05-27T02:48:18.328" v="247" actId="13926"/>
          <ac:spMkLst>
            <pc:docMk/>
            <pc:sldMk cId="1101088449" sldId="569"/>
            <ac:spMk id="2" creationId="{94FAA660-862B-4B99-A8FE-06377F94D100}"/>
          </ac:spMkLst>
        </pc:spChg>
        <pc:spChg chg="add mod">
          <ac:chgData name="Vasilios Tavlaridis" userId="cf0f3e73-e183-4ecf-9d20-cf90aae84965" providerId="ADAL" clId="{295416E8-4369-46EF-8242-D1A5E78F404B}" dt="2025-05-27T02:48:13.185" v="245"/>
          <ac:spMkLst>
            <pc:docMk/>
            <pc:sldMk cId="1101088449" sldId="569"/>
            <ac:spMk id="4" creationId="{CEA95E7A-5397-7617-FB16-B9F7D807DC3E}"/>
          </ac:spMkLst>
        </pc:spChg>
        <pc:spChg chg="del">
          <ac:chgData name="Vasilios Tavlaridis" userId="cf0f3e73-e183-4ecf-9d20-cf90aae84965" providerId="ADAL" clId="{295416E8-4369-46EF-8242-D1A5E78F404B}" dt="2025-05-27T02:48:11.387" v="244" actId="478"/>
          <ac:spMkLst>
            <pc:docMk/>
            <pc:sldMk cId="1101088449" sldId="569"/>
            <ac:spMk id="5" creationId="{57243016-8609-4DCC-A066-5F6766944355}"/>
          </ac:spMkLst>
        </pc:spChg>
      </pc:sldChg>
      <pc:sldChg chg="add del">
        <pc:chgData name="Vasilios Tavlaridis" userId="cf0f3e73-e183-4ecf-9d20-cf90aae84965" providerId="ADAL" clId="{295416E8-4369-46EF-8242-D1A5E78F404B}" dt="2025-05-27T02:54:35.489" v="257" actId="2696"/>
        <pc:sldMkLst>
          <pc:docMk/>
          <pc:sldMk cId="1981785006" sldId="569"/>
        </pc:sldMkLst>
      </pc:sldChg>
      <pc:sldChg chg="add modAnim">
        <pc:chgData name="Vasilios Tavlaridis" userId="cf0f3e73-e183-4ecf-9d20-cf90aae84965" providerId="ADAL" clId="{295416E8-4369-46EF-8242-D1A5E78F404B}" dt="2025-05-27T04:10:22.959" v="791"/>
        <pc:sldMkLst>
          <pc:docMk/>
          <pc:sldMk cId="2839796710" sldId="569"/>
        </pc:sldMkLst>
      </pc:sldChg>
      <pc:sldChg chg="modSp add mod">
        <pc:chgData name="Vasilios Tavlaridis" userId="cf0f3e73-e183-4ecf-9d20-cf90aae84965" providerId="ADAL" clId="{295416E8-4369-46EF-8242-D1A5E78F404B}" dt="2025-05-27T02:56:00.248" v="285" actId="1076"/>
        <pc:sldMkLst>
          <pc:docMk/>
          <pc:sldMk cId="2699927802" sldId="570"/>
        </pc:sldMkLst>
        <pc:spChg chg="mod">
          <ac:chgData name="Vasilios Tavlaridis" userId="cf0f3e73-e183-4ecf-9d20-cf90aae84965" providerId="ADAL" clId="{295416E8-4369-46EF-8242-D1A5E78F404B}" dt="2025-05-27T02:56:00.248" v="285" actId="1076"/>
          <ac:spMkLst>
            <pc:docMk/>
            <pc:sldMk cId="2699927802" sldId="570"/>
            <ac:spMk id="3" creationId="{53A9E2AA-AF8A-D409-A964-E1DBA72D5600}"/>
          </ac:spMkLst>
        </pc:spChg>
      </pc:sldChg>
      <pc:sldChg chg="modSp add del mod ord modAnim">
        <pc:chgData name="Vasilios Tavlaridis" userId="cf0f3e73-e183-4ecf-9d20-cf90aae84965" providerId="ADAL" clId="{295416E8-4369-46EF-8242-D1A5E78F404B}" dt="2025-05-27T04:21:43.656" v="911" actId="47"/>
        <pc:sldMkLst>
          <pc:docMk/>
          <pc:sldMk cId="3596390921" sldId="571"/>
        </pc:sldMkLst>
        <pc:spChg chg="mod">
          <ac:chgData name="Vasilios Tavlaridis" userId="cf0f3e73-e183-4ecf-9d20-cf90aae84965" providerId="ADAL" clId="{295416E8-4369-46EF-8242-D1A5E78F404B}" dt="2025-05-27T03:45:12.971" v="724" actId="2711"/>
          <ac:spMkLst>
            <pc:docMk/>
            <pc:sldMk cId="3596390921" sldId="571"/>
            <ac:spMk id="3" creationId="{B8D56ED6-C94A-DE12-1E81-4714122F57D1}"/>
          </ac:spMkLst>
        </pc:spChg>
      </pc:sldChg>
      <pc:sldChg chg="modSp add ord modAnim">
        <pc:chgData name="Vasilios Tavlaridis" userId="cf0f3e73-e183-4ecf-9d20-cf90aae84965" providerId="ADAL" clId="{295416E8-4369-46EF-8242-D1A5E78F404B}" dt="2025-05-27T04:21:10.609" v="908"/>
        <pc:sldMkLst>
          <pc:docMk/>
          <pc:sldMk cId="3490349047" sldId="572"/>
        </pc:sldMkLst>
        <pc:spChg chg="mod">
          <ac:chgData name="Vasilios Tavlaridis" userId="cf0f3e73-e183-4ecf-9d20-cf90aae84965" providerId="ADAL" clId="{295416E8-4369-46EF-8242-D1A5E78F404B}" dt="2025-05-27T02:59:22.342" v="333" actId="20577"/>
          <ac:spMkLst>
            <pc:docMk/>
            <pc:sldMk cId="3490349047" sldId="572"/>
            <ac:spMk id="2" creationId="{B681DE34-9B42-6951-5B32-424C8A96854B}"/>
          </ac:spMkLst>
        </pc:spChg>
        <pc:spChg chg="mod">
          <ac:chgData name="Vasilios Tavlaridis" userId="cf0f3e73-e183-4ecf-9d20-cf90aae84965" providerId="ADAL" clId="{295416E8-4369-46EF-8242-D1A5E78F404B}" dt="2025-05-27T02:59:39.064" v="339" actId="122"/>
          <ac:spMkLst>
            <pc:docMk/>
            <pc:sldMk cId="3490349047" sldId="572"/>
            <ac:spMk id="3" creationId="{36E8B63C-C1A4-6D5E-9F66-001769824E0C}"/>
          </ac:spMkLst>
        </pc:spChg>
      </pc:sldChg>
      <pc:sldChg chg="modSp add mod ord modAnim">
        <pc:chgData name="Vasilios Tavlaridis" userId="cf0f3e73-e183-4ecf-9d20-cf90aae84965" providerId="ADAL" clId="{295416E8-4369-46EF-8242-D1A5E78F404B}" dt="2025-05-27T04:21:23.208" v="910"/>
        <pc:sldMkLst>
          <pc:docMk/>
          <pc:sldMk cId="2211558959" sldId="573"/>
        </pc:sldMkLst>
        <pc:spChg chg="mod">
          <ac:chgData name="Vasilios Tavlaridis" userId="cf0f3e73-e183-4ecf-9d20-cf90aae84965" providerId="ADAL" clId="{295416E8-4369-46EF-8242-D1A5E78F404B}" dt="2025-05-27T03:01:31.127" v="358" actId="20577"/>
          <ac:spMkLst>
            <pc:docMk/>
            <pc:sldMk cId="2211558959" sldId="573"/>
            <ac:spMk id="2" creationId="{AD38CAA1-A383-F4EA-3890-317182207DE4}"/>
          </ac:spMkLst>
        </pc:spChg>
        <pc:spChg chg="mod">
          <ac:chgData name="Vasilios Tavlaridis" userId="cf0f3e73-e183-4ecf-9d20-cf90aae84965" providerId="ADAL" clId="{295416E8-4369-46EF-8242-D1A5E78F404B}" dt="2025-05-27T03:45:33.997" v="726" actId="33524"/>
          <ac:spMkLst>
            <pc:docMk/>
            <pc:sldMk cId="2211558959" sldId="573"/>
            <ac:spMk id="3" creationId="{EF027D83-EE58-1A51-8B54-20C088989280}"/>
          </ac:spMkLst>
        </pc:spChg>
      </pc:sldChg>
      <pc:sldChg chg="modSp add mod">
        <pc:chgData name="Vasilios Tavlaridis" userId="cf0f3e73-e183-4ecf-9d20-cf90aae84965" providerId="ADAL" clId="{295416E8-4369-46EF-8242-D1A5E78F404B}" dt="2025-05-27T03:05:45.995" v="386" actId="20577"/>
        <pc:sldMkLst>
          <pc:docMk/>
          <pc:sldMk cId="625643829" sldId="574"/>
        </pc:sldMkLst>
        <pc:spChg chg="mod">
          <ac:chgData name="Vasilios Tavlaridis" userId="cf0f3e73-e183-4ecf-9d20-cf90aae84965" providerId="ADAL" clId="{295416E8-4369-46EF-8242-D1A5E78F404B}" dt="2025-05-27T03:05:45.995" v="386" actId="20577"/>
          <ac:spMkLst>
            <pc:docMk/>
            <pc:sldMk cId="625643829" sldId="574"/>
            <ac:spMk id="3" creationId="{B6EC29B0-31F9-562D-5729-FBA820F6E3AB}"/>
          </ac:spMkLst>
        </pc:spChg>
      </pc:sldChg>
      <pc:sldChg chg="add modAnim">
        <pc:chgData name="Vasilios Tavlaridis" userId="cf0f3e73-e183-4ecf-9d20-cf90aae84965" providerId="ADAL" clId="{295416E8-4369-46EF-8242-D1A5E78F404B}" dt="2025-05-27T03:49:43.422" v="760"/>
        <pc:sldMkLst>
          <pc:docMk/>
          <pc:sldMk cId="585571421" sldId="575"/>
        </pc:sldMkLst>
      </pc:sldChg>
      <pc:sldChg chg="add modAnim">
        <pc:chgData name="Vasilios Tavlaridis" userId="cf0f3e73-e183-4ecf-9d20-cf90aae84965" providerId="ADAL" clId="{295416E8-4369-46EF-8242-D1A5E78F404B}" dt="2025-05-27T03:45:55.777" v="729"/>
        <pc:sldMkLst>
          <pc:docMk/>
          <pc:sldMk cId="2629937560" sldId="576"/>
        </pc:sldMkLst>
      </pc:sldChg>
      <pc:sldChg chg="add modAnim">
        <pc:chgData name="Vasilios Tavlaridis" userId="cf0f3e73-e183-4ecf-9d20-cf90aae84965" providerId="ADAL" clId="{295416E8-4369-46EF-8242-D1A5E78F404B}" dt="2025-05-27T03:42:20.773" v="668"/>
        <pc:sldMkLst>
          <pc:docMk/>
          <pc:sldMk cId="2509165943" sldId="577"/>
        </pc:sldMkLst>
      </pc:sldChg>
      <pc:sldChg chg="modSp add mod">
        <pc:chgData name="Vasilios Tavlaridis" userId="cf0f3e73-e183-4ecf-9d20-cf90aae84965" providerId="ADAL" clId="{295416E8-4369-46EF-8242-D1A5E78F404B}" dt="2025-05-27T03:12:27.596" v="418" actId="313"/>
        <pc:sldMkLst>
          <pc:docMk/>
          <pc:sldMk cId="3557116002" sldId="578"/>
        </pc:sldMkLst>
        <pc:spChg chg="mod">
          <ac:chgData name="Vasilios Tavlaridis" userId="cf0f3e73-e183-4ecf-9d20-cf90aae84965" providerId="ADAL" clId="{295416E8-4369-46EF-8242-D1A5E78F404B}" dt="2025-05-27T03:12:27.596" v="418" actId="313"/>
          <ac:spMkLst>
            <pc:docMk/>
            <pc:sldMk cId="3557116002" sldId="578"/>
            <ac:spMk id="3" creationId="{640822B9-DE44-8616-C6A8-A1AE4DC15412}"/>
          </ac:spMkLst>
        </pc:spChg>
      </pc:sldChg>
      <pc:sldChg chg="modSp add mod modAnim">
        <pc:chgData name="Vasilios Tavlaridis" userId="cf0f3e73-e183-4ecf-9d20-cf90aae84965" providerId="ADAL" clId="{295416E8-4369-46EF-8242-D1A5E78F404B}" dt="2025-05-27T03:46:00.839" v="730"/>
        <pc:sldMkLst>
          <pc:docMk/>
          <pc:sldMk cId="1576427828" sldId="579"/>
        </pc:sldMkLst>
        <pc:spChg chg="mod">
          <ac:chgData name="Vasilios Tavlaridis" userId="cf0f3e73-e183-4ecf-9d20-cf90aae84965" providerId="ADAL" clId="{295416E8-4369-46EF-8242-D1A5E78F404B}" dt="2025-05-27T03:14:10.154" v="437" actId="122"/>
          <ac:spMkLst>
            <pc:docMk/>
            <pc:sldMk cId="1576427828" sldId="579"/>
            <ac:spMk id="3" creationId="{55A89D6C-FA96-00BC-A0FA-258F10559845}"/>
          </ac:spMkLst>
        </pc:spChg>
        <pc:spChg chg="mod">
          <ac:chgData name="Vasilios Tavlaridis" userId="cf0f3e73-e183-4ecf-9d20-cf90aae84965" providerId="ADAL" clId="{295416E8-4369-46EF-8242-D1A5E78F404B}" dt="2025-05-27T03:13:48.470" v="431" actId="313"/>
          <ac:spMkLst>
            <pc:docMk/>
            <pc:sldMk cId="1576427828" sldId="579"/>
            <ac:spMk id="4" creationId="{AED220C3-782A-9044-2CA7-54F6C5D6A789}"/>
          </ac:spMkLst>
        </pc:spChg>
      </pc:sldChg>
      <pc:sldChg chg="add del">
        <pc:chgData name="Vasilios Tavlaridis" userId="cf0f3e73-e183-4ecf-9d20-cf90aae84965" providerId="ADAL" clId="{295416E8-4369-46EF-8242-D1A5E78F404B}" dt="2025-05-27T03:22:14.967" v="496" actId="2696"/>
        <pc:sldMkLst>
          <pc:docMk/>
          <pc:sldMk cId="483662690" sldId="580"/>
        </pc:sldMkLst>
      </pc:sldChg>
      <pc:sldChg chg="add del modAnim">
        <pc:chgData name="Vasilios Tavlaridis" userId="cf0f3e73-e183-4ecf-9d20-cf90aae84965" providerId="ADAL" clId="{295416E8-4369-46EF-8242-D1A5E78F404B}" dt="2025-05-27T03:56:16.358" v="765" actId="47"/>
        <pc:sldMkLst>
          <pc:docMk/>
          <pc:sldMk cId="789540289" sldId="580"/>
        </pc:sldMkLst>
      </pc:sldChg>
      <pc:sldChg chg="add ord">
        <pc:chgData name="Vasilios Tavlaridis" userId="cf0f3e73-e183-4ecf-9d20-cf90aae84965" providerId="ADAL" clId="{295416E8-4369-46EF-8242-D1A5E78F404B}" dt="2025-05-27T03:41:16.484" v="659"/>
        <pc:sldMkLst>
          <pc:docMk/>
          <pc:sldMk cId="2391786708" sldId="581"/>
        </pc:sldMkLst>
      </pc:sldChg>
      <pc:sldChg chg="add del">
        <pc:chgData name="Vasilios Tavlaridis" userId="cf0f3e73-e183-4ecf-9d20-cf90aae84965" providerId="ADAL" clId="{295416E8-4369-46EF-8242-D1A5E78F404B}" dt="2025-05-27T03:22:14.967" v="496" actId="2696"/>
        <pc:sldMkLst>
          <pc:docMk/>
          <pc:sldMk cId="2420885237" sldId="581"/>
        </pc:sldMkLst>
      </pc:sldChg>
      <pc:sldChg chg="modSp add mod modAnim">
        <pc:chgData name="Vasilios Tavlaridis" userId="cf0f3e73-e183-4ecf-9d20-cf90aae84965" providerId="ADAL" clId="{295416E8-4369-46EF-8242-D1A5E78F404B}" dt="2025-05-27T03:46:20.597" v="733"/>
        <pc:sldMkLst>
          <pc:docMk/>
          <pc:sldMk cId="590338129" sldId="582"/>
        </pc:sldMkLst>
        <pc:spChg chg="mod">
          <ac:chgData name="Vasilios Tavlaridis" userId="cf0f3e73-e183-4ecf-9d20-cf90aae84965" providerId="ADAL" clId="{295416E8-4369-46EF-8242-D1A5E78F404B}" dt="2025-05-27T03:23:06.731" v="498" actId="21"/>
          <ac:spMkLst>
            <pc:docMk/>
            <pc:sldMk cId="590338129" sldId="582"/>
            <ac:spMk id="3" creationId="{F8052A95-30F4-7FA0-67B4-50D5EBD85184}"/>
          </ac:spMkLst>
        </pc:spChg>
        <pc:spChg chg="mod">
          <ac:chgData name="Vasilios Tavlaridis" userId="cf0f3e73-e183-4ecf-9d20-cf90aae84965" providerId="ADAL" clId="{295416E8-4369-46EF-8242-D1A5E78F404B}" dt="2025-05-27T03:23:25.985" v="504" actId="20577"/>
          <ac:spMkLst>
            <pc:docMk/>
            <pc:sldMk cId="590338129" sldId="582"/>
            <ac:spMk id="4" creationId="{04D9E19F-CCB5-5A90-9046-D7AC8AC7240E}"/>
          </ac:spMkLst>
        </pc:spChg>
      </pc:sldChg>
      <pc:sldChg chg="modSp add mod modAnim">
        <pc:chgData name="Vasilios Tavlaridis" userId="cf0f3e73-e183-4ecf-9d20-cf90aae84965" providerId="ADAL" clId="{295416E8-4369-46EF-8242-D1A5E78F404B}" dt="2025-05-27T03:46:53.980" v="738"/>
        <pc:sldMkLst>
          <pc:docMk/>
          <pc:sldMk cId="3641898317" sldId="583"/>
        </pc:sldMkLst>
        <pc:spChg chg="mod">
          <ac:chgData name="Vasilios Tavlaridis" userId="cf0f3e73-e183-4ecf-9d20-cf90aae84965" providerId="ADAL" clId="{295416E8-4369-46EF-8242-D1A5E78F404B}" dt="2025-05-27T03:21:51.001" v="495" actId="6549"/>
          <ac:spMkLst>
            <pc:docMk/>
            <pc:sldMk cId="3641898317" sldId="583"/>
            <ac:spMk id="3" creationId="{CB5BE10B-171D-AC2D-3895-8D2BCB810494}"/>
          </ac:spMkLst>
        </pc:spChg>
        <pc:spChg chg="mod">
          <ac:chgData name="Vasilios Tavlaridis" userId="cf0f3e73-e183-4ecf-9d20-cf90aae84965" providerId="ADAL" clId="{295416E8-4369-46EF-8242-D1A5E78F404B}" dt="2025-05-27T03:21:43.667" v="494" actId="20577"/>
          <ac:spMkLst>
            <pc:docMk/>
            <pc:sldMk cId="3641898317" sldId="583"/>
            <ac:spMk id="4" creationId="{A2FD2B1A-73A9-D4C7-DA6E-CC47AD14258C}"/>
          </ac:spMkLst>
        </pc:spChg>
      </pc:sldChg>
      <pc:sldChg chg="modSp add mod modAnim">
        <pc:chgData name="Vasilios Tavlaridis" userId="cf0f3e73-e183-4ecf-9d20-cf90aae84965" providerId="ADAL" clId="{295416E8-4369-46EF-8242-D1A5E78F404B}" dt="2025-05-27T03:47:24.724" v="742"/>
        <pc:sldMkLst>
          <pc:docMk/>
          <pc:sldMk cId="691373831" sldId="584"/>
        </pc:sldMkLst>
        <pc:spChg chg="mod">
          <ac:chgData name="Vasilios Tavlaridis" userId="cf0f3e73-e183-4ecf-9d20-cf90aae84965" providerId="ADAL" clId="{295416E8-4369-46EF-8242-D1A5E78F404B}" dt="2025-05-27T03:23:42.099" v="505" actId="1076"/>
          <ac:spMkLst>
            <pc:docMk/>
            <pc:sldMk cId="691373831" sldId="584"/>
            <ac:spMk id="3" creationId="{C837BB93-CA8E-8D62-A566-3C7D43E870A8}"/>
          </ac:spMkLst>
        </pc:spChg>
        <pc:spChg chg="mod">
          <ac:chgData name="Vasilios Tavlaridis" userId="cf0f3e73-e183-4ecf-9d20-cf90aae84965" providerId="ADAL" clId="{295416E8-4369-46EF-8242-D1A5E78F404B}" dt="2025-05-27T03:21:25.820" v="489" actId="6549"/>
          <ac:spMkLst>
            <pc:docMk/>
            <pc:sldMk cId="691373831" sldId="584"/>
            <ac:spMk id="4" creationId="{8127B2D3-35AC-55C0-304E-76FD31C685ED}"/>
          </ac:spMkLst>
        </pc:spChg>
      </pc:sldChg>
      <pc:sldChg chg="modSp add mod modAnim">
        <pc:chgData name="Vasilios Tavlaridis" userId="cf0f3e73-e183-4ecf-9d20-cf90aae84965" providerId="ADAL" clId="{295416E8-4369-46EF-8242-D1A5E78F404B}" dt="2025-05-27T03:48:07.917" v="749"/>
        <pc:sldMkLst>
          <pc:docMk/>
          <pc:sldMk cId="202825591" sldId="585"/>
        </pc:sldMkLst>
        <pc:spChg chg="mod">
          <ac:chgData name="Vasilios Tavlaridis" userId="cf0f3e73-e183-4ecf-9d20-cf90aae84965" providerId="ADAL" clId="{295416E8-4369-46EF-8242-D1A5E78F404B}" dt="2025-05-27T03:48:01.834" v="748" actId="1076"/>
          <ac:spMkLst>
            <pc:docMk/>
            <pc:sldMk cId="202825591" sldId="585"/>
            <ac:spMk id="3" creationId="{1DF0B3F9-EF2E-2E10-AF6C-0829EF0A7431}"/>
          </ac:spMkLst>
        </pc:spChg>
        <pc:spChg chg="mod">
          <ac:chgData name="Vasilios Tavlaridis" userId="cf0f3e73-e183-4ecf-9d20-cf90aae84965" providerId="ADAL" clId="{295416E8-4369-46EF-8242-D1A5E78F404B}" dt="2025-05-27T03:47:43.741" v="744" actId="1076"/>
          <ac:spMkLst>
            <pc:docMk/>
            <pc:sldMk cId="202825591" sldId="585"/>
            <ac:spMk id="4" creationId="{53BC77FD-D34C-1443-85B3-9DFD56451CC9}"/>
          </ac:spMkLst>
        </pc:spChg>
      </pc:sldChg>
      <pc:sldChg chg="modSp add del modAnim">
        <pc:chgData name="Vasilios Tavlaridis" userId="cf0f3e73-e183-4ecf-9d20-cf90aae84965" providerId="ADAL" clId="{295416E8-4369-46EF-8242-D1A5E78F404B}" dt="2025-05-27T03:48:40.982" v="756"/>
        <pc:sldMkLst>
          <pc:docMk/>
          <pc:sldMk cId="3955687007" sldId="586"/>
        </pc:sldMkLst>
        <pc:spChg chg="mod">
          <ac:chgData name="Vasilios Tavlaridis" userId="cf0f3e73-e183-4ecf-9d20-cf90aae84965" providerId="ADAL" clId="{295416E8-4369-46EF-8242-D1A5E78F404B}" dt="2025-05-27T03:27:00.429" v="624" actId="20577"/>
          <ac:spMkLst>
            <pc:docMk/>
            <pc:sldMk cId="3955687007" sldId="586"/>
            <ac:spMk id="3" creationId="{BFFCC8A5-796F-82B3-5762-0A588D1697B9}"/>
          </ac:spMkLst>
        </pc:spChg>
        <pc:spChg chg="mod">
          <ac:chgData name="Vasilios Tavlaridis" userId="cf0f3e73-e183-4ecf-9d20-cf90aae84965" providerId="ADAL" clId="{295416E8-4369-46EF-8242-D1A5E78F404B}" dt="2025-05-27T03:24:06.615" v="519" actId="20577"/>
          <ac:spMkLst>
            <pc:docMk/>
            <pc:sldMk cId="3955687007" sldId="586"/>
            <ac:spMk id="4" creationId="{781548C4-9746-D324-7EF5-0C064B6B2C98}"/>
          </ac:spMkLst>
        </pc:spChg>
      </pc:sldChg>
      <pc:sldChg chg="modSp add mod ord modAnim">
        <pc:chgData name="Vasilios Tavlaridis" userId="cf0f3e73-e183-4ecf-9d20-cf90aae84965" providerId="ADAL" clId="{295416E8-4369-46EF-8242-D1A5E78F404B}" dt="2025-05-27T03:48:23" v="752"/>
        <pc:sldMkLst>
          <pc:docMk/>
          <pc:sldMk cId="341768009" sldId="587"/>
        </pc:sldMkLst>
        <pc:spChg chg="mod">
          <ac:chgData name="Vasilios Tavlaridis" userId="cf0f3e73-e183-4ecf-9d20-cf90aae84965" providerId="ADAL" clId="{295416E8-4369-46EF-8242-D1A5E78F404B}" dt="2025-05-27T03:26:27.579" v="616" actId="12"/>
          <ac:spMkLst>
            <pc:docMk/>
            <pc:sldMk cId="341768009" sldId="587"/>
            <ac:spMk id="3" creationId="{6BA8FF03-7446-1002-69A1-BB127B6E9B2F}"/>
          </ac:spMkLst>
        </pc:spChg>
      </pc:sldChg>
      <pc:sldChg chg="add modAnim">
        <pc:chgData name="Vasilios Tavlaridis" userId="cf0f3e73-e183-4ecf-9d20-cf90aae84965" providerId="ADAL" clId="{295416E8-4369-46EF-8242-D1A5E78F404B}" dt="2025-05-27T03:49:16.062" v="757"/>
        <pc:sldMkLst>
          <pc:docMk/>
          <pc:sldMk cId="349072202" sldId="588"/>
        </pc:sldMkLst>
      </pc:sldChg>
      <pc:sldChg chg="addSp delSp modSp add mod modAnim">
        <pc:chgData name="Vasilios Tavlaridis" userId="cf0f3e73-e183-4ecf-9d20-cf90aae84965" providerId="ADAL" clId="{295416E8-4369-46EF-8242-D1A5E78F404B}" dt="2025-05-27T04:15:15.821" v="865" actId="1076"/>
        <pc:sldMkLst>
          <pc:docMk/>
          <pc:sldMk cId="4105110884" sldId="589"/>
        </pc:sldMkLst>
        <pc:spChg chg="mod">
          <ac:chgData name="Vasilios Tavlaridis" userId="cf0f3e73-e183-4ecf-9d20-cf90aae84965" providerId="ADAL" clId="{295416E8-4369-46EF-8242-D1A5E78F404B}" dt="2025-05-27T04:12:23.689" v="806" actId="1076"/>
          <ac:spMkLst>
            <pc:docMk/>
            <pc:sldMk cId="4105110884" sldId="589"/>
            <ac:spMk id="2" creationId="{95664121-8B0B-9BDB-EDE0-9E6500173A28}"/>
          </ac:spMkLst>
        </pc:spChg>
        <pc:spChg chg="mod">
          <ac:chgData name="Vasilios Tavlaridis" userId="cf0f3e73-e183-4ecf-9d20-cf90aae84965" providerId="ADAL" clId="{295416E8-4369-46EF-8242-D1A5E78F404B}" dt="2025-05-27T04:12:26.653" v="807" actId="1076"/>
          <ac:spMkLst>
            <pc:docMk/>
            <pc:sldMk cId="4105110884" sldId="589"/>
            <ac:spMk id="3" creationId="{5F6364C0-9F8F-A105-0FBB-5EEA44D0A999}"/>
          </ac:spMkLst>
        </pc:spChg>
        <pc:spChg chg="add del mod">
          <ac:chgData name="Vasilios Tavlaridis" userId="cf0f3e73-e183-4ecf-9d20-cf90aae84965" providerId="ADAL" clId="{295416E8-4369-46EF-8242-D1A5E78F404B}" dt="2025-05-27T04:13:15.509" v="816"/>
          <ac:spMkLst>
            <pc:docMk/>
            <pc:sldMk cId="4105110884" sldId="589"/>
            <ac:spMk id="6" creationId="{EAF75A62-2221-C5AC-159F-4934669CCF56}"/>
          </ac:spMkLst>
        </pc:spChg>
        <pc:spChg chg="add mod">
          <ac:chgData name="Vasilios Tavlaridis" userId="cf0f3e73-e183-4ecf-9d20-cf90aae84965" providerId="ADAL" clId="{295416E8-4369-46EF-8242-D1A5E78F404B}" dt="2025-05-27T04:15:15.821" v="865" actId="1076"/>
          <ac:spMkLst>
            <pc:docMk/>
            <pc:sldMk cId="4105110884" sldId="589"/>
            <ac:spMk id="7" creationId="{E02D2316-B679-B1AD-BC67-037FB13A36C6}"/>
          </ac:spMkLst>
        </pc:spChg>
        <pc:picChg chg="add mod">
          <ac:chgData name="Vasilios Tavlaridis" userId="cf0f3e73-e183-4ecf-9d20-cf90aae84965" providerId="ADAL" clId="{295416E8-4369-46EF-8242-D1A5E78F404B}" dt="2025-05-27T04:12:55.087" v="813" actId="14100"/>
          <ac:picMkLst>
            <pc:docMk/>
            <pc:sldMk cId="4105110884" sldId="589"/>
            <ac:picMk id="5" creationId="{F954EC21-3C17-AB43-48CB-E80E90D01173}"/>
          </ac:picMkLst>
        </pc:picChg>
      </pc:sldChg>
      <pc:sldChg chg="addSp modSp add mod modAnim">
        <pc:chgData name="Vasilios Tavlaridis" userId="cf0f3e73-e183-4ecf-9d20-cf90aae84965" providerId="ADAL" clId="{295416E8-4369-46EF-8242-D1A5E78F404B}" dt="2025-05-27T04:17:42.592" v="884" actId="14100"/>
        <pc:sldMkLst>
          <pc:docMk/>
          <pc:sldMk cId="2209128899" sldId="590"/>
        </pc:sldMkLst>
        <pc:spChg chg="mod">
          <ac:chgData name="Vasilios Tavlaridis" userId="cf0f3e73-e183-4ecf-9d20-cf90aae84965" providerId="ADAL" clId="{295416E8-4369-46EF-8242-D1A5E78F404B}" dt="2025-05-27T04:16:46.005" v="878" actId="14100"/>
          <ac:spMkLst>
            <pc:docMk/>
            <pc:sldMk cId="2209128899" sldId="590"/>
            <ac:spMk id="3" creationId="{37A5486D-44C0-BA49-A6E5-8A43A1ECB1EB}"/>
          </ac:spMkLst>
        </pc:spChg>
        <pc:spChg chg="add mod">
          <ac:chgData name="Vasilios Tavlaridis" userId="cf0f3e73-e183-4ecf-9d20-cf90aae84965" providerId="ADAL" clId="{295416E8-4369-46EF-8242-D1A5E78F404B}" dt="2025-05-27T04:17:38.665" v="883" actId="1076"/>
          <ac:spMkLst>
            <pc:docMk/>
            <pc:sldMk cId="2209128899" sldId="590"/>
            <ac:spMk id="6" creationId="{F6DAE0D9-F9DB-643B-D2DF-A3AA80D365A9}"/>
          </ac:spMkLst>
        </pc:spChg>
        <pc:picChg chg="add mod">
          <ac:chgData name="Vasilios Tavlaridis" userId="cf0f3e73-e183-4ecf-9d20-cf90aae84965" providerId="ADAL" clId="{295416E8-4369-46EF-8242-D1A5E78F404B}" dt="2025-05-27T04:17:42.592" v="884" actId="14100"/>
          <ac:picMkLst>
            <pc:docMk/>
            <pc:sldMk cId="2209128899" sldId="590"/>
            <ac:picMk id="5" creationId="{7BB53EE1-767E-E3BA-008D-47533CFB6194}"/>
          </ac:picMkLst>
        </pc:picChg>
      </pc:sldChg>
      <pc:sldChg chg="modSp add ord modAnim">
        <pc:chgData name="Vasilios Tavlaridis" userId="cf0f3e73-e183-4ecf-9d20-cf90aae84965" providerId="ADAL" clId="{295416E8-4369-46EF-8242-D1A5E78F404B}" dt="2025-05-27T04:20:58.266" v="906"/>
        <pc:sldMkLst>
          <pc:docMk/>
          <pc:sldMk cId="925645102" sldId="591"/>
        </pc:sldMkLst>
        <pc:spChg chg="mod">
          <ac:chgData name="Vasilios Tavlaridis" userId="cf0f3e73-e183-4ecf-9d20-cf90aae84965" providerId="ADAL" clId="{295416E8-4369-46EF-8242-D1A5E78F404B}" dt="2025-05-27T04:20:30.175" v="902" actId="20577"/>
          <ac:spMkLst>
            <pc:docMk/>
            <pc:sldMk cId="925645102" sldId="591"/>
            <ac:spMk id="2" creationId="{C313800A-8DBE-C8ED-A40A-058A3B1F58AD}"/>
          </ac:spMkLst>
        </pc:spChg>
        <pc:spChg chg="mod">
          <ac:chgData name="Vasilios Tavlaridis" userId="cf0f3e73-e183-4ecf-9d20-cf90aae84965" providerId="ADAL" clId="{295416E8-4369-46EF-8242-D1A5E78F404B}" dt="2025-05-27T04:20:39.040" v="904" actId="20577"/>
          <ac:spMkLst>
            <pc:docMk/>
            <pc:sldMk cId="925645102" sldId="591"/>
            <ac:spMk id="3" creationId="{045D1589-FD6A-37AC-121B-AF8DBD12C90B}"/>
          </ac:spMkLst>
        </pc:spChg>
      </pc:sldChg>
      <pc:sldChg chg="modSp add modAnim">
        <pc:chgData name="Vasilios Tavlaridis" userId="cf0f3e73-e183-4ecf-9d20-cf90aae84965" providerId="ADAL" clId="{295416E8-4369-46EF-8242-D1A5E78F404B}" dt="2025-05-27T04:29:01.832" v="926" actId="20577"/>
        <pc:sldMkLst>
          <pc:docMk/>
          <pc:sldMk cId="4080663046" sldId="592"/>
        </pc:sldMkLst>
        <pc:spChg chg="mod">
          <ac:chgData name="Vasilios Tavlaridis" userId="cf0f3e73-e183-4ecf-9d20-cf90aae84965" providerId="ADAL" clId="{295416E8-4369-46EF-8242-D1A5E78F404B}" dt="2025-05-27T04:26:25.473" v="921" actId="20577"/>
          <ac:spMkLst>
            <pc:docMk/>
            <pc:sldMk cId="4080663046" sldId="592"/>
            <ac:spMk id="2" creationId="{19B7327B-6772-CE43-2732-66BF25F6DC57}"/>
          </ac:spMkLst>
        </pc:spChg>
        <pc:spChg chg="mod">
          <ac:chgData name="Vasilios Tavlaridis" userId="cf0f3e73-e183-4ecf-9d20-cf90aae84965" providerId="ADAL" clId="{295416E8-4369-46EF-8242-D1A5E78F404B}" dt="2025-05-27T04:29:01.832" v="926" actId="20577"/>
          <ac:spMkLst>
            <pc:docMk/>
            <pc:sldMk cId="4080663046" sldId="592"/>
            <ac:spMk id="3" creationId="{2C647FC3-27B0-3732-5951-68A5CF58CC89}"/>
          </ac:spMkLst>
        </pc:spChg>
      </pc:sldChg>
      <pc:sldChg chg="modSp add modAnim">
        <pc:chgData name="Vasilios Tavlaridis" userId="cf0f3e73-e183-4ecf-9d20-cf90aae84965" providerId="ADAL" clId="{295416E8-4369-46EF-8242-D1A5E78F404B}" dt="2025-05-27T04:32:17.675" v="997" actId="20577"/>
        <pc:sldMkLst>
          <pc:docMk/>
          <pc:sldMk cId="3872185228" sldId="593"/>
        </pc:sldMkLst>
        <pc:spChg chg="mod">
          <ac:chgData name="Vasilios Tavlaridis" userId="cf0f3e73-e183-4ecf-9d20-cf90aae84965" providerId="ADAL" clId="{295416E8-4369-46EF-8242-D1A5E78F404B}" dt="2025-05-27T04:32:17.675" v="997" actId="20577"/>
          <ac:spMkLst>
            <pc:docMk/>
            <pc:sldMk cId="3872185228" sldId="593"/>
            <ac:spMk id="2" creationId="{C9B29E31-91F3-97BD-3557-E3A3E7557056}"/>
          </ac:spMkLst>
        </pc:spChg>
        <pc:spChg chg="mod">
          <ac:chgData name="Vasilios Tavlaridis" userId="cf0f3e73-e183-4ecf-9d20-cf90aae84965" providerId="ADAL" clId="{295416E8-4369-46EF-8242-D1A5E78F404B}" dt="2025-05-27T04:32:11.822" v="989" actId="20577"/>
          <ac:spMkLst>
            <pc:docMk/>
            <pc:sldMk cId="3872185228" sldId="593"/>
            <ac:spMk id="8" creationId="{00D64333-C186-E60C-4B7C-1F515479F766}"/>
          </ac:spMkLst>
        </pc:spChg>
      </pc:sldChg>
      <pc:sldChg chg="modSp add modAnim">
        <pc:chgData name="Vasilios Tavlaridis" userId="cf0f3e73-e183-4ecf-9d20-cf90aae84965" providerId="ADAL" clId="{295416E8-4369-46EF-8242-D1A5E78F404B}" dt="2025-05-27T04:34:47.834" v="1154" actId="20577"/>
        <pc:sldMkLst>
          <pc:docMk/>
          <pc:sldMk cId="3876368857" sldId="594"/>
        </pc:sldMkLst>
        <pc:spChg chg="mod">
          <ac:chgData name="Vasilios Tavlaridis" userId="cf0f3e73-e183-4ecf-9d20-cf90aae84965" providerId="ADAL" clId="{295416E8-4369-46EF-8242-D1A5E78F404B}" dt="2025-05-27T04:32:54.907" v="1002" actId="20577"/>
          <ac:spMkLst>
            <pc:docMk/>
            <pc:sldMk cId="3876368857" sldId="594"/>
            <ac:spMk id="2" creationId="{06A5D54B-1037-69A3-0ACC-8344344091E8}"/>
          </ac:spMkLst>
        </pc:spChg>
        <pc:spChg chg="mod">
          <ac:chgData name="Vasilios Tavlaridis" userId="cf0f3e73-e183-4ecf-9d20-cf90aae84965" providerId="ADAL" clId="{295416E8-4369-46EF-8242-D1A5E78F404B}" dt="2025-05-27T04:34:47.834" v="1154" actId="20577"/>
          <ac:spMkLst>
            <pc:docMk/>
            <pc:sldMk cId="3876368857" sldId="594"/>
            <ac:spMk id="8" creationId="{D8BFCDF1-FDA4-04BF-2826-84EBF835F5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27/05/2025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27/05/2025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27/05/2025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27/05/2025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27/05/2025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27/05/2025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27/05/2025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6285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4135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0361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4785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299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7864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594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9185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18222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806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890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27/05/2025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4252499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iQmtT7BKlik?feature=oembed" TargetMode="External"/><Relationship Id="rId4" Type="http://schemas.openxmlformats.org/officeDocument/2006/relationships/hyperlink" Target="https://www.youtube.com/watch?v=iQmtT7BKli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oDGfs_PVhYU?feature=oembed" TargetMode="External"/><Relationship Id="rId4" Type="http://schemas.openxmlformats.org/officeDocument/2006/relationships/hyperlink" Target="https://www.youtube.com/watch?v=oDGfs_PVhYU"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setting-up-charit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uidance/charity-types-how-to-choose-a-structur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setting-up-charity/register-your-charity" TargetMode="External"/><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set-up-a-social-enterprise"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entrepreneur.com/franchises/greg-flynn-owns-1245-restaurants-and-makes-2-billion-a/333187"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headspacegroup.co.uk/sir-richard-branson-employees-come-firs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Legal format of Enterprises &amp; </a:t>
            </a:r>
          </a:p>
          <a:p>
            <a:pPr algn="ctr"/>
            <a:r>
              <a:rPr lang="en-GB" sz="3200" b="1" dirty="0">
                <a:solidFill>
                  <a:schemeClr val="bg1"/>
                </a:solidFill>
              </a:rPr>
              <a:t>Building a Founding team</a:t>
            </a:r>
            <a:endParaRPr lang="en-US" sz="1400" dirty="0">
              <a:solidFill>
                <a:schemeClr val="bg1"/>
              </a:solidFill>
            </a:endParaRPr>
          </a:p>
        </p:txBody>
      </p:sp>
      <p:sp>
        <p:nvSpPr>
          <p:cNvPr id="4" name="Rectangle 3">
            <a:extLst>
              <a:ext uri="{FF2B5EF4-FFF2-40B4-BE49-F238E27FC236}">
                <a16:creationId xmlns:a16="http://schemas.microsoft.com/office/drawing/2014/main" id="{DBCF296B-BB79-4206-A198-2F41806854BB}"/>
              </a:ext>
            </a:extLst>
          </p:cNvPr>
          <p:cNvSpPr/>
          <p:nvPr/>
        </p:nvSpPr>
        <p:spPr>
          <a:xfrm>
            <a:off x="2771800" y="3575919"/>
            <a:ext cx="5080665" cy="2585323"/>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solidFill>
                  <a:schemeClr val="bg1"/>
                </a:solidFill>
              </a:rPr>
              <a:t>Chung Lai Johnny Wan</a:t>
            </a:r>
          </a:p>
          <a:p>
            <a:pPr algn="ctr"/>
            <a:r>
              <a:rPr lang="en-GB" b="1" dirty="0">
                <a:solidFill>
                  <a:schemeClr val="bg1"/>
                </a:solidFill>
              </a:rPr>
              <a:t>Dian Mayasari</a:t>
            </a:r>
          </a:p>
          <a:p>
            <a:pPr algn="ctr"/>
            <a:r>
              <a:rPr lang="en-GB" b="1" dirty="0">
                <a:solidFill>
                  <a:schemeClr val="bg1"/>
                </a:solidFill>
              </a:rPr>
              <a:t>Masud Ibrahim</a:t>
            </a:r>
          </a:p>
          <a:p>
            <a:pPr algn="ctr"/>
            <a:r>
              <a:rPr lang="en-GB" b="1" dirty="0">
                <a:solidFill>
                  <a:schemeClr val="bg1"/>
                </a:solidFill>
              </a:rPr>
              <a:t>Taonga Kaonga</a:t>
            </a:r>
          </a:p>
          <a:p>
            <a:pPr algn="ctr"/>
            <a:r>
              <a:rPr lang="en-GB" b="1" dirty="0">
                <a:solidFill>
                  <a:schemeClr val="bg1"/>
                </a:solidFill>
              </a:rPr>
              <a:t>Ibrahim Rufai</a:t>
            </a:r>
          </a:p>
          <a:p>
            <a:pPr algn="ctr"/>
            <a:r>
              <a:rPr lang="en-GB" b="1" dirty="0">
                <a:solidFill>
                  <a:schemeClr val="bg1"/>
                </a:solidFill>
              </a:rPr>
              <a:t>Fouziya Farheen</a:t>
            </a:r>
          </a:p>
          <a:p>
            <a:pPr algn="ctr"/>
            <a:r>
              <a:rPr lang="en-GB" b="1" dirty="0">
                <a:solidFill>
                  <a:schemeClr val="bg1"/>
                </a:solidFill>
              </a:rPr>
              <a:t>Nassir Ibrahim</a:t>
            </a:r>
          </a:p>
          <a:p>
            <a:pPr algn="ctr"/>
            <a:r>
              <a:rPr lang="en-GB" b="1" dirty="0">
                <a:solidFill>
                  <a:schemeClr val="bg1"/>
                </a:solidFill>
              </a:rPr>
              <a:t>Vasilios Tavlaridis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Explained the Entrepreneurial process.</a:t>
            </a:r>
          </a:p>
          <a:p>
            <a:pPr marL="0" indent="0">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Explained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Explored your business ideas and worked on your overview through a practical activity</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57461-DFE3-2459-70B5-73B3AACC637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70504-061A-BDB7-72F4-8ED7BA82A241}"/>
              </a:ext>
            </a:extLst>
          </p:cNvPr>
          <p:cNvSpPr>
            <a:spLocks noGrp="1"/>
          </p:cNvSpPr>
          <p:nvPr>
            <p:ph idx="1"/>
          </p:nvPr>
        </p:nvSpPr>
        <p:spPr>
          <a:xfrm>
            <a:off x="107504" y="981822"/>
            <a:ext cx="9036496" cy="4391394"/>
          </a:xfrm>
        </p:spPr>
        <p:txBody>
          <a:bodyPr>
            <a:normAutofit/>
          </a:bodyPr>
          <a:lstStyle/>
          <a:p>
            <a:pPr>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Before we start our today’s sessions</a:t>
            </a:r>
          </a:p>
          <a:p>
            <a:pPr marL="0" indent="0">
              <a:buClr>
                <a:srgbClr val="0070C0"/>
              </a:buClr>
              <a:buNone/>
            </a:pPr>
            <a:endParaRPr lang="en-GB" sz="3000" dirty="0"/>
          </a:p>
          <a:p>
            <a:pPr>
              <a:buClr>
                <a:srgbClr val="0070C0"/>
              </a:buClr>
              <a:buFont typeface="Wingdings" panose="05000000000000000000" pitchFamily="2" charset="2"/>
              <a:buChar char="q"/>
            </a:pPr>
            <a:r>
              <a:rPr lang="en-GB" sz="3000" dirty="0"/>
              <a:t>Let’s have a look at the assessment Brief and the assessment template sent by the module leader.</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E0D895B2-C6FD-1F27-F29D-1B427C4206F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F33BE031-3AE7-06F0-BDE7-2ED206258AAE}"/>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Assessment brief &amp; support</a:t>
            </a:r>
            <a:endParaRPr lang="en-GB" sz="3600" b="1" dirty="0">
              <a:highlight>
                <a:srgbClr val="FFFF00"/>
              </a:highlight>
            </a:endParaRPr>
          </a:p>
        </p:txBody>
      </p:sp>
    </p:spTree>
    <p:extLst>
      <p:ext uri="{BB962C8B-B14F-4D97-AF65-F5344CB8AC3E}">
        <p14:creationId xmlns:p14="http://schemas.microsoft.com/office/powerpoint/2010/main" val="26761133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 &amp; explain the different Legal formats of UK small businesses.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 Have a practical activity</a:t>
            </a:r>
          </a:p>
          <a:p>
            <a:pPr marL="0" indent="0">
              <a:buClr>
                <a:srgbClr val="0070C0"/>
              </a:buClr>
              <a:buNone/>
            </a:pPr>
            <a:endParaRPr lang="en-GB" sz="2800" dirty="0"/>
          </a:p>
          <a:p>
            <a:pPr>
              <a:buClr>
                <a:srgbClr val="0070C0"/>
              </a:buClr>
              <a:buFont typeface="Wingdings" panose="05000000000000000000" pitchFamily="2" charset="2"/>
              <a:buChar char="q"/>
            </a:pPr>
            <a:r>
              <a:rPr lang="en-GB" sz="2800" dirty="0">
                <a:cs typeface="Calibri" panose="020F0502020204030204" pitchFamily="34" charset="0"/>
              </a:rPr>
              <a:t>Understand the importance of a founding team</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027938"/>
            <a:ext cx="9108504" cy="4633309"/>
          </a:xfrm>
        </p:spPr>
        <p:txBody>
          <a:bodyPr>
            <a:normAutofit lnSpcReduction="10000"/>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latin typeface="+mn-lt"/>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824" y="377833"/>
            <a:ext cx="9159824" cy="634082"/>
          </a:xfrm>
        </p:spPr>
        <p:txBody>
          <a:bodyPr>
            <a:noAutofit/>
          </a:bodyPr>
          <a:lstStyle/>
          <a:p>
            <a:r>
              <a:rPr lang="en-US" sz="2200" dirty="0"/>
              <a:t> </a:t>
            </a:r>
            <a:r>
              <a:rPr lang="en-GB" sz="2800" b="1" dirty="0">
                <a:highlight>
                  <a:srgbClr val="FFFF00"/>
                </a:highlight>
              </a:rPr>
              <a:t>Ownership structures and legal forms of SMEs</a:t>
            </a:r>
            <a:endParaRPr lang="en-US" sz="2800" b="1" dirty="0">
              <a:highlight>
                <a:srgbClr val="FFFF00"/>
              </a:highlight>
            </a:endParaRPr>
          </a:p>
        </p:txBody>
      </p:sp>
      <p:sp>
        <p:nvSpPr>
          <p:cNvPr id="5" name="Title 1">
            <a:extLst>
              <a:ext uri="{FF2B5EF4-FFF2-40B4-BE49-F238E27FC236}">
                <a16:creationId xmlns:a16="http://schemas.microsoft.com/office/drawing/2014/main" id="{8BB90D66-7EAA-5360-622D-C55D31290F2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9" y="865256"/>
            <a:ext cx="9144000" cy="4873143"/>
          </a:xfrm>
        </p:spPr>
        <p:txBody>
          <a:bodyPr>
            <a:noAutofit/>
          </a:bodyPr>
          <a:lstStyle/>
          <a:p>
            <a:pPr>
              <a:buClr>
                <a:srgbClr val="007DC3"/>
              </a:buClr>
              <a:buFont typeface="Wingdings" panose="05000000000000000000" pitchFamily="2" charset="2"/>
              <a:buChar char="q"/>
            </a:pPr>
            <a:r>
              <a:rPr lang="en-GB" sz="2000" dirty="0"/>
              <a:t>Limited companies must choose a trading name &amp; it must usually end in either ‘Limited’ or ‘Ltd’. For example: Vasilios Ltd or Vasilios Limited.</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The trading name must be checked against the Companies House database.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Company House must approve the trading name of the company since it cannot be the same as another legally existing UK-based company.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 Limited company can be a company either ‘limited by shares’ or ‘limited by guarantee’.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Most limited companies are ‘limited by shares and each shareholder has a number of shares- John 25%- Mary 75%. The lower value of a single share could be £1.</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2733" y="291974"/>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amount-Guarantors promise an agreed amount of money to the company if it cannot pay its debts. </a:t>
            </a:r>
          </a:p>
        </p:txBody>
      </p:sp>
      <p:sp>
        <p:nvSpPr>
          <p:cNvPr id="2" name="Title 1">
            <a:extLst>
              <a:ext uri="{FF2B5EF4-FFF2-40B4-BE49-F238E27FC236}">
                <a16:creationId xmlns:a16="http://schemas.microsoft.com/office/drawing/2014/main" id="{A33BFD0A-BF5C-A733-A9B8-6187BF0F700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6298D15B-B247-9CDA-9350-24B65A05CB02}"/>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 Company-LTD</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107504" y="2060848"/>
            <a:ext cx="4451672"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538B13B9-B2DA-D7F6-44A4-2B734108FA8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BB64-C0B5-19D9-5BA1-C47630229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64121-8B0B-9BDB-EDE0-9E6500173A28}"/>
              </a:ext>
            </a:extLst>
          </p:cNvPr>
          <p:cNvSpPr>
            <a:spLocks noGrp="1"/>
          </p:cNvSpPr>
          <p:nvPr>
            <p:ph type="title"/>
          </p:nvPr>
        </p:nvSpPr>
        <p:spPr>
          <a:xfrm>
            <a:off x="-252536" y="272519"/>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1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a:t>
            </a:r>
            <a:r>
              <a:rPr kumimoji="0" lang="en-GB" sz="3100" b="1" i="0" u="none" strike="noStrike" kern="1200" cap="none" spc="0" normalizeH="0" noProof="0" dirty="0">
                <a:ln>
                  <a:noFill/>
                </a:ln>
                <a:solidFill>
                  <a:prstClr val="black"/>
                </a:solidFill>
                <a:effectLst/>
                <a:highlight>
                  <a:srgbClr val="FFFF00"/>
                </a:highlight>
                <a:uLnTx/>
                <a:uFillTx/>
                <a:latin typeface="Myriad Pro"/>
                <a:ea typeface="+mn-ea"/>
                <a:cs typeface="+mn-cs"/>
              </a:rPr>
              <a:t> company</a:t>
            </a:r>
            <a:r>
              <a:rPr lang="en-GB" sz="3100" b="1" dirty="0">
                <a:solidFill>
                  <a:prstClr val="black"/>
                </a:solidFill>
                <a:highlight>
                  <a:srgbClr val="FFFF00"/>
                </a:highlight>
                <a:latin typeface="Myriad Pro"/>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F6364C0-9F8F-A105-0FBB-5EEA44D0A999}"/>
              </a:ext>
            </a:extLst>
          </p:cNvPr>
          <p:cNvSpPr>
            <a:spLocks noGrp="1"/>
          </p:cNvSpPr>
          <p:nvPr>
            <p:ph idx="1"/>
          </p:nvPr>
        </p:nvSpPr>
        <p:spPr>
          <a:xfrm>
            <a:off x="143508" y="846137"/>
            <a:ext cx="8856984" cy="417646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B8349908-FE52-71A9-A2DC-3A3F77F3D2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What is a Limited Company?">
            <a:hlinkClick r:id="" action="ppaction://media"/>
            <a:extLst>
              <a:ext uri="{FF2B5EF4-FFF2-40B4-BE49-F238E27FC236}">
                <a16:creationId xmlns:a16="http://schemas.microsoft.com/office/drawing/2014/main" id="{F954EC21-3C17-AB43-48CB-E80E90D01173}"/>
              </a:ext>
            </a:extLst>
          </p:cNvPr>
          <p:cNvPicPr>
            <a:picLocks noRot="1" noChangeAspect="1"/>
          </p:cNvPicPr>
          <p:nvPr>
            <a:videoFile r:link="rId1"/>
          </p:nvPr>
        </p:nvPicPr>
        <p:blipFill>
          <a:blip r:embed="rId3"/>
          <a:stretch>
            <a:fillRect/>
          </a:stretch>
        </p:blipFill>
        <p:spPr>
          <a:xfrm>
            <a:off x="143508" y="1268760"/>
            <a:ext cx="8856984" cy="4032448"/>
          </a:xfrm>
          <a:prstGeom prst="rect">
            <a:avLst/>
          </a:prstGeom>
        </p:spPr>
      </p:pic>
      <p:sp>
        <p:nvSpPr>
          <p:cNvPr id="7" name="TextBox 6">
            <a:extLst>
              <a:ext uri="{FF2B5EF4-FFF2-40B4-BE49-F238E27FC236}">
                <a16:creationId xmlns:a16="http://schemas.microsoft.com/office/drawing/2014/main" id="{E02D2316-B679-B1AD-BC67-037FB13A36C6}"/>
              </a:ext>
            </a:extLst>
          </p:cNvPr>
          <p:cNvSpPr txBox="1"/>
          <p:nvPr/>
        </p:nvSpPr>
        <p:spPr>
          <a:xfrm>
            <a:off x="1834763" y="5301208"/>
            <a:ext cx="6840760" cy="584775"/>
          </a:xfrm>
          <a:prstGeom prst="rect">
            <a:avLst/>
          </a:prstGeom>
          <a:noFill/>
        </p:spPr>
        <p:txBody>
          <a:bodyPr wrap="square" rtlCol="0">
            <a:spAutoFit/>
          </a:bodyPr>
          <a:lstStyle/>
          <a:p>
            <a:r>
              <a:rPr lang="en-GB" sz="1400" dirty="0"/>
              <a:t>Video link: </a:t>
            </a:r>
            <a:r>
              <a:rPr lang="en-GB" sz="1400" dirty="0">
                <a:hlinkClick r:id="rId4"/>
              </a:rPr>
              <a:t>https://www.youtube.com/watch?v=iQmtT7BKlik</a:t>
            </a:r>
            <a:endParaRPr lang="en-GB" sz="1400" dirty="0"/>
          </a:p>
          <a:p>
            <a:endParaRPr lang="en-GB" dirty="0"/>
          </a:p>
        </p:txBody>
      </p:sp>
    </p:spTree>
    <p:extLst>
      <p:ext uri="{BB962C8B-B14F-4D97-AF65-F5344CB8AC3E}">
        <p14:creationId xmlns:p14="http://schemas.microsoft.com/office/powerpoint/2010/main" val="410511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53379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 </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268760"/>
            <a:ext cx="9144000" cy="4824536"/>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
        <p:nvSpPr>
          <p:cNvPr id="4" name="Title 1">
            <a:extLst>
              <a:ext uri="{FF2B5EF4-FFF2-40B4-BE49-F238E27FC236}">
                <a16:creationId xmlns:a16="http://schemas.microsoft.com/office/drawing/2014/main" id="{A97159AD-7F9E-2AAE-D48E-0F277FC3FB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39972" y="31727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2" name="Title 1">
            <a:extLst>
              <a:ext uri="{FF2B5EF4-FFF2-40B4-BE49-F238E27FC236}">
                <a16:creationId xmlns:a16="http://schemas.microsoft.com/office/drawing/2014/main" id="{C95E0708-8850-1F02-D7AF-5F39E09B2E5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1F1AF-3316-C57C-7EC6-BBD564B44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A9EAF-B999-AA36-8850-898EB123372D}"/>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7A5486D-44C0-BA49-A6E5-8A43A1ECB1EB}"/>
              </a:ext>
            </a:extLst>
          </p:cNvPr>
          <p:cNvSpPr>
            <a:spLocks noGrp="1"/>
          </p:cNvSpPr>
          <p:nvPr>
            <p:ph idx="1"/>
          </p:nvPr>
        </p:nvSpPr>
        <p:spPr>
          <a:xfrm>
            <a:off x="107504" y="836712"/>
            <a:ext cx="8856984" cy="453650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E04EADF3-2354-58C9-84FA-B37792DC006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How to become a sole trader">
            <a:hlinkClick r:id="" action="ppaction://media"/>
            <a:extLst>
              <a:ext uri="{FF2B5EF4-FFF2-40B4-BE49-F238E27FC236}">
                <a16:creationId xmlns:a16="http://schemas.microsoft.com/office/drawing/2014/main" id="{7BB53EE1-767E-E3BA-008D-47533CFB6194}"/>
              </a:ext>
            </a:extLst>
          </p:cNvPr>
          <p:cNvPicPr>
            <a:picLocks noRot="1" noChangeAspect="1"/>
          </p:cNvPicPr>
          <p:nvPr>
            <a:videoFile r:link="rId1"/>
          </p:nvPr>
        </p:nvPicPr>
        <p:blipFill>
          <a:blip r:embed="rId3"/>
          <a:stretch>
            <a:fillRect/>
          </a:stretch>
        </p:blipFill>
        <p:spPr>
          <a:xfrm>
            <a:off x="179512" y="1298536"/>
            <a:ext cx="8856984" cy="4074314"/>
          </a:xfrm>
          <a:prstGeom prst="rect">
            <a:avLst/>
          </a:prstGeom>
        </p:spPr>
      </p:pic>
      <p:sp>
        <p:nvSpPr>
          <p:cNvPr id="6" name="TextBox 5">
            <a:extLst>
              <a:ext uri="{FF2B5EF4-FFF2-40B4-BE49-F238E27FC236}">
                <a16:creationId xmlns:a16="http://schemas.microsoft.com/office/drawing/2014/main" id="{F6DAE0D9-F9DB-643B-D2DF-A3AA80D365A9}"/>
              </a:ext>
            </a:extLst>
          </p:cNvPr>
          <p:cNvSpPr txBox="1"/>
          <p:nvPr/>
        </p:nvSpPr>
        <p:spPr>
          <a:xfrm>
            <a:off x="1860998" y="5372850"/>
            <a:ext cx="6840760" cy="800219"/>
          </a:xfrm>
          <a:prstGeom prst="rect">
            <a:avLst/>
          </a:prstGeom>
          <a:noFill/>
        </p:spPr>
        <p:txBody>
          <a:bodyPr wrap="square" rtlCol="0">
            <a:spAutoFit/>
          </a:bodyPr>
          <a:lstStyle/>
          <a:p>
            <a:r>
              <a:rPr lang="en-GB" sz="1400" dirty="0"/>
              <a:t>Video link: </a:t>
            </a:r>
            <a:r>
              <a:rPr lang="en-GB" sz="1400" dirty="0">
                <a:hlinkClick r:id="rId4"/>
              </a:rPr>
              <a:t>https://www.youtube.com/watch?v=oDGfs_PVhYU</a:t>
            </a:r>
            <a:endParaRPr lang="en-GB" sz="1400" dirty="0"/>
          </a:p>
          <a:p>
            <a:endParaRPr lang="en-GB" sz="1400" dirty="0"/>
          </a:p>
          <a:p>
            <a:endParaRPr lang="en-GB" dirty="0"/>
          </a:p>
        </p:txBody>
      </p:sp>
    </p:spTree>
    <p:extLst>
      <p:ext uri="{BB962C8B-B14F-4D97-AF65-F5344CB8AC3E}">
        <p14:creationId xmlns:p14="http://schemas.microsoft.com/office/powerpoint/2010/main" val="220912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96752"/>
            <a:ext cx="9036496" cy="4680520"/>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lv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24744"/>
            <a:ext cx="9036496"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lvl="0">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lvl="0">
              <a:lnSpc>
                <a:spcPct val="107000"/>
              </a:lnSpc>
              <a:spcAft>
                <a:spcPts val="800"/>
              </a:spcAft>
              <a:buClr>
                <a:srgbClr val="0070C0"/>
              </a:buClr>
              <a:buFont typeface="Wingdings" panose="05000000000000000000" pitchFamily="2" charset="2"/>
              <a:buChar char="q"/>
            </a:pPr>
            <a:r>
              <a:rPr lang="en-GB" sz="1800" b="1" dirty="0"/>
              <a:t>Limited liability partnership (LLP)</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C7FA3-BDC6-99EE-8C79-F37DC040E6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5CB9B7-231D-D56F-5DD5-24CEB6636A3D}"/>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C988F018-182E-25FB-7A1B-10B1FA90DE41}"/>
              </a:ext>
            </a:extLst>
          </p:cNvPr>
          <p:cNvSpPr>
            <a:spLocks noGrp="1"/>
          </p:cNvSpPr>
          <p:nvPr>
            <p:ph type="sldNum" sz="quarter" idx="12"/>
          </p:nvPr>
        </p:nvSpPr>
        <p:spPr/>
        <p:txBody>
          <a:bodyPr/>
          <a:lstStyle/>
          <a:p>
            <a:fld id="{C3F65BB1-9206-4D7F-97F9-47DCC7DC6334}" type="slidenum">
              <a:rPr lang="en-GB" smtClean="0"/>
              <a:pPr/>
              <a:t>16</a:t>
            </a:fld>
            <a:endParaRPr lang="en-GB" dirty="0"/>
          </a:p>
        </p:txBody>
      </p:sp>
      <p:pic>
        <p:nvPicPr>
          <p:cNvPr id="8" name="Picture 7" descr="Icon&#10;&#10;Description automatically generated">
            <a:extLst>
              <a:ext uri="{FF2B5EF4-FFF2-40B4-BE49-F238E27FC236}">
                <a16:creationId xmlns:a16="http://schemas.microsoft.com/office/drawing/2014/main" id="{FA22E3A9-C293-8175-B8A9-7EBE845B9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CE179889-DD38-E04B-02A2-01347C84DB0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5091659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BB2D8-E4A8-4994-2DA7-251965F5BF8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D0FE883-C27D-DF4A-755F-26744C1F0D8E}"/>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53A9E2AA-AF8A-D409-A964-E1DBA72D5600}"/>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Social Enterprise</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BDA515FE-5180-88E2-8A47-6C9B22DD2304}"/>
              </a:ext>
            </a:extLst>
          </p:cNvPr>
          <p:cNvSpPr/>
          <p:nvPr/>
        </p:nvSpPr>
        <p:spPr>
          <a:xfrm>
            <a:off x="2771800" y="3575919"/>
            <a:ext cx="5080665" cy="2585323"/>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Chung Lai Johnny Wan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Dian Mayasari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Masud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Taonga Kaonga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Ibrahim Rufai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Fouziya Farheen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Nassir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Vasilios Tavlaridis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2699927802"/>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for future use.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9BA9E33D-7D26-E3CA-F5FD-41C9E4CE162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7E30EC7-AA5E-F68A-2B6F-A5A82131751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5C6DC-EC98-DA6C-C0CA-08727CFBBE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3800A-8DBE-C8ED-A40A-058A3B1F58AD}"/>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How to start a </a:t>
            </a: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045D1589-FD6A-37AC-121B-AF8DBD12C90B}"/>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https://www.gov.uk/setting-up-charity</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81FE9DD8-1A11-2108-8A5D-D012D8FA22C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2564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p:txBody>
          <a:bodyPr>
            <a:normAutofit/>
          </a:bodyPr>
          <a:lstStyle/>
          <a:p>
            <a:r>
              <a:rPr lang="en-GB" sz="3600" b="1" dirty="0">
                <a:highlight>
                  <a:srgbClr val="FFFF00"/>
                </a:highlight>
              </a:rPr>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107504" y="1268760"/>
            <a:ext cx="8856984" cy="4248473"/>
          </a:xfrm>
        </p:spPr>
        <p:txBody>
          <a:bodyPr>
            <a:normAutofit/>
          </a:bodyPr>
          <a:lstStyle/>
          <a:p>
            <a:pPr>
              <a:buClr>
                <a:srgbClr val="0070C0"/>
              </a:buClr>
              <a:buFont typeface="Wingdings" panose="05000000000000000000" pitchFamily="2" charset="2"/>
              <a:buChar char="q"/>
            </a:pPr>
            <a:r>
              <a:rPr lang="en-GB" sz="2800" b="0" i="0" dirty="0">
                <a:solidFill>
                  <a:srgbClr val="001D35"/>
                </a:solidFill>
                <a:effectLst/>
              </a:rPr>
              <a:t>Community interest companies (CICs) were introduced in the UK in 2005</a:t>
            </a:r>
          </a:p>
          <a:p>
            <a:pPr>
              <a:buClr>
                <a:srgbClr val="0070C0"/>
              </a:buClr>
              <a:buFont typeface="Wingdings" panose="05000000000000000000" pitchFamily="2" charset="2"/>
              <a:buChar char="q"/>
            </a:pPr>
            <a:r>
              <a:rPr lang="en-GB" sz="2800" dirty="0">
                <a:solidFill>
                  <a:srgbClr val="001D35"/>
                </a:solidFill>
              </a:rPr>
              <a:t>Have company directors who cannot be paid for being a director, but can be paid for other roles in the company</a:t>
            </a:r>
          </a:p>
          <a:p>
            <a:pPr>
              <a:buClr>
                <a:srgbClr val="0070C0"/>
              </a:buClr>
              <a:buFont typeface="Wingdings" panose="05000000000000000000" pitchFamily="2" charset="2"/>
              <a:buChar char="q"/>
            </a:pPr>
            <a:r>
              <a:rPr lang="en-GB" sz="2800" dirty="0">
                <a:solidFill>
                  <a:srgbClr val="001D35"/>
                </a:solidFill>
              </a:rPr>
              <a:t>Less difficult to run than a registered </a:t>
            </a:r>
            <a:r>
              <a:rPr lang="en-GB" sz="2800">
                <a:solidFill>
                  <a:srgbClr val="001D35"/>
                </a:solidFill>
              </a:rPr>
              <a:t>charity and have </a:t>
            </a:r>
            <a:r>
              <a:rPr lang="en-GB" sz="2800" dirty="0">
                <a:solidFill>
                  <a:srgbClr val="001D35"/>
                </a:solidFill>
              </a:rPr>
              <a:t>to submit accounts to Companies House and complete a short annual return called a CIC34</a:t>
            </a:r>
          </a:p>
          <a:p>
            <a:pPr>
              <a:buClr>
                <a:srgbClr val="0070C0"/>
              </a:buClr>
              <a:buFont typeface="Wingdings" panose="05000000000000000000" pitchFamily="2" charset="2"/>
              <a:buChar char="q"/>
            </a:pPr>
            <a:r>
              <a:rPr lang="en-GB" sz="2800" dirty="0">
                <a:solidFill>
                  <a:srgbClr val="001D35"/>
                </a:solidFill>
              </a:rPr>
              <a:t>Pay Corporation Tax on surplus generated  </a:t>
            </a:r>
            <a:endParaRPr lang="en-GB" sz="2800" dirty="0"/>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
        <p:nvSpPr>
          <p:cNvPr id="5" name="Title 1">
            <a:extLst>
              <a:ext uri="{FF2B5EF4-FFF2-40B4-BE49-F238E27FC236}">
                <a16:creationId xmlns:a16="http://schemas.microsoft.com/office/drawing/2014/main" id="{940406B7-A67B-44DC-AE02-B8C0356B3F1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96005"/>
            <a:ext cx="9144000" cy="461824"/>
          </a:xfrm>
        </p:spPr>
        <p:txBody>
          <a:bodyPr>
            <a:normAutofit fontScale="90000"/>
          </a:bodyPr>
          <a:lstStyle/>
          <a:p>
            <a:pPr marL="342900" lvl="0" indent="-342900">
              <a:spcBef>
                <a:spcPct val="20000"/>
              </a:spcBef>
              <a:defRPr/>
            </a:pPr>
            <a:r>
              <a:rPr lang="en-GB" sz="3600" b="1" dirty="0">
                <a:solidFill>
                  <a:prstClr val="black"/>
                </a:solidFill>
                <a:highlight>
                  <a:srgbClr val="FFFF00"/>
                </a:highlight>
              </a:rPr>
              <a:t>Community Interest Company-CIC </a:t>
            </a: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CICs are social enterprises whose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to develop the organisation.</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Typically generate income though producing products and delivering services for or by a specific community.  Eg bike repair workshop run by ex-offenders, a bakery run by people with a learning disability.</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2198C0FF-2712-C47F-F538-F8111D96CD0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324544" y="339253"/>
            <a:ext cx="9540552" cy="461824"/>
          </a:xfrm>
        </p:spPr>
        <p:txBody>
          <a:bodyPr>
            <a:normAutofit fontScale="90000"/>
          </a:bodyPr>
          <a:lstStyle/>
          <a:p>
            <a:pPr marL="342900" lvl="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srgbClr val="001D35"/>
                </a:solidFill>
                <a:highlight>
                  <a:srgbClr val="FFFF00"/>
                </a:highlight>
                <a:latin typeface="+mn-lt"/>
              </a:rPr>
              <a:t>Charitable Incorporated Organisation-</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CI</a:t>
            </a:r>
            <a:r>
              <a:rPr lang="en-GB" sz="3600" b="1" dirty="0">
                <a:solidFill>
                  <a:prstClr val="black"/>
                </a:solidFill>
                <a:highlight>
                  <a:srgbClr val="FFFF00"/>
                </a:highlight>
                <a:latin typeface="+mn-lt"/>
                <a:ea typeface="+mn-ea"/>
                <a:cs typeface="+mn-cs"/>
              </a:rPr>
              <a:t>O</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Charitable Incorporated Organisation format is for a registered charity which also trade and so needs to also be a registered company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CIO was created in response to requests from charities for a new legal form that could provide some of the benefits of being a company, but without some of the burdens. The CIO was first introduced in the Charities Act 2006.</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For example, a charity which delivers contracts (</a:t>
            </a:r>
            <a:r>
              <a:rPr lang="en-GB" sz="2400" dirty="0" err="1">
                <a:solidFill>
                  <a:prstClr val="black"/>
                </a:solidFill>
                <a:ea typeface="Calibri" panose="020F0502020204030204" pitchFamily="34" charset="0"/>
                <a:cs typeface="Times New Roman" panose="02020603050405020304" pitchFamily="18" charset="0"/>
              </a:rPr>
              <a:t>eg</a:t>
            </a:r>
            <a:r>
              <a:rPr lang="en-GB" sz="2400" dirty="0">
                <a:solidFill>
                  <a:prstClr val="black"/>
                </a:solidFill>
                <a:ea typeface="Calibri" panose="020F0502020204030204" pitchFamily="34" charset="0"/>
                <a:cs typeface="Times New Roman" panose="02020603050405020304" pitchFamily="18" charset="0"/>
              </a:rPr>
              <a:t> social care provision) for their local authority</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charity trustees are also company directors</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C91CAC2-48C1-7393-46CB-C06F26D2CC4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E5ACA-096E-C0D8-13FF-803DA7B337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1DE34-9B42-6951-5B32-424C8A96854B}"/>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Legal Format of 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6E8B63C-C1A4-6D5E-9F66-001769824E0C}"/>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https://www.gov.uk/guidance/charity-types-how-to-choose-a-structure</a:t>
            </a:r>
            <a:endParaRPr lang="en-GB" sz="2400" dirty="0"/>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5C88804B-6DD6-3BD4-AB2A-D91C2FF7E9A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34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CIC &amp; CIO</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https://www.gov.uk/government/publications/community-interest-companies-how-to-form-a-cic/community-interest-companies-guidance-chapters</a:t>
            </a: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3"/>
              </a:rPr>
              <a:t>https://www.gov.uk/setting-up-charity/register-your-charity</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EF63B405-7F73-7CFA-442D-3A770D1B90E3}"/>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Activity- 30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1268760"/>
            <a:ext cx="9162854" cy="4464496"/>
          </a:xfrm>
        </p:spPr>
        <p:txBody>
          <a:bodyPr>
            <a:normAutofit/>
          </a:bodyPr>
          <a:lstStyle/>
          <a:p>
            <a:pPr algn="ctr">
              <a:buClr>
                <a:srgbClr val="0070C0"/>
              </a:buClr>
              <a:buFont typeface="Wingdings" panose="05000000000000000000" pitchFamily="2" charset="2"/>
              <a:buChar char="q"/>
            </a:pPr>
            <a:r>
              <a:rPr lang="en-GB" sz="2000" b="1" u="sng" dirty="0">
                <a:highlight>
                  <a:srgbClr val="FFFF00"/>
                </a:highlight>
              </a:rPr>
              <a:t>Please write down what legal format would choose and why for your own idea</a:t>
            </a:r>
            <a:r>
              <a:rPr lang="en-GB" sz="2000" u="sng" dirty="0">
                <a:highlight>
                  <a:srgbClr val="FFFF00"/>
                </a:highlight>
              </a:rPr>
              <a:t>.</a:t>
            </a:r>
          </a:p>
          <a:p>
            <a:pPr marL="0" indent="0" algn="ctr">
              <a:buNone/>
            </a:pPr>
            <a:endParaRPr lang="en-GB" sz="2000" dirty="0"/>
          </a:p>
          <a:p>
            <a:pPr algn="ctr">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p>
          <a:p>
            <a:pPr marL="0" lvl="0" indent="0" algn="ctr">
              <a:lnSpc>
                <a:spcPct val="107000"/>
              </a:lnSpc>
              <a:spcAft>
                <a:spcPts val="800"/>
              </a:spcAft>
              <a:buClr>
                <a:srgbClr val="0070C0"/>
              </a:buClr>
              <a:buNone/>
            </a:pP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algn="ctr">
              <a:buClr>
                <a:srgbClr val="0070C0"/>
              </a:buClr>
              <a:buFont typeface="Wingdings" panose="05000000000000000000" pitchFamily="2" charset="2"/>
              <a:buChar char="q"/>
            </a:pPr>
            <a:r>
              <a:rPr lang="en-GB" sz="2000" dirty="0"/>
              <a:t>If anyone is interested to start a Social Enterprise, then a lot of information on how to set up a social enterprise can be found on the government website below:</a:t>
            </a:r>
          </a:p>
          <a:p>
            <a:pPr marL="0" indent="0" algn="ctr">
              <a:buNone/>
            </a:pPr>
            <a:r>
              <a:rPr lang="en-GB" sz="2000" dirty="0">
                <a:hlinkClick r:id="rId3"/>
              </a:rPr>
              <a:t>https://www.gov.uk/set-up-a-social-enterprise</a:t>
            </a:r>
            <a:endParaRPr lang="en-GB" sz="2000" dirty="0"/>
          </a:p>
          <a:p>
            <a:pPr marL="0" indent="0" algn="ctr">
              <a:buNone/>
            </a:pPr>
            <a:endParaRPr lang="en-GB" sz="2800" dirty="0"/>
          </a:p>
        </p:txBody>
      </p:sp>
      <p:sp>
        <p:nvSpPr>
          <p:cNvPr id="3" name="Title 1">
            <a:extLst>
              <a:ext uri="{FF2B5EF4-FFF2-40B4-BE49-F238E27FC236}">
                <a16:creationId xmlns:a16="http://schemas.microsoft.com/office/drawing/2014/main" id="{7A7ECC03-D09E-3F4C-517C-295010470B7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954545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4D71-79E4-A298-51BD-5DD4D3B63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5C26C-C009-926F-3574-7EFDFEAE41B6}"/>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9AF61B5-4BA1-91D3-0ABA-1B258D259993}"/>
              </a:ext>
            </a:extLst>
          </p:cNvPr>
          <p:cNvSpPr>
            <a:spLocks noGrp="1"/>
          </p:cNvSpPr>
          <p:nvPr>
            <p:ph type="sldNum" sz="quarter" idx="12"/>
          </p:nvPr>
        </p:nvSpPr>
        <p:spPr/>
        <p:txBody>
          <a:bodyPr/>
          <a:lstStyle/>
          <a:p>
            <a:fld id="{C3F65BB1-9206-4D7F-97F9-47DCC7DC6334}" type="slidenum">
              <a:rPr lang="en-GB" smtClean="0"/>
              <a:pPr/>
              <a:t>27</a:t>
            </a:fld>
            <a:endParaRPr lang="en-GB" dirty="0"/>
          </a:p>
        </p:txBody>
      </p:sp>
      <p:pic>
        <p:nvPicPr>
          <p:cNvPr id="8" name="Picture 7" descr="Icon&#10;&#10;Description automatically generated">
            <a:extLst>
              <a:ext uri="{FF2B5EF4-FFF2-40B4-BE49-F238E27FC236}">
                <a16:creationId xmlns:a16="http://schemas.microsoft.com/office/drawing/2014/main" id="{3E5BEE12-DE69-C11C-258E-E08CB30148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412421D8-50A4-394E-12BE-7AFC5D624A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299375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52847-6AA4-38C0-F07F-8578B0F2557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D84D75B-BD40-779C-2409-839112660CB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640822B9-DE44-8616-C6A8-A1AE4DC15412}"/>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Franchises</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CE344388-AEC6-5070-EDDF-FB306928E2F7}"/>
              </a:ext>
            </a:extLst>
          </p:cNvPr>
          <p:cNvSpPr/>
          <p:nvPr/>
        </p:nvSpPr>
        <p:spPr>
          <a:xfrm>
            <a:off x="2771800" y="3575919"/>
            <a:ext cx="5080665" cy="2585323"/>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Chung Lai Johnny Wan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Dian Mayasari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Masud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Taonga Kaonga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Ibrahim Rufai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Fouziya Farheen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Nassir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Vasilios Tavlaridis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557116002"/>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r>
              <a:rPr lang="en-GB" sz="2800" dirty="0"/>
              <a:t>A </a:t>
            </a:r>
            <a:r>
              <a:rPr lang="en-GB" sz="2800" b="1" dirty="0"/>
              <a:t>franchise</a:t>
            </a:r>
            <a:r>
              <a:rPr lang="en-GB" sz="2800" dirty="0"/>
              <a:t> is a business model where an individual (the </a:t>
            </a:r>
            <a:r>
              <a:rPr lang="en-GB" sz="2800" b="1" dirty="0"/>
              <a:t>franchisee</a:t>
            </a:r>
            <a:r>
              <a:rPr lang="en-GB" sz="2800" dirty="0"/>
              <a:t>) buys the rights to operate a business using the branding, products, systems, and support of an established company (the </a:t>
            </a:r>
            <a:r>
              <a:rPr lang="en-GB" sz="2800" b="1" dirty="0"/>
              <a:t>franchisor</a:t>
            </a:r>
            <a:r>
              <a:rPr lang="en-GB" sz="2800" dirty="0"/>
              <a:t>).</a:t>
            </a:r>
            <a:endParaRPr lang="en-GB" dirty="0"/>
          </a:p>
        </p:txBody>
      </p:sp>
      <p:sp>
        <p:nvSpPr>
          <p:cNvPr id="2" name="Title 1">
            <a:extLst>
              <a:ext uri="{FF2B5EF4-FFF2-40B4-BE49-F238E27FC236}">
                <a16:creationId xmlns:a16="http://schemas.microsoft.com/office/drawing/2014/main" id="{2AF872D0-4BE5-59D1-0869-2EA7624BB5E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ED220C3-782A-9044-2CA7-54F6C5D6A789}"/>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Franchises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5347" y="1076137"/>
            <a:ext cx="9144000" cy="4464496"/>
          </a:xfrm>
        </p:spPr>
        <p:txBody>
          <a:bodyPr>
            <a:normAutofit/>
          </a:bodyPr>
          <a:lstStyle/>
          <a:p>
            <a:pPr>
              <a:buNone/>
            </a:pPr>
            <a:endParaRPr lang="en-GB" sz="2800" b="1" dirty="0"/>
          </a:p>
          <a:p>
            <a:pPr>
              <a:buClr>
                <a:srgbClr val="0070C0"/>
              </a:buClr>
              <a:buFont typeface="Wingdings" panose="05000000000000000000" pitchFamily="2" charset="2"/>
              <a:buChar char="q"/>
            </a:pPr>
            <a:r>
              <a:rPr lang="en-GB" sz="2800" b="1" dirty="0"/>
              <a:t>Franchisor</a:t>
            </a:r>
            <a:r>
              <a:rPr lang="en-GB" sz="2800" dirty="0"/>
              <a:t>: The original business that owns the brand, trademarks, and operational systems (e.g., McDonald’s Corporation).</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Franchisee</a:t>
            </a:r>
            <a:r>
              <a:rPr lang="en-GB" sz="2800" dirty="0"/>
              <a:t>: The person or group that pays for the right to run a branch of the business (e.g., the local McDonald's store owner).</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9D4F57B-8812-07D4-0CB0-E2D66E59684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04D9E19F-CCB5-5A90-9046-D7AC8AC7240E}"/>
              </a:ext>
            </a:extLst>
          </p:cNvPr>
          <p:cNvSpPr txBox="1"/>
          <p:nvPr/>
        </p:nvSpPr>
        <p:spPr>
          <a:xfrm>
            <a:off x="0" y="388753"/>
            <a:ext cx="9144000" cy="1077218"/>
          </a:xfrm>
          <a:prstGeom prst="rect">
            <a:avLst/>
          </a:prstGeom>
          <a:noFill/>
        </p:spPr>
        <p:txBody>
          <a:bodyPr wrap="square" rtlCol="0">
            <a:spAutoFit/>
          </a:bodyPr>
          <a:lstStyle/>
          <a:p>
            <a:pPr algn="ctr">
              <a:defRPr/>
            </a:pPr>
            <a:r>
              <a:rPr lang="en-GB" sz="3200" b="1" dirty="0">
                <a:highlight>
                  <a:srgbClr val="FFFF00"/>
                </a:highlight>
              </a:rPr>
              <a:t>How </a:t>
            </a:r>
            <a:r>
              <a:rPr lang="en-GB" sz="3200" b="1" dirty="0">
                <a:solidFill>
                  <a:prstClr val="black"/>
                </a:solidFill>
                <a:highlight>
                  <a:srgbClr val="FFFF00"/>
                </a:highlight>
              </a:rPr>
              <a:t>Franchises</a:t>
            </a:r>
            <a:r>
              <a:rPr lang="en-GB" sz="3200" b="1" dirty="0">
                <a:highlight>
                  <a:srgbClr val="FFFF00"/>
                </a:highlight>
              </a:rPr>
              <a:t> 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1433" y="1056932"/>
            <a:ext cx="9144000" cy="4464496"/>
          </a:xfrm>
        </p:spPr>
        <p:txBody>
          <a:bodyPr>
            <a:normAutofit/>
          </a:bodyPr>
          <a:lstStyle/>
          <a:p>
            <a:pPr>
              <a:buClr>
                <a:srgbClr val="0070C0"/>
              </a:buClr>
              <a:buFont typeface="Wingdings" panose="05000000000000000000" pitchFamily="2" charset="2"/>
              <a:buChar char="q"/>
            </a:pPr>
            <a:r>
              <a:rPr lang="en-GB" sz="2800" b="1" dirty="0"/>
              <a:t>Initial Franchise Fee</a:t>
            </a:r>
            <a:r>
              <a:rPr lang="en-GB" sz="2800" dirty="0"/>
              <a:t>: A one-time payment to join the franchise.</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b="1" dirty="0"/>
              <a:t>Ongoing Royalties</a:t>
            </a:r>
            <a:r>
              <a:rPr lang="en-GB" sz="2800" dirty="0"/>
              <a:t>: A percentage of revenue paid regularly to the franchisor.</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Marketing Fees</a:t>
            </a:r>
            <a:r>
              <a:rPr lang="en-GB" sz="2800" dirty="0"/>
              <a:t>: Contributions to national or regional advertising campaigns.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6063129B-EC8E-38C1-63CC-7AE01E39FF5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2FD2B1A-73A9-D4C7-DA6E-CC47AD14258C}"/>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Typical Franchise Costs</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8678" y="1412776"/>
            <a:ext cx="9144000" cy="4464496"/>
          </a:xfrm>
        </p:spPr>
        <p:txBody>
          <a:bodyPr>
            <a:normAutofit/>
          </a:bodyPr>
          <a:lstStyle/>
          <a:p>
            <a:pPr>
              <a:buClr>
                <a:srgbClr val="0070C0"/>
              </a:buClr>
              <a:buFont typeface="Wingdings" panose="05000000000000000000" pitchFamily="2" charset="2"/>
              <a:buChar char="q"/>
            </a:pPr>
            <a:r>
              <a:rPr lang="en-GB" dirty="0"/>
              <a:t>Brand recognition</a:t>
            </a:r>
          </a:p>
          <a:p>
            <a:pPr>
              <a:buClr>
                <a:srgbClr val="0070C0"/>
              </a:buClr>
              <a:buFont typeface="Wingdings" panose="05000000000000000000" pitchFamily="2" charset="2"/>
              <a:buChar char="q"/>
            </a:pPr>
            <a:r>
              <a:rPr lang="en-GB" dirty="0"/>
              <a:t>Training and support</a:t>
            </a:r>
          </a:p>
          <a:p>
            <a:pPr>
              <a:buClr>
                <a:srgbClr val="0070C0"/>
              </a:buClr>
              <a:buFont typeface="Wingdings" panose="05000000000000000000" pitchFamily="2" charset="2"/>
              <a:buChar char="q"/>
            </a:pPr>
            <a:r>
              <a:rPr lang="en-GB" dirty="0"/>
              <a:t>A proven business model</a:t>
            </a:r>
          </a:p>
          <a:p>
            <a:pPr>
              <a:buClr>
                <a:srgbClr val="0070C0"/>
              </a:buClr>
              <a:buFont typeface="Wingdings" panose="05000000000000000000" pitchFamily="2" charset="2"/>
              <a:buChar char="q"/>
            </a:pPr>
            <a:r>
              <a:rPr lang="en-GB" dirty="0"/>
              <a:t>Marketing materials</a:t>
            </a:r>
          </a:p>
          <a:p>
            <a:pPr>
              <a:buClr>
                <a:srgbClr val="0070C0"/>
              </a:buClr>
              <a:buFont typeface="Wingdings" panose="05000000000000000000" pitchFamily="2" charset="2"/>
              <a:buChar char="q"/>
            </a:pPr>
            <a:r>
              <a:rPr lang="en-GB" dirty="0"/>
              <a:t>Supply chain access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323B925-C6D1-7832-CC63-3208B68F227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8127B2D3-35AC-55C0-304E-76FD31C685ED}"/>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What Franchisees Usually Get</a:t>
            </a:r>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20305" y="980728"/>
            <a:ext cx="9144000" cy="4464496"/>
          </a:xfrm>
        </p:spPr>
        <p:txBody>
          <a:bodyPr>
            <a:normAutofit lnSpcReduction="10000"/>
          </a:bodyPr>
          <a:lstStyle/>
          <a:p>
            <a:pPr>
              <a:buNone/>
            </a:pPr>
            <a:r>
              <a:rPr lang="en-GB" b="1" dirty="0"/>
              <a:t>Pros</a:t>
            </a:r>
            <a:endParaRPr lang="en-GB" dirty="0"/>
          </a:p>
          <a:p>
            <a:pPr>
              <a:buClr>
                <a:srgbClr val="0070C0"/>
              </a:buClr>
              <a:buFont typeface="Wingdings" panose="05000000000000000000" pitchFamily="2" charset="2"/>
              <a:buChar char="q"/>
            </a:pPr>
            <a:r>
              <a:rPr lang="en-GB" dirty="0"/>
              <a:t>Lower risk than starting a business from scratch</a:t>
            </a:r>
          </a:p>
          <a:p>
            <a:pPr>
              <a:buClr>
                <a:srgbClr val="0070C0"/>
              </a:buClr>
              <a:buFont typeface="Wingdings" panose="05000000000000000000" pitchFamily="2" charset="2"/>
              <a:buChar char="q"/>
            </a:pPr>
            <a:r>
              <a:rPr lang="en-GB" dirty="0"/>
              <a:t>Instant brand recognition</a:t>
            </a:r>
          </a:p>
          <a:p>
            <a:pPr>
              <a:buClr>
                <a:srgbClr val="0070C0"/>
              </a:buClr>
              <a:buFont typeface="Wingdings" panose="05000000000000000000" pitchFamily="2" charset="2"/>
              <a:buChar char="q"/>
            </a:pPr>
            <a:r>
              <a:rPr lang="en-GB" dirty="0"/>
              <a:t>Ongoing support and training</a:t>
            </a:r>
          </a:p>
          <a:p>
            <a:pPr>
              <a:buNone/>
            </a:pPr>
            <a:r>
              <a:rPr lang="en-GB" b="1" dirty="0"/>
              <a:t>Cons</a:t>
            </a:r>
            <a:endParaRPr lang="en-GB" dirty="0"/>
          </a:p>
          <a:p>
            <a:pPr>
              <a:buClr>
                <a:srgbClr val="0070C0"/>
              </a:buClr>
              <a:buFont typeface="Wingdings" panose="05000000000000000000" pitchFamily="2" charset="2"/>
              <a:buChar char="q"/>
            </a:pPr>
            <a:r>
              <a:rPr lang="en-GB" dirty="0"/>
              <a:t>Initial and ongoing fees</a:t>
            </a:r>
          </a:p>
          <a:p>
            <a:pPr>
              <a:buClr>
                <a:srgbClr val="0070C0"/>
              </a:buClr>
              <a:buFont typeface="Wingdings" panose="05000000000000000000" pitchFamily="2" charset="2"/>
              <a:buChar char="q"/>
            </a:pPr>
            <a:r>
              <a:rPr lang="en-GB" dirty="0"/>
              <a:t>Less operational freedom</a:t>
            </a:r>
          </a:p>
          <a:p>
            <a:pPr>
              <a:buClr>
                <a:srgbClr val="0070C0"/>
              </a:buClr>
              <a:buFont typeface="Wingdings" panose="05000000000000000000" pitchFamily="2" charset="2"/>
              <a:buChar char="q"/>
            </a:pPr>
            <a:r>
              <a:rPr lang="en-GB" dirty="0"/>
              <a:t>Must follow franchisor rules and systems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7B86EFF1-623F-9235-C761-CD178964665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53BC77FD-D34C-1443-85B3-9DFD56451CC9}"/>
              </a:ext>
            </a:extLst>
          </p:cNvPr>
          <p:cNvSpPr txBox="1"/>
          <p:nvPr/>
        </p:nvSpPr>
        <p:spPr>
          <a:xfrm>
            <a:off x="323528" y="292207"/>
            <a:ext cx="9144000" cy="1077218"/>
          </a:xfrm>
          <a:prstGeom prst="rect">
            <a:avLst/>
          </a:prstGeom>
          <a:noFill/>
        </p:spPr>
        <p:txBody>
          <a:bodyPr wrap="square" rtlCol="0">
            <a:spAutoFit/>
          </a:bodyPr>
          <a:lstStyle/>
          <a:p>
            <a:pPr algn="ctr">
              <a:defRPr/>
            </a:pPr>
            <a:r>
              <a:rPr lang="en-GB" sz="3200" b="1" dirty="0">
                <a:highlight>
                  <a:srgbClr val="FFFF00"/>
                </a:highlight>
              </a:rPr>
              <a:t>Pros and Cons of Franchising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10 biggest Franchises</a:t>
            </a:r>
          </a:p>
          <a:p>
            <a:pPr marL="0" indent="0" algn="ctr">
              <a:buClr>
                <a:srgbClr val="007DC3"/>
              </a:buClr>
              <a:buNone/>
            </a:pPr>
            <a:endParaRPr lang="en-GB" dirty="0"/>
          </a:p>
          <a:p>
            <a:pPr marL="0" indent="0" algn="ctr">
              <a:buClr>
                <a:srgbClr val="007DC3"/>
              </a:buClr>
              <a:buNone/>
            </a:pPr>
            <a:r>
              <a:rPr lang="en-GB" dirty="0">
                <a:hlinkClick r:id="rId2"/>
              </a:rPr>
              <a:t>https://whichfranchise.co.za/the-top-10-biggest-franchises-in-the-world/</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9D4EE51F-2272-0ECB-4E98-980E280A529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F4F53140-EF86-9261-CB50-1233B189E020}"/>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15CE8-E8D4-F8EA-32BC-48374BE76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CC8A5-796F-82B3-5762-0A588D1697B9}"/>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Most successful Franchise Entrepreneur</a:t>
            </a:r>
          </a:p>
          <a:p>
            <a:pPr marL="0" indent="0" algn="ctr">
              <a:buClr>
                <a:srgbClr val="007DC3"/>
              </a:buClr>
              <a:buNone/>
            </a:pPr>
            <a:endParaRPr lang="en-GB" dirty="0">
              <a:hlinkClick r:id="rId2"/>
            </a:endParaRPr>
          </a:p>
          <a:p>
            <a:pPr marL="0" indent="0" algn="ctr">
              <a:buClr>
                <a:srgbClr val="007DC3"/>
              </a:buClr>
              <a:buNone/>
            </a:pPr>
            <a:r>
              <a:rPr lang="en-GB" dirty="0">
                <a:hlinkClick r:id="rId2"/>
              </a:rPr>
              <a:t>https://www.entrepreneur.com/franchises/greg-flynn-owns-1245-restaurants-and-makes-2-billion-a/333187</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508F320D-676B-453E-A8E4-00AB33B274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781548C4-9746-D324-7EF5-0C064B6B2C98}"/>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955687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FE59D-219A-66FC-260A-AE82BC544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B29E31-91F3-97BD-3557-E3A3E7557056}"/>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Discussion- 15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00D64333-C186-E60C-4B7C-1F515479F766}"/>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Would you open a franchise?</a:t>
            </a:r>
          </a:p>
        </p:txBody>
      </p:sp>
      <p:sp>
        <p:nvSpPr>
          <p:cNvPr id="3" name="Title 1">
            <a:extLst>
              <a:ext uri="{FF2B5EF4-FFF2-40B4-BE49-F238E27FC236}">
                <a16:creationId xmlns:a16="http://schemas.microsoft.com/office/drawing/2014/main" id="{4D566686-5FBC-4DB6-C066-A0E16175B0F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872185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D5686-E11B-E497-FB90-6FF7BD957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1BCC13-F531-236A-BC05-E3A05B9DDE7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41338FA4-E178-4DE7-D4BF-05D929E5A148}"/>
              </a:ext>
            </a:extLst>
          </p:cNvPr>
          <p:cNvSpPr>
            <a:spLocks noGrp="1"/>
          </p:cNvSpPr>
          <p:nvPr>
            <p:ph type="sldNum" sz="quarter" idx="12"/>
          </p:nvPr>
        </p:nvSpPr>
        <p:spPr/>
        <p:txBody>
          <a:bodyPr/>
          <a:lstStyle/>
          <a:p>
            <a:fld id="{C3F65BB1-9206-4D7F-97F9-47DCC7DC6334}" type="slidenum">
              <a:rPr lang="en-GB" smtClean="0"/>
              <a:pPr/>
              <a:t>37</a:t>
            </a:fld>
            <a:endParaRPr lang="en-GB" dirty="0"/>
          </a:p>
        </p:txBody>
      </p:sp>
      <p:pic>
        <p:nvPicPr>
          <p:cNvPr id="8" name="Picture 7" descr="Icon&#10;&#10;Description automatically generated">
            <a:extLst>
              <a:ext uri="{FF2B5EF4-FFF2-40B4-BE49-F238E27FC236}">
                <a16:creationId xmlns:a16="http://schemas.microsoft.com/office/drawing/2014/main" id="{539F6219-695F-C7DB-816C-A0FDBE3CCF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97C892E-231B-7A33-99EF-E18E9473CA9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722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6123-E854-2C20-FED3-DC9F50B0283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4AB8FF7-D4FE-E358-465F-71E5A68A534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B6EC29B0-31F9-562D-5729-FBA820F6E3AB}"/>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SME Management</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B41E56E4-B87A-EEA9-E377-4F8CA6F9A12F}"/>
              </a:ext>
            </a:extLst>
          </p:cNvPr>
          <p:cNvSpPr/>
          <p:nvPr/>
        </p:nvSpPr>
        <p:spPr>
          <a:xfrm>
            <a:off x="2771800" y="3575919"/>
            <a:ext cx="5080665" cy="2585323"/>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Chung Lai Johnny Wan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Dian Mayasari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Masud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Taonga Kaonga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Ibrahim Rufai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Fouziya Farheen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Nassir Ibrahim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Myriad Pro"/>
                <a:ea typeface="+mn-ea"/>
                <a:cs typeface="+mn-cs"/>
              </a:rPr>
              <a:t>Vasilios Tavlaridis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625643829"/>
      </p:ext>
    </p:extLst>
  </p:cSld>
  <p:clrMapOvr>
    <a:masterClrMapping/>
  </p:clrMapOvr>
  <p:transition>
    <p:dissolv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highlight>
                  <a:srgbClr val="FFFF00"/>
                </a:highlight>
              </a:rPr>
              <a:t>SME Ownership/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a:bodyPr>
          <a:lstStyle/>
          <a:p>
            <a:pPr marL="0" indent="0">
              <a:lnSpc>
                <a:spcPct val="107000"/>
              </a:lnSpc>
              <a:spcAft>
                <a:spcPts val="800"/>
              </a:spcAft>
              <a:buClr>
                <a:srgbClr val="0070C0"/>
              </a:buClr>
              <a:buNone/>
            </a:pPr>
            <a:r>
              <a:rPr lang="en-GB" sz="2800" dirty="0"/>
              <a:t>SME management is different to large organisations for example:</a:t>
            </a:r>
          </a:p>
          <a:p>
            <a:pPr>
              <a:lnSpc>
                <a:spcPct val="107000"/>
              </a:lnSpc>
              <a:spcAft>
                <a:spcPts val="800"/>
              </a:spcAft>
              <a:buClr>
                <a:srgbClr val="0070C0"/>
              </a:buClr>
              <a:buFont typeface="Wingdings" panose="05000000000000000000" pitchFamily="2" charset="2"/>
              <a:buChar char="q"/>
            </a:pPr>
            <a:r>
              <a:rPr lang="en-GB" sz="2800" dirty="0"/>
              <a:t>Leadership- decision making</a:t>
            </a:r>
          </a:p>
          <a:p>
            <a:pPr>
              <a:lnSpc>
                <a:spcPct val="107000"/>
              </a:lnSpc>
              <a:spcAft>
                <a:spcPts val="800"/>
              </a:spcAft>
              <a:buClr>
                <a:srgbClr val="0070C0"/>
              </a:buClr>
              <a:buFont typeface="Wingdings" panose="05000000000000000000" pitchFamily="2" charset="2"/>
              <a:buChar char="q"/>
            </a:pPr>
            <a:r>
              <a:rPr lang="en-GB" sz="2800" dirty="0"/>
              <a:t>Employees- culture- communication- structure</a:t>
            </a:r>
          </a:p>
          <a:p>
            <a:pPr>
              <a:lnSpc>
                <a:spcPct val="107000"/>
              </a:lnSpc>
              <a:spcAft>
                <a:spcPts val="800"/>
              </a:spcAft>
              <a:buClr>
                <a:srgbClr val="0070C0"/>
              </a:buClr>
              <a:buFont typeface="Wingdings" panose="05000000000000000000" pitchFamily="2" charset="2"/>
              <a:buChar char="q"/>
            </a:pPr>
            <a:r>
              <a:rPr lang="en-GB" sz="2800" dirty="0"/>
              <a:t>Salary- financial benefits, assistance &amp; rewards</a:t>
            </a:r>
          </a:p>
          <a:p>
            <a:pPr>
              <a:lnSpc>
                <a:spcPct val="107000"/>
              </a:lnSpc>
              <a:spcAft>
                <a:spcPts val="800"/>
              </a:spcAft>
              <a:buClr>
                <a:srgbClr val="0070C0"/>
              </a:buClr>
              <a:buFont typeface="Wingdings" panose="05000000000000000000" pitchFamily="2" charset="2"/>
              <a:buChar char="q"/>
            </a:pPr>
            <a:r>
              <a:rPr lang="en-GB" sz="2800" dirty="0"/>
              <a:t>Flexibility &amp; personality</a:t>
            </a:r>
          </a:p>
          <a:p>
            <a:pPr>
              <a:lnSpc>
                <a:spcPct val="107000"/>
              </a:lnSpc>
              <a:spcAft>
                <a:spcPts val="800"/>
              </a:spcAft>
              <a:buClr>
                <a:srgbClr val="0070C0"/>
              </a:buClr>
              <a:buFont typeface="Wingdings" panose="05000000000000000000" pitchFamily="2" charset="2"/>
              <a:buChar char="q"/>
            </a:pPr>
            <a:r>
              <a:rPr lang="en-GB" sz="2800" dirty="0"/>
              <a:t>Survival &amp; success closed linked with ownership</a:t>
            </a:r>
          </a:p>
        </p:txBody>
      </p:sp>
      <p:sp>
        <p:nvSpPr>
          <p:cNvPr id="4" name="Title 1">
            <a:extLst>
              <a:ext uri="{FF2B5EF4-FFF2-40B4-BE49-F238E27FC236}">
                <a16:creationId xmlns:a16="http://schemas.microsoft.com/office/drawing/2014/main" id="{CEA95E7A-5397-7617-FB16-B9F7D807DC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83979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86144"/>
            <a:ext cx="9141303" cy="69458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Founding Team </a:t>
            </a:r>
            <a:b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sz="3600"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052736"/>
            <a:ext cx="9141303"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t>Having the right founding team/ employees is vitally important to the success of any startup. </a:t>
            </a:r>
          </a:p>
          <a:p>
            <a:pPr lvl="0">
              <a:lnSpc>
                <a:spcPct val="107000"/>
              </a:lnSpc>
              <a:spcAft>
                <a:spcPts val="800"/>
              </a:spcAft>
              <a:buClr>
                <a:srgbClr val="0070C0"/>
              </a:buClr>
              <a:buFont typeface="Wingdings" panose="05000000000000000000" pitchFamily="2" charset="2"/>
              <a:buChar char="q"/>
            </a:pPr>
            <a:r>
              <a:rPr lang="en-GB" sz="2400" dirty="0"/>
              <a:t>As the owner of the startup, you cannot do everything…</a:t>
            </a:r>
          </a:p>
          <a:p>
            <a:pPr lvl="0">
              <a:lnSpc>
                <a:spcPct val="107000"/>
              </a:lnSpc>
              <a:spcAft>
                <a:spcPts val="800"/>
              </a:spcAft>
              <a:buClr>
                <a:srgbClr val="0070C0"/>
              </a:buClr>
              <a:buFont typeface="Wingdings" panose="05000000000000000000" pitchFamily="2" charset="2"/>
              <a:buChar char="q"/>
            </a:pPr>
            <a:r>
              <a:rPr lang="en-GB" sz="2400" dirty="0"/>
              <a:t>The larger the firms becomes the more you must rely on your team..</a:t>
            </a:r>
          </a:p>
          <a:p>
            <a:pPr lvl="0">
              <a:lnSpc>
                <a:spcPct val="107000"/>
              </a:lnSpc>
              <a:spcAft>
                <a:spcPts val="800"/>
              </a:spcAft>
              <a:buClr>
                <a:srgbClr val="0070C0"/>
              </a:buClr>
              <a:buFont typeface="Wingdings" panose="05000000000000000000" pitchFamily="2" charset="2"/>
              <a:buChar char="q"/>
            </a:pPr>
            <a:r>
              <a:rPr lang="en-GB" sz="2400" dirty="0"/>
              <a:t>The company should be able to run smoothly even if the owner is not present-Assign roles even if it is difficult.</a:t>
            </a:r>
          </a:p>
          <a:p>
            <a:pPr lvl="0">
              <a:lnSpc>
                <a:spcPct val="107000"/>
              </a:lnSpc>
              <a:spcAft>
                <a:spcPts val="800"/>
              </a:spcAft>
              <a:buClr>
                <a:srgbClr val="0070C0"/>
              </a:buClr>
              <a:buFont typeface="Wingdings" panose="05000000000000000000" pitchFamily="2" charset="2"/>
              <a:buChar char="q"/>
            </a:pPr>
            <a:r>
              <a:rPr lang="en-GB" sz="2400" dirty="0"/>
              <a:t>Next slide we will read about a UK entrepreneur &amp; his thoughts on employees</a:t>
            </a:r>
          </a:p>
          <a:p>
            <a:pPr marL="0" lvl="0" indent="0">
              <a:lnSpc>
                <a:spcPct val="107000"/>
              </a:lnSpc>
              <a:spcAft>
                <a:spcPts val="800"/>
              </a:spcAft>
              <a:buClr>
                <a:srgbClr val="0070C0"/>
              </a:buClr>
              <a:buNone/>
            </a:pPr>
            <a:endParaRPr lang="en-GB" sz="2400" dirty="0"/>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94435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47453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Sir Richard Branson</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t>Sir Richard Branson short history and view on founding teams</a:t>
            </a:r>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https://www.headspacegroup.co.uk/sir-richard-branson-employees-come-first/</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89469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14E4B-842A-BE91-BABA-2333FB14F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A5D54B-1037-69A3-0ACC-8344344091E8}"/>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Activity- 20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D8BFCDF1-FDA4-04BF-2826-84EBF835F5D9}"/>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Write down the employee management </a:t>
            </a:r>
            <a:r>
              <a:rPr lang="en-GB" sz="2800"/>
              <a:t>structure </a:t>
            </a:r>
          </a:p>
          <a:p>
            <a:pPr marL="0" indent="0" algn="ctr">
              <a:buNone/>
            </a:pPr>
            <a:r>
              <a:rPr lang="en-GB" sz="2800"/>
              <a:t>of </a:t>
            </a:r>
            <a:r>
              <a:rPr lang="en-GB" sz="2800" dirty="0"/>
              <a:t>your company idea.</a:t>
            </a:r>
          </a:p>
          <a:p>
            <a:pPr marL="0" indent="0" algn="ctr">
              <a:buNone/>
            </a:pPr>
            <a:endParaRPr lang="en-GB" sz="2800" dirty="0"/>
          </a:p>
          <a:p>
            <a:pPr marL="0" indent="0" algn="ctr">
              <a:buNone/>
            </a:pPr>
            <a:r>
              <a:rPr lang="en-GB" sz="2800" dirty="0"/>
              <a:t>Please create a management diagram</a:t>
            </a:r>
          </a:p>
        </p:txBody>
      </p:sp>
      <p:sp>
        <p:nvSpPr>
          <p:cNvPr id="3" name="Title 1">
            <a:extLst>
              <a:ext uri="{FF2B5EF4-FFF2-40B4-BE49-F238E27FC236}">
                <a16:creationId xmlns:a16="http://schemas.microsoft.com/office/drawing/2014/main" id="{7CAF39D6-9B77-58E7-359A-6D4D1E4B40A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8763688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39B5F-B2E8-080A-09E8-26A8E416C3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19529-A18B-C1E2-4CCB-2091B5EC30C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3EA618C3-CB78-5312-ACFD-9D63164215AE}"/>
              </a:ext>
            </a:extLst>
          </p:cNvPr>
          <p:cNvSpPr>
            <a:spLocks noGrp="1"/>
          </p:cNvSpPr>
          <p:nvPr>
            <p:ph type="sldNum" sz="quarter" idx="12"/>
          </p:nvPr>
        </p:nvSpPr>
        <p:spPr/>
        <p:txBody>
          <a:bodyPr/>
          <a:lstStyle/>
          <a:p>
            <a:fld id="{C3F65BB1-9206-4D7F-97F9-47DCC7DC6334}" type="slidenum">
              <a:rPr lang="en-GB" smtClean="0"/>
              <a:pPr/>
              <a:t>43</a:t>
            </a:fld>
            <a:endParaRPr lang="en-GB" dirty="0"/>
          </a:p>
        </p:txBody>
      </p:sp>
      <p:pic>
        <p:nvPicPr>
          <p:cNvPr id="8" name="Picture 7" descr="Icon&#10;&#10;Description automatically generated">
            <a:extLst>
              <a:ext uri="{FF2B5EF4-FFF2-40B4-BE49-F238E27FC236}">
                <a16:creationId xmlns:a16="http://schemas.microsoft.com/office/drawing/2014/main" id="{CC2F7611-3E17-E26B-8CCD-45DF9BDEAD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A7EB53BF-C492-222B-2F58-7FC45206335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585571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a:latin typeface="+mj-lt"/>
                <a:cs typeface="Calibri" panose="020F0502020204030204" pitchFamily="34" charset="0"/>
              </a:rPr>
              <a:t>Entrepreneurial Marketing-Defining customers, target market &amp; marketing strategies</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45</a:t>
            </a:fld>
            <a:endParaRPr lang="en-GB" dirty="0"/>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2414</Words>
  <Application>Microsoft Office PowerPoint</Application>
  <PresentationFormat>On-screen Show (4:3)</PresentationFormat>
  <Paragraphs>340</Paragraphs>
  <Slides>45</Slides>
  <Notes>0</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45</vt:i4>
      </vt:variant>
    </vt:vector>
  </HeadingPairs>
  <TitlesOfParts>
    <vt:vector size="51" baseType="lpstr">
      <vt:lpstr>Myriad Pro</vt:lpstr>
      <vt:lpstr>Arial</vt:lpstr>
      <vt:lpstr>Calibri</vt:lpstr>
      <vt:lpstr>Wingdings</vt:lpstr>
      <vt:lpstr>20140311PresentationUWTSDTemplate</vt:lpstr>
      <vt:lpstr>1_20140311PresentationUWTSDTemplate</vt:lpstr>
      <vt:lpstr>PowerPoint Presentation</vt:lpstr>
      <vt:lpstr>PowerPoint Presentation</vt:lpstr>
      <vt:lpstr>PowerPoint Presentation</vt:lpstr>
      <vt:lpstr>PowerPoint Presentation</vt:lpstr>
      <vt:lpstr> Ownership structures and legal forms of SMEs</vt:lpstr>
      <vt:lpstr>PowerPoint Presentation</vt:lpstr>
      <vt:lpstr>PowerPoint Presentation</vt:lpstr>
      <vt:lpstr>PowerPoint Presentation</vt:lpstr>
      <vt:lpstr>PowerPoint Presentation</vt:lpstr>
      <vt:lpstr>  Limited company- LTD </vt:lpstr>
      <vt:lpstr>  Sole Trader  </vt:lpstr>
      <vt:lpstr>  Sole Trader </vt:lpstr>
      <vt:lpstr>  Sole Trader </vt:lpstr>
      <vt:lpstr>  Partnerships </vt:lpstr>
      <vt:lpstr>  Partnerships </vt:lpstr>
      <vt:lpstr> Do you have any …… </vt:lpstr>
      <vt:lpstr>PowerPoint Presentation</vt:lpstr>
      <vt:lpstr>  Social Enterprise </vt:lpstr>
      <vt:lpstr>  Social Enterprise </vt:lpstr>
      <vt:lpstr>  How to start a Social Enterprises </vt:lpstr>
      <vt:lpstr>Community Interest Company-CIC </vt:lpstr>
      <vt:lpstr>Community Interest Company-CIC </vt:lpstr>
      <vt:lpstr>  Charitable Incorporated Organisation-CIOs </vt:lpstr>
      <vt:lpstr>  Legal Format of Social Enterprises </vt:lpstr>
      <vt:lpstr>  CIC &amp; CIO </vt:lpstr>
      <vt:lpstr> Practical Activity- 30 minutes </vt:lpstr>
      <vt:lpstr> Do you have any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Discussion- 15 minutes </vt:lpstr>
      <vt:lpstr> Do you have any …… </vt:lpstr>
      <vt:lpstr>PowerPoint Presentation</vt:lpstr>
      <vt:lpstr>SME Ownership/ Management</vt:lpstr>
      <vt:lpstr>  Founding Team  </vt:lpstr>
      <vt:lpstr>  Sir Richard Branson </vt:lpstr>
      <vt:lpstr> Practical Activity- 20 minutes </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Vasilios Tavlaridis</cp:lastModifiedBy>
  <cp:revision>299</cp:revision>
  <dcterms:created xsi:type="dcterms:W3CDTF">2013-10-11T12:05:37Z</dcterms:created>
  <dcterms:modified xsi:type="dcterms:W3CDTF">2025-05-27T04:34:56Z</dcterms:modified>
</cp:coreProperties>
</file>