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6" r:id="rId1"/>
  </p:sldMasterIdLst>
  <p:sldIdLst>
    <p:sldId id="256" r:id="rId2"/>
    <p:sldId id="258" r:id="rId3"/>
    <p:sldId id="270" r:id="rId4"/>
    <p:sldId id="263" r:id="rId5"/>
    <p:sldId id="274" r:id="rId6"/>
    <p:sldId id="266" r:id="rId7"/>
    <p:sldId id="278" r:id="rId8"/>
    <p:sldId id="267" r:id="rId9"/>
    <p:sldId id="259" r:id="rId10"/>
    <p:sldId id="283" r:id="rId11"/>
    <p:sldId id="272" r:id="rId12"/>
    <p:sldId id="273" r:id="rId13"/>
    <p:sldId id="277" r:id="rId14"/>
    <p:sldId id="287" r:id="rId15"/>
    <p:sldId id="280" r:id="rId16"/>
    <p:sldId id="260" r:id="rId17"/>
    <p:sldId id="271" r:id="rId18"/>
    <p:sldId id="275" r:id="rId19"/>
    <p:sldId id="264" r:id="rId20"/>
    <p:sldId id="276" r:id="rId21"/>
    <p:sldId id="279" r:id="rId22"/>
    <p:sldId id="282" r:id="rId23"/>
    <p:sldId id="257" r:id="rId24"/>
    <p:sldId id="285" r:id="rId25"/>
    <p:sldId id="286" r:id="rId26"/>
    <p:sldId id="284" r:id="rId27"/>
    <p:sldId id="288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5196F0-DE4D-067D-1147-45654A0EE5C1}" v="610" dt="2025-03-09T17:38:55.116"/>
    <p1510:client id="{8A3AC3D8-6696-B81A-7A8E-D238C6FB366C}" v="10" dt="2025-03-11T14:35:34.8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 France (2404157)" userId="S::2404157@student.uwtsd.ac.uk::266a7c21-e41c-47ad-a023-83212a5f3115" providerId="AD" clId="Web-{9E9D85A6-F4D3-D488-81E3-AF0BDAF61221}"/>
    <pc:docChg chg="addSld delSld modSld">
      <pc:chgData name="Sophie France (2404157)" userId="S::2404157@student.uwtsd.ac.uk::266a7c21-e41c-47ad-a023-83212a5f3115" providerId="AD" clId="Web-{9E9D85A6-F4D3-D488-81E3-AF0BDAF61221}" dt="2025-02-22T13:56:48.930" v="1654" actId="20577"/>
      <pc:docMkLst>
        <pc:docMk/>
      </pc:docMkLst>
      <pc:sldChg chg="modSp">
        <pc:chgData name="Sophie France (2404157)" userId="S::2404157@student.uwtsd.ac.uk::266a7c21-e41c-47ad-a023-83212a5f3115" providerId="AD" clId="Web-{9E9D85A6-F4D3-D488-81E3-AF0BDAF61221}" dt="2025-02-22T13:02:20.633" v="1480" actId="20577"/>
        <pc:sldMkLst>
          <pc:docMk/>
          <pc:sldMk cId="963609509" sldId="257"/>
        </pc:sldMkLst>
        <pc:spChg chg="mod">
          <ac:chgData name="Sophie France (2404157)" userId="S::2404157@student.uwtsd.ac.uk::266a7c21-e41c-47ad-a023-83212a5f3115" providerId="AD" clId="Web-{9E9D85A6-F4D3-D488-81E3-AF0BDAF61221}" dt="2025-02-22T13:02:20.633" v="1480" actId="20577"/>
          <ac:spMkLst>
            <pc:docMk/>
            <pc:sldMk cId="963609509" sldId="257"/>
            <ac:spMk id="3" creationId="{B40CD288-E8EF-7F70-93BC-78255D22E6BF}"/>
          </ac:spMkLst>
        </pc:spChg>
      </pc:sldChg>
      <pc:sldChg chg="modSp">
        <pc:chgData name="Sophie France (2404157)" userId="S::2404157@student.uwtsd.ac.uk::266a7c21-e41c-47ad-a023-83212a5f3115" providerId="AD" clId="Web-{9E9D85A6-F4D3-D488-81E3-AF0BDAF61221}" dt="2025-02-21T13:05:39.761" v="671" actId="20577"/>
        <pc:sldMkLst>
          <pc:docMk/>
          <pc:sldMk cId="3847261731" sldId="258"/>
        </pc:sldMkLst>
        <pc:spChg chg="mod">
          <ac:chgData name="Sophie France (2404157)" userId="S::2404157@student.uwtsd.ac.uk::266a7c21-e41c-47ad-a023-83212a5f3115" providerId="AD" clId="Web-{9E9D85A6-F4D3-D488-81E3-AF0BDAF61221}" dt="2025-02-21T13:05:39.761" v="671" actId="20577"/>
          <ac:spMkLst>
            <pc:docMk/>
            <pc:sldMk cId="3847261731" sldId="258"/>
            <ac:spMk id="7" creationId="{A3D05C5F-25D9-DA49-6822-0B38B57922FB}"/>
          </ac:spMkLst>
        </pc:spChg>
      </pc:sldChg>
      <pc:sldChg chg="addSp delSp modSp">
        <pc:chgData name="Sophie France (2404157)" userId="S::2404157@student.uwtsd.ac.uk::266a7c21-e41c-47ad-a023-83212a5f3115" providerId="AD" clId="Web-{9E9D85A6-F4D3-D488-81E3-AF0BDAF61221}" dt="2025-02-22T12:50:54.583" v="1430" actId="1076"/>
        <pc:sldMkLst>
          <pc:docMk/>
          <pc:sldMk cId="2012013734" sldId="263"/>
        </pc:sldMkLst>
        <pc:spChg chg="mod">
          <ac:chgData name="Sophie France (2404157)" userId="S::2404157@student.uwtsd.ac.uk::266a7c21-e41c-47ad-a023-83212a5f3115" providerId="AD" clId="Web-{9E9D85A6-F4D3-D488-81E3-AF0BDAF61221}" dt="2025-02-21T12:36:22.962" v="491" actId="20577"/>
          <ac:spMkLst>
            <pc:docMk/>
            <pc:sldMk cId="2012013734" sldId="263"/>
            <ac:spMk id="3" creationId="{F04076D4-2112-C104-9CAE-66967ECD3F1E}"/>
          </ac:spMkLst>
        </pc:spChg>
        <pc:spChg chg="add mod">
          <ac:chgData name="Sophie France (2404157)" userId="S::2404157@student.uwtsd.ac.uk::266a7c21-e41c-47ad-a023-83212a5f3115" providerId="AD" clId="Web-{9E9D85A6-F4D3-D488-81E3-AF0BDAF61221}" dt="2025-02-22T12:50:46.832" v="1429" actId="1076"/>
          <ac:spMkLst>
            <pc:docMk/>
            <pc:sldMk cId="2012013734" sldId="263"/>
            <ac:spMk id="5" creationId="{09BE3880-83B1-2A65-8BF6-1B4B257AF4D5}"/>
          </ac:spMkLst>
        </pc:spChg>
        <pc:spChg chg="add mod">
          <ac:chgData name="Sophie France (2404157)" userId="S::2404157@student.uwtsd.ac.uk::266a7c21-e41c-47ad-a023-83212a5f3115" providerId="AD" clId="Web-{9E9D85A6-F4D3-D488-81E3-AF0BDAF61221}" dt="2025-02-22T12:50:54.583" v="1430" actId="1076"/>
          <ac:spMkLst>
            <pc:docMk/>
            <pc:sldMk cId="2012013734" sldId="263"/>
            <ac:spMk id="6" creationId="{0B7CC11D-DB01-DAE1-4275-C933A9325468}"/>
          </ac:spMkLst>
        </pc:spChg>
        <pc:spChg chg="add del mod">
          <ac:chgData name="Sophie France (2404157)" userId="S::2404157@student.uwtsd.ac.uk::266a7c21-e41c-47ad-a023-83212a5f3115" providerId="AD" clId="Web-{9E9D85A6-F4D3-D488-81E3-AF0BDAF61221}" dt="2025-02-22T12:50:35.363" v="1427"/>
          <ac:spMkLst>
            <pc:docMk/>
            <pc:sldMk cId="2012013734" sldId="263"/>
            <ac:spMk id="7" creationId="{A1143D7F-EE56-06B6-A53D-A4A5A3076AF1}"/>
          </ac:spMkLst>
        </pc:spChg>
        <pc:spChg chg="add del mod">
          <ac:chgData name="Sophie France (2404157)" userId="S::2404157@student.uwtsd.ac.uk::266a7c21-e41c-47ad-a023-83212a5f3115" providerId="AD" clId="Web-{9E9D85A6-F4D3-D488-81E3-AF0BDAF61221}" dt="2025-02-21T12:42:36.364" v="547"/>
          <ac:spMkLst>
            <pc:docMk/>
            <pc:sldMk cId="2012013734" sldId="263"/>
            <ac:spMk id="8" creationId="{0675EC8E-83EB-E1CE-645F-9B75A341B301}"/>
          </ac:spMkLst>
        </pc:spChg>
        <pc:spChg chg="add mod">
          <ac:chgData name="Sophie France (2404157)" userId="S::2404157@student.uwtsd.ac.uk::266a7c21-e41c-47ad-a023-83212a5f3115" providerId="AD" clId="Web-{9E9D85A6-F4D3-D488-81E3-AF0BDAF61221}" dt="2025-02-22T12:50:39.660" v="1428" actId="1076"/>
          <ac:spMkLst>
            <pc:docMk/>
            <pc:sldMk cId="2012013734" sldId="263"/>
            <ac:spMk id="9" creationId="{195B0506-6ACA-9544-9826-B38F1959E26E}"/>
          </ac:spMkLst>
        </pc:spChg>
        <pc:picChg chg="mod">
          <ac:chgData name="Sophie France (2404157)" userId="S::2404157@student.uwtsd.ac.uk::266a7c21-e41c-47ad-a023-83212a5f3115" providerId="AD" clId="Web-{9E9D85A6-F4D3-D488-81E3-AF0BDAF61221}" dt="2025-02-21T12:35:10.457" v="467" actId="14100"/>
          <ac:picMkLst>
            <pc:docMk/>
            <pc:sldMk cId="2012013734" sldId="263"/>
            <ac:picMk id="4" creationId="{67C649D6-5245-AC65-F1DB-1BDA9692BE8D}"/>
          </ac:picMkLst>
        </pc:picChg>
      </pc:sldChg>
      <pc:sldChg chg="addSp delSp modSp">
        <pc:chgData name="Sophie France (2404157)" userId="S::2404157@student.uwtsd.ac.uk::266a7c21-e41c-47ad-a023-83212a5f3115" providerId="AD" clId="Web-{9E9D85A6-F4D3-D488-81E3-AF0BDAF61221}" dt="2025-02-22T11:50:25.937" v="1391" actId="20577"/>
        <pc:sldMkLst>
          <pc:docMk/>
          <pc:sldMk cId="3201582299" sldId="266"/>
        </pc:sldMkLst>
        <pc:spChg chg="del mod">
          <ac:chgData name="Sophie France (2404157)" userId="S::2404157@student.uwtsd.ac.uk::266a7c21-e41c-47ad-a023-83212a5f3115" providerId="AD" clId="Web-{9E9D85A6-F4D3-D488-81E3-AF0BDAF61221}" dt="2025-02-22T11:28:59.059" v="788"/>
          <ac:spMkLst>
            <pc:docMk/>
            <pc:sldMk cId="3201582299" sldId="266"/>
            <ac:spMk id="5" creationId="{ED2C2F22-C9CC-A265-61F1-128D28AF33F7}"/>
          </ac:spMkLst>
        </pc:spChg>
        <pc:spChg chg="mod">
          <ac:chgData name="Sophie France (2404157)" userId="S::2404157@student.uwtsd.ac.uk::266a7c21-e41c-47ad-a023-83212a5f3115" providerId="AD" clId="Web-{9E9D85A6-F4D3-D488-81E3-AF0BDAF61221}" dt="2025-02-22T11:29:32.483" v="820" actId="20577"/>
          <ac:spMkLst>
            <pc:docMk/>
            <pc:sldMk cId="3201582299" sldId="266"/>
            <ac:spMk id="6" creationId="{B3A778E4-2C1A-2E12-83B0-E03E42E8DA07}"/>
          </ac:spMkLst>
        </pc:spChg>
        <pc:spChg chg="add mod">
          <ac:chgData name="Sophie France (2404157)" userId="S::2404157@student.uwtsd.ac.uk::266a7c21-e41c-47ad-a023-83212a5f3115" providerId="AD" clId="Web-{9E9D85A6-F4D3-D488-81E3-AF0BDAF61221}" dt="2025-02-22T11:50:25.937" v="1391" actId="20577"/>
          <ac:spMkLst>
            <pc:docMk/>
            <pc:sldMk cId="3201582299" sldId="266"/>
            <ac:spMk id="8" creationId="{14651ABB-205E-3925-AA96-C8EAE3E02CA2}"/>
          </ac:spMkLst>
        </pc:spChg>
        <pc:spChg chg="add mod">
          <ac:chgData name="Sophie France (2404157)" userId="S::2404157@student.uwtsd.ac.uk::266a7c21-e41c-47ad-a023-83212a5f3115" providerId="AD" clId="Web-{9E9D85A6-F4D3-D488-81E3-AF0BDAF61221}" dt="2025-02-22T11:48:31.821" v="1374" actId="20577"/>
          <ac:spMkLst>
            <pc:docMk/>
            <pc:sldMk cId="3201582299" sldId="266"/>
            <ac:spMk id="9" creationId="{A5D8FC0E-FC5E-F6D0-CF8F-9B35DE94AC6B}"/>
          </ac:spMkLst>
        </pc:spChg>
        <pc:picChg chg="mod">
          <ac:chgData name="Sophie France (2404157)" userId="S::2404157@student.uwtsd.ac.uk::266a7c21-e41c-47ad-a023-83212a5f3115" providerId="AD" clId="Web-{9E9D85A6-F4D3-D488-81E3-AF0BDAF61221}" dt="2025-02-22T11:29:06.294" v="791" actId="1076"/>
          <ac:picMkLst>
            <pc:docMk/>
            <pc:sldMk cId="3201582299" sldId="266"/>
            <ac:picMk id="7" creationId="{D5363115-78D4-CF47-05B9-715EB706ACCC}"/>
          </ac:picMkLst>
        </pc:picChg>
      </pc:sldChg>
      <pc:sldChg chg="modSp">
        <pc:chgData name="Sophie France (2404157)" userId="S::2404157@student.uwtsd.ac.uk::266a7c21-e41c-47ad-a023-83212a5f3115" providerId="AD" clId="Web-{9E9D85A6-F4D3-D488-81E3-AF0BDAF61221}" dt="2025-02-21T11:48:45.849" v="126" actId="1076"/>
        <pc:sldMkLst>
          <pc:docMk/>
          <pc:sldMk cId="67653577" sldId="270"/>
        </pc:sldMkLst>
        <pc:spChg chg="mod">
          <ac:chgData name="Sophie France (2404157)" userId="S::2404157@student.uwtsd.ac.uk::266a7c21-e41c-47ad-a023-83212a5f3115" providerId="AD" clId="Web-{9E9D85A6-F4D3-D488-81E3-AF0BDAF61221}" dt="2025-02-21T11:48:45.849" v="126" actId="1076"/>
          <ac:spMkLst>
            <pc:docMk/>
            <pc:sldMk cId="67653577" sldId="270"/>
            <ac:spMk id="6" creationId="{1285A47D-5283-432F-F218-7E80C7449DAC}"/>
          </ac:spMkLst>
        </pc:spChg>
      </pc:sldChg>
      <pc:sldChg chg="addSp delSp modSp">
        <pc:chgData name="Sophie France (2404157)" userId="S::2404157@student.uwtsd.ac.uk::266a7c21-e41c-47ad-a023-83212a5f3115" providerId="AD" clId="Web-{9E9D85A6-F4D3-D488-81E3-AF0BDAF61221}" dt="2025-02-22T12:49:52.017" v="1424" actId="1076"/>
        <pc:sldMkLst>
          <pc:docMk/>
          <pc:sldMk cId="3353983572" sldId="274"/>
        </pc:sldMkLst>
        <pc:spChg chg="mod">
          <ac:chgData name="Sophie France (2404157)" userId="S::2404157@student.uwtsd.ac.uk::266a7c21-e41c-47ad-a023-83212a5f3115" providerId="AD" clId="Web-{9E9D85A6-F4D3-D488-81E3-AF0BDAF61221}" dt="2025-02-20T21:23:24.854" v="92" actId="20577"/>
          <ac:spMkLst>
            <pc:docMk/>
            <pc:sldMk cId="3353983572" sldId="274"/>
            <ac:spMk id="3" creationId="{F04076D4-2112-C104-9CAE-66967ECD3F1E}"/>
          </ac:spMkLst>
        </pc:spChg>
        <pc:spChg chg="add mod">
          <ac:chgData name="Sophie France (2404157)" userId="S::2404157@student.uwtsd.ac.uk::266a7c21-e41c-47ad-a023-83212a5f3115" providerId="AD" clId="Web-{9E9D85A6-F4D3-D488-81E3-AF0BDAF61221}" dt="2025-02-21T12:56:29.175" v="640" actId="20577"/>
          <ac:spMkLst>
            <pc:docMk/>
            <pc:sldMk cId="3353983572" sldId="274"/>
            <ac:spMk id="5" creationId="{A5D87990-5130-6D08-810C-7E25CD21C499}"/>
          </ac:spMkLst>
        </pc:spChg>
        <pc:spChg chg="add del mod">
          <ac:chgData name="Sophie France (2404157)" userId="S::2404157@student.uwtsd.ac.uk::266a7c21-e41c-47ad-a023-83212a5f3115" providerId="AD" clId="Web-{9E9D85A6-F4D3-D488-81E3-AF0BDAF61221}" dt="2025-02-22T12:49:52.017" v="1424" actId="1076"/>
          <ac:spMkLst>
            <pc:docMk/>
            <pc:sldMk cId="3353983572" sldId="274"/>
            <ac:spMk id="7" creationId="{A41289D9-0783-9209-AB76-DC1AF09A6DA8}"/>
          </ac:spMkLst>
        </pc:spChg>
        <pc:picChg chg="mod">
          <ac:chgData name="Sophie France (2404157)" userId="S::2404157@student.uwtsd.ac.uk::266a7c21-e41c-47ad-a023-83212a5f3115" providerId="AD" clId="Web-{9E9D85A6-F4D3-D488-81E3-AF0BDAF61221}" dt="2025-02-21T12:55:31.077" v="626" actId="14100"/>
          <ac:picMkLst>
            <pc:docMk/>
            <pc:sldMk cId="3353983572" sldId="274"/>
            <ac:picMk id="4" creationId="{06547F1D-2E8E-1716-C60A-8974854A6538}"/>
          </ac:picMkLst>
        </pc:picChg>
        <pc:picChg chg="add mod">
          <ac:chgData name="Sophie France (2404157)" userId="S::2404157@student.uwtsd.ac.uk::266a7c21-e41c-47ad-a023-83212a5f3115" providerId="AD" clId="Web-{9E9D85A6-F4D3-D488-81E3-AF0BDAF61221}" dt="2025-02-21T12:55:39.390" v="628" actId="1076"/>
          <ac:picMkLst>
            <pc:docMk/>
            <pc:sldMk cId="3353983572" sldId="274"/>
            <ac:picMk id="6" creationId="{2D693954-4699-7533-7BC7-30667AF2AF4F}"/>
          </ac:picMkLst>
        </pc:picChg>
      </pc:sldChg>
      <pc:sldChg chg="addSp delSp modSp add del mod setBg">
        <pc:chgData name="Sophie France (2404157)" userId="S::2404157@student.uwtsd.ac.uk::266a7c21-e41c-47ad-a023-83212a5f3115" providerId="AD" clId="Web-{9E9D85A6-F4D3-D488-81E3-AF0BDAF61221}" dt="2025-02-22T13:56:48.930" v="1654" actId="20577"/>
        <pc:sldMkLst>
          <pc:docMk/>
          <pc:sldMk cId="2122183343" sldId="278"/>
        </pc:sldMkLst>
        <pc:spChg chg="mod">
          <ac:chgData name="Sophie France (2404157)" userId="S::2404157@student.uwtsd.ac.uk::266a7c21-e41c-47ad-a023-83212a5f3115" providerId="AD" clId="Web-{9E9D85A6-F4D3-D488-81E3-AF0BDAF61221}" dt="2025-02-22T13:03:57.168" v="1507"/>
          <ac:spMkLst>
            <pc:docMk/>
            <pc:sldMk cId="2122183343" sldId="278"/>
            <ac:spMk id="2" creationId="{AEF33919-F9A3-E36D-CDB1-9B64909B75D2}"/>
          </ac:spMkLst>
        </pc:spChg>
        <pc:spChg chg="add del mod">
          <ac:chgData name="Sophie France (2404157)" userId="S::2404157@student.uwtsd.ac.uk::266a7c21-e41c-47ad-a023-83212a5f3115" providerId="AD" clId="Web-{9E9D85A6-F4D3-D488-81E3-AF0BDAF61221}" dt="2025-02-22T13:05:11.220" v="1524"/>
          <ac:spMkLst>
            <pc:docMk/>
            <pc:sldMk cId="2122183343" sldId="278"/>
            <ac:spMk id="5" creationId="{F00D61F0-F85D-8C54-8055-FAC25B7AAE22}"/>
          </ac:spMkLst>
        </pc:spChg>
        <pc:spChg chg="add mod">
          <ac:chgData name="Sophie France (2404157)" userId="S::2404157@student.uwtsd.ac.uk::266a7c21-e41c-47ad-a023-83212a5f3115" providerId="AD" clId="Web-{9E9D85A6-F4D3-D488-81E3-AF0BDAF61221}" dt="2025-02-22T13:56:48.930" v="1654" actId="20577"/>
          <ac:spMkLst>
            <pc:docMk/>
            <pc:sldMk cId="2122183343" sldId="278"/>
            <ac:spMk id="6" creationId="{416317EF-AB74-D668-4EF0-03D9C4CE0F40}"/>
          </ac:spMkLst>
        </pc:spChg>
        <pc:spChg chg="del">
          <ac:chgData name="Sophie France (2404157)" userId="S::2404157@student.uwtsd.ac.uk::266a7c21-e41c-47ad-a023-83212a5f3115" providerId="AD" clId="Web-{9E9D85A6-F4D3-D488-81E3-AF0BDAF61221}" dt="2025-02-22T13:03:57.168" v="1507"/>
          <ac:spMkLst>
            <pc:docMk/>
            <pc:sldMk cId="2122183343" sldId="278"/>
            <ac:spMk id="14" creationId="{EB6D1D7F-141C-4D8E-BFBA-D95B68E16385}"/>
          </ac:spMkLst>
        </pc:spChg>
        <pc:spChg chg="del">
          <ac:chgData name="Sophie France (2404157)" userId="S::2404157@student.uwtsd.ac.uk::266a7c21-e41c-47ad-a023-83212a5f3115" providerId="AD" clId="Web-{9E9D85A6-F4D3-D488-81E3-AF0BDAF61221}" dt="2025-02-22T13:03:57.168" v="1507"/>
          <ac:spMkLst>
            <pc:docMk/>
            <pc:sldMk cId="2122183343" sldId="278"/>
            <ac:spMk id="15" creationId="{558DA214-7FDA-4C9D-A7CF-9AD725E290E1}"/>
          </ac:spMkLst>
        </pc:spChg>
        <pc:spChg chg="mod">
          <ac:chgData name="Sophie France (2404157)" userId="S::2404157@student.uwtsd.ac.uk::266a7c21-e41c-47ad-a023-83212a5f3115" providerId="AD" clId="Web-{9E9D85A6-F4D3-D488-81E3-AF0BDAF61221}" dt="2025-02-22T13:03:57.168" v="1507"/>
          <ac:spMkLst>
            <pc:docMk/>
            <pc:sldMk cId="2122183343" sldId="278"/>
            <ac:spMk id="16" creationId="{57776BC8-CC77-39CD-33F2-FF0DE9EA51B1}"/>
          </ac:spMkLst>
        </pc:spChg>
        <pc:spChg chg="add del">
          <ac:chgData name="Sophie France (2404157)" userId="S::2404157@student.uwtsd.ac.uk::266a7c21-e41c-47ad-a023-83212a5f3115" providerId="AD" clId="Web-{9E9D85A6-F4D3-D488-81E3-AF0BDAF61221}" dt="2025-02-22T13:04:06.278" v="1510"/>
          <ac:spMkLst>
            <pc:docMk/>
            <pc:sldMk cId="2122183343" sldId="278"/>
            <ac:spMk id="21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9E9D85A6-F4D3-D488-81E3-AF0BDAF61221}" dt="2025-02-22T13:04:06.278" v="1510"/>
          <ac:spMkLst>
            <pc:docMk/>
            <pc:sldMk cId="2122183343" sldId="278"/>
            <ac:spMk id="23" creationId="{27248369-464E-49D1-91FC-BC34A50A66D2}"/>
          </ac:spMkLst>
        </pc:spChg>
        <pc:spChg chg="add mod">
          <ac:chgData name="Sophie France (2404157)" userId="S::2404157@student.uwtsd.ac.uk::266a7c21-e41c-47ad-a023-83212a5f3115" providerId="AD" clId="Web-{9E9D85A6-F4D3-D488-81E3-AF0BDAF61221}" dt="2025-02-22T13:04:21.654" v="1511"/>
          <ac:spMkLst>
            <pc:docMk/>
            <pc:sldMk cId="2122183343" sldId="278"/>
            <ac:spMk id="28" creationId="{EB6D1D7F-141C-4D8E-BFBA-D95B68E16385}"/>
          </ac:spMkLst>
        </pc:spChg>
        <pc:spChg chg="add mod">
          <ac:chgData name="Sophie France (2404157)" userId="S::2404157@student.uwtsd.ac.uk::266a7c21-e41c-47ad-a023-83212a5f3115" providerId="AD" clId="Web-{9E9D85A6-F4D3-D488-81E3-AF0BDAF61221}" dt="2025-02-22T13:04:25.966" v="1512"/>
          <ac:spMkLst>
            <pc:docMk/>
            <pc:sldMk cId="2122183343" sldId="278"/>
            <ac:spMk id="30" creationId="{27248369-464E-49D1-91FC-BC34A50A66D2}"/>
          </ac:spMkLst>
        </pc:spChg>
        <pc:picChg chg="add mod">
          <ac:chgData name="Sophie France (2404157)" userId="S::2404157@student.uwtsd.ac.uk::266a7c21-e41c-47ad-a023-83212a5f3115" providerId="AD" clId="Web-{9E9D85A6-F4D3-D488-81E3-AF0BDAF61221}" dt="2025-02-22T13:04:06.278" v="1510"/>
          <ac:picMkLst>
            <pc:docMk/>
            <pc:sldMk cId="2122183343" sldId="278"/>
            <ac:picMk id="3" creationId="{A7A2655E-8F48-CE05-CB79-DB929C47BA0D}"/>
          </ac:picMkLst>
        </pc:picChg>
        <pc:picChg chg="add del">
          <ac:chgData name="Sophie France (2404157)" userId="S::2404157@student.uwtsd.ac.uk::266a7c21-e41c-47ad-a023-83212a5f3115" providerId="AD" clId="Web-{9E9D85A6-F4D3-D488-81E3-AF0BDAF61221}" dt="2025-02-22T13:03:20.260" v="1492"/>
          <ac:picMkLst>
            <pc:docMk/>
            <pc:sldMk cId="2122183343" sldId="278"/>
            <ac:picMk id="4" creationId="{7A7DE7BE-1818-0DC0-0623-02A231173576}"/>
          </ac:picMkLst>
        </pc:picChg>
      </pc:sldChg>
      <pc:sldChg chg="addSp delSp modSp new del mod setBg setClrOvrMap">
        <pc:chgData name="Sophie France (2404157)" userId="S::2404157@student.uwtsd.ac.uk::266a7c21-e41c-47ad-a023-83212a5f3115" providerId="AD" clId="Web-{9E9D85A6-F4D3-D488-81E3-AF0BDAF61221}" dt="2025-02-22T13:02:23.414" v="1481"/>
        <pc:sldMkLst>
          <pc:docMk/>
          <pc:sldMk cId="1408953325" sldId="287"/>
        </pc:sldMkLst>
        <pc:spChg chg="mod">
          <ac:chgData name="Sophie France (2404157)" userId="S::2404157@student.uwtsd.ac.uk::266a7c21-e41c-47ad-a023-83212a5f3115" providerId="AD" clId="Web-{9E9D85A6-F4D3-D488-81E3-AF0BDAF61221}" dt="2025-02-22T13:02:17.539" v="1478" actId="20577"/>
          <ac:spMkLst>
            <pc:docMk/>
            <pc:sldMk cId="1408953325" sldId="287"/>
            <ac:spMk id="2" creationId="{87F393EB-70D6-F2B1-0189-E21096E56AF6}"/>
          </ac:spMkLst>
        </pc:spChg>
        <pc:spChg chg="add del">
          <ac:chgData name="Sophie France (2404157)" userId="S::2404157@student.uwtsd.ac.uk::266a7c21-e41c-47ad-a023-83212a5f3115" providerId="AD" clId="Web-{9E9D85A6-F4D3-D488-81E3-AF0BDAF61221}" dt="2025-02-22T13:02:15.867" v="1470"/>
          <ac:spMkLst>
            <pc:docMk/>
            <pc:sldMk cId="1408953325" sldId="287"/>
            <ac:spMk id="3" creationId="{1DAB3917-64B1-5879-A378-21B44D8F4C50}"/>
          </ac:spMkLst>
        </pc:spChg>
        <pc:spChg chg="add del mod">
          <ac:chgData name="Sophie France (2404157)" userId="S::2404157@student.uwtsd.ac.uk::266a7c21-e41c-47ad-a023-83212a5f3115" providerId="AD" clId="Web-{9E9D85A6-F4D3-D488-81E3-AF0BDAF61221}" dt="2025-02-22T13:02:04.367" v="1463"/>
          <ac:spMkLst>
            <pc:docMk/>
            <pc:sldMk cId="1408953325" sldId="287"/>
            <ac:spMk id="7" creationId="{15F25935-B638-7C34-7441-F4846EBFED25}"/>
          </ac:spMkLst>
        </pc:spChg>
        <pc:spChg chg="add del">
          <ac:chgData name="Sophie France (2404157)" userId="S::2404157@student.uwtsd.ac.uk::266a7c21-e41c-47ad-a023-83212a5f3115" providerId="AD" clId="Web-{9E9D85A6-F4D3-D488-81E3-AF0BDAF61221}" dt="2025-02-22T13:01:05.473" v="1455"/>
          <ac:spMkLst>
            <pc:docMk/>
            <pc:sldMk cId="1408953325" sldId="287"/>
            <ac:spMk id="8" creationId="{33C6480F-E73A-C889-F328-125E2079CC89}"/>
          </ac:spMkLst>
        </pc:spChg>
        <pc:spChg chg="add del">
          <ac:chgData name="Sophie France (2404157)" userId="S::2404157@student.uwtsd.ac.uk::266a7c21-e41c-47ad-a023-83212a5f3115" providerId="AD" clId="Web-{9E9D85A6-F4D3-D488-81E3-AF0BDAF61221}" dt="2025-02-22T13:01:05.473" v="1455"/>
          <ac:spMkLst>
            <pc:docMk/>
            <pc:sldMk cId="1408953325" sldId="287"/>
            <ac:spMk id="11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9E9D85A6-F4D3-D488-81E3-AF0BDAF61221}" dt="2025-02-22T13:01:05.473" v="1455"/>
          <ac:spMkLst>
            <pc:docMk/>
            <pc:sldMk cId="1408953325" sldId="287"/>
            <ac:spMk id="13" creationId="{27248369-464E-49D1-91FC-BC34A50A66D2}"/>
          </ac:spMkLst>
        </pc:spChg>
        <pc:spChg chg="add del mod">
          <ac:chgData name="Sophie France (2404157)" userId="S::2404157@student.uwtsd.ac.uk::266a7c21-e41c-47ad-a023-83212a5f3115" providerId="AD" clId="Web-{9E9D85A6-F4D3-D488-81E3-AF0BDAF61221}" dt="2025-02-22T13:02:13.242" v="1469"/>
          <ac:spMkLst>
            <pc:docMk/>
            <pc:sldMk cId="1408953325" sldId="287"/>
            <ac:spMk id="15" creationId="{EB6D1D7F-141C-4D8E-BFBA-D95B68E16385}"/>
          </ac:spMkLst>
        </pc:spChg>
        <pc:spChg chg="add del mod">
          <ac:chgData name="Sophie France (2404157)" userId="S::2404157@student.uwtsd.ac.uk::266a7c21-e41c-47ad-a023-83212a5f3115" providerId="AD" clId="Web-{9E9D85A6-F4D3-D488-81E3-AF0BDAF61221}" dt="2025-02-22T13:02:13.242" v="1469"/>
          <ac:spMkLst>
            <pc:docMk/>
            <pc:sldMk cId="1408953325" sldId="287"/>
            <ac:spMk id="16" creationId="{27248369-464E-49D1-91FC-BC34A50A66D2}"/>
          </ac:spMkLst>
        </pc:spChg>
        <pc:spChg chg="add del mod">
          <ac:chgData name="Sophie France (2404157)" userId="S::2404157@student.uwtsd.ac.uk::266a7c21-e41c-47ad-a023-83212a5f3115" providerId="AD" clId="Web-{9E9D85A6-F4D3-D488-81E3-AF0BDAF61221}" dt="2025-02-22T13:02:13.242" v="1469"/>
          <ac:spMkLst>
            <pc:docMk/>
            <pc:sldMk cId="1408953325" sldId="287"/>
            <ac:spMk id="17" creationId="{ACECDA8A-036A-071D-F04D-AFFE1207700D}"/>
          </ac:spMkLst>
        </pc:spChg>
        <pc:picChg chg="add del mod ord">
          <ac:chgData name="Sophie France (2404157)" userId="S::2404157@student.uwtsd.ac.uk::266a7c21-e41c-47ad-a023-83212a5f3115" providerId="AD" clId="Web-{9E9D85A6-F4D3-D488-81E3-AF0BDAF61221}" dt="2025-02-22T13:02:15.867" v="1470"/>
          <ac:picMkLst>
            <pc:docMk/>
            <pc:sldMk cId="1408953325" sldId="287"/>
            <ac:picMk id="4" creationId="{A00A89C7-C52E-CFD0-B7EA-EBCDE35D3E7F}"/>
          </ac:picMkLst>
        </pc:picChg>
        <pc:picChg chg="add del mod ord">
          <ac:chgData name="Sophie France (2404157)" userId="S::2404157@student.uwtsd.ac.uk::266a7c21-e41c-47ad-a023-83212a5f3115" providerId="AD" clId="Web-{9E9D85A6-F4D3-D488-81E3-AF0BDAF61221}" dt="2025-02-22T13:02:05.163" v="1464"/>
          <ac:picMkLst>
            <pc:docMk/>
            <pc:sldMk cId="1408953325" sldId="287"/>
            <ac:picMk id="5" creationId="{4D25F389-8531-7920-E807-35A9C26769F3}"/>
          </ac:picMkLst>
        </pc:picChg>
      </pc:sldChg>
    </pc:docChg>
  </pc:docChgLst>
  <pc:docChgLst>
    <pc:chgData name="Sophie France (2404157)" userId="S::2404157@student.uwtsd.ac.uk::266a7c21-e41c-47ad-a023-83212a5f3115" providerId="AD" clId="Web-{1E32B49D-E7B9-4BA9-360B-206E6D8A8E9B}"/>
    <pc:docChg chg="addSld modSld">
      <pc:chgData name="Sophie France (2404157)" userId="S::2404157@student.uwtsd.ac.uk::266a7c21-e41c-47ad-a023-83212a5f3115" providerId="AD" clId="Web-{1E32B49D-E7B9-4BA9-360B-206E6D8A8E9B}" dt="2025-03-03T13:49:20.064" v="555" actId="20577"/>
      <pc:docMkLst>
        <pc:docMk/>
      </pc:docMkLst>
      <pc:sldChg chg="modSp">
        <pc:chgData name="Sophie France (2404157)" userId="S::2404157@student.uwtsd.ac.uk::266a7c21-e41c-47ad-a023-83212a5f3115" providerId="AD" clId="Web-{1E32B49D-E7B9-4BA9-360B-206E6D8A8E9B}" dt="2025-03-03T13:46:02.418" v="515" actId="20577"/>
        <pc:sldMkLst>
          <pc:docMk/>
          <pc:sldMk cId="963609509" sldId="257"/>
        </pc:sldMkLst>
        <pc:spChg chg="mod">
          <ac:chgData name="Sophie France (2404157)" userId="S::2404157@student.uwtsd.ac.uk::266a7c21-e41c-47ad-a023-83212a5f3115" providerId="AD" clId="Web-{1E32B49D-E7B9-4BA9-360B-206E6D8A8E9B}" dt="2025-03-03T13:46:02.418" v="515" actId="20577"/>
          <ac:spMkLst>
            <pc:docMk/>
            <pc:sldMk cId="963609509" sldId="257"/>
            <ac:spMk id="3" creationId="{B40CD288-E8EF-7F70-93BC-78255D22E6BF}"/>
          </ac:spMkLst>
        </pc:spChg>
      </pc:sldChg>
      <pc:sldChg chg="addSp delSp modSp">
        <pc:chgData name="Sophie France (2404157)" userId="S::2404157@student.uwtsd.ac.uk::266a7c21-e41c-47ad-a023-83212a5f3115" providerId="AD" clId="Web-{1E32B49D-E7B9-4BA9-360B-206E6D8A8E9B}" dt="2025-03-03T11:06:09.586" v="7" actId="1076"/>
        <pc:sldMkLst>
          <pc:docMk/>
          <pc:sldMk cId="3847261731" sldId="258"/>
        </pc:sldMkLst>
        <pc:picChg chg="del">
          <ac:chgData name="Sophie France (2404157)" userId="S::2404157@student.uwtsd.ac.uk::266a7c21-e41c-47ad-a023-83212a5f3115" providerId="AD" clId="Web-{1E32B49D-E7B9-4BA9-360B-206E6D8A8E9B}" dt="2025-03-03T11:05:54.742" v="4"/>
          <ac:picMkLst>
            <pc:docMk/>
            <pc:sldMk cId="3847261731" sldId="258"/>
            <ac:picMk id="4" creationId="{702ECF9F-9286-FA97-FF8B-3CAA584FC771}"/>
          </ac:picMkLst>
        </pc:picChg>
        <pc:picChg chg="add mod">
          <ac:chgData name="Sophie France (2404157)" userId="S::2404157@student.uwtsd.ac.uk::266a7c21-e41c-47ad-a023-83212a5f3115" providerId="AD" clId="Web-{1E32B49D-E7B9-4BA9-360B-206E6D8A8E9B}" dt="2025-03-03T11:06:09.586" v="7" actId="1076"/>
          <ac:picMkLst>
            <pc:docMk/>
            <pc:sldMk cId="3847261731" sldId="258"/>
            <ac:picMk id="5" creationId="{86471059-59AA-A11F-1B16-FD7F597C054A}"/>
          </ac:picMkLst>
        </pc:picChg>
      </pc:sldChg>
      <pc:sldChg chg="modSp">
        <pc:chgData name="Sophie France (2404157)" userId="S::2404157@student.uwtsd.ac.uk::266a7c21-e41c-47ad-a023-83212a5f3115" providerId="AD" clId="Web-{1E32B49D-E7B9-4BA9-360B-206E6D8A8E9B}" dt="2025-03-03T13:25:38.921" v="356" actId="20577"/>
        <pc:sldMkLst>
          <pc:docMk/>
          <pc:sldMk cId="963555563" sldId="259"/>
        </pc:sldMkLst>
        <pc:spChg chg="mod">
          <ac:chgData name="Sophie France (2404157)" userId="S::2404157@student.uwtsd.ac.uk::266a7c21-e41c-47ad-a023-83212a5f3115" providerId="AD" clId="Web-{1E32B49D-E7B9-4BA9-360B-206E6D8A8E9B}" dt="2025-03-03T13:25:38.921" v="356" actId="20577"/>
          <ac:spMkLst>
            <pc:docMk/>
            <pc:sldMk cId="963555563" sldId="259"/>
            <ac:spMk id="8" creationId="{9B90E8EA-24A1-792B-F07D-544088C9F230}"/>
          </ac:spMkLst>
        </pc:spChg>
      </pc:sldChg>
      <pc:sldChg chg="modSp">
        <pc:chgData name="Sophie France (2404157)" userId="S::2404157@student.uwtsd.ac.uk::266a7c21-e41c-47ad-a023-83212a5f3115" providerId="AD" clId="Web-{1E32B49D-E7B9-4BA9-360B-206E6D8A8E9B}" dt="2025-03-03T13:39:32.722" v="456" actId="20577"/>
        <pc:sldMkLst>
          <pc:docMk/>
          <pc:sldMk cId="3694497533" sldId="260"/>
        </pc:sldMkLst>
        <pc:spChg chg="mod">
          <ac:chgData name="Sophie France (2404157)" userId="S::2404157@student.uwtsd.ac.uk::266a7c21-e41c-47ad-a023-83212a5f3115" providerId="AD" clId="Web-{1E32B49D-E7B9-4BA9-360B-206E6D8A8E9B}" dt="2025-03-03T13:35:45.654" v="405" actId="20577"/>
          <ac:spMkLst>
            <pc:docMk/>
            <pc:sldMk cId="3694497533" sldId="260"/>
            <ac:spMk id="3" creationId="{8E1D1EC0-EEC6-9541-C1B7-F70EDB9BF068}"/>
          </ac:spMkLst>
        </pc:spChg>
        <pc:spChg chg="mod">
          <ac:chgData name="Sophie France (2404157)" userId="S::2404157@student.uwtsd.ac.uk::266a7c21-e41c-47ad-a023-83212a5f3115" providerId="AD" clId="Web-{1E32B49D-E7B9-4BA9-360B-206E6D8A8E9B}" dt="2025-03-03T13:39:32.722" v="456" actId="20577"/>
          <ac:spMkLst>
            <pc:docMk/>
            <pc:sldMk cId="3694497533" sldId="260"/>
            <ac:spMk id="30" creationId="{21A0D2BE-5C05-67FD-A749-72E4503355F6}"/>
          </ac:spMkLst>
        </pc:spChg>
      </pc:sldChg>
      <pc:sldChg chg="modSp">
        <pc:chgData name="Sophie France (2404157)" userId="S::2404157@student.uwtsd.ac.uk::266a7c21-e41c-47ad-a023-83212a5f3115" providerId="AD" clId="Web-{1E32B49D-E7B9-4BA9-360B-206E6D8A8E9B}" dt="2025-03-03T13:27:10.407" v="373" actId="20577"/>
        <pc:sldMkLst>
          <pc:docMk/>
          <pc:sldMk cId="2012013734" sldId="263"/>
        </pc:sldMkLst>
        <pc:spChg chg="mod">
          <ac:chgData name="Sophie France (2404157)" userId="S::2404157@student.uwtsd.ac.uk::266a7c21-e41c-47ad-a023-83212a5f3115" providerId="AD" clId="Web-{1E32B49D-E7B9-4BA9-360B-206E6D8A8E9B}" dt="2025-03-03T13:27:10.407" v="373" actId="20577"/>
          <ac:spMkLst>
            <pc:docMk/>
            <pc:sldMk cId="2012013734" sldId="263"/>
            <ac:spMk id="9" creationId="{195B0506-6ACA-9544-9826-B38F1959E26E}"/>
          </ac:spMkLst>
        </pc:spChg>
      </pc:sldChg>
      <pc:sldChg chg="modSp">
        <pc:chgData name="Sophie France (2404157)" userId="S::2404157@student.uwtsd.ac.uk::266a7c21-e41c-47ad-a023-83212a5f3115" providerId="AD" clId="Web-{1E32B49D-E7B9-4BA9-360B-206E6D8A8E9B}" dt="2025-03-03T13:36:23.764" v="424" actId="20577"/>
        <pc:sldMkLst>
          <pc:docMk/>
          <pc:sldMk cId="1977497612" sldId="264"/>
        </pc:sldMkLst>
        <pc:spChg chg="mod">
          <ac:chgData name="Sophie France (2404157)" userId="S::2404157@student.uwtsd.ac.uk::266a7c21-e41c-47ad-a023-83212a5f3115" providerId="AD" clId="Web-{1E32B49D-E7B9-4BA9-360B-206E6D8A8E9B}" dt="2025-03-03T13:36:20.498" v="422" actId="20577"/>
          <ac:spMkLst>
            <pc:docMk/>
            <pc:sldMk cId="1977497612" sldId="264"/>
            <ac:spMk id="9" creationId="{5E70C4E7-96A7-71FA-C19B-CF9BB30012CE}"/>
          </ac:spMkLst>
        </pc:spChg>
        <pc:spChg chg="mod">
          <ac:chgData name="Sophie France (2404157)" userId="S::2404157@student.uwtsd.ac.uk::266a7c21-e41c-47ad-a023-83212a5f3115" providerId="AD" clId="Web-{1E32B49D-E7B9-4BA9-360B-206E6D8A8E9B}" dt="2025-03-03T13:36:23.764" v="424" actId="20577"/>
          <ac:spMkLst>
            <pc:docMk/>
            <pc:sldMk cId="1977497612" sldId="264"/>
            <ac:spMk id="12" creationId="{D6D31976-3D4A-A39E-97B2-E96CBD9A5C8D}"/>
          </ac:spMkLst>
        </pc:spChg>
      </pc:sldChg>
      <pc:sldChg chg="modSp">
        <pc:chgData name="Sophie France (2404157)" userId="S::2404157@student.uwtsd.ac.uk::266a7c21-e41c-47ad-a023-83212a5f3115" providerId="AD" clId="Web-{1E32B49D-E7B9-4BA9-360B-206E6D8A8E9B}" dt="2025-03-03T13:27:27.345" v="379" actId="20577"/>
        <pc:sldMkLst>
          <pc:docMk/>
          <pc:sldMk cId="3201582299" sldId="266"/>
        </pc:sldMkLst>
        <pc:spChg chg="mod">
          <ac:chgData name="Sophie France (2404157)" userId="S::2404157@student.uwtsd.ac.uk::266a7c21-e41c-47ad-a023-83212a5f3115" providerId="AD" clId="Web-{1E32B49D-E7B9-4BA9-360B-206E6D8A8E9B}" dt="2025-03-03T13:27:27.345" v="379" actId="20577"/>
          <ac:spMkLst>
            <pc:docMk/>
            <pc:sldMk cId="3201582299" sldId="266"/>
            <ac:spMk id="5" creationId="{1F186272-9C10-6B81-804F-F0EFD2D76719}"/>
          </ac:spMkLst>
        </pc:spChg>
      </pc:sldChg>
      <pc:sldChg chg="addSp delSp modSp">
        <pc:chgData name="Sophie France (2404157)" userId="S::2404157@student.uwtsd.ac.uk::266a7c21-e41c-47ad-a023-83212a5f3115" providerId="AD" clId="Web-{1E32B49D-E7B9-4BA9-360B-206E6D8A8E9B}" dt="2025-03-03T11:08:59.731" v="14" actId="1076"/>
        <pc:sldMkLst>
          <pc:docMk/>
          <pc:sldMk cId="67653577" sldId="270"/>
        </pc:sldMkLst>
        <pc:spChg chg="del">
          <ac:chgData name="Sophie France (2404157)" userId="S::2404157@student.uwtsd.ac.uk::266a7c21-e41c-47ad-a023-83212a5f3115" providerId="AD" clId="Web-{1E32B49D-E7B9-4BA9-360B-206E6D8A8E9B}" dt="2025-03-03T11:08:49.809" v="13"/>
          <ac:spMkLst>
            <pc:docMk/>
            <pc:sldMk cId="67653577" sldId="270"/>
            <ac:spMk id="17" creationId="{CD1FC405-1C87-1BFE-66C2-B1911693854E}"/>
          </ac:spMkLst>
        </pc:spChg>
        <pc:picChg chg="add mod ord">
          <ac:chgData name="Sophie France (2404157)" userId="S::2404157@student.uwtsd.ac.uk::266a7c21-e41c-47ad-a023-83212a5f3115" providerId="AD" clId="Web-{1E32B49D-E7B9-4BA9-360B-206E6D8A8E9B}" dt="2025-03-03T11:08:59.731" v="14" actId="1076"/>
          <ac:picMkLst>
            <pc:docMk/>
            <pc:sldMk cId="67653577" sldId="270"/>
            <ac:picMk id="3" creationId="{59A00D13-761D-0E53-4B05-203399BB5DFE}"/>
          </ac:picMkLst>
        </pc:picChg>
        <pc:picChg chg="del">
          <ac:chgData name="Sophie France (2404157)" userId="S::2404157@student.uwtsd.ac.uk::266a7c21-e41c-47ad-a023-83212a5f3115" providerId="AD" clId="Web-{1E32B49D-E7B9-4BA9-360B-206E6D8A8E9B}" dt="2025-03-03T11:08:18.855" v="12"/>
          <ac:picMkLst>
            <pc:docMk/>
            <pc:sldMk cId="67653577" sldId="270"/>
            <ac:picMk id="5" creationId="{E498FECD-01E6-80D0-A653-A519A19139F9}"/>
          </ac:picMkLst>
        </pc:picChg>
      </pc:sldChg>
      <pc:sldChg chg="modSp">
        <pc:chgData name="Sophie France (2404157)" userId="S::2404157@student.uwtsd.ac.uk::266a7c21-e41c-47ad-a023-83212a5f3115" providerId="AD" clId="Web-{1E32B49D-E7B9-4BA9-360B-206E6D8A8E9B}" dt="2025-03-03T13:36:00.232" v="411" actId="20577"/>
        <pc:sldMkLst>
          <pc:docMk/>
          <pc:sldMk cId="1935469223" sldId="271"/>
        </pc:sldMkLst>
        <pc:spChg chg="mod">
          <ac:chgData name="Sophie France (2404157)" userId="S::2404157@student.uwtsd.ac.uk::266a7c21-e41c-47ad-a023-83212a5f3115" providerId="AD" clId="Web-{1E32B49D-E7B9-4BA9-360B-206E6D8A8E9B}" dt="2025-03-03T13:36:00.232" v="411" actId="20577"/>
          <ac:spMkLst>
            <pc:docMk/>
            <pc:sldMk cId="1935469223" sldId="271"/>
            <ac:spMk id="8" creationId="{599A30B9-AABB-7CAB-D7FD-9F841D7945E6}"/>
          </ac:spMkLst>
        </pc:spChg>
      </pc:sldChg>
      <pc:sldChg chg="modSp">
        <pc:chgData name="Sophie France (2404157)" userId="S::2404157@student.uwtsd.ac.uk::266a7c21-e41c-47ad-a023-83212a5f3115" providerId="AD" clId="Web-{1E32B49D-E7B9-4BA9-360B-206E6D8A8E9B}" dt="2025-03-03T13:25:49.702" v="361" actId="20577"/>
        <pc:sldMkLst>
          <pc:docMk/>
          <pc:sldMk cId="724203248" sldId="272"/>
        </pc:sldMkLst>
        <pc:spChg chg="mod">
          <ac:chgData name="Sophie France (2404157)" userId="S::2404157@student.uwtsd.ac.uk::266a7c21-e41c-47ad-a023-83212a5f3115" providerId="AD" clId="Web-{1E32B49D-E7B9-4BA9-360B-206E6D8A8E9B}" dt="2025-03-03T13:25:49.702" v="361" actId="20577"/>
          <ac:spMkLst>
            <pc:docMk/>
            <pc:sldMk cId="724203248" sldId="272"/>
            <ac:spMk id="4" creationId="{380FDEB8-2C73-807A-2335-43DE3A0EA0D9}"/>
          </ac:spMkLst>
        </pc:spChg>
      </pc:sldChg>
      <pc:sldChg chg="modSp">
        <pc:chgData name="Sophie France (2404157)" userId="S::2404157@student.uwtsd.ac.uk::266a7c21-e41c-47ad-a023-83212a5f3115" providerId="AD" clId="Web-{1E32B49D-E7B9-4BA9-360B-206E6D8A8E9B}" dt="2025-03-03T13:27:23.251" v="378" actId="20577"/>
        <pc:sldMkLst>
          <pc:docMk/>
          <pc:sldMk cId="3353983572" sldId="274"/>
        </pc:sldMkLst>
        <pc:spChg chg="mod">
          <ac:chgData name="Sophie France (2404157)" userId="S::2404157@student.uwtsd.ac.uk::266a7c21-e41c-47ad-a023-83212a5f3115" providerId="AD" clId="Web-{1E32B49D-E7B9-4BA9-360B-206E6D8A8E9B}" dt="2025-03-03T13:27:17.439" v="374" actId="20577"/>
          <ac:spMkLst>
            <pc:docMk/>
            <pc:sldMk cId="3353983572" sldId="274"/>
            <ac:spMk id="3" creationId="{F04076D4-2112-C104-9CAE-66967ECD3F1E}"/>
          </ac:spMkLst>
        </pc:spChg>
        <pc:spChg chg="mod">
          <ac:chgData name="Sophie France (2404157)" userId="S::2404157@student.uwtsd.ac.uk::266a7c21-e41c-47ad-a023-83212a5f3115" providerId="AD" clId="Web-{1E32B49D-E7B9-4BA9-360B-206E6D8A8E9B}" dt="2025-03-03T13:27:23.251" v="378" actId="20577"/>
          <ac:spMkLst>
            <pc:docMk/>
            <pc:sldMk cId="3353983572" sldId="274"/>
            <ac:spMk id="5" creationId="{A5D87990-5130-6D08-810C-7E25CD21C499}"/>
          </ac:spMkLst>
        </pc:spChg>
        <pc:spChg chg="mod">
          <ac:chgData name="Sophie France (2404157)" userId="S::2404157@student.uwtsd.ac.uk::266a7c21-e41c-47ad-a023-83212a5f3115" providerId="AD" clId="Web-{1E32B49D-E7B9-4BA9-360B-206E6D8A8E9B}" dt="2025-03-03T13:27:21.470" v="376" actId="20577"/>
          <ac:spMkLst>
            <pc:docMk/>
            <pc:sldMk cId="3353983572" sldId="274"/>
            <ac:spMk id="7" creationId="{A41289D9-0783-9209-AB76-DC1AF09A6DA8}"/>
          </ac:spMkLst>
        </pc:spChg>
      </pc:sldChg>
      <pc:sldChg chg="modSp">
        <pc:chgData name="Sophie France (2404157)" userId="S::2404157@student.uwtsd.ac.uk::266a7c21-e41c-47ad-a023-83212a5f3115" providerId="AD" clId="Web-{1E32B49D-E7B9-4BA9-360B-206E6D8A8E9B}" dt="2025-03-03T13:36:11.623" v="416" actId="20577"/>
        <pc:sldMkLst>
          <pc:docMk/>
          <pc:sldMk cId="740604289" sldId="275"/>
        </pc:sldMkLst>
        <pc:spChg chg="mod">
          <ac:chgData name="Sophie France (2404157)" userId="S::2404157@student.uwtsd.ac.uk::266a7c21-e41c-47ad-a023-83212a5f3115" providerId="AD" clId="Web-{1E32B49D-E7B9-4BA9-360B-206E6D8A8E9B}" dt="2025-03-03T13:36:11.623" v="416" actId="20577"/>
          <ac:spMkLst>
            <pc:docMk/>
            <pc:sldMk cId="740604289" sldId="275"/>
            <ac:spMk id="8" creationId="{7127FB5E-A709-292C-4955-4C4B72C3883B}"/>
          </ac:spMkLst>
        </pc:spChg>
      </pc:sldChg>
      <pc:sldChg chg="addSp modSp">
        <pc:chgData name="Sophie France (2404157)" userId="S::2404157@student.uwtsd.ac.uk::266a7c21-e41c-47ad-a023-83212a5f3115" providerId="AD" clId="Web-{1E32B49D-E7B9-4BA9-360B-206E6D8A8E9B}" dt="2025-03-03T13:48:36.688" v="546" actId="20577"/>
        <pc:sldMkLst>
          <pc:docMk/>
          <pc:sldMk cId="894544792" sldId="276"/>
        </pc:sldMkLst>
        <pc:spChg chg="mod">
          <ac:chgData name="Sophie France (2404157)" userId="S::2404157@student.uwtsd.ac.uk::266a7c21-e41c-47ad-a023-83212a5f3115" providerId="AD" clId="Web-{1E32B49D-E7B9-4BA9-360B-206E6D8A8E9B}" dt="2025-03-03T13:36:30.842" v="429" actId="20577"/>
          <ac:spMkLst>
            <pc:docMk/>
            <pc:sldMk cId="894544792" sldId="276"/>
            <ac:spMk id="3" creationId="{B15EA864-1117-9BD0-E595-4BEC0AD15587}"/>
          </ac:spMkLst>
        </pc:spChg>
        <pc:spChg chg="add mod">
          <ac:chgData name="Sophie France (2404157)" userId="S::2404157@student.uwtsd.ac.uk::266a7c21-e41c-47ad-a023-83212a5f3115" providerId="AD" clId="Web-{1E32B49D-E7B9-4BA9-360B-206E6D8A8E9B}" dt="2025-03-03T13:48:36.688" v="546" actId="20577"/>
          <ac:spMkLst>
            <pc:docMk/>
            <pc:sldMk cId="894544792" sldId="276"/>
            <ac:spMk id="4" creationId="{9ABC9252-4D88-68B3-A34E-E910197560FB}"/>
          </ac:spMkLst>
        </pc:spChg>
        <pc:picChg chg="add mod">
          <ac:chgData name="Sophie France (2404157)" userId="S::2404157@student.uwtsd.ac.uk::266a7c21-e41c-47ad-a023-83212a5f3115" providerId="AD" clId="Web-{1E32B49D-E7B9-4BA9-360B-206E6D8A8E9B}" dt="2025-03-03T13:44:12.728" v="493" actId="1076"/>
          <ac:picMkLst>
            <pc:docMk/>
            <pc:sldMk cId="894544792" sldId="276"/>
            <ac:picMk id="5" creationId="{8378FBCE-104B-4DB6-064B-C631B9B8AAA8}"/>
          </ac:picMkLst>
        </pc:picChg>
      </pc:sldChg>
      <pc:sldChg chg="addSp modSp">
        <pc:chgData name="Sophie France (2404157)" userId="S::2404157@student.uwtsd.ac.uk::266a7c21-e41c-47ad-a023-83212a5f3115" providerId="AD" clId="Web-{1E32B49D-E7B9-4BA9-360B-206E6D8A8E9B}" dt="2025-03-03T13:26:35.282" v="371" actId="1076"/>
        <pc:sldMkLst>
          <pc:docMk/>
          <pc:sldMk cId="202976819" sldId="277"/>
        </pc:sldMkLst>
        <pc:spChg chg="add mod">
          <ac:chgData name="Sophie France (2404157)" userId="S::2404157@student.uwtsd.ac.uk::266a7c21-e41c-47ad-a023-83212a5f3115" providerId="AD" clId="Web-{1E32B49D-E7B9-4BA9-360B-206E6D8A8E9B}" dt="2025-03-03T13:26:35.282" v="371" actId="1076"/>
          <ac:spMkLst>
            <pc:docMk/>
            <pc:sldMk cId="202976819" sldId="277"/>
            <ac:spMk id="4" creationId="{DDA666A0-C5BA-B17D-D7FD-9D87D6D7AEB2}"/>
          </ac:spMkLst>
        </pc:spChg>
        <pc:spChg chg="mod">
          <ac:chgData name="Sophie France (2404157)" userId="S::2404157@student.uwtsd.ac.uk::266a7c21-e41c-47ad-a023-83212a5f3115" providerId="AD" clId="Web-{1E32B49D-E7B9-4BA9-360B-206E6D8A8E9B}" dt="2025-03-03T13:26:21.641" v="363" actId="20577"/>
          <ac:spMkLst>
            <pc:docMk/>
            <pc:sldMk cId="202976819" sldId="277"/>
            <ac:spMk id="5" creationId="{982B4C37-C79F-13E2-2E22-22FAC4A74F21}"/>
          </ac:spMkLst>
        </pc:spChg>
        <pc:spChg chg="mod">
          <ac:chgData name="Sophie France (2404157)" userId="S::2404157@student.uwtsd.ac.uk::266a7c21-e41c-47ad-a023-83212a5f3115" providerId="AD" clId="Web-{1E32B49D-E7B9-4BA9-360B-206E6D8A8E9B}" dt="2025-03-03T13:26:27.891" v="365" actId="20577"/>
          <ac:spMkLst>
            <pc:docMk/>
            <pc:sldMk cId="202976819" sldId="277"/>
            <ac:spMk id="6" creationId="{0922B473-736D-BAD2-40B3-239EEF2316E8}"/>
          </ac:spMkLst>
        </pc:spChg>
        <pc:spChg chg="mod">
          <ac:chgData name="Sophie France (2404157)" userId="S::2404157@student.uwtsd.ac.uk::266a7c21-e41c-47ad-a023-83212a5f3115" providerId="AD" clId="Web-{1E32B49D-E7B9-4BA9-360B-206E6D8A8E9B}" dt="2025-03-03T13:26:23.828" v="364" actId="20577"/>
          <ac:spMkLst>
            <pc:docMk/>
            <pc:sldMk cId="202976819" sldId="277"/>
            <ac:spMk id="7" creationId="{448D8033-C3C5-24FE-2743-0388FB2F20D1}"/>
          </ac:spMkLst>
        </pc:spChg>
      </pc:sldChg>
      <pc:sldChg chg="addSp delSp modSp mod setBg">
        <pc:chgData name="Sophie France (2404157)" userId="S::2404157@student.uwtsd.ac.uk::266a7c21-e41c-47ad-a023-83212a5f3115" providerId="AD" clId="Web-{1E32B49D-E7B9-4BA9-360B-206E6D8A8E9B}" dt="2025-03-03T13:49:20.064" v="555" actId="20577"/>
        <pc:sldMkLst>
          <pc:docMk/>
          <pc:sldMk cId="586002776" sldId="279"/>
        </pc:sldMkLst>
        <pc:spChg chg="mod">
          <ac:chgData name="Sophie France (2404157)" userId="S::2404157@student.uwtsd.ac.uk::266a7c21-e41c-47ad-a023-83212a5f3115" providerId="AD" clId="Web-{1E32B49D-E7B9-4BA9-360B-206E6D8A8E9B}" dt="2025-03-03T13:49:20.064" v="555" actId="20577"/>
          <ac:spMkLst>
            <pc:docMk/>
            <pc:sldMk cId="586002776" sldId="279"/>
            <ac:spMk id="2" creationId="{AEF33919-F9A3-E36D-CDB1-9B64909B75D2}"/>
          </ac:spMkLst>
        </pc:spChg>
        <pc:spChg chg="mod">
          <ac:chgData name="Sophie France (2404157)" userId="S::2404157@student.uwtsd.ac.uk::266a7c21-e41c-47ad-a023-83212a5f3115" providerId="AD" clId="Web-{1E32B49D-E7B9-4BA9-360B-206E6D8A8E9B}" dt="2025-03-03T13:49:09.845" v="553"/>
          <ac:spMkLst>
            <pc:docMk/>
            <pc:sldMk cId="586002776" sldId="279"/>
            <ac:spMk id="3" creationId="{57776BC8-CC77-39CD-33F2-FF0DE9EA51B1}"/>
          </ac:spMkLst>
        </pc:spChg>
        <pc:spChg chg="add del mod">
          <ac:chgData name="Sophie France (2404157)" userId="S::2404157@student.uwtsd.ac.uk::266a7c21-e41c-47ad-a023-83212a5f3115" providerId="AD" clId="Web-{1E32B49D-E7B9-4BA9-360B-206E6D8A8E9B}" dt="2025-03-03T11:47:28.772" v="313"/>
          <ac:spMkLst>
            <pc:docMk/>
            <pc:sldMk cId="586002776" sldId="279"/>
            <ac:spMk id="4" creationId="{A429165A-2455-9FC6-042F-5BBB0F1353B3}"/>
          </ac:spMkLst>
        </pc:spChg>
        <pc:spChg chg="add del mod">
          <ac:chgData name="Sophie France (2404157)" userId="S::2404157@student.uwtsd.ac.uk::266a7c21-e41c-47ad-a023-83212a5f3115" providerId="AD" clId="Web-{1E32B49D-E7B9-4BA9-360B-206E6D8A8E9B}" dt="2025-03-03T11:47:39.616" v="318"/>
          <ac:spMkLst>
            <pc:docMk/>
            <pc:sldMk cId="586002776" sldId="279"/>
            <ac:spMk id="6" creationId="{D9F74352-CBE6-9099-3130-9200BD01C2AD}"/>
          </ac:spMkLst>
        </pc:spChg>
        <pc:spChg chg="add del">
          <ac:chgData name="Sophie France (2404157)" userId="S::2404157@student.uwtsd.ac.uk::266a7c21-e41c-47ad-a023-83212a5f3115" providerId="AD" clId="Web-{1E32B49D-E7B9-4BA9-360B-206E6D8A8E9B}" dt="2025-03-03T13:48:59.032" v="550"/>
          <ac:spMkLst>
            <pc:docMk/>
            <pc:sldMk cId="586002776" sldId="279"/>
            <ac:spMk id="9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1E32B49D-E7B9-4BA9-360B-206E6D8A8E9B}" dt="2025-03-03T13:48:59.032" v="550"/>
          <ac:spMkLst>
            <pc:docMk/>
            <pc:sldMk cId="586002776" sldId="279"/>
            <ac:spMk id="11" creationId="{B7B54865-0417-4422-B63B-3E74C04CD741}"/>
          </ac:spMkLst>
        </pc:spChg>
        <pc:spChg chg="add del">
          <ac:chgData name="Sophie France (2404157)" userId="S::2404157@student.uwtsd.ac.uk::266a7c21-e41c-47ad-a023-83212a5f3115" providerId="AD" clId="Web-{1E32B49D-E7B9-4BA9-360B-206E6D8A8E9B}" dt="2025-03-03T13:49:09.829" v="552"/>
          <ac:spMkLst>
            <pc:docMk/>
            <pc:sldMk cId="586002776" sldId="279"/>
            <ac:spMk id="13" creationId="{F58FB36D-73B3-45EF-8CD4-221CCC8BE09F}"/>
          </ac:spMkLst>
        </pc:spChg>
        <pc:spChg chg="add del">
          <ac:chgData name="Sophie France (2404157)" userId="S::2404157@student.uwtsd.ac.uk::266a7c21-e41c-47ad-a023-83212a5f3115" providerId="AD" clId="Web-{1E32B49D-E7B9-4BA9-360B-206E6D8A8E9B}" dt="2025-03-03T13:49:09.829" v="552"/>
          <ac:spMkLst>
            <pc:docMk/>
            <pc:sldMk cId="586002776" sldId="279"/>
            <ac:spMk id="14" creationId="{4D7835D7-DF12-420F-843A-1C5083D2B3F8}"/>
          </ac:spMkLst>
        </pc:spChg>
        <pc:spChg chg="add">
          <ac:chgData name="Sophie France (2404157)" userId="S::2404157@student.uwtsd.ac.uk::266a7c21-e41c-47ad-a023-83212a5f3115" providerId="AD" clId="Web-{1E32B49D-E7B9-4BA9-360B-206E6D8A8E9B}" dt="2025-03-03T13:49:09.845" v="553"/>
          <ac:spMkLst>
            <pc:docMk/>
            <pc:sldMk cId="586002776" sldId="279"/>
            <ac:spMk id="16" creationId="{EB6D1D7F-141C-4D8E-BFBA-D95B68E16385}"/>
          </ac:spMkLst>
        </pc:spChg>
        <pc:spChg chg="add mod">
          <ac:chgData name="Sophie France (2404157)" userId="S::2404157@student.uwtsd.ac.uk::266a7c21-e41c-47ad-a023-83212a5f3115" providerId="AD" clId="Web-{1E32B49D-E7B9-4BA9-360B-206E6D8A8E9B}" dt="2025-03-03T13:49:16.345" v="554"/>
          <ac:spMkLst>
            <pc:docMk/>
            <pc:sldMk cId="586002776" sldId="279"/>
            <ac:spMk id="17" creationId="{B7B54865-0417-4422-B63B-3E74C04CD741}"/>
          </ac:spMkLst>
        </pc:spChg>
        <pc:picChg chg="add mod">
          <ac:chgData name="Sophie France (2404157)" userId="S::2404157@student.uwtsd.ac.uk::266a7c21-e41c-47ad-a023-83212a5f3115" providerId="AD" clId="Web-{1E32B49D-E7B9-4BA9-360B-206E6D8A8E9B}" dt="2025-03-03T13:49:09.845" v="553"/>
          <ac:picMkLst>
            <pc:docMk/>
            <pc:sldMk cId="586002776" sldId="279"/>
            <ac:picMk id="4" creationId="{56B7B3D8-73AC-689F-3D1B-8468BC3960E6}"/>
          </ac:picMkLst>
        </pc:picChg>
        <pc:picChg chg="add del mod">
          <ac:chgData name="Sophie France (2404157)" userId="S::2404157@student.uwtsd.ac.uk::266a7c21-e41c-47ad-a023-83212a5f3115" providerId="AD" clId="Web-{1E32B49D-E7B9-4BA9-360B-206E6D8A8E9B}" dt="2025-03-03T13:48:51.125" v="547"/>
          <ac:picMkLst>
            <pc:docMk/>
            <pc:sldMk cId="586002776" sldId="279"/>
            <ac:picMk id="5" creationId="{A3B2995A-23AB-9A6A-C86C-B862BB8007AB}"/>
          </ac:picMkLst>
        </pc:picChg>
      </pc:sldChg>
      <pc:sldChg chg="modSp">
        <pc:chgData name="Sophie France (2404157)" userId="S::2404157@student.uwtsd.ac.uk::266a7c21-e41c-47ad-a023-83212a5f3115" providerId="AD" clId="Web-{1E32B49D-E7B9-4BA9-360B-206E6D8A8E9B}" dt="2025-03-03T13:40:44.614" v="486" actId="20577"/>
        <pc:sldMkLst>
          <pc:docMk/>
          <pc:sldMk cId="1815180525" sldId="284"/>
        </pc:sldMkLst>
        <pc:spChg chg="mod">
          <ac:chgData name="Sophie France (2404157)" userId="S::2404157@student.uwtsd.ac.uk::266a7c21-e41c-47ad-a023-83212a5f3115" providerId="AD" clId="Web-{1E32B49D-E7B9-4BA9-360B-206E6D8A8E9B}" dt="2025-03-03T13:40:44.614" v="486" actId="20577"/>
          <ac:spMkLst>
            <pc:docMk/>
            <pc:sldMk cId="1815180525" sldId="284"/>
            <ac:spMk id="4" creationId="{46D185EB-3653-A90D-0E68-04C0E1A7B497}"/>
          </ac:spMkLst>
        </pc:spChg>
      </pc:sldChg>
      <pc:sldChg chg="modSp">
        <pc:chgData name="Sophie France (2404157)" userId="S::2404157@student.uwtsd.ac.uk::266a7c21-e41c-47ad-a023-83212a5f3115" providerId="AD" clId="Web-{1E32B49D-E7B9-4BA9-360B-206E6D8A8E9B}" dt="2025-03-03T13:47:18.045" v="529" actId="20577"/>
        <pc:sldMkLst>
          <pc:docMk/>
          <pc:sldMk cId="1932072087" sldId="285"/>
        </pc:sldMkLst>
        <pc:spChg chg="mod">
          <ac:chgData name="Sophie France (2404157)" userId="S::2404157@student.uwtsd.ac.uk::266a7c21-e41c-47ad-a023-83212a5f3115" providerId="AD" clId="Web-{1E32B49D-E7B9-4BA9-360B-206E6D8A8E9B}" dt="2025-03-03T13:47:18.045" v="529" actId="20577"/>
          <ac:spMkLst>
            <pc:docMk/>
            <pc:sldMk cId="1932072087" sldId="285"/>
            <ac:spMk id="3" creationId="{F0273844-9105-2E1D-0E06-2D965E734F1E}"/>
          </ac:spMkLst>
        </pc:spChg>
      </pc:sldChg>
      <pc:sldChg chg="modSp">
        <pc:chgData name="Sophie France (2404157)" userId="S::2404157@student.uwtsd.ac.uk::266a7c21-e41c-47ad-a023-83212a5f3115" providerId="AD" clId="Web-{1E32B49D-E7B9-4BA9-360B-206E6D8A8E9B}" dt="2025-03-03T13:48:17.031" v="539" actId="20577"/>
        <pc:sldMkLst>
          <pc:docMk/>
          <pc:sldMk cId="1014721002" sldId="286"/>
        </pc:sldMkLst>
        <pc:spChg chg="mod">
          <ac:chgData name="Sophie France (2404157)" userId="S::2404157@student.uwtsd.ac.uk::266a7c21-e41c-47ad-a023-83212a5f3115" providerId="AD" clId="Web-{1E32B49D-E7B9-4BA9-360B-206E6D8A8E9B}" dt="2025-03-03T13:48:17.031" v="539" actId="20577"/>
          <ac:spMkLst>
            <pc:docMk/>
            <pc:sldMk cId="1014721002" sldId="286"/>
            <ac:spMk id="4" creationId="{679ACFED-3E57-EA30-0C3E-181D135004FA}"/>
          </ac:spMkLst>
        </pc:spChg>
      </pc:sldChg>
      <pc:sldChg chg="modSp">
        <pc:chgData name="Sophie France (2404157)" userId="S::2404157@student.uwtsd.ac.uk::266a7c21-e41c-47ad-a023-83212a5f3115" providerId="AD" clId="Web-{1E32B49D-E7B9-4BA9-360B-206E6D8A8E9B}" dt="2025-03-03T13:25:23.561" v="353" actId="20577"/>
        <pc:sldMkLst>
          <pc:docMk/>
          <pc:sldMk cId="4007236859" sldId="287"/>
        </pc:sldMkLst>
        <pc:spChg chg="mod">
          <ac:chgData name="Sophie France (2404157)" userId="S::2404157@student.uwtsd.ac.uk::266a7c21-e41c-47ad-a023-83212a5f3115" providerId="AD" clId="Web-{1E32B49D-E7B9-4BA9-360B-206E6D8A8E9B}" dt="2025-03-03T13:25:23.561" v="353" actId="20577"/>
          <ac:spMkLst>
            <pc:docMk/>
            <pc:sldMk cId="4007236859" sldId="287"/>
            <ac:spMk id="11" creationId="{FB2AABEB-5313-22A6-6ACD-695CD2710901}"/>
          </ac:spMkLst>
        </pc:spChg>
      </pc:sldChg>
      <pc:sldChg chg="modSp new">
        <pc:chgData name="Sophie France (2404157)" userId="S::2404157@student.uwtsd.ac.uk::266a7c21-e41c-47ad-a023-83212a5f3115" providerId="AD" clId="Web-{1E32B49D-E7B9-4BA9-360B-206E6D8A8E9B}" dt="2025-03-03T13:44:51.135" v="503" actId="20577"/>
        <pc:sldMkLst>
          <pc:docMk/>
          <pc:sldMk cId="3505600790" sldId="288"/>
        </pc:sldMkLst>
        <pc:spChg chg="mod">
          <ac:chgData name="Sophie France (2404157)" userId="S::2404157@student.uwtsd.ac.uk::266a7c21-e41c-47ad-a023-83212a5f3115" providerId="AD" clId="Web-{1E32B49D-E7B9-4BA9-360B-206E6D8A8E9B}" dt="2025-03-03T11:11:22.875" v="42" actId="20577"/>
          <ac:spMkLst>
            <pc:docMk/>
            <pc:sldMk cId="3505600790" sldId="288"/>
            <ac:spMk id="2" creationId="{C50AABDB-D6B8-141D-65D5-7CECC3BD04F6}"/>
          </ac:spMkLst>
        </pc:spChg>
        <pc:spChg chg="mod">
          <ac:chgData name="Sophie France (2404157)" userId="S::2404157@student.uwtsd.ac.uk::266a7c21-e41c-47ad-a023-83212a5f3115" providerId="AD" clId="Web-{1E32B49D-E7B9-4BA9-360B-206E6D8A8E9B}" dt="2025-03-03T13:44:51.135" v="503" actId="20577"/>
          <ac:spMkLst>
            <pc:docMk/>
            <pc:sldMk cId="3505600790" sldId="288"/>
            <ac:spMk id="3" creationId="{425DFFB4-0F5B-8E8C-F2BE-DBA936A6E90D}"/>
          </ac:spMkLst>
        </pc:spChg>
      </pc:sldChg>
    </pc:docChg>
  </pc:docChgLst>
  <pc:docChgLst>
    <pc:chgData name="Sophie France (2404157)" userId="S::2404157@student.uwtsd.ac.uk::266a7c21-e41c-47ad-a023-83212a5f3115" providerId="AD" clId="Web-{2DB76E66-BFB0-11A5-9D9C-9869E5F24971}"/>
    <pc:docChg chg="addSld delSld modSld">
      <pc:chgData name="Sophie France (2404157)" userId="S::2404157@student.uwtsd.ac.uk::266a7c21-e41c-47ad-a023-83212a5f3115" providerId="AD" clId="Web-{2DB76E66-BFB0-11A5-9D9C-9869E5F24971}" dt="2025-02-17T15:56:17.382" v="1933" actId="20577"/>
      <pc:docMkLst>
        <pc:docMk/>
      </pc:docMkLst>
      <pc:sldChg chg="modSp">
        <pc:chgData name="Sophie France (2404157)" userId="S::2404157@student.uwtsd.ac.uk::266a7c21-e41c-47ad-a023-83212a5f3115" providerId="AD" clId="Web-{2DB76E66-BFB0-11A5-9D9C-9869E5F24971}" dt="2025-02-16T12:53:16.432" v="481" actId="20577"/>
        <pc:sldMkLst>
          <pc:docMk/>
          <pc:sldMk cId="963609509" sldId="257"/>
        </pc:sldMkLst>
        <pc:spChg chg="mod">
          <ac:chgData name="Sophie France (2404157)" userId="S::2404157@student.uwtsd.ac.uk::266a7c21-e41c-47ad-a023-83212a5f3115" providerId="AD" clId="Web-{2DB76E66-BFB0-11A5-9D9C-9869E5F24971}" dt="2025-02-16T12:53:16.432" v="481" actId="20577"/>
          <ac:spMkLst>
            <pc:docMk/>
            <pc:sldMk cId="963609509" sldId="257"/>
            <ac:spMk id="3" creationId="{B40CD288-E8EF-7F70-93BC-78255D22E6BF}"/>
          </ac:spMkLst>
        </pc:spChg>
      </pc:sldChg>
      <pc:sldChg chg="modSp add del">
        <pc:chgData name="Sophie France (2404157)" userId="S::2404157@student.uwtsd.ac.uk::266a7c21-e41c-47ad-a023-83212a5f3115" providerId="AD" clId="Web-{2DB76E66-BFB0-11A5-9D9C-9869E5F24971}" dt="2025-02-17T11:55:00.368" v="849" actId="20577"/>
        <pc:sldMkLst>
          <pc:docMk/>
          <pc:sldMk cId="3847261731" sldId="258"/>
        </pc:sldMkLst>
        <pc:spChg chg="mod">
          <ac:chgData name="Sophie France (2404157)" userId="S::2404157@student.uwtsd.ac.uk::266a7c21-e41c-47ad-a023-83212a5f3115" providerId="AD" clId="Web-{2DB76E66-BFB0-11A5-9D9C-9869E5F24971}" dt="2025-02-17T11:55:00.368" v="849" actId="20577"/>
          <ac:spMkLst>
            <pc:docMk/>
            <pc:sldMk cId="3847261731" sldId="258"/>
            <ac:spMk id="5" creationId="{28CD9579-1670-E784-D050-74E10C194513}"/>
          </ac:spMkLst>
        </pc:spChg>
      </pc:sldChg>
      <pc:sldChg chg="addSp modSp">
        <pc:chgData name="Sophie France (2404157)" userId="S::2404157@student.uwtsd.ac.uk::266a7c21-e41c-47ad-a023-83212a5f3115" providerId="AD" clId="Web-{2DB76E66-BFB0-11A5-9D9C-9869E5F24971}" dt="2025-02-17T11:25:19.468" v="753" actId="20577"/>
        <pc:sldMkLst>
          <pc:docMk/>
          <pc:sldMk cId="963555563" sldId="259"/>
        </pc:sldMkLst>
        <pc:spChg chg="mod">
          <ac:chgData name="Sophie France (2404157)" userId="S::2404157@student.uwtsd.ac.uk::266a7c21-e41c-47ad-a023-83212a5f3115" providerId="AD" clId="Web-{2DB76E66-BFB0-11A5-9D9C-9869E5F24971}" dt="2025-02-17T11:24:55.498" v="744" actId="20577"/>
          <ac:spMkLst>
            <pc:docMk/>
            <pc:sldMk cId="963555563" sldId="259"/>
            <ac:spMk id="3" creationId="{4CC3BB8C-B4A0-42D0-5AAE-5ECD103E70E8}"/>
          </ac:spMkLst>
        </pc:spChg>
        <pc:spChg chg="mod">
          <ac:chgData name="Sophie France (2404157)" userId="S::2404157@student.uwtsd.ac.uk::266a7c21-e41c-47ad-a023-83212a5f3115" providerId="AD" clId="Web-{2DB76E66-BFB0-11A5-9D9C-9869E5F24971}" dt="2025-02-16T12:52:27.071" v="449" actId="20577"/>
          <ac:spMkLst>
            <pc:docMk/>
            <pc:sldMk cId="963555563" sldId="259"/>
            <ac:spMk id="5" creationId="{68D818ED-8E87-EE4D-0ADD-6A23DCCA4DCA}"/>
          </ac:spMkLst>
        </pc:spChg>
        <pc:spChg chg="add mod">
          <ac:chgData name="Sophie France (2404157)" userId="S::2404157@student.uwtsd.ac.uk::266a7c21-e41c-47ad-a023-83212a5f3115" providerId="AD" clId="Web-{2DB76E66-BFB0-11A5-9D9C-9869E5F24971}" dt="2025-02-17T11:25:19.468" v="753" actId="20577"/>
          <ac:spMkLst>
            <pc:docMk/>
            <pc:sldMk cId="963555563" sldId="259"/>
            <ac:spMk id="7" creationId="{D9670484-5100-A53E-9DD1-5AB2CD191A86}"/>
          </ac:spMkLst>
        </pc:spChg>
      </pc:sldChg>
      <pc:sldChg chg="modSp">
        <pc:chgData name="Sophie France (2404157)" userId="S::2404157@student.uwtsd.ac.uk::266a7c21-e41c-47ad-a023-83212a5f3115" providerId="AD" clId="Web-{2DB76E66-BFB0-11A5-9D9C-9869E5F24971}" dt="2025-02-17T15:41:02.590" v="1469" actId="20577"/>
        <pc:sldMkLst>
          <pc:docMk/>
          <pc:sldMk cId="3441673378" sldId="265"/>
        </pc:sldMkLst>
        <pc:spChg chg="mod">
          <ac:chgData name="Sophie France (2404157)" userId="S::2404157@student.uwtsd.ac.uk::266a7c21-e41c-47ad-a023-83212a5f3115" providerId="AD" clId="Web-{2DB76E66-BFB0-11A5-9D9C-9869E5F24971}" dt="2025-02-17T15:41:02.590" v="1469" actId="20577"/>
          <ac:spMkLst>
            <pc:docMk/>
            <pc:sldMk cId="3441673378" sldId="265"/>
            <ac:spMk id="3" creationId="{57776BC8-CC77-39CD-33F2-FF0DE9EA51B1}"/>
          </ac:spMkLst>
        </pc:spChg>
      </pc:sldChg>
      <pc:sldChg chg="addSp modSp mod setBg">
        <pc:chgData name="Sophie France (2404157)" userId="S::2404157@student.uwtsd.ac.uk::266a7c21-e41c-47ad-a023-83212a5f3115" providerId="AD" clId="Web-{2DB76E66-BFB0-11A5-9D9C-9869E5F24971}" dt="2025-02-17T15:39:50.257" v="1467" actId="20577"/>
        <pc:sldMkLst>
          <pc:docMk/>
          <pc:sldMk cId="724203248" sldId="272"/>
        </pc:sldMkLst>
        <pc:spChg chg="mod">
          <ac:chgData name="Sophie France (2404157)" userId="S::2404157@student.uwtsd.ac.uk::266a7c21-e41c-47ad-a023-83212a5f3115" providerId="AD" clId="Web-{2DB76E66-BFB0-11A5-9D9C-9869E5F24971}" dt="2025-02-17T14:06:49.298" v="851"/>
          <ac:spMkLst>
            <pc:docMk/>
            <pc:sldMk cId="724203248" sldId="272"/>
            <ac:spMk id="2" creationId="{F657DC28-6D81-7E5D-AA4D-338BE36CCF74}"/>
          </ac:spMkLst>
        </pc:spChg>
        <pc:spChg chg="mod ord">
          <ac:chgData name="Sophie France (2404157)" userId="S::2404157@student.uwtsd.ac.uk::266a7c21-e41c-47ad-a023-83212a5f3115" providerId="AD" clId="Web-{2DB76E66-BFB0-11A5-9D9C-9869E5F24971}" dt="2025-02-17T15:31:03.490" v="1330" actId="20577"/>
          <ac:spMkLst>
            <pc:docMk/>
            <pc:sldMk cId="724203248" sldId="272"/>
            <ac:spMk id="3" creationId="{F04076D4-2112-C104-9CAE-66967ECD3F1E}"/>
          </ac:spMkLst>
        </pc:spChg>
        <pc:spChg chg="add mod">
          <ac:chgData name="Sophie France (2404157)" userId="S::2404157@student.uwtsd.ac.uk::266a7c21-e41c-47ad-a023-83212a5f3115" providerId="AD" clId="Web-{2DB76E66-BFB0-11A5-9D9C-9869E5F24971}" dt="2025-02-17T15:39:50.257" v="1467" actId="20577"/>
          <ac:spMkLst>
            <pc:docMk/>
            <pc:sldMk cId="724203248" sldId="272"/>
            <ac:spMk id="5" creationId="{E2303084-44DE-1154-BBCE-B779829562F1}"/>
          </ac:spMkLst>
        </pc:spChg>
        <pc:spChg chg="add">
          <ac:chgData name="Sophie France (2404157)" userId="S::2404157@student.uwtsd.ac.uk::266a7c21-e41c-47ad-a023-83212a5f3115" providerId="AD" clId="Web-{2DB76E66-BFB0-11A5-9D9C-9869E5F24971}" dt="2025-02-17T14:06:49.298" v="851"/>
          <ac:spMkLst>
            <pc:docMk/>
            <pc:sldMk cId="724203248" sldId="272"/>
            <ac:spMk id="9" creationId="{EB6D1D7F-141C-4D8E-BFBA-D95B68E16385}"/>
          </ac:spMkLst>
        </pc:spChg>
        <pc:spChg chg="add">
          <ac:chgData name="Sophie France (2404157)" userId="S::2404157@student.uwtsd.ac.uk::266a7c21-e41c-47ad-a023-83212a5f3115" providerId="AD" clId="Web-{2DB76E66-BFB0-11A5-9D9C-9869E5F24971}" dt="2025-02-17T14:06:49.298" v="851"/>
          <ac:spMkLst>
            <pc:docMk/>
            <pc:sldMk cId="724203248" sldId="272"/>
            <ac:spMk id="11" creationId="{725EFA61-F0F8-4F4A-B750-81EE924F1D78}"/>
          </ac:spMkLst>
        </pc:spChg>
        <pc:picChg chg="add mod">
          <ac:chgData name="Sophie France (2404157)" userId="S::2404157@student.uwtsd.ac.uk::266a7c21-e41c-47ad-a023-83212a5f3115" providerId="AD" clId="Web-{2DB76E66-BFB0-11A5-9D9C-9869E5F24971}" dt="2025-02-17T14:06:49.298" v="851"/>
          <ac:picMkLst>
            <pc:docMk/>
            <pc:sldMk cId="724203248" sldId="272"/>
            <ac:picMk id="4" creationId="{FCB4171C-0253-9D88-B748-5A6217324220}"/>
          </ac:picMkLst>
        </pc:picChg>
      </pc:sldChg>
      <pc:sldChg chg="addSp modSp mod setBg">
        <pc:chgData name="Sophie France (2404157)" userId="S::2404157@student.uwtsd.ac.uk::266a7c21-e41c-47ad-a023-83212a5f3115" providerId="AD" clId="Web-{2DB76E66-BFB0-11A5-9D9C-9869E5F24971}" dt="2025-02-17T15:30:49.083" v="1325" actId="20577"/>
        <pc:sldMkLst>
          <pc:docMk/>
          <pc:sldMk cId="2833935355" sldId="273"/>
        </pc:sldMkLst>
        <pc:spChg chg="mod">
          <ac:chgData name="Sophie France (2404157)" userId="S::2404157@student.uwtsd.ac.uk::266a7c21-e41c-47ad-a023-83212a5f3115" providerId="AD" clId="Web-{2DB76E66-BFB0-11A5-9D9C-9869E5F24971}" dt="2025-02-17T15:02:53.321" v="1290" actId="1076"/>
          <ac:spMkLst>
            <pc:docMk/>
            <pc:sldMk cId="2833935355" sldId="273"/>
            <ac:spMk id="2" creationId="{F657DC28-6D81-7E5D-AA4D-338BE36CCF74}"/>
          </ac:spMkLst>
        </pc:spChg>
        <pc:spChg chg="mod">
          <ac:chgData name="Sophie France (2404157)" userId="S::2404157@student.uwtsd.ac.uk::266a7c21-e41c-47ad-a023-83212a5f3115" providerId="AD" clId="Web-{2DB76E66-BFB0-11A5-9D9C-9869E5F24971}" dt="2025-02-17T15:30:49.083" v="1325" actId="20577"/>
          <ac:spMkLst>
            <pc:docMk/>
            <pc:sldMk cId="2833935355" sldId="273"/>
            <ac:spMk id="3" creationId="{F04076D4-2112-C104-9CAE-66967ECD3F1E}"/>
          </ac:spMkLst>
        </pc:spChg>
        <pc:spChg chg="add mod">
          <ac:chgData name="Sophie France (2404157)" userId="S::2404157@student.uwtsd.ac.uk::266a7c21-e41c-47ad-a023-83212a5f3115" providerId="AD" clId="Web-{2DB76E66-BFB0-11A5-9D9C-9869E5F24971}" dt="2025-02-17T15:04:17.748" v="1310" actId="20577"/>
          <ac:spMkLst>
            <pc:docMk/>
            <pc:sldMk cId="2833935355" sldId="273"/>
            <ac:spMk id="5" creationId="{BC5455C8-729D-A1A1-8449-D1BE608A131C}"/>
          </ac:spMkLst>
        </pc:spChg>
        <pc:spChg chg="add">
          <ac:chgData name="Sophie France (2404157)" userId="S::2404157@student.uwtsd.ac.uk::266a7c21-e41c-47ad-a023-83212a5f3115" providerId="AD" clId="Web-{2DB76E66-BFB0-11A5-9D9C-9869E5F24971}" dt="2025-02-17T15:02:36.664" v="1284"/>
          <ac:spMkLst>
            <pc:docMk/>
            <pc:sldMk cId="2833935355" sldId="273"/>
            <ac:spMk id="9" creationId="{EB6D1D7F-141C-4D8E-BFBA-D95B68E16385}"/>
          </ac:spMkLst>
        </pc:spChg>
        <pc:spChg chg="add">
          <ac:chgData name="Sophie France (2404157)" userId="S::2404157@student.uwtsd.ac.uk::266a7c21-e41c-47ad-a023-83212a5f3115" providerId="AD" clId="Web-{2DB76E66-BFB0-11A5-9D9C-9869E5F24971}" dt="2025-02-17T15:02:36.664" v="1284"/>
          <ac:spMkLst>
            <pc:docMk/>
            <pc:sldMk cId="2833935355" sldId="273"/>
            <ac:spMk id="11" creationId="{558DA214-7FDA-4C9D-A7CF-9AD725E290E1}"/>
          </ac:spMkLst>
        </pc:spChg>
        <pc:spChg chg="add">
          <ac:chgData name="Sophie France (2404157)" userId="S::2404157@student.uwtsd.ac.uk::266a7c21-e41c-47ad-a023-83212a5f3115" providerId="AD" clId="Web-{2DB76E66-BFB0-11A5-9D9C-9869E5F24971}" dt="2025-02-17T15:02:36.664" v="1284"/>
          <ac:spMkLst>
            <pc:docMk/>
            <pc:sldMk cId="2833935355" sldId="273"/>
            <ac:spMk id="13" creationId="{A77F89CE-BF52-4AF5-8B0B-7E9693734EDE}"/>
          </ac:spMkLst>
        </pc:spChg>
        <pc:picChg chg="add mod modCrop">
          <ac:chgData name="Sophie France (2404157)" userId="S::2404157@student.uwtsd.ac.uk::266a7c21-e41c-47ad-a023-83212a5f3115" providerId="AD" clId="Web-{2DB76E66-BFB0-11A5-9D9C-9869E5F24971}" dt="2025-02-17T15:02:36.664" v="1284"/>
          <ac:picMkLst>
            <pc:docMk/>
            <pc:sldMk cId="2833935355" sldId="273"/>
            <ac:picMk id="4" creationId="{1A346EC6-DC78-E878-6079-B4A464545A25}"/>
          </ac:picMkLst>
        </pc:picChg>
      </pc:sldChg>
      <pc:sldChg chg="addSp modSp">
        <pc:chgData name="Sophie France (2404157)" userId="S::2404157@student.uwtsd.ac.uk::266a7c21-e41c-47ad-a023-83212a5f3115" providerId="AD" clId="Web-{2DB76E66-BFB0-11A5-9D9C-9869E5F24971}" dt="2025-02-17T15:56:17.382" v="1933" actId="20577"/>
        <pc:sldMkLst>
          <pc:docMk/>
          <pc:sldMk cId="202976819" sldId="277"/>
        </pc:sldMkLst>
        <pc:spChg chg="mod">
          <ac:chgData name="Sophie France (2404157)" userId="S::2404157@student.uwtsd.ac.uk::266a7c21-e41c-47ad-a023-83212a5f3115" providerId="AD" clId="Web-{2DB76E66-BFB0-11A5-9D9C-9869E5F24971}" dt="2025-02-17T15:53:51.779" v="1915" actId="1076"/>
          <ac:spMkLst>
            <pc:docMk/>
            <pc:sldMk cId="202976819" sldId="277"/>
            <ac:spMk id="3" creationId="{B15EA864-1117-9BD0-E595-4BEC0AD15587}"/>
          </ac:spMkLst>
        </pc:spChg>
        <pc:spChg chg="add mod">
          <ac:chgData name="Sophie France (2404157)" userId="S::2404157@student.uwtsd.ac.uk::266a7c21-e41c-47ad-a023-83212a5f3115" providerId="AD" clId="Web-{2DB76E66-BFB0-11A5-9D9C-9869E5F24971}" dt="2025-02-17T15:56:17.382" v="1933" actId="20577"/>
          <ac:spMkLst>
            <pc:docMk/>
            <pc:sldMk cId="202976819" sldId="277"/>
            <ac:spMk id="4" creationId="{ABBE4948-5832-ADAF-331F-0A8D58641024}"/>
          </ac:spMkLst>
        </pc:spChg>
        <pc:spChg chg="add mod">
          <ac:chgData name="Sophie France (2404157)" userId="S::2404157@student.uwtsd.ac.uk::266a7c21-e41c-47ad-a023-83212a5f3115" providerId="AD" clId="Web-{2DB76E66-BFB0-11A5-9D9C-9869E5F24971}" dt="2025-02-17T15:54:10.155" v="1920" actId="20577"/>
          <ac:spMkLst>
            <pc:docMk/>
            <pc:sldMk cId="202976819" sldId="277"/>
            <ac:spMk id="5" creationId="{020212BC-5484-56C7-6F02-58556D8EB145}"/>
          </ac:spMkLst>
        </pc:spChg>
        <pc:spChg chg="add mod">
          <ac:chgData name="Sophie France (2404157)" userId="S::2404157@student.uwtsd.ac.uk::266a7c21-e41c-47ad-a023-83212a5f3115" providerId="AD" clId="Web-{2DB76E66-BFB0-11A5-9D9C-9869E5F24971}" dt="2025-02-17T15:51:32.114" v="1897" actId="20577"/>
          <ac:spMkLst>
            <pc:docMk/>
            <pc:sldMk cId="202976819" sldId="277"/>
            <ac:spMk id="6" creationId="{0EB53FC4-528F-92E5-62C8-4289A81D0217}"/>
          </ac:spMkLst>
        </pc:spChg>
        <pc:picChg chg="add mod modCrop">
          <ac:chgData name="Sophie France (2404157)" userId="S::2404157@student.uwtsd.ac.uk::266a7c21-e41c-47ad-a023-83212a5f3115" providerId="AD" clId="Web-{2DB76E66-BFB0-11A5-9D9C-9869E5F24971}" dt="2025-02-17T15:54:37.391" v="1927" actId="1076"/>
          <ac:picMkLst>
            <pc:docMk/>
            <pc:sldMk cId="202976819" sldId="277"/>
            <ac:picMk id="8" creationId="{778B6BE1-B467-24AE-1666-D3F712F0F3BF}"/>
          </ac:picMkLst>
        </pc:picChg>
        <pc:picChg chg="add mod modCrop">
          <ac:chgData name="Sophie France (2404157)" userId="S::2404157@student.uwtsd.ac.uk::266a7c21-e41c-47ad-a023-83212a5f3115" providerId="AD" clId="Web-{2DB76E66-BFB0-11A5-9D9C-9869E5F24971}" dt="2025-02-17T15:53:39.028" v="1912" actId="1076"/>
          <ac:picMkLst>
            <pc:docMk/>
            <pc:sldMk cId="202976819" sldId="277"/>
            <ac:picMk id="10" creationId="{B2822364-2723-C1F0-6981-6E39C70F0AA9}"/>
          </ac:picMkLst>
        </pc:picChg>
        <pc:picChg chg="add mod modCrop">
          <ac:chgData name="Sophie France (2404157)" userId="S::2404157@student.uwtsd.ac.uk::266a7c21-e41c-47ad-a023-83212a5f3115" providerId="AD" clId="Web-{2DB76E66-BFB0-11A5-9D9C-9869E5F24971}" dt="2025-02-17T15:54:29.172" v="1926" actId="1076"/>
          <ac:picMkLst>
            <pc:docMk/>
            <pc:sldMk cId="202976819" sldId="277"/>
            <ac:picMk id="12" creationId="{22EA24A0-7B6E-244C-7662-59C1A862CD1B}"/>
          </ac:picMkLst>
        </pc:picChg>
      </pc:sldChg>
      <pc:sldChg chg="modSp">
        <pc:chgData name="Sophie France (2404157)" userId="S::2404157@student.uwtsd.ac.uk::266a7c21-e41c-47ad-a023-83212a5f3115" providerId="AD" clId="Web-{2DB76E66-BFB0-11A5-9D9C-9869E5F24971}" dt="2025-02-17T15:23:21.992" v="1315" actId="20577"/>
        <pc:sldMkLst>
          <pc:docMk/>
          <pc:sldMk cId="2122183343" sldId="278"/>
        </pc:sldMkLst>
        <pc:spChg chg="mod">
          <ac:chgData name="Sophie France (2404157)" userId="S::2404157@student.uwtsd.ac.uk::266a7c21-e41c-47ad-a023-83212a5f3115" providerId="AD" clId="Web-{2DB76E66-BFB0-11A5-9D9C-9869E5F24971}" dt="2025-02-17T15:23:21.992" v="1315" actId="20577"/>
          <ac:spMkLst>
            <pc:docMk/>
            <pc:sldMk cId="2122183343" sldId="278"/>
            <ac:spMk id="16" creationId="{57776BC8-CC77-39CD-33F2-FF0DE9EA51B1}"/>
          </ac:spMkLst>
        </pc:spChg>
      </pc:sldChg>
      <pc:sldChg chg="addSp delSp modSp mod setBg">
        <pc:chgData name="Sophie France (2404157)" userId="S::2404157@student.uwtsd.ac.uk::266a7c21-e41c-47ad-a023-83212a5f3115" providerId="AD" clId="Web-{2DB76E66-BFB0-11A5-9D9C-9869E5F24971}" dt="2025-02-17T15:32:41.965" v="1336" actId="20577"/>
        <pc:sldMkLst>
          <pc:docMk/>
          <pc:sldMk cId="116734051" sldId="283"/>
        </pc:sldMkLst>
        <pc:spChg chg="mod">
          <ac:chgData name="Sophie France (2404157)" userId="S::2404157@student.uwtsd.ac.uk::266a7c21-e41c-47ad-a023-83212a5f3115" providerId="AD" clId="Web-{2DB76E66-BFB0-11A5-9D9C-9869E5F24971}" dt="2025-02-16T18:18:51.711" v="517" actId="20577"/>
          <ac:spMkLst>
            <pc:docMk/>
            <pc:sldMk cId="116734051" sldId="283"/>
            <ac:spMk id="2" creationId="{91698EDA-0023-BFEB-4A86-978229E7C16E}"/>
          </ac:spMkLst>
        </pc:spChg>
        <pc:spChg chg="del mod">
          <ac:chgData name="Sophie France (2404157)" userId="S::2404157@student.uwtsd.ac.uk::266a7c21-e41c-47ad-a023-83212a5f3115" providerId="AD" clId="Web-{2DB76E66-BFB0-11A5-9D9C-9869E5F24971}" dt="2025-02-16T18:16:55.504" v="510"/>
          <ac:spMkLst>
            <pc:docMk/>
            <pc:sldMk cId="116734051" sldId="283"/>
            <ac:spMk id="3" creationId="{D34BE6B5-4300-C140-2D58-DBD038B8910F}"/>
          </ac:spMkLst>
        </pc:spChg>
        <pc:spChg chg="add del mod">
          <ac:chgData name="Sophie France (2404157)" userId="S::2404157@student.uwtsd.ac.uk::266a7c21-e41c-47ad-a023-83212a5f3115" providerId="AD" clId="Web-{2DB76E66-BFB0-11A5-9D9C-9869E5F24971}" dt="2025-02-17T11:27:53.818" v="801"/>
          <ac:spMkLst>
            <pc:docMk/>
            <pc:sldMk cId="116734051" sldId="283"/>
            <ac:spMk id="3" creationId="{F21D3ABB-BA44-F508-2E0C-589B24AFE453}"/>
          </ac:spMkLst>
        </pc:spChg>
        <pc:spChg chg="add del mod">
          <ac:chgData name="Sophie France (2404157)" userId="S::2404157@student.uwtsd.ac.uk::266a7c21-e41c-47ad-a023-83212a5f3115" providerId="AD" clId="Web-{2DB76E66-BFB0-11A5-9D9C-9869E5F24971}" dt="2025-02-17T11:25:46.875" v="758"/>
          <ac:spMkLst>
            <pc:docMk/>
            <pc:sldMk cId="116734051" sldId="283"/>
            <ac:spMk id="4" creationId="{D139224D-2E6A-72AF-9E71-D2694D69F377}"/>
          </ac:spMkLst>
        </pc:spChg>
        <pc:spChg chg="add del">
          <ac:chgData name="Sophie France (2404157)" userId="S::2404157@student.uwtsd.ac.uk::266a7c21-e41c-47ad-a023-83212a5f3115" providerId="AD" clId="Web-{2DB76E66-BFB0-11A5-9D9C-9869E5F24971}" dt="2025-02-16T18:18:36.866" v="515"/>
          <ac:spMkLst>
            <pc:docMk/>
            <pc:sldMk cId="116734051" sldId="283"/>
            <ac:spMk id="8" creationId="{2FB95A19-E299-1F99-F947-F11C5F8C9405}"/>
          </ac:spMkLst>
        </pc:spChg>
        <pc:spChg chg="add del">
          <ac:chgData name="Sophie France (2404157)" userId="S::2404157@student.uwtsd.ac.uk::266a7c21-e41c-47ad-a023-83212a5f3115" providerId="AD" clId="Web-{2DB76E66-BFB0-11A5-9D9C-9869E5F24971}" dt="2025-02-16T18:18:42.163" v="516"/>
          <ac:spMkLst>
            <pc:docMk/>
            <pc:sldMk cId="116734051" sldId="283"/>
            <ac:spMk id="11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2DB76E66-BFB0-11A5-9D9C-9869E5F24971}" dt="2025-02-16T18:18:42.163" v="516"/>
          <ac:spMkLst>
            <pc:docMk/>
            <pc:sldMk cId="116734051" sldId="283"/>
            <ac:spMk id="13" creationId="{725EFA61-F0F8-4F4A-B750-81EE924F1D78}"/>
          </ac:spMkLst>
        </pc:spChg>
        <pc:spChg chg="add mod">
          <ac:chgData name="Sophie France (2404157)" userId="S::2404157@student.uwtsd.ac.uk::266a7c21-e41c-47ad-a023-83212a5f3115" providerId="AD" clId="Web-{2DB76E66-BFB0-11A5-9D9C-9869E5F24971}" dt="2025-02-17T15:32:41.965" v="1336" actId="20577"/>
          <ac:spMkLst>
            <pc:docMk/>
            <pc:sldMk cId="116734051" sldId="283"/>
            <ac:spMk id="17" creationId="{6176CC57-E5BF-41E7-47D2-B45F5ABDD205}"/>
          </ac:spMkLst>
        </pc:spChg>
        <pc:spChg chg="add">
          <ac:chgData name="Sophie France (2404157)" userId="S::2404157@student.uwtsd.ac.uk::266a7c21-e41c-47ad-a023-83212a5f3115" providerId="AD" clId="Web-{2DB76E66-BFB0-11A5-9D9C-9869E5F24971}" dt="2025-02-16T18:18:42.163" v="516"/>
          <ac:spMkLst>
            <pc:docMk/>
            <pc:sldMk cId="116734051" sldId="283"/>
            <ac:spMk id="20" creationId="{F58FB36D-73B3-45EF-8CD4-221CCC8BE09F}"/>
          </ac:spMkLst>
        </pc:spChg>
        <pc:spChg chg="add">
          <ac:chgData name="Sophie France (2404157)" userId="S::2404157@student.uwtsd.ac.uk::266a7c21-e41c-47ad-a023-83212a5f3115" providerId="AD" clId="Web-{2DB76E66-BFB0-11A5-9D9C-9869E5F24971}" dt="2025-02-16T18:18:42.163" v="516"/>
          <ac:spMkLst>
            <pc:docMk/>
            <pc:sldMk cId="116734051" sldId="283"/>
            <ac:spMk id="22" creationId="{4D7835D7-DF12-420F-843A-1C5083D2B3F8}"/>
          </ac:spMkLst>
        </pc:spChg>
        <pc:picChg chg="add del mod ord modCrop">
          <ac:chgData name="Sophie France (2404157)" userId="S::2404157@student.uwtsd.ac.uk::266a7c21-e41c-47ad-a023-83212a5f3115" providerId="AD" clId="Web-{2DB76E66-BFB0-11A5-9D9C-9869E5F24971}" dt="2025-02-16T18:18:26.351" v="514"/>
          <ac:picMkLst>
            <pc:docMk/>
            <pc:sldMk cId="116734051" sldId="283"/>
            <ac:picMk id="4" creationId="{31E5F4D1-27AB-0647-EA01-F812CBCE5CEB}"/>
          </ac:picMkLst>
        </pc:picChg>
        <pc:picChg chg="add mod ord">
          <ac:chgData name="Sophie France (2404157)" userId="S::2404157@student.uwtsd.ac.uk::266a7c21-e41c-47ad-a023-83212a5f3115" providerId="AD" clId="Web-{2DB76E66-BFB0-11A5-9D9C-9869E5F24971}" dt="2025-02-16T18:18:42.163" v="516"/>
          <ac:picMkLst>
            <pc:docMk/>
            <pc:sldMk cId="116734051" sldId="283"/>
            <ac:picMk id="5" creationId="{2C227361-0001-07DC-EDB4-F472FC5CA27B}"/>
          </ac:picMkLst>
        </pc:picChg>
      </pc:sldChg>
      <pc:sldChg chg="modSp">
        <pc:chgData name="Sophie France (2404157)" userId="S::2404157@student.uwtsd.ac.uk::266a7c21-e41c-47ad-a023-83212a5f3115" providerId="AD" clId="Web-{2DB76E66-BFB0-11A5-9D9C-9869E5F24971}" dt="2025-02-17T15:00:11.874" v="1273" actId="20577"/>
        <pc:sldMkLst>
          <pc:docMk/>
          <pc:sldMk cId="1932072087" sldId="285"/>
        </pc:sldMkLst>
        <pc:spChg chg="mod">
          <ac:chgData name="Sophie France (2404157)" userId="S::2404157@student.uwtsd.ac.uk::266a7c21-e41c-47ad-a023-83212a5f3115" providerId="AD" clId="Web-{2DB76E66-BFB0-11A5-9D9C-9869E5F24971}" dt="2025-02-17T15:00:11.874" v="1273" actId="20577"/>
          <ac:spMkLst>
            <pc:docMk/>
            <pc:sldMk cId="1932072087" sldId="285"/>
            <ac:spMk id="3" creationId="{F0273844-9105-2E1D-0E06-2D965E734F1E}"/>
          </ac:spMkLst>
        </pc:spChg>
      </pc:sldChg>
      <pc:sldChg chg="modSp new">
        <pc:chgData name="Sophie France (2404157)" userId="S::2404157@student.uwtsd.ac.uk::266a7c21-e41c-47ad-a023-83212a5f3115" providerId="AD" clId="Web-{2DB76E66-BFB0-11A5-9D9C-9869E5F24971}" dt="2025-02-17T15:42:43.377" v="1498" actId="20577"/>
        <pc:sldMkLst>
          <pc:docMk/>
          <pc:sldMk cId="1014721002" sldId="286"/>
        </pc:sldMkLst>
        <pc:spChg chg="mod">
          <ac:chgData name="Sophie France (2404157)" userId="S::2404157@student.uwtsd.ac.uk::266a7c21-e41c-47ad-a023-83212a5f3115" providerId="AD" clId="Web-{2DB76E66-BFB0-11A5-9D9C-9869E5F24971}" dt="2025-02-17T15:41:25.654" v="1476" actId="20577"/>
          <ac:spMkLst>
            <pc:docMk/>
            <pc:sldMk cId="1014721002" sldId="286"/>
            <ac:spMk id="2" creationId="{7F242F26-F4A9-C7BF-8F8F-705E85019B41}"/>
          </ac:spMkLst>
        </pc:spChg>
        <pc:spChg chg="mod">
          <ac:chgData name="Sophie France (2404157)" userId="S::2404157@student.uwtsd.ac.uk::266a7c21-e41c-47ad-a023-83212a5f3115" providerId="AD" clId="Web-{2DB76E66-BFB0-11A5-9D9C-9869E5F24971}" dt="2025-02-17T15:42:43.377" v="1498" actId="20577"/>
          <ac:spMkLst>
            <pc:docMk/>
            <pc:sldMk cId="1014721002" sldId="286"/>
            <ac:spMk id="3" creationId="{DE56281E-5328-76E0-B77D-FCDAADE6FBE8}"/>
          </ac:spMkLst>
        </pc:spChg>
      </pc:sldChg>
    </pc:docChg>
  </pc:docChgLst>
  <pc:docChgLst>
    <pc:chgData name="Sophie France (2404157)" userId="S::2404157@student.uwtsd.ac.uk::266a7c21-e41c-47ad-a023-83212a5f3115" providerId="AD" clId="Web-{F80A8522-8E8F-C88C-2E24-D4D094298C54}"/>
    <pc:docChg chg="addSld modSld">
      <pc:chgData name="Sophie France (2404157)" userId="S::2404157@student.uwtsd.ac.uk::266a7c21-e41c-47ad-a023-83212a5f3115" providerId="AD" clId="Web-{F80A8522-8E8F-C88C-2E24-D4D094298C54}" dt="2025-02-15T18:18:54.437" v="1029" actId="20577"/>
      <pc:docMkLst>
        <pc:docMk/>
      </pc:docMkLst>
      <pc:sldChg chg="modSp">
        <pc:chgData name="Sophie France (2404157)" userId="S::2404157@student.uwtsd.ac.uk::266a7c21-e41c-47ad-a023-83212a5f3115" providerId="AD" clId="Web-{F80A8522-8E8F-C88C-2E24-D4D094298C54}" dt="2025-02-14T15:46:28.577" v="459" actId="20577"/>
        <pc:sldMkLst>
          <pc:docMk/>
          <pc:sldMk cId="963609509" sldId="257"/>
        </pc:sldMkLst>
        <pc:spChg chg="mod">
          <ac:chgData name="Sophie France (2404157)" userId="S::2404157@student.uwtsd.ac.uk::266a7c21-e41c-47ad-a023-83212a5f3115" providerId="AD" clId="Web-{F80A8522-8E8F-C88C-2E24-D4D094298C54}" dt="2025-02-14T15:46:28.577" v="459" actId="20577"/>
          <ac:spMkLst>
            <pc:docMk/>
            <pc:sldMk cId="963609509" sldId="257"/>
            <ac:spMk id="3" creationId="{B40CD288-E8EF-7F70-93BC-78255D22E6BF}"/>
          </ac:spMkLst>
        </pc:spChg>
      </pc:sldChg>
      <pc:sldChg chg="addSp modSp">
        <pc:chgData name="Sophie France (2404157)" userId="S::2404157@student.uwtsd.ac.uk::266a7c21-e41c-47ad-a023-83212a5f3115" providerId="AD" clId="Web-{F80A8522-8E8F-C88C-2E24-D4D094298C54}" dt="2025-02-14T15:34:05.637" v="216" actId="14100"/>
        <pc:sldMkLst>
          <pc:docMk/>
          <pc:sldMk cId="3201582299" sldId="266"/>
        </pc:sldMkLst>
        <pc:spChg chg="mod">
          <ac:chgData name="Sophie France (2404157)" userId="S::2404157@student.uwtsd.ac.uk::266a7c21-e41c-47ad-a023-83212a5f3115" providerId="AD" clId="Web-{F80A8522-8E8F-C88C-2E24-D4D094298C54}" dt="2025-02-14T15:29:42.396" v="171" actId="1076"/>
          <ac:spMkLst>
            <pc:docMk/>
            <pc:sldMk cId="3201582299" sldId="266"/>
            <ac:spMk id="4" creationId="{147A5728-C048-94BA-6F7C-F6FBC6917762}"/>
          </ac:spMkLst>
        </pc:spChg>
        <pc:spChg chg="mod">
          <ac:chgData name="Sophie France (2404157)" userId="S::2404157@student.uwtsd.ac.uk::266a7c21-e41c-47ad-a023-83212a5f3115" providerId="AD" clId="Web-{F80A8522-8E8F-C88C-2E24-D4D094298C54}" dt="2025-02-14T15:30:52.116" v="182" actId="20577"/>
          <ac:spMkLst>
            <pc:docMk/>
            <pc:sldMk cId="3201582299" sldId="266"/>
            <ac:spMk id="5" creationId="{ED2C2F22-C9CC-A265-61F1-128D28AF33F7}"/>
          </ac:spMkLst>
        </pc:spChg>
        <pc:spChg chg="mod">
          <ac:chgData name="Sophie France (2404157)" userId="S::2404157@student.uwtsd.ac.uk::266a7c21-e41c-47ad-a023-83212a5f3115" providerId="AD" clId="Web-{F80A8522-8E8F-C88C-2E24-D4D094298C54}" dt="2025-02-14T15:18:31.738" v="25" actId="20577"/>
          <ac:spMkLst>
            <pc:docMk/>
            <pc:sldMk cId="3201582299" sldId="266"/>
            <ac:spMk id="6" creationId="{B3A778E4-2C1A-2E12-83B0-E03E42E8DA07}"/>
          </ac:spMkLst>
        </pc:spChg>
        <pc:picChg chg="add mod">
          <ac:chgData name="Sophie France (2404157)" userId="S::2404157@student.uwtsd.ac.uk::266a7c21-e41c-47ad-a023-83212a5f3115" providerId="AD" clId="Web-{F80A8522-8E8F-C88C-2E24-D4D094298C54}" dt="2025-02-14T15:34:05.637" v="216" actId="14100"/>
          <ac:picMkLst>
            <pc:docMk/>
            <pc:sldMk cId="3201582299" sldId="266"/>
            <ac:picMk id="7" creationId="{D5363115-78D4-CF47-05B9-715EB706ACCC}"/>
          </ac:picMkLst>
        </pc:picChg>
      </pc:sldChg>
      <pc:sldChg chg="addSp delSp modSp mod setBg setClrOvrMap">
        <pc:chgData name="Sophie France (2404157)" userId="S::2404157@student.uwtsd.ac.uk::266a7c21-e41c-47ad-a023-83212a5f3115" providerId="AD" clId="Web-{F80A8522-8E8F-C88C-2E24-D4D094298C54}" dt="2025-02-15T18:17:23.544" v="1005" actId="20577"/>
        <pc:sldMkLst>
          <pc:docMk/>
          <pc:sldMk cId="2122183343" sldId="278"/>
        </pc:sldMkLst>
        <pc:spChg chg="mod">
          <ac:chgData name="Sophie France (2404157)" userId="S::2404157@student.uwtsd.ac.uk::266a7c21-e41c-47ad-a023-83212a5f3115" providerId="AD" clId="Web-{F80A8522-8E8F-C88C-2E24-D4D094298C54}" dt="2025-02-14T16:09:47.658" v="787" actId="1076"/>
          <ac:spMkLst>
            <pc:docMk/>
            <pc:sldMk cId="2122183343" sldId="278"/>
            <ac:spMk id="2" creationId="{AEF33919-F9A3-E36D-CDB1-9B64909B75D2}"/>
          </ac:spMkLst>
        </pc:spChg>
        <pc:spChg chg="add del mod">
          <ac:chgData name="Sophie France (2404157)" userId="S::2404157@student.uwtsd.ac.uk::266a7c21-e41c-47ad-a023-83212a5f3115" providerId="AD" clId="Web-{F80A8522-8E8F-C88C-2E24-D4D094298C54}" dt="2025-02-14T16:03:18.961" v="723"/>
          <ac:spMkLst>
            <pc:docMk/>
            <pc:sldMk cId="2122183343" sldId="278"/>
            <ac:spMk id="3" creationId="{57776BC8-CC77-39CD-33F2-FF0DE9EA51B1}"/>
          </ac:spMkLst>
        </pc:spChg>
        <pc:spChg chg="add del">
          <ac:chgData name="Sophie France (2404157)" userId="S::2404157@student.uwtsd.ac.uk::266a7c21-e41c-47ad-a023-83212a5f3115" providerId="AD" clId="Web-{F80A8522-8E8F-C88C-2E24-D4D094298C54}" dt="2025-02-14T16:03:18.961" v="722"/>
          <ac:spMkLst>
            <pc:docMk/>
            <pc:sldMk cId="2122183343" sldId="278"/>
            <ac:spMk id="9" creationId="{F58FB36D-73B3-45EF-8CD4-221CCC8BE09F}"/>
          </ac:spMkLst>
        </pc:spChg>
        <pc:spChg chg="add del">
          <ac:chgData name="Sophie France (2404157)" userId="S::2404157@student.uwtsd.ac.uk::266a7c21-e41c-47ad-a023-83212a5f3115" providerId="AD" clId="Web-{F80A8522-8E8F-C88C-2E24-D4D094298C54}" dt="2025-02-14T16:03:18.961" v="722"/>
          <ac:spMkLst>
            <pc:docMk/>
            <pc:sldMk cId="2122183343" sldId="278"/>
            <ac:spMk id="11" creationId="{4D7835D7-DF12-420F-843A-1C5083D2B3F8}"/>
          </ac:spMkLst>
        </pc:spChg>
        <pc:spChg chg="add del">
          <ac:chgData name="Sophie France (2404157)" userId="S::2404157@student.uwtsd.ac.uk::266a7c21-e41c-47ad-a023-83212a5f3115" providerId="AD" clId="Web-{F80A8522-8E8F-C88C-2E24-D4D094298C54}" dt="2025-02-14T16:03:18.961" v="722"/>
          <ac:spMkLst>
            <pc:docMk/>
            <pc:sldMk cId="2122183343" sldId="278"/>
            <ac:spMk id="12" creationId="{57776BC8-CC77-39CD-33F2-FF0DE9EA51B1}"/>
          </ac:spMkLst>
        </pc:spChg>
        <pc:spChg chg="add">
          <ac:chgData name="Sophie France (2404157)" userId="S::2404157@student.uwtsd.ac.uk::266a7c21-e41c-47ad-a023-83212a5f3115" providerId="AD" clId="Web-{F80A8522-8E8F-C88C-2E24-D4D094298C54}" dt="2025-02-14T16:03:18.961" v="723"/>
          <ac:spMkLst>
            <pc:docMk/>
            <pc:sldMk cId="2122183343" sldId="278"/>
            <ac:spMk id="14" creationId="{EB6D1D7F-141C-4D8E-BFBA-D95B68E16385}"/>
          </ac:spMkLst>
        </pc:spChg>
        <pc:spChg chg="add">
          <ac:chgData name="Sophie France (2404157)" userId="S::2404157@student.uwtsd.ac.uk::266a7c21-e41c-47ad-a023-83212a5f3115" providerId="AD" clId="Web-{F80A8522-8E8F-C88C-2E24-D4D094298C54}" dt="2025-02-14T16:03:18.961" v="723"/>
          <ac:spMkLst>
            <pc:docMk/>
            <pc:sldMk cId="2122183343" sldId="278"/>
            <ac:spMk id="15" creationId="{558DA214-7FDA-4C9D-A7CF-9AD725E290E1}"/>
          </ac:spMkLst>
        </pc:spChg>
        <pc:spChg chg="add mod">
          <ac:chgData name="Sophie France (2404157)" userId="S::2404157@student.uwtsd.ac.uk::266a7c21-e41c-47ad-a023-83212a5f3115" providerId="AD" clId="Web-{F80A8522-8E8F-C88C-2E24-D4D094298C54}" dt="2025-02-15T18:17:23.544" v="1005" actId="20577"/>
          <ac:spMkLst>
            <pc:docMk/>
            <pc:sldMk cId="2122183343" sldId="278"/>
            <ac:spMk id="16" creationId="{57776BC8-CC77-39CD-33F2-FF0DE9EA51B1}"/>
          </ac:spMkLst>
        </pc:spChg>
        <pc:graphicFrameChg chg="add del">
          <ac:chgData name="Sophie France (2404157)" userId="S::2404157@student.uwtsd.ac.uk::266a7c21-e41c-47ad-a023-83212a5f3115" providerId="AD" clId="Web-{F80A8522-8E8F-C88C-2E24-D4D094298C54}" dt="2025-02-14T16:02:59.758" v="716"/>
          <ac:graphicFrameMkLst>
            <pc:docMk/>
            <pc:sldMk cId="2122183343" sldId="278"/>
            <ac:graphicFrameMk id="6" creationId="{9F61DB54-8141-3EAD-95F9-EDF8E39C5241}"/>
          </ac:graphicFrameMkLst>
        </pc:graphicFrameChg>
        <pc:graphicFrameChg chg="add del">
          <ac:chgData name="Sophie France (2404157)" userId="S::2404157@student.uwtsd.ac.uk::266a7c21-e41c-47ad-a023-83212a5f3115" providerId="AD" clId="Web-{F80A8522-8E8F-C88C-2E24-D4D094298C54}" dt="2025-02-14T16:03:07.055" v="718"/>
          <ac:graphicFrameMkLst>
            <pc:docMk/>
            <pc:sldMk cId="2122183343" sldId="278"/>
            <ac:graphicFrameMk id="8" creationId="{29E3ED63-46AB-798D-0492-0EE0ECA637A6}"/>
          </ac:graphicFrameMkLst>
        </pc:graphicFrameChg>
        <pc:graphicFrameChg chg="add del">
          <ac:chgData name="Sophie France (2404157)" userId="S::2404157@student.uwtsd.ac.uk::266a7c21-e41c-47ad-a023-83212a5f3115" providerId="AD" clId="Web-{F80A8522-8E8F-C88C-2E24-D4D094298C54}" dt="2025-02-14T16:03:14.117" v="720"/>
          <ac:graphicFrameMkLst>
            <pc:docMk/>
            <pc:sldMk cId="2122183343" sldId="278"/>
            <ac:graphicFrameMk id="10" creationId="{1D5C5B71-405C-9339-3564-9D3E9363885C}"/>
          </ac:graphicFrameMkLst>
        </pc:graphicFrameChg>
        <pc:picChg chg="add mod modCrop">
          <ac:chgData name="Sophie France (2404157)" userId="S::2404157@student.uwtsd.ac.uk::266a7c21-e41c-47ad-a023-83212a5f3115" providerId="AD" clId="Web-{F80A8522-8E8F-C88C-2E24-D4D094298C54}" dt="2025-02-14T16:06:35.591" v="744" actId="1076"/>
          <ac:picMkLst>
            <pc:docMk/>
            <pc:sldMk cId="2122183343" sldId="278"/>
            <ac:picMk id="4" creationId="{7A7DE7BE-1818-0DC0-0623-02A231173576}"/>
          </ac:picMkLst>
        </pc:picChg>
      </pc:sldChg>
      <pc:sldChg chg="addSp modSp">
        <pc:chgData name="Sophie France (2404157)" userId="S::2404157@student.uwtsd.ac.uk::266a7c21-e41c-47ad-a023-83212a5f3115" providerId="AD" clId="Web-{F80A8522-8E8F-C88C-2E24-D4D094298C54}" dt="2025-02-14T15:37:26.688" v="343" actId="20577"/>
        <pc:sldMkLst>
          <pc:docMk/>
          <pc:sldMk cId="1815180525" sldId="284"/>
        </pc:sldMkLst>
        <pc:spChg chg="mod">
          <ac:chgData name="Sophie France (2404157)" userId="S::2404157@student.uwtsd.ac.uk::266a7c21-e41c-47ad-a023-83212a5f3115" providerId="AD" clId="Web-{F80A8522-8E8F-C88C-2E24-D4D094298C54}" dt="2025-02-14T15:37:05.750" v="339" actId="1076"/>
          <ac:spMkLst>
            <pc:docMk/>
            <pc:sldMk cId="1815180525" sldId="284"/>
            <ac:spMk id="3" creationId="{D6B9E899-F7D6-CAD4-FAFD-455DEE8DD7DB}"/>
          </ac:spMkLst>
        </pc:spChg>
        <pc:spChg chg="add mod">
          <ac:chgData name="Sophie France (2404157)" userId="S::2404157@student.uwtsd.ac.uk::266a7c21-e41c-47ad-a023-83212a5f3115" providerId="AD" clId="Web-{F80A8522-8E8F-C88C-2E24-D4D094298C54}" dt="2025-02-14T15:37:26.688" v="343" actId="20577"/>
          <ac:spMkLst>
            <pc:docMk/>
            <pc:sldMk cId="1815180525" sldId="284"/>
            <ac:spMk id="4" creationId="{46D185EB-3653-A90D-0E68-04C0E1A7B497}"/>
          </ac:spMkLst>
        </pc:spChg>
      </pc:sldChg>
      <pc:sldChg chg="modSp add replId">
        <pc:chgData name="Sophie France (2404157)" userId="S::2404157@student.uwtsd.ac.uk::266a7c21-e41c-47ad-a023-83212a5f3115" providerId="AD" clId="Web-{F80A8522-8E8F-C88C-2E24-D4D094298C54}" dt="2025-02-15T18:18:54.437" v="1029" actId="20577"/>
        <pc:sldMkLst>
          <pc:docMk/>
          <pc:sldMk cId="1932072087" sldId="285"/>
        </pc:sldMkLst>
        <pc:spChg chg="mod">
          <ac:chgData name="Sophie France (2404157)" userId="S::2404157@student.uwtsd.ac.uk::266a7c21-e41c-47ad-a023-83212a5f3115" providerId="AD" clId="Web-{F80A8522-8E8F-C88C-2E24-D4D094298C54}" dt="2025-02-15T18:18:54.437" v="1029" actId="20577"/>
          <ac:spMkLst>
            <pc:docMk/>
            <pc:sldMk cId="1932072087" sldId="285"/>
            <ac:spMk id="3" creationId="{F0273844-9105-2E1D-0E06-2D965E734F1E}"/>
          </ac:spMkLst>
        </pc:spChg>
      </pc:sldChg>
    </pc:docChg>
  </pc:docChgLst>
  <pc:docChgLst>
    <pc:chgData name="Sophie France (2404157)" userId="S::2404157@student.uwtsd.ac.uk::266a7c21-e41c-47ad-a023-83212a5f3115" providerId="AD" clId="Web-{34403EF3-F6B6-B0F2-8C44-A97A497D9CD8}"/>
    <pc:docChg chg="modSld">
      <pc:chgData name="Sophie France (2404157)" userId="S::2404157@student.uwtsd.ac.uk::266a7c21-e41c-47ad-a023-83212a5f3115" providerId="AD" clId="Web-{34403EF3-F6B6-B0F2-8C44-A97A497D9CD8}" dt="2025-02-04T14:43:57.064" v="252" actId="20577"/>
      <pc:docMkLst>
        <pc:docMk/>
      </pc:docMkLst>
      <pc:sldChg chg="modSp">
        <pc:chgData name="Sophie France (2404157)" userId="S::2404157@student.uwtsd.ac.uk::266a7c21-e41c-47ad-a023-83212a5f3115" providerId="AD" clId="Web-{34403EF3-F6B6-B0F2-8C44-A97A497D9CD8}" dt="2025-02-04T13:54:48.656" v="204" actId="20577"/>
        <pc:sldMkLst>
          <pc:docMk/>
          <pc:sldMk cId="3847261731" sldId="258"/>
        </pc:sldMkLst>
        <pc:spChg chg="mod">
          <ac:chgData name="Sophie France (2404157)" userId="S::2404157@student.uwtsd.ac.uk::266a7c21-e41c-47ad-a023-83212a5f3115" providerId="AD" clId="Web-{34403EF3-F6B6-B0F2-8C44-A97A497D9CD8}" dt="2025-02-04T13:30:13.117" v="187" actId="20577"/>
          <ac:spMkLst>
            <pc:docMk/>
            <pc:sldMk cId="3847261731" sldId="258"/>
            <ac:spMk id="5" creationId="{28CD9579-1670-E784-D050-74E10C194513}"/>
          </ac:spMkLst>
        </pc:spChg>
        <pc:spChg chg="mod">
          <ac:chgData name="Sophie France (2404157)" userId="S::2404157@student.uwtsd.ac.uk::266a7c21-e41c-47ad-a023-83212a5f3115" providerId="AD" clId="Web-{34403EF3-F6B6-B0F2-8C44-A97A497D9CD8}" dt="2025-02-04T13:54:48.656" v="204" actId="20577"/>
          <ac:spMkLst>
            <pc:docMk/>
            <pc:sldMk cId="3847261731" sldId="258"/>
            <ac:spMk id="7" creationId="{A3D05C5F-25D9-DA49-6822-0B38B57922FB}"/>
          </ac:spMkLst>
        </pc:spChg>
      </pc:sldChg>
      <pc:sldChg chg="modSp">
        <pc:chgData name="Sophie France (2404157)" userId="S::2404157@student.uwtsd.ac.uk::266a7c21-e41c-47ad-a023-83212a5f3115" providerId="AD" clId="Web-{34403EF3-F6B6-B0F2-8C44-A97A497D9CD8}" dt="2025-02-04T13:22:26.819" v="129" actId="1076"/>
        <pc:sldMkLst>
          <pc:docMk/>
          <pc:sldMk cId="963555563" sldId="259"/>
        </pc:sldMkLst>
        <pc:spChg chg="mod">
          <ac:chgData name="Sophie France (2404157)" userId="S::2404157@student.uwtsd.ac.uk::266a7c21-e41c-47ad-a023-83212a5f3115" providerId="AD" clId="Web-{34403EF3-F6B6-B0F2-8C44-A97A497D9CD8}" dt="2025-02-04T13:22:09.834" v="127" actId="1076"/>
          <ac:spMkLst>
            <pc:docMk/>
            <pc:sldMk cId="963555563" sldId="259"/>
            <ac:spMk id="2" creationId="{3D50E58E-69A0-1767-665A-8B72437D761A}"/>
          </ac:spMkLst>
        </pc:spChg>
        <pc:spChg chg="mod">
          <ac:chgData name="Sophie France (2404157)" userId="S::2404157@student.uwtsd.ac.uk::266a7c21-e41c-47ad-a023-83212a5f3115" providerId="AD" clId="Web-{34403EF3-F6B6-B0F2-8C44-A97A497D9CD8}" dt="2025-02-04T13:22:26.819" v="129" actId="1076"/>
          <ac:spMkLst>
            <pc:docMk/>
            <pc:sldMk cId="963555563" sldId="259"/>
            <ac:spMk id="6" creationId="{B0E82268-03BC-7FDF-A20B-F36BD02C16CD}"/>
          </ac:spMkLst>
        </pc:spChg>
        <pc:picChg chg="mod">
          <ac:chgData name="Sophie France (2404157)" userId="S::2404157@student.uwtsd.ac.uk::266a7c21-e41c-47ad-a023-83212a5f3115" providerId="AD" clId="Web-{34403EF3-F6B6-B0F2-8C44-A97A497D9CD8}" dt="2025-02-04T13:22:15.287" v="128" actId="1076"/>
          <ac:picMkLst>
            <pc:docMk/>
            <pc:sldMk cId="963555563" sldId="259"/>
            <ac:picMk id="4" creationId="{8E83D18E-6469-EAF5-5EAA-A76CEB0128C7}"/>
          </ac:picMkLst>
        </pc:picChg>
      </pc:sldChg>
      <pc:sldChg chg="addSp delSp modSp">
        <pc:chgData name="Sophie France (2404157)" userId="S::2404157@student.uwtsd.ac.uk::266a7c21-e41c-47ad-a023-83212a5f3115" providerId="AD" clId="Web-{34403EF3-F6B6-B0F2-8C44-A97A497D9CD8}" dt="2025-02-04T14:42:12.108" v="224"/>
        <pc:sldMkLst>
          <pc:docMk/>
          <pc:sldMk cId="3694497533" sldId="260"/>
        </pc:sldMkLst>
        <pc:spChg chg="mod">
          <ac:chgData name="Sophie France (2404157)" userId="S::2404157@student.uwtsd.ac.uk::266a7c21-e41c-47ad-a023-83212a5f3115" providerId="AD" clId="Web-{34403EF3-F6B6-B0F2-8C44-A97A497D9CD8}" dt="2025-02-04T14:29:48.807" v="221"/>
          <ac:spMkLst>
            <pc:docMk/>
            <pc:sldMk cId="3694497533" sldId="260"/>
            <ac:spMk id="2" creationId="{70E63DAD-F7BF-8DE5-E210-AFB29C97B55E}"/>
          </ac:spMkLst>
        </pc:spChg>
        <pc:spChg chg="del mod">
          <ac:chgData name="Sophie France (2404157)" userId="S::2404157@student.uwtsd.ac.uk::266a7c21-e41c-47ad-a023-83212a5f3115" providerId="AD" clId="Web-{34403EF3-F6B6-B0F2-8C44-A97A497D9CD8}" dt="2025-02-04T14:28:58.243" v="207"/>
          <ac:spMkLst>
            <pc:docMk/>
            <pc:sldMk cId="3694497533" sldId="260"/>
            <ac:spMk id="3" creationId="{07D21635-3667-C58A-DD4F-E5B388B238AC}"/>
          </ac:spMkLst>
        </pc:spChg>
        <pc:spChg chg="del mod">
          <ac:chgData name="Sophie France (2404157)" userId="S::2404157@student.uwtsd.ac.uk::266a7c21-e41c-47ad-a023-83212a5f3115" providerId="AD" clId="Web-{34403EF3-F6B6-B0F2-8C44-A97A497D9CD8}" dt="2025-02-04T14:29:44.181" v="220"/>
          <ac:spMkLst>
            <pc:docMk/>
            <pc:sldMk cId="3694497533" sldId="260"/>
            <ac:spMk id="8" creationId="{D07CCF25-EC93-A74B-1FDB-0F7747834E32}"/>
          </ac:spMkLst>
        </pc:spChg>
        <pc:spChg chg="del">
          <ac:chgData name="Sophie France (2404157)" userId="S::2404157@student.uwtsd.ac.uk::266a7c21-e41c-47ad-a023-83212a5f3115" providerId="AD" clId="Web-{34403EF3-F6B6-B0F2-8C44-A97A497D9CD8}" dt="2025-02-04T14:29:48.807" v="221"/>
          <ac:spMkLst>
            <pc:docMk/>
            <pc:sldMk cId="3694497533" sldId="260"/>
            <ac:spMk id="11" creationId="{EB6D1D7F-141C-4D8E-BFBA-D95B68E16385}"/>
          </ac:spMkLst>
        </pc:spChg>
        <pc:spChg chg="del">
          <ac:chgData name="Sophie France (2404157)" userId="S::2404157@student.uwtsd.ac.uk::266a7c21-e41c-47ad-a023-83212a5f3115" providerId="AD" clId="Web-{34403EF3-F6B6-B0F2-8C44-A97A497D9CD8}" dt="2025-02-04T14:29:48.807" v="221"/>
          <ac:spMkLst>
            <pc:docMk/>
            <pc:sldMk cId="3694497533" sldId="260"/>
            <ac:spMk id="13" creationId="{558DA214-7FDA-4C9D-A7CF-9AD725E290E1}"/>
          </ac:spMkLst>
        </pc:spChg>
        <pc:spChg chg="del">
          <ac:chgData name="Sophie France (2404157)" userId="S::2404157@student.uwtsd.ac.uk::266a7c21-e41c-47ad-a023-83212a5f3115" providerId="AD" clId="Web-{34403EF3-F6B6-B0F2-8C44-A97A497D9CD8}" dt="2025-02-04T14:29:48.807" v="221"/>
          <ac:spMkLst>
            <pc:docMk/>
            <pc:sldMk cId="3694497533" sldId="260"/>
            <ac:spMk id="15" creationId="{A77F89CE-BF52-4AF5-8B0B-7E9693734EDE}"/>
          </ac:spMkLst>
        </pc:spChg>
        <pc:spChg chg="add del">
          <ac:chgData name="Sophie France (2404157)" userId="S::2404157@student.uwtsd.ac.uk::266a7c21-e41c-47ad-a023-83212a5f3115" providerId="AD" clId="Web-{34403EF3-F6B6-B0F2-8C44-A97A497D9CD8}" dt="2025-02-04T14:42:09.139" v="223"/>
          <ac:spMkLst>
            <pc:docMk/>
            <pc:sldMk cId="3694497533" sldId="260"/>
            <ac:spMk id="19" creationId="{6BA1BC67-752D-BFEF-396C-E714FA2B636E}"/>
          </ac:spMkLst>
        </pc:spChg>
        <pc:spChg chg="add del">
          <ac:chgData name="Sophie France (2404157)" userId="S::2404157@student.uwtsd.ac.uk::266a7c21-e41c-47ad-a023-83212a5f3115" providerId="AD" clId="Web-{34403EF3-F6B6-B0F2-8C44-A97A497D9CD8}" dt="2025-02-04T14:42:12.108" v="224"/>
          <ac:spMkLst>
            <pc:docMk/>
            <pc:sldMk cId="3694497533" sldId="260"/>
            <ac:spMk id="22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34403EF3-F6B6-B0F2-8C44-A97A497D9CD8}" dt="2025-02-04T14:42:12.108" v="224"/>
          <ac:spMkLst>
            <pc:docMk/>
            <pc:sldMk cId="3694497533" sldId="260"/>
            <ac:spMk id="24" creationId="{558DA214-7FDA-4C9D-A7CF-9AD725E290E1}"/>
          </ac:spMkLst>
        </pc:spChg>
        <pc:spChg chg="add del">
          <ac:chgData name="Sophie France (2404157)" userId="S::2404157@student.uwtsd.ac.uk::266a7c21-e41c-47ad-a023-83212a5f3115" providerId="AD" clId="Web-{34403EF3-F6B6-B0F2-8C44-A97A497D9CD8}" dt="2025-02-04T14:42:12.108" v="224"/>
          <ac:spMkLst>
            <pc:docMk/>
            <pc:sldMk cId="3694497533" sldId="260"/>
            <ac:spMk id="26" creationId="{A77F89CE-BF52-4AF5-8B0B-7E9693734EDE}"/>
          </ac:spMkLst>
        </pc:spChg>
        <pc:spChg chg="add">
          <ac:chgData name="Sophie France (2404157)" userId="S::2404157@student.uwtsd.ac.uk::266a7c21-e41c-47ad-a023-83212a5f3115" providerId="AD" clId="Web-{34403EF3-F6B6-B0F2-8C44-A97A497D9CD8}" dt="2025-02-04T14:42:12.108" v="224"/>
          <ac:spMkLst>
            <pc:docMk/>
            <pc:sldMk cId="3694497533" sldId="260"/>
            <ac:spMk id="30" creationId="{21A0D2BE-5C05-67FD-A749-72E4503355F6}"/>
          </ac:spMkLst>
        </pc:spChg>
        <pc:spChg chg="add">
          <ac:chgData name="Sophie France (2404157)" userId="S::2404157@student.uwtsd.ac.uk::266a7c21-e41c-47ad-a023-83212a5f3115" providerId="AD" clId="Web-{34403EF3-F6B6-B0F2-8C44-A97A497D9CD8}" dt="2025-02-04T14:42:12.108" v="224"/>
          <ac:spMkLst>
            <pc:docMk/>
            <pc:sldMk cId="3694497533" sldId="260"/>
            <ac:spMk id="33" creationId="{EB6D1D7F-141C-4D8E-BFBA-D95B68E16385}"/>
          </ac:spMkLst>
        </pc:spChg>
        <pc:spChg chg="add">
          <ac:chgData name="Sophie France (2404157)" userId="S::2404157@student.uwtsd.ac.uk::266a7c21-e41c-47ad-a023-83212a5f3115" providerId="AD" clId="Web-{34403EF3-F6B6-B0F2-8C44-A97A497D9CD8}" dt="2025-02-04T14:42:12.108" v="224"/>
          <ac:spMkLst>
            <pc:docMk/>
            <pc:sldMk cId="3694497533" sldId="260"/>
            <ac:spMk id="35" creationId="{558DA214-7FDA-4C9D-A7CF-9AD725E290E1}"/>
          </ac:spMkLst>
        </pc:spChg>
        <pc:spChg chg="add">
          <ac:chgData name="Sophie France (2404157)" userId="S::2404157@student.uwtsd.ac.uk::266a7c21-e41c-47ad-a023-83212a5f3115" providerId="AD" clId="Web-{34403EF3-F6B6-B0F2-8C44-A97A497D9CD8}" dt="2025-02-04T14:42:12.108" v="224"/>
          <ac:spMkLst>
            <pc:docMk/>
            <pc:sldMk cId="3694497533" sldId="260"/>
            <ac:spMk id="37" creationId="{A77F89CE-BF52-4AF5-8B0B-7E9693734EDE}"/>
          </ac:spMkLst>
        </pc:spChg>
        <pc:picChg chg="del">
          <ac:chgData name="Sophie France (2404157)" userId="S::2404157@student.uwtsd.ac.uk::266a7c21-e41c-47ad-a023-83212a5f3115" providerId="AD" clId="Web-{34403EF3-F6B6-B0F2-8C44-A97A497D9CD8}" dt="2025-02-04T14:29:15.181" v="219"/>
          <ac:picMkLst>
            <pc:docMk/>
            <pc:sldMk cId="3694497533" sldId="260"/>
            <ac:picMk id="4" creationId="{0F4ECFBB-0FCF-FE92-D892-6808C45CE0EA}"/>
          </ac:picMkLst>
        </pc:picChg>
        <pc:picChg chg="add del mod ord">
          <ac:chgData name="Sophie France (2404157)" userId="S::2404157@student.uwtsd.ac.uk::266a7c21-e41c-47ad-a023-83212a5f3115" providerId="AD" clId="Web-{34403EF3-F6B6-B0F2-8C44-A97A497D9CD8}" dt="2025-02-04T14:42:07.248" v="222"/>
          <ac:picMkLst>
            <pc:docMk/>
            <pc:sldMk cId="3694497533" sldId="260"/>
            <ac:picMk id="5" creationId="{867C758A-D386-8CF5-6BCB-A2B11BF3F9CE}"/>
          </ac:picMkLst>
        </pc:picChg>
        <pc:picChg chg="add mod ord">
          <ac:chgData name="Sophie France (2404157)" userId="S::2404157@student.uwtsd.ac.uk::266a7c21-e41c-47ad-a023-83212a5f3115" providerId="AD" clId="Web-{34403EF3-F6B6-B0F2-8C44-A97A497D9CD8}" dt="2025-02-04T14:42:12.108" v="224"/>
          <ac:picMkLst>
            <pc:docMk/>
            <pc:sldMk cId="3694497533" sldId="260"/>
            <ac:picMk id="6" creationId="{11C23E1A-B486-6E6A-690A-B9F19247B9B7}"/>
          </ac:picMkLst>
        </pc:picChg>
      </pc:sldChg>
      <pc:sldChg chg="addSp modSp">
        <pc:chgData name="Sophie France (2404157)" userId="S::2404157@student.uwtsd.ac.uk::266a7c21-e41c-47ad-a023-83212a5f3115" providerId="AD" clId="Web-{34403EF3-F6B6-B0F2-8C44-A97A497D9CD8}" dt="2025-02-04T14:43:57.064" v="252" actId="20577"/>
        <pc:sldMkLst>
          <pc:docMk/>
          <pc:sldMk cId="3201582299" sldId="266"/>
        </pc:sldMkLst>
        <pc:spChg chg="mod">
          <ac:chgData name="Sophie France (2404157)" userId="S::2404157@student.uwtsd.ac.uk::266a7c21-e41c-47ad-a023-83212a5f3115" providerId="AD" clId="Web-{34403EF3-F6B6-B0F2-8C44-A97A497D9CD8}" dt="2025-02-04T14:43:19.125" v="236" actId="14100"/>
          <ac:spMkLst>
            <pc:docMk/>
            <pc:sldMk cId="3201582299" sldId="266"/>
            <ac:spMk id="3" creationId="{B15EA864-1117-9BD0-E595-4BEC0AD15587}"/>
          </ac:spMkLst>
        </pc:spChg>
        <pc:spChg chg="add mod">
          <ac:chgData name="Sophie France (2404157)" userId="S::2404157@student.uwtsd.ac.uk::266a7c21-e41c-47ad-a023-83212a5f3115" providerId="AD" clId="Web-{34403EF3-F6B6-B0F2-8C44-A97A497D9CD8}" dt="2025-02-04T14:43:57.064" v="252" actId="20577"/>
          <ac:spMkLst>
            <pc:docMk/>
            <pc:sldMk cId="3201582299" sldId="266"/>
            <ac:spMk id="4" creationId="{147A5728-C048-94BA-6F7C-F6FBC6917762}"/>
          </ac:spMkLst>
        </pc:spChg>
      </pc:sldChg>
      <pc:sldChg chg="modSp">
        <pc:chgData name="Sophie France (2404157)" userId="S::2404157@student.uwtsd.ac.uk::266a7c21-e41c-47ad-a023-83212a5f3115" providerId="AD" clId="Web-{34403EF3-F6B6-B0F2-8C44-A97A497D9CD8}" dt="2025-02-04T13:18:44.764" v="100" actId="1076"/>
        <pc:sldMkLst>
          <pc:docMk/>
          <pc:sldMk cId="67653577" sldId="270"/>
        </pc:sldMkLst>
        <pc:spChg chg="mod">
          <ac:chgData name="Sophie France (2404157)" userId="S::2404157@student.uwtsd.ac.uk::266a7c21-e41c-47ad-a023-83212a5f3115" providerId="AD" clId="Web-{34403EF3-F6B6-B0F2-8C44-A97A497D9CD8}" dt="2025-02-04T13:18:44.764" v="100" actId="1076"/>
          <ac:spMkLst>
            <pc:docMk/>
            <pc:sldMk cId="67653577" sldId="270"/>
            <ac:spMk id="6" creationId="{1285A47D-5283-432F-F218-7E80C7449DAC}"/>
          </ac:spMkLst>
        </pc:spChg>
      </pc:sldChg>
      <pc:sldChg chg="modSp">
        <pc:chgData name="Sophie France (2404157)" userId="S::2404157@student.uwtsd.ac.uk::266a7c21-e41c-47ad-a023-83212a5f3115" providerId="AD" clId="Web-{34403EF3-F6B6-B0F2-8C44-A97A497D9CD8}" dt="2025-02-04T14:28:51.821" v="205" actId="20577"/>
        <pc:sldMkLst>
          <pc:docMk/>
          <pc:sldMk cId="1935469223" sldId="271"/>
        </pc:sldMkLst>
        <pc:spChg chg="mod">
          <ac:chgData name="Sophie France (2404157)" userId="S::2404157@student.uwtsd.ac.uk::266a7c21-e41c-47ad-a023-83212a5f3115" providerId="AD" clId="Web-{34403EF3-F6B6-B0F2-8C44-A97A497D9CD8}" dt="2025-02-04T14:28:51.821" v="205" actId="20577"/>
          <ac:spMkLst>
            <pc:docMk/>
            <pc:sldMk cId="1935469223" sldId="271"/>
            <ac:spMk id="3" creationId="{D34BE6B5-4300-C140-2D58-DBD038B8910F}"/>
          </ac:spMkLst>
        </pc:spChg>
      </pc:sldChg>
      <pc:sldChg chg="modSp">
        <pc:chgData name="Sophie France (2404157)" userId="S::2404157@student.uwtsd.ac.uk::266a7c21-e41c-47ad-a023-83212a5f3115" providerId="AD" clId="Web-{34403EF3-F6B6-B0F2-8C44-A97A497D9CD8}" dt="2025-02-04T13:13:32.596" v="6" actId="20577"/>
        <pc:sldMkLst>
          <pc:docMk/>
          <pc:sldMk cId="3353983572" sldId="274"/>
        </pc:sldMkLst>
        <pc:spChg chg="mod">
          <ac:chgData name="Sophie France (2404157)" userId="S::2404157@student.uwtsd.ac.uk::266a7c21-e41c-47ad-a023-83212a5f3115" providerId="AD" clId="Web-{34403EF3-F6B6-B0F2-8C44-A97A497D9CD8}" dt="2025-02-04T13:13:32.596" v="6" actId="20577"/>
          <ac:spMkLst>
            <pc:docMk/>
            <pc:sldMk cId="3353983572" sldId="274"/>
            <ac:spMk id="3" creationId="{F04076D4-2112-C104-9CAE-66967ECD3F1E}"/>
          </ac:spMkLst>
        </pc:spChg>
      </pc:sldChg>
      <pc:sldChg chg="modSp">
        <pc:chgData name="Sophie France (2404157)" userId="S::2404157@student.uwtsd.ac.uk::266a7c21-e41c-47ad-a023-83212a5f3115" providerId="AD" clId="Web-{34403EF3-F6B6-B0F2-8C44-A97A497D9CD8}" dt="2025-02-04T14:43:02.531" v="235" actId="20577"/>
        <pc:sldMkLst>
          <pc:docMk/>
          <pc:sldMk cId="1815180525" sldId="284"/>
        </pc:sldMkLst>
        <pc:spChg chg="mod">
          <ac:chgData name="Sophie France (2404157)" userId="S::2404157@student.uwtsd.ac.uk::266a7c21-e41c-47ad-a023-83212a5f3115" providerId="AD" clId="Web-{34403EF3-F6B6-B0F2-8C44-A97A497D9CD8}" dt="2025-02-04T14:43:02.531" v="235" actId="20577"/>
          <ac:spMkLst>
            <pc:docMk/>
            <pc:sldMk cId="1815180525" sldId="284"/>
            <ac:spMk id="3" creationId="{D6B9E899-F7D6-CAD4-FAFD-455DEE8DD7DB}"/>
          </ac:spMkLst>
        </pc:spChg>
      </pc:sldChg>
    </pc:docChg>
  </pc:docChgLst>
  <pc:docChgLst>
    <pc:chgData name="Sophie France (2404157)" userId="S::2404157@student.uwtsd.ac.uk::266a7c21-e41c-47ad-a023-83212a5f3115" providerId="AD" clId="Web-{BC96D048-76F2-F16B-6004-4E0036C1658D}"/>
    <pc:docChg chg="modSld">
      <pc:chgData name="Sophie France (2404157)" userId="S::2404157@student.uwtsd.ac.uk::266a7c21-e41c-47ad-a023-83212a5f3115" providerId="AD" clId="Web-{BC96D048-76F2-F16B-6004-4E0036C1658D}" dt="2025-02-26T21:16:25.533" v="1835" actId="1076"/>
      <pc:docMkLst>
        <pc:docMk/>
      </pc:docMkLst>
      <pc:sldChg chg="modSp">
        <pc:chgData name="Sophie France (2404157)" userId="S::2404157@student.uwtsd.ac.uk::266a7c21-e41c-47ad-a023-83212a5f3115" providerId="AD" clId="Web-{BC96D048-76F2-F16B-6004-4E0036C1658D}" dt="2025-02-26T11:40:01.191" v="648" actId="20577"/>
        <pc:sldMkLst>
          <pc:docMk/>
          <pc:sldMk cId="3847261731" sldId="258"/>
        </pc:sldMkLst>
        <pc:spChg chg="mod">
          <ac:chgData name="Sophie France (2404157)" userId="S::2404157@student.uwtsd.ac.uk::266a7c21-e41c-47ad-a023-83212a5f3115" providerId="AD" clId="Web-{BC96D048-76F2-F16B-6004-4E0036C1658D}" dt="2025-02-26T11:40:01.191" v="648" actId="20577"/>
          <ac:spMkLst>
            <pc:docMk/>
            <pc:sldMk cId="3847261731" sldId="258"/>
            <ac:spMk id="7" creationId="{A3D05C5F-25D9-DA49-6822-0B38B57922FB}"/>
          </ac:spMkLst>
        </pc:spChg>
      </pc:sldChg>
      <pc:sldChg chg="addSp modSp">
        <pc:chgData name="Sophie France (2404157)" userId="S::2404157@student.uwtsd.ac.uk::266a7c21-e41c-47ad-a023-83212a5f3115" providerId="AD" clId="Web-{BC96D048-76F2-F16B-6004-4E0036C1658D}" dt="2025-02-26T11:33:21.853" v="557" actId="1076"/>
        <pc:sldMkLst>
          <pc:docMk/>
          <pc:sldMk cId="963555563" sldId="259"/>
        </pc:sldMkLst>
        <pc:spChg chg="mod">
          <ac:chgData name="Sophie France (2404157)" userId="S::2404157@student.uwtsd.ac.uk::266a7c21-e41c-47ad-a023-83212a5f3115" providerId="AD" clId="Web-{BC96D048-76F2-F16B-6004-4E0036C1658D}" dt="2025-02-26T11:30:56.865" v="536" actId="20577"/>
          <ac:spMkLst>
            <pc:docMk/>
            <pc:sldMk cId="963555563" sldId="259"/>
            <ac:spMk id="3" creationId="{4CC3BB8C-B4A0-42D0-5AAE-5ECD103E70E8}"/>
          </ac:spMkLst>
        </pc:spChg>
        <pc:spChg chg="mod">
          <ac:chgData name="Sophie France (2404157)" userId="S::2404157@student.uwtsd.ac.uk::266a7c21-e41c-47ad-a023-83212a5f3115" providerId="AD" clId="Web-{BC96D048-76F2-F16B-6004-4E0036C1658D}" dt="2025-02-25T15:20:28.467" v="410" actId="20577"/>
          <ac:spMkLst>
            <pc:docMk/>
            <pc:sldMk cId="963555563" sldId="259"/>
            <ac:spMk id="5" creationId="{68D818ED-8E87-EE4D-0ADD-6A23DCCA4DCA}"/>
          </ac:spMkLst>
        </pc:spChg>
        <pc:spChg chg="add mod">
          <ac:chgData name="Sophie France (2404157)" userId="S::2404157@student.uwtsd.ac.uk::266a7c21-e41c-47ad-a023-83212a5f3115" providerId="AD" clId="Web-{BC96D048-76F2-F16B-6004-4E0036C1658D}" dt="2025-02-26T11:33:21.853" v="557" actId="1076"/>
          <ac:spMkLst>
            <pc:docMk/>
            <pc:sldMk cId="963555563" sldId="259"/>
            <ac:spMk id="8" creationId="{9B90E8EA-24A1-792B-F07D-544088C9F230}"/>
          </ac:spMkLst>
        </pc:spChg>
        <pc:spChg chg="add mod">
          <ac:chgData name="Sophie France (2404157)" userId="S::2404157@student.uwtsd.ac.uk::266a7c21-e41c-47ad-a023-83212a5f3115" providerId="AD" clId="Web-{BC96D048-76F2-F16B-6004-4E0036C1658D}" dt="2025-02-26T11:31:07.147" v="538" actId="1076"/>
          <ac:spMkLst>
            <pc:docMk/>
            <pc:sldMk cId="963555563" sldId="259"/>
            <ac:spMk id="9" creationId="{097F6A84-BDC9-839B-0454-3191BB2FBC60}"/>
          </ac:spMkLst>
        </pc:spChg>
        <pc:spChg chg="add mod">
          <ac:chgData name="Sophie France (2404157)" userId="S::2404157@student.uwtsd.ac.uk::266a7c21-e41c-47ad-a023-83212a5f3115" providerId="AD" clId="Web-{BC96D048-76F2-F16B-6004-4E0036C1658D}" dt="2025-02-26T11:31:02.490" v="537" actId="1076"/>
          <ac:spMkLst>
            <pc:docMk/>
            <pc:sldMk cId="963555563" sldId="259"/>
            <ac:spMk id="10" creationId="{A84F0D45-4835-A1A7-D73C-46E29F52E512}"/>
          </ac:spMkLst>
        </pc:spChg>
      </pc:sldChg>
      <pc:sldChg chg="modSp">
        <pc:chgData name="Sophie France (2404157)" userId="S::2404157@student.uwtsd.ac.uk::266a7c21-e41c-47ad-a023-83212a5f3115" providerId="AD" clId="Web-{BC96D048-76F2-F16B-6004-4E0036C1658D}" dt="2025-02-25T14:28:24.619" v="23" actId="20577"/>
        <pc:sldMkLst>
          <pc:docMk/>
          <pc:sldMk cId="3441673378" sldId="265"/>
        </pc:sldMkLst>
        <pc:spChg chg="mod">
          <ac:chgData name="Sophie France (2404157)" userId="S::2404157@student.uwtsd.ac.uk::266a7c21-e41c-47ad-a023-83212a5f3115" providerId="AD" clId="Web-{BC96D048-76F2-F16B-6004-4E0036C1658D}" dt="2025-02-25T14:28:24.619" v="23" actId="20577"/>
          <ac:spMkLst>
            <pc:docMk/>
            <pc:sldMk cId="3441673378" sldId="265"/>
            <ac:spMk id="3" creationId="{57776BC8-CC77-39CD-33F2-FF0DE9EA51B1}"/>
          </ac:spMkLst>
        </pc:spChg>
      </pc:sldChg>
      <pc:sldChg chg="addSp modSp">
        <pc:chgData name="Sophie France (2404157)" userId="S::2404157@student.uwtsd.ac.uk::266a7c21-e41c-47ad-a023-83212a5f3115" providerId="AD" clId="Web-{BC96D048-76F2-F16B-6004-4E0036C1658D}" dt="2025-02-26T21:16:25.533" v="1835" actId="1076"/>
        <pc:sldMkLst>
          <pc:docMk/>
          <pc:sldMk cId="724203248" sldId="272"/>
        </pc:sldMkLst>
        <pc:spChg chg="add mod">
          <ac:chgData name="Sophie France (2404157)" userId="S::2404157@student.uwtsd.ac.uk::266a7c21-e41c-47ad-a023-83212a5f3115" providerId="AD" clId="Web-{BC96D048-76F2-F16B-6004-4E0036C1658D}" dt="2025-02-26T21:16:25.533" v="1835" actId="1076"/>
          <ac:spMkLst>
            <pc:docMk/>
            <pc:sldMk cId="724203248" sldId="272"/>
            <ac:spMk id="4" creationId="{380FDEB8-2C73-807A-2335-43DE3A0EA0D9}"/>
          </ac:spMkLst>
        </pc:spChg>
        <pc:spChg chg="add mod">
          <ac:chgData name="Sophie France (2404157)" userId="S::2404157@student.uwtsd.ac.uk::266a7c21-e41c-47ad-a023-83212a5f3115" providerId="AD" clId="Web-{BC96D048-76F2-F16B-6004-4E0036C1658D}" dt="2025-02-26T12:04:00.304" v="881" actId="1076"/>
          <ac:spMkLst>
            <pc:docMk/>
            <pc:sldMk cId="724203248" sldId="272"/>
            <ac:spMk id="6" creationId="{86FFF7DD-00E1-F1BC-E7A9-BDD70097EA28}"/>
          </ac:spMkLst>
        </pc:spChg>
        <pc:spChg chg="mod">
          <ac:chgData name="Sophie France (2404157)" userId="S::2404157@student.uwtsd.ac.uk::266a7c21-e41c-47ad-a023-83212a5f3115" providerId="AD" clId="Web-{BC96D048-76F2-F16B-6004-4E0036C1658D}" dt="2025-02-26T18:54:47.177" v="1403" actId="20577"/>
          <ac:spMkLst>
            <pc:docMk/>
            <pc:sldMk cId="724203248" sldId="272"/>
            <ac:spMk id="10" creationId="{0F15B8D6-33EC-22E4-153C-7CE21DD9AC2F}"/>
          </ac:spMkLst>
        </pc:spChg>
        <pc:picChg chg="mod">
          <ac:chgData name="Sophie France (2404157)" userId="S::2404157@student.uwtsd.ac.uk::266a7c21-e41c-47ad-a023-83212a5f3115" providerId="AD" clId="Web-{BC96D048-76F2-F16B-6004-4E0036C1658D}" dt="2025-02-26T19:11:03.346" v="1794" actId="1076"/>
          <ac:picMkLst>
            <pc:docMk/>
            <pc:sldMk cId="724203248" sldId="272"/>
            <ac:picMk id="8" creationId="{4463E55F-FA1E-D985-BAED-D4C7D7A3BBE0}"/>
          </ac:picMkLst>
        </pc:picChg>
      </pc:sldChg>
      <pc:sldChg chg="addSp delSp modSp">
        <pc:chgData name="Sophie France (2404157)" userId="S::2404157@student.uwtsd.ac.uk::266a7c21-e41c-47ad-a023-83212a5f3115" providerId="AD" clId="Web-{BC96D048-76F2-F16B-6004-4E0036C1658D}" dt="2025-02-26T19:11:15.503" v="1797" actId="1076"/>
        <pc:sldMkLst>
          <pc:docMk/>
          <pc:sldMk cId="2833935355" sldId="273"/>
        </pc:sldMkLst>
        <pc:spChg chg="mod">
          <ac:chgData name="Sophie France (2404157)" userId="S::2404157@student.uwtsd.ac.uk::266a7c21-e41c-47ad-a023-83212a5f3115" providerId="AD" clId="Web-{BC96D048-76F2-F16B-6004-4E0036C1658D}" dt="2025-02-26T19:02:50.293" v="1479" actId="20577"/>
          <ac:spMkLst>
            <pc:docMk/>
            <pc:sldMk cId="2833935355" sldId="273"/>
            <ac:spMk id="3" creationId="{F04076D4-2112-C104-9CAE-66967ECD3F1E}"/>
          </ac:spMkLst>
        </pc:spChg>
        <pc:spChg chg="add mod">
          <ac:chgData name="Sophie France (2404157)" userId="S::2404157@student.uwtsd.ac.uk::266a7c21-e41c-47ad-a023-83212a5f3115" providerId="AD" clId="Web-{BC96D048-76F2-F16B-6004-4E0036C1658D}" dt="2025-02-26T19:01:47.946" v="1427" actId="20577"/>
          <ac:spMkLst>
            <pc:docMk/>
            <pc:sldMk cId="2833935355" sldId="273"/>
            <ac:spMk id="4" creationId="{CDC94375-C952-BD44-2D7F-2ADEF313E750}"/>
          </ac:spMkLst>
        </pc:spChg>
        <pc:spChg chg="del mod">
          <ac:chgData name="Sophie France (2404157)" userId="S::2404157@student.uwtsd.ac.uk::266a7c21-e41c-47ad-a023-83212a5f3115" providerId="AD" clId="Web-{BC96D048-76F2-F16B-6004-4E0036C1658D}" dt="2025-02-26T18:36:20.503" v="1126"/>
          <ac:spMkLst>
            <pc:docMk/>
            <pc:sldMk cId="2833935355" sldId="273"/>
            <ac:spMk id="6" creationId="{498BB94A-5D98-DA9C-A8B1-C6D83157E58E}"/>
          </ac:spMkLst>
        </pc:spChg>
        <pc:spChg chg="mod">
          <ac:chgData name="Sophie France (2404157)" userId="S::2404157@student.uwtsd.ac.uk::266a7c21-e41c-47ad-a023-83212a5f3115" providerId="AD" clId="Web-{BC96D048-76F2-F16B-6004-4E0036C1658D}" dt="2025-02-26T18:55:31.492" v="1405" actId="20577"/>
          <ac:spMkLst>
            <pc:docMk/>
            <pc:sldMk cId="2833935355" sldId="273"/>
            <ac:spMk id="7" creationId="{B15A460C-045B-B1C7-A601-7236CA282F43}"/>
          </ac:spMkLst>
        </pc:spChg>
        <pc:picChg chg="add mod modCrop">
          <ac:chgData name="Sophie France (2404157)" userId="S::2404157@student.uwtsd.ac.uk::266a7c21-e41c-47ad-a023-83212a5f3115" providerId="AD" clId="Web-{BC96D048-76F2-F16B-6004-4E0036C1658D}" dt="2025-02-26T19:11:15.503" v="1797" actId="1076"/>
          <ac:picMkLst>
            <pc:docMk/>
            <pc:sldMk cId="2833935355" sldId="273"/>
            <ac:picMk id="5" creationId="{7852D884-3927-C22C-85FA-72B60BC52BF3}"/>
          </ac:picMkLst>
        </pc:picChg>
      </pc:sldChg>
      <pc:sldChg chg="addSp delSp modSp">
        <pc:chgData name="Sophie France (2404157)" userId="S::2404157@student.uwtsd.ac.uk::266a7c21-e41c-47ad-a023-83212a5f3115" providerId="AD" clId="Web-{BC96D048-76F2-F16B-6004-4E0036C1658D}" dt="2025-02-26T11:59:44.392" v="802" actId="1076"/>
        <pc:sldMkLst>
          <pc:docMk/>
          <pc:sldMk cId="202976819" sldId="277"/>
        </pc:sldMkLst>
        <pc:spChg chg="mod">
          <ac:chgData name="Sophie France (2404157)" userId="S::2404157@student.uwtsd.ac.uk::266a7c21-e41c-47ad-a023-83212a5f3115" providerId="AD" clId="Web-{BC96D048-76F2-F16B-6004-4E0036C1658D}" dt="2025-02-25T14:42:10.689" v="347" actId="20577"/>
          <ac:spMkLst>
            <pc:docMk/>
            <pc:sldMk cId="202976819" sldId="277"/>
            <ac:spMk id="3" creationId="{B15EA864-1117-9BD0-E595-4BEC0AD15587}"/>
          </ac:spMkLst>
        </pc:spChg>
        <pc:spChg chg="del mod">
          <ac:chgData name="Sophie France (2404157)" userId="S::2404157@student.uwtsd.ac.uk::266a7c21-e41c-47ad-a023-83212a5f3115" providerId="AD" clId="Web-{BC96D048-76F2-F16B-6004-4E0036C1658D}" dt="2025-02-25T14:42:09.330" v="345"/>
          <ac:spMkLst>
            <pc:docMk/>
            <pc:sldMk cId="202976819" sldId="277"/>
            <ac:spMk id="4" creationId="{ABBE4948-5832-ADAF-331F-0A8D58641024}"/>
          </ac:spMkLst>
        </pc:spChg>
        <pc:spChg chg="add mod">
          <ac:chgData name="Sophie France (2404157)" userId="S::2404157@student.uwtsd.ac.uk::266a7c21-e41c-47ad-a023-83212a5f3115" providerId="AD" clId="Web-{BC96D048-76F2-F16B-6004-4E0036C1658D}" dt="2025-02-26T11:59:44.392" v="802" actId="1076"/>
          <ac:spMkLst>
            <pc:docMk/>
            <pc:sldMk cId="202976819" sldId="277"/>
            <ac:spMk id="4" creationId="{CD8DD881-E157-740A-35CD-3861A500E143}"/>
          </ac:spMkLst>
        </pc:spChg>
        <pc:spChg chg="del mod">
          <ac:chgData name="Sophie France (2404157)" userId="S::2404157@student.uwtsd.ac.uk::266a7c21-e41c-47ad-a023-83212a5f3115" providerId="AD" clId="Web-{BC96D048-76F2-F16B-6004-4E0036C1658D}" dt="2025-02-25T14:42:01.439" v="339"/>
          <ac:spMkLst>
            <pc:docMk/>
            <pc:sldMk cId="202976819" sldId="277"/>
            <ac:spMk id="5" creationId="{020212BC-5484-56C7-6F02-58556D8EB145}"/>
          </ac:spMkLst>
        </pc:spChg>
        <pc:spChg chg="del mod">
          <ac:chgData name="Sophie France (2404157)" userId="S::2404157@student.uwtsd.ac.uk::266a7c21-e41c-47ad-a023-83212a5f3115" providerId="AD" clId="Web-{BC96D048-76F2-F16B-6004-4E0036C1658D}" dt="2025-02-25T14:42:06.986" v="342"/>
          <ac:spMkLst>
            <pc:docMk/>
            <pc:sldMk cId="202976819" sldId="277"/>
            <ac:spMk id="6" creationId="{0EB53FC4-528F-92E5-62C8-4289A81D0217}"/>
          </ac:spMkLst>
        </pc:spChg>
        <pc:picChg chg="del">
          <ac:chgData name="Sophie France (2404157)" userId="S::2404157@student.uwtsd.ac.uk::266a7c21-e41c-47ad-a023-83212a5f3115" providerId="AD" clId="Web-{BC96D048-76F2-F16B-6004-4E0036C1658D}" dt="2025-02-25T14:41:56.798" v="334"/>
          <ac:picMkLst>
            <pc:docMk/>
            <pc:sldMk cId="202976819" sldId="277"/>
            <ac:picMk id="8" creationId="{778B6BE1-B467-24AE-1666-D3F712F0F3BF}"/>
          </ac:picMkLst>
        </pc:picChg>
        <pc:picChg chg="del">
          <ac:chgData name="Sophie France (2404157)" userId="S::2404157@student.uwtsd.ac.uk::266a7c21-e41c-47ad-a023-83212a5f3115" providerId="AD" clId="Web-{BC96D048-76F2-F16B-6004-4E0036C1658D}" dt="2025-02-25T14:41:55.360" v="333"/>
          <ac:picMkLst>
            <pc:docMk/>
            <pc:sldMk cId="202976819" sldId="277"/>
            <ac:picMk id="10" creationId="{B2822364-2723-C1F0-6981-6E39C70F0AA9}"/>
          </ac:picMkLst>
        </pc:picChg>
        <pc:picChg chg="del">
          <ac:chgData name="Sophie France (2404157)" userId="S::2404157@student.uwtsd.ac.uk::266a7c21-e41c-47ad-a023-83212a5f3115" providerId="AD" clId="Web-{BC96D048-76F2-F16B-6004-4E0036C1658D}" dt="2025-02-25T14:41:53.845" v="332"/>
          <ac:picMkLst>
            <pc:docMk/>
            <pc:sldMk cId="202976819" sldId="277"/>
            <ac:picMk id="12" creationId="{22EA24A0-7B6E-244C-7662-59C1A862CD1B}"/>
          </ac:picMkLst>
        </pc:picChg>
      </pc:sldChg>
      <pc:sldChg chg="modSp">
        <pc:chgData name="Sophie France (2404157)" userId="S::2404157@student.uwtsd.ac.uk::266a7c21-e41c-47ad-a023-83212a5f3115" providerId="AD" clId="Web-{BC96D048-76F2-F16B-6004-4E0036C1658D}" dt="2025-02-26T21:15:10.421" v="1799" actId="20577"/>
        <pc:sldMkLst>
          <pc:docMk/>
          <pc:sldMk cId="116734051" sldId="283"/>
        </pc:sldMkLst>
        <pc:spChg chg="mod">
          <ac:chgData name="Sophie France (2404157)" userId="S::2404157@student.uwtsd.ac.uk::266a7c21-e41c-47ad-a023-83212a5f3115" providerId="AD" clId="Web-{BC96D048-76F2-F16B-6004-4E0036C1658D}" dt="2025-02-26T21:15:10.421" v="1799" actId="20577"/>
          <ac:spMkLst>
            <pc:docMk/>
            <pc:sldMk cId="116734051" sldId="283"/>
            <ac:spMk id="17" creationId="{6176CC57-E5BF-41E7-47D2-B45F5ABDD205}"/>
          </ac:spMkLst>
        </pc:spChg>
      </pc:sldChg>
      <pc:sldChg chg="modSp">
        <pc:chgData name="Sophie France (2404157)" userId="S::2404157@student.uwtsd.ac.uk::266a7c21-e41c-47ad-a023-83212a5f3115" providerId="AD" clId="Web-{BC96D048-76F2-F16B-6004-4E0036C1658D}" dt="2025-02-26T19:08:39.277" v="1740" actId="20577"/>
        <pc:sldMkLst>
          <pc:docMk/>
          <pc:sldMk cId="1932072087" sldId="285"/>
        </pc:sldMkLst>
        <pc:spChg chg="mod">
          <ac:chgData name="Sophie France (2404157)" userId="S::2404157@student.uwtsd.ac.uk::266a7c21-e41c-47ad-a023-83212a5f3115" providerId="AD" clId="Web-{BC96D048-76F2-F16B-6004-4E0036C1658D}" dt="2025-02-26T19:08:39.277" v="1740" actId="20577"/>
          <ac:spMkLst>
            <pc:docMk/>
            <pc:sldMk cId="1932072087" sldId="285"/>
            <ac:spMk id="3" creationId="{F0273844-9105-2E1D-0E06-2D965E734F1E}"/>
          </ac:spMkLst>
        </pc:spChg>
      </pc:sldChg>
    </pc:docChg>
  </pc:docChgLst>
  <pc:docChgLst>
    <pc:chgData name="Sophie France (2404157)" userId="S::2404157@student.uwtsd.ac.uk::266a7c21-e41c-47ad-a023-83212a5f3115" providerId="AD" clId="Web-{9E405853-1DA9-1346-2713-4E312DAA4A7F}"/>
    <pc:docChg chg="modSld">
      <pc:chgData name="Sophie France (2404157)" userId="S::2404157@student.uwtsd.ac.uk::266a7c21-e41c-47ad-a023-83212a5f3115" providerId="AD" clId="Web-{9E405853-1DA9-1346-2713-4E312DAA4A7F}" dt="2025-02-19T11:39:22.264" v="257" actId="20577"/>
      <pc:docMkLst>
        <pc:docMk/>
      </pc:docMkLst>
      <pc:sldChg chg="modSp">
        <pc:chgData name="Sophie France (2404157)" userId="S::2404157@student.uwtsd.ac.uk::266a7c21-e41c-47ad-a023-83212a5f3115" providerId="AD" clId="Web-{9E405853-1DA9-1346-2713-4E312DAA4A7F}" dt="2025-02-18T13:36:14.239" v="115"/>
        <pc:sldMkLst>
          <pc:docMk/>
          <pc:sldMk cId="109857222" sldId="256"/>
        </pc:sldMkLst>
        <pc:spChg chg="mod">
          <ac:chgData name="Sophie France (2404157)" userId="S::2404157@student.uwtsd.ac.uk::266a7c21-e41c-47ad-a023-83212a5f3115" providerId="AD" clId="Web-{9E405853-1DA9-1346-2713-4E312DAA4A7F}" dt="2025-02-18T13:24:32.825" v="18" actId="20577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8T13:36:14.239" v="115"/>
          <ac:spMkLst>
            <pc:docMk/>
            <pc:sldMk cId="109857222" sldId="256"/>
            <ac:spMk id="18" creationId="{4AB109E1-45E3-4986-9663-C3EAAC041219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24:53.185" v="22"/>
        <pc:sldMkLst>
          <pc:docMk/>
          <pc:sldMk cId="3847261731" sldId="258"/>
        </pc:sldMkLst>
        <pc:spChg chg="mod">
          <ac:chgData name="Sophie France (2404157)" userId="S::2404157@student.uwtsd.ac.uk::266a7c21-e41c-47ad-a023-83212a5f3115" providerId="AD" clId="Web-{9E405853-1DA9-1346-2713-4E312DAA4A7F}" dt="2025-02-18T13:24:50.591" v="21"/>
          <ac:spMkLst>
            <pc:docMk/>
            <pc:sldMk cId="3847261731" sldId="258"/>
            <ac:spMk id="2" creationId="{1D448A7E-1292-90AF-A6AC-3F257CDF5CB0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8T13:24:53.185" v="22"/>
          <ac:spMkLst>
            <pc:docMk/>
            <pc:sldMk cId="3847261731" sldId="258"/>
            <ac:spMk id="41" creationId="{B7B54865-0417-4422-B63B-3E74C04CD741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29:30.257" v="52"/>
        <pc:sldMkLst>
          <pc:docMk/>
          <pc:sldMk cId="963555563" sldId="259"/>
        </pc:sldMkLst>
        <pc:spChg chg="mod">
          <ac:chgData name="Sophie France (2404157)" userId="S::2404157@student.uwtsd.ac.uk::266a7c21-e41c-47ad-a023-83212a5f3115" providerId="AD" clId="Web-{9E405853-1DA9-1346-2713-4E312DAA4A7F}" dt="2025-02-18T13:28:59.052" v="49" actId="20577"/>
          <ac:spMkLst>
            <pc:docMk/>
            <pc:sldMk cId="963555563" sldId="259"/>
            <ac:spMk id="3" creationId="{4CC3BB8C-B4A0-42D0-5AAE-5ECD103E70E8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8T13:28:53.880" v="48" actId="20577"/>
          <ac:spMkLst>
            <pc:docMk/>
            <pc:sldMk cId="963555563" sldId="259"/>
            <ac:spMk id="5" creationId="{68D818ED-8E87-EE4D-0ADD-6A23DCCA4DCA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8T13:29:02.287" v="50" actId="20577"/>
          <ac:spMkLst>
            <pc:docMk/>
            <pc:sldMk cId="963555563" sldId="259"/>
            <ac:spMk id="7" creationId="{D9670484-5100-A53E-9DD1-5AB2CD191A86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8T13:29:30.257" v="52"/>
          <ac:spMkLst>
            <pc:docMk/>
            <pc:sldMk cId="963555563" sldId="259"/>
            <ac:spMk id="17" creationId="{D65E0E3C-32F3-480B-9842-7611BBE2EE9F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33:09.608" v="76"/>
        <pc:sldMkLst>
          <pc:docMk/>
          <pc:sldMk cId="3694497533" sldId="260"/>
        </pc:sldMkLst>
        <pc:spChg chg="mod">
          <ac:chgData name="Sophie France (2404157)" userId="S::2404157@student.uwtsd.ac.uk::266a7c21-e41c-47ad-a023-83212a5f3115" providerId="AD" clId="Web-{9E405853-1DA9-1346-2713-4E312DAA4A7F}" dt="2025-02-18T13:32:43.919" v="75" actId="20577"/>
          <ac:spMkLst>
            <pc:docMk/>
            <pc:sldMk cId="3694497533" sldId="260"/>
            <ac:spMk id="2" creationId="{70E63DAD-F7BF-8DE5-E210-AFB29C97B55E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8T13:32:40.169" v="73" actId="20577"/>
          <ac:spMkLst>
            <pc:docMk/>
            <pc:sldMk cId="3694497533" sldId="260"/>
            <ac:spMk id="30" creationId="{21A0D2BE-5C05-67FD-A749-72E4503355F6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8T13:33:09.608" v="76"/>
          <ac:spMkLst>
            <pc:docMk/>
            <pc:sldMk cId="3694497533" sldId="260"/>
            <ac:spMk id="37" creationId="{A77F89CE-BF52-4AF5-8B0B-7E9693734EDE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26:37.235" v="35" actId="20577"/>
        <pc:sldMkLst>
          <pc:docMk/>
          <pc:sldMk cId="2012013734" sldId="263"/>
        </pc:sldMkLst>
        <pc:spChg chg="mod">
          <ac:chgData name="Sophie France (2404157)" userId="S::2404157@student.uwtsd.ac.uk::266a7c21-e41c-47ad-a023-83212a5f3115" providerId="AD" clId="Web-{9E405853-1DA9-1346-2713-4E312DAA4A7F}" dt="2025-02-18T13:26:37.235" v="35" actId="20577"/>
          <ac:spMkLst>
            <pc:docMk/>
            <pc:sldMk cId="2012013734" sldId="263"/>
            <ac:spMk id="2" creationId="{F657DC28-6D81-7E5D-AA4D-338BE36CCF74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8T13:25:15.545" v="26"/>
          <ac:spMkLst>
            <pc:docMk/>
            <pc:sldMk cId="2012013734" sldId="263"/>
            <ac:spMk id="31" creationId="{245B42B6-26F8-4E25-839B-FB38F13BEFFC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34:43.533" v="95" actId="14100"/>
        <pc:sldMkLst>
          <pc:docMk/>
          <pc:sldMk cId="1977497612" sldId="264"/>
        </pc:sldMkLst>
        <pc:spChg chg="mod">
          <ac:chgData name="Sophie France (2404157)" userId="S::2404157@student.uwtsd.ac.uk::266a7c21-e41c-47ad-a023-83212a5f3115" providerId="AD" clId="Web-{9E405853-1DA9-1346-2713-4E312DAA4A7F}" dt="2025-02-18T13:34:43.533" v="95" actId="14100"/>
          <ac:spMkLst>
            <pc:docMk/>
            <pc:sldMk cId="1977497612" sldId="264"/>
            <ac:spMk id="2" creationId="{EE83303E-35E0-0B8E-17B3-F322F02DE67F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46:01.821" v="251" actId="20577"/>
        <pc:sldMkLst>
          <pc:docMk/>
          <pc:sldMk cId="3441673378" sldId="265"/>
        </pc:sldMkLst>
        <pc:spChg chg="mod">
          <ac:chgData name="Sophie France (2404157)" userId="S::2404157@student.uwtsd.ac.uk::266a7c21-e41c-47ad-a023-83212a5f3115" providerId="AD" clId="Web-{9E405853-1DA9-1346-2713-4E312DAA4A7F}" dt="2025-02-18T13:46:01.821" v="251" actId="20577"/>
          <ac:spMkLst>
            <pc:docMk/>
            <pc:sldMk cId="3441673378" sldId="265"/>
            <ac:spMk id="3" creationId="{57776BC8-CC77-39CD-33F2-FF0DE9EA51B1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27:06.111" v="41" actId="20577"/>
        <pc:sldMkLst>
          <pc:docMk/>
          <pc:sldMk cId="3201582299" sldId="266"/>
        </pc:sldMkLst>
        <pc:spChg chg="mod">
          <ac:chgData name="Sophie France (2404157)" userId="S::2404157@student.uwtsd.ac.uk::266a7c21-e41c-47ad-a023-83212a5f3115" providerId="AD" clId="Web-{9E405853-1DA9-1346-2713-4E312DAA4A7F}" dt="2025-02-18T13:27:06.111" v="41" actId="20577"/>
          <ac:spMkLst>
            <pc:docMk/>
            <pc:sldMk cId="3201582299" sldId="266"/>
            <ac:spMk id="2" creationId="{A418787E-B82A-F67D-622A-E344B2996FB3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25:03.513" v="24"/>
        <pc:sldMkLst>
          <pc:docMk/>
          <pc:sldMk cId="67653577" sldId="270"/>
        </pc:sldMkLst>
        <pc:spChg chg="mod">
          <ac:chgData name="Sophie France (2404157)" userId="S::2404157@student.uwtsd.ac.uk::266a7c21-e41c-47ad-a023-83212a5f3115" providerId="AD" clId="Web-{9E405853-1DA9-1346-2713-4E312DAA4A7F}" dt="2025-02-18T13:24:58.232" v="23" actId="20577"/>
          <ac:spMkLst>
            <pc:docMk/>
            <pc:sldMk cId="67653577" sldId="270"/>
            <ac:spMk id="2" creationId="{91698EDA-0023-BFEB-4A86-978229E7C16E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8T13:25:03.513" v="24"/>
          <ac:spMkLst>
            <pc:docMk/>
            <pc:sldMk cId="67653577" sldId="270"/>
            <ac:spMk id="29" creationId="{B7B54865-0417-4422-B63B-3E74C04CD741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33:46.921" v="82" actId="20577"/>
        <pc:sldMkLst>
          <pc:docMk/>
          <pc:sldMk cId="1935469223" sldId="271"/>
        </pc:sldMkLst>
        <pc:spChg chg="mod">
          <ac:chgData name="Sophie France (2404157)" userId="S::2404157@student.uwtsd.ac.uk::266a7c21-e41c-47ad-a023-83212a5f3115" providerId="AD" clId="Web-{9E405853-1DA9-1346-2713-4E312DAA4A7F}" dt="2025-02-18T13:33:46.921" v="82" actId="20577"/>
          <ac:spMkLst>
            <pc:docMk/>
            <pc:sldMk cId="1935469223" sldId="271"/>
            <ac:spMk id="2" creationId="{91698EDA-0023-BFEB-4A86-978229E7C16E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29:53.226" v="56"/>
        <pc:sldMkLst>
          <pc:docMk/>
          <pc:sldMk cId="724203248" sldId="272"/>
        </pc:sldMkLst>
        <pc:spChg chg="mod">
          <ac:chgData name="Sophie France (2404157)" userId="S::2404157@student.uwtsd.ac.uk::266a7c21-e41c-47ad-a023-83212a5f3115" providerId="AD" clId="Web-{9E405853-1DA9-1346-2713-4E312DAA4A7F}" dt="2025-02-18T13:29:50.507" v="55" actId="20577"/>
          <ac:spMkLst>
            <pc:docMk/>
            <pc:sldMk cId="724203248" sldId="272"/>
            <ac:spMk id="2" creationId="{F657DC28-6D81-7E5D-AA4D-338BE36CCF74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8T13:29:53.226" v="56"/>
          <ac:spMkLst>
            <pc:docMk/>
            <pc:sldMk cId="724203248" sldId="272"/>
            <ac:spMk id="11" creationId="{725EFA61-F0F8-4F4A-B750-81EE924F1D78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29:59.929" v="57"/>
        <pc:sldMkLst>
          <pc:docMk/>
          <pc:sldMk cId="2833935355" sldId="273"/>
        </pc:sldMkLst>
        <pc:spChg chg="mod">
          <ac:chgData name="Sophie France (2404157)" userId="S::2404157@student.uwtsd.ac.uk::266a7c21-e41c-47ad-a023-83212a5f3115" providerId="AD" clId="Web-{9E405853-1DA9-1346-2713-4E312DAA4A7F}" dt="2025-02-18T13:23:27.135" v="11" actId="20577"/>
          <ac:spMkLst>
            <pc:docMk/>
            <pc:sldMk cId="2833935355" sldId="273"/>
            <ac:spMk id="2" creationId="{F657DC28-6D81-7E5D-AA4D-338BE36CCF74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8T13:23:22.698" v="9" actId="20577"/>
          <ac:spMkLst>
            <pc:docMk/>
            <pc:sldMk cId="2833935355" sldId="273"/>
            <ac:spMk id="3" creationId="{F04076D4-2112-C104-9CAE-66967ECD3F1E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8T13:29:59.929" v="57"/>
          <ac:spMkLst>
            <pc:docMk/>
            <pc:sldMk cId="2833935355" sldId="273"/>
            <ac:spMk id="13" creationId="{A77F89CE-BF52-4AF5-8B0B-7E9693734EDE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26:23.516" v="33" actId="20577"/>
        <pc:sldMkLst>
          <pc:docMk/>
          <pc:sldMk cId="3353983572" sldId="274"/>
        </pc:sldMkLst>
        <pc:spChg chg="mod">
          <ac:chgData name="Sophie France (2404157)" userId="S::2404157@student.uwtsd.ac.uk::266a7c21-e41c-47ad-a023-83212a5f3115" providerId="AD" clId="Web-{9E405853-1DA9-1346-2713-4E312DAA4A7F}" dt="2025-02-18T13:26:23.516" v="33" actId="20577"/>
          <ac:spMkLst>
            <pc:docMk/>
            <pc:sldMk cId="3353983572" sldId="274"/>
            <ac:spMk id="2" creationId="{F657DC28-6D81-7E5D-AA4D-338BE36CCF74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34:19.829" v="88" actId="14100"/>
        <pc:sldMkLst>
          <pc:docMk/>
          <pc:sldMk cId="740604289" sldId="275"/>
        </pc:sldMkLst>
        <pc:spChg chg="mod">
          <ac:chgData name="Sophie France (2404157)" userId="S::2404157@student.uwtsd.ac.uk::266a7c21-e41c-47ad-a023-83212a5f3115" providerId="AD" clId="Web-{9E405853-1DA9-1346-2713-4E312DAA4A7F}" dt="2025-02-18T13:34:19.829" v="88" actId="14100"/>
          <ac:spMkLst>
            <pc:docMk/>
            <pc:sldMk cId="740604289" sldId="275"/>
            <ac:spMk id="2" creationId="{F657DC28-6D81-7E5D-AA4D-338BE36CCF74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35:11.393" v="101" actId="14100"/>
        <pc:sldMkLst>
          <pc:docMk/>
          <pc:sldMk cId="894544792" sldId="276"/>
        </pc:sldMkLst>
        <pc:spChg chg="mod">
          <ac:chgData name="Sophie France (2404157)" userId="S::2404157@student.uwtsd.ac.uk::266a7c21-e41c-47ad-a023-83212a5f3115" providerId="AD" clId="Web-{9E405853-1DA9-1346-2713-4E312DAA4A7F}" dt="2025-02-18T13:35:11.393" v="101" actId="14100"/>
          <ac:spMkLst>
            <pc:docMk/>
            <pc:sldMk cId="894544792" sldId="276"/>
            <ac:spMk id="2" creationId="{A418787E-B82A-F67D-622A-E344B2996FB3}"/>
          </ac:spMkLst>
        </pc:spChg>
      </pc:sldChg>
      <pc:sldChg chg="addSp delSp modSp">
        <pc:chgData name="Sophie France (2404157)" userId="S::2404157@student.uwtsd.ac.uk::266a7c21-e41c-47ad-a023-83212a5f3115" providerId="AD" clId="Web-{9E405853-1DA9-1346-2713-4E312DAA4A7F}" dt="2025-02-19T11:39:22.264" v="257" actId="20577"/>
        <pc:sldMkLst>
          <pc:docMk/>
          <pc:sldMk cId="202976819" sldId="277"/>
        </pc:sldMkLst>
        <pc:spChg chg="mod">
          <ac:chgData name="Sophie France (2404157)" userId="S::2404157@student.uwtsd.ac.uk::266a7c21-e41c-47ad-a023-83212a5f3115" providerId="AD" clId="Web-{9E405853-1DA9-1346-2713-4E312DAA4A7F}" dt="2025-02-18T13:32:06.277" v="71" actId="20577"/>
          <ac:spMkLst>
            <pc:docMk/>
            <pc:sldMk cId="202976819" sldId="277"/>
            <ac:spMk id="2" creationId="{A418787E-B82A-F67D-622A-E344B2996FB3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9T11:39:22.264" v="257" actId="20577"/>
          <ac:spMkLst>
            <pc:docMk/>
            <pc:sldMk cId="202976819" sldId="277"/>
            <ac:spMk id="4" creationId="{ABBE4948-5832-ADAF-331F-0A8D58641024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8T13:37:20.288" v="133" actId="20577"/>
          <ac:spMkLst>
            <pc:docMk/>
            <pc:sldMk cId="202976819" sldId="277"/>
            <ac:spMk id="6" creationId="{0EB53FC4-528F-92E5-62C8-4289A81D0217}"/>
          </ac:spMkLst>
        </pc:spChg>
        <pc:spChg chg="add del">
          <ac:chgData name="Sophie France (2404157)" userId="S::2404157@student.uwtsd.ac.uk::266a7c21-e41c-47ad-a023-83212a5f3115" providerId="AD" clId="Web-{9E405853-1DA9-1346-2713-4E312DAA4A7F}" dt="2025-02-18T13:31:12.479" v="61"/>
          <ac:spMkLst>
            <pc:docMk/>
            <pc:sldMk cId="202976819" sldId="277"/>
            <ac:spMk id="7" creationId="{E480343E-B0D4-6495-1D90-7FF3A58DB898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28:29.395" v="47" actId="20577"/>
        <pc:sldMkLst>
          <pc:docMk/>
          <pc:sldMk cId="2122183343" sldId="278"/>
        </pc:sldMkLst>
        <pc:spChg chg="mod">
          <ac:chgData name="Sophie France (2404157)" userId="S::2404157@student.uwtsd.ac.uk::266a7c21-e41c-47ad-a023-83212a5f3115" providerId="AD" clId="Web-{9E405853-1DA9-1346-2713-4E312DAA4A7F}" dt="2025-02-18T13:28:29.395" v="47" actId="20577"/>
          <ac:spMkLst>
            <pc:docMk/>
            <pc:sldMk cId="2122183343" sldId="278"/>
            <ac:spMk id="2" creationId="{AEF33919-F9A3-E36D-CDB1-9B64909B75D2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35:36.816" v="107" actId="14100"/>
        <pc:sldMkLst>
          <pc:docMk/>
          <pc:sldMk cId="586002776" sldId="279"/>
        </pc:sldMkLst>
        <pc:spChg chg="mod">
          <ac:chgData name="Sophie France (2404157)" userId="S::2404157@student.uwtsd.ac.uk::266a7c21-e41c-47ad-a023-83212a5f3115" providerId="AD" clId="Web-{9E405853-1DA9-1346-2713-4E312DAA4A7F}" dt="2025-02-18T13:35:36.816" v="107" actId="14100"/>
          <ac:spMkLst>
            <pc:docMk/>
            <pc:sldMk cId="586002776" sldId="279"/>
            <ac:spMk id="2" creationId="{AEF33919-F9A3-E36D-CDB1-9B64909B75D2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35:56.551" v="114" actId="14100"/>
        <pc:sldMkLst>
          <pc:docMk/>
          <pc:sldMk cId="121121866" sldId="282"/>
        </pc:sldMkLst>
        <pc:spChg chg="mod">
          <ac:chgData name="Sophie France (2404157)" userId="S::2404157@student.uwtsd.ac.uk::266a7c21-e41c-47ad-a023-83212a5f3115" providerId="AD" clId="Web-{9E405853-1DA9-1346-2713-4E312DAA4A7F}" dt="2025-02-18T13:35:56.551" v="114" actId="14100"/>
          <ac:spMkLst>
            <pc:docMk/>
            <pc:sldMk cId="121121866" sldId="282"/>
            <ac:spMk id="2" creationId="{CA82762C-F36E-D20A-D3FC-0DB2586E6100}"/>
          </ac:spMkLst>
        </pc:spChg>
      </pc:sldChg>
      <pc:sldChg chg="modSp">
        <pc:chgData name="Sophie France (2404157)" userId="S::2404157@student.uwtsd.ac.uk::266a7c21-e41c-47ad-a023-83212a5f3115" providerId="AD" clId="Web-{9E405853-1DA9-1346-2713-4E312DAA4A7F}" dt="2025-02-18T13:29:42.726" v="54" actId="20577"/>
        <pc:sldMkLst>
          <pc:docMk/>
          <pc:sldMk cId="116734051" sldId="283"/>
        </pc:sldMkLst>
        <pc:spChg chg="mod">
          <ac:chgData name="Sophie France (2404157)" userId="S::2404157@student.uwtsd.ac.uk::266a7c21-e41c-47ad-a023-83212a5f3115" providerId="AD" clId="Web-{9E405853-1DA9-1346-2713-4E312DAA4A7F}" dt="2025-02-18T13:29:42.726" v="54" actId="20577"/>
          <ac:spMkLst>
            <pc:docMk/>
            <pc:sldMk cId="116734051" sldId="283"/>
            <ac:spMk id="2" creationId="{91698EDA-0023-BFEB-4A86-978229E7C16E}"/>
          </ac:spMkLst>
        </pc:spChg>
        <pc:spChg chg="mod">
          <ac:chgData name="Sophie France (2404157)" userId="S::2404157@student.uwtsd.ac.uk::266a7c21-e41c-47ad-a023-83212a5f3115" providerId="AD" clId="Web-{9E405853-1DA9-1346-2713-4E312DAA4A7F}" dt="2025-02-18T13:29:38.960" v="53"/>
          <ac:spMkLst>
            <pc:docMk/>
            <pc:sldMk cId="116734051" sldId="283"/>
            <ac:spMk id="22" creationId="{4D7835D7-DF12-420F-843A-1C5083D2B3F8}"/>
          </ac:spMkLst>
        </pc:spChg>
      </pc:sldChg>
    </pc:docChg>
  </pc:docChgLst>
  <pc:docChgLst>
    <pc:chgData name="Sophie France (2404157)" userId="S::2404157@student.uwtsd.ac.uk::266a7c21-e41c-47ad-a023-83212a5f3115" providerId="AD" clId="Web-{70715F7C-BC55-0A69-3138-9ACB2F1ED990}"/>
    <pc:docChg chg="modSld">
      <pc:chgData name="Sophie France (2404157)" userId="S::2404157@student.uwtsd.ac.uk::266a7c21-e41c-47ad-a023-83212a5f3115" providerId="AD" clId="Web-{70715F7C-BC55-0A69-3138-9ACB2F1ED990}" dt="2025-02-08T20:28:41.046" v="111" actId="20577"/>
      <pc:docMkLst>
        <pc:docMk/>
      </pc:docMkLst>
      <pc:sldChg chg="modSp">
        <pc:chgData name="Sophie France (2404157)" userId="S::2404157@student.uwtsd.ac.uk::266a7c21-e41c-47ad-a023-83212a5f3115" providerId="AD" clId="Web-{70715F7C-BC55-0A69-3138-9ACB2F1ED990}" dt="2025-02-08T20:28:41.046" v="111" actId="20577"/>
        <pc:sldMkLst>
          <pc:docMk/>
          <pc:sldMk cId="3847261731" sldId="258"/>
        </pc:sldMkLst>
        <pc:spChg chg="mod">
          <ac:chgData name="Sophie France (2404157)" userId="S::2404157@student.uwtsd.ac.uk::266a7c21-e41c-47ad-a023-83212a5f3115" providerId="AD" clId="Web-{70715F7C-BC55-0A69-3138-9ACB2F1ED990}" dt="2025-02-08T20:28:41.046" v="111" actId="20577"/>
          <ac:spMkLst>
            <pc:docMk/>
            <pc:sldMk cId="3847261731" sldId="258"/>
            <ac:spMk id="7" creationId="{A3D05C5F-25D9-DA49-6822-0B38B57922FB}"/>
          </ac:spMkLst>
        </pc:spChg>
      </pc:sldChg>
    </pc:docChg>
  </pc:docChgLst>
  <pc:docChgLst>
    <pc:chgData name="Sophie France (2404157)" userId="S::2404157@student.uwtsd.ac.uk::266a7c21-e41c-47ad-a023-83212a5f3115" providerId="AD" clId="Web-{B335A758-CE98-0E6F-9DE8-C6DB8F450D13}"/>
    <pc:docChg chg="modSld">
      <pc:chgData name="Sophie France (2404157)" userId="S::2404157@student.uwtsd.ac.uk::266a7c21-e41c-47ad-a023-83212a5f3115" providerId="AD" clId="Web-{B335A758-CE98-0E6F-9DE8-C6DB8F450D13}" dt="2025-02-24T12:30:19.717" v="721" actId="1076"/>
      <pc:docMkLst>
        <pc:docMk/>
      </pc:docMkLst>
      <pc:sldChg chg="modSp">
        <pc:chgData name="Sophie France (2404157)" userId="S::2404157@student.uwtsd.ac.uk::266a7c21-e41c-47ad-a023-83212a5f3115" providerId="AD" clId="Web-{B335A758-CE98-0E6F-9DE8-C6DB8F450D13}" dt="2025-02-24T11:23:53.925" v="121" actId="20577"/>
        <pc:sldMkLst>
          <pc:docMk/>
          <pc:sldMk cId="963609509" sldId="257"/>
        </pc:sldMkLst>
        <pc:spChg chg="mod">
          <ac:chgData name="Sophie France (2404157)" userId="S::2404157@student.uwtsd.ac.uk::266a7c21-e41c-47ad-a023-83212a5f3115" providerId="AD" clId="Web-{B335A758-CE98-0E6F-9DE8-C6DB8F450D13}" dt="2025-02-24T11:23:53.925" v="121" actId="20577"/>
          <ac:spMkLst>
            <pc:docMk/>
            <pc:sldMk cId="963609509" sldId="257"/>
            <ac:spMk id="3" creationId="{B40CD288-E8EF-7F70-93BC-78255D22E6BF}"/>
          </ac:spMkLst>
        </pc:spChg>
      </pc:sldChg>
      <pc:sldChg chg="modSp">
        <pc:chgData name="Sophie France (2404157)" userId="S::2404157@student.uwtsd.ac.uk::266a7c21-e41c-47ad-a023-83212a5f3115" providerId="AD" clId="Web-{B335A758-CE98-0E6F-9DE8-C6DB8F450D13}" dt="2025-02-24T12:28:46.730" v="709" actId="20577"/>
        <pc:sldMkLst>
          <pc:docMk/>
          <pc:sldMk cId="963555563" sldId="259"/>
        </pc:sldMkLst>
        <pc:spChg chg="mod">
          <ac:chgData name="Sophie France (2404157)" userId="S::2404157@student.uwtsd.ac.uk::266a7c21-e41c-47ad-a023-83212a5f3115" providerId="AD" clId="Web-{B335A758-CE98-0E6F-9DE8-C6DB8F450D13}" dt="2025-02-24T12:25:40.441" v="700" actId="20577"/>
          <ac:spMkLst>
            <pc:docMk/>
            <pc:sldMk cId="963555563" sldId="259"/>
            <ac:spMk id="3" creationId="{4CC3BB8C-B4A0-42D0-5AAE-5ECD103E70E8}"/>
          </ac:spMkLst>
        </pc:spChg>
        <pc:spChg chg="mod">
          <ac:chgData name="Sophie France (2404157)" userId="S::2404157@student.uwtsd.ac.uk::266a7c21-e41c-47ad-a023-83212a5f3115" providerId="AD" clId="Web-{B335A758-CE98-0E6F-9DE8-C6DB8F450D13}" dt="2025-02-24T12:28:46.730" v="709" actId="20577"/>
          <ac:spMkLst>
            <pc:docMk/>
            <pc:sldMk cId="963555563" sldId="259"/>
            <ac:spMk id="5" creationId="{68D818ED-8E87-EE4D-0ADD-6A23DCCA4DCA}"/>
          </ac:spMkLst>
        </pc:spChg>
      </pc:sldChg>
      <pc:sldChg chg="modSp">
        <pc:chgData name="Sophie France (2404157)" userId="S::2404157@student.uwtsd.ac.uk::266a7c21-e41c-47ad-a023-83212a5f3115" providerId="AD" clId="Web-{B335A758-CE98-0E6F-9DE8-C6DB8F450D13}" dt="2025-02-24T11:37:03.549" v="152" actId="20577"/>
        <pc:sldMkLst>
          <pc:docMk/>
          <pc:sldMk cId="2012013734" sldId="263"/>
        </pc:sldMkLst>
        <pc:spChg chg="mod">
          <ac:chgData name="Sophie France (2404157)" userId="S::2404157@student.uwtsd.ac.uk::266a7c21-e41c-47ad-a023-83212a5f3115" providerId="AD" clId="Web-{B335A758-CE98-0E6F-9DE8-C6DB8F450D13}" dt="2025-02-24T11:37:03.549" v="152" actId="20577"/>
          <ac:spMkLst>
            <pc:docMk/>
            <pc:sldMk cId="2012013734" sldId="263"/>
            <ac:spMk id="3" creationId="{F04076D4-2112-C104-9CAE-66967ECD3F1E}"/>
          </ac:spMkLst>
        </pc:spChg>
        <pc:spChg chg="mod">
          <ac:chgData name="Sophie France (2404157)" userId="S::2404157@student.uwtsd.ac.uk::266a7c21-e41c-47ad-a023-83212a5f3115" providerId="AD" clId="Web-{B335A758-CE98-0E6F-9DE8-C6DB8F450D13}" dt="2025-02-24T11:33:34.619" v="150" actId="1076"/>
          <ac:spMkLst>
            <pc:docMk/>
            <pc:sldMk cId="2012013734" sldId="263"/>
            <ac:spMk id="5" creationId="{09BE3880-83B1-2A65-8BF6-1B4B257AF4D5}"/>
          </ac:spMkLst>
        </pc:spChg>
        <pc:spChg chg="mod">
          <ac:chgData name="Sophie France (2404157)" userId="S::2404157@student.uwtsd.ac.uk::266a7c21-e41c-47ad-a023-83212a5f3115" providerId="AD" clId="Web-{B335A758-CE98-0E6F-9DE8-C6DB8F450D13}" dt="2025-02-24T11:33:39.775" v="151" actId="1076"/>
          <ac:spMkLst>
            <pc:docMk/>
            <pc:sldMk cId="2012013734" sldId="263"/>
            <ac:spMk id="6" creationId="{0B7CC11D-DB01-DAE1-4275-C933A9325468}"/>
          </ac:spMkLst>
        </pc:spChg>
      </pc:sldChg>
      <pc:sldChg chg="addSp modSp mod setBg">
        <pc:chgData name="Sophie France (2404157)" userId="S::2404157@student.uwtsd.ac.uk::266a7c21-e41c-47ad-a023-83212a5f3115" providerId="AD" clId="Web-{B335A758-CE98-0E6F-9DE8-C6DB8F450D13}" dt="2025-02-24T12:02:53.998" v="644" actId="20577"/>
        <pc:sldMkLst>
          <pc:docMk/>
          <pc:sldMk cId="3441673378" sldId="265"/>
        </pc:sldMkLst>
        <pc:spChg chg="mod">
          <ac:chgData name="Sophie France (2404157)" userId="S::2404157@student.uwtsd.ac.uk::266a7c21-e41c-47ad-a023-83212a5f3115" providerId="AD" clId="Web-{B335A758-CE98-0E6F-9DE8-C6DB8F450D13}" dt="2025-02-24T12:02:53.998" v="644" actId="20577"/>
          <ac:spMkLst>
            <pc:docMk/>
            <pc:sldMk cId="3441673378" sldId="265"/>
            <ac:spMk id="2" creationId="{AEF33919-F9A3-E36D-CDB1-9B64909B75D2}"/>
          </ac:spMkLst>
        </pc:spChg>
        <pc:spChg chg="mod">
          <ac:chgData name="Sophie France (2404157)" userId="S::2404157@student.uwtsd.ac.uk::266a7c21-e41c-47ad-a023-83212a5f3115" providerId="AD" clId="Web-{B335A758-CE98-0E6F-9DE8-C6DB8F450D13}" dt="2025-02-24T12:02:11.606" v="642"/>
          <ac:spMkLst>
            <pc:docMk/>
            <pc:sldMk cId="3441673378" sldId="265"/>
            <ac:spMk id="3" creationId="{57776BC8-CC77-39CD-33F2-FF0DE9EA51B1}"/>
          </ac:spMkLst>
        </pc:spChg>
        <pc:spChg chg="add">
          <ac:chgData name="Sophie France (2404157)" userId="S::2404157@student.uwtsd.ac.uk::266a7c21-e41c-47ad-a023-83212a5f3115" providerId="AD" clId="Web-{B335A758-CE98-0E6F-9DE8-C6DB8F450D13}" dt="2025-02-24T12:02:11.606" v="642"/>
          <ac:spMkLst>
            <pc:docMk/>
            <pc:sldMk cId="3441673378" sldId="265"/>
            <ac:spMk id="9" creationId="{EB6D1D7F-141C-4D8E-BFBA-D95B68E16385}"/>
          </ac:spMkLst>
        </pc:spChg>
        <pc:spChg chg="add mod">
          <ac:chgData name="Sophie France (2404157)" userId="S::2404157@student.uwtsd.ac.uk::266a7c21-e41c-47ad-a023-83212a5f3115" providerId="AD" clId="Web-{B335A758-CE98-0E6F-9DE8-C6DB8F450D13}" dt="2025-02-24T12:02:49.404" v="643"/>
          <ac:spMkLst>
            <pc:docMk/>
            <pc:sldMk cId="3441673378" sldId="265"/>
            <ac:spMk id="11" creationId="{B7B54865-0417-4422-B63B-3E74C04CD741}"/>
          </ac:spMkLst>
        </pc:spChg>
        <pc:picChg chg="add mod">
          <ac:chgData name="Sophie France (2404157)" userId="S::2404157@student.uwtsd.ac.uk::266a7c21-e41c-47ad-a023-83212a5f3115" providerId="AD" clId="Web-{B335A758-CE98-0E6F-9DE8-C6DB8F450D13}" dt="2025-02-24T12:02:11.606" v="642"/>
          <ac:picMkLst>
            <pc:docMk/>
            <pc:sldMk cId="3441673378" sldId="265"/>
            <ac:picMk id="4" creationId="{80BC1527-60FA-19D1-35CE-25347F581B9C}"/>
          </ac:picMkLst>
        </pc:picChg>
      </pc:sldChg>
      <pc:sldChg chg="modSp">
        <pc:chgData name="Sophie France (2404157)" userId="S::2404157@student.uwtsd.ac.uk::266a7c21-e41c-47ad-a023-83212a5f3115" providerId="AD" clId="Web-{B335A758-CE98-0E6F-9DE8-C6DB8F450D13}" dt="2025-02-24T12:03:50.157" v="647" actId="20577"/>
        <pc:sldMkLst>
          <pc:docMk/>
          <pc:sldMk cId="3201582299" sldId="266"/>
        </pc:sldMkLst>
        <pc:spChg chg="mod">
          <ac:chgData name="Sophie France (2404157)" userId="S::2404157@student.uwtsd.ac.uk::266a7c21-e41c-47ad-a023-83212a5f3115" providerId="AD" clId="Web-{B335A758-CE98-0E6F-9DE8-C6DB8F450D13}" dt="2025-02-24T12:03:44" v="646" actId="20577"/>
          <ac:spMkLst>
            <pc:docMk/>
            <pc:sldMk cId="3201582299" sldId="266"/>
            <ac:spMk id="8" creationId="{14651ABB-205E-3925-AA96-C8EAE3E02CA2}"/>
          </ac:spMkLst>
        </pc:spChg>
        <pc:spChg chg="mod">
          <ac:chgData name="Sophie France (2404157)" userId="S::2404157@student.uwtsd.ac.uk::266a7c21-e41c-47ad-a023-83212a5f3115" providerId="AD" clId="Web-{B335A758-CE98-0E6F-9DE8-C6DB8F450D13}" dt="2025-02-24T12:03:50.157" v="647" actId="20577"/>
          <ac:spMkLst>
            <pc:docMk/>
            <pc:sldMk cId="3201582299" sldId="266"/>
            <ac:spMk id="9" creationId="{A5D8FC0E-FC5E-F6D0-CF8F-9B35DE94AC6B}"/>
          </ac:spMkLst>
        </pc:spChg>
      </pc:sldChg>
      <pc:sldChg chg="modSp">
        <pc:chgData name="Sophie France (2404157)" userId="S::2404157@student.uwtsd.ac.uk::266a7c21-e41c-47ad-a023-83212a5f3115" providerId="AD" clId="Web-{B335A758-CE98-0E6F-9DE8-C6DB8F450D13}" dt="2025-02-24T11:16:46.737" v="18" actId="20577"/>
        <pc:sldMkLst>
          <pc:docMk/>
          <pc:sldMk cId="3000834090" sldId="267"/>
        </pc:sldMkLst>
        <pc:spChg chg="mod">
          <ac:chgData name="Sophie France (2404157)" userId="S::2404157@student.uwtsd.ac.uk::266a7c21-e41c-47ad-a023-83212a5f3115" providerId="AD" clId="Web-{B335A758-CE98-0E6F-9DE8-C6DB8F450D13}" dt="2025-02-24T11:16:46.737" v="18" actId="20577"/>
          <ac:spMkLst>
            <pc:docMk/>
            <pc:sldMk cId="3000834090" sldId="267"/>
            <ac:spMk id="3" creationId="{D2769F39-BDAF-A5E6-9A6E-194E5DECD556}"/>
          </ac:spMkLst>
        </pc:spChg>
      </pc:sldChg>
      <pc:sldChg chg="modSp">
        <pc:chgData name="Sophie France (2404157)" userId="S::2404157@student.uwtsd.ac.uk::266a7c21-e41c-47ad-a023-83212a5f3115" providerId="AD" clId="Web-{B335A758-CE98-0E6F-9DE8-C6DB8F450D13}" dt="2025-02-24T11:49:25.374" v="393" actId="20577"/>
        <pc:sldMkLst>
          <pc:docMk/>
          <pc:sldMk cId="67653577" sldId="270"/>
        </pc:sldMkLst>
        <pc:spChg chg="mod">
          <ac:chgData name="Sophie France (2404157)" userId="S::2404157@student.uwtsd.ac.uk::266a7c21-e41c-47ad-a023-83212a5f3115" providerId="AD" clId="Web-{B335A758-CE98-0E6F-9DE8-C6DB8F450D13}" dt="2025-02-24T11:49:25.374" v="393" actId="20577"/>
          <ac:spMkLst>
            <pc:docMk/>
            <pc:sldMk cId="67653577" sldId="270"/>
            <ac:spMk id="6" creationId="{1285A47D-5283-432F-F218-7E80C7449DAC}"/>
          </ac:spMkLst>
        </pc:spChg>
      </pc:sldChg>
      <pc:sldChg chg="addSp delSp modSp">
        <pc:chgData name="Sophie France (2404157)" userId="S::2404157@student.uwtsd.ac.uk::266a7c21-e41c-47ad-a023-83212a5f3115" providerId="AD" clId="Web-{B335A758-CE98-0E6F-9DE8-C6DB8F450D13}" dt="2025-02-24T12:24:47.674" v="694" actId="20577"/>
        <pc:sldMkLst>
          <pc:docMk/>
          <pc:sldMk cId="724203248" sldId="272"/>
        </pc:sldMkLst>
        <pc:spChg chg="mod">
          <ac:chgData name="Sophie France (2404157)" userId="S::2404157@student.uwtsd.ac.uk::266a7c21-e41c-47ad-a023-83212a5f3115" providerId="AD" clId="Web-{B335A758-CE98-0E6F-9DE8-C6DB8F450D13}" dt="2025-02-24T12:23:56.031" v="685" actId="20577"/>
          <ac:spMkLst>
            <pc:docMk/>
            <pc:sldMk cId="724203248" sldId="272"/>
            <ac:spMk id="2" creationId="{F657DC28-6D81-7E5D-AA4D-338BE36CCF74}"/>
          </ac:spMkLst>
        </pc:spChg>
        <pc:spChg chg="mod">
          <ac:chgData name="Sophie France (2404157)" userId="S::2404157@student.uwtsd.ac.uk::266a7c21-e41c-47ad-a023-83212a5f3115" providerId="AD" clId="Web-{B335A758-CE98-0E6F-9DE8-C6DB8F450D13}" dt="2025-02-24T12:23:34.655" v="683"/>
          <ac:spMkLst>
            <pc:docMk/>
            <pc:sldMk cId="724203248" sldId="272"/>
            <ac:spMk id="3" creationId="{F04076D4-2112-C104-9CAE-66967ECD3F1E}"/>
          </ac:spMkLst>
        </pc:spChg>
        <pc:spChg chg="mod ord">
          <ac:chgData name="Sophie France (2404157)" userId="S::2404157@student.uwtsd.ac.uk::266a7c21-e41c-47ad-a023-83212a5f3115" providerId="AD" clId="Web-{B335A758-CE98-0E6F-9DE8-C6DB8F450D13}" dt="2025-02-24T12:23:34.655" v="683"/>
          <ac:spMkLst>
            <pc:docMk/>
            <pc:sldMk cId="724203248" sldId="272"/>
            <ac:spMk id="5" creationId="{E2303084-44DE-1154-BBCE-B779829562F1}"/>
          </ac:spMkLst>
        </pc:spChg>
        <pc:spChg chg="del">
          <ac:chgData name="Sophie France (2404157)" userId="S::2404157@student.uwtsd.ac.uk::266a7c21-e41c-47ad-a023-83212a5f3115" providerId="AD" clId="Web-{B335A758-CE98-0E6F-9DE8-C6DB8F450D13}" dt="2025-02-24T12:21:04.899" v="675"/>
          <ac:spMkLst>
            <pc:docMk/>
            <pc:sldMk cId="724203248" sldId="272"/>
            <ac:spMk id="9" creationId="{EB6D1D7F-141C-4D8E-BFBA-D95B68E16385}"/>
          </ac:spMkLst>
        </pc:spChg>
        <pc:spChg chg="add mod">
          <ac:chgData name="Sophie France (2404157)" userId="S::2404157@student.uwtsd.ac.uk::266a7c21-e41c-47ad-a023-83212a5f3115" providerId="AD" clId="Web-{B335A758-CE98-0E6F-9DE8-C6DB8F450D13}" dt="2025-02-24T12:24:47.674" v="694" actId="20577"/>
          <ac:spMkLst>
            <pc:docMk/>
            <pc:sldMk cId="724203248" sldId="272"/>
            <ac:spMk id="10" creationId="{0F15B8D6-33EC-22E4-153C-7CE21DD9AC2F}"/>
          </ac:spMkLst>
        </pc:spChg>
        <pc:spChg chg="del">
          <ac:chgData name="Sophie France (2404157)" userId="S::2404157@student.uwtsd.ac.uk::266a7c21-e41c-47ad-a023-83212a5f3115" providerId="AD" clId="Web-{B335A758-CE98-0E6F-9DE8-C6DB8F450D13}" dt="2025-02-24T12:21:04.899" v="675"/>
          <ac:spMkLst>
            <pc:docMk/>
            <pc:sldMk cId="724203248" sldId="272"/>
            <ac:spMk id="11" creationId="{725EFA61-F0F8-4F4A-B750-81EE924F1D78}"/>
          </ac:spMkLst>
        </pc:spChg>
        <pc:spChg chg="add del">
          <ac:chgData name="Sophie France (2404157)" userId="S::2404157@student.uwtsd.ac.uk::266a7c21-e41c-47ad-a023-83212a5f3115" providerId="AD" clId="Web-{B335A758-CE98-0E6F-9DE8-C6DB8F450D13}" dt="2025-02-24T12:23:34.655" v="683"/>
          <ac:spMkLst>
            <pc:docMk/>
            <pc:sldMk cId="724203248" sldId="272"/>
            <ac:spMk id="16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B335A758-CE98-0E6F-9DE8-C6DB8F450D13}" dt="2025-02-24T12:23:34.655" v="683"/>
          <ac:spMkLst>
            <pc:docMk/>
            <pc:sldMk cId="724203248" sldId="272"/>
            <ac:spMk id="18" creationId="{558DA214-7FDA-4C9D-A7CF-9AD725E290E1}"/>
          </ac:spMkLst>
        </pc:spChg>
        <pc:spChg chg="add del">
          <ac:chgData name="Sophie France (2404157)" userId="S::2404157@student.uwtsd.ac.uk::266a7c21-e41c-47ad-a023-83212a5f3115" providerId="AD" clId="Web-{B335A758-CE98-0E6F-9DE8-C6DB8F450D13}" dt="2025-02-24T12:23:34.655" v="683"/>
          <ac:spMkLst>
            <pc:docMk/>
            <pc:sldMk cId="724203248" sldId="272"/>
            <ac:spMk id="20" creationId="{A77F89CE-BF52-4AF5-8B0B-7E9693734EDE}"/>
          </ac:spMkLst>
        </pc:spChg>
        <pc:spChg chg="add">
          <ac:chgData name="Sophie France (2404157)" userId="S::2404157@student.uwtsd.ac.uk::266a7c21-e41c-47ad-a023-83212a5f3115" providerId="AD" clId="Web-{B335A758-CE98-0E6F-9DE8-C6DB8F450D13}" dt="2025-02-24T12:23:34.655" v="683"/>
          <ac:spMkLst>
            <pc:docMk/>
            <pc:sldMk cId="724203248" sldId="272"/>
            <ac:spMk id="25" creationId="{EB6D1D7F-141C-4D8E-BFBA-D95B68E16385}"/>
          </ac:spMkLst>
        </pc:spChg>
        <pc:spChg chg="add mod">
          <ac:chgData name="Sophie France (2404157)" userId="S::2404157@student.uwtsd.ac.uk::266a7c21-e41c-47ad-a023-83212a5f3115" providerId="AD" clId="Web-{B335A758-CE98-0E6F-9DE8-C6DB8F450D13}" dt="2025-02-24T12:23:51.421" v="684"/>
          <ac:spMkLst>
            <pc:docMk/>
            <pc:sldMk cId="724203248" sldId="272"/>
            <ac:spMk id="27" creationId="{245B42B6-26F8-4E25-839B-FB38F13BEFFC}"/>
          </ac:spMkLst>
        </pc:spChg>
        <pc:picChg chg="del mod">
          <ac:chgData name="Sophie France (2404157)" userId="S::2404157@student.uwtsd.ac.uk::266a7c21-e41c-47ad-a023-83212a5f3115" providerId="AD" clId="Web-{B335A758-CE98-0E6F-9DE8-C6DB8F450D13}" dt="2025-02-24T12:06:57.086" v="662"/>
          <ac:picMkLst>
            <pc:docMk/>
            <pc:sldMk cId="724203248" sldId="272"/>
            <ac:picMk id="4" creationId="{FCB4171C-0253-9D88-B748-5A6217324220}"/>
          </ac:picMkLst>
        </pc:picChg>
        <pc:picChg chg="add del mod">
          <ac:chgData name="Sophie France (2404157)" userId="S::2404157@student.uwtsd.ac.uk::266a7c21-e41c-47ad-a023-83212a5f3115" providerId="AD" clId="Web-{B335A758-CE98-0E6F-9DE8-C6DB8F450D13}" dt="2025-02-24T12:20:37.617" v="673"/>
          <ac:picMkLst>
            <pc:docMk/>
            <pc:sldMk cId="724203248" sldId="272"/>
            <ac:picMk id="6" creationId="{AB5E3B71-FAB0-3E35-814C-A322611CDDFD}"/>
          </ac:picMkLst>
        </pc:picChg>
        <pc:picChg chg="add del mod modCrop">
          <ac:chgData name="Sophie France (2404157)" userId="S::2404157@student.uwtsd.ac.uk::266a7c21-e41c-47ad-a023-83212a5f3115" providerId="AD" clId="Web-{B335A758-CE98-0E6F-9DE8-C6DB8F450D13}" dt="2025-02-24T12:22:24.277" v="681"/>
          <ac:picMkLst>
            <pc:docMk/>
            <pc:sldMk cId="724203248" sldId="272"/>
            <ac:picMk id="7" creationId="{DDA82A6E-0881-EEE9-884D-2FAD55404514}"/>
          </ac:picMkLst>
        </pc:picChg>
        <pc:picChg chg="add mod">
          <ac:chgData name="Sophie France (2404157)" userId="S::2404157@student.uwtsd.ac.uk::266a7c21-e41c-47ad-a023-83212a5f3115" providerId="AD" clId="Web-{B335A758-CE98-0E6F-9DE8-C6DB8F450D13}" dt="2025-02-24T12:23:34.655" v="683"/>
          <ac:picMkLst>
            <pc:docMk/>
            <pc:sldMk cId="724203248" sldId="272"/>
            <ac:picMk id="8" creationId="{4463E55F-FA1E-D985-BAED-D4C7D7A3BBE0}"/>
          </ac:picMkLst>
        </pc:picChg>
      </pc:sldChg>
      <pc:sldChg chg="addSp delSp modSp">
        <pc:chgData name="Sophie France (2404157)" userId="S::2404157@student.uwtsd.ac.uk::266a7c21-e41c-47ad-a023-83212a5f3115" providerId="AD" clId="Web-{B335A758-CE98-0E6F-9DE8-C6DB8F450D13}" dt="2025-02-24T12:30:19.717" v="721" actId="1076"/>
        <pc:sldMkLst>
          <pc:docMk/>
          <pc:sldMk cId="2833935355" sldId="273"/>
        </pc:sldMkLst>
        <pc:spChg chg="del mod">
          <ac:chgData name="Sophie France (2404157)" userId="S::2404157@student.uwtsd.ac.uk::266a7c21-e41c-47ad-a023-83212a5f3115" providerId="AD" clId="Web-{B335A758-CE98-0E6F-9DE8-C6DB8F450D13}" dt="2025-02-24T12:29:55.920" v="714"/>
          <ac:spMkLst>
            <pc:docMk/>
            <pc:sldMk cId="2833935355" sldId="273"/>
            <ac:spMk id="5" creationId="{BC5455C8-729D-A1A1-8449-D1BE608A131C}"/>
          </ac:spMkLst>
        </pc:spChg>
        <pc:spChg chg="add mod">
          <ac:chgData name="Sophie France (2404157)" userId="S::2404157@student.uwtsd.ac.uk::266a7c21-e41c-47ad-a023-83212a5f3115" providerId="AD" clId="Web-{B335A758-CE98-0E6F-9DE8-C6DB8F450D13}" dt="2025-02-24T12:30:06.295" v="718" actId="1076"/>
          <ac:spMkLst>
            <pc:docMk/>
            <pc:sldMk cId="2833935355" sldId="273"/>
            <ac:spMk id="6" creationId="{498BB94A-5D98-DA9C-A8B1-C6D83157E58E}"/>
          </ac:spMkLst>
        </pc:spChg>
        <pc:spChg chg="add mod">
          <ac:chgData name="Sophie France (2404157)" userId="S::2404157@student.uwtsd.ac.uk::266a7c21-e41c-47ad-a023-83212a5f3115" providerId="AD" clId="Web-{B335A758-CE98-0E6F-9DE8-C6DB8F450D13}" dt="2025-02-24T12:30:19.717" v="721" actId="1076"/>
          <ac:spMkLst>
            <pc:docMk/>
            <pc:sldMk cId="2833935355" sldId="273"/>
            <ac:spMk id="7" creationId="{B15A460C-045B-B1C7-A601-7236CA282F43}"/>
          </ac:spMkLst>
        </pc:spChg>
        <pc:picChg chg="del">
          <ac:chgData name="Sophie France (2404157)" userId="S::2404157@student.uwtsd.ac.uk::266a7c21-e41c-47ad-a023-83212a5f3115" providerId="AD" clId="Web-{B335A758-CE98-0E6F-9DE8-C6DB8F450D13}" dt="2025-02-24T12:29:52.045" v="710"/>
          <ac:picMkLst>
            <pc:docMk/>
            <pc:sldMk cId="2833935355" sldId="273"/>
            <ac:picMk id="4" creationId="{1A346EC6-DC78-E878-6079-B4A464545A25}"/>
          </ac:picMkLst>
        </pc:picChg>
      </pc:sldChg>
      <pc:sldChg chg="modSp">
        <pc:chgData name="Sophie France (2404157)" userId="S::2404157@student.uwtsd.ac.uk::266a7c21-e41c-47ad-a023-83212a5f3115" providerId="AD" clId="Web-{B335A758-CE98-0E6F-9DE8-C6DB8F450D13}" dt="2025-02-24T11:23:26.096" v="114" actId="20577"/>
        <pc:sldMkLst>
          <pc:docMk/>
          <pc:sldMk cId="3353983572" sldId="274"/>
        </pc:sldMkLst>
        <pc:spChg chg="mod">
          <ac:chgData name="Sophie France (2404157)" userId="S::2404157@student.uwtsd.ac.uk::266a7c21-e41c-47ad-a023-83212a5f3115" providerId="AD" clId="Web-{B335A758-CE98-0E6F-9DE8-C6DB8F450D13}" dt="2025-02-24T11:23:26.096" v="114" actId="20577"/>
          <ac:spMkLst>
            <pc:docMk/>
            <pc:sldMk cId="3353983572" sldId="274"/>
            <ac:spMk id="5" creationId="{A5D87990-5130-6D08-810C-7E25CD21C499}"/>
          </ac:spMkLst>
        </pc:spChg>
        <pc:spChg chg="mod">
          <ac:chgData name="Sophie France (2404157)" userId="S::2404157@student.uwtsd.ac.uk::266a7c21-e41c-47ad-a023-83212a5f3115" providerId="AD" clId="Web-{B335A758-CE98-0E6F-9DE8-C6DB8F450D13}" dt="2025-02-24T11:23:22.314" v="113" actId="20577"/>
          <ac:spMkLst>
            <pc:docMk/>
            <pc:sldMk cId="3353983572" sldId="274"/>
            <ac:spMk id="7" creationId="{A41289D9-0783-9209-AB76-DC1AF09A6DA8}"/>
          </ac:spMkLst>
        </pc:spChg>
      </pc:sldChg>
      <pc:sldChg chg="addSp delSp modSp">
        <pc:chgData name="Sophie France (2404157)" userId="S::2404157@student.uwtsd.ac.uk::266a7c21-e41c-47ad-a023-83212a5f3115" providerId="AD" clId="Web-{B335A758-CE98-0E6F-9DE8-C6DB8F450D13}" dt="2025-02-24T11:38:36.365" v="171" actId="1076"/>
        <pc:sldMkLst>
          <pc:docMk/>
          <pc:sldMk cId="2122183343" sldId="278"/>
        </pc:sldMkLst>
        <pc:spChg chg="del mod">
          <ac:chgData name="Sophie France (2404157)" userId="S::2404157@student.uwtsd.ac.uk::266a7c21-e41c-47ad-a023-83212a5f3115" providerId="AD" clId="Web-{B335A758-CE98-0E6F-9DE8-C6DB8F450D13}" dt="2025-02-24T11:20:25.401" v="106"/>
          <ac:spMkLst>
            <pc:docMk/>
            <pc:sldMk cId="2122183343" sldId="278"/>
            <ac:spMk id="4" creationId="{96893D89-BE25-19F7-811B-3116A44EDE92}"/>
          </ac:spMkLst>
        </pc:spChg>
        <pc:spChg chg="add mod">
          <ac:chgData name="Sophie France (2404157)" userId="S::2404157@student.uwtsd.ac.uk::266a7c21-e41c-47ad-a023-83212a5f3115" providerId="AD" clId="Web-{B335A758-CE98-0E6F-9DE8-C6DB8F450D13}" dt="2025-02-24T11:38:00.676" v="161" actId="1076"/>
          <ac:spMkLst>
            <pc:docMk/>
            <pc:sldMk cId="2122183343" sldId="278"/>
            <ac:spMk id="5" creationId="{50CBC1D0-DD16-13A4-C41A-D3D3C3F58BC1}"/>
          </ac:spMkLst>
        </pc:spChg>
        <pc:spChg chg="mod">
          <ac:chgData name="Sophie France (2404157)" userId="S::2404157@student.uwtsd.ac.uk::266a7c21-e41c-47ad-a023-83212a5f3115" providerId="AD" clId="Web-{B335A758-CE98-0E6F-9DE8-C6DB8F450D13}" dt="2025-02-24T11:38:36.365" v="171" actId="1076"/>
          <ac:spMkLst>
            <pc:docMk/>
            <pc:sldMk cId="2122183343" sldId="278"/>
            <ac:spMk id="6" creationId="{416317EF-AB74-D668-4EF0-03D9C4CE0F40}"/>
          </ac:spMkLst>
        </pc:spChg>
        <pc:spChg chg="add mod">
          <ac:chgData name="Sophie France (2404157)" userId="S::2404157@student.uwtsd.ac.uk::266a7c21-e41c-47ad-a023-83212a5f3115" providerId="AD" clId="Web-{B335A758-CE98-0E6F-9DE8-C6DB8F450D13}" dt="2025-02-24T11:38:18.505" v="167" actId="1076"/>
          <ac:spMkLst>
            <pc:docMk/>
            <pc:sldMk cId="2122183343" sldId="278"/>
            <ac:spMk id="7" creationId="{B6E8D8F9-A3A1-0D83-DF10-C535E6294571}"/>
          </ac:spMkLst>
        </pc:spChg>
        <pc:picChg chg="mod">
          <ac:chgData name="Sophie France (2404157)" userId="S::2404157@student.uwtsd.ac.uk::266a7c21-e41c-47ad-a023-83212a5f3115" providerId="AD" clId="Web-{B335A758-CE98-0E6F-9DE8-C6DB8F450D13}" dt="2025-02-24T11:38:31.177" v="170" actId="1076"/>
          <ac:picMkLst>
            <pc:docMk/>
            <pc:sldMk cId="2122183343" sldId="278"/>
            <ac:picMk id="3" creationId="{A7A2655E-8F48-CE05-CB79-DB929C47BA0D}"/>
          </ac:picMkLst>
        </pc:picChg>
      </pc:sldChg>
      <pc:sldChg chg="modSp">
        <pc:chgData name="Sophie France (2404157)" userId="S::2404157@student.uwtsd.ac.uk::266a7c21-e41c-47ad-a023-83212a5f3115" providerId="AD" clId="Web-{B335A758-CE98-0E6F-9DE8-C6DB8F450D13}" dt="2025-02-24T12:05:01.269" v="651" actId="20577"/>
        <pc:sldMkLst>
          <pc:docMk/>
          <pc:sldMk cId="116734051" sldId="283"/>
        </pc:sldMkLst>
        <pc:spChg chg="mod">
          <ac:chgData name="Sophie France (2404157)" userId="S::2404157@student.uwtsd.ac.uk::266a7c21-e41c-47ad-a023-83212a5f3115" providerId="AD" clId="Web-{B335A758-CE98-0E6F-9DE8-C6DB8F450D13}" dt="2025-02-24T12:05:01.269" v="651" actId="20577"/>
          <ac:spMkLst>
            <pc:docMk/>
            <pc:sldMk cId="116734051" sldId="283"/>
            <ac:spMk id="17" creationId="{6176CC57-E5BF-41E7-47D2-B45F5ABDD205}"/>
          </ac:spMkLst>
        </pc:spChg>
      </pc:sldChg>
      <pc:sldChg chg="modSp">
        <pc:chgData name="Sophie France (2404157)" userId="S::2404157@student.uwtsd.ac.uk::266a7c21-e41c-47ad-a023-83212a5f3115" providerId="AD" clId="Web-{B335A758-CE98-0E6F-9DE8-C6DB8F450D13}" dt="2025-02-24T11:24:18.223" v="127" actId="20577"/>
        <pc:sldMkLst>
          <pc:docMk/>
          <pc:sldMk cId="1932072087" sldId="285"/>
        </pc:sldMkLst>
        <pc:spChg chg="mod">
          <ac:chgData name="Sophie France (2404157)" userId="S::2404157@student.uwtsd.ac.uk::266a7c21-e41c-47ad-a023-83212a5f3115" providerId="AD" clId="Web-{B335A758-CE98-0E6F-9DE8-C6DB8F450D13}" dt="2025-02-24T11:24:18.223" v="127" actId="20577"/>
          <ac:spMkLst>
            <pc:docMk/>
            <pc:sldMk cId="1932072087" sldId="285"/>
            <ac:spMk id="3" creationId="{F0273844-9105-2E1D-0E06-2D965E734F1E}"/>
          </ac:spMkLst>
        </pc:spChg>
      </pc:sldChg>
      <pc:sldChg chg="modSp">
        <pc:chgData name="Sophie France (2404157)" userId="S::2404157@student.uwtsd.ac.uk::266a7c21-e41c-47ad-a023-83212a5f3115" providerId="AD" clId="Web-{B335A758-CE98-0E6F-9DE8-C6DB8F450D13}" dt="2025-02-24T11:24:07.129" v="122" actId="20577"/>
        <pc:sldMkLst>
          <pc:docMk/>
          <pc:sldMk cId="1014721002" sldId="286"/>
        </pc:sldMkLst>
        <pc:spChg chg="mod">
          <ac:chgData name="Sophie France (2404157)" userId="S::2404157@student.uwtsd.ac.uk::266a7c21-e41c-47ad-a023-83212a5f3115" providerId="AD" clId="Web-{B335A758-CE98-0E6F-9DE8-C6DB8F450D13}" dt="2025-02-24T11:24:07.129" v="122" actId="20577"/>
          <ac:spMkLst>
            <pc:docMk/>
            <pc:sldMk cId="1014721002" sldId="286"/>
            <ac:spMk id="3" creationId="{DE56281E-5328-76E0-B77D-FCDAADE6FBE8}"/>
          </ac:spMkLst>
        </pc:spChg>
      </pc:sldChg>
    </pc:docChg>
  </pc:docChgLst>
  <pc:docChgLst>
    <pc:chgData name="Sophie France (2404157)" userId="S::2404157@student.uwtsd.ac.uk::266a7c21-e41c-47ad-a023-83212a5f3115" providerId="AD" clId="Web-{722D09BC-2158-2568-7ADB-B46AD7A459DC}"/>
    <pc:docChg chg="modSld">
      <pc:chgData name="Sophie France (2404157)" userId="S::2404157@student.uwtsd.ac.uk::266a7c21-e41c-47ad-a023-83212a5f3115" providerId="AD" clId="Web-{722D09BC-2158-2568-7ADB-B46AD7A459DC}" dt="2025-03-01T12:53:55.247" v="210" actId="20577"/>
      <pc:docMkLst>
        <pc:docMk/>
      </pc:docMkLst>
      <pc:sldChg chg="addSp modSp">
        <pc:chgData name="Sophie France (2404157)" userId="S::2404157@student.uwtsd.ac.uk::266a7c21-e41c-47ad-a023-83212a5f3115" providerId="AD" clId="Web-{722D09BC-2158-2568-7ADB-B46AD7A459DC}" dt="2025-03-01T12:53:55.247" v="210" actId="20577"/>
        <pc:sldMkLst>
          <pc:docMk/>
          <pc:sldMk cId="1935469223" sldId="271"/>
        </pc:sldMkLst>
        <pc:spChg chg="mod">
          <ac:chgData name="Sophie France (2404157)" userId="S::2404157@student.uwtsd.ac.uk::266a7c21-e41c-47ad-a023-83212a5f3115" providerId="AD" clId="Web-{722D09BC-2158-2568-7ADB-B46AD7A459DC}" dt="2025-03-01T12:53:55.247" v="210" actId="20577"/>
          <ac:spMkLst>
            <pc:docMk/>
            <pc:sldMk cId="1935469223" sldId="271"/>
            <ac:spMk id="4" creationId="{F8A45782-169F-CF78-FDA2-77B46DD585AA}"/>
          </ac:spMkLst>
        </pc:spChg>
        <pc:spChg chg="mod">
          <ac:chgData name="Sophie France (2404157)" userId="S::2404157@student.uwtsd.ac.uk::266a7c21-e41c-47ad-a023-83212a5f3115" providerId="AD" clId="Web-{722D09BC-2158-2568-7ADB-B46AD7A459DC}" dt="2025-03-01T12:53:43.668" v="205" actId="1076"/>
          <ac:spMkLst>
            <pc:docMk/>
            <pc:sldMk cId="1935469223" sldId="271"/>
            <ac:spMk id="6" creationId="{033F10C4-913B-8057-829E-2B26AC146A22}"/>
          </ac:spMkLst>
        </pc:spChg>
        <pc:spChg chg="add mod">
          <ac:chgData name="Sophie France (2404157)" userId="S::2404157@student.uwtsd.ac.uk::266a7c21-e41c-47ad-a023-83212a5f3115" providerId="AD" clId="Web-{722D09BC-2158-2568-7ADB-B46AD7A459DC}" dt="2025-03-01T12:53:32.715" v="203" actId="1076"/>
          <ac:spMkLst>
            <pc:docMk/>
            <pc:sldMk cId="1935469223" sldId="271"/>
            <ac:spMk id="7" creationId="{19D3EB87-1C86-42AD-17E9-29D119FA3659}"/>
          </ac:spMkLst>
        </pc:spChg>
        <pc:spChg chg="add mod">
          <ac:chgData name="Sophie France (2404157)" userId="S::2404157@student.uwtsd.ac.uk::266a7c21-e41c-47ad-a023-83212a5f3115" providerId="AD" clId="Web-{722D09BC-2158-2568-7ADB-B46AD7A459DC}" dt="2025-03-01T12:45:11.847" v="113" actId="1076"/>
          <ac:spMkLst>
            <pc:docMk/>
            <pc:sldMk cId="1935469223" sldId="271"/>
            <ac:spMk id="8" creationId="{599A30B9-AABB-7CAB-D7FD-9F841D7945E6}"/>
          </ac:spMkLst>
        </pc:spChg>
        <pc:picChg chg="mod">
          <ac:chgData name="Sophie France (2404157)" userId="S::2404157@student.uwtsd.ac.uk::266a7c21-e41c-47ad-a023-83212a5f3115" providerId="AD" clId="Web-{722D09BC-2158-2568-7ADB-B46AD7A459DC}" dt="2025-03-01T12:40:31.777" v="79" actId="1076"/>
          <ac:picMkLst>
            <pc:docMk/>
            <pc:sldMk cId="1935469223" sldId="271"/>
            <ac:picMk id="5" creationId="{5229B0FE-293F-AF9A-0A00-E1111472F4E2}"/>
          </ac:picMkLst>
        </pc:picChg>
      </pc:sldChg>
      <pc:sldChg chg="addSp modSp">
        <pc:chgData name="Sophie France (2404157)" userId="S::2404157@student.uwtsd.ac.uk::266a7c21-e41c-47ad-a023-83212a5f3115" providerId="AD" clId="Web-{722D09BC-2158-2568-7ADB-B46AD7A459DC}" dt="2025-03-01T12:50:49.865" v="196" actId="20577"/>
        <pc:sldMkLst>
          <pc:docMk/>
          <pc:sldMk cId="1014721002" sldId="286"/>
        </pc:sldMkLst>
        <pc:spChg chg="add mod">
          <ac:chgData name="Sophie France (2404157)" userId="S::2404157@student.uwtsd.ac.uk::266a7c21-e41c-47ad-a023-83212a5f3115" providerId="AD" clId="Web-{722D09BC-2158-2568-7ADB-B46AD7A459DC}" dt="2025-03-01T12:50:49.865" v="196" actId="20577"/>
          <ac:spMkLst>
            <pc:docMk/>
            <pc:sldMk cId="1014721002" sldId="286"/>
            <ac:spMk id="4" creationId="{679ACFED-3E57-EA30-0C3E-181D135004FA}"/>
          </ac:spMkLst>
        </pc:spChg>
      </pc:sldChg>
    </pc:docChg>
  </pc:docChgLst>
  <pc:docChgLst>
    <pc:chgData name="Sophie France (2404157)" userId="S::2404157@student.uwtsd.ac.uk::266a7c21-e41c-47ad-a023-83212a5f3115" providerId="AD" clId="Web-{32B9F35D-7D90-6E78-3CDA-F259AF146C66}"/>
    <pc:docChg chg="modSld">
      <pc:chgData name="Sophie France (2404157)" userId="S::2404157@student.uwtsd.ac.uk::266a7c21-e41c-47ad-a023-83212a5f3115" providerId="AD" clId="Web-{32B9F35D-7D90-6E78-3CDA-F259AF146C66}" dt="2025-03-02T18:26:17.317" v="623" actId="20577"/>
      <pc:docMkLst>
        <pc:docMk/>
      </pc:docMkLst>
      <pc:sldChg chg="addSp delSp modSp mod setBg setClrOvrMap">
        <pc:chgData name="Sophie France (2404157)" userId="S::2404157@student.uwtsd.ac.uk::266a7c21-e41c-47ad-a023-83212a5f3115" providerId="AD" clId="Web-{32B9F35D-7D90-6E78-3CDA-F259AF146C66}" dt="2025-03-02T18:26:17.317" v="623" actId="20577"/>
        <pc:sldMkLst>
          <pc:docMk/>
          <pc:sldMk cId="1977497612" sldId="264"/>
        </pc:sldMkLst>
        <pc:spChg chg="mod">
          <ac:chgData name="Sophie France (2404157)" userId="S::2404157@student.uwtsd.ac.uk::266a7c21-e41c-47ad-a023-83212a5f3115" providerId="AD" clId="Web-{32B9F35D-7D90-6E78-3CDA-F259AF146C66}" dt="2025-03-02T18:09:26.201" v="434" actId="20577"/>
          <ac:spMkLst>
            <pc:docMk/>
            <pc:sldMk cId="1977497612" sldId="264"/>
            <ac:spMk id="2" creationId="{EE83303E-35E0-0B8E-17B3-F322F02DE67F}"/>
          </ac:spMkLst>
        </pc:spChg>
        <pc:spChg chg="mod ord">
          <ac:chgData name="Sophie France (2404157)" userId="S::2404157@student.uwtsd.ac.uk::266a7c21-e41c-47ad-a023-83212a5f3115" providerId="AD" clId="Web-{32B9F35D-7D90-6E78-3CDA-F259AF146C66}" dt="2025-03-02T18:09:17.310" v="432"/>
          <ac:spMkLst>
            <pc:docMk/>
            <pc:sldMk cId="1977497612" sldId="264"/>
            <ac:spMk id="3" creationId="{3202FF08-451B-FB6E-87A1-59EEB3311EB4}"/>
          </ac:spMkLst>
        </pc:spChg>
        <pc:spChg chg="del mod">
          <ac:chgData name="Sophie France (2404157)" userId="S::2404157@student.uwtsd.ac.uk::266a7c21-e41c-47ad-a023-83212a5f3115" providerId="AD" clId="Web-{32B9F35D-7D90-6E78-3CDA-F259AF146C66}" dt="2025-03-02T18:06:44.354" v="409"/>
          <ac:spMkLst>
            <pc:docMk/>
            <pc:sldMk cId="1977497612" sldId="264"/>
            <ac:spMk id="4" creationId="{C9D3B140-E16C-A990-CC27-68A57990BB3C}"/>
          </ac:spMkLst>
        </pc:spChg>
        <pc:spChg chg="add del mod">
          <ac:chgData name="Sophie France (2404157)" userId="S::2404157@student.uwtsd.ac.uk::266a7c21-e41c-47ad-a023-83212a5f3115" providerId="AD" clId="Web-{32B9F35D-7D90-6E78-3CDA-F259AF146C66}" dt="2025-03-02T18:08:40.184" v="423"/>
          <ac:spMkLst>
            <pc:docMk/>
            <pc:sldMk cId="1977497612" sldId="264"/>
            <ac:spMk id="5" creationId="{6A8279A2-57DD-95F1-1A0F-2ED5EE1A2378}"/>
          </ac:spMkLst>
        </pc:spChg>
        <pc:spChg chg="add mod">
          <ac:chgData name="Sophie France (2404157)" userId="S::2404157@student.uwtsd.ac.uk::266a7c21-e41c-47ad-a023-83212a5f3115" providerId="AD" clId="Web-{32B9F35D-7D90-6E78-3CDA-F259AF146C66}" dt="2025-03-02T18:26:17.317" v="623" actId="20577"/>
          <ac:spMkLst>
            <pc:docMk/>
            <pc:sldMk cId="1977497612" sldId="264"/>
            <ac:spMk id="9" creationId="{5E70C4E7-96A7-71FA-C19B-CF9BB30012CE}"/>
          </ac:spMkLst>
        </pc:spChg>
        <pc:spChg chg="add del">
          <ac:chgData name="Sophie France (2404157)" userId="S::2404157@student.uwtsd.ac.uk::266a7c21-e41c-47ad-a023-83212a5f3115" providerId="AD" clId="Web-{32B9F35D-7D90-6E78-3CDA-F259AF146C66}" dt="2025-03-02T18:10:03.936" v="446"/>
          <ac:spMkLst>
            <pc:docMk/>
            <pc:sldMk cId="1977497612" sldId="264"/>
            <ac:spMk id="10" creationId="{BCFBDB98-8405-BEA9-6EC7-D4CCAF554D48}"/>
          </ac:spMkLst>
        </pc:spChg>
        <pc:spChg chg="add mod">
          <ac:chgData name="Sophie France (2404157)" userId="S::2404157@student.uwtsd.ac.uk::266a7c21-e41c-47ad-a023-83212a5f3115" providerId="AD" clId="Web-{32B9F35D-7D90-6E78-3CDA-F259AF146C66}" dt="2025-03-02T18:17:02.149" v="526" actId="1076"/>
          <ac:spMkLst>
            <pc:docMk/>
            <pc:sldMk cId="1977497612" sldId="264"/>
            <ac:spMk id="11" creationId="{389C394E-20C5-61C0-EFDA-F57E4D925D60}"/>
          </ac:spMkLst>
        </pc:spChg>
        <pc:spChg chg="add mod">
          <ac:chgData name="Sophie France (2404157)" userId="S::2404157@student.uwtsd.ac.uk::266a7c21-e41c-47ad-a023-83212a5f3115" providerId="AD" clId="Web-{32B9F35D-7D90-6E78-3CDA-F259AF146C66}" dt="2025-03-02T18:21:18.576" v="573" actId="20577"/>
          <ac:spMkLst>
            <pc:docMk/>
            <pc:sldMk cId="1977497612" sldId="264"/>
            <ac:spMk id="12" creationId="{D6D31976-3D4A-A39E-97B2-E96CBD9A5C8D}"/>
          </ac:spMkLst>
        </pc:spChg>
        <pc:spChg chg="add del">
          <ac:chgData name="Sophie France (2404157)" userId="S::2404157@student.uwtsd.ac.uk::266a7c21-e41c-47ad-a023-83212a5f3115" providerId="AD" clId="Web-{32B9F35D-7D90-6E78-3CDA-F259AF146C66}" dt="2025-03-02T18:09:05.904" v="427"/>
          <ac:spMkLst>
            <pc:docMk/>
            <pc:sldMk cId="1977497612" sldId="264"/>
            <ac:spMk id="13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32B9F35D-7D90-6E78-3CDA-F259AF146C66}" dt="2025-03-02T18:09:05.904" v="427"/>
          <ac:spMkLst>
            <pc:docMk/>
            <pc:sldMk cId="1977497612" sldId="264"/>
            <ac:spMk id="15" creationId="{B7B54865-0417-4422-B63B-3E74C04CD741}"/>
          </ac:spMkLst>
        </pc:spChg>
        <pc:spChg chg="add del">
          <ac:chgData name="Sophie France (2404157)" userId="S::2404157@student.uwtsd.ac.uk::266a7c21-e41c-47ad-a023-83212a5f3115" providerId="AD" clId="Web-{32B9F35D-7D90-6E78-3CDA-F259AF146C66}" dt="2025-03-02T18:09:09.341" v="429"/>
          <ac:spMkLst>
            <pc:docMk/>
            <pc:sldMk cId="1977497612" sldId="264"/>
            <ac:spMk id="17" creationId="{4815D795-EBA0-4245-89F8-B459481683FB}"/>
          </ac:spMkLst>
        </pc:spChg>
        <pc:spChg chg="add del">
          <ac:chgData name="Sophie France (2404157)" userId="S::2404157@student.uwtsd.ac.uk::266a7c21-e41c-47ad-a023-83212a5f3115" providerId="AD" clId="Web-{32B9F35D-7D90-6E78-3CDA-F259AF146C66}" dt="2025-03-02T18:09:09.341" v="429"/>
          <ac:spMkLst>
            <pc:docMk/>
            <pc:sldMk cId="1977497612" sldId="264"/>
            <ac:spMk id="18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32B9F35D-7D90-6E78-3CDA-F259AF146C66}" dt="2025-03-02T18:09:09.341" v="429"/>
          <ac:spMkLst>
            <pc:docMk/>
            <pc:sldMk cId="1977497612" sldId="264"/>
            <ac:spMk id="19" creationId="{B7B54865-0417-4422-B63B-3E74C04CD741}"/>
          </ac:spMkLst>
        </pc:spChg>
        <pc:spChg chg="add del">
          <ac:chgData name="Sophie France (2404157)" userId="S::2404157@student.uwtsd.ac.uk::266a7c21-e41c-47ad-a023-83212a5f3115" providerId="AD" clId="Web-{32B9F35D-7D90-6E78-3CDA-F259AF146C66}" dt="2025-03-02T18:09:17.295" v="431"/>
          <ac:spMkLst>
            <pc:docMk/>
            <pc:sldMk cId="1977497612" sldId="264"/>
            <ac:spMk id="21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32B9F35D-7D90-6E78-3CDA-F259AF146C66}" dt="2025-03-02T18:09:17.295" v="431"/>
          <ac:spMkLst>
            <pc:docMk/>
            <pc:sldMk cId="1977497612" sldId="264"/>
            <ac:spMk id="22" creationId="{27248369-464E-49D1-91FC-BC34A50A66D2}"/>
          </ac:spMkLst>
        </pc:spChg>
        <pc:spChg chg="add">
          <ac:chgData name="Sophie France (2404157)" userId="S::2404157@student.uwtsd.ac.uk::266a7c21-e41c-47ad-a023-83212a5f3115" providerId="AD" clId="Web-{32B9F35D-7D90-6E78-3CDA-F259AF146C66}" dt="2025-03-02T18:09:17.310" v="432"/>
          <ac:spMkLst>
            <pc:docMk/>
            <pc:sldMk cId="1977497612" sldId="264"/>
            <ac:spMk id="24" creationId="{EB6D1D7F-141C-4D8E-BFBA-D95B68E16385}"/>
          </ac:spMkLst>
        </pc:spChg>
        <pc:spChg chg="add">
          <ac:chgData name="Sophie France (2404157)" userId="S::2404157@student.uwtsd.ac.uk::266a7c21-e41c-47ad-a023-83212a5f3115" providerId="AD" clId="Web-{32B9F35D-7D90-6E78-3CDA-F259AF146C66}" dt="2025-03-02T18:09:17.310" v="432"/>
          <ac:spMkLst>
            <pc:docMk/>
            <pc:sldMk cId="1977497612" sldId="264"/>
            <ac:spMk id="25" creationId="{558DA214-7FDA-4C9D-A7CF-9AD725E290E1}"/>
          </ac:spMkLst>
        </pc:spChg>
        <pc:spChg chg="add mod">
          <ac:chgData name="Sophie France (2404157)" userId="S::2404157@student.uwtsd.ac.uk::266a7c21-e41c-47ad-a023-83212a5f3115" providerId="AD" clId="Web-{32B9F35D-7D90-6E78-3CDA-F259AF146C66}" dt="2025-03-02T18:09:23.467" v="433"/>
          <ac:spMkLst>
            <pc:docMk/>
            <pc:sldMk cId="1977497612" sldId="264"/>
            <ac:spMk id="26" creationId="{A77F89CE-BF52-4AF5-8B0B-7E9693734EDE}"/>
          </ac:spMkLst>
        </pc:spChg>
        <pc:picChg chg="add del mod">
          <ac:chgData name="Sophie France (2404157)" userId="S::2404157@student.uwtsd.ac.uk::266a7c21-e41c-47ad-a023-83212a5f3115" providerId="AD" clId="Web-{32B9F35D-7D90-6E78-3CDA-F259AF146C66}" dt="2025-03-02T18:07:55.762" v="416"/>
          <ac:picMkLst>
            <pc:docMk/>
            <pc:sldMk cId="1977497612" sldId="264"/>
            <ac:picMk id="6" creationId="{D34CC5D3-9C64-76B7-0623-74D93371C90D}"/>
          </ac:picMkLst>
        </pc:picChg>
        <pc:picChg chg="add del mod">
          <ac:chgData name="Sophie France (2404157)" userId="S::2404157@student.uwtsd.ac.uk::266a7c21-e41c-47ad-a023-83212a5f3115" providerId="AD" clId="Web-{32B9F35D-7D90-6E78-3CDA-F259AF146C66}" dt="2025-03-02T18:08:43.216" v="424"/>
          <ac:picMkLst>
            <pc:docMk/>
            <pc:sldMk cId="1977497612" sldId="264"/>
            <ac:picMk id="7" creationId="{DD94FE24-0D5C-6A27-4715-AB20AA12AE6A}"/>
          </ac:picMkLst>
        </pc:picChg>
        <pc:picChg chg="add mod ord">
          <ac:chgData name="Sophie France (2404157)" userId="S::2404157@student.uwtsd.ac.uk::266a7c21-e41c-47ad-a023-83212a5f3115" providerId="AD" clId="Web-{32B9F35D-7D90-6E78-3CDA-F259AF146C66}" dt="2025-03-02T18:16:54.883" v="524" actId="1076"/>
          <ac:picMkLst>
            <pc:docMk/>
            <pc:sldMk cId="1977497612" sldId="264"/>
            <ac:picMk id="8" creationId="{2ED77B33-FCCD-FA6A-6B1A-65E7A7FAB16D}"/>
          </ac:picMkLst>
        </pc:picChg>
      </pc:sldChg>
      <pc:sldChg chg="modSp">
        <pc:chgData name="Sophie France (2404157)" userId="S::2404157@student.uwtsd.ac.uk::266a7c21-e41c-47ad-a023-83212a5f3115" providerId="AD" clId="Web-{32B9F35D-7D90-6E78-3CDA-F259AF146C66}" dt="2025-03-02T17:46:03.120" v="286" actId="20577"/>
        <pc:sldMkLst>
          <pc:docMk/>
          <pc:sldMk cId="1935469223" sldId="271"/>
        </pc:sldMkLst>
        <pc:spChg chg="mod">
          <ac:chgData name="Sophie France (2404157)" userId="S::2404157@student.uwtsd.ac.uk::266a7c21-e41c-47ad-a023-83212a5f3115" providerId="AD" clId="Web-{32B9F35D-7D90-6E78-3CDA-F259AF146C66}" dt="2025-03-02T17:46:03.120" v="286" actId="20577"/>
          <ac:spMkLst>
            <pc:docMk/>
            <pc:sldMk cId="1935469223" sldId="271"/>
            <ac:spMk id="6" creationId="{033F10C4-913B-8057-829E-2B26AC146A22}"/>
          </ac:spMkLst>
        </pc:spChg>
      </pc:sldChg>
      <pc:sldChg chg="addSp delSp modSp mod setBg">
        <pc:chgData name="Sophie France (2404157)" userId="S::2404157@student.uwtsd.ac.uk::266a7c21-e41c-47ad-a023-83212a5f3115" providerId="AD" clId="Web-{32B9F35D-7D90-6E78-3CDA-F259AF146C66}" dt="2025-03-02T17:58:31.749" v="299" actId="20577"/>
        <pc:sldMkLst>
          <pc:docMk/>
          <pc:sldMk cId="740604289" sldId="275"/>
        </pc:sldMkLst>
        <pc:spChg chg="mod">
          <ac:chgData name="Sophie France (2404157)" userId="S::2404157@student.uwtsd.ac.uk::266a7c21-e41c-47ad-a023-83212a5f3115" providerId="AD" clId="Web-{32B9F35D-7D90-6E78-3CDA-F259AF146C66}" dt="2025-03-02T17:30:58.795" v="77" actId="20577"/>
          <ac:spMkLst>
            <pc:docMk/>
            <pc:sldMk cId="740604289" sldId="275"/>
            <ac:spMk id="2" creationId="{F657DC28-6D81-7E5D-AA4D-338BE36CCF74}"/>
          </ac:spMkLst>
        </pc:spChg>
        <pc:spChg chg="mod">
          <ac:chgData name="Sophie France (2404157)" userId="S::2404157@student.uwtsd.ac.uk::266a7c21-e41c-47ad-a023-83212a5f3115" providerId="AD" clId="Web-{32B9F35D-7D90-6E78-3CDA-F259AF146C66}" dt="2025-03-02T17:50:37.816" v="289" actId="20577"/>
          <ac:spMkLst>
            <pc:docMk/>
            <pc:sldMk cId="740604289" sldId="275"/>
            <ac:spMk id="3" creationId="{F04076D4-2112-C104-9CAE-66967ECD3F1E}"/>
          </ac:spMkLst>
        </pc:spChg>
        <pc:spChg chg="add del mod">
          <ac:chgData name="Sophie France (2404157)" userId="S::2404157@student.uwtsd.ac.uk::266a7c21-e41c-47ad-a023-83212a5f3115" providerId="AD" clId="Web-{32B9F35D-7D90-6E78-3CDA-F259AF146C66}" dt="2025-03-02T17:29:07.652" v="70"/>
          <ac:spMkLst>
            <pc:docMk/>
            <pc:sldMk cId="740604289" sldId="275"/>
            <ac:spMk id="4" creationId="{FB363D5A-A261-444C-1D1F-7E4AE988FCC8}"/>
          </ac:spMkLst>
        </pc:spChg>
        <pc:spChg chg="add mod">
          <ac:chgData name="Sophie France (2404157)" userId="S::2404157@student.uwtsd.ac.uk::266a7c21-e41c-47ad-a023-83212a5f3115" providerId="AD" clId="Web-{32B9F35D-7D90-6E78-3CDA-F259AF146C66}" dt="2025-03-02T17:49:41.393" v="288" actId="20577"/>
          <ac:spMkLst>
            <pc:docMk/>
            <pc:sldMk cId="740604289" sldId="275"/>
            <ac:spMk id="6" creationId="{0C213BC6-99F7-F61A-8BE4-1CB854729427}"/>
          </ac:spMkLst>
        </pc:spChg>
        <pc:spChg chg="add mod">
          <ac:chgData name="Sophie France (2404157)" userId="S::2404157@student.uwtsd.ac.uk::266a7c21-e41c-47ad-a023-83212a5f3115" providerId="AD" clId="Web-{32B9F35D-7D90-6E78-3CDA-F259AF146C66}" dt="2025-03-02T17:58:31.749" v="299" actId="20577"/>
          <ac:spMkLst>
            <pc:docMk/>
            <pc:sldMk cId="740604289" sldId="275"/>
            <ac:spMk id="7" creationId="{F6596BC8-B776-DB9E-C537-44D8F0619613}"/>
          </ac:spMkLst>
        </pc:spChg>
        <pc:spChg chg="add mod">
          <ac:chgData name="Sophie France (2404157)" userId="S::2404157@student.uwtsd.ac.uk::266a7c21-e41c-47ad-a023-83212a5f3115" providerId="AD" clId="Web-{32B9F35D-7D90-6E78-3CDA-F259AF146C66}" dt="2025-03-02T17:37:00.663" v="254" actId="1076"/>
          <ac:spMkLst>
            <pc:docMk/>
            <pc:sldMk cId="740604289" sldId="275"/>
            <ac:spMk id="8" creationId="{7127FB5E-A709-292C-4955-4C4B72C3883B}"/>
          </ac:spMkLst>
        </pc:spChg>
        <pc:spChg chg="add">
          <ac:chgData name="Sophie France (2404157)" userId="S::2404157@student.uwtsd.ac.uk::266a7c21-e41c-47ad-a023-83212a5f3115" providerId="AD" clId="Web-{32B9F35D-7D90-6E78-3CDA-F259AF146C66}" dt="2025-03-02T17:30:10.857" v="75"/>
          <ac:spMkLst>
            <pc:docMk/>
            <pc:sldMk cId="740604289" sldId="275"/>
            <ac:spMk id="10" creationId="{EB6D1D7F-141C-4D8E-BFBA-D95B68E16385}"/>
          </ac:spMkLst>
        </pc:spChg>
        <pc:spChg chg="add mod">
          <ac:chgData name="Sophie France (2404157)" userId="S::2404157@student.uwtsd.ac.uk::266a7c21-e41c-47ad-a023-83212a5f3115" providerId="AD" clId="Web-{32B9F35D-7D90-6E78-3CDA-F259AF146C66}" dt="2025-03-02T17:30:55.217" v="76"/>
          <ac:spMkLst>
            <pc:docMk/>
            <pc:sldMk cId="740604289" sldId="275"/>
            <ac:spMk id="12" creationId="{B7B54865-0417-4422-B63B-3E74C04CD741}"/>
          </ac:spMkLst>
        </pc:spChg>
        <pc:picChg chg="add mod modCrop">
          <ac:chgData name="Sophie France (2404157)" userId="S::2404157@student.uwtsd.ac.uk::266a7c21-e41c-47ad-a023-83212a5f3115" providerId="AD" clId="Web-{32B9F35D-7D90-6E78-3CDA-F259AF146C66}" dt="2025-03-02T17:31:19.280" v="83"/>
          <ac:picMkLst>
            <pc:docMk/>
            <pc:sldMk cId="740604289" sldId="275"/>
            <ac:picMk id="5" creationId="{D6A2BF28-551A-4F88-7658-73A78A45077E}"/>
          </ac:picMkLst>
        </pc:picChg>
      </pc:sldChg>
      <pc:sldChg chg="addSp delSp modSp">
        <pc:chgData name="Sophie France (2404157)" userId="S::2404157@student.uwtsd.ac.uk::266a7c21-e41c-47ad-a023-83212a5f3115" providerId="AD" clId="Web-{32B9F35D-7D90-6E78-3CDA-F259AF146C66}" dt="2025-03-02T18:13:07.893" v="501" actId="20577"/>
        <pc:sldMkLst>
          <pc:docMk/>
          <pc:sldMk cId="894544792" sldId="276"/>
        </pc:sldMkLst>
        <pc:spChg chg="mod">
          <ac:chgData name="Sophie France (2404157)" userId="S::2404157@student.uwtsd.ac.uk::266a7c21-e41c-47ad-a023-83212a5f3115" providerId="AD" clId="Web-{32B9F35D-7D90-6E78-3CDA-F259AF146C66}" dt="2025-03-02T18:13:07.893" v="501" actId="20577"/>
          <ac:spMkLst>
            <pc:docMk/>
            <pc:sldMk cId="894544792" sldId="276"/>
            <ac:spMk id="3" creationId="{B15EA864-1117-9BD0-E595-4BEC0AD15587}"/>
          </ac:spMkLst>
        </pc:spChg>
        <pc:spChg chg="add del mod">
          <ac:chgData name="Sophie France (2404157)" userId="S::2404157@student.uwtsd.ac.uk::266a7c21-e41c-47ad-a023-83212a5f3115" providerId="AD" clId="Web-{32B9F35D-7D90-6E78-3CDA-F259AF146C66}" dt="2025-03-02T18:09:37.014" v="439"/>
          <ac:spMkLst>
            <pc:docMk/>
            <pc:sldMk cId="894544792" sldId="276"/>
            <ac:spMk id="4" creationId="{774E58C2-2D95-08E8-FCAD-3671AA3FB428}"/>
          </ac:spMkLst>
        </pc:spChg>
      </pc:sldChg>
      <pc:sldChg chg="modSp">
        <pc:chgData name="Sophie France (2404157)" userId="S::2404157@student.uwtsd.ac.uk::266a7c21-e41c-47ad-a023-83212a5f3115" providerId="AD" clId="Web-{32B9F35D-7D90-6E78-3CDA-F259AF146C66}" dt="2025-03-02T18:12:58.753" v="499" actId="20577"/>
        <pc:sldMkLst>
          <pc:docMk/>
          <pc:sldMk cId="586002776" sldId="279"/>
        </pc:sldMkLst>
        <pc:spChg chg="mod">
          <ac:chgData name="Sophie France (2404157)" userId="S::2404157@student.uwtsd.ac.uk::266a7c21-e41c-47ad-a023-83212a5f3115" providerId="AD" clId="Web-{32B9F35D-7D90-6E78-3CDA-F259AF146C66}" dt="2025-03-02T18:12:58.753" v="499" actId="20577"/>
          <ac:spMkLst>
            <pc:docMk/>
            <pc:sldMk cId="586002776" sldId="279"/>
            <ac:spMk id="3" creationId="{57776BC8-CC77-39CD-33F2-FF0DE9EA51B1}"/>
          </ac:spMkLst>
        </pc:spChg>
      </pc:sldChg>
      <pc:sldChg chg="modSp">
        <pc:chgData name="Sophie France (2404157)" userId="S::2404157@student.uwtsd.ac.uk::266a7c21-e41c-47ad-a023-83212a5f3115" providerId="AD" clId="Web-{32B9F35D-7D90-6E78-3CDA-F259AF146C66}" dt="2025-03-02T18:21:39.920" v="580" actId="20577"/>
        <pc:sldMkLst>
          <pc:docMk/>
          <pc:sldMk cId="1014721002" sldId="286"/>
        </pc:sldMkLst>
        <pc:spChg chg="mod">
          <ac:chgData name="Sophie France (2404157)" userId="S::2404157@student.uwtsd.ac.uk::266a7c21-e41c-47ad-a023-83212a5f3115" providerId="AD" clId="Web-{32B9F35D-7D90-6E78-3CDA-F259AF146C66}" dt="2025-03-02T18:21:39.920" v="580" actId="20577"/>
          <ac:spMkLst>
            <pc:docMk/>
            <pc:sldMk cId="1014721002" sldId="286"/>
            <ac:spMk id="4" creationId="{679ACFED-3E57-EA30-0C3E-181D135004FA}"/>
          </ac:spMkLst>
        </pc:spChg>
      </pc:sldChg>
    </pc:docChg>
  </pc:docChgLst>
  <pc:docChgLst>
    <pc:chgData name="Sophie France (2404157)" userId="S::2404157@student.uwtsd.ac.uk::266a7c21-e41c-47ad-a023-83212a5f3115" providerId="AD" clId="Web-{041EC0B4-CA96-94D0-586B-F0CF01613F18}"/>
    <pc:docChg chg="modSld">
      <pc:chgData name="Sophie France (2404157)" userId="S::2404157@student.uwtsd.ac.uk::266a7c21-e41c-47ad-a023-83212a5f3115" providerId="AD" clId="Web-{041EC0B4-CA96-94D0-586B-F0CF01613F18}" dt="2025-03-05T22:11:19.464" v="775" actId="1076"/>
      <pc:docMkLst>
        <pc:docMk/>
      </pc:docMkLst>
      <pc:sldChg chg="addSp modSp">
        <pc:chgData name="Sophie France (2404157)" userId="S::2404157@student.uwtsd.ac.uk::266a7c21-e41c-47ad-a023-83212a5f3115" providerId="AD" clId="Web-{041EC0B4-CA96-94D0-586B-F0CF01613F18}" dt="2025-03-05T22:09:43.520" v="732" actId="1076"/>
        <pc:sldMkLst>
          <pc:docMk/>
          <pc:sldMk cId="109857222" sldId="256"/>
        </pc:sldMkLst>
        <pc:spChg chg="add mod">
          <ac:chgData name="Sophie France (2404157)" userId="S::2404157@student.uwtsd.ac.uk::266a7c21-e41c-47ad-a023-83212a5f3115" providerId="AD" clId="Web-{041EC0B4-CA96-94D0-586B-F0CF01613F18}" dt="2025-03-05T22:09:43.520" v="732" actId="1076"/>
          <ac:spMkLst>
            <pc:docMk/>
            <pc:sldMk cId="109857222" sldId="256"/>
            <ac:spMk id="4" creationId="{53CBA5AF-9C1F-76D9-23C5-3270746260BD}"/>
          </ac:spMkLst>
        </pc:spChg>
      </pc:sldChg>
      <pc:sldChg chg="addSp modSp">
        <pc:chgData name="Sophie France (2404157)" userId="S::2404157@student.uwtsd.ac.uk::266a7c21-e41c-47ad-a023-83212a5f3115" providerId="AD" clId="Web-{041EC0B4-CA96-94D0-586B-F0CF01613F18}" dt="2025-03-05T22:09:31.395" v="728" actId="1076"/>
        <pc:sldMkLst>
          <pc:docMk/>
          <pc:sldMk cId="3847261731" sldId="258"/>
        </pc:sldMkLst>
        <pc:spChg chg="add mod">
          <ac:chgData name="Sophie France (2404157)" userId="S::2404157@student.uwtsd.ac.uk::266a7c21-e41c-47ad-a023-83212a5f3115" providerId="AD" clId="Web-{041EC0B4-CA96-94D0-586B-F0CF01613F18}" dt="2025-03-05T22:09:31.395" v="728" actId="1076"/>
          <ac:spMkLst>
            <pc:docMk/>
            <pc:sldMk cId="3847261731" sldId="258"/>
            <ac:spMk id="4" creationId="{7A3D19E7-9F39-490D-66A7-3037F4E99F18}"/>
          </ac:spMkLst>
        </pc:spChg>
      </pc:sldChg>
      <pc:sldChg chg="addSp modSp">
        <pc:chgData name="Sophie France (2404157)" userId="S::2404157@student.uwtsd.ac.uk::266a7c21-e41c-47ad-a023-83212a5f3115" providerId="AD" clId="Web-{041EC0B4-CA96-94D0-586B-F0CF01613F18}" dt="2025-03-05T22:10:08.694" v="743" actId="1076"/>
        <pc:sldMkLst>
          <pc:docMk/>
          <pc:sldMk cId="2012013734" sldId="263"/>
        </pc:sldMkLst>
        <pc:spChg chg="add mod">
          <ac:chgData name="Sophie France (2404157)" userId="S::2404157@student.uwtsd.ac.uk::266a7c21-e41c-47ad-a023-83212a5f3115" providerId="AD" clId="Web-{041EC0B4-CA96-94D0-586B-F0CF01613F18}" dt="2025-03-05T22:10:08.694" v="743" actId="1076"/>
          <ac:spMkLst>
            <pc:docMk/>
            <pc:sldMk cId="2012013734" sldId="263"/>
            <ac:spMk id="7" creationId="{FA79D523-77A7-8398-9178-9D8CC0372E2A}"/>
          </ac:spMkLst>
        </pc:spChg>
      </pc:sldChg>
      <pc:sldChg chg="addSp modSp">
        <pc:chgData name="Sophie France (2404157)" userId="S::2404157@student.uwtsd.ac.uk::266a7c21-e41c-47ad-a023-83212a5f3115" providerId="AD" clId="Web-{041EC0B4-CA96-94D0-586B-F0CF01613F18}" dt="2025-03-05T22:10:56.040" v="764" actId="1076"/>
        <pc:sldMkLst>
          <pc:docMk/>
          <pc:sldMk cId="3201582299" sldId="266"/>
        </pc:sldMkLst>
        <pc:spChg chg="mod">
          <ac:chgData name="Sophie France (2404157)" userId="S::2404157@student.uwtsd.ac.uk::266a7c21-e41c-47ad-a023-83212a5f3115" providerId="AD" clId="Web-{041EC0B4-CA96-94D0-586B-F0CF01613F18}" dt="2025-03-04T14:53:29.611" v="450" actId="20577"/>
          <ac:spMkLst>
            <pc:docMk/>
            <pc:sldMk cId="3201582299" sldId="266"/>
            <ac:spMk id="8" creationId="{14651ABB-205E-3925-AA96-C8EAE3E02CA2}"/>
          </ac:spMkLst>
        </pc:spChg>
        <pc:spChg chg="add mod">
          <ac:chgData name="Sophie France (2404157)" userId="S::2404157@student.uwtsd.ac.uk::266a7c21-e41c-47ad-a023-83212a5f3115" providerId="AD" clId="Web-{041EC0B4-CA96-94D0-586B-F0CF01613F18}" dt="2025-03-05T22:10:56.040" v="764" actId="1076"/>
          <ac:spMkLst>
            <pc:docMk/>
            <pc:sldMk cId="3201582299" sldId="266"/>
            <ac:spMk id="10" creationId="{5B8DB1EF-FEF1-7B73-98A3-9934D8C386D3}"/>
          </ac:spMkLst>
        </pc:spChg>
      </pc:sldChg>
      <pc:sldChg chg="addSp modSp">
        <pc:chgData name="Sophie France (2404157)" userId="S::2404157@student.uwtsd.ac.uk::266a7c21-e41c-47ad-a023-83212a5f3115" providerId="AD" clId="Web-{041EC0B4-CA96-94D0-586B-F0CF01613F18}" dt="2025-03-05T22:09:55.146" v="735" actId="1076"/>
        <pc:sldMkLst>
          <pc:docMk/>
          <pc:sldMk cId="67653577" sldId="270"/>
        </pc:sldMkLst>
        <pc:spChg chg="add mod">
          <ac:chgData name="Sophie France (2404157)" userId="S::2404157@student.uwtsd.ac.uk::266a7c21-e41c-47ad-a023-83212a5f3115" providerId="AD" clId="Web-{041EC0B4-CA96-94D0-586B-F0CF01613F18}" dt="2025-03-05T22:09:55.146" v="735" actId="1076"/>
          <ac:spMkLst>
            <pc:docMk/>
            <pc:sldMk cId="67653577" sldId="270"/>
            <ac:spMk id="4" creationId="{C6F5CB7E-F01F-8568-E5E3-F3A3C5253E82}"/>
          </ac:spMkLst>
        </pc:spChg>
      </pc:sldChg>
      <pc:sldChg chg="addSp delSp modSp">
        <pc:chgData name="Sophie France (2404157)" userId="S::2404157@student.uwtsd.ac.uk::266a7c21-e41c-47ad-a023-83212a5f3115" providerId="AD" clId="Web-{041EC0B4-CA96-94D0-586B-F0CF01613F18}" dt="2025-03-05T22:10:37.399" v="757" actId="1076"/>
        <pc:sldMkLst>
          <pc:docMk/>
          <pc:sldMk cId="3353983572" sldId="274"/>
        </pc:sldMkLst>
        <pc:spChg chg="mod">
          <ac:chgData name="Sophie France (2404157)" userId="S::2404157@student.uwtsd.ac.uk::266a7c21-e41c-47ad-a023-83212a5f3115" providerId="AD" clId="Web-{041EC0B4-CA96-94D0-586B-F0CF01613F18}" dt="2025-03-05T22:10:37.399" v="757" actId="1076"/>
          <ac:spMkLst>
            <pc:docMk/>
            <pc:sldMk cId="3353983572" sldId="274"/>
            <ac:spMk id="7" creationId="{A41289D9-0783-9209-AB76-DC1AF09A6DA8}"/>
          </ac:spMkLst>
        </pc:spChg>
        <pc:spChg chg="add mod">
          <ac:chgData name="Sophie France (2404157)" userId="S::2404157@student.uwtsd.ac.uk::266a7c21-e41c-47ad-a023-83212a5f3115" providerId="AD" clId="Web-{041EC0B4-CA96-94D0-586B-F0CF01613F18}" dt="2025-03-05T22:10:23.710" v="752" actId="1076"/>
          <ac:spMkLst>
            <pc:docMk/>
            <pc:sldMk cId="3353983572" sldId="274"/>
            <ac:spMk id="9" creationId="{137AD09A-3440-CF65-9B15-5342DB0E9BFD}"/>
          </ac:spMkLst>
        </pc:spChg>
        <pc:spChg chg="add mod">
          <ac:chgData name="Sophie France (2404157)" userId="S::2404157@student.uwtsd.ac.uk::266a7c21-e41c-47ad-a023-83212a5f3115" providerId="AD" clId="Web-{041EC0B4-CA96-94D0-586B-F0CF01613F18}" dt="2025-03-05T22:10:33.039" v="756" actId="1076"/>
          <ac:spMkLst>
            <pc:docMk/>
            <pc:sldMk cId="3353983572" sldId="274"/>
            <ac:spMk id="10" creationId="{956C6C8A-7BE6-7237-FB5E-C94DDB369D11}"/>
          </ac:spMkLst>
        </pc:spChg>
        <pc:picChg chg="del">
          <ac:chgData name="Sophie France (2404157)" userId="S::2404157@student.uwtsd.ac.uk::266a7c21-e41c-47ad-a023-83212a5f3115" providerId="AD" clId="Web-{041EC0B4-CA96-94D0-586B-F0CF01613F18}" dt="2025-03-05T22:05:05.769" v="592"/>
          <ac:picMkLst>
            <pc:docMk/>
            <pc:sldMk cId="3353983572" sldId="274"/>
            <ac:picMk id="4" creationId="{06547F1D-2E8E-1716-C60A-8974854A6538}"/>
          </ac:picMkLst>
        </pc:picChg>
        <pc:picChg chg="add mod">
          <ac:chgData name="Sophie France (2404157)" userId="S::2404157@student.uwtsd.ac.uk::266a7c21-e41c-47ad-a023-83212a5f3115" providerId="AD" clId="Web-{041EC0B4-CA96-94D0-586B-F0CF01613F18}" dt="2025-03-05T22:05:54.194" v="598" actId="14100"/>
          <ac:picMkLst>
            <pc:docMk/>
            <pc:sldMk cId="3353983572" sldId="274"/>
            <ac:picMk id="8" creationId="{D497D659-E93A-4D6C-2E6C-428F0E77CEB4}"/>
          </ac:picMkLst>
        </pc:picChg>
      </pc:sldChg>
      <pc:sldChg chg="addSp delSp modSp">
        <pc:chgData name="Sophie France (2404157)" userId="S::2404157@student.uwtsd.ac.uk::266a7c21-e41c-47ad-a023-83212a5f3115" providerId="AD" clId="Web-{041EC0B4-CA96-94D0-586B-F0CF01613F18}" dt="2025-03-04T14:51:53.764" v="445" actId="1076"/>
        <pc:sldMkLst>
          <pc:docMk/>
          <pc:sldMk cId="894544792" sldId="276"/>
        </pc:sldMkLst>
        <pc:spChg chg="mod">
          <ac:chgData name="Sophie France (2404157)" userId="S::2404157@student.uwtsd.ac.uk::266a7c21-e41c-47ad-a023-83212a5f3115" providerId="AD" clId="Web-{041EC0B4-CA96-94D0-586B-F0CF01613F18}" dt="2025-03-04T14:49:47.072" v="424" actId="1076"/>
          <ac:spMkLst>
            <pc:docMk/>
            <pc:sldMk cId="894544792" sldId="276"/>
            <ac:spMk id="4" creationId="{9ABC9252-4D88-68B3-A34E-E910197560FB}"/>
          </ac:spMkLst>
        </pc:spChg>
        <pc:spChg chg="add mod">
          <ac:chgData name="Sophie France (2404157)" userId="S::2404157@student.uwtsd.ac.uk::266a7c21-e41c-47ad-a023-83212a5f3115" providerId="AD" clId="Web-{041EC0B4-CA96-94D0-586B-F0CF01613F18}" dt="2025-03-04T14:51:53.764" v="445" actId="1076"/>
          <ac:spMkLst>
            <pc:docMk/>
            <pc:sldMk cId="894544792" sldId="276"/>
            <ac:spMk id="9" creationId="{932FDCBA-988D-3AEE-0059-C315B8526CC2}"/>
          </ac:spMkLst>
        </pc:spChg>
        <pc:picChg chg="del">
          <ac:chgData name="Sophie France (2404157)" userId="S::2404157@student.uwtsd.ac.uk::266a7c21-e41c-47ad-a023-83212a5f3115" providerId="AD" clId="Web-{041EC0B4-CA96-94D0-586B-F0CF01613F18}" dt="2025-03-04T14:49:31.868" v="420"/>
          <ac:picMkLst>
            <pc:docMk/>
            <pc:sldMk cId="894544792" sldId="276"/>
            <ac:picMk id="5" creationId="{8378FBCE-104B-4DB6-064B-C631B9B8AAA8}"/>
          </ac:picMkLst>
        </pc:picChg>
        <pc:picChg chg="add del mod modCrop">
          <ac:chgData name="Sophie France (2404157)" userId="S::2404157@student.uwtsd.ac.uk::266a7c21-e41c-47ad-a023-83212a5f3115" providerId="AD" clId="Web-{041EC0B4-CA96-94D0-586B-F0CF01613F18}" dt="2025-03-04T14:50:22.245" v="428"/>
          <ac:picMkLst>
            <pc:docMk/>
            <pc:sldMk cId="894544792" sldId="276"/>
            <ac:picMk id="6" creationId="{C1CF1115-F52F-1061-C487-F0E55EA40D9C}"/>
          </ac:picMkLst>
        </pc:picChg>
        <pc:picChg chg="add del mod">
          <ac:chgData name="Sophie France (2404157)" userId="S::2404157@student.uwtsd.ac.uk::266a7c21-e41c-47ad-a023-83212a5f3115" providerId="AD" clId="Web-{041EC0B4-CA96-94D0-586B-F0CF01613F18}" dt="2025-03-04T14:50:43.386" v="432"/>
          <ac:picMkLst>
            <pc:docMk/>
            <pc:sldMk cId="894544792" sldId="276"/>
            <ac:picMk id="7" creationId="{B8073A70-B8A5-ECB5-63A7-293EE85CF95B}"/>
          </ac:picMkLst>
        </pc:picChg>
        <pc:picChg chg="add mod modCrop">
          <ac:chgData name="Sophie France (2404157)" userId="S::2404157@student.uwtsd.ac.uk::266a7c21-e41c-47ad-a023-83212a5f3115" providerId="AD" clId="Web-{041EC0B4-CA96-94D0-586B-F0CF01613F18}" dt="2025-03-04T14:51:50.154" v="444" actId="14100"/>
          <ac:picMkLst>
            <pc:docMk/>
            <pc:sldMk cId="894544792" sldId="276"/>
            <ac:picMk id="8" creationId="{3597BB1E-38C1-CDD4-95E7-63A038F58750}"/>
          </ac:picMkLst>
        </pc:picChg>
      </pc:sldChg>
      <pc:sldChg chg="addSp modSp">
        <pc:chgData name="Sophie France (2404157)" userId="S::2404157@student.uwtsd.ac.uk::266a7c21-e41c-47ad-a023-83212a5f3115" providerId="AD" clId="Web-{041EC0B4-CA96-94D0-586B-F0CF01613F18}" dt="2025-03-05T22:11:19.464" v="775" actId="1076"/>
        <pc:sldMkLst>
          <pc:docMk/>
          <pc:sldMk cId="2122183343" sldId="278"/>
        </pc:sldMkLst>
        <pc:spChg chg="add mod">
          <ac:chgData name="Sophie France (2404157)" userId="S::2404157@student.uwtsd.ac.uk::266a7c21-e41c-47ad-a023-83212a5f3115" providerId="AD" clId="Web-{041EC0B4-CA96-94D0-586B-F0CF01613F18}" dt="2025-03-05T22:11:19.464" v="775" actId="1076"/>
          <ac:spMkLst>
            <pc:docMk/>
            <pc:sldMk cId="2122183343" sldId="278"/>
            <ac:spMk id="4" creationId="{1FD0B7A1-94DD-B293-8FFC-65403EE8A0E0}"/>
          </ac:spMkLst>
        </pc:spChg>
      </pc:sldChg>
      <pc:sldChg chg="addSp delSp modSp">
        <pc:chgData name="Sophie France (2404157)" userId="S::2404157@student.uwtsd.ac.uk::266a7c21-e41c-47ad-a023-83212a5f3115" providerId="AD" clId="Web-{041EC0B4-CA96-94D0-586B-F0CF01613F18}" dt="2025-03-04T14:56:22.024" v="463" actId="20577"/>
        <pc:sldMkLst>
          <pc:docMk/>
          <pc:sldMk cId="586002776" sldId="279"/>
        </pc:sldMkLst>
        <pc:spChg chg="mod">
          <ac:chgData name="Sophie France (2404157)" userId="S::2404157@student.uwtsd.ac.uk::266a7c21-e41c-47ad-a023-83212a5f3115" providerId="AD" clId="Web-{041EC0B4-CA96-94D0-586B-F0CF01613F18}" dt="2025-03-04T14:40:13.628" v="190" actId="1076"/>
          <ac:spMkLst>
            <pc:docMk/>
            <pc:sldMk cId="586002776" sldId="279"/>
            <ac:spMk id="3" creationId="{57776BC8-CC77-39CD-33F2-FF0DE9EA51B1}"/>
          </ac:spMkLst>
        </pc:spChg>
        <pc:spChg chg="add del mod">
          <ac:chgData name="Sophie France (2404157)" userId="S::2404157@student.uwtsd.ac.uk::266a7c21-e41c-47ad-a023-83212a5f3115" providerId="AD" clId="Web-{041EC0B4-CA96-94D0-586B-F0CF01613F18}" dt="2025-03-04T14:39:46.440" v="166"/>
          <ac:spMkLst>
            <pc:docMk/>
            <pc:sldMk cId="586002776" sldId="279"/>
            <ac:spMk id="5" creationId="{A6471B9D-D1F1-F3B5-E8E3-EE654B08FF7F}"/>
          </ac:spMkLst>
        </pc:spChg>
        <pc:spChg chg="add mod">
          <ac:chgData name="Sophie France (2404157)" userId="S::2404157@student.uwtsd.ac.uk::266a7c21-e41c-47ad-a023-83212a5f3115" providerId="AD" clId="Web-{041EC0B4-CA96-94D0-586B-F0CF01613F18}" dt="2025-03-04T14:43:59.168" v="274" actId="20577"/>
          <ac:spMkLst>
            <pc:docMk/>
            <pc:sldMk cId="586002776" sldId="279"/>
            <ac:spMk id="6" creationId="{7D9EF5AB-AD5B-EC1B-70FD-10039F1B0409}"/>
          </ac:spMkLst>
        </pc:spChg>
        <pc:spChg chg="add mod">
          <ac:chgData name="Sophie France (2404157)" userId="S::2404157@student.uwtsd.ac.uk::266a7c21-e41c-47ad-a023-83212a5f3115" providerId="AD" clId="Web-{041EC0B4-CA96-94D0-586B-F0CF01613F18}" dt="2025-03-04T14:56:22.024" v="463" actId="20577"/>
          <ac:spMkLst>
            <pc:docMk/>
            <pc:sldMk cId="586002776" sldId="279"/>
            <ac:spMk id="7" creationId="{73C5D3CE-B98D-F32E-46EF-761D8FBBD437}"/>
          </ac:spMkLst>
        </pc:spChg>
        <pc:spChg chg="add del mod">
          <ac:chgData name="Sophie France (2404157)" userId="S::2404157@student.uwtsd.ac.uk::266a7c21-e41c-47ad-a023-83212a5f3115" providerId="AD" clId="Web-{041EC0B4-CA96-94D0-586B-F0CF01613F18}" dt="2025-03-04T14:39:53.503" v="186"/>
          <ac:spMkLst>
            <pc:docMk/>
            <pc:sldMk cId="586002776" sldId="279"/>
            <ac:spMk id="8" creationId="{82484B63-3A4B-DBAB-672D-BCF8913A9439}"/>
          </ac:spMkLst>
        </pc:spChg>
        <pc:spChg chg="add mod">
          <ac:chgData name="Sophie France (2404157)" userId="S::2404157@student.uwtsd.ac.uk::266a7c21-e41c-47ad-a023-83212a5f3115" providerId="AD" clId="Web-{041EC0B4-CA96-94D0-586B-F0CF01613F18}" dt="2025-03-04T14:44:40.873" v="279" actId="1076"/>
          <ac:spMkLst>
            <pc:docMk/>
            <pc:sldMk cId="586002776" sldId="279"/>
            <ac:spMk id="9" creationId="{BF975959-98C5-73FB-1B77-C0F4180E4722}"/>
          </ac:spMkLst>
        </pc:spChg>
        <pc:spChg chg="add mod">
          <ac:chgData name="Sophie France (2404157)" userId="S::2404157@student.uwtsd.ac.uk::266a7c21-e41c-47ad-a023-83212a5f3115" providerId="AD" clId="Web-{041EC0B4-CA96-94D0-586B-F0CF01613F18}" dt="2025-03-04T14:48:50.382" v="416" actId="20577"/>
          <ac:spMkLst>
            <pc:docMk/>
            <pc:sldMk cId="586002776" sldId="279"/>
            <ac:spMk id="11" creationId="{D2273BB9-2D82-BE6D-5E72-C0E60BDFC607}"/>
          </ac:spMkLst>
        </pc:spChg>
        <pc:spChg chg="add mod">
          <ac:chgData name="Sophie France (2404157)" userId="S::2404157@student.uwtsd.ac.uk::266a7c21-e41c-47ad-a023-83212a5f3115" providerId="AD" clId="Web-{041EC0B4-CA96-94D0-586B-F0CF01613F18}" dt="2025-03-04T14:48:56.835" v="419" actId="1076"/>
          <ac:spMkLst>
            <pc:docMk/>
            <pc:sldMk cId="586002776" sldId="279"/>
            <ac:spMk id="12" creationId="{D8C44DB9-BDFF-3E1F-B849-E3616FB675CE}"/>
          </ac:spMkLst>
        </pc:spChg>
        <pc:picChg chg="del">
          <ac:chgData name="Sophie France (2404157)" userId="S::2404157@student.uwtsd.ac.uk::266a7c21-e41c-47ad-a023-83212a5f3115" providerId="AD" clId="Web-{041EC0B4-CA96-94D0-586B-F0CF01613F18}" dt="2025-03-04T14:44:22.622" v="275"/>
          <ac:picMkLst>
            <pc:docMk/>
            <pc:sldMk cId="586002776" sldId="279"/>
            <ac:picMk id="4" creationId="{56B7B3D8-73AC-689F-3D1B-8468BC3960E6}"/>
          </ac:picMkLst>
        </pc:picChg>
        <pc:picChg chg="add mod">
          <ac:chgData name="Sophie France (2404157)" userId="S::2404157@student.uwtsd.ac.uk::266a7c21-e41c-47ad-a023-83212a5f3115" providerId="AD" clId="Web-{041EC0B4-CA96-94D0-586B-F0CF01613F18}" dt="2025-03-04T14:44:36.419" v="278" actId="1076"/>
          <ac:picMkLst>
            <pc:docMk/>
            <pc:sldMk cId="586002776" sldId="279"/>
            <ac:picMk id="10" creationId="{2D0FDC24-2E1E-9288-67B7-C63F1C9A9C1A}"/>
          </ac:picMkLst>
        </pc:picChg>
      </pc:sldChg>
      <pc:sldChg chg="modSp">
        <pc:chgData name="Sophie France (2404157)" userId="S::2404157@student.uwtsd.ac.uk::266a7c21-e41c-47ad-a023-83212a5f3115" providerId="AD" clId="Web-{041EC0B4-CA96-94D0-586B-F0CF01613F18}" dt="2025-03-05T22:09:13.268" v="718" actId="20577"/>
        <pc:sldMkLst>
          <pc:docMk/>
          <pc:sldMk cId="1815180525" sldId="284"/>
        </pc:sldMkLst>
        <pc:spChg chg="mod">
          <ac:chgData name="Sophie France (2404157)" userId="S::2404157@student.uwtsd.ac.uk::266a7c21-e41c-47ad-a023-83212a5f3115" providerId="AD" clId="Web-{041EC0B4-CA96-94D0-586B-F0CF01613F18}" dt="2025-03-05T22:01:51.132" v="531" actId="20577"/>
          <ac:spMkLst>
            <pc:docMk/>
            <pc:sldMk cId="1815180525" sldId="284"/>
            <ac:spMk id="3" creationId="{D6B9E899-F7D6-CAD4-FAFD-455DEE8DD7DB}"/>
          </ac:spMkLst>
        </pc:spChg>
        <pc:spChg chg="mod">
          <ac:chgData name="Sophie France (2404157)" userId="S::2404157@student.uwtsd.ac.uk::266a7c21-e41c-47ad-a023-83212a5f3115" providerId="AD" clId="Web-{041EC0B4-CA96-94D0-586B-F0CF01613F18}" dt="2025-03-05T22:09:13.268" v="718" actId="20577"/>
          <ac:spMkLst>
            <pc:docMk/>
            <pc:sldMk cId="1815180525" sldId="284"/>
            <ac:spMk id="4" creationId="{46D185EB-3653-A90D-0E68-04C0E1A7B497}"/>
          </ac:spMkLst>
        </pc:spChg>
      </pc:sldChg>
      <pc:sldChg chg="modSp">
        <pc:chgData name="Sophie France (2404157)" userId="S::2404157@student.uwtsd.ac.uk::266a7c21-e41c-47ad-a023-83212a5f3115" providerId="AD" clId="Web-{041EC0B4-CA96-94D0-586B-F0CF01613F18}" dt="2025-03-05T22:01:54.476" v="533" actId="20577"/>
        <pc:sldMkLst>
          <pc:docMk/>
          <pc:sldMk cId="3505600790" sldId="288"/>
        </pc:sldMkLst>
        <pc:spChg chg="mod">
          <ac:chgData name="Sophie France (2404157)" userId="S::2404157@student.uwtsd.ac.uk::266a7c21-e41c-47ad-a023-83212a5f3115" providerId="AD" clId="Web-{041EC0B4-CA96-94D0-586B-F0CF01613F18}" dt="2025-03-05T22:01:54.476" v="533" actId="20577"/>
          <ac:spMkLst>
            <pc:docMk/>
            <pc:sldMk cId="3505600790" sldId="288"/>
            <ac:spMk id="3" creationId="{425DFFB4-0F5B-8E8C-F2BE-DBA936A6E90D}"/>
          </ac:spMkLst>
        </pc:spChg>
      </pc:sldChg>
    </pc:docChg>
  </pc:docChgLst>
  <pc:docChgLst>
    <pc:chgData name="Sophie France (2404157)" userId="S::2404157@student.uwtsd.ac.uk::266a7c21-e41c-47ad-a023-83212a5f3115" providerId="AD" clId="Web-{645196F0-DE4D-067D-1147-45654A0EE5C1}"/>
    <pc:docChg chg="addSld delSld modSld">
      <pc:chgData name="Sophie France (2404157)" userId="S::2404157@student.uwtsd.ac.uk::266a7c21-e41c-47ad-a023-83212a5f3115" providerId="AD" clId="Web-{645196F0-DE4D-067D-1147-45654A0EE5C1}" dt="2025-03-09T17:38:54.976" v="422" actId="20577"/>
      <pc:docMkLst>
        <pc:docMk/>
      </pc:docMkLst>
      <pc:sldChg chg="modSp">
        <pc:chgData name="Sophie France (2404157)" userId="S::2404157@student.uwtsd.ac.uk::266a7c21-e41c-47ad-a023-83212a5f3115" providerId="AD" clId="Web-{645196F0-DE4D-067D-1147-45654A0EE5C1}" dt="2025-03-09T16:27:03.323" v="264" actId="1076"/>
        <pc:sldMkLst>
          <pc:docMk/>
          <pc:sldMk cId="963555563" sldId="259"/>
        </pc:sldMkLst>
        <pc:spChg chg="mod">
          <ac:chgData name="Sophie France (2404157)" userId="S::2404157@student.uwtsd.ac.uk::266a7c21-e41c-47ad-a023-83212a5f3115" providerId="AD" clId="Web-{645196F0-DE4D-067D-1147-45654A0EE5C1}" dt="2025-03-09T16:25:57.134" v="263" actId="20577"/>
          <ac:spMkLst>
            <pc:docMk/>
            <pc:sldMk cId="963555563" sldId="259"/>
            <ac:spMk id="5" creationId="{68D818ED-8E87-EE4D-0ADD-6A23DCCA4DCA}"/>
          </ac:spMkLst>
        </pc:spChg>
        <pc:spChg chg="mod">
          <ac:chgData name="Sophie France (2404157)" userId="S::2404157@student.uwtsd.ac.uk::266a7c21-e41c-47ad-a023-83212a5f3115" providerId="AD" clId="Web-{645196F0-DE4D-067D-1147-45654A0EE5C1}" dt="2025-03-09T16:27:03.323" v="264" actId="1076"/>
          <ac:spMkLst>
            <pc:docMk/>
            <pc:sldMk cId="963555563" sldId="259"/>
            <ac:spMk id="8" creationId="{9B90E8EA-24A1-792B-F07D-544088C9F230}"/>
          </ac:spMkLst>
        </pc:spChg>
      </pc:sldChg>
      <pc:sldChg chg="addSp modSp">
        <pc:chgData name="Sophie France (2404157)" userId="S::2404157@student.uwtsd.ac.uk::266a7c21-e41c-47ad-a023-83212a5f3115" providerId="AD" clId="Web-{645196F0-DE4D-067D-1147-45654A0EE5C1}" dt="2025-03-08T15:59:13.312" v="190" actId="1076"/>
        <pc:sldMkLst>
          <pc:docMk/>
          <pc:sldMk cId="3694497533" sldId="260"/>
        </pc:sldMkLst>
        <pc:spChg chg="add mod">
          <ac:chgData name="Sophie France (2404157)" userId="S::2404157@student.uwtsd.ac.uk::266a7c21-e41c-47ad-a023-83212a5f3115" providerId="AD" clId="Web-{645196F0-DE4D-067D-1147-45654A0EE5C1}" dt="2025-03-08T15:59:13.312" v="190" actId="1076"/>
          <ac:spMkLst>
            <pc:docMk/>
            <pc:sldMk cId="3694497533" sldId="260"/>
            <ac:spMk id="4" creationId="{CD794DB0-EB79-5E32-9843-C3CB376018BA}"/>
          </ac:spMkLst>
        </pc:spChg>
      </pc:sldChg>
      <pc:sldChg chg="addSp modSp">
        <pc:chgData name="Sophie France (2404157)" userId="S::2404157@student.uwtsd.ac.uk::266a7c21-e41c-47ad-a023-83212a5f3115" providerId="AD" clId="Web-{645196F0-DE4D-067D-1147-45654A0EE5C1}" dt="2025-03-08T15:59:54.533" v="218" actId="1076"/>
        <pc:sldMkLst>
          <pc:docMk/>
          <pc:sldMk cId="1977497612" sldId="264"/>
        </pc:sldMkLst>
        <pc:spChg chg="add mod">
          <ac:chgData name="Sophie France (2404157)" userId="S::2404157@student.uwtsd.ac.uk::266a7c21-e41c-47ad-a023-83212a5f3115" providerId="AD" clId="Web-{645196F0-DE4D-067D-1147-45654A0EE5C1}" dt="2025-03-08T15:59:54.533" v="218" actId="1076"/>
          <ac:spMkLst>
            <pc:docMk/>
            <pc:sldMk cId="1977497612" sldId="264"/>
            <ac:spMk id="4" creationId="{D543818E-4525-9B8C-3D25-758CB5069868}"/>
          </ac:spMkLst>
        </pc:spChg>
      </pc:sldChg>
      <pc:sldChg chg="modSp">
        <pc:chgData name="Sophie France (2404157)" userId="S::2404157@student.uwtsd.ac.uk::266a7c21-e41c-47ad-a023-83212a5f3115" providerId="AD" clId="Web-{645196F0-DE4D-067D-1147-45654A0EE5C1}" dt="2025-03-09T16:24:28.849" v="254" actId="20577"/>
        <pc:sldMkLst>
          <pc:docMk/>
          <pc:sldMk cId="3201582299" sldId="266"/>
        </pc:sldMkLst>
        <pc:spChg chg="mod">
          <ac:chgData name="Sophie France (2404157)" userId="S::2404157@student.uwtsd.ac.uk::266a7c21-e41c-47ad-a023-83212a5f3115" providerId="AD" clId="Web-{645196F0-DE4D-067D-1147-45654A0EE5C1}" dt="2025-03-09T16:24:11.849" v="249" actId="20577"/>
          <ac:spMkLst>
            <pc:docMk/>
            <pc:sldMk cId="3201582299" sldId="266"/>
            <ac:spMk id="8" creationId="{14651ABB-205E-3925-AA96-C8EAE3E02CA2}"/>
          </ac:spMkLst>
        </pc:spChg>
        <pc:spChg chg="mod">
          <ac:chgData name="Sophie France (2404157)" userId="S::2404157@student.uwtsd.ac.uk::266a7c21-e41c-47ad-a023-83212a5f3115" providerId="AD" clId="Web-{645196F0-DE4D-067D-1147-45654A0EE5C1}" dt="2025-03-09T16:24:28.849" v="254" actId="20577"/>
          <ac:spMkLst>
            <pc:docMk/>
            <pc:sldMk cId="3201582299" sldId="266"/>
            <ac:spMk id="9" creationId="{A5D8FC0E-FC5E-F6D0-CF8F-9B35DE94AC6B}"/>
          </ac:spMkLst>
        </pc:spChg>
      </pc:sldChg>
      <pc:sldChg chg="addSp modSp">
        <pc:chgData name="Sophie France (2404157)" userId="S::2404157@student.uwtsd.ac.uk::266a7c21-e41c-47ad-a023-83212a5f3115" providerId="AD" clId="Web-{645196F0-DE4D-067D-1147-45654A0EE5C1}" dt="2025-03-08T15:59:32.110" v="202" actId="1076"/>
        <pc:sldMkLst>
          <pc:docMk/>
          <pc:sldMk cId="1935469223" sldId="271"/>
        </pc:sldMkLst>
        <pc:spChg chg="add mod">
          <ac:chgData name="Sophie France (2404157)" userId="S::2404157@student.uwtsd.ac.uk::266a7c21-e41c-47ad-a023-83212a5f3115" providerId="AD" clId="Web-{645196F0-DE4D-067D-1147-45654A0EE5C1}" dt="2025-03-08T15:59:32.110" v="202" actId="1076"/>
          <ac:spMkLst>
            <pc:docMk/>
            <pc:sldMk cId="1935469223" sldId="271"/>
            <ac:spMk id="9" creationId="{D9656276-19EB-2F4C-BC88-C71B7239FCE0}"/>
          </ac:spMkLst>
        </pc:spChg>
        <pc:picChg chg="mod">
          <ac:chgData name="Sophie France (2404157)" userId="S::2404157@student.uwtsd.ac.uk::266a7c21-e41c-47ad-a023-83212a5f3115" providerId="AD" clId="Web-{645196F0-DE4D-067D-1147-45654A0EE5C1}" dt="2025-03-08T15:59:29.188" v="201" actId="1076"/>
          <ac:picMkLst>
            <pc:docMk/>
            <pc:sldMk cId="1935469223" sldId="271"/>
            <ac:picMk id="5" creationId="{5229B0FE-293F-AF9A-0A00-E1111472F4E2}"/>
          </ac:picMkLst>
        </pc:picChg>
      </pc:sldChg>
      <pc:sldChg chg="addSp modSp">
        <pc:chgData name="Sophie France (2404157)" userId="S::2404157@student.uwtsd.ac.uk::266a7c21-e41c-47ad-a023-83212a5f3115" providerId="AD" clId="Web-{645196F0-DE4D-067D-1147-45654A0EE5C1}" dt="2025-03-09T16:35:35.742" v="323" actId="1076"/>
        <pc:sldMkLst>
          <pc:docMk/>
          <pc:sldMk cId="724203248" sldId="272"/>
        </pc:sldMkLst>
        <pc:spChg chg="mod">
          <ac:chgData name="Sophie France (2404157)" userId="S::2404157@student.uwtsd.ac.uk::266a7c21-e41c-47ad-a023-83212a5f3115" providerId="AD" clId="Web-{645196F0-DE4D-067D-1147-45654A0EE5C1}" dt="2025-03-09T16:33:46.396" v="314" actId="1076"/>
          <ac:spMkLst>
            <pc:docMk/>
            <pc:sldMk cId="724203248" sldId="272"/>
            <ac:spMk id="4" creationId="{380FDEB8-2C73-807A-2335-43DE3A0EA0D9}"/>
          </ac:spMkLst>
        </pc:spChg>
        <pc:spChg chg="mod">
          <ac:chgData name="Sophie France (2404157)" userId="S::2404157@student.uwtsd.ac.uk::266a7c21-e41c-47ad-a023-83212a5f3115" providerId="AD" clId="Web-{645196F0-DE4D-067D-1147-45654A0EE5C1}" dt="2025-03-09T16:33:53.552" v="316" actId="1076"/>
          <ac:spMkLst>
            <pc:docMk/>
            <pc:sldMk cId="724203248" sldId="272"/>
            <ac:spMk id="6" creationId="{011CCFC4-73A4-32AD-12AC-56B969B0DF2D}"/>
          </ac:spMkLst>
        </pc:spChg>
        <pc:spChg chg="add mod">
          <ac:chgData name="Sophie France (2404157)" userId="S::2404157@student.uwtsd.ac.uk::266a7c21-e41c-47ad-a023-83212a5f3115" providerId="AD" clId="Web-{645196F0-DE4D-067D-1147-45654A0EE5C1}" dt="2025-03-09T16:35:35.742" v="323" actId="1076"/>
          <ac:spMkLst>
            <pc:docMk/>
            <pc:sldMk cId="724203248" sldId="272"/>
            <ac:spMk id="7" creationId="{A11EE45F-B3DF-5229-A662-521042A11EBA}"/>
          </ac:spMkLst>
        </pc:spChg>
        <pc:spChg chg="mod">
          <ac:chgData name="Sophie France (2404157)" userId="S::2404157@student.uwtsd.ac.uk::266a7c21-e41c-47ad-a023-83212a5f3115" providerId="AD" clId="Web-{645196F0-DE4D-067D-1147-45654A0EE5C1}" dt="2025-03-09T16:29:57.796" v="268" actId="1076"/>
          <ac:spMkLst>
            <pc:docMk/>
            <pc:sldMk cId="724203248" sldId="272"/>
            <ac:spMk id="10" creationId="{0F15B8D6-33EC-22E4-153C-7CE21DD9AC2F}"/>
          </ac:spMkLst>
        </pc:spChg>
        <pc:picChg chg="mod">
          <ac:chgData name="Sophie France (2404157)" userId="S::2404157@student.uwtsd.ac.uk::266a7c21-e41c-47ad-a023-83212a5f3115" providerId="AD" clId="Web-{645196F0-DE4D-067D-1147-45654A0EE5C1}" dt="2025-03-09T16:33:49.708" v="315" actId="1076"/>
          <ac:picMkLst>
            <pc:docMk/>
            <pc:sldMk cId="724203248" sldId="272"/>
            <ac:picMk id="8" creationId="{4463E55F-FA1E-D985-BAED-D4C7D7A3BBE0}"/>
          </ac:picMkLst>
        </pc:picChg>
      </pc:sldChg>
      <pc:sldChg chg="addSp delSp modSp">
        <pc:chgData name="Sophie France (2404157)" userId="S::2404157@student.uwtsd.ac.uk::266a7c21-e41c-47ad-a023-83212a5f3115" providerId="AD" clId="Web-{645196F0-DE4D-067D-1147-45654A0EE5C1}" dt="2025-03-09T17:20:00.833" v="336" actId="20577"/>
        <pc:sldMkLst>
          <pc:docMk/>
          <pc:sldMk cId="2833935355" sldId="273"/>
        </pc:sldMkLst>
        <pc:spChg chg="mod">
          <ac:chgData name="Sophie France (2404157)" userId="S::2404157@student.uwtsd.ac.uk::266a7c21-e41c-47ad-a023-83212a5f3115" providerId="AD" clId="Web-{645196F0-DE4D-067D-1147-45654A0EE5C1}" dt="2025-03-09T16:36:05.668" v="328" actId="1076"/>
          <ac:spMkLst>
            <pc:docMk/>
            <pc:sldMk cId="2833935355" sldId="273"/>
            <ac:spMk id="3" creationId="{F04076D4-2112-C104-9CAE-66967ECD3F1E}"/>
          </ac:spMkLst>
        </pc:spChg>
        <pc:spChg chg="mod">
          <ac:chgData name="Sophie France (2404157)" userId="S::2404157@student.uwtsd.ac.uk::266a7c21-e41c-47ad-a023-83212a5f3115" providerId="AD" clId="Web-{645196F0-DE4D-067D-1147-45654A0EE5C1}" dt="2025-03-09T17:20:00.833" v="336" actId="20577"/>
          <ac:spMkLst>
            <pc:docMk/>
            <pc:sldMk cId="2833935355" sldId="273"/>
            <ac:spMk id="4" creationId="{CDC94375-C952-BD44-2D7F-2ADEF313E750}"/>
          </ac:spMkLst>
        </pc:spChg>
        <pc:spChg chg="add mod">
          <ac:chgData name="Sophie France (2404157)" userId="S::2404157@student.uwtsd.ac.uk::266a7c21-e41c-47ad-a023-83212a5f3115" providerId="AD" clId="Web-{645196F0-DE4D-067D-1147-45654A0EE5C1}" dt="2025-03-09T16:36:16.543" v="331" actId="1076"/>
          <ac:spMkLst>
            <pc:docMk/>
            <pc:sldMk cId="2833935355" sldId="273"/>
            <ac:spMk id="6" creationId="{C17EE6B2-48F5-9D20-0412-3B41407036A5}"/>
          </ac:spMkLst>
        </pc:spChg>
        <pc:spChg chg="del mod">
          <ac:chgData name="Sophie France (2404157)" userId="S::2404157@student.uwtsd.ac.uk::266a7c21-e41c-47ad-a023-83212a5f3115" providerId="AD" clId="Web-{645196F0-DE4D-067D-1147-45654A0EE5C1}" dt="2025-03-09T16:33:22.333" v="308"/>
          <ac:spMkLst>
            <pc:docMk/>
            <pc:sldMk cId="2833935355" sldId="273"/>
            <ac:spMk id="7" creationId="{B15A460C-045B-B1C7-A601-7236CA282F43}"/>
          </ac:spMkLst>
        </pc:spChg>
        <pc:picChg chg="mod">
          <ac:chgData name="Sophie France (2404157)" userId="S::2404157@student.uwtsd.ac.uk::266a7c21-e41c-47ad-a023-83212a5f3115" providerId="AD" clId="Web-{645196F0-DE4D-067D-1147-45654A0EE5C1}" dt="2025-03-09T16:36:13.277" v="330" actId="1076"/>
          <ac:picMkLst>
            <pc:docMk/>
            <pc:sldMk cId="2833935355" sldId="273"/>
            <ac:picMk id="5" creationId="{7852D884-3927-C22C-85FA-72B60BC52BF3}"/>
          </ac:picMkLst>
        </pc:picChg>
      </pc:sldChg>
      <pc:sldChg chg="addSp modSp">
        <pc:chgData name="Sophie France (2404157)" userId="S::2404157@student.uwtsd.ac.uk::266a7c21-e41c-47ad-a023-83212a5f3115" providerId="AD" clId="Web-{645196F0-DE4D-067D-1147-45654A0EE5C1}" dt="2025-03-08T15:59:44.188" v="210" actId="1076"/>
        <pc:sldMkLst>
          <pc:docMk/>
          <pc:sldMk cId="740604289" sldId="275"/>
        </pc:sldMkLst>
        <pc:spChg chg="add mod">
          <ac:chgData name="Sophie France (2404157)" userId="S::2404157@student.uwtsd.ac.uk::266a7c21-e41c-47ad-a023-83212a5f3115" providerId="AD" clId="Web-{645196F0-DE4D-067D-1147-45654A0EE5C1}" dt="2025-03-08T15:59:44.188" v="210" actId="1076"/>
          <ac:spMkLst>
            <pc:docMk/>
            <pc:sldMk cId="740604289" sldId="275"/>
            <ac:spMk id="4" creationId="{A1631F29-9A83-7460-B784-C1A2F58A7999}"/>
          </ac:spMkLst>
        </pc:spChg>
      </pc:sldChg>
      <pc:sldChg chg="addSp delSp modSp">
        <pc:chgData name="Sophie France (2404157)" userId="S::2404157@student.uwtsd.ac.uk::266a7c21-e41c-47ad-a023-83212a5f3115" providerId="AD" clId="Web-{645196F0-DE4D-067D-1147-45654A0EE5C1}" dt="2025-03-09T17:34:21.182" v="370" actId="20577"/>
        <pc:sldMkLst>
          <pc:docMk/>
          <pc:sldMk cId="894544792" sldId="276"/>
        </pc:sldMkLst>
        <pc:spChg chg="mod">
          <ac:chgData name="Sophie France (2404157)" userId="S::2404157@student.uwtsd.ac.uk::266a7c21-e41c-47ad-a023-83212a5f3115" providerId="AD" clId="Web-{645196F0-DE4D-067D-1147-45654A0EE5C1}" dt="2025-03-09T17:34:21.182" v="370" actId="20577"/>
          <ac:spMkLst>
            <pc:docMk/>
            <pc:sldMk cId="894544792" sldId="276"/>
            <ac:spMk id="4" creationId="{9ABC9252-4D88-68B3-A34E-E910197560FB}"/>
          </ac:spMkLst>
        </pc:spChg>
        <pc:spChg chg="add mod">
          <ac:chgData name="Sophie France (2404157)" userId="S::2404157@student.uwtsd.ac.uk::266a7c21-e41c-47ad-a023-83212a5f3115" providerId="AD" clId="Web-{645196F0-DE4D-067D-1147-45654A0EE5C1}" dt="2025-03-08T16:00:07.345" v="223" actId="1076"/>
          <ac:spMkLst>
            <pc:docMk/>
            <pc:sldMk cId="894544792" sldId="276"/>
            <ac:spMk id="5" creationId="{D0A6CEEA-E681-09A9-9885-3D6994D95E1B}"/>
          </ac:spMkLst>
        </pc:spChg>
        <pc:spChg chg="del mod">
          <ac:chgData name="Sophie France (2404157)" userId="S::2404157@student.uwtsd.ac.uk::266a7c21-e41c-47ad-a023-83212a5f3115" providerId="AD" clId="Web-{645196F0-DE4D-067D-1147-45654A0EE5C1}" dt="2025-03-08T15:57:55.716" v="163"/>
          <ac:spMkLst>
            <pc:docMk/>
            <pc:sldMk cId="894544792" sldId="276"/>
            <ac:spMk id="9" creationId="{932FDCBA-988D-3AEE-0059-C315B8526CC2}"/>
          </ac:spMkLst>
        </pc:spChg>
      </pc:sldChg>
      <pc:sldChg chg="addSp modSp">
        <pc:chgData name="Sophie France (2404157)" userId="S::2404157@student.uwtsd.ac.uk::266a7c21-e41c-47ad-a023-83212a5f3115" providerId="AD" clId="Web-{645196F0-DE4D-067D-1147-45654A0EE5C1}" dt="2025-03-09T17:23:47.700" v="346" actId="20577"/>
        <pc:sldMkLst>
          <pc:docMk/>
          <pc:sldMk cId="202976819" sldId="277"/>
        </pc:sldMkLst>
        <pc:spChg chg="mod">
          <ac:chgData name="Sophie France (2404157)" userId="S::2404157@student.uwtsd.ac.uk::266a7c21-e41c-47ad-a023-83212a5f3115" providerId="AD" clId="Web-{645196F0-DE4D-067D-1147-45654A0EE5C1}" dt="2025-03-09T17:21:54.571" v="343" actId="20577"/>
          <ac:spMkLst>
            <pc:docMk/>
            <pc:sldMk cId="202976819" sldId="277"/>
            <ac:spMk id="5" creationId="{982B4C37-C79F-13E2-2E22-22FAC4A74F21}"/>
          </ac:spMkLst>
        </pc:spChg>
        <pc:spChg chg="mod">
          <ac:chgData name="Sophie France (2404157)" userId="S::2404157@student.uwtsd.ac.uk::266a7c21-e41c-47ad-a023-83212a5f3115" providerId="AD" clId="Web-{645196F0-DE4D-067D-1147-45654A0EE5C1}" dt="2025-03-09T17:23:47.700" v="346" actId="20577"/>
          <ac:spMkLst>
            <pc:docMk/>
            <pc:sldMk cId="202976819" sldId="277"/>
            <ac:spMk id="7" creationId="{448D8033-C3C5-24FE-2743-0388FB2F20D1}"/>
          </ac:spMkLst>
        </pc:spChg>
        <pc:spChg chg="add mod">
          <ac:chgData name="Sophie France (2404157)" userId="S::2404157@student.uwtsd.ac.uk::266a7c21-e41c-47ad-a023-83212a5f3115" providerId="AD" clId="Web-{645196F0-DE4D-067D-1147-45654A0EE5C1}" dt="2025-03-08T15:51:13.185" v="9" actId="1076"/>
          <ac:spMkLst>
            <pc:docMk/>
            <pc:sldMk cId="202976819" sldId="277"/>
            <ac:spMk id="9" creationId="{29B8D088-C361-C4F6-D852-1646C87E18AB}"/>
          </ac:spMkLst>
        </pc:spChg>
      </pc:sldChg>
      <pc:sldChg chg="addSp delSp modSp">
        <pc:chgData name="Sophie France (2404157)" userId="S::2404157@student.uwtsd.ac.uk::266a7c21-e41c-47ad-a023-83212a5f3115" providerId="AD" clId="Web-{645196F0-DE4D-067D-1147-45654A0EE5C1}" dt="2025-03-09T17:38:54.976" v="422" actId="20577"/>
        <pc:sldMkLst>
          <pc:docMk/>
          <pc:sldMk cId="586002776" sldId="279"/>
        </pc:sldMkLst>
        <pc:spChg chg="mod">
          <ac:chgData name="Sophie France (2404157)" userId="S::2404157@student.uwtsd.ac.uk::266a7c21-e41c-47ad-a023-83212a5f3115" providerId="AD" clId="Web-{645196F0-DE4D-067D-1147-45654A0EE5C1}" dt="2025-03-09T17:35:06.699" v="371" actId="20577"/>
          <ac:spMkLst>
            <pc:docMk/>
            <pc:sldMk cId="586002776" sldId="279"/>
            <ac:spMk id="3" creationId="{57776BC8-CC77-39CD-33F2-FF0DE9EA51B1}"/>
          </ac:spMkLst>
        </pc:spChg>
        <pc:spChg chg="add mod">
          <ac:chgData name="Sophie France (2404157)" userId="S::2404157@student.uwtsd.ac.uk::266a7c21-e41c-47ad-a023-83212a5f3115" providerId="AD" clId="Web-{645196F0-DE4D-067D-1147-45654A0EE5C1}" dt="2025-03-09T17:38:24.756" v="406" actId="1076"/>
          <ac:spMkLst>
            <pc:docMk/>
            <pc:sldMk cId="586002776" sldId="279"/>
            <ac:spMk id="4" creationId="{943EA9AC-E858-5569-024B-6ECA92E55308}"/>
          </ac:spMkLst>
        </pc:spChg>
        <pc:spChg chg="mod">
          <ac:chgData name="Sophie France (2404157)" userId="S::2404157@student.uwtsd.ac.uk::266a7c21-e41c-47ad-a023-83212a5f3115" providerId="AD" clId="Web-{645196F0-DE4D-067D-1147-45654A0EE5C1}" dt="2025-03-09T17:36:06.502" v="388" actId="20577"/>
          <ac:spMkLst>
            <pc:docMk/>
            <pc:sldMk cId="586002776" sldId="279"/>
            <ac:spMk id="6" creationId="{7D9EF5AB-AD5B-EC1B-70FD-10039F1B0409}"/>
          </ac:spMkLst>
        </pc:spChg>
        <pc:spChg chg="mod">
          <ac:chgData name="Sophie France (2404157)" userId="S::2404157@student.uwtsd.ac.uk::266a7c21-e41c-47ad-a023-83212a5f3115" providerId="AD" clId="Web-{645196F0-DE4D-067D-1147-45654A0EE5C1}" dt="2025-03-09T17:38:40.803" v="411" actId="20577"/>
          <ac:spMkLst>
            <pc:docMk/>
            <pc:sldMk cId="586002776" sldId="279"/>
            <ac:spMk id="7" creationId="{73C5D3CE-B98D-F32E-46EF-761D8FBBD437}"/>
          </ac:spMkLst>
        </pc:spChg>
        <pc:spChg chg="mod">
          <ac:chgData name="Sophie France (2404157)" userId="S::2404157@student.uwtsd.ac.uk::266a7c21-e41c-47ad-a023-83212a5f3115" providerId="AD" clId="Web-{645196F0-DE4D-067D-1147-45654A0EE5C1}" dt="2025-03-09T17:38:06.005" v="401" actId="1076"/>
          <ac:spMkLst>
            <pc:docMk/>
            <pc:sldMk cId="586002776" sldId="279"/>
            <ac:spMk id="9" creationId="{BF975959-98C5-73FB-1B77-C0F4180E4722}"/>
          </ac:spMkLst>
        </pc:spChg>
        <pc:spChg chg="mod">
          <ac:chgData name="Sophie France (2404157)" userId="S::2404157@student.uwtsd.ac.uk::266a7c21-e41c-47ad-a023-83212a5f3115" providerId="AD" clId="Web-{645196F0-DE4D-067D-1147-45654A0EE5C1}" dt="2025-03-09T17:38:54.976" v="422" actId="20577"/>
          <ac:spMkLst>
            <pc:docMk/>
            <pc:sldMk cId="586002776" sldId="279"/>
            <ac:spMk id="11" creationId="{D2273BB9-2D82-BE6D-5E72-C0E60BDFC607}"/>
          </ac:spMkLst>
        </pc:spChg>
        <pc:spChg chg="del mod">
          <ac:chgData name="Sophie France (2404157)" userId="S::2404157@student.uwtsd.ac.uk::266a7c21-e41c-47ad-a023-83212a5f3115" providerId="AD" clId="Web-{645196F0-DE4D-067D-1147-45654A0EE5C1}" dt="2025-03-08T15:58:04.419" v="165"/>
          <ac:spMkLst>
            <pc:docMk/>
            <pc:sldMk cId="586002776" sldId="279"/>
            <ac:spMk id="12" creationId="{D8C44DB9-BDFF-3E1F-B849-E3616FB675CE}"/>
          </ac:spMkLst>
        </pc:spChg>
        <pc:picChg chg="mod">
          <ac:chgData name="Sophie France (2404157)" userId="S::2404157@student.uwtsd.ac.uk::266a7c21-e41c-47ad-a023-83212a5f3115" providerId="AD" clId="Web-{645196F0-DE4D-067D-1147-45654A0EE5C1}" dt="2025-03-09T17:38:20.396" v="405" actId="1076"/>
          <ac:picMkLst>
            <pc:docMk/>
            <pc:sldMk cId="586002776" sldId="279"/>
            <ac:picMk id="10" creationId="{2D0FDC24-2E1E-9288-67B7-C63F1C9A9C1A}"/>
          </ac:picMkLst>
        </pc:picChg>
      </pc:sldChg>
      <pc:sldChg chg="addSp modSp">
        <pc:chgData name="Sophie France (2404157)" userId="S::2404157@student.uwtsd.ac.uk::266a7c21-e41c-47ad-a023-83212a5f3115" providerId="AD" clId="Web-{645196F0-DE4D-067D-1147-45654A0EE5C1}" dt="2025-03-09T17:25:44.437" v="350" actId="20577"/>
        <pc:sldMkLst>
          <pc:docMk/>
          <pc:sldMk cId="4007236859" sldId="287"/>
        </pc:sldMkLst>
        <pc:spChg chg="add mod">
          <ac:chgData name="Sophie France (2404157)" userId="S::2404157@student.uwtsd.ac.uk::266a7c21-e41c-47ad-a023-83212a5f3115" providerId="AD" clId="Web-{645196F0-DE4D-067D-1147-45654A0EE5C1}" dt="2025-03-08T15:51:39.624" v="14" actId="1076"/>
          <ac:spMkLst>
            <pc:docMk/>
            <pc:sldMk cId="4007236859" sldId="287"/>
            <ac:spMk id="5" creationId="{C1202EEF-CBA5-292B-B711-D0535894C2D4}"/>
          </ac:spMkLst>
        </pc:spChg>
        <pc:spChg chg="mod">
          <ac:chgData name="Sophie France (2404157)" userId="S::2404157@student.uwtsd.ac.uk::266a7c21-e41c-47ad-a023-83212a5f3115" providerId="AD" clId="Web-{645196F0-DE4D-067D-1147-45654A0EE5C1}" dt="2025-03-09T17:25:44.437" v="350" actId="20577"/>
          <ac:spMkLst>
            <pc:docMk/>
            <pc:sldMk cId="4007236859" sldId="287"/>
            <ac:spMk id="8" creationId="{2367AE21-9CBC-BAAE-6044-5AFAAEE7C16E}"/>
          </ac:spMkLst>
        </pc:spChg>
      </pc:sldChg>
      <pc:sldChg chg="modSp">
        <pc:chgData name="Sophie France (2404157)" userId="S::2404157@student.uwtsd.ac.uk::266a7c21-e41c-47ad-a023-83212a5f3115" providerId="AD" clId="Web-{645196F0-DE4D-067D-1147-45654A0EE5C1}" dt="2025-03-08T15:58:58.609" v="183" actId="20577"/>
        <pc:sldMkLst>
          <pc:docMk/>
          <pc:sldMk cId="3505600790" sldId="288"/>
        </pc:sldMkLst>
        <pc:spChg chg="mod">
          <ac:chgData name="Sophie France (2404157)" userId="S::2404157@student.uwtsd.ac.uk::266a7c21-e41c-47ad-a023-83212a5f3115" providerId="AD" clId="Web-{645196F0-DE4D-067D-1147-45654A0EE5C1}" dt="2025-03-08T15:58:58.609" v="183" actId="20577"/>
          <ac:spMkLst>
            <pc:docMk/>
            <pc:sldMk cId="3505600790" sldId="288"/>
            <ac:spMk id="3" creationId="{425DFFB4-0F5B-8E8C-F2BE-DBA936A6E90D}"/>
          </ac:spMkLst>
        </pc:spChg>
      </pc:sldChg>
      <pc:sldChg chg="modSp new del">
        <pc:chgData name="Sophie France (2404157)" userId="S::2404157@student.uwtsd.ac.uk::266a7c21-e41c-47ad-a023-83212a5f3115" providerId="AD" clId="Web-{645196F0-DE4D-067D-1147-45654A0EE5C1}" dt="2025-03-08T16:00:27.643" v="231"/>
        <pc:sldMkLst>
          <pc:docMk/>
          <pc:sldMk cId="3498105612" sldId="289"/>
        </pc:sldMkLst>
        <pc:spChg chg="mod">
          <ac:chgData name="Sophie France (2404157)" userId="S::2404157@student.uwtsd.ac.uk::266a7c21-e41c-47ad-a023-83212a5f3115" providerId="AD" clId="Web-{645196F0-DE4D-067D-1147-45654A0EE5C1}" dt="2025-03-08T15:57:29.074" v="150" actId="20577"/>
          <ac:spMkLst>
            <pc:docMk/>
            <pc:sldMk cId="3498105612" sldId="289"/>
            <ac:spMk id="2" creationId="{52E21AC2-D721-BC5C-D0B7-3DCE5D085B56}"/>
          </ac:spMkLst>
        </pc:spChg>
        <pc:spChg chg="mod">
          <ac:chgData name="Sophie France (2404157)" userId="S::2404157@student.uwtsd.ac.uk::266a7c21-e41c-47ad-a023-83212a5f3115" providerId="AD" clId="Web-{645196F0-DE4D-067D-1147-45654A0EE5C1}" dt="2025-03-08T15:58:52.140" v="180" actId="20577"/>
          <ac:spMkLst>
            <pc:docMk/>
            <pc:sldMk cId="3498105612" sldId="289"/>
            <ac:spMk id="3" creationId="{0BA3BD4C-4ADB-0E5A-2278-D8033AD89349}"/>
          </ac:spMkLst>
        </pc:spChg>
      </pc:sldChg>
    </pc:docChg>
  </pc:docChgLst>
  <pc:docChgLst>
    <pc:chgData name="Sophie France (2404157)" userId="S::2404157@student.uwtsd.ac.uk::266a7c21-e41c-47ad-a023-83212a5f3115" providerId="AD" clId="Web-{04037625-6317-0642-31D1-DD0522524966}"/>
    <pc:docChg chg="modSld">
      <pc:chgData name="Sophie France (2404157)" userId="S::2404157@student.uwtsd.ac.uk::266a7c21-e41c-47ad-a023-83212a5f3115" providerId="AD" clId="Web-{04037625-6317-0642-31D1-DD0522524966}" dt="2025-02-13T13:11:34.148" v="755" actId="20577"/>
      <pc:docMkLst>
        <pc:docMk/>
      </pc:docMkLst>
      <pc:sldChg chg="modSp">
        <pc:chgData name="Sophie France (2404157)" userId="S::2404157@student.uwtsd.ac.uk::266a7c21-e41c-47ad-a023-83212a5f3115" providerId="AD" clId="Web-{04037625-6317-0642-31D1-DD0522524966}" dt="2025-02-12T18:43:08.008" v="225" actId="20577"/>
        <pc:sldMkLst>
          <pc:docMk/>
          <pc:sldMk cId="963609509" sldId="257"/>
        </pc:sldMkLst>
        <pc:spChg chg="mod">
          <ac:chgData name="Sophie France (2404157)" userId="S::2404157@student.uwtsd.ac.uk::266a7c21-e41c-47ad-a023-83212a5f3115" providerId="AD" clId="Web-{04037625-6317-0642-31D1-DD0522524966}" dt="2025-02-12T18:43:08.008" v="225" actId="20577"/>
          <ac:spMkLst>
            <pc:docMk/>
            <pc:sldMk cId="963609509" sldId="257"/>
            <ac:spMk id="3" creationId="{B40CD288-E8EF-7F70-93BC-78255D22E6BF}"/>
          </ac:spMkLst>
        </pc:spChg>
      </pc:sldChg>
      <pc:sldChg chg="modSp">
        <pc:chgData name="Sophie France (2404157)" userId="S::2404157@student.uwtsd.ac.uk::266a7c21-e41c-47ad-a023-83212a5f3115" providerId="AD" clId="Web-{04037625-6317-0642-31D1-DD0522524966}" dt="2025-02-12T19:10:37.171" v="645" actId="20577"/>
        <pc:sldMkLst>
          <pc:docMk/>
          <pc:sldMk cId="3847261731" sldId="258"/>
        </pc:sldMkLst>
        <pc:spChg chg="mod">
          <ac:chgData name="Sophie France (2404157)" userId="S::2404157@student.uwtsd.ac.uk::266a7c21-e41c-47ad-a023-83212a5f3115" providerId="AD" clId="Web-{04037625-6317-0642-31D1-DD0522524966}" dt="2025-02-12T18:58:31.288" v="389" actId="20577"/>
          <ac:spMkLst>
            <pc:docMk/>
            <pc:sldMk cId="3847261731" sldId="258"/>
            <ac:spMk id="5" creationId="{28CD9579-1670-E784-D050-74E10C194513}"/>
          </ac:spMkLst>
        </pc:spChg>
        <pc:spChg chg="mod">
          <ac:chgData name="Sophie France (2404157)" userId="S::2404157@student.uwtsd.ac.uk::266a7c21-e41c-47ad-a023-83212a5f3115" providerId="AD" clId="Web-{04037625-6317-0642-31D1-DD0522524966}" dt="2025-02-12T19:10:37.171" v="645" actId="20577"/>
          <ac:spMkLst>
            <pc:docMk/>
            <pc:sldMk cId="3847261731" sldId="258"/>
            <ac:spMk id="7" creationId="{A3D05C5F-25D9-DA49-6822-0B38B57922FB}"/>
          </ac:spMkLst>
        </pc:spChg>
      </pc:sldChg>
      <pc:sldChg chg="addSp delSp modSp mod setBg">
        <pc:chgData name="Sophie France (2404157)" userId="S::2404157@student.uwtsd.ac.uk::266a7c21-e41c-47ad-a023-83212a5f3115" providerId="AD" clId="Web-{04037625-6317-0642-31D1-DD0522524966}" dt="2025-02-12T18:47:25.594" v="276" actId="20577"/>
        <pc:sldMkLst>
          <pc:docMk/>
          <pc:sldMk cId="2012013734" sldId="263"/>
        </pc:sldMkLst>
        <pc:spChg chg="mod">
          <ac:chgData name="Sophie France (2404157)" userId="S::2404157@student.uwtsd.ac.uk::266a7c21-e41c-47ad-a023-83212a5f3115" providerId="AD" clId="Web-{04037625-6317-0642-31D1-DD0522524966}" dt="2025-02-12T18:42:17.756" v="205"/>
          <ac:spMkLst>
            <pc:docMk/>
            <pc:sldMk cId="2012013734" sldId="263"/>
            <ac:spMk id="2" creationId="{F657DC28-6D81-7E5D-AA4D-338BE36CCF74}"/>
          </ac:spMkLst>
        </pc:spChg>
        <pc:spChg chg="mod">
          <ac:chgData name="Sophie France (2404157)" userId="S::2404157@student.uwtsd.ac.uk::266a7c21-e41c-47ad-a023-83212a5f3115" providerId="AD" clId="Web-{04037625-6317-0642-31D1-DD0522524966}" dt="2025-02-12T18:47:25.594" v="276" actId="20577"/>
          <ac:spMkLst>
            <pc:docMk/>
            <pc:sldMk cId="2012013734" sldId="263"/>
            <ac:spMk id="3" creationId="{F04076D4-2112-C104-9CAE-66967ECD3F1E}"/>
          </ac:spMkLst>
        </pc:spChg>
        <pc:spChg chg="add del">
          <ac:chgData name="Sophie France (2404157)" userId="S::2404157@student.uwtsd.ac.uk::266a7c21-e41c-47ad-a023-83212a5f3115" providerId="AD" clId="Web-{04037625-6317-0642-31D1-DD0522524966}" dt="2025-02-12T18:42:17.756" v="205"/>
          <ac:spMkLst>
            <pc:docMk/>
            <pc:sldMk cId="2012013734" sldId="263"/>
            <ac:spMk id="9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04037625-6317-0642-31D1-DD0522524966}" dt="2025-02-12T18:42:17.756" v="205"/>
          <ac:spMkLst>
            <pc:docMk/>
            <pc:sldMk cId="2012013734" sldId="263"/>
            <ac:spMk id="11" creationId="{B7B54865-0417-4422-B63B-3E74C04CD741}"/>
          </ac:spMkLst>
        </pc:spChg>
        <pc:spChg chg="add del">
          <ac:chgData name="Sophie France (2404157)" userId="S::2404157@student.uwtsd.ac.uk::266a7c21-e41c-47ad-a023-83212a5f3115" providerId="AD" clId="Web-{04037625-6317-0642-31D1-DD0522524966}" dt="2025-02-12T18:42:17.756" v="205"/>
          <ac:spMkLst>
            <pc:docMk/>
            <pc:sldMk cId="2012013734" sldId="263"/>
            <ac:spMk id="13" creationId="{4815D795-EBA0-4245-89F8-B459481683FB}"/>
          </ac:spMkLst>
        </pc:spChg>
        <pc:spChg chg="add del">
          <ac:chgData name="Sophie France (2404157)" userId="S::2404157@student.uwtsd.ac.uk::266a7c21-e41c-47ad-a023-83212a5f3115" providerId="AD" clId="Web-{04037625-6317-0642-31D1-DD0522524966}" dt="2025-02-12T18:42:10.631" v="200"/>
          <ac:spMkLst>
            <pc:docMk/>
            <pc:sldMk cId="2012013734" sldId="263"/>
            <ac:spMk id="18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04037625-6317-0642-31D1-DD0522524966}" dt="2025-02-12T18:42:10.631" v="200"/>
          <ac:spMkLst>
            <pc:docMk/>
            <pc:sldMk cId="2012013734" sldId="263"/>
            <ac:spMk id="20" creationId="{558DA214-7FDA-4C9D-A7CF-9AD725E290E1}"/>
          </ac:spMkLst>
        </pc:spChg>
        <pc:spChg chg="add del">
          <ac:chgData name="Sophie France (2404157)" userId="S::2404157@student.uwtsd.ac.uk::266a7c21-e41c-47ad-a023-83212a5f3115" providerId="AD" clId="Web-{04037625-6317-0642-31D1-DD0522524966}" dt="2025-02-12T18:42:10.631" v="200"/>
          <ac:spMkLst>
            <pc:docMk/>
            <pc:sldMk cId="2012013734" sldId="263"/>
            <ac:spMk id="22" creationId="{A77F89CE-BF52-4AF5-8B0B-7E9693734EDE}"/>
          </ac:spMkLst>
        </pc:spChg>
        <pc:spChg chg="add del">
          <ac:chgData name="Sophie France (2404157)" userId="S::2404157@student.uwtsd.ac.uk::266a7c21-e41c-47ad-a023-83212a5f3115" providerId="AD" clId="Web-{04037625-6317-0642-31D1-DD0522524966}" dt="2025-02-12T18:42:15.115" v="202"/>
          <ac:spMkLst>
            <pc:docMk/>
            <pc:sldMk cId="2012013734" sldId="263"/>
            <ac:spMk id="24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04037625-6317-0642-31D1-DD0522524966}" dt="2025-02-12T18:42:15.115" v="202"/>
          <ac:spMkLst>
            <pc:docMk/>
            <pc:sldMk cId="2012013734" sldId="263"/>
            <ac:spMk id="25" creationId="{245B42B6-26F8-4E25-839B-FB38F13BEFFC}"/>
          </ac:spMkLst>
        </pc:spChg>
        <pc:spChg chg="add del">
          <ac:chgData name="Sophie France (2404157)" userId="S::2404157@student.uwtsd.ac.uk::266a7c21-e41c-47ad-a023-83212a5f3115" providerId="AD" clId="Web-{04037625-6317-0642-31D1-DD0522524966}" dt="2025-02-12T18:42:17.756" v="204"/>
          <ac:spMkLst>
            <pc:docMk/>
            <pc:sldMk cId="2012013734" sldId="263"/>
            <ac:spMk id="27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04037625-6317-0642-31D1-DD0522524966}" dt="2025-02-12T18:42:17.756" v="204"/>
          <ac:spMkLst>
            <pc:docMk/>
            <pc:sldMk cId="2012013734" sldId="263"/>
            <ac:spMk id="28" creationId="{725EFA61-F0F8-4F4A-B750-81EE924F1D78}"/>
          </ac:spMkLst>
        </pc:spChg>
        <pc:spChg chg="add">
          <ac:chgData name="Sophie France (2404157)" userId="S::2404157@student.uwtsd.ac.uk::266a7c21-e41c-47ad-a023-83212a5f3115" providerId="AD" clId="Web-{04037625-6317-0642-31D1-DD0522524966}" dt="2025-02-12T18:42:17.756" v="205"/>
          <ac:spMkLst>
            <pc:docMk/>
            <pc:sldMk cId="2012013734" sldId="263"/>
            <ac:spMk id="30" creationId="{EB6D1D7F-141C-4D8E-BFBA-D95B68E16385}"/>
          </ac:spMkLst>
        </pc:spChg>
        <pc:spChg chg="add">
          <ac:chgData name="Sophie France (2404157)" userId="S::2404157@student.uwtsd.ac.uk::266a7c21-e41c-47ad-a023-83212a5f3115" providerId="AD" clId="Web-{04037625-6317-0642-31D1-DD0522524966}" dt="2025-02-12T18:42:17.756" v="205"/>
          <ac:spMkLst>
            <pc:docMk/>
            <pc:sldMk cId="2012013734" sldId="263"/>
            <ac:spMk id="31" creationId="{245B42B6-26F8-4E25-839B-FB38F13BEFFC}"/>
          </ac:spMkLst>
        </pc:spChg>
        <pc:picChg chg="add mod ord modCrop">
          <ac:chgData name="Sophie France (2404157)" userId="S::2404157@student.uwtsd.ac.uk::266a7c21-e41c-47ad-a023-83212a5f3115" providerId="AD" clId="Web-{04037625-6317-0642-31D1-DD0522524966}" dt="2025-02-12T18:42:28.553" v="207"/>
          <ac:picMkLst>
            <pc:docMk/>
            <pc:sldMk cId="2012013734" sldId="263"/>
            <ac:picMk id="4" creationId="{67C649D6-5245-AC65-F1DB-1BDA9692BE8D}"/>
          </ac:picMkLst>
        </pc:picChg>
      </pc:sldChg>
      <pc:sldChg chg="addSp modSp">
        <pc:chgData name="Sophie France (2404157)" userId="S::2404157@student.uwtsd.ac.uk::266a7c21-e41c-47ad-a023-83212a5f3115" providerId="AD" clId="Web-{04037625-6317-0642-31D1-DD0522524966}" dt="2025-02-13T13:11:34.148" v="755" actId="20577"/>
        <pc:sldMkLst>
          <pc:docMk/>
          <pc:sldMk cId="3201582299" sldId="266"/>
        </pc:sldMkLst>
        <pc:spChg chg="mod">
          <ac:chgData name="Sophie France (2404157)" userId="S::2404157@student.uwtsd.ac.uk::266a7c21-e41c-47ad-a023-83212a5f3115" providerId="AD" clId="Web-{04037625-6317-0642-31D1-DD0522524966}" dt="2025-02-12T18:58:48.492" v="392" actId="14100"/>
          <ac:spMkLst>
            <pc:docMk/>
            <pc:sldMk cId="3201582299" sldId="266"/>
            <ac:spMk id="3" creationId="{B15EA864-1117-9BD0-E595-4BEC0AD15587}"/>
          </ac:spMkLst>
        </pc:spChg>
        <pc:spChg chg="mod">
          <ac:chgData name="Sophie France (2404157)" userId="S::2404157@student.uwtsd.ac.uk::266a7c21-e41c-47ad-a023-83212a5f3115" providerId="AD" clId="Web-{04037625-6317-0642-31D1-DD0522524966}" dt="2025-02-13T13:11:34.148" v="755" actId="20577"/>
          <ac:spMkLst>
            <pc:docMk/>
            <pc:sldMk cId="3201582299" sldId="266"/>
            <ac:spMk id="4" creationId="{147A5728-C048-94BA-6F7C-F6FBC6917762}"/>
          </ac:spMkLst>
        </pc:spChg>
        <pc:spChg chg="add mod">
          <ac:chgData name="Sophie France (2404157)" userId="S::2404157@student.uwtsd.ac.uk::266a7c21-e41c-47ad-a023-83212a5f3115" providerId="AD" clId="Web-{04037625-6317-0642-31D1-DD0522524966}" dt="2025-02-12T19:16:12.482" v="695" actId="1076"/>
          <ac:spMkLst>
            <pc:docMk/>
            <pc:sldMk cId="3201582299" sldId="266"/>
            <ac:spMk id="5" creationId="{ED2C2F22-C9CC-A265-61F1-128D28AF33F7}"/>
          </ac:spMkLst>
        </pc:spChg>
        <pc:spChg chg="add mod">
          <ac:chgData name="Sophie France (2404157)" userId="S::2404157@student.uwtsd.ac.uk::266a7c21-e41c-47ad-a023-83212a5f3115" providerId="AD" clId="Web-{04037625-6317-0642-31D1-DD0522524966}" dt="2025-02-12T19:17:01.218" v="754" actId="1076"/>
          <ac:spMkLst>
            <pc:docMk/>
            <pc:sldMk cId="3201582299" sldId="266"/>
            <ac:spMk id="6" creationId="{B3A778E4-2C1A-2E12-83B0-E03E42E8DA07}"/>
          </ac:spMkLst>
        </pc:spChg>
      </pc:sldChg>
      <pc:sldChg chg="modSp">
        <pc:chgData name="Sophie France (2404157)" userId="S::2404157@student.uwtsd.ac.uk::266a7c21-e41c-47ad-a023-83212a5f3115" providerId="AD" clId="Web-{04037625-6317-0642-31D1-DD0522524966}" dt="2025-02-12T18:32:46.847" v="152" actId="1076"/>
        <pc:sldMkLst>
          <pc:docMk/>
          <pc:sldMk cId="67653577" sldId="270"/>
        </pc:sldMkLst>
        <pc:spChg chg="mod">
          <ac:chgData name="Sophie France (2404157)" userId="S::2404157@student.uwtsd.ac.uk::266a7c21-e41c-47ad-a023-83212a5f3115" providerId="AD" clId="Web-{04037625-6317-0642-31D1-DD0522524966}" dt="2025-02-12T18:32:46.847" v="152" actId="1076"/>
          <ac:spMkLst>
            <pc:docMk/>
            <pc:sldMk cId="67653577" sldId="270"/>
            <ac:spMk id="6" creationId="{1285A47D-5283-432F-F218-7E80C7449DAC}"/>
          </ac:spMkLst>
        </pc:spChg>
      </pc:sldChg>
      <pc:sldChg chg="modSp">
        <pc:chgData name="Sophie France (2404157)" userId="S::2404157@student.uwtsd.ac.uk::266a7c21-e41c-47ad-a023-83212a5f3115" providerId="AD" clId="Web-{04037625-6317-0642-31D1-DD0522524966}" dt="2025-02-12T19:02:40.156" v="480" actId="20577"/>
        <pc:sldMkLst>
          <pc:docMk/>
          <pc:sldMk cId="3353983572" sldId="274"/>
        </pc:sldMkLst>
        <pc:spChg chg="mod">
          <ac:chgData name="Sophie France (2404157)" userId="S::2404157@student.uwtsd.ac.uk::266a7c21-e41c-47ad-a023-83212a5f3115" providerId="AD" clId="Web-{04037625-6317-0642-31D1-DD0522524966}" dt="2025-02-12T19:02:40.156" v="480" actId="20577"/>
          <ac:spMkLst>
            <pc:docMk/>
            <pc:sldMk cId="3353983572" sldId="274"/>
            <ac:spMk id="3" creationId="{F04076D4-2112-C104-9CAE-66967ECD3F1E}"/>
          </ac:spMkLst>
        </pc:spChg>
        <pc:picChg chg="mod">
          <ac:chgData name="Sophie France (2404157)" userId="S::2404157@student.uwtsd.ac.uk::266a7c21-e41c-47ad-a023-83212a5f3115" providerId="AD" clId="Web-{04037625-6317-0642-31D1-DD0522524966}" dt="2025-02-12T18:48:25.206" v="282" actId="1076"/>
          <ac:picMkLst>
            <pc:docMk/>
            <pc:sldMk cId="3353983572" sldId="274"/>
            <ac:picMk id="4" creationId="{06547F1D-2E8E-1716-C60A-8974854A6538}"/>
          </ac:picMkLst>
        </pc:picChg>
      </pc:sldChg>
    </pc:docChg>
  </pc:docChgLst>
  <pc:docChgLst>
    <pc:chgData name="Sophie France (2404157)" userId="S::2404157@student.uwtsd.ac.uk::266a7c21-e41c-47ad-a023-83212a5f3115" providerId="AD" clId="Web-{0673076B-4B9A-7D9A-3C03-3B639457AB00}"/>
    <pc:docChg chg="modSld">
      <pc:chgData name="Sophie France (2404157)" userId="S::2404157@student.uwtsd.ac.uk::266a7c21-e41c-47ad-a023-83212a5f3115" providerId="AD" clId="Web-{0673076B-4B9A-7D9A-3C03-3B639457AB00}" dt="2025-02-10T11:25:41.831" v="167" actId="20577"/>
      <pc:docMkLst>
        <pc:docMk/>
      </pc:docMkLst>
      <pc:sldChg chg="modSp">
        <pc:chgData name="Sophie France (2404157)" userId="S::2404157@student.uwtsd.ac.uk::266a7c21-e41c-47ad-a023-83212a5f3115" providerId="AD" clId="Web-{0673076B-4B9A-7D9A-3C03-3B639457AB00}" dt="2025-02-09T14:03:31.853" v="10" actId="20577"/>
        <pc:sldMkLst>
          <pc:docMk/>
          <pc:sldMk cId="3847261731" sldId="258"/>
        </pc:sldMkLst>
        <pc:spChg chg="mod">
          <ac:chgData name="Sophie France (2404157)" userId="S::2404157@student.uwtsd.ac.uk::266a7c21-e41c-47ad-a023-83212a5f3115" providerId="AD" clId="Web-{0673076B-4B9A-7D9A-3C03-3B639457AB00}" dt="2025-02-09T14:03:31.853" v="10" actId="20577"/>
          <ac:spMkLst>
            <pc:docMk/>
            <pc:sldMk cId="3847261731" sldId="258"/>
            <ac:spMk id="7" creationId="{A3D05C5F-25D9-DA49-6822-0B38B57922FB}"/>
          </ac:spMkLst>
        </pc:spChg>
      </pc:sldChg>
      <pc:sldChg chg="modSp">
        <pc:chgData name="Sophie France (2404157)" userId="S::2404157@student.uwtsd.ac.uk::266a7c21-e41c-47ad-a023-83212a5f3115" providerId="AD" clId="Web-{0673076B-4B9A-7D9A-3C03-3B639457AB00}" dt="2025-02-10T11:07:04.365" v="46" actId="20577"/>
        <pc:sldMkLst>
          <pc:docMk/>
          <pc:sldMk cId="3694497533" sldId="260"/>
        </pc:sldMkLst>
        <pc:spChg chg="mod">
          <ac:chgData name="Sophie France (2404157)" userId="S::2404157@student.uwtsd.ac.uk::266a7c21-e41c-47ad-a023-83212a5f3115" providerId="AD" clId="Web-{0673076B-4B9A-7D9A-3C03-3B639457AB00}" dt="2025-02-10T11:07:04.365" v="46" actId="20577"/>
          <ac:spMkLst>
            <pc:docMk/>
            <pc:sldMk cId="3694497533" sldId="260"/>
            <ac:spMk id="30" creationId="{21A0D2BE-5C05-67FD-A749-72E4503355F6}"/>
          </ac:spMkLst>
        </pc:spChg>
      </pc:sldChg>
      <pc:sldChg chg="modSp">
        <pc:chgData name="Sophie France (2404157)" userId="S::2404157@student.uwtsd.ac.uk::266a7c21-e41c-47ad-a023-83212a5f3115" providerId="AD" clId="Web-{0673076B-4B9A-7D9A-3C03-3B639457AB00}" dt="2025-02-10T11:25:00.595" v="151" actId="20577"/>
        <pc:sldMkLst>
          <pc:docMk/>
          <pc:sldMk cId="1977497612" sldId="264"/>
        </pc:sldMkLst>
        <pc:spChg chg="mod">
          <ac:chgData name="Sophie France (2404157)" userId="S::2404157@student.uwtsd.ac.uk::266a7c21-e41c-47ad-a023-83212a5f3115" providerId="AD" clId="Web-{0673076B-4B9A-7D9A-3C03-3B639457AB00}" dt="2025-02-10T11:25:00.595" v="151" actId="20577"/>
          <ac:spMkLst>
            <pc:docMk/>
            <pc:sldMk cId="1977497612" sldId="264"/>
            <ac:spMk id="3" creationId="{3202FF08-451B-FB6E-87A1-59EEB3311EB4}"/>
          </ac:spMkLst>
        </pc:spChg>
      </pc:sldChg>
      <pc:sldChg chg="modSp">
        <pc:chgData name="Sophie France (2404157)" userId="S::2404157@student.uwtsd.ac.uk::266a7c21-e41c-47ad-a023-83212a5f3115" providerId="AD" clId="Web-{0673076B-4B9A-7D9A-3C03-3B639457AB00}" dt="2025-02-10T11:08:56.933" v="90" actId="14100"/>
        <pc:sldMkLst>
          <pc:docMk/>
          <pc:sldMk cId="1935469223" sldId="271"/>
        </pc:sldMkLst>
        <pc:spChg chg="mod">
          <ac:chgData name="Sophie France (2404157)" userId="S::2404157@student.uwtsd.ac.uk::266a7c21-e41c-47ad-a023-83212a5f3115" providerId="AD" clId="Web-{0673076B-4B9A-7D9A-3C03-3B639457AB00}" dt="2025-02-10T11:08:56.933" v="90" actId="14100"/>
          <ac:spMkLst>
            <pc:docMk/>
            <pc:sldMk cId="1935469223" sldId="271"/>
            <ac:spMk id="3" creationId="{D34BE6B5-4300-C140-2D58-DBD038B8910F}"/>
          </ac:spMkLst>
        </pc:spChg>
      </pc:sldChg>
      <pc:sldChg chg="modSp">
        <pc:chgData name="Sophie France (2404157)" userId="S::2404157@student.uwtsd.ac.uk::266a7c21-e41c-47ad-a023-83212a5f3115" providerId="AD" clId="Web-{0673076B-4B9A-7D9A-3C03-3B639457AB00}" dt="2025-02-10T11:23:25.902" v="108" actId="20577"/>
        <pc:sldMkLst>
          <pc:docMk/>
          <pc:sldMk cId="740604289" sldId="275"/>
        </pc:sldMkLst>
        <pc:spChg chg="mod">
          <ac:chgData name="Sophie France (2404157)" userId="S::2404157@student.uwtsd.ac.uk::266a7c21-e41c-47ad-a023-83212a5f3115" providerId="AD" clId="Web-{0673076B-4B9A-7D9A-3C03-3B639457AB00}" dt="2025-02-10T11:23:25.902" v="108" actId="20577"/>
          <ac:spMkLst>
            <pc:docMk/>
            <pc:sldMk cId="740604289" sldId="275"/>
            <ac:spMk id="3" creationId="{F04076D4-2112-C104-9CAE-66967ECD3F1E}"/>
          </ac:spMkLst>
        </pc:spChg>
      </pc:sldChg>
      <pc:sldChg chg="modSp">
        <pc:chgData name="Sophie France (2404157)" userId="S::2404157@student.uwtsd.ac.uk::266a7c21-e41c-47ad-a023-83212a5f3115" providerId="AD" clId="Web-{0673076B-4B9A-7D9A-3C03-3B639457AB00}" dt="2025-02-10T11:25:41.831" v="167" actId="20577"/>
        <pc:sldMkLst>
          <pc:docMk/>
          <pc:sldMk cId="894544792" sldId="276"/>
        </pc:sldMkLst>
        <pc:spChg chg="mod">
          <ac:chgData name="Sophie France (2404157)" userId="S::2404157@student.uwtsd.ac.uk::266a7c21-e41c-47ad-a023-83212a5f3115" providerId="AD" clId="Web-{0673076B-4B9A-7D9A-3C03-3B639457AB00}" dt="2025-02-10T11:25:41.831" v="167" actId="20577"/>
          <ac:spMkLst>
            <pc:docMk/>
            <pc:sldMk cId="894544792" sldId="276"/>
            <ac:spMk id="3" creationId="{B15EA864-1117-9BD0-E595-4BEC0AD15587}"/>
          </ac:spMkLst>
        </pc:spChg>
      </pc:sldChg>
    </pc:docChg>
  </pc:docChgLst>
  <pc:docChgLst>
    <pc:chgData name="Sophie France (2404157)" userId="S::2404157@student.uwtsd.ac.uk::266a7c21-e41c-47ad-a023-83212a5f3115" providerId="AD" clId="Web-{8A3AC3D8-6696-B81A-7A8E-D238C6FB366C}"/>
    <pc:docChg chg="modSld">
      <pc:chgData name="Sophie France (2404157)" userId="S::2404157@student.uwtsd.ac.uk::266a7c21-e41c-47ad-a023-83212a5f3115" providerId="AD" clId="Web-{8A3AC3D8-6696-B81A-7A8E-D238C6FB366C}" dt="2025-03-11T14:35:34.842" v="7" actId="1076"/>
      <pc:docMkLst>
        <pc:docMk/>
      </pc:docMkLst>
      <pc:sldChg chg="modSp">
        <pc:chgData name="Sophie France (2404157)" userId="S::2404157@student.uwtsd.ac.uk::266a7c21-e41c-47ad-a023-83212a5f3115" providerId="AD" clId="Web-{8A3AC3D8-6696-B81A-7A8E-D238C6FB366C}" dt="2025-03-11T14:35:34.842" v="7" actId="1076"/>
        <pc:sldMkLst>
          <pc:docMk/>
          <pc:sldMk cId="4007236859" sldId="287"/>
        </pc:sldMkLst>
        <pc:spChg chg="mod">
          <ac:chgData name="Sophie France (2404157)" userId="S::2404157@student.uwtsd.ac.uk::266a7c21-e41c-47ad-a023-83212a5f3115" providerId="AD" clId="Web-{8A3AC3D8-6696-B81A-7A8E-D238C6FB366C}" dt="2025-03-11T14:35:34.842" v="7" actId="1076"/>
          <ac:spMkLst>
            <pc:docMk/>
            <pc:sldMk cId="4007236859" sldId="287"/>
            <ac:spMk id="6" creationId="{3CEB2C09-5701-5D71-9E6D-78653A477C63}"/>
          </ac:spMkLst>
        </pc:spChg>
        <pc:spChg chg="mod">
          <ac:chgData name="Sophie France (2404157)" userId="S::2404157@student.uwtsd.ac.uk::266a7c21-e41c-47ad-a023-83212a5f3115" providerId="AD" clId="Web-{8A3AC3D8-6696-B81A-7A8E-D238C6FB366C}" dt="2025-03-11T14:35:30.295" v="6" actId="1076"/>
          <ac:spMkLst>
            <pc:docMk/>
            <pc:sldMk cId="4007236859" sldId="287"/>
            <ac:spMk id="8" creationId="{2367AE21-9CBC-BAAE-6044-5AFAAEE7C16E}"/>
          </ac:spMkLst>
        </pc:spChg>
        <pc:spChg chg="mod">
          <ac:chgData name="Sophie France (2404157)" userId="S::2404157@student.uwtsd.ac.uk::266a7c21-e41c-47ad-a023-83212a5f3115" providerId="AD" clId="Web-{8A3AC3D8-6696-B81A-7A8E-D238C6FB366C}" dt="2025-03-11T14:35:24.295" v="5" actId="1076"/>
          <ac:spMkLst>
            <pc:docMk/>
            <pc:sldMk cId="4007236859" sldId="287"/>
            <ac:spMk id="9" creationId="{15AB9740-740F-A957-CCED-67BD30AFED61}"/>
          </ac:spMkLst>
        </pc:spChg>
        <pc:spChg chg="mod">
          <ac:chgData name="Sophie France (2404157)" userId="S::2404157@student.uwtsd.ac.uk::266a7c21-e41c-47ad-a023-83212a5f3115" providerId="AD" clId="Web-{8A3AC3D8-6696-B81A-7A8E-D238C6FB366C}" dt="2025-03-11T14:35:19.295" v="4" actId="1076"/>
          <ac:spMkLst>
            <pc:docMk/>
            <pc:sldMk cId="4007236859" sldId="287"/>
            <ac:spMk id="10" creationId="{219031A0-B1AF-7079-EAB9-2DEBBCBE3742}"/>
          </ac:spMkLst>
        </pc:spChg>
      </pc:sldChg>
    </pc:docChg>
  </pc:docChgLst>
  <pc:docChgLst>
    <pc:chgData name="Sophie France (2404157)" userId="S::2404157@student.uwtsd.ac.uk::266a7c21-e41c-47ad-a023-83212a5f3115" providerId="AD" clId="Web-{6B389D61-7506-6BE2-68A9-C424BB086B0A}"/>
    <pc:docChg chg="addSld delSld modSld">
      <pc:chgData name="Sophie France (2404157)" userId="S::2404157@student.uwtsd.ac.uk::266a7c21-e41c-47ad-a023-83212a5f3115" providerId="AD" clId="Web-{6B389D61-7506-6BE2-68A9-C424BB086B0A}" dt="2025-03-06T10:53:10.490" v="263"/>
      <pc:docMkLst>
        <pc:docMk/>
      </pc:docMkLst>
      <pc:sldChg chg="modSp">
        <pc:chgData name="Sophie France (2404157)" userId="S::2404157@student.uwtsd.ac.uk::266a7c21-e41c-47ad-a023-83212a5f3115" providerId="AD" clId="Web-{6B389D61-7506-6BE2-68A9-C424BB086B0A}" dt="2025-03-06T10:10:18.175" v="18" actId="1076"/>
        <pc:sldMkLst>
          <pc:docMk/>
          <pc:sldMk cId="963555563" sldId="259"/>
        </pc:sldMkLst>
        <pc:spChg chg="mod">
          <ac:chgData name="Sophie France (2404157)" userId="S::2404157@student.uwtsd.ac.uk::266a7c21-e41c-47ad-a023-83212a5f3115" providerId="AD" clId="Web-{6B389D61-7506-6BE2-68A9-C424BB086B0A}" dt="2025-03-06T10:10:18.175" v="18" actId="1076"/>
          <ac:spMkLst>
            <pc:docMk/>
            <pc:sldMk cId="963555563" sldId="259"/>
            <ac:spMk id="6" creationId="{B0E82268-03BC-7FDF-A20B-F36BD02C16CD}"/>
          </ac:spMkLst>
        </pc:spChg>
      </pc:sldChg>
      <pc:sldChg chg="addSp modSp">
        <pc:chgData name="Sophie France (2404157)" userId="S::2404157@student.uwtsd.ac.uk::266a7c21-e41c-47ad-a023-83212a5f3115" providerId="AD" clId="Web-{6B389D61-7506-6BE2-68A9-C424BB086B0A}" dt="2025-03-06T10:19:15.188" v="261" actId="1076"/>
        <pc:sldMkLst>
          <pc:docMk/>
          <pc:sldMk cId="724203248" sldId="272"/>
        </pc:sldMkLst>
        <pc:spChg chg="add mod">
          <ac:chgData name="Sophie France (2404157)" userId="S::2404157@student.uwtsd.ac.uk::266a7c21-e41c-47ad-a023-83212a5f3115" providerId="AD" clId="Web-{6B389D61-7506-6BE2-68A9-C424BB086B0A}" dt="2025-03-06T10:19:15.188" v="261" actId="1076"/>
          <ac:spMkLst>
            <pc:docMk/>
            <pc:sldMk cId="724203248" sldId="272"/>
            <ac:spMk id="6" creationId="{011CCFC4-73A4-32AD-12AC-56B969B0DF2D}"/>
          </ac:spMkLst>
        </pc:spChg>
      </pc:sldChg>
      <pc:sldChg chg="addSp modSp">
        <pc:chgData name="Sophie France (2404157)" userId="S::2404157@student.uwtsd.ac.uk::266a7c21-e41c-47ad-a023-83212a5f3115" providerId="AD" clId="Web-{6B389D61-7506-6BE2-68A9-C424BB086B0A}" dt="2025-03-06T10:18:57.922" v="252" actId="1076"/>
        <pc:sldMkLst>
          <pc:docMk/>
          <pc:sldMk cId="116734051" sldId="283"/>
        </pc:sldMkLst>
        <pc:spChg chg="add mod">
          <ac:chgData name="Sophie France (2404157)" userId="S::2404157@student.uwtsd.ac.uk::266a7c21-e41c-47ad-a023-83212a5f3115" providerId="AD" clId="Web-{6B389D61-7506-6BE2-68A9-C424BB086B0A}" dt="2025-03-06T10:18:57.922" v="252" actId="1076"/>
          <ac:spMkLst>
            <pc:docMk/>
            <pc:sldMk cId="116734051" sldId="283"/>
            <ac:spMk id="3" creationId="{1FFB0ED5-09BB-A54B-1F80-10ED9B50087F}"/>
          </ac:spMkLst>
        </pc:spChg>
      </pc:sldChg>
      <pc:sldChg chg="modSp">
        <pc:chgData name="Sophie France (2404157)" userId="S::2404157@student.uwtsd.ac.uk::266a7c21-e41c-47ad-a023-83212a5f3115" providerId="AD" clId="Web-{6B389D61-7506-6BE2-68A9-C424BB086B0A}" dt="2025-03-06T10:12:48.897" v="86" actId="20577"/>
        <pc:sldMkLst>
          <pc:docMk/>
          <pc:sldMk cId="1815180525" sldId="284"/>
        </pc:sldMkLst>
        <pc:spChg chg="mod">
          <ac:chgData name="Sophie France (2404157)" userId="S::2404157@student.uwtsd.ac.uk::266a7c21-e41c-47ad-a023-83212a5f3115" providerId="AD" clId="Web-{6B389D61-7506-6BE2-68A9-C424BB086B0A}" dt="2025-03-06T10:12:48.897" v="86" actId="20577"/>
          <ac:spMkLst>
            <pc:docMk/>
            <pc:sldMk cId="1815180525" sldId="284"/>
            <ac:spMk id="4" creationId="{46D185EB-3653-A90D-0E68-04C0E1A7B497}"/>
          </ac:spMkLst>
        </pc:spChg>
      </pc:sldChg>
      <pc:sldChg chg="modSp">
        <pc:chgData name="Sophie France (2404157)" userId="S::2404157@student.uwtsd.ac.uk::266a7c21-e41c-47ad-a023-83212a5f3115" providerId="AD" clId="Web-{6B389D61-7506-6BE2-68A9-C424BB086B0A}" dt="2025-03-06T10:18:45.422" v="246" actId="20577"/>
        <pc:sldMkLst>
          <pc:docMk/>
          <pc:sldMk cId="3505600790" sldId="288"/>
        </pc:sldMkLst>
        <pc:spChg chg="mod">
          <ac:chgData name="Sophie France (2404157)" userId="S::2404157@student.uwtsd.ac.uk::266a7c21-e41c-47ad-a023-83212a5f3115" providerId="AD" clId="Web-{6B389D61-7506-6BE2-68A9-C424BB086B0A}" dt="2025-03-06T10:18:45.422" v="246" actId="20577"/>
          <ac:spMkLst>
            <pc:docMk/>
            <pc:sldMk cId="3505600790" sldId="288"/>
            <ac:spMk id="3" creationId="{425DFFB4-0F5B-8E8C-F2BE-DBA936A6E90D}"/>
          </ac:spMkLst>
        </pc:spChg>
      </pc:sldChg>
      <pc:sldChg chg="new del">
        <pc:chgData name="Sophie France (2404157)" userId="S::2404157@student.uwtsd.ac.uk::266a7c21-e41c-47ad-a023-83212a5f3115" providerId="AD" clId="Web-{6B389D61-7506-6BE2-68A9-C424BB086B0A}" dt="2025-03-06T10:53:10.490" v="263"/>
        <pc:sldMkLst>
          <pc:docMk/>
          <pc:sldMk cId="788672155" sldId="289"/>
        </pc:sldMkLst>
      </pc:sldChg>
    </pc:docChg>
  </pc:docChgLst>
  <pc:docChgLst>
    <pc:chgData name="Sophie France (2404157)" userId="S::2404157@student.uwtsd.ac.uk::266a7c21-e41c-47ad-a023-83212a5f3115" providerId="AD" clId="Web-{13867C83-CBBE-04E6-2B46-FCC25A59A3BA}"/>
    <pc:docChg chg="addSld modSld sldOrd addMainMaster delMainMaster">
      <pc:chgData name="Sophie France (2404157)" userId="S::2404157@student.uwtsd.ac.uk::266a7c21-e41c-47ad-a023-83212a5f3115" providerId="AD" clId="Web-{13867C83-CBBE-04E6-2B46-FCC25A59A3BA}" dt="2025-01-21T20:13:12.020" v="269"/>
      <pc:docMkLst>
        <pc:docMk/>
      </pc:docMkLst>
      <pc:sldChg chg="addSp delSp modSp mod setBg modClrScheme chgLayout">
        <pc:chgData name="Sophie France (2404157)" userId="S::2404157@student.uwtsd.ac.uk::266a7c21-e41c-47ad-a023-83212a5f3115" providerId="AD" clId="Web-{13867C83-CBBE-04E6-2B46-FCC25A59A3BA}" dt="2025-01-21T14:25:49.803" v="69"/>
        <pc:sldMkLst>
          <pc:docMk/>
          <pc:sldMk cId="109857222" sldId="256"/>
        </pc:sldMkLst>
        <pc:spChg chg="mod ord">
          <ac:chgData name="Sophie France (2404157)" userId="S::2404157@student.uwtsd.ac.uk::266a7c21-e41c-47ad-a023-83212a5f3115" providerId="AD" clId="Web-{13867C83-CBBE-04E6-2B46-FCC25A59A3BA}" dt="2025-01-21T14:25:49.803" v="6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ophie France (2404157)" userId="S::2404157@student.uwtsd.ac.uk::266a7c21-e41c-47ad-a023-83212a5f3115" providerId="AD" clId="Web-{13867C83-CBBE-04E6-2B46-FCC25A59A3BA}" dt="2025-01-21T14:25:49.803" v="69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ophie France (2404157)" userId="S::2404157@student.uwtsd.ac.uk::266a7c21-e41c-47ad-a023-83212a5f3115" providerId="AD" clId="Web-{13867C83-CBBE-04E6-2B46-FCC25A59A3BA}" dt="2025-01-21T14:25:49.803" v="69"/>
          <ac:spMkLst>
            <pc:docMk/>
            <pc:sldMk cId="109857222" sldId="256"/>
            <ac:spMk id="9" creationId="{4AA13AD3-0A4F-475A-BEBB-DEEFF5C096C3}"/>
          </ac:spMkLst>
        </pc:spChg>
        <pc:spChg chg="add del">
          <ac:chgData name="Sophie France (2404157)" userId="S::2404157@student.uwtsd.ac.uk::266a7c21-e41c-47ad-a023-83212a5f3115" providerId="AD" clId="Web-{13867C83-CBBE-04E6-2B46-FCC25A59A3BA}" dt="2025-01-21T14:25:49.803" v="69"/>
          <ac:spMkLst>
            <pc:docMk/>
            <pc:sldMk cId="109857222" sldId="256"/>
            <ac:spMk id="11" creationId="{5C60DF7C-88F0-40A5-96EC-BABE7A4A39AA}"/>
          </ac:spMkLst>
        </pc:spChg>
        <pc:spChg chg="add">
          <ac:chgData name="Sophie France (2404157)" userId="S::2404157@student.uwtsd.ac.uk::266a7c21-e41c-47ad-a023-83212a5f3115" providerId="AD" clId="Web-{13867C83-CBBE-04E6-2B46-FCC25A59A3BA}" dt="2025-01-21T14:25:49.803" v="69"/>
          <ac:spMkLst>
            <pc:docMk/>
            <pc:sldMk cId="109857222" sldId="256"/>
            <ac:spMk id="16" creationId="{4AA13AD3-0A4F-475A-BEBB-DEEFF5C096C3}"/>
          </ac:spMkLst>
        </pc:spChg>
        <pc:spChg chg="add">
          <ac:chgData name="Sophie France (2404157)" userId="S::2404157@student.uwtsd.ac.uk::266a7c21-e41c-47ad-a023-83212a5f3115" providerId="AD" clId="Web-{13867C83-CBBE-04E6-2B46-FCC25A59A3BA}" dt="2025-01-21T14:25:49.803" v="69"/>
          <ac:spMkLst>
            <pc:docMk/>
            <pc:sldMk cId="109857222" sldId="256"/>
            <ac:spMk id="18" creationId="{4AB109E1-45E3-4986-9663-C3EAAC041219}"/>
          </ac:spMkLst>
        </pc:spChg>
        <pc:spChg chg="add">
          <ac:chgData name="Sophie France (2404157)" userId="S::2404157@student.uwtsd.ac.uk::266a7c21-e41c-47ad-a023-83212a5f3115" providerId="AD" clId="Web-{13867C83-CBBE-04E6-2B46-FCC25A59A3BA}" dt="2025-01-21T14:25:49.803" v="69"/>
          <ac:spMkLst>
            <pc:docMk/>
            <pc:sldMk cId="109857222" sldId="256"/>
            <ac:spMk id="20" creationId="{EDEE9D42-BBE7-4427-9BC3-971CE96F1E29}"/>
          </ac:spMkLst>
        </pc:spChg>
        <pc:picChg chg="add del">
          <ac:chgData name="Sophie France (2404157)" userId="S::2404157@student.uwtsd.ac.uk::266a7c21-e41c-47ad-a023-83212a5f3115" providerId="AD" clId="Web-{13867C83-CBBE-04E6-2B46-FCC25A59A3BA}" dt="2025-01-21T14:24:37.754" v="67"/>
          <ac:picMkLst>
            <pc:docMk/>
            <pc:sldMk cId="109857222" sldId="256"/>
            <ac:picMk id="4" creationId="{019C0731-F107-9BE1-4E8A-97D58C86CEBC}"/>
          </ac:picMkLst>
        </pc:picChg>
        <pc:picChg chg="add mod">
          <ac:chgData name="Sophie France (2404157)" userId="S::2404157@student.uwtsd.ac.uk::266a7c21-e41c-47ad-a023-83212a5f3115" providerId="AD" clId="Web-{13867C83-CBBE-04E6-2B46-FCC25A59A3BA}" dt="2025-01-21T14:25:49.803" v="69"/>
          <ac:picMkLst>
            <pc:docMk/>
            <pc:sldMk cId="109857222" sldId="256"/>
            <ac:picMk id="5" creationId="{5076D33C-8017-BA48-4DB8-287268D82EFE}"/>
          </ac:picMkLst>
        </pc:picChg>
      </pc:sldChg>
      <pc:sldChg chg="modSp new">
        <pc:chgData name="Sophie France (2404157)" userId="S::2404157@student.uwtsd.ac.uk::266a7c21-e41c-47ad-a023-83212a5f3115" providerId="AD" clId="Web-{13867C83-CBBE-04E6-2B46-FCC25A59A3BA}" dt="2025-01-21T14:26:40.398" v="88" actId="20577"/>
        <pc:sldMkLst>
          <pc:docMk/>
          <pc:sldMk cId="963609509" sldId="257"/>
        </pc:sldMkLst>
        <pc:spChg chg="mod">
          <ac:chgData name="Sophie France (2404157)" userId="S::2404157@student.uwtsd.ac.uk::266a7c21-e41c-47ad-a023-83212a5f3115" providerId="AD" clId="Web-{13867C83-CBBE-04E6-2B46-FCC25A59A3BA}" dt="2025-01-21T14:26:15.272" v="79" actId="20577"/>
          <ac:spMkLst>
            <pc:docMk/>
            <pc:sldMk cId="963609509" sldId="257"/>
            <ac:spMk id="2" creationId="{516BD552-2BD7-2825-A831-C413291FAEB1}"/>
          </ac:spMkLst>
        </pc:spChg>
        <pc:spChg chg="mod">
          <ac:chgData name="Sophie France (2404157)" userId="S::2404157@student.uwtsd.ac.uk::266a7c21-e41c-47ad-a023-83212a5f3115" providerId="AD" clId="Web-{13867C83-CBBE-04E6-2B46-FCC25A59A3BA}" dt="2025-01-21T14:26:40.398" v="88" actId="20577"/>
          <ac:spMkLst>
            <pc:docMk/>
            <pc:sldMk cId="963609509" sldId="257"/>
            <ac:spMk id="3" creationId="{B40CD288-E8EF-7F70-93BC-78255D22E6BF}"/>
          </ac:spMkLst>
        </pc:spChg>
      </pc:sldChg>
      <pc:sldChg chg="addSp delSp modSp new">
        <pc:chgData name="Sophie France (2404157)" userId="S::2404157@student.uwtsd.ac.uk::266a7c21-e41c-47ad-a023-83212a5f3115" providerId="AD" clId="Web-{13867C83-CBBE-04E6-2B46-FCC25A59A3BA}" dt="2025-01-21T20:06:59.414" v="194"/>
        <pc:sldMkLst>
          <pc:docMk/>
          <pc:sldMk cId="3847261731" sldId="258"/>
        </pc:sldMkLst>
        <pc:spChg chg="mod">
          <ac:chgData name="Sophie France (2404157)" userId="S::2404157@student.uwtsd.ac.uk::266a7c21-e41c-47ad-a023-83212a5f3115" providerId="AD" clId="Web-{13867C83-CBBE-04E6-2B46-FCC25A59A3BA}" dt="2025-01-21T14:31:44.780" v="112" actId="20577"/>
          <ac:spMkLst>
            <pc:docMk/>
            <pc:sldMk cId="3847261731" sldId="258"/>
            <ac:spMk id="2" creationId="{1D448A7E-1292-90AF-A6AC-3F257CDF5CB0}"/>
          </ac:spMkLst>
        </pc:spChg>
        <pc:spChg chg="mod">
          <ac:chgData name="Sophie France (2404157)" userId="S::2404157@student.uwtsd.ac.uk::266a7c21-e41c-47ad-a023-83212a5f3115" providerId="AD" clId="Web-{13867C83-CBBE-04E6-2B46-FCC25A59A3BA}" dt="2025-01-21T14:31:36.483" v="110" actId="20577"/>
          <ac:spMkLst>
            <pc:docMk/>
            <pc:sldMk cId="3847261731" sldId="258"/>
            <ac:spMk id="3" creationId="{97EE30B7-D9DB-82E6-0701-D21F8AA06594}"/>
          </ac:spMkLst>
        </pc:spChg>
        <pc:spChg chg="add del mod">
          <ac:chgData name="Sophie France (2404157)" userId="S::2404157@student.uwtsd.ac.uk::266a7c21-e41c-47ad-a023-83212a5f3115" providerId="AD" clId="Web-{13867C83-CBBE-04E6-2B46-FCC25A59A3BA}" dt="2025-01-21T20:06:59.414" v="194"/>
          <ac:spMkLst>
            <pc:docMk/>
            <pc:sldMk cId="3847261731" sldId="258"/>
            <ac:spMk id="4" creationId="{BC76FD57-C903-8EAA-81B3-2259BEA7C2A2}"/>
          </ac:spMkLst>
        </pc:spChg>
      </pc:sldChg>
      <pc:sldChg chg="modSp new">
        <pc:chgData name="Sophie France (2404157)" userId="S::2404157@student.uwtsd.ac.uk::266a7c21-e41c-47ad-a023-83212a5f3115" providerId="AD" clId="Web-{13867C83-CBBE-04E6-2B46-FCC25A59A3BA}" dt="2025-01-21T14:34:37.581" v="138" actId="20577"/>
        <pc:sldMkLst>
          <pc:docMk/>
          <pc:sldMk cId="963555563" sldId="259"/>
        </pc:sldMkLst>
        <pc:spChg chg="mod">
          <ac:chgData name="Sophie France (2404157)" userId="S::2404157@student.uwtsd.ac.uk::266a7c21-e41c-47ad-a023-83212a5f3115" providerId="AD" clId="Web-{13867C83-CBBE-04E6-2B46-FCC25A59A3BA}" dt="2025-01-21T14:34:35.347" v="137" actId="20577"/>
          <ac:spMkLst>
            <pc:docMk/>
            <pc:sldMk cId="963555563" sldId="259"/>
            <ac:spMk id="2" creationId="{3D50E58E-69A0-1767-665A-8B72437D761A}"/>
          </ac:spMkLst>
        </pc:spChg>
        <pc:spChg chg="mod">
          <ac:chgData name="Sophie France (2404157)" userId="S::2404157@student.uwtsd.ac.uk::266a7c21-e41c-47ad-a023-83212a5f3115" providerId="AD" clId="Web-{13867C83-CBBE-04E6-2B46-FCC25A59A3BA}" dt="2025-01-21T14:34:37.581" v="138" actId="20577"/>
          <ac:spMkLst>
            <pc:docMk/>
            <pc:sldMk cId="963555563" sldId="259"/>
            <ac:spMk id="3" creationId="{4CC3BB8C-B4A0-42D0-5AAE-5ECD103E70E8}"/>
          </ac:spMkLst>
        </pc:spChg>
      </pc:sldChg>
      <pc:sldChg chg="modSp new">
        <pc:chgData name="Sophie France (2404157)" userId="S::2404157@student.uwtsd.ac.uk::266a7c21-e41c-47ad-a023-83212a5f3115" providerId="AD" clId="Web-{13867C83-CBBE-04E6-2B46-FCC25A59A3BA}" dt="2025-01-21T14:37:06.210" v="161" actId="20577"/>
        <pc:sldMkLst>
          <pc:docMk/>
          <pc:sldMk cId="3694497533" sldId="260"/>
        </pc:sldMkLst>
        <pc:spChg chg="mod">
          <ac:chgData name="Sophie France (2404157)" userId="S::2404157@student.uwtsd.ac.uk::266a7c21-e41c-47ad-a023-83212a5f3115" providerId="AD" clId="Web-{13867C83-CBBE-04E6-2B46-FCC25A59A3BA}" dt="2025-01-21T14:36:48.553" v="158" actId="20577"/>
          <ac:spMkLst>
            <pc:docMk/>
            <pc:sldMk cId="3694497533" sldId="260"/>
            <ac:spMk id="2" creationId="{70E63DAD-F7BF-8DE5-E210-AFB29C97B55E}"/>
          </ac:spMkLst>
        </pc:spChg>
        <pc:spChg chg="mod">
          <ac:chgData name="Sophie France (2404157)" userId="S::2404157@student.uwtsd.ac.uk::266a7c21-e41c-47ad-a023-83212a5f3115" providerId="AD" clId="Web-{13867C83-CBBE-04E6-2B46-FCC25A59A3BA}" dt="2025-01-21T14:37:06.210" v="161" actId="20577"/>
          <ac:spMkLst>
            <pc:docMk/>
            <pc:sldMk cId="3694497533" sldId="260"/>
            <ac:spMk id="3" creationId="{C3C88292-D8B6-9AE3-DC85-5F3015FFEC79}"/>
          </ac:spMkLst>
        </pc:spChg>
      </pc:sldChg>
      <pc:sldChg chg="modSp new ord">
        <pc:chgData name="Sophie France (2404157)" userId="S::2404157@student.uwtsd.ac.uk::266a7c21-e41c-47ad-a023-83212a5f3115" providerId="AD" clId="Web-{13867C83-CBBE-04E6-2B46-FCC25A59A3BA}" dt="2025-01-21T20:09:48.545" v="246"/>
        <pc:sldMkLst>
          <pc:docMk/>
          <pc:sldMk cId="915708903" sldId="261"/>
        </pc:sldMkLst>
        <pc:spChg chg="mod">
          <ac:chgData name="Sophie France (2404157)" userId="S::2404157@student.uwtsd.ac.uk::266a7c21-e41c-47ad-a023-83212a5f3115" providerId="AD" clId="Web-{13867C83-CBBE-04E6-2B46-FCC25A59A3BA}" dt="2025-01-21T20:08:10.370" v="205" actId="20577"/>
          <ac:spMkLst>
            <pc:docMk/>
            <pc:sldMk cId="915708903" sldId="261"/>
            <ac:spMk id="2" creationId="{40DA50D9-C77A-9F91-2036-70681C3559CB}"/>
          </ac:spMkLst>
        </pc:spChg>
      </pc:sldChg>
      <pc:sldChg chg="modSp new">
        <pc:chgData name="Sophie France (2404157)" userId="S::2404157@student.uwtsd.ac.uk::266a7c21-e41c-47ad-a023-83212a5f3115" providerId="AD" clId="Web-{13867C83-CBBE-04E6-2B46-FCC25A59A3BA}" dt="2025-01-21T20:07:51.322" v="202" actId="20577"/>
        <pc:sldMkLst>
          <pc:docMk/>
          <pc:sldMk cId="945903671" sldId="262"/>
        </pc:sldMkLst>
        <pc:spChg chg="mod">
          <ac:chgData name="Sophie France (2404157)" userId="S::2404157@student.uwtsd.ac.uk::266a7c21-e41c-47ad-a023-83212a5f3115" providerId="AD" clId="Web-{13867C83-CBBE-04E6-2B46-FCC25A59A3BA}" dt="2025-01-21T20:07:51.322" v="202" actId="20577"/>
          <ac:spMkLst>
            <pc:docMk/>
            <pc:sldMk cId="945903671" sldId="262"/>
            <ac:spMk id="2" creationId="{91698EDA-0023-BFEB-4A86-978229E7C16E}"/>
          </ac:spMkLst>
        </pc:spChg>
      </pc:sldChg>
      <pc:sldChg chg="modSp new">
        <pc:chgData name="Sophie France (2404157)" userId="S::2404157@student.uwtsd.ac.uk::266a7c21-e41c-47ad-a023-83212a5f3115" providerId="AD" clId="Web-{13867C83-CBBE-04E6-2B46-FCC25A59A3BA}" dt="2025-01-21T20:08:46.621" v="218" actId="20577"/>
        <pc:sldMkLst>
          <pc:docMk/>
          <pc:sldMk cId="2012013734" sldId="263"/>
        </pc:sldMkLst>
        <pc:spChg chg="mod">
          <ac:chgData name="Sophie France (2404157)" userId="S::2404157@student.uwtsd.ac.uk::266a7c21-e41c-47ad-a023-83212a5f3115" providerId="AD" clId="Web-{13867C83-CBBE-04E6-2B46-FCC25A59A3BA}" dt="2025-01-21T20:08:46.621" v="218" actId="20577"/>
          <ac:spMkLst>
            <pc:docMk/>
            <pc:sldMk cId="2012013734" sldId="263"/>
            <ac:spMk id="2" creationId="{F657DC28-6D81-7E5D-AA4D-338BE36CCF74}"/>
          </ac:spMkLst>
        </pc:spChg>
      </pc:sldChg>
      <pc:sldChg chg="modSp new ord">
        <pc:chgData name="Sophie France (2404157)" userId="S::2404157@student.uwtsd.ac.uk::266a7c21-e41c-47ad-a023-83212a5f3115" providerId="AD" clId="Web-{13867C83-CBBE-04E6-2B46-FCC25A59A3BA}" dt="2025-01-21T20:10:48.281" v="254"/>
        <pc:sldMkLst>
          <pc:docMk/>
          <pc:sldMk cId="1977497612" sldId="264"/>
        </pc:sldMkLst>
        <pc:spChg chg="mod">
          <ac:chgData name="Sophie France (2404157)" userId="S::2404157@student.uwtsd.ac.uk::266a7c21-e41c-47ad-a023-83212a5f3115" providerId="AD" clId="Web-{13867C83-CBBE-04E6-2B46-FCC25A59A3BA}" dt="2025-01-21T20:08:26.464" v="213" actId="20577"/>
          <ac:spMkLst>
            <pc:docMk/>
            <pc:sldMk cId="1977497612" sldId="264"/>
            <ac:spMk id="2" creationId="{EE83303E-35E0-0B8E-17B3-F322F02DE67F}"/>
          </ac:spMkLst>
        </pc:spChg>
      </pc:sldChg>
      <pc:sldChg chg="modSp new ord">
        <pc:chgData name="Sophie France (2404157)" userId="S::2404157@student.uwtsd.ac.uk::266a7c21-e41c-47ad-a023-83212a5f3115" providerId="AD" clId="Web-{13867C83-CBBE-04E6-2B46-FCC25A59A3BA}" dt="2025-01-21T20:12:19.972" v="262"/>
        <pc:sldMkLst>
          <pc:docMk/>
          <pc:sldMk cId="3441673378" sldId="265"/>
        </pc:sldMkLst>
        <pc:spChg chg="mod">
          <ac:chgData name="Sophie France (2404157)" userId="S::2404157@student.uwtsd.ac.uk::266a7c21-e41c-47ad-a023-83212a5f3115" providerId="AD" clId="Web-{13867C83-CBBE-04E6-2B46-FCC25A59A3BA}" dt="2025-01-21T20:09:05.215" v="235" actId="20577"/>
          <ac:spMkLst>
            <pc:docMk/>
            <pc:sldMk cId="3441673378" sldId="265"/>
            <ac:spMk id="2" creationId="{AEF33919-F9A3-E36D-CDB1-9B64909B75D2}"/>
          </ac:spMkLst>
        </pc:spChg>
      </pc:sldChg>
      <pc:sldChg chg="modSp new">
        <pc:chgData name="Sophie France (2404157)" userId="S::2404157@student.uwtsd.ac.uk::266a7c21-e41c-47ad-a023-83212a5f3115" providerId="AD" clId="Web-{13867C83-CBBE-04E6-2B46-FCC25A59A3BA}" dt="2025-01-21T20:08:55.903" v="230" actId="20577"/>
        <pc:sldMkLst>
          <pc:docMk/>
          <pc:sldMk cId="3201582299" sldId="266"/>
        </pc:sldMkLst>
        <pc:spChg chg="mod">
          <ac:chgData name="Sophie France (2404157)" userId="S::2404157@student.uwtsd.ac.uk::266a7c21-e41c-47ad-a023-83212a5f3115" providerId="AD" clId="Web-{13867C83-CBBE-04E6-2B46-FCC25A59A3BA}" dt="2025-01-21T20:08:55.903" v="230" actId="20577"/>
          <ac:spMkLst>
            <pc:docMk/>
            <pc:sldMk cId="3201582299" sldId="266"/>
            <ac:spMk id="2" creationId="{A418787E-B82A-F67D-622A-E344B2996FB3}"/>
          </ac:spMkLst>
        </pc:spChg>
      </pc:sldChg>
      <pc:sldChg chg="modSp new">
        <pc:chgData name="Sophie France (2404157)" userId="S::2404157@student.uwtsd.ac.uk::266a7c21-e41c-47ad-a023-83212a5f3115" providerId="AD" clId="Web-{13867C83-CBBE-04E6-2B46-FCC25A59A3BA}" dt="2025-01-21T20:09:21.325" v="240" actId="20577"/>
        <pc:sldMkLst>
          <pc:docMk/>
          <pc:sldMk cId="3000834090" sldId="267"/>
        </pc:sldMkLst>
        <pc:spChg chg="mod">
          <ac:chgData name="Sophie France (2404157)" userId="S::2404157@student.uwtsd.ac.uk::266a7c21-e41c-47ad-a023-83212a5f3115" providerId="AD" clId="Web-{13867C83-CBBE-04E6-2B46-FCC25A59A3BA}" dt="2025-01-21T20:09:21.325" v="240" actId="20577"/>
          <ac:spMkLst>
            <pc:docMk/>
            <pc:sldMk cId="3000834090" sldId="267"/>
            <ac:spMk id="2" creationId="{CA82762C-F36E-D20A-D3FC-0DB2586E6100}"/>
          </ac:spMkLst>
        </pc:spChg>
      </pc:sldChg>
      <pc:sldChg chg="add ord replId">
        <pc:chgData name="Sophie France (2404157)" userId="S::2404157@student.uwtsd.ac.uk::266a7c21-e41c-47ad-a023-83212a5f3115" providerId="AD" clId="Web-{13867C83-CBBE-04E6-2B46-FCC25A59A3BA}" dt="2025-01-21T20:10:02.155" v="247"/>
        <pc:sldMkLst>
          <pc:docMk/>
          <pc:sldMk cId="2720626648" sldId="268"/>
        </pc:sldMkLst>
      </pc:sldChg>
      <pc:sldChg chg="add ord replId">
        <pc:chgData name="Sophie France (2404157)" userId="S::2404157@student.uwtsd.ac.uk::266a7c21-e41c-47ad-a023-83212a5f3115" providerId="AD" clId="Web-{13867C83-CBBE-04E6-2B46-FCC25A59A3BA}" dt="2025-01-21T20:10:13.280" v="248"/>
        <pc:sldMkLst>
          <pc:docMk/>
          <pc:sldMk cId="448168629" sldId="269"/>
        </pc:sldMkLst>
      </pc:sldChg>
      <pc:sldChg chg="add replId">
        <pc:chgData name="Sophie France (2404157)" userId="S::2404157@student.uwtsd.ac.uk::266a7c21-e41c-47ad-a023-83212a5f3115" providerId="AD" clId="Web-{13867C83-CBBE-04E6-2B46-FCC25A59A3BA}" dt="2025-01-21T20:09:30.232" v="243"/>
        <pc:sldMkLst>
          <pc:docMk/>
          <pc:sldMk cId="67653577" sldId="270"/>
        </pc:sldMkLst>
      </pc:sldChg>
      <pc:sldChg chg="add ord replId">
        <pc:chgData name="Sophie France (2404157)" userId="S::2404157@student.uwtsd.ac.uk::266a7c21-e41c-47ad-a023-83212a5f3115" providerId="AD" clId="Web-{13867C83-CBBE-04E6-2B46-FCC25A59A3BA}" dt="2025-01-21T20:09:38.295" v="245"/>
        <pc:sldMkLst>
          <pc:docMk/>
          <pc:sldMk cId="1935469223" sldId="271"/>
        </pc:sldMkLst>
      </pc:sldChg>
      <pc:sldChg chg="add ord replId">
        <pc:chgData name="Sophie France (2404157)" userId="S::2404157@student.uwtsd.ac.uk::266a7c21-e41c-47ad-a023-83212a5f3115" providerId="AD" clId="Web-{13867C83-CBBE-04E6-2B46-FCC25A59A3BA}" dt="2025-01-21T20:10:59.907" v="255"/>
        <pc:sldMkLst>
          <pc:docMk/>
          <pc:sldMk cId="724203248" sldId="272"/>
        </pc:sldMkLst>
      </pc:sldChg>
      <pc:sldChg chg="add ord replId">
        <pc:chgData name="Sophie France (2404157)" userId="S::2404157@student.uwtsd.ac.uk::266a7c21-e41c-47ad-a023-83212a5f3115" providerId="AD" clId="Web-{13867C83-CBBE-04E6-2B46-FCC25A59A3BA}" dt="2025-01-21T20:11:17.673" v="256"/>
        <pc:sldMkLst>
          <pc:docMk/>
          <pc:sldMk cId="2833935355" sldId="273"/>
        </pc:sldMkLst>
      </pc:sldChg>
      <pc:sldChg chg="add replId">
        <pc:chgData name="Sophie France (2404157)" userId="S::2404157@student.uwtsd.ac.uk::266a7c21-e41c-47ad-a023-83212a5f3115" providerId="AD" clId="Web-{13867C83-CBBE-04E6-2B46-FCC25A59A3BA}" dt="2025-01-21T20:10:25.796" v="251"/>
        <pc:sldMkLst>
          <pc:docMk/>
          <pc:sldMk cId="3353983572" sldId="274"/>
        </pc:sldMkLst>
      </pc:sldChg>
      <pc:sldChg chg="add ord replId">
        <pc:chgData name="Sophie France (2404157)" userId="S::2404157@student.uwtsd.ac.uk::266a7c21-e41c-47ad-a023-83212a5f3115" providerId="AD" clId="Web-{13867C83-CBBE-04E6-2B46-FCC25A59A3BA}" dt="2025-01-21T20:10:34.187" v="253"/>
        <pc:sldMkLst>
          <pc:docMk/>
          <pc:sldMk cId="740604289" sldId="275"/>
        </pc:sldMkLst>
      </pc:sldChg>
      <pc:sldChg chg="add ord replId">
        <pc:chgData name="Sophie France (2404157)" userId="S::2404157@student.uwtsd.ac.uk::266a7c21-e41c-47ad-a023-83212a5f3115" providerId="AD" clId="Web-{13867C83-CBBE-04E6-2B46-FCC25A59A3BA}" dt="2025-01-21T20:11:54.018" v="258"/>
        <pc:sldMkLst>
          <pc:docMk/>
          <pc:sldMk cId="894544792" sldId="276"/>
        </pc:sldMkLst>
      </pc:sldChg>
      <pc:sldChg chg="add ord replId">
        <pc:chgData name="Sophie France (2404157)" userId="S::2404157@student.uwtsd.ac.uk::266a7c21-e41c-47ad-a023-83212a5f3115" providerId="AD" clId="Web-{13867C83-CBBE-04E6-2B46-FCC25A59A3BA}" dt="2025-01-21T20:12:03.096" v="260"/>
        <pc:sldMkLst>
          <pc:docMk/>
          <pc:sldMk cId="202976819" sldId="277"/>
        </pc:sldMkLst>
      </pc:sldChg>
      <pc:sldChg chg="add replId">
        <pc:chgData name="Sophie France (2404157)" userId="S::2404157@student.uwtsd.ac.uk::266a7c21-e41c-47ad-a023-83212a5f3115" providerId="AD" clId="Web-{13867C83-CBBE-04E6-2B46-FCC25A59A3BA}" dt="2025-01-21T20:12:09.456" v="261"/>
        <pc:sldMkLst>
          <pc:docMk/>
          <pc:sldMk cId="2122183343" sldId="278"/>
        </pc:sldMkLst>
      </pc:sldChg>
      <pc:sldChg chg="add ord replId">
        <pc:chgData name="Sophie France (2404157)" userId="S::2404157@student.uwtsd.ac.uk::266a7c21-e41c-47ad-a023-83212a5f3115" providerId="AD" clId="Web-{13867C83-CBBE-04E6-2B46-FCC25A59A3BA}" dt="2025-01-21T20:12:24.988" v="264"/>
        <pc:sldMkLst>
          <pc:docMk/>
          <pc:sldMk cId="586002776" sldId="279"/>
        </pc:sldMkLst>
      </pc:sldChg>
      <pc:sldChg chg="add ord replId">
        <pc:chgData name="Sophie France (2404157)" userId="S::2404157@student.uwtsd.ac.uk::266a7c21-e41c-47ad-a023-83212a5f3115" providerId="AD" clId="Web-{13867C83-CBBE-04E6-2B46-FCC25A59A3BA}" dt="2025-01-21T20:12:55.629" v="266"/>
        <pc:sldMkLst>
          <pc:docMk/>
          <pc:sldMk cId="2716183310" sldId="280"/>
        </pc:sldMkLst>
      </pc:sldChg>
      <pc:sldChg chg="add replId">
        <pc:chgData name="Sophie France (2404157)" userId="S::2404157@student.uwtsd.ac.uk::266a7c21-e41c-47ad-a023-83212a5f3115" providerId="AD" clId="Web-{13867C83-CBBE-04E6-2B46-FCC25A59A3BA}" dt="2025-01-21T20:12:58.676" v="267"/>
        <pc:sldMkLst>
          <pc:docMk/>
          <pc:sldMk cId="1818493032" sldId="281"/>
        </pc:sldMkLst>
      </pc:sldChg>
      <pc:sldChg chg="add ord replId">
        <pc:chgData name="Sophie France (2404157)" userId="S::2404157@student.uwtsd.ac.uk::266a7c21-e41c-47ad-a023-83212a5f3115" providerId="AD" clId="Web-{13867C83-CBBE-04E6-2B46-FCC25A59A3BA}" dt="2025-01-21T20:13:12.020" v="269"/>
        <pc:sldMkLst>
          <pc:docMk/>
          <pc:sldMk cId="121121866" sldId="282"/>
        </pc:sldMkLst>
      </pc:sldChg>
      <pc:sldMasterChg chg="del delSldLayout">
        <pc:chgData name="Sophie France (2404157)" userId="S::2404157@student.uwtsd.ac.uk::266a7c21-e41c-47ad-a023-83212a5f3115" providerId="AD" clId="Web-{13867C83-CBBE-04E6-2B46-FCC25A59A3BA}" dt="2025-01-21T14:22:22.048" v="0"/>
        <pc:sldMasterMkLst>
          <pc:docMk/>
          <pc:sldMasterMk cId="2460954070" sldId="2147483660"/>
        </pc:sldMasterMkLst>
        <pc:sldLayoutChg chg="del">
          <pc:chgData name="Sophie France (2404157)" userId="S::2404157@student.uwtsd.ac.uk::266a7c21-e41c-47ad-a023-83212a5f3115" providerId="AD" clId="Web-{13867C83-CBBE-04E6-2B46-FCC25A59A3BA}" dt="2025-01-21T14:22:22.048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ophie France (2404157)" userId="S::2404157@student.uwtsd.ac.uk::266a7c21-e41c-47ad-a023-83212a5f3115" providerId="AD" clId="Web-{13867C83-CBBE-04E6-2B46-FCC25A59A3BA}" dt="2025-01-21T14:22:22.048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ophie France (2404157)" userId="S::2404157@student.uwtsd.ac.uk::266a7c21-e41c-47ad-a023-83212a5f3115" providerId="AD" clId="Web-{13867C83-CBBE-04E6-2B46-FCC25A59A3BA}" dt="2025-01-21T14:22:22.048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ophie France (2404157)" userId="S::2404157@student.uwtsd.ac.uk::266a7c21-e41c-47ad-a023-83212a5f3115" providerId="AD" clId="Web-{13867C83-CBBE-04E6-2B46-FCC25A59A3BA}" dt="2025-01-21T14:22:22.048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ophie France (2404157)" userId="S::2404157@student.uwtsd.ac.uk::266a7c21-e41c-47ad-a023-83212a5f3115" providerId="AD" clId="Web-{13867C83-CBBE-04E6-2B46-FCC25A59A3BA}" dt="2025-01-21T14:22:22.048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ophie France (2404157)" userId="S::2404157@student.uwtsd.ac.uk::266a7c21-e41c-47ad-a023-83212a5f3115" providerId="AD" clId="Web-{13867C83-CBBE-04E6-2B46-FCC25A59A3BA}" dt="2025-01-21T14:22:22.048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ophie France (2404157)" userId="S::2404157@student.uwtsd.ac.uk::266a7c21-e41c-47ad-a023-83212a5f3115" providerId="AD" clId="Web-{13867C83-CBBE-04E6-2B46-FCC25A59A3BA}" dt="2025-01-21T14:22:22.048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ophie France (2404157)" userId="S::2404157@student.uwtsd.ac.uk::266a7c21-e41c-47ad-a023-83212a5f3115" providerId="AD" clId="Web-{13867C83-CBBE-04E6-2B46-FCC25A59A3BA}" dt="2025-01-21T14:22:22.048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ophie France (2404157)" userId="S::2404157@student.uwtsd.ac.uk::266a7c21-e41c-47ad-a023-83212a5f3115" providerId="AD" clId="Web-{13867C83-CBBE-04E6-2B46-FCC25A59A3BA}" dt="2025-01-21T14:22:22.048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ophie France (2404157)" userId="S::2404157@student.uwtsd.ac.uk::266a7c21-e41c-47ad-a023-83212a5f3115" providerId="AD" clId="Web-{13867C83-CBBE-04E6-2B46-FCC25A59A3BA}" dt="2025-01-21T14:22:22.048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ophie France (2404157)" userId="S::2404157@student.uwtsd.ac.uk::266a7c21-e41c-47ad-a023-83212a5f3115" providerId="AD" clId="Web-{13867C83-CBBE-04E6-2B46-FCC25A59A3BA}" dt="2025-01-21T14:22:22.048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Sophie France (2404157)" userId="S::2404157@student.uwtsd.ac.uk::266a7c21-e41c-47ad-a023-83212a5f3115" providerId="AD" clId="Web-{13867C83-CBBE-04E6-2B46-FCC25A59A3BA}" dt="2025-01-21T14:22:35.080" v="1"/>
        <pc:sldMasterMkLst>
          <pc:docMk/>
          <pc:sldMasterMk cId="2927054227" sldId="2147483672"/>
        </pc:sldMasterMkLst>
        <pc:sldLayoutChg chg="add del mod replI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2927054227" sldId="2147483672"/>
            <pc:sldLayoutMk cId="1179506071" sldId="2147483673"/>
          </pc:sldLayoutMkLst>
        </pc:sldLayoutChg>
        <pc:sldLayoutChg chg="add del mod replI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2927054227" sldId="2147483672"/>
            <pc:sldLayoutMk cId="3618370697" sldId="2147483674"/>
          </pc:sldLayoutMkLst>
        </pc:sldLayoutChg>
        <pc:sldLayoutChg chg="add del mod replI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2927054227" sldId="2147483672"/>
            <pc:sldLayoutMk cId="2003084659" sldId="2147483675"/>
          </pc:sldLayoutMkLst>
        </pc:sldLayoutChg>
        <pc:sldLayoutChg chg="add del mod replI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2927054227" sldId="2147483672"/>
            <pc:sldLayoutMk cId="4185487245" sldId="2147483676"/>
          </pc:sldLayoutMkLst>
        </pc:sldLayoutChg>
        <pc:sldLayoutChg chg="add del mod replI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2927054227" sldId="2147483672"/>
            <pc:sldLayoutMk cId="2002858532" sldId="2147483677"/>
          </pc:sldLayoutMkLst>
        </pc:sldLayoutChg>
        <pc:sldLayoutChg chg="add del mod replI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2927054227" sldId="2147483672"/>
            <pc:sldLayoutMk cId="443552706" sldId="2147483678"/>
          </pc:sldLayoutMkLst>
        </pc:sldLayoutChg>
        <pc:sldLayoutChg chg="add del mod replI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2927054227" sldId="2147483672"/>
            <pc:sldLayoutMk cId="1415096952" sldId="2147483679"/>
          </pc:sldLayoutMkLst>
        </pc:sldLayoutChg>
        <pc:sldLayoutChg chg="add del mod replI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2927054227" sldId="2147483672"/>
            <pc:sldLayoutMk cId="236872241" sldId="2147483680"/>
          </pc:sldLayoutMkLst>
        </pc:sldLayoutChg>
        <pc:sldLayoutChg chg="add del mod replI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2927054227" sldId="2147483672"/>
            <pc:sldLayoutMk cId="3184504785" sldId="2147483681"/>
          </pc:sldLayoutMkLst>
        </pc:sldLayoutChg>
        <pc:sldLayoutChg chg="add del mod replI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2927054227" sldId="2147483672"/>
            <pc:sldLayoutMk cId="1462024246" sldId="2147483682"/>
          </pc:sldLayoutMkLst>
        </pc:sldLayoutChg>
        <pc:sldLayoutChg chg="add del mod replI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2927054227" sldId="2147483672"/>
            <pc:sldLayoutMk cId="90818529" sldId="2147483683"/>
          </pc:sldLayoutMkLst>
        </pc:sldLayoutChg>
      </pc:sldMasterChg>
      <pc:sldMasterChg chg="add addSldLayout">
        <pc:chgData name="Sophie France (2404157)" userId="S::2404157@student.uwtsd.ac.uk::266a7c21-e41c-47ad-a023-83212a5f3115" providerId="AD" clId="Web-{13867C83-CBBE-04E6-2B46-FCC25A59A3BA}" dt="2025-01-21T14:22:35.080" v="1"/>
        <pc:sldMasterMkLst>
          <pc:docMk/>
          <pc:sldMasterMk cId="1433379437" sldId="2147483736"/>
        </pc:sldMasterMkLst>
        <pc:sldLayoutChg chg="ad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1433379437" sldId="2147483736"/>
            <pc:sldLayoutMk cId="1514548505" sldId="2147483725"/>
          </pc:sldLayoutMkLst>
        </pc:sldLayoutChg>
        <pc:sldLayoutChg chg="ad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1433379437" sldId="2147483736"/>
            <pc:sldLayoutMk cId="2714019919" sldId="2147483726"/>
          </pc:sldLayoutMkLst>
        </pc:sldLayoutChg>
        <pc:sldLayoutChg chg="ad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1433379437" sldId="2147483736"/>
            <pc:sldLayoutMk cId="188686953" sldId="2147483727"/>
          </pc:sldLayoutMkLst>
        </pc:sldLayoutChg>
        <pc:sldLayoutChg chg="ad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1433379437" sldId="2147483736"/>
            <pc:sldLayoutMk cId="2646155138" sldId="2147483728"/>
          </pc:sldLayoutMkLst>
        </pc:sldLayoutChg>
        <pc:sldLayoutChg chg="ad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1433379437" sldId="2147483736"/>
            <pc:sldLayoutMk cId="1854252534" sldId="2147483729"/>
          </pc:sldLayoutMkLst>
        </pc:sldLayoutChg>
        <pc:sldLayoutChg chg="ad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1433379437" sldId="2147483736"/>
            <pc:sldLayoutMk cId="2437785974" sldId="2147483730"/>
          </pc:sldLayoutMkLst>
        </pc:sldLayoutChg>
        <pc:sldLayoutChg chg="ad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1433379437" sldId="2147483736"/>
            <pc:sldLayoutMk cId="2193289979" sldId="2147483731"/>
          </pc:sldLayoutMkLst>
        </pc:sldLayoutChg>
        <pc:sldLayoutChg chg="ad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1433379437" sldId="2147483736"/>
            <pc:sldLayoutMk cId="3285845468" sldId="2147483732"/>
          </pc:sldLayoutMkLst>
        </pc:sldLayoutChg>
        <pc:sldLayoutChg chg="ad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1433379437" sldId="2147483736"/>
            <pc:sldLayoutMk cId="828107421" sldId="2147483733"/>
          </pc:sldLayoutMkLst>
        </pc:sldLayoutChg>
        <pc:sldLayoutChg chg="ad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1433379437" sldId="2147483736"/>
            <pc:sldLayoutMk cId="3363255747" sldId="2147483734"/>
          </pc:sldLayoutMkLst>
        </pc:sldLayoutChg>
        <pc:sldLayoutChg chg="add">
          <pc:chgData name="Sophie France (2404157)" userId="S::2404157@student.uwtsd.ac.uk::266a7c21-e41c-47ad-a023-83212a5f3115" providerId="AD" clId="Web-{13867C83-CBBE-04E6-2B46-FCC25A59A3BA}" dt="2025-01-21T14:22:35.080" v="1"/>
          <pc:sldLayoutMkLst>
            <pc:docMk/>
            <pc:sldMasterMk cId="1433379437" sldId="2147483736"/>
            <pc:sldLayoutMk cId="3507124552" sldId="2147483735"/>
          </pc:sldLayoutMkLst>
        </pc:sldLayoutChg>
      </pc:sldMasterChg>
    </pc:docChg>
  </pc:docChgLst>
  <pc:docChgLst>
    <pc:chgData name="Sophie France (2404157)" userId="S::2404157@student.uwtsd.ac.uk::266a7c21-e41c-47ad-a023-83212a5f3115" providerId="AD" clId="Web-{F5128993-9D3D-E988-D003-13DF5D7DC930}"/>
    <pc:docChg chg="modSld">
      <pc:chgData name="Sophie France (2404157)" userId="S::2404157@student.uwtsd.ac.uk::266a7c21-e41c-47ad-a023-83212a5f3115" providerId="AD" clId="Web-{F5128993-9D3D-E988-D003-13DF5D7DC930}" dt="2025-02-20T21:16:03.023" v="1404" actId="1076"/>
      <pc:docMkLst>
        <pc:docMk/>
      </pc:docMkLst>
      <pc:sldChg chg="delSp modSp">
        <pc:chgData name="Sophie France (2404157)" userId="S::2404157@student.uwtsd.ac.uk::266a7c21-e41c-47ad-a023-83212a5f3115" providerId="AD" clId="Web-{F5128993-9D3D-E988-D003-13DF5D7DC930}" dt="2025-02-20T18:46:51.707" v="1151" actId="1076"/>
        <pc:sldMkLst>
          <pc:docMk/>
          <pc:sldMk cId="3847261731" sldId="258"/>
        </pc:sldMkLst>
        <pc:spChg chg="del mod">
          <ac:chgData name="Sophie France (2404157)" userId="S::2404157@student.uwtsd.ac.uk::266a7c21-e41c-47ad-a023-83212a5f3115" providerId="AD" clId="Web-{F5128993-9D3D-E988-D003-13DF5D7DC930}" dt="2025-02-20T18:07:28.484" v="488"/>
          <ac:spMkLst>
            <pc:docMk/>
            <pc:sldMk cId="3847261731" sldId="258"/>
            <ac:spMk id="5" creationId="{28CD9579-1670-E784-D050-74E10C194513}"/>
          </ac:spMkLst>
        </pc:spChg>
        <pc:spChg chg="mod">
          <ac:chgData name="Sophie France (2404157)" userId="S::2404157@student.uwtsd.ac.uk::266a7c21-e41c-47ad-a023-83212a5f3115" providerId="AD" clId="Web-{F5128993-9D3D-E988-D003-13DF5D7DC930}" dt="2025-02-20T18:04:05.635" v="414" actId="20577"/>
          <ac:spMkLst>
            <pc:docMk/>
            <pc:sldMk cId="3847261731" sldId="258"/>
            <ac:spMk id="7" creationId="{A3D05C5F-25D9-DA49-6822-0B38B57922FB}"/>
          </ac:spMkLst>
        </pc:spChg>
        <pc:picChg chg="mod">
          <ac:chgData name="Sophie France (2404157)" userId="S::2404157@student.uwtsd.ac.uk::266a7c21-e41c-47ad-a023-83212a5f3115" providerId="AD" clId="Web-{F5128993-9D3D-E988-D003-13DF5D7DC930}" dt="2025-02-20T18:46:51.707" v="1151" actId="1076"/>
          <ac:picMkLst>
            <pc:docMk/>
            <pc:sldMk cId="3847261731" sldId="258"/>
            <ac:picMk id="4" creationId="{702ECF9F-9286-FA97-FF8B-3CAA584FC771}"/>
          </ac:picMkLst>
        </pc:picChg>
      </pc:sldChg>
      <pc:sldChg chg="modSp">
        <pc:chgData name="Sophie France (2404157)" userId="S::2404157@student.uwtsd.ac.uk::266a7c21-e41c-47ad-a023-83212a5f3115" providerId="AD" clId="Web-{F5128993-9D3D-E988-D003-13DF5D7DC930}" dt="2025-02-20T21:15:10.020" v="1392" actId="20577"/>
        <pc:sldMkLst>
          <pc:docMk/>
          <pc:sldMk cId="2012013734" sldId="263"/>
        </pc:sldMkLst>
        <pc:spChg chg="mod">
          <ac:chgData name="Sophie France (2404157)" userId="S::2404157@student.uwtsd.ac.uk::266a7c21-e41c-47ad-a023-83212a5f3115" providerId="AD" clId="Web-{F5128993-9D3D-E988-D003-13DF5D7DC930}" dt="2025-02-20T21:15:10.020" v="1392" actId="20577"/>
          <ac:spMkLst>
            <pc:docMk/>
            <pc:sldMk cId="2012013734" sldId="263"/>
            <ac:spMk id="3" creationId="{F04076D4-2112-C104-9CAE-66967ECD3F1E}"/>
          </ac:spMkLst>
        </pc:spChg>
      </pc:sldChg>
      <pc:sldChg chg="modSp">
        <pc:chgData name="Sophie France (2404157)" userId="S::2404157@student.uwtsd.ac.uk::266a7c21-e41c-47ad-a023-83212a5f3115" providerId="AD" clId="Web-{F5128993-9D3D-E988-D003-13DF5D7DC930}" dt="2025-02-20T17:49:51.017" v="38" actId="20577"/>
        <pc:sldMkLst>
          <pc:docMk/>
          <pc:sldMk cId="3201582299" sldId="266"/>
        </pc:sldMkLst>
        <pc:spChg chg="mod">
          <ac:chgData name="Sophie France (2404157)" userId="S::2404157@student.uwtsd.ac.uk::266a7c21-e41c-47ad-a023-83212a5f3115" providerId="AD" clId="Web-{F5128993-9D3D-E988-D003-13DF5D7DC930}" dt="2025-02-20T17:49:51.017" v="38" actId="20577"/>
          <ac:spMkLst>
            <pc:docMk/>
            <pc:sldMk cId="3201582299" sldId="266"/>
            <ac:spMk id="4" creationId="{147A5728-C048-94BA-6F7C-F6FBC6917762}"/>
          </ac:spMkLst>
        </pc:spChg>
      </pc:sldChg>
      <pc:sldChg chg="modSp">
        <pc:chgData name="Sophie France (2404157)" userId="S::2404157@student.uwtsd.ac.uk::266a7c21-e41c-47ad-a023-83212a5f3115" providerId="AD" clId="Web-{F5128993-9D3D-E988-D003-13DF5D7DC930}" dt="2025-02-20T21:05:56.950" v="1380" actId="20577"/>
        <pc:sldMkLst>
          <pc:docMk/>
          <pc:sldMk cId="67653577" sldId="270"/>
        </pc:sldMkLst>
        <pc:spChg chg="mod">
          <ac:chgData name="Sophie France (2404157)" userId="S::2404157@student.uwtsd.ac.uk::266a7c21-e41c-47ad-a023-83212a5f3115" providerId="AD" clId="Web-{F5128993-9D3D-E988-D003-13DF5D7DC930}" dt="2025-02-20T21:05:56.950" v="1380" actId="20577"/>
          <ac:spMkLst>
            <pc:docMk/>
            <pc:sldMk cId="67653577" sldId="270"/>
            <ac:spMk id="6" creationId="{1285A47D-5283-432F-F218-7E80C7449DAC}"/>
          </ac:spMkLst>
        </pc:spChg>
      </pc:sldChg>
      <pc:sldChg chg="modSp">
        <pc:chgData name="Sophie France (2404157)" userId="S::2404157@student.uwtsd.ac.uk::266a7c21-e41c-47ad-a023-83212a5f3115" providerId="AD" clId="Web-{F5128993-9D3D-E988-D003-13DF5D7DC930}" dt="2025-02-20T21:16:03.023" v="1404" actId="1076"/>
        <pc:sldMkLst>
          <pc:docMk/>
          <pc:sldMk cId="3353983572" sldId="274"/>
        </pc:sldMkLst>
        <pc:spChg chg="mod">
          <ac:chgData name="Sophie France (2404157)" userId="S::2404157@student.uwtsd.ac.uk::266a7c21-e41c-47ad-a023-83212a5f3115" providerId="AD" clId="Web-{F5128993-9D3D-E988-D003-13DF5D7DC930}" dt="2025-02-20T21:15:54.054" v="1401" actId="14100"/>
          <ac:spMkLst>
            <pc:docMk/>
            <pc:sldMk cId="3353983572" sldId="274"/>
            <ac:spMk id="3" creationId="{F04076D4-2112-C104-9CAE-66967ECD3F1E}"/>
          </ac:spMkLst>
        </pc:spChg>
        <pc:picChg chg="mod">
          <ac:chgData name="Sophie France (2404157)" userId="S::2404157@student.uwtsd.ac.uk::266a7c21-e41c-47ad-a023-83212a5f3115" providerId="AD" clId="Web-{F5128993-9D3D-E988-D003-13DF5D7DC930}" dt="2025-02-20T21:16:03.023" v="1404" actId="1076"/>
          <ac:picMkLst>
            <pc:docMk/>
            <pc:sldMk cId="3353983572" sldId="274"/>
            <ac:picMk id="4" creationId="{06547F1D-2E8E-1716-C60A-8974854A6538}"/>
          </ac:picMkLst>
        </pc:picChg>
      </pc:sldChg>
    </pc:docChg>
  </pc:docChgLst>
  <pc:docChgLst>
    <pc:chgData name="Sophie France (2404157)" userId="S::2404157@student.uwtsd.ac.uk::266a7c21-e41c-47ad-a023-83212a5f3115" providerId="AD" clId="Web-{D50AA48F-1949-DF34-609C-3F065A808220}"/>
    <pc:docChg chg="addSld delSld modSld">
      <pc:chgData name="Sophie France (2404157)" userId="S::2404157@student.uwtsd.ac.uk::266a7c21-e41c-47ad-a023-83212a5f3115" providerId="AD" clId="Web-{D50AA48F-1949-DF34-609C-3F065A808220}" dt="2025-03-01T12:33:12.544" v="2984" actId="1076"/>
      <pc:docMkLst>
        <pc:docMk/>
      </pc:docMkLst>
      <pc:sldChg chg="delSp modSp">
        <pc:chgData name="Sophie France (2404157)" userId="S::2404157@student.uwtsd.ac.uk::266a7c21-e41c-47ad-a023-83212a5f3115" providerId="AD" clId="Web-{D50AA48F-1949-DF34-609C-3F065A808220}" dt="2025-02-27T15:06:35.384" v="2251"/>
        <pc:sldMkLst>
          <pc:docMk/>
          <pc:sldMk cId="963555563" sldId="259"/>
        </pc:sldMkLst>
        <pc:spChg chg="mod">
          <ac:chgData name="Sophie France (2404157)" userId="S::2404157@student.uwtsd.ac.uk::266a7c21-e41c-47ad-a023-83212a5f3115" providerId="AD" clId="Web-{D50AA48F-1949-DF34-609C-3F065A808220}" dt="2025-02-27T15:06:29.743" v="2249" actId="20577"/>
          <ac:spMkLst>
            <pc:docMk/>
            <pc:sldMk cId="963555563" sldId="259"/>
            <ac:spMk id="3" creationId="{4CC3BB8C-B4A0-42D0-5AAE-5ECD103E70E8}"/>
          </ac:spMkLst>
        </pc:spChg>
        <pc:spChg chg="del">
          <ac:chgData name="Sophie France (2404157)" userId="S::2404157@student.uwtsd.ac.uk::266a7c21-e41c-47ad-a023-83212a5f3115" providerId="AD" clId="Web-{D50AA48F-1949-DF34-609C-3F065A808220}" dt="2025-02-27T15:06:32.540" v="2250"/>
          <ac:spMkLst>
            <pc:docMk/>
            <pc:sldMk cId="963555563" sldId="259"/>
            <ac:spMk id="9" creationId="{097F6A84-BDC9-839B-0454-3191BB2FBC60}"/>
          </ac:spMkLst>
        </pc:spChg>
        <pc:spChg chg="del">
          <ac:chgData name="Sophie France (2404157)" userId="S::2404157@student.uwtsd.ac.uk::266a7c21-e41c-47ad-a023-83212a5f3115" providerId="AD" clId="Web-{D50AA48F-1949-DF34-609C-3F065A808220}" dt="2025-02-27T15:06:35.384" v="2251"/>
          <ac:spMkLst>
            <pc:docMk/>
            <pc:sldMk cId="963555563" sldId="259"/>
            <ac:spMk id="10" creationId="{A84F0D45-4835-A1A7-D73C-46E29F52E512}"/>
          </ac:spMkLst>
        </pc:spChg>
      </pc:sldChg>
      <pc:sldChg chg="addSp modSp">
        <pc:chgData name="Sophie France (2404157)" userId="S::2404157@student.uwtsd.ac.uk::266a7c21-e41c-47ad-a023-83212a5f3115" providerId="AD" clId="Web-{D50AA48F-1949-DF34-609C-3F065A808220}" dt="2025-03-01T11:54:36.061" v="2513" actId="20577"/>
        <pc:sldMkLst>
          <pc:docMk/>
          <pc:sldMk cId="3694497533" sldId="260"/>
        </pc:sldMkLst>
        <pc:spChg chg="mod">
          <ac:chgData name="Sophie France (2404157)" userId="S::2404157@student.uwtsd.ac.uk::266a7c21-e41c-47ad-a023-83212a5f3115" providerId="AD" clId="Web-{D50AA48F-1949-DF34-609C-3F065A808220}" dt="2025-02-28T14:38:46.381" v="2414" actId="20577"/>
          <ac:spMkLst>
            <pc:docMk/>
            <pc:sldMk cId="3694497533" sldId="260"/>
            <ac:spMk id="2" creationId="{70E63DAD-F7BF-8DE5-E210-AFB29C97B55E}"/>
          </ac:spMkLst>
        </pc:spChg>
        <pc:spChg chg="add mod">
          <ac:chgData name="Sophie France (2404157)" userId="S::2404157@student.uwtsd.ac.uk::266a7c21-e41c-47ad-a023-83212a5f3115" providerId="AD" clId="Web-{D50AA48F-1949-DF34-609C-3F065A808220}" dt="2025-03-01T11:54:36.061" v="2513" actId="20577"/>
          <ac:spMkLst>
            <pc:docMk/>
            <pc:sldMk cId="3694497533" sldId="260"/>
            <ac:spMk id="3" creationId="{8E1D1EC0-EEC6-9541-C1B7-F70EDB9BF068}"/>
          </ac:spMkLst>
        </pc:spChg>
        <pc:spChg chg="mod">
          <ac:chgData name="Sophie France (2404157)" userId="S::2404157@student.uwtsd.ac.uk::266a7c21-e41c-47ad-a023-83212a5f3115" providerId="AD" clId="Web-{D50AA48F-1949-DF34-609C-3F065A808220}" dt="2025-03-01T11:54:16.311" v="2498" actId="20577"/>
          <ac:spMkLst>
            <pc:docMk/>
            <pc:sldMk cId="3694497533" sldId="260"/>
            <ac:spMk id="30" creationId="{21A0D2BE-5C05-67FD-A749-72E4503355F6}"/>
          </ac:spMkLst>
        </pc:spChg>
      </pc:sldChg>
      <pc:sldChg chg="addSp modSp">
        <pc:chgData name="Sophie France (2404157)" userId="S::2404157@student.uwtsd.ac.uk::266a7c21-e41c-47ad-a023-83212a5f3115" providerId="AD" clId="Web-{D50AA48F-1949-DF34-609C-3F065A808220}" dt="2025-02-28T14:32:08.760" v="2392"/>
        <pc:sldMkLst>
          <pc:docMk/>
          <pc:sldMk cId="1977497612" sldId="264"/>
        </pc:sldMkLst>
        <pc:spChg chg="add mod">
          <ac:chgData name="Sophie France (2404157)" userId="S::2404157@student.uwtsd.ac.uk::266a7c21-e41c-47ad-a023-83212a5f3115" providerId="AD" clId="Web-{D50AA48F-1949-DF34-609C-3F065A808220}" dt="2025-02-28T14:32:08.760" v="2392"/>
          <ac:spMkLst>
            <pc:docMk/>
            <pc:sldMk cId="1977497612" sldId="264"/>
            <ac:spMk id="4" creationId="{C9D3B140-E16C-A990-CC27-68A57990BB3C}"/>
          </ac:spMkLst>
        </pc:spChg>
      </pc:sldChg>
      <pc:sldChg chg="addSp delSp modSp del">
        <pc:chgData name="Sophie France (2404157)" userId="S::2404157@student.uwtsd.ac.uk::266a7c21-e41c-47ad-a023-83212a5f3115" providerId="AD" clId="Web-{D50AA48F-1949-DF34-609C-3F065A808220}" dt="2025-02-27T14:44:51.370" v="2213"/>
        <pc:sldMkLst>
          <pc:docMk/>
          <pc:sldMk cId="3441673378" sldId="265"/>
        </pc:sldMkLst>
        <pc:spChg chg="mod">
          <ac:chgData name="Sophie France (2404157)" userId="S::2404157@student.uwtsd.ac.uk::266a7c21-e41c-47ad-a023-83212a5f3115" providerId="AD" clId="Web-{D50AA48F-1949-DF34-609C-3F065A808220}" dt="2025-02-27T14:32:32.681" v="1798" actId="20577"/>
          <ac:spMkLst>
            <pc:docMk/>
            <pc:sldMk cId="3441673378" sldId="265"/>
            <ac:spMk id="3" creationId="{57776BC8-CC77-39CD-33F2-FF0DE9EA51B1}"/>
          </ac:spMkLst>
        </pc:spChg>
        <pc:spChg chg="add mod">
          <ac:chgData name="Sophie France (2404157)" userId="S::2404157@student.uwtsd.ac.uk::266a7c21-e41c-47ad-a023-83212a5f3115" providerId="AD" clId="Web-{D50AA48F-1949-DF34-609C-3F065A808220}" dt="2025-02-27T14:44:24.088" v="2203" actId="20577"/>
          <ac:spMkLst>
            <pc:docMk/>
            <pc:sldMk cId="3441673378" sldId="265"/>
            <ac:spMk id="5" creationId="{FDF84E34-7143-2DDE-9FEE-564E3CDDB73E}"/>
          </ac:spMkLst>
        </pc:spChg>
        <pc:spChg chg="add del mod">
          <ac:chgData name="Sophie France (2404157)" userId="S::2404157@student.uwtsd.ac.uk::266a7c21-e41c-47ad-a023-83212a5f3115" providerId="AD" clId="Web-{D50AA48F-1949-DF34-609C-3F065A808220}" dt="2025-02-27T14:32:29.509" v="1797"/>
          <ac:spMkLst>
            <pc:docMk/>
            <pc:sldMk cId="3441673378" sldId="265"/>
            <ac:spMk id="6" creationId="{132052B7-D39A-F145-E553-97F76CD9E2CD}"/>
          </ac:spMkLst>
        </pc:spChg>
        <pc:picChg chg="del">
          <ac:chgData name="Sophie France (2404157)" userId="S::2404157@student.uwtsd.ac.uk::266a7c21-e41c-47ad-a023-83212a5f3115" providerId="AD" clId="Web-{D50AA48F-1949-DF34-609C-3F065A808220}" dt="2025-02-27T12:48:53.647" v="597"/>
          <ac:picMkLst>
            <pc:docMk/>
            <pc:sldMk cId="3441673378" sldId="265"/>
            <ac:picMk id="4" creationId="{80BC1527-60FA-19D1-35CE-25347F581B9C}"/>
          </ac:picMkLst>
        </pc:picChg>
      </pc:sldChg>
      <pc:sldChg chg="modSp">
        <pc:chgData name="Sophie France (2404157)" userId="S::2404157@student.uwtsd.ac.uk::266a7c21-e41c-47ad-a023-83212a5f3115" providerId="AD" clId="Web-{D50AA48F-1949-DF34-609C-3F065A808220}" dt="2025-02-27T15:01:55.674" v="2245" actId="20577"/>
        <pc:sldMkLst>
          <pc:docMk/>
          <pc:sldMk cId="3201582299" sldId="266"/>
        </pc:sldMkLst>
        <pc:spChg chg="mod">
          <ac:chgData name="Sophie France (2404157)" userId="S::2404157@student.uwtsd.ac.uk::266a7c21-e41c-47ad-a023-83212a5f3115" providerId="AD" clId="Web-{D50AA48F-1949-DF34-609C-3F065A808220}" dt="2025-02-27T15:01:55.674" v="2245" actId="20577"/>
          <ac:spMkLst>
            <pc:docMk/>
            <pc:sldMk cId="3201582299" sldId="266"/>
            <ac:spMk id="8" creationId="{14651ABB-205E-3925-AA96-C8EAE3E02CA2}"/>
          </ac:spMkLst>
        </pc:spChg>
        <pc:spChg chg="mod">
          <ac:chgData name="Sophie France (2404157)" userId="S::2404157@student.uwtsd.ac.uk::266a7c21-e41c-47ad-a023-83212a5f3115" providerId="AD" clId="Web-{D50AA48F-1949-DF34-609C-3F065A808220}" dt="2025-02-27T15:01:04.595" v="2240" actId="20577"/>
          <ac:spMkLst>
            <pc:docMk/>
            <pc:sldMk cId="3201582299" sldId="266"/>
            <ac:spMk id="9" creationId="{A5D8FC0E-FC5E-F6D0-CF8F-9B35DE94AC6B}"/>
          </ac:spMkLst>
        </pc:spChg>
      </pc:sldChg>
      <pc:sldChg chg="addSp modSp">
        <pc:chgData name="Sophie France (2404157)" userId="S::2404157@student.uwtsd.ac.uk::266a7c21-e41c-47ad-a023-83212a5f3115" providerId="AD" clId="Web-{D50AA48F-1949-DF34-609C-3F065A808220}" dt="2025-03-01T12:33:12.544" v="2984" actId="1076"/>
        <pc:sldMkLst>
          <pc:docMk/>
          <pc:sldMk cId="1935469223" sldId="271"/>
        </pc:sldMkLst>
        <pc:spChg chg="mod">
          <ac:chgData name="Sophie France (2404157)" userId="S::2404157@student.uwtsd.ac.uk::266a7c21-e41c-47ad-a023-83212a5f3115" providerId="AD" clId="Web-{D50AA48F-1949-DF34-609C-3F065A808220}" dt="2025-03-01T12:30:22.336" v="2929" actId="20577"/>
          <ac:spMkLst>
            <pc:docMk/>
            <pc:sldMk cId="1935469223" sldId="271"/>
            <ac:spMk id="3" creationId="{D34BE6B5-4300-C140-2D58-DBD038B8910F}"/>
          </ac:spMkLst>
        </pc:spChg>
        <pc:spChg chg="add mod">
          <ac:chgData name="Sophie France (2404157)" userId="S::2404157@student.uwtsd.ac.uk::266a7c21-e41c-47ad-a023-83212a5f3115" providerId="AD" clId="Web-{D50AA48F-1949-DF34-609C-3F065A808220}" dt="2025-03-01T12:30:32.118" v="2934" actId="20577"/>
          <ac:spMkLst>
            <pc:docMk/>
            <pc:sldMk cId="1935469223" sldId="271"/>
            <ac:spMk id="4" creationId="{F8A45782-169F-CF78-FDA2-77B46DD585AA}"/>
          </ac:spMkLst>
        </pc:spChg>
        <pc:spChg chg="add mod">
          <ac:chgData name="Sophie France (2404157)" userId="S::2404157@student.uwtsd.ac.uk::266a7c21-e41c-47ad-a023-83212a5f3115" providerId="AD" clId="Web-{D50AA48F-1949-DF34-609C-3F065A808220}" dt="2025-03-01T12:33:12.544" v="2984" actId="1076"/>
          <ac:spMkLst>
            <pc:docMk/>
            <pc:sldMk cId="1935469223" sldId="271"/>
            <ac:spMk id="6" creationId="{033F10C4-913B-8057-829E-2B26AC146A22}"/>
          </ac:spMkLst>
        </pc:spChg>
        <pc:picChg chg="add mod">
          <ac:chgData name="Sophie France (2404157)" userId="S::2404157@student.uwtsd.ac.uk::266a7c21-e41c-47ad-a023-83212a5f3115" providerId="AD" clId="Web-{D50AA48F-1949-DF34-609C-3F065A808220}" dt="2025-03-01T12:32:08.402" v="2937" actId="1076"/>
          <ac:picMkLst>
            <pc:docMk/>
            <pc:sldMk cId="1935469223" sldId="271"/>
            <ac:picMk id="5" creationId="{5229B0FE-293F-AF9A-0A00-E1111472F4E2}"/>
          </ac:picMkLst>
        </pc:picChg>
      </pc:sldChg>
      <pc:sldChg chg="delSp modSp">
        <pc:chgData name="Sophie France (2404157)" userId="S::2404157@student.uwtsd.ac.uk::266a7c21-e41c-47ad-a023-83212a5f3115" providerId="AD" clId="Web-{D50AA48F-1949-DF34-609C-3F065A808220}" dt="2025-02-27T15:13:42.815" v="2296" actId="1076"/>
        <pc:sldMkLst>
          <pc:docMk/>
          <pc:sldMk cId="724203248" sldId="272"/>
        </pc:sldMkLst>
        <pc:spChg chg="mod">
          <ac:chgData name="Sophie France (2404157)" userId="S::2404157@student.uwtsd.ac.uk::266a7c21-e41c-47ad-a023-83212a5f3115" providerId="AD" clId="Web-{D50AA48F-1949-DF34-609C-3F065A808220}" dt="2025-02-27T15:13:42.815" v="2296" actId="1076"/>
          <ac:spMkLst>
            <pc:docMk/>
            <pc:sldMk cId="724203248" sldId="272"/>
            <ac:spMk id="4" creationId="{380FDEB8-2C73-807A-2335-43DE3A0EA0D9}"/>
          </ac:spMkLst>
        </pc:spChg>
        <pc:spChg chg="del mod">
          <ac:chgData name="Sophie France (2404157)" userId="S::2404157@student.uwtsd.ac.uk::266a7c21-e41c-47ad-a023-83212a5f3115" providerId="AD" clId="Web-{D50AA48F-1949-DF34-609C-3F065A808220}" dt="2025-02-27T15:12:55.939" v="2288"/>
          <ac:spMkLst>
            <pc:docMk/>
            <pc:sldMk cId="724203248" sldId="272"/>
            <ac:spMk id="6" creationId="{86FFF7DD-00E1-F1BC-E7A9-BDD70097EA28}"/>
          </ac:spMkLst>
        </pc:spChg>
        <pc:spChg chg="mod">
          <ac:chgData name="Sophie France (2404157)" userId="S::2404157@student.uwtsd.ac.uk::266a7c21-e41c-47ad-a023-83212a5f3115" providerId="AD" clId="Web-{D50AA48F-1949-DF34-609C-3F065A808220}" dt="2025-02-27T15:13:28.440" v="2293" actId="1076"/>
          <ac:spMkLst>
            <pc:docMk/>
            <pc:sldMk cId="724203248" sldId="272"/>
            <ac:spMk id="10" creationId="{0F15B8D6-33EC-22E4-153C-7CE21DD9AC2F}"/>
          </ac:spMkLst>
        </pc:spChg>
        <pc:picChg chg="mod">
          <ac:chgData name="Sophie France (2404157)" userId="S::2404157@student.uwtsd.ac.uk::266a7c21-e41c-47ad-a023-83212a5f3115" providerId="AD" clId="Web-{D50AA48F-1949-DF34-609C-3F065A808220}" dt="2025-02-27T15:13:38.440" v="2295" actId="1076"/>
          <ac:picMkLst>
            <pc:docMk/>
            <pc:sldMk cId="724203248" sldId="272"/>
            <ac:picMk id="8" creationId="{4463E55F-FA1E-D985-BAED-D4C7D7A3BBE0}"/>
          </ac:picMkLst>
        </pc:picChg>
      </pc:sldChg>
      <pc:sldChg chg="modSp">
        <pc:chgData name="Sophie France (2404157)" userId="S::2404157@student.uwtsd.ac.uk::266a7c21-e41c-47ad-a023-83212a5f3115" providerId="AD" clId="Web-{D50AA48F-1949-DF34-609C-3F065A808220}" dt="2025-02-27T15:16:44.569" v="2305" actId="20577"/>
        <pc:sldMkLst>
          <pc:docMk/>
          <pc:sldMk cId="2833935355" sldId="273"/>
        </pc:sldMkLst>
        <pc:spChg chg="mod">
          <ac:chgData name="Sophie France (2404157)" userId="S::2404157@student.uwtsd.ac.uk::266a7c21-e41c-47ad-a023-83212a5f3115" providerId="AD" clId="Web-{D50AA48F-1949-DF34-609C-3F065A808220}" dt="2025-02-27T15:16:44.569" v="2305" actId="20577"/>
          <ac:spMkLst>
            <pc:docMk/>
            <pc:sldMk cId="2833935355" sldId="273"/>
            <ac:spMk id="3" creationId="{F04076D4-2112-C104-9CAE-66967ECD3F1E}"/>
          </ac:spMkLst>
        </pc:spChg>
        <pc:spChg chg="mod">
          <ac:chgData name="Sophie France (2404157)" userId="S::2404157@student.uwtsd.ac.uk::266a7c21-e41c-47ad-a023-83212a5f3115" providerId="AD" clId="Web-{D50AA48F-1949-DF34-609C-3F065A808220}" dt="2025-02-27T12:20:02.482" v="76" actId="20577"/>
          <ac:spMkLst>
            <pc:docMk/>
            <pc:sldMk cId="2833935355" sldId="273"/>
            <ac:spMk id="4" creationId="{CDC94375-C952-BD44-2D7F-2ADEF313E750}"/>
          </ac:spMkLst>
        </pc:spChg>
        <pc:picChg chg="mod">
          <ac:chgData name="Sophie France (2404157)" userId="S::2404157@student.uwtsd.ac.uk::266a7c21-e41c-47ad-a023-83212a5f3115" providerId="AD" clId="Web-{D50AA48F-1949-DF34-609C-3F065A808220}" dt="2025-02-27T12:17:32.461" v="60" actId="1076"/>
          <ac:picMkLst>
            <pc:docMk/>
            <pc:sldMk cId="2833935355" sldId="273"/>
            <ac:picMk id="5" creationId="{7852D884-3927-C22C-85FA-72B60BC52BF3}"/>
          </ac:picMkLst>
        </pc:picChg>
      </pc:sldChg>
      <pc:sldChg chg="modSp">
        <pc:chgData name="Sophie France (2404157)" userId="S::2404157@student.uwtsd.ac.uk::266a7c21-e41c-47ad-a023-83212a5f3115" providerId="AD" clId="Web-{D50AA48F-1949-DF34-609C-3F065A808220}" dt="2025-02-28T14:40:56.791" v="2449" actId="20577"/>
        <pc:sldMkLst>
          <pc:docMk/>
          <pc:sldMk cId="740604289" sldId="275"/>
        </pc:sldMkLst>
        <pc:spChg chg="mod">
          <ac:chgData name="Sophie France (2404157)" userId="S::2404157@student.uwtsd.ac.uk::266a7c21-e41c-47ad-a023-83212a5f3115" providerId="AD" clId="Web-{D50AA48F-1949-DF34-609C-3F065A808220}" dt="2025-02-28T14:40:56.791" v="2449" actId="20577"/>
          <ac:spMkLst>
            <pc:docMk/>
            <pc:sldMk cId="740604289" sldId="275"/>
            <ac:spMk id="3" creationId="{F04076D4-2112-C104-9CAE-66967ECD3F1E}"/>
          </ac:spMkLst>
        </pc:spChg>
      </pc:sldChg>
      <pc:sldChg chg="modSp">
        <pc:chgData name="Sophie France (2404157)" userId="S::2404157@student.uwtsd.ac.uk::266a7c21-e41c-47ad-a023-83212a5f3115" providerId="AD" clId="Web-{D50AA48F-1949-DF34-609C-3F065A808220}" dt="2025-03-01T12:00:04.184" v="2592" actId="20577"/>
        <pc:sldMkLst>
          <pc:docMk/>
          <pc:sldMk cId="894544792" sldId="276"/>
        </pc:sldMkLst>
        <pc:spChg chg="mod">
          <ac:chgData name="Sophie France (2404157)" userId="S::2404157@student.uwtsd.ac.uk::266a7c21-e41c-47ad-a023-83212a5f3115" providerId="AD" clId="Web-{D50AA48F-1949-DF34-609C-3F065A808220}" dt="2025-03-01T12:00:04.184" v="2592" actId="20577"/>
          <ac:spMkLst>
            <pc:docMk/>
            <pc:sldMk cId="894544792" sldId="276"/>
            <ac:spMk id="3" creationId="{B15EA864-1117-9BD0-E595-4BEC0AD15587}"/>
          </ac:spMkLst>
        </pc:spChg>
      </pc:sldChg>
      <pc:sldChg chg="addSp delSp modSp">
        <pc:chgData name="Sophie France (2404157)" userId="S::2404157@student.uwtsd.ac.uk::266a7c21-e41c-47ad-a023-83212a5f3115" providerId="AD" clId="Web-{D50AA48F-1949-DF34-609C-3F065A808220}" dt="2025-02-27T15:22:25.280" v="2347" actId="20577"/>
        <pc:sldMkLst>
          <pc:docMk/>
          <pc:sldMk cId="202976819" sldId="277"/>
        </pc:sldMkLst>
        <pc:spChg chg="del mod">
          <ac:chgData name="Sophie France (2404157)" userId="S::2404157@student.uwtsd.ac.uk::266a7c21-e41c-47ad-a023-83212a5f3115" providerId="AD" clId="Web-{D50AA48F-1949-DF34-609C-3F065A808220}" dt="2025-02-27T12:44:28.154" v="537"/>
          <ac:spMkLst>
            <pc:docMk/>
            <pc:sldMk cId="202976819" sldId="277"/>
            <ac:spMk id="4" creationId="{CD8DD881-E157-740A-35CD-3861A500E143}"/>
          </ac:spMkLst>
        </pc:spChg>
        <pc:spChg chg="add mod">
          <ac:chgData name="Sophie France (2404157)" userId="S::2404157@student.uwtsd.ac.uk::266a7c21-e41c-47ad-a023-83212a5f3115" providerId="AD" clId="Web-{D50AA48F-1949-DF34-609C-3F065A808220}" dt="2025-02-27T15:20:27.637" v="2329" actId="20577"/>
          <ac:spMkLst>
            <pc:docMk/>
            <pc:sldMk cId="202976819" sldId="277"/>
            <ac:spMk id="5" creationId="{982B4C37-C79F-13E2-2E22-22FAC4A74F21}"/>
          </ac:spMkLst>
        </pc:spChg>
        <pc:spChg chg="add mod">
          <ac:chgData name="Sophie France (2404157)" userId="S::2404157@student.uwtsd.ac.uk::266a7c21-e41c-47ad-a023-83212a5f3115" providerId="AD" clId="Web-{D50AA48F-1949-DF34-609C-3F065A808220}" dt="2025-02-27T15:22:25.280" v="2347" actId="20577"/>
          <ac:spMkLst>
            <pc:docMk/>
            <pc:sldMk cId="202976819" sldId="277"/>
            <ac:spMk id="6" creationId="{0922B473-736D-BAD2-40B3-239EEF2316E8}"/>
          </ac:spMkLst>
        </pc:spChg>
        <pc:spChg chg="add mod">
          <ac:chgData name="Sophie France (2404157)" userId="S::2404157@student.uwtsd.ac.uk::266a7c21-e41c-47ad-a023-83212a5f3115" providerId="AD" clId="Web-{D50AA48F-1949-DF34-609C-3F065A808220}" dt="2025-02-27T15:20:32.465" v="2337" actId="20577"/>
          <ac:spMkLst>
            <pc:docMk/>
            <pc:sldMk cId="202976819" sldId="277"/>
            <ac:spMk id="7" creationId="{448D8033-C3C5-24FE-2743-0388FB2F20D1}"/>
          </ac:spMkLst>
        </pc:spChg>
        <pc:picChg chg="add mod">
          <ac:chgData name="Sophie France (2404157)" userId="S::2404157@student.uwtsd.ac.uk::266a7c21-e41c-47ad-a023-83212a5f3115" providerId="AD" clId="Web-{D50AA48F-1949-DF34-609C-3F065A808220}" dt="2025-02-27T12:49:06.413" v="600" actId="1076"/>
          <ac:picMkLst>
            <pc:docMk/>
            <pc:sldMk cId="202976819" sldId="277"/>
            <ac:picMk id="8" creationId="{479A6254-0153-19E9-1484-68DC2474E28D}"/>
          </ac:picMkLst>
        </pc:picChg>
      </pc:sldChg>
      <pc:sldChg chg="modSp">
        <pc:chgData name="Sophie France (2404157)" userId="S::2404157@student.uwtsd.ac.uk::266a7c21-e41c-47ad-a023-83212a5f3115" providerId="AD" clId="Web-{D50AA48F-1949-DF34-609C-3F065A808220}" dt="2025-02-27T15:04:06.333" v="2247" actId="20577"/>
        <pc:sldMkLst>
          <pc:docMk/>
          <pc:sldMk cId="2122183343" sldId="278"/>
        </pc:sldMkLst>
        <pc:spChg chg="mod">
          <ac:chgData name="Sophie France (2404157)" userId="S::2404157@student.uwtsd.ac.uk::266a7c21-e41c-47ad-a023-83212a5f3115" providerId="AD" clId="Web-{D50AA48F-1949-DF34-609C-3F065A808220}" dt="2025-02-27T15:04:06.333" v="2247" actId="20577"/>
          <ac:spMkLst>
            <pc:docMk/>
            <pc:sldMk cId="2122183343" sldId="278"/>
            <ac:spMk id="6" creationId="{416317EF-AB74-D668-4EF0-03D9C4CE0F40}"/>
          </ac:spMkLst>
        </pc:spChg>
      </pc:sldChg>
      <pc:sldChg chg="modSp">
        <pc:chgData name="Sophie France (2404157)" userId="S::2404157@student.uwtsd.ac.uk::266a7c21-e41c-47ad-a023-83212a5f3115" providerId="AD" clId="Web-{D50AA48F-1949-DF34-609C-3F065A808220}" dt="2025-02-27T15:09:22.716" v="2285" actId="20577"/>
        <pc:sldMkLst>
          <pc:docMk/>
          <pc:sldMk cId="116734051" sldId="283"/>
        </pc:sldMkLst>
        <pc:spChg chg="mod">
          <ac:chgData name="Sophie France (2404157)" userId="S::2404157@student.uwtsd.ac.uk::266a7c21-e41c-47ad-a023-83212a5f3115" providerId="AD" clId="Web-{D50AA48F-1949-DF34-609C-3F065A808220}" dt="2025-02-27T15:09:22.716" v="2285" actId="20577"/>
          <ac:spMkLst>
            <pc:docMk/>
            <pc:sldMk cId="116734051" sldId="283"/>
            <ac:spMk id="17" creationId="{6176CC57-E5BF-41E7-47D2-B45F5ABDD205}"/>
          </ac:spMkLst>
        </pc:spChg>
        <pc:picChg chg="mod">
          <ac:chgData name="Sophie France (2404157)" userId="S::2404157@student.uwtsd.ac.uk::266a7c21-e41c-47ad-a023-83212a5f3115" providerId="AD" clId="Web-{D50AA48F-1949-DF34-609C-3F065A808220}" dt="2025-02-27T15:09:06.637" v="2281" actId="14100"/>
          <ac:picMkLst>
            <pc:docMk/>
            <pc:sldMk cId="116734051" sldId="283"/>
            <ac:picMk id="5" creationId="{2C227361-0001-07DC-EDB4-F472FC5CA27B}"/>
          </ac:picMkLst>
        </pc:picChg>
      </pc:sldChg>
      <pc:sldChg chg="modSp">
        <pc:chgData name="Sophie France (2404157)" userId="S::2404157@student.uwtsd.ac.uk::266a7c21-e41c-47ad-a023-83212a5f3115" providerId="AD" clId="Web-{D50AA48F-1949-DF34-609C-3F065A808220}" dt="2025-02-28T14:29:51.460" v="2381" actId="20577"/>
        <pc:sldMkLst>
          <pc:docMk/>
          <pc:sldMk cId="1932072087" sldId="285"/>
        </pc:sldMkLst>
        <pc:spChg chg="mod">
          <ac:chgData name="Sophie France (2404157)" userId="S::2404157@student.uwtsd.ac.uk::266a7c21-e41c-47ad-a023-83212a5f3115" providerId="AD" clId="Web-{D50AA48F-1949-DF34-609C-3F065A808220}" dt="2025-02-28T14:29:51.460" v="2381" actId="20577"/>
          <ac:spMkLst>
            <pc:docMk/>
            <pc:sldMk cId="1932072087" sldId="285"/>
            <ac:spMk id="3" creationId="{F0273844-9105-2E1D-0E06-2D965E734F1E}"/>
          </ac:spMkLst>
        </pc:spChg>
      </pc:sldChg>
      <pc:sldChg chg="new del">
        <pc:chgData name="Sophie France (2404157)" userId="S::2404157@student.uwtsd.ac.uk::266a7c21-e41c-47ad-a023-83212a5f3115" providerId="AD" clId="Web-{D50AA48F-1949-DF34-609C-3F065A808220}" dt="2025-02-27T13:25:35.280" v="1460"/>
        <pc:sldMkLst>
          <pc:docMk/>
          <pc:sldMk cId="1548507053" sldId="287"/>
        </pc:sldMkLst>
      </pc:sldChg>
      <pc:sldChg chg="addSp delSp modSp add replId">
        <pc:chgData name="Sophie France (2404157)" userId="S::2404157@student.uwtsd.ac.uk::266a7c21-e41c-47ad-a023-83212a5f3115" providerId="AD" clId="Web-{D50AA48F-1949-DF34-609C-3F065A808220}" dt="2025-02-27T15:26:15.020" v="2365" actId="1076"/>
        <pc:sldMkLst>
          <pc:docMk/>
          <pc:sldMk cId="4007236859" sldId="287"/>
        </pc:sldMkLst>
        <pc:spChg chg="mod">
          <ac:chgData name="Sophie France (2404157)" userId="S::2404157@student.uwtsd.ac.uk::266a7c21-e41c-47ad-a023-83212a5f3115" providerId="AD" clId="Web-{D50AA48F-1949-DF34-609C-3F065A808220}" dt="2025-02-27T13:29:02.099" v="1581" actId="20577"/>
          <ac:spMkLst>
            <pc:docMk/>
            <pc:sldMk cId="4007236859" sldId="287"/>
            <ac:spMk id="2" creationId="{913BF85C-E422-CAA1-DBCF-833C7ECD9A3A}"/>
          </ac:spMkLst>
        </pc:spChg>
        <pc:spChg chg="mod ord">
          <ac:chgData name="Sophie France (2404157)" userId="S::2404157@student.uwtsd.ac.uk::266a7c21-e41c-47ad-a023-83212a5f3115" providerId="AD" clId="Web-{D50AA48F-1949-DF34-609C-3F065A808220}" dt="2025-02-27T13:28:53.068" v="1580"/>
          <ac:spMkLst>
            <pc:docMk/>
            <pc:sldMk cId="4007236859" sldId="287"/>
            <ac:spMk id="3" creationId="{97BA9A18-9D55-6EEA-DB79-BD1E71C9F87B}"/>
          </ac:spMkLst>
        </pc:spChg>
        <pc:spChg chg="del mod">
          <ac:chgData name="Sophie France (2404157)" userId="S::2404157@student.uwtsd.ac.uk::266a7c21-e41c-47ad-a023-83212a5f3115" providerId="AD" clId="Web-{D50AA48F-1949-DF34-609C-3F065A808220}" dt="2025-02-27T13:25:50.499" v="1469"/>
          <ac:spMkLst>
            <pc:docMk/>
            <pc:sldMk cId="4007236859" sldId="287"/>
            <ac:spMk id="5" creationId="{20139482-F414-C981-1B7E-C449388E9E6C}"/>
          </ac:spMkLst>
        </pc:spChg>
        <pc:spChg chg="add del mod">
          <ac:chgData name="Sophie France (2404157)" userId="S::2404157@student.uwtsd.ac.uk::266a7c21-e41c-47ad-a023-83212a5f3115" providerId="AD" clId="Web-{D50AA48F-1949-DF34-609C-3F065A808220}" dt="2025-02-27T15:23:06.562" v="2349"/>
          <ac:spMkLst>
            <pc:docMk/>
            <pc:sldMk cId="4007236859" sldId="287"/>
            <ac:spMk id="5" creationId="{9521A5DD-2194-36EA-1CA9-BA9689A605F5}"/>
          </ac:spMkLst>
        </pc:spChg>
        <pc:spChg chg="add mod">
          <ac:chgData name="Sophie France (2404157)" userId="S::2404157@student.uwtsd.ac.uk::266a7c21-e41c-47ad-a023-83212a5f3115" providerId="AD" clId="Web-{D50AA48F-1949-DF34-609C-3F065A808220}" dt="2025-02-27T15:26:15.020" v="2365" actId="1076"/>
          <ac:spMkLst>
            <pc:docMk/>
            <pc:sldMk cId="4007236859" sldId="287"/>
            <ac:spMk id="6" creationId="{3CEB2C09-5701-5D71-9E6D-78653A477C63}"/>
          </ac:spMkLst>
        </pc:spChg>
        <pc:spChg chg="del mod">
          <ac:chgData name="Sophie France (2404157)" userId="S::2404157@student.uwtsd.ac.uk::266a7c21-e41c-47ad-a023-83212a5f3115" providerId="AD" clId="Web-{D50AA48F-1949-DF34-609C-3F065A808220}" dt="2025-02-27T13:25:44.124" v="1465"/>
          <ac:spMkLst>
            <pc:docMk/>
            <pc:sldMk cId="4007236859" sldId="287"/>
            <ac:spMk id="6" creationId="{9CB20605-F2D3-914B-B9CF-6AFBE646C130}"/>
          </ac:spMkLst>
        </pc:spChg>
        <pc:spChg chg="add mod">
          <ac:chgData name="Sophie France (2404157)" userId="S::2404157@student.uwtsd.ac.uk::266a7c21-e41c-47ad-a023-83212a5f3115" providerId="AD" clId="Web-{D50AA48F-1949-DF34-609C-3F065A808220}" dt="2025-02-27T14:34:12.621" v="1862" actId="20577"/>
          <ac:spMkLst>
            <pc:docMk/>
            <pc:sldMk cId="4007236859" sldId="287"/>
            <ac:spMk id="7" creationId="{E31E774D-B9B1-F521-18C7-0CECB53AAFFB}"/>
          </ac:spMkLst>
        </pc:spChg>
        <pc:spChg chg="add mod">
          <ac:chgData name="Sophie France (2404157)" userId="S::2404157@student.uwtsd.ac.uk::266a7c21-e41c-47ad-a023-83212a5f3115" providerId="AD" clId="Web-{D50AA48F-1949-DF34-609C-3F065A808220}" dt="2025-02-27T15:25:53.754" v="2360" actId="1076"/>
          <ac:spMkLst>
            <pc:docMk/>
            <pc:sldMk cId="4007236859" sldId="287"/>
            <ac:spMk id="8" creationId="{2367AE21-9CBC-BAAE-6044-5AFAAEE7C16E}"/>
          </ac:spMkLst>
        </pc:spChg>
        <pc:spChg chg="add mod">
          <ac:chgData name="Sophie France (2404157)" userId="S::2404157@student.uwtsd.ac.uk::266a7c21-e41c-47ad-a023-83212a5f3115" providerId="AD" clId="Web-{D50AA48F-1949-DF34-609C-3F065A808220}" dt="2025-02-27T15:25:57.066" v="2361" actId="1076"/>
          <ac:spMkLst>
            <pc:docMk/>
            <pc:sldMk cId="4007236859" sldId="287"/>
            <ac:spMk id="9" creationId="{15AB9740-740F-A957-CCED-67BD30AFED61}"/>
          </ac:spMkLst>
        </pc:spChg>
        <pc:spChg chg="add del">
          <ac:chgData name="Sophie France (2404157)" userId="S::2404157@student.uwtsd.ac.uk::266a7c21-e41c-47ad-a023-83212a5f3115" providerId="AD" clId="Web-{D50AA48F-1949-DF34-609C-3F065A808220}" dt="2025-02-27T13:28:53.068" v="1580"/>
          <ac:spMkLst>
            <pc:docMk/>
            <pc:sldMk cId="4007236859" sldId="287"/>
            <ac:spMk id="9" creationId="{8C3A8B5E-1F2A-2D7D-1427-42ED3DD5E1CE}"/>
          </ac:spMkLst>
        </pc:spChg>
        <pc:spChg chg="add mod">
          <ac:chgData name="Sophie France (2404157)" userId="S::2404157@student.uwtsd.ac.uk::266a7c21-e41c-47ad-a023-83212a5f3115" providerId="AD" clId="Web-{D50AA48F-1949-DF34-609C-3F065A808220}" dt="2025-02-27T15:26:08.848" v="2364" actId="1076"/>
          <ac:spMkLst>
            <pc:docMk/>
            <pc:sldMk cId="4007236859" sldId="287"/>
            <ac:spMk id="10" creationId="{219031A0-B1AF-7079-EAB9-2DEBBCBE3742}"/>
          </ac:spMkLst>
        </pc:spChg>
        <pc:spChg chg="add del">
          <ac:chgData name="Sophie France (2404157)" userId="S::2404157@student.uwtsd.ac.uk::266a7c21-e41c-47ad-a023-83212a5f3115" providerId="AD" clId="Web-{D50AA48F-1949-DF34-609C-3F065A808220}" dt="2025-02-27T13:28:53.068" v="1580"/>
          <ac:spMkLst>
            <pc:docMk/>
            <pc:sldMk cId="4007236859" sldId="287"/>
            <ac:spMk id="11" creationId="{D27B6B78-5119-0E3F-B53B-A8E387290C4A}"/>
          </ac:spMkLst>
        </pc:spChg>
        <pc:spChg chg="add mod">
          <ac:chgData name="Sophie France (2404157)" userId="S::2404157@student.uwtsd.ac.uk::266a7c21-e41c-47ad-a023-83212a5f3115" providerId="AD" clId="Web-{D50AA48F-1949-DF34-609C-3F065A808220}" dt="2025-02-27T14:44:42.932" v="2212" actId="1076"/>
          <ac:spMkLst>
            <pc:docMk/>
            <pc:sldMk cId="4007236859" sldId="287"/>
            <ac:spMk id="11" creationId="{FB2AABEB-5313-22A6-6ACD-695CD2710901}"/>
          </ac:spMkLst>
        </pc:spChg>
        <pc:spChg chg="add del">
          <ac:chgData name="Sophie France (2404157)" userId="S::2404157@student.uwtsd.ac.uk::266a7c21-e41c-47ad-a023-83212a5f3115" providerId="AD" clId="Web-{D50AA48F-1949-DF34-609C-3F065A808220}" dt="2025-02-27T13:28:53.068" v="1579"/>
          <ac:spMkLst>
            <pc:docMk/>
            <pc:sldMk cId="4007236859" sldId="287"/>
            <ac:spMk id="16" creationId="{F58FB36D-73B3-45EF-8CD4-221CCC8BE09F}"/>
          </ac:spMkLst>
        </pc:spChg>
        <pc:spChg chg="add del">
          <ac:chgData name="Sophie France (2404157)" userId="S::2404157@student.uwtsd.ac.uk::266a7c21-e41c-47ad-a023-83212a5f3115" providerId="AD" clId="Web-{D50AA48F-1949-DF34-609C-3F065A808220}" dt="2025-02-27T13:28:53.068" v="1579"/>
          <ac:spMkLst>
            <pc:docMk/>
            <pc:sldMk cId="4007236859" sldId="287"/>
            <ac:spMk id="18" creationId="{4D7835D7-DF12-420F-843A-1C5083D2B3F8}"/>
          </ac:spMkLst>
        </pc:spChg>
        <pc:spChg chg="add">
          <ac:chgData name="Sophie France (2404157)" userId="S::2404157@student.uwtsd.ac.uk::266a7c21-e41c-47ad-a023-83212a5f3115" providerId="AD" clId="Web-{D50AA48F-1949-DF34-609C-3F065A808220}" dt="2025-02-27T13:28:53.068" v="1580"/>
          <ac:spMkLst>
            <pc:docMk/>
            <pc:sldMk cId="4007236859" sldId="287"/>
            <ac:spMk id="20" creationId="{EB6D1D7F-141C-4D8E-BFBA-D95B68E16385}"/>
          </ac:spMkLst>
        </pc:spChg>
        <pc:spChg chg="add mod">
          <ac:chgData name="Sophie France (2404157)" userId="S::2404157@student.uwtsd.ac.uk::266a7c21-e41c-47ad-a023-83212a5f3115" providerId="AD" clId="Web-{D50AA48F-1949-DF34-609C-3F065A808220}" dt="2025-02-27T13:29:08.803" v="1582"/>
          <ac:spMkLst>
            <pc:docMk/>
            <pc:sldMk cId="4007236859" sldId="287"/>
            <ac:spMk id="21" creationId="{245B42B6-26F8-4E25-839B-FB38F13BEFFC}"/>
          </ac:spMkLst>
        </pc:spChg>
        <pc:picChg chg="add mod">
          <ac:chgData name="Sophie France (2404157)" userId="S::2404157@student.uwtsd.ac.uk::266a7c21-e41c-47ad-a023-83212a5f3115" providerId="AD" clId="Web-{D50AA48F-1949-DF34-609C-3F065A808220}" dt="2025-02-27T13:29:13.584" v="1583" actId="1076"/>
          <ac:picMkLst>
            <pc:docMk/>
            <pc:sldMk cId="4007236859" sldId="287"/>
            <ac:picMk id="4" creationId="{0FCA9021-A9C0-E4C0-EF1D-8EB2A97D949B}"/>
          </ac:picMkLst>
        </pc:picChg>
      </pc:sldChg>
    </pc:docChg>
  </pc:docChgLst>
  <pc:docChgLst>
    <pc:chgData name="Sophie France (2404157)" userId="S::2404157@student.uwtsd.ac.uk::266a7c21-e41c-47ad-a023-83212a5f3115" providerId="AD" clId="Web-{DE17CC8A-F358-2C62-FB21-F87999872D91}"/>
    <pc:docChg chg="modSld">
      <pc:chgData name="Sophie France (2404157)" userId="S::2404157@student.uwtsd.ac.uk::266a7c21-e41c-47ad-a023-83212a5f3115" providerId="AD" clId="Web-{DE17CC8A-F358-2C62-FB21-F87999872D91}" dt="2025-02-22T18:01:38" v="254" actId="20577"/>
      <pc:docMkLst>
        <pc:docMk/>
      </pc:docMkLst>
      <pc:sldChg chg="modSp">
        <pc:chgData name="Sophie France (2404157)" userId="S::2404157@student.uwtsd.ac.uk::266a7c21-e41c-47ad-a023-83212a5f3115" providerId="AD" clId="Web-{DE17CC8A-F358-2C62-FB21-F87999872D91}" dt="2025-02-22T18:01:38" v="254" actId="20577"/>
        <pc:sldMkLst>
          <pc:docMk/>
          <pc:sldMk cId="963609509" sldId="257"/>
        </pc:sldMkLst>
        <pc:spChg chg="mod">
          <ac:chgData name="Sophie France (2404157)" userId="S::2404157@student.uwtsd.ac.uk::266a7c21-e41c-47ad-a023-83212a5f3115" providerId="AD" clId="Web-{DE17CC8A-F358-2C62-FB21-F87999872D91}" dt="2025-02-22T18:01:38" v="254" actId="20577"/>
          <ac:spMkLst>
            <pc:docMk/>
            <pc:sldMk cId="963609509" sldId="257"/>
            <ac:spMk id="3" creationId="{B40CD288-E8EF-7F70-93BC-78255D22E6BF}"/>
          </ac:spMkLst>
        </pc:spChg>
      </pc:sldChg>
      <pc:sldChg chg="addSp modSp">
        <pc:chgData name="Sophie France (2404157)" userId="S::2404157@student.uwtsd.ac.uk::266a7c21-e41c-47ad-a023-83212a5f3115" providerId="AD" clId="Web-{DE17CC8A-F358-2C62-FB21-F87999872D91}" dt="2025-02-22T18:00:21.560" v="251" actId="1076"/>
        <pc:sldMkLst>
          <pc:docMk/>
          <pc:sldMk cId="3201582299" sldId="266"/>
        </pc:sldMkLst>
        <pc:spChg chg="add mod">
          <ac:chgData name="Sophie France (2404157)" userId="S::2404157@student.uwtsd.ac.uk::266a7c21-e41c-47ad-a023-83212a5f3115" providerId="AD" clId="Web-{DE17CC8A-F358-2C62-FB21-F87999872D91}" dt="2025-02-22T18:00:21.560" v="251" actId="1076"/>
          <ac:spMkLst>
            <pc:docMk/>
            <pc:sldMk cId="3201582299" sldId="266"/>
            <ac:spMk id="5" creationId="{1F186272-9C10-6B81-804F-F0EFD2D76719}"/>
          </ac:spMkLst>
        </pc:spChg>
      </pc:sldChg>
      <pc:sldChg chg="addSp modSp">
        <pc:chgData name="Sophie France (2404157)" userId="S::2404157@student.uwtsd.ac.uk::266a7c21-e41c-47ad-a023-83212a5f3115" providerId="AD" clId="Web-{DE17CC8A-F358-2C62-FB21-F87999872D91}" dt="2025-02-22T17:57:53.588" v="242" actId="1076"/>
        <pc:sldMkLst>
          <pc:docMk/>
          <pc:sldMk cId="2122183343" sldId="278"/>
        </pc:sldMkLst>
        <pc:spChg chg="add mod">
          <ac:chgData name="Sophie France (2404157)" userId="S::2404157@student.uwtsd.ac.uk::266a7c21-e41c-47ad-a023-83212a5f3115" providerId="AD" clId="Web-{DE17CC8A-F358-2C62-FB21-F87999872D91}" dt="2025-02-22T17:57:53.588" v="242" actId="1076"/>
          <ac:spMkLst>
            <pc:docMk/>
            <pc:sldMk cId="2122183343" sldId="278"/>
            <ac:spMk id="4" creationId="{96893D89-BE25-19F7-811B-3116A44EDE92}"/>
          </ac:spMkLst>
        </pc:spChg>
        <pc:spChg chg="mod">
          <ac:chgData name="Sophie France (2404157)" userId="S::2404157@student.uwtsd.ac.uk::266a7c21-e41c-47ad-a023-83212a5f3115" providerId="AD" clId="Web-{DE17CC8A-F358-2C62-FB21-F87999872D91}" dt="2025-02-22T17:55:30.491" v="221" actId="20577"/>
          <ac:spMkLst>
            <pc:docMk/>
            <pc:sldMk cId="2122183343" sldId="278"/>
            <ac:spMk id="6" creationId="{416317EF-AB74-D668-4EF0-03D9C4CE0F40}"/>
          </ac:spMkLst>
        </pc:spChg>
      </pc:sldChg>
      <pc:sldChg chg="modSp">
        <pc:chgData name="Sophie France (2404157)" userId="S::2404157@student.uwtsd.ac.uk::266a7c21-e41c-47ad-a023-83212a5f3115" providerId="AD" clId="Web-{DE17CC8A-F358-2C62-FB21-F87999872D91}" dt="2025-02-22T17:57:32.900" v="235" actId="20577"/>
        <pc:sldMkLst>
          <pc:docMk/>
          <pc:sldMk cId="1932072087" sldId="285"/>
        </pc:sldMkLst>
        <pc:spChg chg="mod">
          <ac:chgData name="Sophie France (2404157)" userId="S::2404157@student.uwtsd.ac.uk::266a7c21-e41c-47ad-a023-83212a5f3115" providerId="AD" clId="Web-{DE17CC8A-F358-2C62-FB21-F87999872D91}" dt="2025-02-22T17:57:32.900" v="235" actId="20577"/>
          <ac:spMkLst>
            <pc:docMk/>
            <pc:sldMk cId="1932072087" sldId="285"/>
            <ac:spMk id="3" creationId="{F0273844-9105-2E1D-0E06-2D965E734F1E}"/>
          </ac:spMkLst>
        </pc:spChg>
      </pc:sldChg>
    </pc:docChg>
  </pc:docChgLst>
  <pc:docChgLst>
    <pc:chgData name="Sophie France (2404157)" userId="S::2404157@student.uwtsd.ac.uk::266a7c21-e41c-47ad-a023-83212a5f3115" providerId="AD" clId="Web-{04C7A176-4B59-EB6C-5919-D61B55BDEE69}"/>
    <pc:docChg chg="addSld delSld modSld sldOrd">
      <pc:chgData name="Sophie France (2404157)" userId="S::2404157@student.uwtsd.ac.uk::266a7c21-e41c-47ad-a023-83212a5f3115" providerId="AD" clId="Web-{04C7A176-4B59-EB6C-5919-D61B55BDEE69}" dt="2025-02-03T13:38:22.956" v="2930" actId="20577"/>
      <pc:docMkLst>
        <pc:docMk/>
      </pc:docMkLst>
      <pc:sldChg chg="modSp">
        <pc:chgData name="Sophie France (2404157)" userId="S::2404157@student.uwtsd.ac.uk::266a7c21-e41c-47ad-a023-83212a5f3115" providerId="AD" clId="Web-{04C7A176-4B59-EB6C-5919-D61B55BDEE69}" dt="2025-02-03T11:27:37.651" v="2374" actId="20577"/>
        <pc:sldMkLst>
          <pc:docMk/>
          <pc:sldMk cId="963609509" sldId="257"/>
        </pc:sldMkLst>
        <pc:spChg chg="mod">
          <ac:chgData name="Sophie France (2404157)" userId="S::2404157@student.uwtsd.ac.uk::266a7c21-e41c-47ad-a023-83212a5f3115" providerId="AD" clId="Web-{04C7A176-4B59-EB6C-5919-D61B55BDEE69}" dt="2025-02-03T11:27:37.651" v="2374" actId="20577"/>
          <ac:spMkLst>
            <pc:docMk/>
            <pc:sldMk cId="963609509" sldId="257"/>
            <ac:spMk id="3" creationId="{B40CD288-E8EF-7F70-93BC-78255D22E6BF}"/>
          </ac:spMkLst>
        </pc:spChg>
      </pc:sldChg>
      <pc:sldChg chg="addSp delSp modSp mod setBg">
        <pc:chgData name="Sophie France (2404157)" userId="S::2404157@student.uwtsd.ac.uk::266a7c21-e41c-47ad-a023-83212a5f3115" providerId="AD" clId="Web-{04C7A176-4B59-EB6C-5919-D61B55BDEE69}" dt="2025-02-03T13:38:22.956" v="2930" actId="20577"/>
        <pc:sldMkLst>
          <pc:docMk/>
          <pc:sldMk cId="3847261731" sldId="258"/>
        </pc:sldMkLst>
        <pc:spChg chg="mod">
          <ac:chgData name="Sophie France (2404157)" userId="S::2404157@student.uwtsd.ac.uk::266a7c21-e41c-47ad-a023-83212a5f3115" providerId="AD" clId="Web-{04C7A176-4B59-EB6C-5919-D61B55BDEE69}" dt="2025-01-28T15:13:53.895" v="545"/>
          <ac:spMkLst>
            <pc:docMk/>
            <pc:sldMk cId="3847261731" sldId="258"/>
            <ac:spMk id="2" creationId="{1D448A7E-1292-90AF-A6AC-3F257CDF5CB0}"/>
          </ac:spMkLst>
        </pc:spChg>
        <pc:spChg chg="mod">
          <ac:chgData name="Sophie France (2404157)" userId="S::2404157@student.uwtsd.ac.uk::266a7c21-e41c-47ad-a023-83212a5f3115" providerId="AD" clId="Web-{04C7A176-4B59-EB6C-5919-D61B55BDEE69}" dt="2025-01-28T15:13:53.895" v="545"/>
          <ac:spMkLst>
            <pc:docMk/>
            <pc:sldMk cId="3847261731" sldId="258"/>
            <ac:spMk id="3" creationId="{97EE30B7-D9DB-82E6-0701-D21F8AA06594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30T10:40:59.700" v="741"/>
          <ac:spMkLst>
            <pc:docMk/>
            <pc:sldMk cId="3847261731" sldId="258"/>
            <ac:spMk id="4" creationId="{ACB9190E-80D4-C777-B3AD-CD2D508C07EF}"/>
          </ac:spMkLst>
        </pc:spChg>
        <pc:spChg chg="add mod">
          <ac:chgData name="Sophie France (2404157)" userId="S::2404157@student.uwtsd.ac.uk::266a7c21-e41c-47ad-a023-83212a5f3115" providerId="AD" clId="Web-{04C7A176-4B59-EB6C-5919-D61B55BDEE69}" dt="2025-02-03T13:38:22.956" v="2930" actId="20577"/>
          <ac:spMkLst>
            <pc:docMk/>
            <pc:sldMk cId="3847261731" sldId="258"/>
            <ac:spMk id="5" creationId="{28CD9579-1670-E784-D050-74E10C194513}"/>
          </ac:spMkLst>
        </pc:spChg>
        <pc:spChg chg="add del mod">
          <ac:chgData name="Sophie France (2404157)" userId="S::2404157@student.uwtsd.ac.uk::266a7c21-e41c-47ad-a023-83212a5f3115" providerId="AD" clId="Web-{04C7A176-4B59-EB6C-5919-D61B55BDEE69}" dt="2025-01-28T15:11:27.501" v="529"/>
          <ac:spMkLst>
            <pc:docMk/>
            <pc:sldMk cId="3847261731" sldId="258"/>
            <ac:spMk id="5" creationId="{2FF971B3-CE55-15CB-C584-0487F7BB1D5E}"/>
          </ac:spMkLst>
        </pc:spChg>
        <pc:spChg chg="add mod">
          <ac:chgData name="Sophie France (2404157)" userId="S::2404157@student.uwtsd.ac.uk::266a7c21-e41c-47ad-a023-83212a5f3115" providerId="AD" clId="Web-{04C7A176-4B59-EB6C-5919-D61B55BDEE69}" dt="2025-01-31T22:04:16.341" v="1159" actId="20577"/>
          <ac:spMkLst>
            <pc:docMk/>
            <pc:sldMk cId="3847261731" sldId="258"/>
            <ac:spMk id="7" creationId="{A3D05C5F-25D9-DA49-6822-0B38B57922FB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2T17:27:14.557" v="62"/>
          <ac:spMkLst>
            <pc:docMk/>
            <pc:sldMk cId="3847261731" sldId="258"/>
            <ac:spMk id="9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2T17:27:14.557" v="62"/>
          <ac:spMkLst>
            <pc:docMk/>
            <pc:sldMk cId="3847261731" sldId="258"/>
            <ac:spMk id="11" creationId="{558DA214-7FDA-4C9D-A7CF-9AD725E290E1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2T17:27:14.557" v="62"/>
          <ac:spMkLst>
            <pc:docMk/>
            <pc:sldMk cId="3847261731" sldId="258"/>
            <ac:spMk id="13" creationId="{A77F89CE-BF52-4AF5-8B0B-7E9693734EDE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2T17:27:16.854" v="64"/>
          <ac:spMkLst>
            <pc:docMk/>
            <pc:sldMk cId="3847261731" sldId="258"/>
            <ac:spMk id="15" creationId="{F58FB36D-73B3-45EF-8CD4-221CCC8BE09F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2T17:27:16.854" v="64"/>
          <ac:spMkLst>
            <pc:docMk/>
            <pc:sldMk cId="3847261731" sldId="258"/>
            <ac:spMk id="16" creationId="{4D7835D7-DF12-420F-843A-1C5083D2B3F8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2T17:27:20.182" v="66"/>
          <ac:spMkLst>
            <pc:docMk/>
            <pc:sldMk cId="3847261731" sldId="258"/>
            <ac:spMk id="18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2T17:27:20.182" v="66"/>
          <ac:spMkLst>
            <pc:docMk/>
            <pc:sldMk cId="3847261731" sldId="258"/>
            <ac:spMk id="19" creationId="{B7B54865-0417-4422-B63B-3E74C04CD741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2T17:27:20.182" v="66"/>
          <ac:spMkLst>
            <pc:docMk/>
            <pc:sldMk cId="3847261731" sldId="258"/>
            <ac:spMk id="20" creationId="{4815D795-EBA0-4245-89F8-B459481683FB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2T17:27:24.026" v="68"/>
          <ac:spMkLst>
            <pc:docMk/>
            <pc:sldMk cId="3847261731" sldId="258"/>
            <ac:spMk id="22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2T17:27:24.026" v="68"/>
          <ac:spMkLst>
            <pc:docMk/>
            <pc:sldMk cId="3847261731" sldId="258"/>
            <ac:spMk id="23" creationId="{B7B54865-0417-4422-B63B-3E74C04CD741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8T15:13:53.895" v="545"/>
          <ac:spMkLst>
            <pc:docMk/>
            <pc:sldMk cId="3847261731" sldId="258"/>
            <ac:spMk id="25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8T15:13:53.895" v="545"/>
          <ac:spMkLst>
            <pc:docMk/>
            <pc:sldMk cId="3847261731" sldId="258"/>
            <ac:spMk id="26" creationId="{245B42B6-26F8-4E25-839B-FB38F13BEFFC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8T15:13:46.442" v="542"/>
          <ac:spMkLst>
            <pc:docMk/>
            <pc:sldMk cId="3847261731" sldId="258"/>
            <ac:spMk id="31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8T15:13:46.442" v="542"/>
          <ac:spMkLst>
            <pc:docMk/>
            <pc:sldMk cId="3847261731" sldId="258"/>
            <ac:spMk id="33" creationId="{558DA214-7FDA-4C9D-A7CF-9AD725E290E1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8T15:13:46.442" v="542"/>
          <ac:spMkLst>
            <pc:docMk/>
            <pc:sldMk cId="3847261731" sldId="258"/>
            <ac:spMk id="35" creationId="{A77F89CE-BF52-4AF5-8B0B-7E9693734EDE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8T15:13:53.880" v="544"/>
          <ac:spMkLst>
            <pc:docMk/>
            <pc:sldMk cId="3847261731" sldId="258"/>
            <ac:spMk id="37" creationId="{F58FB36D-73B3-45EF-8CD4-221CCC8BE09F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8T15:13:53.880" v="544"/>
          <ac:spMkLst>
            <pc:docMk/>
            <pc:sldMk cId="3847261731" sldId="258"/>
            <ac:spMk id="38" creationId="{4D7835D7-DF12-420F-843A-1C5083D2B3F8}"/>
          </ac:spMkLst>
        </pc:spChg>
        <pc:spChg chg="add">
          <ac:chgData name="Sophie France (2404157)" userId="S::2404157@student.uwtsd.ac.uk::266a7c21-e41c-47ad-a023-83212a5f3115" providerId="AD" clId="Web-{04C7A176-4B59-EB6C-5919-D61B55BDEE69}" dt="2025-01-28T15:13:53.895" v="545"/>
          <ac:spMkLst>
            <pc:docMk/>
            <pc:sldMk cId="3847261731" sldId="258"/>
            <ac:spMk id="40" creationId="{EB6D1D7F-141C-4D8E-BFBA-D95B68E16385}"/>
          </ac:spMkLst>
        </pc:spChg>
        <pc:spChg chg="add">
          <ac:chgData name="Sophie France (2404157)" userId="S::2404157@student.uwtsd.ac.uk::266a7c21-e41c-47ad-a023-83212a5f3115" providerId="AD" clId="Web-{04C7A176-4B59-EB6C-5919-D61B55BDEE69}" dt="2025-01-28T15:13:53.895" v="545"/>
          <ac:spMkLst>
            <pc:docMk/>
            <pc:sldMk cId="3847261731" sldId="258"/>
            <ac:spMk id="41" creationId="{B7B54865-0417-4422-B63B-3E74C04CD741}"/>
          </ac:spMkLst>
        </pc:spChg>
        <pc:picChg chg="add del mod ord modCrop">
          <ac:chgData name="Sophie France (2404157)" userId="S::2404157@student.uwtsd.ac.uk::266a7c21-e41c-47ad-a023-83212a5f3115" providerId="AD" clId="Web-{04C7A176-4B59-EB6C-5919-D61B55BDEE69}" dt="2025-01-28T15:11:10.594" v="527"/>
          <ac:picMkLst>
            <pc:docMk/>
            <pc:sldMk cId="3847261731" sldId="258"/>
            <ac:picMk id="4" creationId="{1A5A78E2-A06C-E76C-2CE9-BB53E6D91D20}"/>
          </ac:picMkLst>
        </pc:picChg>
        <pc:picChg chg="add mod">
          <ac:chgData name="Sophie France (2404157)" userId="S::2404157@student.uwtsd.ac.uk::266a7c21-e41c-47ad-a023-83212a5f3115" providerId="AD" clId="Web-{04C7A176-4B59-EB6C-5919-D61B55BDEE69}" dt="2025-01-30T17:49:15.027" v="1136" actId="1076"/>
          <ac:picMkLst>
            <pc:docMk/>
            <pc:sldMk cId="3847261731" sldId="258"/>
            <ac:picMk id="4" creationId="{702ECF9F-9286-FA97-FF8B-3CAA584FC771}"/>
          </ac:picMkLst>
        </pc:picChg>
        <pc:picChg chg="add del mod">
          <ac:chgData name="Sophie France (2404157)" userId="S::2404157@student.uwtsd.ac.uk::266a7c21-e41c-47ad-a023-83212a5f3115" providerId="AD" clId="Web-{04C7A176-4B59-EB6C-5919-D61B55BDEE69}" dt="2025-01-30T17:48:58.276" v="1133"/>
          <ac:picMkLst>
            <pc:docMk/>
            <pc:sldMk cId="3847261731" sldId="258"/>
            <ac:picMk id="6" creationId="{BA973036-1271-512F-B764-EA125A7040F6}"/>
          </ac:picMkLst>
        </pc:picChg>
      </pc:sldChg>
      <pc:sldChg chg="addSp delSp modSp mod setBg">
        <pc:chgData name="Sophie France (2404157)" userId="S::2404157@student.uwtsd.ac.uk::266a7c21-e41c-47ad-a023-83212a5f3115" providerId="AD" clId="Web-{04C7A176-4B59-EB6C-5919-D61B55BDEE69}" dt="2025-01-31T22:01:06.180" v="1139" actId="20577"/>
        <pc:sldMkLst>
          <pc:docMk/>
          <pc:sldMk cId="963555563" sldId="259"/>
        </pc:sldMkLst>
        <pc:spChg chg="mod">
          <ac:chgData name="Sophie France (2404157)" userId="S::2404157@student.uwtsd.ac.uk::266a7c21-e41c-47ad-a023-83212a5f3115" providerId="AD" clId="Web-{04C7A176-4B59-EB6C-5919-D61B55BDEE69}" dt="2025-01-27T11:56:59.101" v="136" actId="1076"/>
          <ac:spMkLst>
            <pc:docMk/>
            <pc:sldMk cId="963555563" sldId="259"/>
            <ac:spMk id="2" creationId="{3D50E58E-69A0-1767-665A-8B72437D761A}"/>
          </ac:spMkLst>
        </pc:spChg>
        <pc:spChg chg="mod">
          <ac:chgData name="Sophie France (2404157)" userId="S::2404157@student.uwtsd.ac.uk::266a7c21-e41c-47ad-a023-83212a5f3115" providerId="AD" clId="Web-{04C7A176-4B59-EB6C-5919-D61B55BDEE69}" dt="2025-01-27T11:52:55.658" v="94"/>
          <ac:spMkLst>
            <pc:docMk/>
            <pc:sldMk cId="963555563" sldId="259"/>
            <ac:spMk id="3" creationId="{4CC3BB8C-B4A0-42D0-5AAE-5ECD103E70E8}"/>
          </ac:spMkLst>
        </pc:spChg>
        <pc:spChg chg="add mod">
          <ac:chgData name="Sophie France (2404157)" userId="S::2404157@student.uwtsd.ac.uk::266a7c21-e41c-47ad-a023-83212a5f3115" providerId="AD" clId="Web-{04C7A176-4B59-EB6C-5919-D61B55BDEE69}" dt="2025-01-27T11:58:14.962" v="185" actId="20577"/>
          <ac:spMkLst>
            <pc:docMk/>
            <pc:sldMk cId="963555563" sldId="259"/>
            <ac:spMk id="5" creationId="{68D818ED-8E87-EE4D-0ADD-6A23DCCA4DCA}"/>
          </ac:spMkLst>
        </pc:spChg>
        <pc:spChg chg="add mod">
          <ac:chgData name="Sophie France (2404157)" userId="S::2404157@student.uwtsd.ac.uk::266a7c21-e41c-47ad-a023-83212a5f3115" providerId="AD" clId="Web-{04C7A176-4B59-EB6C-5919-D61B55BDEE69}" dt="2025-01-31T22:01:06.180" v="1139" actId="20577"/>
          <ac:spMkLst>
            <pc:docMk/>
            <pc:sldMk cId="963555563" sldId="259"/>
            <ac:spMk id="6" creationId="{B0E82268-03BC-7FDF-A20B-F36BD02C16CD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7T11:52:55.642" v="93"/>
          <ac:spMkLst>
            <pc:docMk/>
            <pc:sldMk cId="963555563" sldId="259"/>
            <ac:spMk id="9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7T11:52:55.642" v="93"/>
          <ac:spMkLst>
            <pc:docMk/>
            <pc:sldMk cId="963555563" sldId="259"/>
            <ac:spMk id="11" creationId="{558DA214-7FDA-4C9D-A7CF-9AD725E290E1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27T11:52:55.642" v="93"/>
          <ac:spMkLst>
            <pc:docMk/>
            <pc:sldMk cId="963555563" sldId="259"/>
            <ac:spMk id="13" creationId="{A77F89CE-BF52-4AF5-8B0B-7E9693734EDE}"/>
          </ac:spMkLst>
        </pc:spChg>
        <pc:spChg chg="add">
          <ac:chgData name="Sophie France (2404157)" userId="S::2404157@student.uwtsd.ac.uk::266a7c21-e41c-47ad-a023-83212a5f3115" providerId="AD" clId="Web-{04C7A176-4B59-EB6C-5919-D61B55BDEE69}" dt="2025-01-27T11:52:55.658" v="94"/>
          <ac:spMkLst>
            <pc:docMk/>
            <pc:sldMk cId="963555563" sldId="259"/>
            <ac:spMk id="15" creationId="{09A1C012-8297-4361-ACE8-A2509FB18911}"/>
          </ac:spMkLst>
        </pc:spChg>
        <pc:spChg chg="add">
          <ac:chgData name="Sophie France (2404157)" userId="S::2404157@student.uwtsd.ac.uk::266a7c21-e41c-47ad-a023-83212a5f3115" providerId="AD" clId="Web-{04C7A176-4B59-EB6C-5919-D61B55BDEE69}" dt="2025-01-27T11:52:55.658" v="94"/>
          <ac:spMkLst>
            <pc:docMk/>
            <pc:sldMk cId="963555563" sldId="259"/>
            <ac:spMk id="16" creationId="{4AA13AD3-0A4F-475A-BEBB-DEEFF5C096C3}"/>
          </ac:spMkLst>
        </pc:spChg>
        <pc:spChg chg="add">
          <ac:chgData name="Sophie France (2404157)" userId="S::2404157@student.uwtsd.ac.uk::266a7c21-e41c-47ad-a023-83212a5f3115" providerId="AD" clId="Web-{04C7A176-4B59-EB6C-5919-D61B55BDEE69}" dt="2025-01-27T11:52:55.658" v="94"/>
          <ac:spMkLst>
            <pc:docMk/>
            <pc:sldMk cId="963555563" sldId="259"/>
            <ac:spMk id="17" creationId="{D65E0E3C-32F3-480B-9842-7611BBE2EE9F}"/>
          </ac:spMkLst>
        </pc:spChg>
        <pc:picChg chg="add mod">
          <ac:chgData name="Sophie France (2404157)" userId="S::2404157@student.uwtsd.ac.uk::266a7c21-e41c-47ad-a023-83212a5f3115" providerId="AD" clId="Web-{04C7A176-4B59-EB6C-5919-D61B55BDEE69}" dt="2025-01-27T11:52:59.267" v="95" actId="1076"/>
          <ac:picMkLst>
            <pc:docMk/>
            <pc:sldMk cId="963555563" sldId="259"/>
            <ac:picMk id="4" creationId="{8E83D18E-6469-EAF5-5EAA-A76CEB0128C7}"/>
          </ac:picMkLst>
        </pc:picChg>
      </pc:sldChg>
      <pc:sldChg chg="addSp delSp modSp mod setBg">
        <pc:chgData name="Sophie France (2404157)" userId="S::2404157@student.uwtsd.ac.uk::266a7c21-e41c-47ad-a023-83212a5f3115" providerId="AD" clId="Web-{04C7A176-4B59-EB6C-5919-D61B55BDEE69}" dt="2025-01-27T15:32:12.709" v="315" actId="1076"/>
        <pc:sldMkLst>
          <pc:docMk/>
          <pc:sldMk cId="3694497533" sldId="260"/>
        </pc:sldMkLst>
        <pc:spChg chg="mod">
          <ac:chgData name="Sophie France (2404157)" userId="S::2404157@student.uwtsd.ac.uk::266a7c21-e41c-47ad-a023-83212a5f3115" providerId="AD" clId="Web-{04C7A176-4B59-EB6C-5919-D61B55BDEE69}" dt="2025-01-27T11:55:45.943" v="130"/>
          <ac:spMkLst>
            <pc:docMk/>
            <pc:sldMk cId="3694497533" sldId="260"/>
            <ac:spMk id="2" creationId="{70E63DAD-F7BF-8DE5-E210-AFB29C97B55E}"/>
          </ac:spMkLst>
        </pc:spChg>
        <pc:spChg chg="add mod">
          <ac:chgData name="Sophie France (2404157)" userId="S::2404157@student.uwtsd.ac.uk::266a7c21-e41c-47ad-a023-83212a5f3115" providerId="AD" clId="Web-{04C7A176-4B59-EB6C-5919-D61B55BDEE69}" dt="2025-01-27T15:32:12.709" v="315" actId="1076"/>
          <ac:spMkLst>
            <pc:docMk/>
            <pc:sldMk cId="3694497533" sldId="260"/>
            <ac:spMk id="3" creationId="{07D21635-3667-C58A-DD4F-E5B388B238AC}"/>
          </ac:spMkLst>
        </pc:spChg>
        <pc:spChg chg="del mod">
          <ac:chgData name="Sophie France (2404157)" userId="S::2404157@student.uwtsd.ac.uk::266a7c21-e41c-47ad-a023-83212a5f3115" providerId="AD" clId="Web-{04C7A176-4B59-EB6C-5919-D61B55BDEE69}" dt="2025-01-27T11:55:35.349" v="129"/>
          <ac:spMkLst>
            <pc:docMk/>
            <pc:sldMk cId="3694497533" sldId="260"/>
            <ac:spMk id="3" creationId="{C3C88292-D8B6-9AE3-DC85-5F3015FFEC79}"/>
          </ac:spMkLst>
        </pc:spChg>
        <pc:spChg chg="add mod">
          <ac:chgData name="Sophie France (2404157)" userId="S::2404157@student.uwtsd.ac.uk::266a7c21-e41c-47ad-a023-83212a5f3115" providerId="AD" clId="Web-{04C7A176-4B59-EB6C-5919-D61B55BDEE69}" dt="2025-01-27T15:27:07.058" v="254" actId="20577"/>
          <ac:spMkLst>
            <pc:docMk/>
            <pc:sldMk cId="3694497533" sldId="260"/>
            <ac:spMk id="8" creationId="{D07CCF25-EC93-A74B-1FDB-0F7747834E32}"/>
          </ac:spMkLst>
        </pc:spChg>
        <pc:spChg chg="add">
          <ac:chgData name="Sophie France (2404157)" userId="S::2404157@student.uwtsd.ac.uk::266a7c21-e41c-47ad-a023-83212a5f3115" providerId="AD" clId="Web-{04C7A176-4B59-EB6C-5919-D61B55BDEE69}" dt="2025-01-27T11:55:45.943" v="130"/>
          <ac:spMkLst>
            <pc:docMk/>
            <pc:sldMk cId="3694497533" sldId="260"/>
            <ac:spMk id="11" creationId="{EB6D1D7F-141C-4D8E-BFBA-D95B68E16385}"/>
          </ac:spMkLst>
        </pc:spChg>
        <pc:spChg chg="add">
          <ac:chgData name="Sophie France (2404157)" userId="S::2404157@student.uwtsd.ac.uk::266a7c21-e41c-47ad-a023-83212a5f3115" providerId="AD" clId="Web-{04C7A176-4B59-EB6C-5919-D61B55BDEE69}" dt="2025-01-27T11:55:45.943" v="130"/>
          <ac:spMkLst>
            <pc:docMk/>
            <pc:sldMk cId="3694497533" sldId="260"/>
            <ac:spMk id="13" creationId="{558DA214-7FDA-4C9D-A7CF-9AD725E290E1}"/>
          </ac:spMkLst>
        </pc:spChg>
        <pc:spChg chg="add">
          <ac:chgData name="Sophie France (2404157)" userId="S::2404157@student.uwtsd.ac.uk::266a7c21-e41c-47ad-a023-83212a5f3115" providerId="AD" clId="Web-{04C7A176-4B59-EB6C-5919-D61B55BDEE69}" dt="2025-01-27T11:55:45.943" v="130"/>
          <ac:spMkLst>
            <pc:docMk/>
            <pc:sldMk cId="3694497533" sldId="260"/>
            <ac:spMk id="15" creationId="{A77F89CE-BF52-4AF5-8B0B-7E9693734EDE}"/>
          </ac:spMkLst>
        </pc:spChg>
        <pc:picChg chg="add mod ord">
          <ac:chgData name="Sophie France (2404157)" userId="S::2404157@student.uwtsd.ac.uk::266a7c21-e41c-47ad-a023-83212a5f3115" providerId="AD" clId="Web-{04C7A176-4B59-EB6C-5919-D61B55BDEE69}" dt="2025-01-27T11:55:45.943" v="130"/>
          <ac:picMkLst>
            <pc:docMk/>
            <pc:sldMk cId="3694497533" sldId="260"/>
            <ac:picMk id="4" creationId="{0F4ECFBB-0FCF-FE92-D892-6808C45CE0EA}"/>
          </ac:picMkLst>
        </pc:picChg>
      </pc:sldChg>
      <pc:sldChg chg="del">
        <pc:chgData name="Sophie France (2404157)" userId="S::2404157@student.uwtsd.ac.uk::266a7c21-e41c-47ad-a023-83212a5f3115" providerId="AD" clId="Web-{04C7A176-4B59-EB6C-5919-D61B55BDEE69}" dt="2025-01-22T17:25:19.085" v="30"/>
        <pc:sldMkLst>
          <pc:docMk/>
          <pc:sldMk cId="915708903" sldId="261"/>
        </pc:sldMkLst>
      </pc:sldChg>
      <pc:sldChg chg="del">
        <pc:chgData name="Sophie France (2404157)" userId="S::2404157@student.uwtsd.ac.uk::266a7c21-e41c-47ad-a023-83212a5f3115" providerId="AD" clId="Web-{04C7A176-4B59-EB6C-5919-D61B55BDEE69}" dt="2025-01-22T17:20:03.373" v="1"/>
        <pc:sldMkLst>
          <pc:docMk/>
          <pc:sldMk cId="945903671" sldId="262"/>
        </pc:sldMkLst>
      </pc:sldChg>
      <pc:sldChg chg="modSp">
        <pc:chgData name="Sophie France (2404157)" userId="S::2404157@student.uwtsd.ac.uk::266a7c21-e41c-47ad-a023-83212a5f3115" providerId="AD" clId="Web-{04C7A176-4B59-EB6C-5919-D61B55BDEE69}" dt="2025-02-03T13:38:04.924" v="2908" actId="20577"/>
        <pc:sldMkLst>
          <pc:docMk/>
          <pc:sldMk cId="2012013734" sldId="263"/>
        </pc:sldMkLst>
        <pc:spChg chg="mod">
          <ac:chgData name="Sophie France (2404157)" userId="S::2404157@student.uwtsd.ac.uk::266a7c21-e41c-47ad-a023-83212a5f3115" providerId="AD" clId="Web-{04C7A176-4B59-EB6C-5919-D61B55BDEE69}" dt="2025-02-03T13:38:04.924" v="2908" actId="20577"/>
          <ac:spMkLst>
            <pc:docMk/>
            <pc:sldMk cId="2012013734" sldId="263"/>
            <ac:spMk id="3" creationId="{F04076D4-2112-C104-9CAE-66967ECD3F1E}"/>
          </ac:spMkLst>
        </pc:spChg>
      </pc:sldChg>
      <pc:sldChg chg="del">
        <pc:chgData name="Sophie France (2404157)" userId="S::2404157@student.uwtsd.ac.uk::266a7c21-e41c-47ad-a023-83212a5f3115" providerId="AD" clId="Web-{04C7A176-4B59-EB6C-5919-D61B55BDEE69}" dt="2025-01-22T17:25:12.678" v="29"/>
        <pc:sldMkLst>
          <pc:docMk/>
          <pc:sldMk cId="2720626648" sldId="268"/>
        </pc:sldMkLst>
      </pc:sldChg>
      <pc:sldChg chg="del">
        <pc:chgData name="Sophie France (2404157)" userId="S::2404157@student.uwtsd.ac.uk::266a7c21-e41c-47ad-a023-83212a5f3115" providerId="AD" clId="Web-{04C7A176-4B59-EB6C-5919-D61B55BDEE69}" dt="2025-01-27T11:51:05.640" v="86"/>
        <pc:sldMkLst>
          <pc:docMk/>
          <pc:sldMk cId="448168629" sldId="269"/>
        </pc:sldMkLst>
      </pc:sldChg>
      <pc:sldChg chg="addSp delSp modSp mod setBg">
        <pc:chgData name="Sophie France (2404157)" userId="S::2404157@student.uwtsd.ac.uk::266a7c21-e41c-47ad-a023-83212a5f3115" providerId="AD" clId="Web-{04C7A176-4B59-EB6C-5919-D61B55BDEE69}" dt="2025-02-03T11:06:45.906" v="1902" actId="20577"/>
        <pc:sldMkLst>
          <pc:docMk/>
          <pc:sldMk cId="67653577" sldId="270"/>
        </pc:sldMkLst>
        <pc:spChg chg="mod">
          <ac:chgData name="Sophie France (2404157)" userId="S::2404157@student.uwtsd.ac.uk::266a7c21-e41c-47ad-a023-83212a5f3115" providerId="AD" clId="Web-{04C7A176-4B59-EB6C-5919-D61B55BDEE69}" dt="2025-01-31T22:18:00.958" v="1306" actId="20577"/>
          <ac:spMkLst>
            <pc:docMk/>
            <pc:sldMk cId="67653577" sldId="270"/>
            <ac:spMk id="2" creationId="{91698EDA-0023-BFEB-4A86-978229E7C16E}"/>
          </ac:spMkLst>
        </pc:spChg>
        <pc:spChg chg="del">
          <ac:chgData name="Sophie France (2404157)" userId="S::2404157@student.uwtsd.ac.uk::266a7c21-e41c-47ad-a023-83212a5f3115" providerId="AD" clId="Web-{04C7A176-4B59-EB6C-5919-D61B55BDEE69}" dt="2025-01-31T22:08:06.863" v="1160"/>
          <ac:spMkLst>
            <pc:docMk/>
            <pc:sldMk cId="67653577" sldId="270"/>
            <ac:spMk id="3" creationId="{D34BE6B5-4300-C140-2D58-DBD038B8910F}"/>
          </ac:spMkLst>
        </pc:spChg>
        <pc:spChg chg="add mod">
          <ac:chgData name="Sophie France (2404157)" userId="S::2404157@student.uwtsd.ac.uk::266a7c21-e41c-47ad-a023-83212a5f3115" providerId="AD" clId="Web-{04C7A176-4B59-EB6C-5919-D61B55BDEE69}" dt="2025-02-03T11:06:45.906" v="1902" actId="20577"/>
          <ac:spMkLst>
            <pc:docMk/>
            <pc:sldMk cId="67653577" sldId="270"/>
            <ac:spMk id="6" creationId="{1285A47D-5283-432F-F218-7E80C7449DAC}"/>
          </ac:spMkLst>
        </pc:spChg>
        <pc:spChg chg="add del mod">
          <ac:chgData name="Sophie France (2404157)" userId="S::2404157@student.uwtsd.ac.uk::266a7c21-e41c-47ad-a023-83212a5f3115" providerId="AD" clId="Web-{04C7A176-4B59-EB6C-5919-D61B55BDEE69}" dt="2025-01-31T22:12:52.792" v="1211"/>
          <ac:spMkLst>
            <pc:docMk/>
            <pc:sldMk cId="67653577" sldId="270"/>
            <ac:spMk id="7" creationId="{9E66BCB9-6C6C-36F6-1F9D-78B475823749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31T22:09:48.381" v="1164"/>
          <ac:spMkLst>
            <pc:docMk/>
            <pc:sldMk cId="67653577" sldId="270"/>
            <ac:spMk id="8" creationId="{9B7F7B58-54CA-C4FD-14A2-A02A659437B1}"/>
          </ac:spMkLst>
        </pc:spChg>
        <pc:spChg chg="add del mod">
          <ac:chgData name="Sophie France (2404157)" userId="S::2404157@student.uwtsd.ac.uk::266a7c21-e41c-47ad-a023-83212a5f3115" providerId="AD" clId="Web-{04C7A176-4B59-EB6C-5919-D61B55BDEE69}" dt="2025-01-31T22:15:24.532" v="1263"/>
          <ac:spMkLst>
            <pc:docMk/>
            <pc:sldMk cId="67653577" sldId="270"/>
            <ac:spMk id="9" creationId="{FDD97643-F862-ED98-9091-3A8E93F2768F}"/>
          </ac:spMkLst>
        </pc:spChg>
        <pc:spChg chg="add del mod">
          <ac:chgData name="Sophie France (2404157)" userId="S::2404157@student.uwtsd.ac.uk::266a7c21-e41c-47ad-a023-83212a5f3115" providerId="AD" clId="Web-{04C7A176-4B59-EB6C-5919-D61B55BDEE69}" dt="2025-01-31T22:15:48.736" v="1266"/>
          <ac:spMkLst>
            <pc:docMk/>
            <pc:sldMk cId="67653577" sldId="270"/>
            <ac:spMk id="10" creationId="{6367DD5F-8C91-D579-52B8-F807F89ACD2F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31T22:10:05.491" v="1165"/>
          <ac:spMkLst>
            <pc:docMk/>
            <pc:sldMk cId="67653577" sldId="270"/>
            <ac:spMk id="11" creationId="{EB6D1D7F-141C-4D8E-BFBA-D95B68E16385}"/>
          </ac:spMkLst>
        </pc:spChg>
        <pc:spChg chg="add del mod">
          <ac:chgData name="Sophie France (2404157)" userId="S::2404157@student.uwtsd.ac.uk::266a7c21-e41c-47ad-a023-83212a5f3115" providerId="AD" clId="Web-{04C7A176-4B59-EB6C-5919-D61B55BDEE69}" dt="2025-01-31T22:17:03.316" v="1293"/>
          <ac:spMkLst>
            <pc:docMk/>
            <pc:sldMk cId="67653577" sldId="270"/>
            <ac:spMk id="12" creationId="{ED374ED6-37ED-690D-FAD9-36A7FE69E90C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31T22:10:05.491" v="1165"/>
          <ac:spMkLst>
            <pc:docMk/>
            <pc:sldMk cId="67653577" sldId="270"/>
            <ac:spMk id="13" creationId="{725EFA61-F0F8-4F4A-B750-81EE924F1D78}"/>
          </ac:spMkLst>
        </pc:spChg>
        <pc:spChg chg="add del mod">
          <ac:chgData name="Sophie France (2404157)" userId="S::2404157@student.uwtsd.ac.uk::266a7c21-e41c-47ad-a023-83212a5f3115" providerId="AD" clId="Web-{04C7A176-4B59-EB6C-5919-D61B55BDEE69}" dt="2025-01-31T22:17:01.254" v="1292"/>
          <ac:spMkLst>
            <pc:docMk/>
            <pc:sldMk cId="67653577" sldId="270"/>
            <ac:spMk id="14" creationId="{607F40EB-F8A9-6095-DE9C-B092526EADD4}"/>
          </ac:spMkLst>
        </pc:spChg>
        <pc:spChg chg="add mod">
          <ac:chgData name="Sophie France (2404157)" userId="S::2404157@student.uwtsd.ac.uk::266a7c21-e41c-47ad-a023-83212a5f3115" providerId="AD" clId="Web-{04C7A176-4B59-EB6C-5919-D61B55BDEE69}" dt="2025-01-31T22:10:39.008" v="1167"/>
          <ac:spMkLst>
            <pc:docMk/>
            <pc:sldMk cId="67653577" sldId="270"/>
            <ac:spMk id="17" creationId="{CD1FC405-1C87-1BFE-66C2-B1911693854E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31T22:10:39.008" v="1167"/>
          <ac:spMkLst>
            <pc:docMk/>
            <pc:sldMk cId="67653577" sldId="270"/>
            <ac:spMk id="20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1-31T22:10:39.008" v="1167"/>
          <ac:spMkLst>
            <pc:docMk/>
            <pc:sldMk cId="67653577" sldId="270"/>
            <ac:spMk id="22" creationId="{725EFA61-F0F8-4F4A-B750-81EE924F1D78}"/>
          </ac:spMkLst>
        </pc:spChg>
        <pc:spChg chg="add">
          <ac:chgData name="Sophie France (2404157)" userId="S::2404157@student.uwtsd.ac.uk::266a7c21-e41c-47ad-a023-83212a5f3115" providerId="AD" clId="Web-{04C7A176-4B59-EB6C-5919-D61B55BDEE69}" dt="2025-01-31T22:10:39.008" v="1167"/>
          <ac:spMkLst>
            <pc:docMk/>
            <pc:sldMk cId="67653577" sldId="270"/>
            <ac:spMk id="27" creationId="{EB6D1D7F-141C-4D8E-BFBA-D95B68E16385}"/>
          </ac:spMkLst>
        </pc:spChg>
        <pc:spChg chg="add">
          <ac:chgData name="Sophie France (2404157)" userId="S::2404157@student.uwtsd.ac.uk::266a7c21-e41c-47ad-a023-83212a5f3115" providerId="AD" clId="Web-{04C7A176-4B59-EB6C-5919-D61B55BDEE69}" dt="2025-01-31T22:10:39.008" v="1167"/>
          <ac:spMkLst>
            <pc:docMk/>
            <pc:sldMk cId="67653577" sldId="270"/>
            <ac:spMk id="29" creationId="{B7B54865-0417-4422-B63B-3E74C04CD741}"/>
          </ac:spMkLst>
        </pc:spChg>
        <pc:picChg chg="add del mod ord">
          <ac:chgData name="Sophie France (2404157)" userId="S::2404157@student.uwtsd.ac.uk::266a7c21-e41c-47ad-a023-83212a5f3115" providerId="AD" clId="Web-{04C7A176-4B59-EB6C-5919-D61B55BDEE69}" dt="2025-01-31T22:10:09.741" v="1166"/>
          <ac:picMkLst>
            <pc:docMk/>
            <pc:sldMk cId="67653577" sldId="270"/>
            <ac:picMk id="4" creationId="{024A2731-0558-2CCD-8FE4-B881598B2EDC}"/>
          </ac:picMkLst>
        </pc:picChg>
        <pc:picChg chg="add mod ord">
          <ac:chgData name="Sophie France (2404157)" userId="S::2404157@student.uwtsd.ac.uk::266a7c21-e41c-47ad-a023-83212a5f3115" providerId="AD" clId="Web-{04C7A176-4B59-EB6C-5919-D61B55BDEE69}" dt="2025-01-31T22:11:05.024" v="1170" actId="14100"/>
          <ac:picMkLst>
            <pc:docMk/>
            <pc:sldMk cId="67653577" sldId="270"/>
            <ac:picMk id="5" creationId="{E498FECD-01E6-80D0-A653-A519A19139F9}"/>
          </ac:picMkLst>
        </pc:picChg>
      </pc:sldChg>
      <pc:sldChg chg="modSp">
        <pc:chgData name="Sophie France (2404157)" userId="S::2404157@student.uwtsd.ac.uk::266a7c21-e41c-47ad-a023-83212a5f3115" providerId="AD" clId="Web-{04C7A176-4B59-EB6C-5919-D61B55BDEE69}" dt="2025-01-27T11:54:16.894" v="124" actId="20577"/>
        <pc:sldMkLst>
          <pc:docMk/>
          <pc:sldMk cId="1935469223" sldId="271"/>
        </pc:sldMkLst>
        <pc:spChg chg="mod">
          <ac:chgData name="Sophie France (2404157)" userId="S::2404157@student.uwtsd.ac.uk::266a7c21-e41c-47ad-a023-83212a5f3115" providerId="AD" clId="Web-{04C7A176-4B59-EB6C-5919-D61B55BDEE69}" dt="2025-01-27T11:54:16.894" v="124" actId="20577"/>
          <ac:spMkLst>
            <pc:docMk/>
            <pc:sldMk cId="1935469223" sldId="271"/>
            <ac:spMk id="3" creationId="{D34BE6B5-4300-C140-2D58-DBD038B8910F}"/>
          </ac:spMkLst>
        </pc:spChg>
      </pc:sldChg>
      <pc:sldChg chg="addSp delSp modSp mod setBg">
        <pc:chgData name="Sophie France (2404157)" userId="S::2404157@student.uwtsd.ac.uk::266a7c21-e41c-47ad-a023-83212a5f3115" providerId="AD" clId="Web-{04C7A176-4B59-EB6C-5919-D61B55BDEE69}" dt="2025-02-03T11:48:36.411" v="2540"/>
        <pc:sldMkLst>
          <pc:docMk/>
          <pc:sldMk cId="3353983572" sldId="274"/>
        </pc:sldMkLst>
        <pc:spChg chg="mod">
          <ac:chgData name="Sophie France (2404157)" userId="S::2404157@student.uwtsd.ac.uk::266a7c21-e41c-47ad-a023-83212a5f3115" providerId="AD" clId="Web-{04C7A176-4B59-EB6C-5919-D61B55BDEE69}" dt="2025-02-03T11:37:00.560" v="2500"/>
          <ac:spMkLst>
            <pc:docMk/>
            <pc:sldMk cId="3353983572" sldId="274"/>
            <ac:spMk id="2" creationId="{F657DC28-6D81-7E5D-AA4D-338BE36CCF74}"/>
          </ac:spMkLst>
        </pc:spChg>
        <pc:spChg chg="mod ord">
          <ac:chgData name="Sophie France (2404157)" userId="S::2404157@student.uwtsd.ac.uk::266a7c21-e41c-47ad-a023-83212a5f3115" providerId="AD" clId="Web-{04C7A176-4B59-EB6C-5919-D61B55BDEE69}" dt="2025-02-03T11:45:43.718" v="2531" actId="20577"/>
          <ac:spMkLst>
            <pc:docMk/>
            <pc:sldMk cId="3353983572" sldId="274"/>
            <ac:spMk id="3" creationId="{F04076D4-2112-C104-9CAE-66967ECD3F1E}"/>
          </ac:spMkLst>
        </pc:spChg>
        <pc:spChg chg="add del mod">
          <ac:chgData name="Sophie France (2404157)" userId="S::2404157@student.uwtsd.ac.uk::266a7c21-e41c-47ad-a023-83212a5f3115" providerId="AD" clId="Web-{04C7A176-4B59-EB6C-5919-D61B55BDEE69}" dt="2025-02-03T11:48:36.411" v="2540"/>
          <ac:spMkLst>
            <pc:docMk/>
            <pc:sldMk cId="3353983572" sldId="274"/>
            <ac:spMk id="5" creationId="{0A3193EA-AA72-39B1-92F5-E1E7A1A182F4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2-03T11:37:00.560" v="2500"/>
          <ac:spMkLst>
            <pc:docMk/>
            <pc:sldMk cId="3353983572" sldId="274"/>
            <ac:spMk id="9" creationId="{EB6D1D7F-141C-4D8E-BFBA-D95B68E16385}"/>
          </ac:spMkLst>
        </pc:spChg>
        <pc:spChg chg="add del">
          <ac:chgData name="Sophie France (2404157)" userId="S::2404157@student.uwtsd.ac.uk::266a7c21-e41c-47ad-a023-83212a5f3115" providerId="AD" clId="Web-{04C7A176-4B59-EB6C-5919-D61B55BDEE69}" dt="2025-02-03T11:37:00.560" v="2500"/>
          <ac:spMkLst>
            <pc:docMk/>
            <pc:sldMk cId="3353983572" sldId="274"/>
            <ac:spMk id="11" creationId="{245B42B6-26F8-4E25-839B-FB38F13BEFFC}"/>
          </ac:spMkLst>
        </pc:spChg>
        <pc:picChg chg="add mod">
          <ac:chgData name="Sophie France (2404157)" userId="S::2404157@student.uwtsd.ac.uk::266a7c21-e41c-47ad-a023-83212a5f3115" providerId="AD" clId="Web-{04C7A176-4B59-EB6C-5919-D61B55BDEE69}" dt="2025-02-03T11:37:39.952" v="2508" actId="1076"/>
          <ac:picMkLst>
            <pc:docMk/>
            <pc:sldMk cId="3353983572" sldId="274"/>
            <ac:picMk id="4" creationId="{06547F1D-2E8E-1716-C60A-8974854A6538}"/>
          </ac:picMkLst>
        </pc:picChg>
      </pc:sldChg>
      <pc:sldChg chg="del">
        <pc:chgData name="Sophie France (2404157)" userId="S::2404157@student.uwtsd.ac.uk::266a7c21-e41c-47ad-a023-83212a5f3115" providerId="AD" clId="Web-{04C7A176-4B59-EB6C-5919-D61B55BDEE69}" dt="2025-01-30T10:51:46.622" v="1061"/>
        <pc:sldMkLst>
          <pc:docMk/>
          <pc:sldMk cId="1818493032" sldId="281"/>
        </pc:sldMkLst>
      </pc:sldChg>
      <pc:sldChg chg="modSp add ord replId">
        <pc:chgData name="Sophie France (2404157)" userId="S::2404157@student.uwtsd.ac.uk::266a7c21-e41c-47ad-a023-83212a5f3115" providerId="AD" clId="Web-{04C7A176-4B59-EB6C-5919-D61B55BDEE69}" dt="2025-01-27T11:51:42.016" v="90" actId="20577"/>
        <pc:sldMkLst>
          <pc:docMk/>
          <pc:sldMk cId="116734051" sldId="283"/>
        </pc:sldMkLst>
        <pc:spChg chg="mod">
          <ac:chgData name="Sophie France (2404157)" userId="S::2404157@student.uwtsd.ac.uk::266a7c21-e41c-47ad-a023-83212a5f3115" providerId="AD" clId="Web-{04C7A176-4B59-EB6C-5919-D61B55BDEE69}" dt="2025-01-27T11:51:42.016" v="90" actId="20577"/>
          <ac:spMkLst>
            <pc:docMk/>
            <pc:sldMk cId="116734051" sldId="283"/>
            <ac:spMk id="3" creationId="{D34BE6B5-4300-C140-2D58-DBD038B8910F}"/>
          </ac:spMkLst>
        </pc:spChg>
      </pc:sldChg>
      <pc:sldChg chg="modSp new">
        <pc:chgData name="Sophie France (2404157)" userId="S::2404157@student.uwtsd.ac.uk::266a7c21-e41c-47ad-a023-83212a5f3115" providerId="AD" clId="Web-{04C7A176-4B59-EB6C-5919-D61B55BDEE69}" dt="2025-01-28T15:12:27.659" v="539" actId="20577"/>
        <pc:sldMkLst>
          <pc:docMk/>
          <pc:sldMk cId="1815180525" sldId="284"/>
        </pc:sldMkLst>
        <pc:spChg chg="mod">
          <ac:chgData name="Sophie France (2404157)" userId="S::2404157@student.uwtsd.ac.uk::266a7c21-e41c-47ad-a023-83212a5f3115" providerId="AD" clId="Web-{04C7A176-4B59-EB6C-5919-D61B55BDEE69}" dt="2025-01-27T15:24:04.474" v="218" actId="20577"/>
          <ac:spMkLst>
            <pc:docMk/>
            <pc:sldMk cId="1815180525" sldId="284"/>
            <ac:spMk id="2" creationId="{98A60018-B245-FFF4-C4ED-94F8AE9C4F48}"/>
          </ac:spMkLst>
        </pc:spChg>
        <pc:spChg chg="mod">
          <ac:chgData name="Sophie France (2404157)" userId="S::2404157@student.uwtsd.ac.uk::266a7c21-e41c-47ad-a023-83212a5f3115" providerId="AD" clId="Web-{04C7A176-4B59-EB6C-5919-D61B55BDEE69}" dt="2025-01-28T15:12:27.659" v="539" actId="20577"/>
          <ac:spMkLst>
            <pc:docMk/>
            <pc:sldMk cId="1815180525" sldId="284"/>
            <ac:spMk id="3" creationId="{D6B9E899-F7D6-CAD4-FAFD-455DEE8DD7D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3/11/2025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32899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3/11/2025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58454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3/11/2025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81074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3/11/2025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3255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3/11/2025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071245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3/11/2025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42525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45485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3/11/2025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140199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3/11/2025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8686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3/11/2025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61551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3/11/2025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77859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3/11/2025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33794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29" r:id="rId6"/>
    <p:sldLayoutId id="2147483725" r:id="rId7"/>
    <p:sldLayoutId id="2147483726" r:id="rId8"/>
    <p:sldLayoutId id="2147483727" r:id="rId9"/>
    <p:sldLayoutId id="2147483728" r:id="rId10"/>
    <p:sldLayoutId id="214748373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ainmanagespecialists.com/blog/recognizing-the-signs-of-spinal-stenosis" TargetMode="External"/><Relationship Id="rId3" Type="http://schemas.openxmlformats.org/officeDocument/2006/relationships/hyperlink" Target="https://www.louisianapain.com/blog/what-to-know-about-spinal-stenosis" TargetMode="External"/><Relationship Id="rId7" Type="http://schemas.openxmlformats.org/officeDocument/2006/relationships/hyperlink" Target="https://www.kenhub.com/en/library/anatomy/intervertebral-foramen" TargetMode="External"/><Relationship Id="rId2" Type="http://schemas.openxmlformats.org/officeDocument/2006/relationships/hyperlink" Target="https://ckphysio.co.uk/blog/what-are-the-most-common-sports-injuri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radiopaedia.org/cases/cervical-spine-lines" TargetMode="External"/><Relationship Id="rId11" Type="http://schemas.openxmlformats.org/officeDocument/2006/relationships/hyperlink" Target="https://soccerinteraction.com/hamstring-injury" TargetMode="External"/><Relationship Id="rId5" Type="http://schemas.openxmlformats.org/officeDocument/2006/relationships/hyperlink" Target="https://vocal.media/petlife/how-to-regain-your-confidence-after-falling-off-a-horse" TargetMode="External"/><Relationship Id="rId10" Type="http://schemas.openxmlformats.org/officeDocument/2006/relationships/hyperlink" Target="https://www.kilkennyphysioclinic.com/conditions-we-treat/sports-injuries/acute-muscle-strain-or-ligament-strain/hamstring-strain/" TargetMode="External"/><Relationship Id="rId4" Type="http://schemas.openxmlformats.org/officeDocument/2006/relationships/hyperlink" Target="https://www.springboks.rugby/news-features/articles/2021/11/21/springbok-women-impress-in-victory-over-england-u20/" TargetMode="External"/><Relationship Id="rId9" Type="http://schemas.openxmlformats.org/officeDocument/2006/relationships/hyperlink" Target="https://www.hopkinsmedicine.org/health/treatment-tests-and-therapies/thoracic-epidural-injection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emanticscholar.org/paper/The-Dilemmas-of-a-Scaphoid-Fracture%3A-A-Difficult-Nishihara/838ba4c61e67eb1284f7f49bd8179708f4106dc3/figure/4" TargetMode="External"/><Relationship Id="rId3" Type="http://schemas.openxmlformats.org/officeDocument/2006/relationships/hyperlink" Target="https://www.physioprescription.com/hamstring-injury-explained-heal-fast-strong/" TargetMode="External"/><Relationship Id="rId7" Type="http://schemas.openxmlformats.org/officeDocument/2006/relationships/hyperlink" Target="https://www.guildfordspectrum.co.uk/extra-activities/playball/" TargetMode="External"/><Relationship Id="rId2" Type="http://schemas.openxmlformats.org/officeDocument/2006/relationships/hyperlink" Target="https://drhoustonanderson.com/active-static-stretching-stubborn-hamstring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xosa.com/scaphoid-fractures/" TargetMode="External"/><Relationship Id="rId5" Type="http://schemas.openxmlformats.org/officeDocument/2006/relationships/hyperlink" Target="https://www.sportsinjuryclinic.net/sport-injuries/thigh-pain/back-thigh/pulled-hamstring-exercises" TargetMode="External"/><Relationship Id="rId4" Type="http://schemas.openxmlformats.org/officeDocument/2006/relationships/hyperlink" Target="https://wikism.org/Hamstring_Strain" TargetMode="External"/><Relationship Id="rId9" Type="http://schemas.openxmlformats.org/officeDocument/2006/relationships/hyperlink" Target="https://www.orthobullets.com/hand/12119/scaphoid-nonunion-advanced-collapse-sna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AB109E1-45E3-4986-9663-C3EAAC04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DEE9D42-BBE7-4427-9BC3-971CE96F1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6441"/>
            <a:ext cx="12188952" cy="39521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1" y="1240403"/>
            <a:ext cx="5943600" cy="2941983"/>
          </a:xfrm>
        </p:spPr>
        <p:txBody>
          <a:bodyPr anchor="ctr">
            <a:normAutofit/>
          </a:bodyPr>
          <a:lstStyle/>
          <a:p>
            <a:pPr algn="l"/>
            <a:r>
              <a:rPr lang="en-US" sz="4800">
                <a:latin typeface="Calibri"/>
                <a:ea typeface="Calibri"/>
                <a:cs typeface="Calibri"/>
              </a:rPr>
              <a:t>Sports and Exercise Injuries Presentation BMST 4004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0120" y="5206247"/>
            <a:ext cx="10268712" cy="101357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91000"/>
              </a:lnSpc>
            </a:pPr>
            <a:r>
              <a:rPr lang="en-US" sz="1200" dirty="0">
                <a:solidFill>
                  <a:schemeClr val="tx1"/>
                </a:solidFill>
              </a:rPr>
              <a:t>By Sophie France</a:t>
            </a:r>
          </a:p>
          <a:p>
            <a:pPr algn="l">
              <a:lnSpc>
                <a:spcPct val="91000"/>
              </a:lnSpc>
            </a:pPr>
            <a:r>
              <a:rPr lang="en-US" sz="1200" dirty="0">
                <a:solidFill>
                  <a:schemeClr val="tx1"/>
                </a:solidFill>
              </a:rPr>
              <a:t>2404157</a:t>
            </a:r>
          </a:p>
          <a:p>
            <a:pPr algn="l">
              <a:lnSpc>
                <a:spcPct val="91000"/>
              </a:lnSpc>
            </a:pPr>
            <a:r>
              <a:rPr lang="en-US" sz="1200" dirty="0">
                <a:solidFill>
                  <a:schemeClr val="tx1"/>
                </a:solidFill>
              </a:rPr>
              <a:t>Sports and Exercise Therapy</a:t>
            </a:r>
          </a:p>
        </p:txBody>
      </p:sp>
      <p:pic>
        <p:nvPicPr>
          <p:cNvPr id="5" name="Picture 4" descr="What Are The Most Common Sports Injuries?">
            <a:extLst>
              <a:ext uri="{FF2B5EF4-FFF2-40B4-BE49-F238E27FC236}">
                <a16:creationId xmlns:a16="http://schemas.microsoft.com/office/drawing/2014/main" id="{5076D33C-8017-BA48-4DB8-287268D82E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760" b="2"/>
          <a:stretch/>
        </p:blipFill>
        <p:spPr>
          <a:xfrm>
            <a:off x="7533136" y="646441"/>
            <a:ext cx="4658863" cy="395218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3CBA5AF-9C1F-76D9-23C5-3270746260BD}"/>
              </a:ext>
            </a:extLst>
          </p:cNvPr>
          <p:cNvSpPr txBox="1"/>
          <p:nvPr/>
        </p:nvSpPr>
        <p:spPr>
          <a:xfrm>
            <a:off x="11231592" y="27813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1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B7B54865-0417-4422-B63B-3E74C04CD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64432"/>
            <a:ext cx="6255757" cy="206085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448A7E-1292-90AF-A6AC-3F257CDF5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90599"/>
            <a:ext cx="4857751" cy="1563989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5100" dirty="0">
                <a:solidFill>
                  <a:schemeClr val="tx1"/>
                </a:solidFill>
              </a:rPr>
              <a:t>Spinal stenosis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EE30B7-D9DB-82E6-0701-D21F8AA06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3071909"/>
            <a:ext cx="4924426" cy="2795492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3D05C5F-25D9-DA49-6822-0B38B57922FB}"/>
              </a:ext>
            </a:extLst>
          </p:cNvPr>
          <p:cNvSpPr txBox="1"/>
          <p:nvPr/>
        </p:nvSpPr>
        <p:spPr>
          <a:xfrm>
            <a:off x="8946" y="2883139"/>
            <a:ext cx="6242328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 dirty="0"/>
              <a:t>What is it and what causes it? (aetiology)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Spinal stenosis is the loss of space between vertebral bones and leads the disk being pushed into the spinal canal</a:t>
            </a:r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r>
              <a:rPr lang="en-US" dirty="0"/>
              <a:t>Spinal stenosis can be congenital or acquired</a:t>
            </a:r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r>
              <a:rPr lang="en-US" dirty="0"/>
              <a:t>Can be present in cervical, thoracic (rare) and lumbar spine:</a:t>
            </a:r>
          </a:p>
          <a:p>
            <a:r>
              <a:rPr lang="en-US" dirty="0"/>
              <a:t>&gt;mono-segmental/ multi-segmental </a:t>
            </a:r>
          </a:p>
          <a:p>
            <a:r>
              <a:rPr lang="en-US" dirty="0"/>
              <a:t>&gt;bilateral/ unilateral </a:t>
            </a:r>
          </a:p>
          <a:p>
            <a:r>
              <a:rPr lang="en-US" dirty="0"/>
              <a:t>(Melancia 2014) </a:t>
            </a:r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endParaRPr lang="en-US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endParaRPr lang="en-US" dirty="0"/>
          </a:p>
        </p:txBody>
      </p:sp>
      <p:pic>
        <p:nvPicPr>
          <p:cNvPr id="5" name="Picture 4" descr="What to Know About Spinal Stenosis: Louisiana Pain Specialists: Pain  Management">
            <a:extLst>
              <a:ext uri="{FF2B5EF4-FFF2-40B4-BE49-F238E27FC236}">
                <a16:creationId xmlns:a16="http://schemas.microsoft.com/office/drawing/2014/main" id="{86471059-59AA-A11F-1B16-FD7F597C05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6589" y="2728921"/>
            <a:ext cx="5187349" cy="236344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A3D19E7-9F39-490D-66A7-3037F4E99F18}"/>
              </a:ext>
            </a:extLst>
          </p:cNvPr>
          <p:cNvSpPr txBox="1"/>
          <p:nvPr/>
        </p:nvSpPr>
        <p:spPr>
          <a:xfrm>
            <a:off x="10814387" y="505743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2</a:t>
            </a:r>
          </a:p>
        </p:txBody>
      </p:sp>
    </p:spTree>
    <p:extLst>
      <p:ext uri="{BB962C8B-B14F-4D97-AF65-F5344CB8AC3E}">
        <p14:creationId xmlns:p14="http://schemas.microsoft.com/office/powerpoint/2010/main" val="38472617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B54865-0417-4422-B63B-3E74C04CD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64432"/>
            <a:ext cx="6255757" cy="206085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698EDA-0023-BFEB-4A86-978229E7C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90599"/>
            <a:ext cx="4857751" cy="1563989"/>
          </a:xfrm>
        </p:spPr>
        <p:txBody>
          <a:bodyPr>
            <a:normAutofit/>
          </a:bodyPr>
          <a:lstStyle/>
          <a:p>
            <a:r>
              <a:rPr lang="en-US" sz="5100" dirty="0">
                <a:solidFill>
                  <a:schemeClr val="tx1"/>
                </a:solidFill>
                <a:ea typeface="+mj-lt"/>
                <a:cs typeface="+mj-lt"/>
              </a:rPr>
              <a:t>Aetiology (continued)</a:t>
            </a:r>
            <a:endParaRPr lang="en-US" sz="5100" dirty="0">
              <a:solidFill>
                <a:schemeClr val="tx1"/>
              </a:solidFill>
            </a:endParaRPr>
          </a:p>
        </p:txBody>
      </p:sp>
      <p:pic>
        <p:nvPicPr>
          <p:cNvPr id="3" name="Content Placeholder 2" descr="Bok Women impress in victory over England U20 | SA Rugby">
            <a:extLst>
              <a:ext uri="{FF2B5EF4-FFF2-40B4-BE49-F238E27FC236}">
                <a16:creationId xmlns:a16="http://schemas.microsoft.com/office/drawing/2014/main" id="{59A00D13-761D-0E53-4B05-203399BB5D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6627" y="3239803"/>
            <a:ext cx="4924425" cy="245960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285A47D-5283-432F-F218-7E80C7449DAC}"/>
              </a:ext>
            </a:extLst>
          </p:cNvPr>
          <p:cNvSpPr txBox="1"/>
          <p:nvPr/>
        </p:nvSpPr>
        <p:spPr>
          <a:xfrm>
            <a:off x="6389938" y="661358"/>
            <a:ext cx="5469466" cy="89562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Who is at risk?</a:t>
            </a:r>
            <a:endParaRPr lang="en-US" u="sng" dirty="0"/>
          </a:p>
          <a:p>
            <a:pPr marL="285750" indent="-285750">
              <a:buFont typeface="Calibri"/>
              <a:buChar char="-"/>
            </a:pPr>
            <a:r>
              <a:rPr lang="en-US" b="1" dirty="0"/>
              <a:t>Age</a:t>
            </a:r>
          </a:p>
          <a:p>
            <a:r>
              <a:rPr lang="en-US" dirty="0"/>
              <a:t>&gt;prone to falling</a:t>
            </a:r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r>
              <a:rPr lang="en-US" b="1" dirty="0"/>
              <a:t>Previous injuries </a:t>
            </a:r>
          </a:p>
          <a:p>
            <a:r>
              <a:rPr lang="en-US" dirty="0"/>
              <a:t>&gt;spine instability</a:t>
            </a:r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r>
              <a:rPr lang="en-US" b="1" dirty="0"/>
              <a:t>Sports people</a:t>
            </a:r>
            <a:r>
              <a:rPr lang="en-US" dirty="0"/>
              <a:t>:</a:t>
            </a:r>
          </a:p>
          <a:p>
            <a:r>
              <a:rPr lang="en-US" dirty="0"/>
              <a:t>&gt;rugby</a:t>
            </a:r>
          </a:p>
          <a:p>
            <a:r>
              <a:rPr lang="en-US" dirty="0"/>
              <a:t>&gt;ice hockey </a:t>
            </a:r>
          </a:p>
          <a:p>
            <a:r>
              <a:rPr lang="en-US" dirty="0"/>
              <a:t>&gt;American football </a:t>
            </a:r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r>
              <a:rPr lang="en-US" b="1" dirty="0"/>
              <a:t>Achondroplasia:</a:t>
            </a:r>
          </a:p>
          <a:p>
            <a:r>
              <a:rPr lang="en-US" dirty="0"/>
              <a:t>&gt;affects fibroblast growth receptor, slows growth of bone in cartilage of growth plates</a:t>
            </a:r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r>
              <a:rPr lang="en-US" b="1" dirty="0"/>
              <a:t>Osteoarthritis:</a:t>
            </a:r>
          </a:p>
          <a:p>
            <a:r>
              <a:rPr lang="en-US" dirty="0"/>
              <a:t>&gt;degenerative</a:t>
            </a:r>
          </a:p>
          <a:p>
            <a:pPr marL="285750" indent="-285750">
              <a:buFont typeface="Calibri"/>
              <a:buChar char="-"/>
            </a:pPr>
            <a:endParaRPr lang="en-US" b="1" dirty="0"/>
          </a:p>
          <a:p>
            <a:pPr marL="285750" indent="-285750">
              <a:buFont typeface="Calibri"/>
              <a:buChar char="-"/>
            </a:pPr>
            <a:r>
              <a:rPr lang="en-US" b="1" dirty="0"/>
              <a:t>Obesity:</a:t>
            </a:r>
          </a:p>
          <a:p>
            <a:r>
              <a:rPr lang="en-US" dirty="0"/>
              <a:t>&gt;pressure on spinal cord </a:t>
            </a:r>
          </a:p>
          <a:p>
            <a:r>
              <a:rPr lang="en-US" dirty="0"/>
              <a:t>(Melancia 2014) </a:t>
            </a:r>
          </a:p>
          <a:p>
            <a:r>
              <a:rPr lang="en-US" dirty="0"/>
              <a:t> </a:t>
            </a:r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F5CB7E-F01F-8568-E5E3-F3A3C5253E82}"/>
              </a:ext>
            </a:extLst>
          </p:cNvPr>
          <p:cNvSpPr txBox="1"/>
          <p:nvPr/>
        </p:nvSpPr>
        <p:spPr>
          <a:xfrm>
            <a:off x="587641" y="5699707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3</a:t>
            </a:r>
          </a:p>
        </p:txBody>
      </p:sp>
    </p:spTree>
    <p:extLst>
      <p:ext uri="{BB962C8B-B14F-4D97-AF65-F5344CB8AC3E}">
        <p14:creationId xmlns:p14="http://schemas.microsoft.com/office/powerpoint/2010/main" val="676535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45B42B6-26F8-4E25-839B-FB38F13BE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DC28-6D81-7E5D-AA4D-338BE36CC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Mechanism of injury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076D4-2112-C104-9CAE-66967ECD3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234" y="2271451"/>
            <a:ext cx="7637716" cy="273094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171450" indent="-171450">
              <a:lnSpc>
                <a:spcPct val="91000"/>
              </a:lnSpc>
              <a:buFont typeface="Calibri" panose="020B0604020202020204" pitchFamily="34" charset="0"/>
              <a:buChar char="-"/>
            </a:pPr>
            <a:r>
              <a:rPr lang="en-US" sz="1800" dirty="0">
                <a:latin typeface="Franklin Gothic Medium"/>
                <a:cs typeface="Arial"/>
              </a:rPr>
              <a:t>Acute spinal stenosis is caused by trauma, such as forceful impacts (Gabbett 2010) </a:t>
            </a:r>
            <a:endParaRPr lang="en-US" sz="1800">
              <a:latin typeface="Franklin Gothic Medium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3800" dirty="0"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Calibri" panose="020B0604020202020204" pitchFamily="34" charset="0"/>
              <a:buChar char="-"/>
            </a:pPr>
            <a:endParaRPr lang="en-US" sz="3800" dirty="0">
              <a:cs typeface="Arial"/>
            </a:endParaRPr>
          </a:p>
          <a:p>
            <a:pPr>
              <a:lnSpc>
                <a:spcPct val="91000"/>
              </a:lnSpc>
            </a:pPr>
            <a:endParaRPr lang="en-US" sz="1800" dirty="0">
              <a:cs typeface="Arial"/>
            </a:endParaRPr>
          </a:p>
          <a:p>
            <a:pPr>
              <a:lnSpc>
                <a:spcPct val="91000"/>
              </a:lnSpc>
            </a:pPr>
            <a:br>
              <a:rPr lang="en-US" sz="1800" dirty="0"/>
            </a:br>
            <a:endParaRPr lang="en-US" sz="1800"/>
          </a:p>
        </p:txBody>
      </p:sp>
      <p:pic>
        <p:nvPicPr>
          <p:cNvPr id="4" name="Picture 3" descr="How To Regain Your Confidence After Falling Off a Horse | Petlife">
            <a:extLst>
              <a:ext uri="{FF2B5EF4-FFF2-40B4-BE49-F238E27FC236}">
                <a16:creationId xmlns:a16="http://schemas.microsoft.com/office/drawing/2014/main" id="{67C649D6-5245-AC65-F1DB-1BDA9692BE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546" t="168" r="14711" b="144"/>
          <a:stretch/>
        </p:blipFill>
        <p:spPr>
          <a:xfrm>
            <a:off x="7767741" y="2264989"/>
            <a:ext cx="4423981" cy="427683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9BE3880-83B1-2A65-8BF6-1B4B257AF4D5}"/>
              </a:ext>
            </a:extLst>
          </p:cNvPr>
          <p:cNvSpPr txBox="1"/>
          <p:nvPr/>
        </p:nvSpPr>
        <p:spPr>
          <a:xfrm>
            <a:off x="129396" y="3522453"/>
            <a:ext cx="4209691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i="1" dirty="0"/>
          </a:p>
          <a:p>
            <a:pPr marL="285750" indent="-285750">
              <a:buFont typeface="Calibri,Sans-Serif"/>
              <a:buChar char="-"/>
            </a:pPr>
            <a:r>
              <a:rPr lang="en-US" i="1" dirty="0"/>
              <a:t>External factors                          VS                  </a:t>
            </a:r>
          </a:p>
          <a:p>
            <a:r>
              <a:rPr lang="en-US" i="1" dirty="0"/>
              <a:t>&gt;high compressive forces </a:t>
            </a:r>
          </a:p>
          <a:p>
            <a:r>
              <a:rPr lang="en-US" i="1" dirty="0"/>
              <a:t>&gt;hyper flexion or extension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7CC11D-DB01-DAE1-4275-C933A9325468}"/>
              </a:ext>
            </a:extLst>
          </p:cNvPr>
          <p:cNvSpPr txBox="1"/>
          <p:nvPr/>
        </p:nvSpPr>
        <p:spPr>
          <a:xfrm>
            <a:off x="4341963" y="3738112"/>
            <a:ext cx="35052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Calibri,Sans-Serif"/>
              <a:buChar char="-"/>
            </a:pPr>
            <a:r>
              <a:rPr lang="en-US" i="1" dirty="0"/>
              <a:t>Internal factors: </a:t>
            </a:r>
          </a:p>
          <a:p>
            <a:r>
              <a:rPr lang="en-US" i="1" dirty="0"/>
              <a:t>&gt;disc # or dislocate</a:t>
            </a:r>
          </a:p>
          <a:p>
            <a:r>
              <a:rPr lang="en-US" i="1" dirty="0"/>
              <a:t>&gt;narrowing of spinal canal</a:t>
            </a:r>
          </a:p>
          <a:p>
            <a:r>
              <a:rPr lang="en-US" i="1" dirty="0"/>
              <a:t>&gt;pressure on nerve roots and spinal cord in turn affecting muscles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5B0506-6ACA-9544-9826-B38F1959E26E}"/>
              </a:ext>
            </a:extLst>
          </p:cNvPr>
          <p:cNvSpPr txBox="1"/>
          <p:nvPr/>
        </p:nvSpPr>
        <p:spPr>
          <a:xfrm>
            <a:off x="-1" y="648418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Minetama</a:t>
            </a:r>
            <a:r>
              <a:rPr lang="en-US" dirty="0"/>
              <a:t> et al. 2022)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A79D523-77A7-8398-9178-9D8CC0372E2A}"/>
              </a:ext>
            </a:extLst>
          </p:cNvPr>
          <p:cNvSpPr txBox="1"/>
          <p:nvPr/>
        </p:nvSpPr>
        <p:spPr>
          <a:xfrm>
            <a:off x="11226626" y="654169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4</a:t>
            </a:r>
          </a:p>
        </p:txBody>
      </p:sp>
    </p:spTree>
    <p:extLst>
      <p:ext uri="{BB962C8B-B14F-4D97-AF65-F5344CB8AC3E}">
        <p14:creationId xmlns:p14="http://schemas.microsoft.com/office/powerpoint/2010/main" val="20120137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DC28-6D81-7E5D-AA4D-338BE36CC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163" y="1513"/>
            <a:ext cx="12195278" cy="2261500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Mechanism of injury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076D4-2112-C104-9CAE-66967ECD3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163" y="2257073"/>
            <a:ext cx="3885164" cy="460000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400" dirty="0">
                <a:latin typeface="Candara"/>
              </a:rPr>
              <a:t>Case study: </a:t>
            </a:r>
            <a:endParaRPr lang="en-US" sz="1400" dirty="0">
              <a:solidFill>
                <a:srgbClr val="333333"/>
              </a:solidFill>
              <a:latin typeface="Candara"/>
              <a:ea typeface="+mn-lt"/>
              <a:cs typeface="Arial"/>
            </a:endParaRPr>
          </a:p>
          <a:p>
            <a:r>
              <a:rPr lang="en-US" sz="1400" dirty="0">
                <a:latin typeface="Candara"/>
                <a:ea typeface="+mn-lt"/>
                <a:cs typeface="Arial"/>
              </a:rPr>
              <a:t>Front row rugby league player, 30-year-old male</a:t>
            </a:r>
            <a:endParaRPr lang="en-US" sz="1400" dirty="0">
              <a:solidFill>
                <a:srgbClr val="333333"/>
              </a:solidFill>
              <a:latin typeface="Candara"/>
              <a:ea typeface="+mn-lt"/>
              <a:cs typeface="Arial"/>
            </a:endParaRPr>
          </a:p>
          <a:p>
            <a:r>
              <a:rPr lang="en-US" sz="1400" dirty="0">
                <a:latin typeface="Candara"/>
                <a:cs typeface="Arial"/>
              </a:rPr>
              <a:t>Complained of neck pain after a </a:t>
            </a:r>
            <a:r>
              <a:rPr lang="en-US" sz="1400" b="1" dirty="0">
                <a:latin typeface="Candara"/>
                <a:cs typeface="Arial"/>
              </a:rPr>
              <a:t>compressive injury</a:t>
            </a:r>
            <a:r>
              <a:rPr lang="en-US" sz="1400" dirty="0">
                <a:latin typeface="Candara"/>
                <a:cs typeface="Arial"/>
              </a:rPr>
              <a:t> which </a:t>
            </a:r>
            <a:r>
              <a:rPr lang="en-US" sz="1400" b="1" dirty="0">
                <a:latin typeface="Candara"/>
                <a:cs typeface="Arial"/>
              </a:rPr>
              <a:t>hyper flexed</a:t>
            </a:r>
            <a:r>
              <a:rPr lang="en-US" sz="1400" dirty="0">
                <a:latin typeface="Candara"/>
                <a:cs typeface="Arial"/>
              </a:rPr>
              <a:t> the neck (cervical spine) </a:t>
            </a:r>
          </a:p>
          <a:p>
            <a:r>
              <a:rPr lang="en-US" sz="1400" dirty="0">
                <a:latin typeface="Candara"/>
                <a:cs typeface="Arial"/>
              </a:rPr>
              <a:t>(Pollard et al. 2005). 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Calibri,Sans-Serif"/>
              <a:buChar char="-"/>
            </a:pPr>
            <a:endParaRPr lang="en-US" sz="1400" dirty="0">
              <a:cs typeface="Arial"/>
            </a:endParaRPr>
          </a:p>
          <a:p>
            <a:endParaRPr lang="en-US" sz="1600" dirty="0">
              <a:solidFill>
                <a:srgbClr val="000000"/>
              </a:solidFill>
              <a:latin typeface="Franklin Gothic Medium"/>
              <a:cs typeface="Arial"/>
            </a:endParaRPr>
          </a:p>
          <a:p>
            <a:endParaRPr lang="en-US" sz="1400" dirty="0">
              <a:solidFill>
                <a:srgbClr val="333333"/>
              </a:solidFill>
              <a:latin typeface="Franklin Gothic Medium"/>
              <a:cs typeface="Arial"/>
            </a:endParaRPr>
          </a:p>
          <a:p>
            <a:endParaRPr lang="en-US" sz="1400" dirty="0">
              <a:solidFill>
                <a:srgbClr val="333333"/>
              </a:solidFill>
              <a:latin typeface="Georgia"/>
              <a:cs typeface="Arial"/>
            </a:endParaRPr>
          </a:p>
          <a:p>
            <a:endParaRPr lang="en-US" sz="1400" dirty="0">
              <a:solidFill>
                <a:srgbClr val="333333"/>
              </a:solidFill>
              <a:latin typeface="Georgia"/>
              <a:cs typeface="Arial"/>
            </a:endParaRPr>
          </a:p>
          <a:p>
            <a:endParaRPr lang="en-US" sz="1400" dirty="0">
              <a:solidFill>
                <a:srgbClr val="333333"/>
              </a:solidFill>
              <a:latin typeface="Georgia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D87990-5130-6D08-810C-7E25CD21C499}"/>
              </a:ext>
            </a:extLst>
          </p:cNvPr>
          <p:cNvSpPr txBox="1"/>
          <p:nvPr/>
        </p:nvSpPr>
        <p:spPr>
          <a:xfrm>
            <a:off x="8281359" y="2257245"/>
            <a:ext cx="3881886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Calibri"/>
              <a:buChar char="-"/>
            </a:pPr>
            <a:endParaRPr lang="en-US" dirty="0"/>
          </a:p>
          <a:p>
            <a:r>
              <a:rPr lang="en-US" dirty="0"/>
              <a:t>Tissues and structures involved: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Ligaments, i.e., ligamentum flavum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Intervertebral discs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Facet joints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Intervertebral foramen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Spinal cord and nerve roots</a:t>
            </a:r>
          </a:p>
          <a:p>
            <a:r>
              <a:rPr lang="en-US" dirty="0"/>
              <a:t>(</a:t>
            </a:r>
            <a:r>
              <a:rPr lang="en-US" dirty="0" err="1"/>
              <a:t>Minetama</a:t>
            </a:r>
            <a:r>
              <a:rPr lang="en-US" dirty="0"/>
              <a:t> et al. 2022)</a:t>
            </a:r>
          </a:p>
        </p:txBody>
      </p:sp>
      <p:pic>
        <p:nvPicPr>
          <p:cNvPr id="6" name="Picture 5" descr="Intervertebral foramen: Anatomy and function | Kenhub">
            <a:extLst>
              <a:ext uri="{FF2B5EF4-FFF2-40B4-BE49-F238E27FC236}">
                <a16:creationId xmlns:a16="http://schemas.microsoft.com/office/drawing/2014/main" id="{2D693954-4699-7533-7BC7-30667AF2AF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3909" y="2373702"/>
            <a:ext cx="2743200" cy="27432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41289D9-0783-9209-AB76-DC1AF09A6DA8}"/>
              </a:ext>
            </a:extLst>
          </p:cNvPr>
          <p:cNvSpPr txBox="1"/>
          <p:nvPr/>
        </p:nvSpPr>
        <p:spPr>
          <a:xfrm>
            <a:off x="4083169" y="5477773"/>
            <a:ext cx="5647425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Concurrent conditions/ injuries: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Falls            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Sciatica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Poor bladder/bowel control        </a:t>
            </a:r>
          </a:p>
          <a:p>
            <a:r>
              <a:rPr lang="en-US" dirty="0"/>
              <a:t>(</a:t>
            </a:r>
            <a:r>
              <a:rPr lang="en-US" dirty="0" err="1"/>
              <a:t>Minetama</a:t>
            </a:r>
            <a:r>
              <a:rPr lang="en-US" dirty="0"/>
              <a:t> et al. 2022)</a:t>
            </a:r>
          </a:p>
        </p:txBody>
      </p:sp>
      <p:pic>
        <p:nvPicPr>
          <p:cNvPr id="8" name="Picture 7" descr="Cervical spine lines | Radiology Case | Radiopaedia.org">
            <a:extLst>
              <a:ext uri="{FF2B5EF4-FFF2-40B4-BE49-F238E27FC236}">
                <a16:creationId xmlns:a16="http://schemas.microsoft.com/office/drawing/2014/main" id="{D497D659-E93A-4D6C-2E6C-428F0E77CE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751" y="4372154"/>
            <a:ext cx="2340634" cy="248440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37AD09A-3440-CF65-9B15-5342DB0E9BFD}"/>
              </a:ext>
            </a:extLst>
          </p:cNvPr>
          <p:cNvSpPr txBox="1"/>
          <p:nvPr/>
        </p:nvSpPr>
        <p:spPr>
          <a:xfrm>
            <a:off x="2318153" y="648627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56C6C8A-7BE6-7237-FB5E-C94DDB369D11}"/>
              </a:ext>
            </a:extLst>
          </p:cNvPr>
          <p:cNvSpPr txBox="1"/>
          <p:nvPr/>
        </p:nvSpPr>
        <p:spPr>
          <a:xfrm>
            <a:off x="7311540" y="511389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6</a:t>
            </a:r>
          </a:p>
        </p:txBody>
      </p:sp>
    </p:spTree>
    <p:extLst>
      <p:ext uri="{BB962C8B-B14F-4D97-AF65-F5344CB8AC3E}">
        <p14:creationId xmlns:p14="http://schemas.microsoft.com/office/powerpoint/2010/main" val="33539835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8787E-B82A-F67D-622A-E344B2996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163" y="1513"/>
            <a:ext cx="12195278" cy="2275877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Signs and symptoms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EA864-1117-9BD0-E595-4BEC0AD155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630" y="2587752"/>
            <a:ext cx="6013014" cy="359359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7A5728-C048-94BA-6F7C-F6FBC6917762}"/>
              </a:ext>
            </a:extLst>
          </p:cNvPr>
          <p:cNvSpPr txBox="1"/>
          <p:nvPr/>
        </p:nvSpPr>
        <p:spPr>
          <a:xfrm>
            <a:off x="8238226" y="2271622"/>
            <a:ext cx="553240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 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A778E4-2C1A-2E12-83B0-E03E42E8DA07}"/>
              </a:ext>
            </a:extLst>
          </p:cNvPr>
          <p:cNvSpPr txBox="1"/>
          <p:nvPr/>
        </p:nvSpPr>
        <p:spPr>
          <a:xfrm>
            <a:off x="2645434" y="2285999"/>
            <a:ext cx="641230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Specific signs and symptoms of spinal stenosis depend on the                                                             site of injury:</a:t>
            </a:r>
          </a:p>
        </p:txBody>
      </p:sp>
      <p:pic>
        <p:nvPicPr>
          <p:cNvPr id="7" name="Picture 6" descr="Recognizing the Signs of Spinal Stenosis: Pain Management Specialists:  Board Certified Interventional Pain Management Physicians">
            <a:extLst>
              <a:ext uri="{FF2B5EF4-FFF2-40B4-BE49-F238E27FC236}">
                <a16:creationId xmlns:a16="http://schemas.microsoft.com/office/drawing/2014/main" id="{D5363115-78D4-CF47-05B9-715EB706AC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0551" y="3593621"/>
            <a:ext cx="4123426" cy="304943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4651ABB-205E-3925-AA96-C8EAE3E02CA2}"/>
              </a:ext>
            </a:extLst>
          </p:cNvPr>
          <p:cNvSpPr txBox="1"/>
          <p:nvPr/>
        </p:nvSpPr>
        <p:spPr>
          <a:xfrm>
            <a:off x="14376" y="2889847"/>
            <a:ext cx="4109049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Cervical stenosis:</a:t>
            </a:r>
          </a:p>
          <a:p>
            <a:r>
              <a:rPr lang="en-US" dirty="0"/>
              <a:t>Immediate signs: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Pain in neck 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Oedema 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Reduced ROM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Erythema  </a:t>
            </a:r>
          </a:p>
          <a:p>
            <a:endParaRPr lang="en-US" dirty="0"/>
          </a:p>
          <a:p>
            <a:r>
              <a:rPr lang="en-US" dirty="0"/>
              <a:t>Overtime: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Numbness in arms, hands and fingers 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Ataxia 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Decreased function </a:t>
            </a:r>
          </a:p>
          <a:p>
            <a:pPr marL="285750" indent="-285750">
              <a:buFont typeface="Wingdings"/>
              <a:buChar char="Ø"/>
            </a:pPr>
            <a:endParaRPr lang="en-US" dirty="0"/>
          </a:p>
          <a:p>
            <a:pPr marL="285750" indent="-285750">
              <a:buFont typeface="Wingdings"/>
              <a:buChar char="Ø"/>
            </a:pPr>
            <a:endParaRPr lang="en-US" dirty="0"/>
          </a:p>
          <a:p>
            <a:pPr marL="285750" indent="-285750">
              <a:buFont typeface="Wingdings"/>
              <a:buChar char="Ø"/>
            </a:pP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5D8FC0E-FC5E-F6D0-CF8F-9B35DE94AC6B}"/>
              </a:ext>
            </a:extLst>
          </p:cNvPr>
          <p:cNvSpPr txBox="1"/>
          <p:nvPr/>
        </p:nvSpPr>
        <p:spPr>
          <a:xfrm>
            <a:off x="8238227" y="2889848"/>
            <a:ext cx="3821501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Lumbar stenosis: </a:t>
            </a:r>
          </a:p>
          <a:p>
            <a:r>
              <a:rPr lang="en-US" dirty="0"/>
              <a:t>Immediate signs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Pain in lower back 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Oedema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Reduced ROM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Erythema </a:t>
            </a:r>
          </a:p>
          <a:p>
            <a:pPr marL="285750" indent="-285750">
              <a:buFont typeface="Wingdings"/>
              <a:buChar char="Ø"/>
            </a:pPr>
            <a:endParaRPr lang="en-US" dirty="0"/>
          </a:p>
          <a:p>
            <a:r>
              <a:rPr lang="en-US" dirty="0"/>
              <a:t>Overtime: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Shooting pain from buttocks to legs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Cramping/ "heavy" feeling 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Numbness in legs, feet and toes</a:t>
            </a:r>
          </a:p>
          <a:p>
            <a:endParaRPr lang="en-US" dirty="0"/>
          </a:p>
          <a:p>
            <a:pPr marL="285750" indent="-285750">
              <a:buFont typeface="Wingdings"/>
              <a:buChar char="Ø"/>
            </a:pPr>
            <a:endParaRPr lang="en-US" dirty="0"/>
          </a:p>
          <a:p>
            <a:pPr marL="285750" indent="-285750">
              <a:buFont typeface="Wingdings"/>
              <a:buChar char="Ø"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186272-9C10-6B81-804F-F0EFD2D76719}"/>
              </a:ext>
            </a:extLst>
          </p:cNvPr>
          <p:cNvSpPr txBox="1"/>
          <p:nvPr/>
        </p:nvSpPr>
        <p:spPr>
          <a:xfrm>
            <a:off x="0" y="1624641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  <a:p>
            <a:r>
              <a:rPr lang="en-US" dirty="0"/>
              <a:t>(</a:t>
            </a:r>
            <a:r>
              <a:rPr lang="en-US" dirty="0" err="1"/>
              <a:t>Minetama</a:t>
            </a:r>
            <a:r>
              <a:rPr lang="en-US" dirty="0"/>
              <a:t> et al. 2022)</a:t>
            </a:r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B8DB1EF-FEF1-7B73-98A3-9934D8C386D3}"/>
              </a:ext>
            </a:extLst>
          </p:cNvPr>
          <p:cNvSpPr txBox="1"/>
          <p:nvPr/>
        </p:nvSpPr>
        <p:spPr>
          <a:xfrm>
            <a:off x="3255556" y="646850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7</a:t>
            </a:r>
          </a:p>
        </p:txBody>
      </p:sp>
    </p:spTree>
    <p:extLst>
      <p:ext uri="{BB962C8B-B14F-4D97-AF65-F5344CB8AC3E}">
        <p14:creationId xmlns:p14="http://schemas.microsoft.com/office/powerpoint/2010/main" val="32015822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F33919-F9A3-E36D-CDB1-9B64909B7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US"/>
              <a:t>Timeframe of healing 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7248369-464E-49D1-91FC-BC34A50A6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64989"/>
            <a:ext cx="12188952" cy="39521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7776BC8-CC77-39CD-33F2-FF0DE9EA51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2587625"/>
            <a:ext cx="6214533" cy="3317875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/>
          </a:p>
          <a:p>
            <a:endParaRPr lang="en-US"/>
          </a:p>
          <a:p>
            <a:endParaRPr lang="en-US"/>
          </a:p>
        </p:txBody>
      </p:sp>
      <p:pic>
        <p:nvPicPr>
          <p:cNvPr id="3" name="Picture 2" descr="Spinal Stenosis: Symptoms, Causes, And Non-Surgical Treatments | New Jersey  | Comprehensive Spine Care">
            <a:extLst>
              <a:ext uri="{FF2B5EF4-FFF2-40B4-BE49-F238E27FC236}">
                <a16:creationId xmlns:a16="http://schemas.microsoft.com/office/drawing/2014/main" id="{A7A2655E-8F48-CE05-CB79-DB929C47BA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544" r="28247" b="-2"/>
          <a:stretch/>
        </p:blipFill>
        <p:spPr>
          <a:xfrm>
            <a:off x="5477658" y="2264988"/>
            <a:ext cx="2588040" cy="241381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16317EF-AB74-D668-4EF0-03D9C4CE0F40}"/>
              </a:ext>
            </a:extLst>
          </p:cNvPr>
          <p:cNvSpPr txBox="1"/>
          <p:nvPr/>
        </p:nvSpPr>
        <p:spPr>
          <a:xfrm>
            <a:off x="-1" y="3464942"/>
            <a:ext cx="6538821" cy="4434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Surgery: </a:t>
            </a:r>
          </a:p>
          <a:p>
            <a:pPr marL="285750" indent="-285750">
              <a:buFont typeface="Wingdings"/>
              <a:buChar char="Ø"/>
            </a:pPr>
            <a:r>
              <a:rPr lang="en-US" dirty="0">
                <a:solidFill>
                  <a:schemeClr val="bg1"/>
                </a:solidFill>
              </a:rPr>
              <a:t>Laminectomy</a:t>
            </a:r>
          </a:p>
          <a:p>
            <a:pPr marL="285750" indent="-285750">
              <a:buFont typeface="Wingdings"/>
              <a:buChar char="Ø"/>
            </a:pPr>
            <a:r>
              <a:rPr lang="en-US" dirty="0">
                <a:solidFill>
                  <a:schemeClr val="bg1"/>
                </a:solidFill>
              </a:rPr>
              <a:t>Discectomy </a:t>
            </a:r>
          </a:p>
          <a:p>
            <a:pPr marL="285750" indent="-285750">
              <a:buFont typeface="Wingdings"/>
              <a:buChar char="Ø"/>
            </a:pPr>
            <a:r>
              <a:rPr lang="en-US" dirty="0">
                <a:solidFill>
                  <a:schemeClr val="bg1"/>
                </a:solidFill>
              </a:rPr>
              <a:t>Foraminotomy</a:t>
            </a:r>
          </a:p>
          <a:p>
            <a:r>
              <a:rPr lang="en-US" dirty="0">
                <a:solidFill>
                  <a:schemeClr val="bg1"/>
                </a:solidFill>
              </a:rPr>
              <a:t>Healing usually takes 4-6 weeks</a:t>
            </a:r>
          </a:p>
          <a:p>
            <a:r>
              <a:rPr lang="en-US" dirty="0">
                <a:solidFill>
                  <a:schemeClr val="bg1"/>
                </a:solidFill>
              </a:rPr>
              <a:t>(Melancia 2014)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marL="171450" indent="-171450">
              <a:lnSpc>
                <a:spcPct val="91000"/>
              </a:lnSpc>
              <a:spcBef>
                <a:spcPts val="700"/>
              </a:spcBef>
              <a:spcAft>
                <a:spcPts val="700"/>
              </a:spcAft>
              <a:buFont typeface="Calibri,Sans-Serif"/>
              <a:buChar char="-"/>
            </a:pPr>
            <a:endParaRPr lang="en-US" dirty="0">
              <a:solidFill>
                <a:schemeClr val="bg1"/>
              </a:solidFill>
            </a:endParaRPr>
          </a:p>
          <a:p>
            <a:pPr marL="171450" indent="-171450">
              <a:lnSpc>
                <a:spcPct val="91000"/>
              </a:lnSpc>
              <a:spcBef>
                <a:spcPts val="700"/>
              </a:spcBef>
              <a:spcAft>
                <a:spcPts val="700"/>
              </a:spcAft>
              <a:buFont typeface="Calibri,Sans-Serif"/>
              <a:buChar char="-"/>
            </a:pPr>
            <a:endParaRPr lang="en-US" dirty="0">
              <a:solidFill>
                <a:schemeClr val="bg1"/>
              </a:solidFill>
            </a:endParaRPr>
          </a:p>
          <a:p>
            <a:pPr marL="171450" indent="-171450">
              <a:lnSpc>
                <a:spcPct val="91000"/>
              </a:lnSpc>
              <a:spcBef>
                <a:spcPts val="700"/>
              </a:spcBef>
              <a:spcAft>
                <a:spcPts val="700"/>
              </a:spcAft>
              <a:buFont typeface="Calibri,Sans-Serif"/>
              <a:buChar char="-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Wingdings"/>
              <a:buChar char="Ø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Wingdings"/>
              <a:buChar char="Ø"/>
            </a:pPr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CBC1D0-DD16-13A4-C41A-D3D3C3F58BC1}"/>
              </a:ext>
            </a:extLst>
          </p:cNvPr>
          <p:cNvSpPr txBox="1"/>
          <p:nvPr/>
        </p:nvSpPr>
        <p:spPr>
          <a:xfrm>
            <a:off x="8655169" y="2271621"/>
            <a:ext cx="3749615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Non-surgical options :</a:t>
            </a:r>
          </a:p>
          <a:p>
            <a:pPr marL="285750" indent="-285750">
              <a:buFont typeface="Wingdings,Sans-Serif"/>
              <a:buChar char="Ø"/>
            </a:pPr>
            <a:r>
              <a:rPr lang="en-US" dirty="0">
                <a:solidFill>
                  <a:schemeClr val="bg1"/>
                </a:solidFill>
              </a:rPr>
              <a:t>Physical therapy </a:t>
            </a:r>
          </a:p>
          <a:p>
            <a:r>
              <a:rPr lang="en-US" dirty="0">
                <a:solidFill>
                  <a:schemeClr val="bg1"/>
                </a:solidFill>
              </a:rPr>
              <a:t>~6 months – 1 year </a:t>
            </a:r>
          </a:p>
          <a:p>
            <a:pPr marL="285750" indent="-285750">
              <a:buFont typeface="Wingdings,Sans-Serif"/>
              <a:buChar char="Ø"/>
            </a:pPr>
            <a:r>
              <a:rPr lang="en-US" dirty="0">
                <a:solidFill>
                  <a:schemeClr val="bg1"/>
                </a:solidFill>
              </a:rPr>
              <a:t>Epidural steroid injections </a:t>
            </a:r>
          </a:p>
          <a:p>
            <a:r>
              <a:rPr lang="en-US" dirty="0">
                <a:solidFill>
                  <a:schemeClr val="bg1"/>
                </a:solidFill>
              </a:rPr>
              <a:t>~pain relief </a:t>
            </a:r>
          </a:p>
          <a:p>
            <a:pPr marL="285750" indent="-285750">
              <a:buFont typeface="Wingdings,Sans-Serif"/>
              <a:buChar char="Ø"/>
            </a:pPr>
            <a:r>
              <a:rPr lang="en-US" dirty="0">
                <a:solidFill>
                  <a:schemeClr val="bg1"/>
                </a:solidFill>
              </a:rPr>
              <a:t>Non-steroidal anti-inflammatory drugs (NSAIDs) </a:t>
            </a:r>
          </a:p>
          <a:p>
            <a:r>
              <a:rPr lang="en-US" dirty="0">
                <a:solidFill>
                  <a:schemeClr val="bg1"/>
                </a:solidFill>
              </a:rPr>
              <a:t>~pain relief</a:t>
            </a:r>
          </a:p>
          <a:p>
            <a:r>
              <a:rPr lang="en-US" dirty="0">
                <a:solidFill>
                  <a:schemeClr val="bg1"/>
                </a:solidFill>
              </a:rPr>
              <a:t>(Fritz 2015)</a:t>
            </a:r>
          </a:p>
          <a:p>
            <a:r>
              <a:rPr lang="en-US" dirty="0">
                <a:solidFill>
                  <a:schemeClr val="bg1"/>
                </a:solidFill>
              </a:rPr>
              <a:t> 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6E8D8F9-A3A1-0D83-DF10-C535E6294571}"/>
              </a:ext>
            </a:extLst>
          </p:cNvPr>
          <p:cNvSpPr txBox="1"/>
          <p:nvPr/>
        </p:nvSpPr>
        <p:spPr>
          <a:xfrm>
            <a:off x="0" y="2271622"/>
            <a:ext cx="5733690" cy="7759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71450" indent="-171450">
              <a:lnSpc>
                <a:spcPct val="91000"/>
              </a:lnSpc>
              <a:spcBef>
                <a:spcPts val="700"/>
              </a:spcBef>
              <a:spcAft>
                <a:spcPts val="700"/>
              </a:spcAft>
              <a:buFont typeface="Calibri,Sans-Serif"/>
              <a:buChar char="-"/>
            </a:pPr>
            <a:r>
              <a:rPr lang="en-US" dirty="0">
                <a:solidFill>
                  <a:schemeClr val="bg1"/>
                </a:solidFill>
              </a:rPr>
              <a:t>Spinal stenosis severity is determined by grades: </a:t>
            </a:r>
            <a:endParaRPr lang="en-US" dirty="0"/>
          </a:p>
          <a:p>
            <a:pPr>
              <a:lnSpc>
                <a:spcPct val="91000"/>
              </a:lnSpc>
              <a:spcBef>
                <a:spcPts val="700"/>
              </a:spcBef>
              <a:spcAft>
                <a:spcPts val="700"/>
              </a:spcAft>
            </a:pPr>
            <a:r>
              <a:rPr lang="en-US" dirty="0">
                <a:solidFill>
                  <a:schemeClr val="bg1"/>
                </a:solidFill>
              </a:rPr>
              <a:t>&gt;grades A1-A4, B, C, D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D0B7A1-94DD-B293-8FFC-65403EE8A0E0}"/>
              </a:ext>
            </a:extLst>
          </p:cNvPr>
          <p:cNvSpPr txBox="1"/>
          <p:nvPr/>
        </p:nvSpPr>
        <p:spPr>
          <a:xfrm>
            <a:off x="5484309" y="466427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Image 8</a:t>
            </a:r>
          </a:p>
        </p:txBody>
      </p:sp>
    </p:spTree>
    <p:extLst>
      <p:ext uri="{BB962C8B-B14F-4D97-AF65-F5344CB8AC3E}">
        <p14:creationId xmlns:p14="http://schemas.microsoft.com/office/powerpoint/2010/main" val="21221833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2762C-F36E-D20A-D3FC-0DB2586E6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69F39-BDAF-A5E6-9A6E-194E5DECD5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163" y="2300205"/>
            <a:ext cx="12195278" cy="4556874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12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008340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9A1C012-8297-4361-ACE8-A2509FB18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65E0E3C-32F3-480B-9842-7611BBE2E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12708"/>
            <a:ext cx="12192000" cy="264529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50E58E-69A0-1767-665A-8B72437D7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3606" y="2"/>
            <a:ext cx="10268712" cy="11691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7200" dirty="0">
                <a:solidFill>
                  <a:schemeClr val="tx1"/>
                </a:solidFill>
              </a:rPr>
              <a:t>Hamstring strain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C3BB8C-B4A0-42D0-5AAE-5ECD103E70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6323" y="4724222"/>
            <a:ext cx="5409165" cy="232886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sz="2300" dirty="0"/>
              <a:t>This injury is usually sport specific:</a:t>
            </a:r>
          </a:p>
          <a:p>
            <a:r>
              <a:rPr lang="en-US" sz="2300" dirty="0"/>
              <a:t>&gt;Football</a:t>
            </a:r>
          </a:p>
          <a:p>
            <a:r>
              <a:rPr lang="en-US" sz="2300" dirty="0"/>
              <a:t>&gt;Athletes  </a:t>
            </a:r>
          </a:p>
          <a:p>
            <a:r>
              <a:rPr lang="en-US" sz="2300" dirty="0"/>
              <a:t>&gt;Dancers</a:t>
            </a:r>
          </a:p>
          <a:p>
            <a:r>
              <a:rPr lang="en-US" sz="2300" dirty="0"/>
              <a:t>&gt;Gymnasts    </a:t>
            </a:r>
            <a:endParaRPr lang="en-US" dirty="0"/>
          </a:p>
          <a:p>
            <a:pPr marL="342900" indent="-342900">
              <a:buFont typeface="Calibri" panose="020B0604020202020204" pitchFamily="34" charset="0"/>
              <a:buChar char="-"/>
            </a:pPr>
            <a:endParaRPr lang="en-US" sz="2400" dirty="0">
              <a:solidFill>
                <a:schemeClr val="bg1"/>
              </a:solidFill>
            </a:endParaRPr>
          </a:p>
        </p:txBody>
      </p:sp>
      <p:pic>
        <p:nvPicPr>
          <p:cNvPr id="4" name="Picture 3" descr="Hamstring Strain - Kilkenny Physiotherapy Clinic">
            <a:extLst>
              <a:ext uri="{FF2B5EF4-FFF2-40B4-BE49-F238E27FC236}">
                <a16:creationId xmlns:a16="http://schemas.microsoft.com/office/drawing/2014/main" id="{8E83D18E-6469-EAF5-5EAA-A76CEB0128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7675" y="1114028"/>
            <a:ext cx="5995520" cy="308266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8D818ED-8E87-EE4D-0ADD-6A23DCCA4DCA}"/>
              </a:ext>
            </a:extLst>
          </p:cNvPr>
          <p:cNvSpPr txBox="1"/>
          <p:nvPr/>
        </p:nvSpPr>
        <p:spPr>
          <a:xfrm>
            <a:off x="-1" y="4370717"/>
            <a:ext cx="4514492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 dirty="0"/>
              <a:t>What is it?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Muscle or tendon injury</a:t>
            </a:r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r>
              <a:rPr lang="en-US" dirty="0"/>
              <a:t>One of the most common sports injuries</a:t>
            </a:r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E82268-03BC-7FDF-A20B-F36BD02C16CD}"/>
              </a:ext>
            </a:extLst>
          </p:cNvPr>
          <p:cNvSpPr txBox="1"/>
          <p:nvPr/>
        </p:nvSpPr>
        <p:spPr>
          <a:xfrm>
            <a:off x="9230262" y="3838756"/>
            <a:ext cx="307675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9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670484-5100-A53E-9DD1-5AB2CD191A86}"/>
              </a:ext>
            </a:extLst>
          </p:cNvPr>
          <p:cNvSpPr txBox="1"/>
          <p:nvPr/>
        </p:nvSpPr>
        <p:spPr>
          <a:xfrm>
            <a:off x="8023141" y="436381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 dirty="0"/>
              <a:t>Who is at risk?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B90E8EA-24A1-792B-F07D-544088C9F230}"/>
              </a:ext>
            </a:extLst>
          </p:cNvPr>
          <p:cNvSpPr txBox="1"/>
          <p:nvPr/>
        </p:nvSpPr>
        <p:spPr>
          <a:xfrm>
            <a:off x="-1" y="648418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(Poudel, Pandey 2023)</a:t>
            </a:r>
          </a:p>
        </p:txBody>
      </p:sp>
    </p:spTree>
    <p:extLst>
      <p:ext uri="{BB962C8B-B14F-4D97-AF65-F5344CB8AC3E}">
        <p14:creationId xmlns:p14="http://schemas.microsoft.com/office/powerpoint/2010/main" val="9635555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58FB36D-73B3-45EF-8CD4-221CCC8BE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D7835D7-DF12-420F-843A-1C5083D2B3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698EDA-0023-BFEB-4A86-978229E7C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  <a:ea typeface="+mj-lt"/>
                <a:cs typeface="+mj-lt"/>
              </a:rPr>
              <a:t>Aetiology (continued)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6176CC57-E5BF-41E7-47D2-B45F5ABDD2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988" y="2410332"/>
            <a:ext cx="7234699" cy="413752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u="sng" dirty="0"/>
              <a:t>Who else is at risk?</a:t>
            </a:r>
            <a:r>
              <a:rPr lang="en-US" sz="1600" dirty="0"/>
              <a:t> 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Calibri" panose="020B0604020202020204" pitchFamily="34" charset="0"/>
              <a:buChar char="-"/>
            </a:pPr>
            <a:r>
              <a:rPr lang="en-US" sz="1600" dirty="0"/>
              <a:t>Elderly people: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dirty="0"/>
              <a:t>&gt;lack of flexibility 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1600" dirty="0"/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Calibri"/>
              <a:buChar char="-"/>
            </a:pPr>
            <a:r>
              <a:rPr lang="en-US" sz="1600" dirty="0"/>
              <a:t>Previous injuries: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dirty="0"/>
              <a:t>&gt;muscle weakness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dirty="0"/>
              <a:t>(Poudel and Pandey 2023)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1600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Calibri" panose="020B0604020202020204" pitchFamily="34" charset="0"/>
              <a:buChar char="-"/>
            </a:pPr>
            <a:r>
              <a:rPr lang="en-US" sz="1600" dirty="0"/>
              <a:t>Race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dirty="0"/>
              <a:t>&gt;African or Caribbean descent (Liu 2012) 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1600" dirty="0"/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Calibri" panose="020B0604020202020204" pitchFamily="34" charset="0"/>
              <a:buChar char="-"/>
            </a:pPr>
            <a:r>
              <a:rPr lang="en-US" sz="1600" dirty="0"/>
              <a:t>Men: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dirty="0"/>
              <a:t>&gt;more likely to get the injury than women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dirty="0"/>
              <a:t>(Cross et al 2013)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1600" dirty="0"/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Calibri" panose="020B0604020202020204" pitchFamily="34" charset="0"/>
              <a:buChar char="-"/>
            </a:pPr>
            <a:r>
              <a:rPr lang="en-US" sz="1600" dirty="0"/>
              <a:t>Smokers: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dirty="0"/>
              <a:t>&gt;lacking O2 to muscles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 dirty="0"/>
              <a:t>(Abate 2013) 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Calibri" panose="020B0604020202020204" pitchFamily="34" charset="0"/>
              <a:buChar char="-"/>
            </a:pPr>
            <a:endParaRPr lang="en-US" sz="1900" dirty="0"/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Calibri" panose="020B0604020202020204" pitchFamily="34" charset="0"/>
              <a:buChar char="-"/>
            </a:pPr>
            <a:endParaRPr lang="en-US" sz="1900" dirty="0"/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1900" dirty="0"/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1600" dirty="0"/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1600" dirty="0"/>
          </a:p>
        </p:txBody>
      </p:sp>
      <p:pic>
        <p:nvPicPr>
          <p:cNvPr id="5" name="Content Placeholder 4" descr="HAMSTRING INJURIES">
            <a:extLst>
              <a:ext uri="{FF2B5EF4-FFF2-40B4-BE49-F238E27FC236}">
                <a16:creationId xmlns:a16="http://schemas.microsoft.com/office/drawing/2014/main" id="{2C227361-0001-07DC-EDB4-F472FC5CA2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72" r="11266" b="-2"/>
          <a:stretch/>
        </p:blipFill>
        <p:spPr>
          <a:xfrm>
            <a:off x="7878192" y="2852382"/>
            <a:ext cx="3667814" cy="307724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FFB0ED5-09BB-A54B-1F80-10ED9B50087F}"/>
              </a:ext>
            </a:extLst>
          </p:cNvPr>
          <p:cNvSpPr txBox="1"/>
          <p:nvPr/>
        </p:nvSpPr>
        <p:spPr>
          <a:xfrm>
            <a:off x="10466716" y="2487282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10</a:t>
            </a:r>
          </a:p>
        </p:txBody>
      </p:sp>
    </p:spTree>
    <p:extLst>
      <p:ext uri="{BB962C8B-B14F-4D97-AF65-F5344CB8AC3E}">
        <p14:creationId xmlns:p14="http://schemas.microsoft.com/office/powerpoint/2010/main" val="1167340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45B42B6-26F8-4E25-839B-FB38F13BE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DC28-6D81-7E5D-AA4D-338BE36CC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Mechanism of injury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076D4-2112-C104-9CAE-66967ECD3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2587752"/>
            <a:ext cx="5869303" cy="3593592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buFont typeface="Calibri" panose="020B0604020202020204" pitchFamily="34" charset="0"/>
              <a:buChar char="-"/>
            </a:pPr>
            <a:endParaRPr lang="en-US">
              <a:ea typeface="Open Sans"/>
              <a:cs typeface="Open Sans"/>
            </a:endParaRPr>
          </a:p>
          <a:p>
            <a:pPr marL="285750" indent="-285750">
              <a:buFont typeface="Calibri" panose="020B0604020202020204" pitchFamily="34" charset="0"/>
              <a:buChar char="-"/>
            </a:pPr>
            <a:endParaRPr lang="en-US">
              <a:latin typeface="Franklin Gothic Medium"/>
              <a:ea typeface="Open Sans"/>
              <a:cs typeface="Open Sans"/>
            </a:endParaRPr>
          </a:p>
        </p:txBody>
      </p:sp>
      <p:pic>
        <p:nvPicPr>
          <p:cNvPr id="8" name="Picture 7" descr="Active Stretching for Stubborn Hamstrings | FUNCTIONAL MEDICINE, SIBO, IBS  &amp; LEAKY GUT- DR HOUSTON ANDERSON">
            <a:extLst>
              <a:ext uri="{FF2B5EF4-FFF2-40B4-BE49-F238E27FC236}">
                <a16:creationId xmlns:a16="http://schemas.microsoft.com/office/drawing/2014/main" id="{4463E55F-FA1E-D985-BAED-D4C7D7A3BB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76" r="16430" b="-1"/>
          <a:stretch/>
        </p:blipFill>
        <p:spPr>
          <a:xfrm>
            <a:off x="4849140" y="2911971"/>
            <a:ext cx="3245315" cy="327029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2303084-44DE-1154-BBCE-B779829562F1}"/>
              </a:ext>
            </a:extLst>
          </p:cNvPr>
          <p:cNvSpPr txBox="1"/>
          <p:nvPr/>
        </p:nvSpPr>
        <p:spPr>
          <a:xfrm>
            <a:off x="4845169" y="5434640"/>
            <a:ext cx="7145547" cy="10002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br>
              <a:rPr lang="en-US" dirty="0"/>
            </a:br>
            <a:endParaRPr lang="en-US"/>
          </a:p>
          <a:p>
            <a:pPr>
              <a:spcAft>
                <a:spcPts val="600"/>
              </a:spcAft>
            </a:pP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F15B8D6-33EC-22E4-153C-7CE21DD9AC2F}"/>
              </a:ext>
            </a:extLst>
          </p:cNvPr>
          <p:cNvSpPr txBox="1"/>
          <p:nvPr/>
        </p:nvSpPr>
        <p:spPr>
          <a:xfrm>
            <a:off x="-1" y="2343508"/>
            <a:ext cx="640942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dirty="0"/>
              <a:t>Overstretching of muscles/ overuse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When the muscle lengthens on contraction </a:t>
            </a:r>
          </a:p>
          <a:p>
            <a:r>
              <a:rPr lang="en-US" dirty="0"/>
              <a:t>(Liu 2012)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0FDEB8-2C73-807A-2335-43DE3A0EA0D9}"/>
              </a:ext>
            </a:extLst>
          </p:cNvPr>
          <p:cNvSpPr txBox="1"/>
          <p:nvPr/>
        </p:nvSpPr>
        <p:spPr>
          <a:xfrm>
            <a:off x="8295734" y="2271622"/>
            <a:ext cx="438221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Tissues and structures involved: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Hamstring muscle group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Tendons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Femur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Tibila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Fibula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Knee and hip joint                                   (Poudel, Pandey 2023), (Chu 2017)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1CCFC4-73A4-32AD-12AC-56B969B0DF2D}"/>
              </a:ext>
            </a:extLst>
          </p:cNvPr>
          <p:cNvSpPr txBox="1"/>
          <p:nvPr/>
        </p:nvSpPr>
        <p:spPr>
          <a:xfrm>
            <a:off x="4845170" y="618226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11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1EE45F-B3DF-5229-A662-521042A11EBA}"/>
              </a:ext>
            </a:extLst>
          </p:cNvPr>
          <p:cNvSpPr txBox="1"/>
          <p:nvPr/>
        </p:nvSpPr>
        <p:spPr>
          <a:xfrm>
            <a:off x="1158815" y="4178059"/>
            <a:ext cx="27432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1F1F1F"/>
                </a:solidFill>
                <a:cs typeface="Segoe UI"/>
              </a:rPr>
              <a:t>Concurrent injuries:</a:t>
            </a:r>
            <a:r>
              <a:rPr lang="en-US" dirty="0">
                <a:cs typeface="Segoe UI"/>
              </a:rPr>
              <a:t>​</a:t>
            </a:r>
          </a:p>
          <a:p>
            <a:r>
              <a:rPr lang="en-US" dirty="0">
                <a:solidFill>
                  <a:srgbClr val="1F1F1F"/>
                </a:solidFill>
                <a:cs typeface="Segoe UI"/>
              </a:rPr>
              <a:t>&gt;motor dysfunction </a:t>
            </a:r>
            <a:r>
              <a:rPr lang="en-US" dirty="0">
                <a:cs typeface="Segoe UI"/>
              </a:rPr>
              <a:t>​</a:t>
            </a:r>
          </a:p>
          <a:p>
            <a:r>
              <a:rPr lang="en-US" dirty="0">
                <a:solidFill>
                  <a:srgbClr val="1F1F1F"/>
                </a:solidFill>
                <a:cs typeface="Segoe UI"/>
              </a:rPr>
              <a:t>&gt;lumbar spine abnormalities</a:t>
            </a:r>
            <a:r>
              <a:rPr lang="en-US" dirty="0">
                <a:cs typeface="Segoe UI"/>
              </a:rPr>
              <a:t>​</a:t>
            </a:r>
          </a:p>
          <a:p>
            <a:r>
              <a:rPr lang="en-US" dirty="0">
                <a:solidFill>
                  <a:srgbClr val="1F1F1F"/>
                </a:solidFill>
                <a:cs typeface="Segoe UI"/>
              </a:rPr>
              <a:t>&gt;meniscal issues </a:t>
            </a:r>
            <a:r>
              <a:rPr lang="en-US" dirty="0">
                <a:cs typeface="Segoe UI"/>
              </a:rPr>
              <a:t>​</a:t>
            </a:r>
          </a:p>
          <a:p>
            <a:r>
              <a:rPr lang="en-US" dirty="0">
                <a:solidFill>
                  <a:srgbClr val="1F1F1F"/>
                </a:solidFill>
                <a:cs typeface="Segoe UI"/>
              </a:rPr>
              <a:t> (Chu 2017)</a:t>
            </a:r>
          </a:p>
        </p:txBody>
      </p:sp>
    </p:spTree>
    <p:extLst>
      <p:ext uri="{BB962C8B-B14F-4D97-AF65-F5344CB8AC3E}">
        <p14:creationId xmlns:p14="http://schemas.microsoft.com/office/powerpoint/2010/main" val="7242032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77F89CE-BF52-4AF5-8B0B-7E9693734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DC28-6D81-7E5D-AA4D-338BE36CC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2929" y="-6901"/>
            <a:ext cx="4500737" cy="219456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Mechanism of injury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076D4-2112-C104-9CAE-66967ECD3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845" y="2600634"/>
            <a:ext cx="6096623" cy="320689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1000"/>
              </a:lnSpc>
            </a:pPr>
            <a:r>
              <a:rPr lang="en-US" sz="1800" dirty="0"/>
              <a:t>External factors:</a:t>
            </a:r>
          </a:p>
          <a:p>
            <a:pPr marL="285750" indent="-285750">
              <a:lnSpc>
                <a:spcPct val="91000"/>
              </a:lnSpc>
              <a:buFont typeface="Calibri" panose="020B0604020202020204" pitchFamily="34" charset="0"/>
              <a:buChar char="-"/>
            </a:pPr>
            <a:r>
              <a:rPr lang="en-US" sz="1800" dirty="0"/>
              <a:t>Squat positions</a:t>
            </a:r>
          </a:p>
          <a:p>
            <a:pPr marL="285750" indent="-285750">
              <a:lnSpc>
                <a:spcPct val="91000"/>
              </a:lnSpc>
              <a:buFont typeface="Calibri" panose="020B0604020202020204" pitchFamily="34" charset="0"/>
              <a:buChar char="-"/>
            </a:pPr>
            <a:r>
              <a:rPr lang="en-US" sz="1800" dirty="0"/>
              <a:t>Swift changes of direction </a:t>
            </a:r>
            <a:endParaRPr lang="en-US" dirty="0"/>
          </a:p>
          <a:p>
            <a:pPr marL="285750" indent="-285750">
              <a:lnSpc>
                <a:spcPct val="91000"/>
              </a:lnSpc>
              <a:buFont typeface="Calibri" panose="020B0604020202020204" pitchFamily="34" charset="0"/>
              <a:buChar char="-"/>
            </a:pPr>
            <a:r>
              <a:rPr lang="en-US" sz="1800" dirty="0"/>
              <a:t>Terminal swing phase of running </a:t>
            </a:r>
          </a:p>
          <a:p>
            <a:pPr marL="285750" indent="-285750">
              <a:lnSpc>
                <a:spcPct val="91000"/>
              </a:lnSpc>
              <a:buFont typeface="Calibri" panose="020B0604020202020204" pitchFamily="34" charset="0"/>
              <a:buChar char="-"/>
            </a:pPr>
            <a:r>
              <a:rPr lang="en-US" sz="1800" dirty="0"/>
              <a:t>Overloading/Overstretching </a:t>
            </a:r>
          </a:p>
          <a:p>
            <a:pPr marL="285750" indent="-285750">
              <a:lnSpc>
                <a:spcPct val="91000"/>
              </a:lnSpc>
              <a:buFont typeface="Calibri" panose="020B0604020202020204" pitchFamily="34" charset="0"/>
              <a:buChar char="-"/>
            </a:pPr>
            <a:r>
              <a:rPr lang="en-US" sz="1800" dirty="0"/>
              <a:t>Hip flexion, extension and knee extension                                                                           </a:t>
            </a:r>
          </a:p>
          <a:p>
            <a:pPr>
              <a:lnSpc>
                <a:spcPct val="91000"/>
              </a:lnSpc>
            </a:pPr>
            <a:r>
              <a:rPr lang="en-US" sz="1800" dirty="0"/>
              <a:t>(Chu 2017) </a:t>
            </a:r>
          </a:p>
          <a:p>
            <a:pPr>
              <a:lnSpc>
                <a:spcPct val="91000"/>
              </a:lnSpc>
            </a:pPr>
            <a:endParaRPr lang="en-US" sz="1800" dirty="0"/>
          </a:p>
          <a:p>
            <a:pPr marL="285750" indent="-285750">
              <a:lnSpc>
                <a:spcPct val="91000"/>
              </a:lnSpc>
              <a:buFont typeface="Calibri" panose="020B0604020202020204" pitchFamily="34" charset="0"/>
              <a:buChar char="-"/>
            </a:pPr>
            <a:endParaRPr lang="en-US" sz="1800" dirty="0"/>
          </a:p>
          <a:p>
            <a:pPr marL="285750" indent="-285750">
              <a:lnSpc>
                <a:spcPct val="91000"/>
              </a:lnSpc>
              <a:buFont typeface="Calibri" panose="020B0604020202020204" pitchFamily="34" charset="0"/>
              <a:buChar char="-"/>
            </a:pPr>
            <a:endParaRPr lang="en-US" sz="1800" dirty="0"/>
          </a:p>
          <a:p>
            <a:pPr>
              <a:lnSpc>
                <a:spcPct val="91000"/>
              </a:lnSpc>
            </a:pPr>
            <a:endParaRPr lang="en-US" sz="1800" dirty="0"/>
          </a:p>
          <a:p>
            <a:pPr marL="285750" indent="-285750">
              <a:lnSpc>
                <a:spcPct val="91000"/>
              </a:lnSpc>
              <a:buFont typeface="Calibri" panose="020B0604020202020204" pitchFamily="34" charset="0"/>
              <a:buChar char="-"/>
            </a:pPr>
            <a:endParaRPr lang="en-US" sz="1800" dirty="0"/>
          </a:p>
          <a:p>
            <a:pPr marL="285750" indent="-285750">
              <a:lnSpc>
                <a:spcPct val="91000"/>
              </a:lnSpc>
              <a:buFont typeface="Calibri" panose="020B0604020202020204" pitchFamily="34" charset="0"/>
              <a:buChar char="-"/>
            </a:pPr>
            <a:endParaRPr lang="en-US" sz="1800" dirty="0"/>
          </a:p>
          <a:p>
            <a:pPr marL="457200" indent="-457200">
              <a:lnSpc>
                <a:spcPct val="91000"/>
              </a:lnSpc>
              <a:buFont typeface="Calibri" panose="020B0604020202020204" pitchFamily="34" charset="0"/>
              <a:buChar char="-"/>
            </a:pPr>
            <a:endParaRPr lang="en-US" sz="1600" dirty="0"/>
          </a:p>
          <a:p>
            <a:pPr>
              <a:lnSpc>
                <a:spcPct val="91000"/>
              </a:lnSpc>
              <a:spcBef>
                <a:spcPts val="0"/>
              </a:spcBef>
              <a:spcAft>
                <a:spcPts val="0"/>
              </a:spcAft>
            </a:pPr>
            <a:endParaRPr lang="en-US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C94375-C952-BD44-2D7F-2ADEF313E750}"/>
              </a:ext>
            </a:extLst>
          </p:cNvPr>
          <p:cNvSpPr txBox="1"/>
          <p:nvPr/>
        </p:nvSpPr>
        <p:spPr>
          <a:xfrm>
            <a:off x="6190891" y="425570"/>
            <a:ext cx="6107502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Internal factors:​</a:t>
            </a:r>
          </a:p>
          <a:p>
            <a:pPr marL="285750" indent="-285750">
              <a:buFont typeface="Calibri,Sans-Serif"/>
              <a:buChar char="-"/>
            </a:pPr>
            <a:r>
              <a:rPr lang="en-US" dirty="0"/>
              <a:t>Contraction of muscle (eccentrically) ​</a:t>
            </a:r>
          </a:p>
          <a:p>
            <a:pPr marL="285750" indent="-285750">
              <a:buFont typeface="Calibri,Sans-Serif"/>
              <a:buChar char="-"/>
            </a:pPr>
            <a:r>
              <a:rPr lang="en-US" dirty="0"/>
              <a:t>Muscle/tendon lengthening beyond its limit</a:t>
            </a:r>
          </a:p>
          <a:p>
            <a:pPr marL="285750" indent="-285750">
              <a:buFont typeface="Calibri,Sans-Serif"/>
              <a:buChar char="-"/>
            </a:pPr>
            <a:r>
              <a:rPr lang="en-US" dirty="0"/>
              <a:t>Grade 1 </a:t>
            </a:r>
          </a:p>
          <a:p>
            <a:pPr marL="285750" indent="-285750">
              <a:buFont typeface="Calibri,Sans-Serif"/>
              <a:buChar char="-"/>
            </a:pPr>
            <a:r>
              <a:rPr lang="en-US" dirty="0"/>
              <a:t>Grade 2 </a:t>
            </a:r>
          </a:p>
          <a:p>
            <a:pPr marL="285750" indent="-285750">
              <a:buFont typeface="Calibri,Sans-Serif"/>
              <a:buChar char="-"/>
            </a:pPr>
            <a:r>
              <a:rPr lang="en-US" dirty="0"/>
              <a:t>Grade 3 </a:t>
            </a:r>
          </a:p>
          <a:p>
            <a:r>
              <a:rPr lang="en-US" dirty="0"/>
              <a:t>(Liu 2012)</a:t>
            </a:r>
          </a:p>
          <a:p>
            <a:pPr marL="285750" indent="-285750">
              <a:buFont typeface="Calibri,Sans-Serif"/>
              <a:buChar char="-"/>
            </a:pPr>
            <a:endParaRPr lang="en-US" dirty="0"/>
          </a:p>
        </p:txBody>
      </p:sp>
      <p:pic>
        <p:nvPicPr>
          <p:cNvPr id="5" name="Picture 4" descr="Hamstring Injury explained - Heal fast and strong! - Physio Prescription">
            <a:extLst>
              <a:ext uri="{FF2B5EF4-FFF2-40B4-BE49-F238E27FC236}">
                <a16:creationId xmlns:a16="http://schemas.microsoft.com/office/drawing/2014/main" id="{7852D884-3927-C22C-85FA-72B60BC52B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314" r="28272" b="4412"/>
          <a:stretch/>
        </p:blipFill>
        <p:spPr>
          <a:xfrm>
            <a:off x="7657383" y="3001984"/>
            <a:ext cx="3147741" cy="33273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17EE6B2-48F5-9D20-0412-3B41407036A5}"/>
              </a:ext>
            </a:extLst>
          </p:cNvPr>
          <p:cNvSpPr txBox="1"/>
          <p:nvPr/>
        </p:nvSpPr>
        <p:spPr>
          <a:xfrm>
            <a:off x="8597659" y="6139132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12</a:t>
            </a:r>
          </a:p>
        </p:txBody>
      </p:sp>
    </p:spTree>
    <p:extLst>
      <p:ext uri="{BB962C8B-B14F-4D97-AF65-F5344CB8AC3E}">
        <p14:creationId xmlns:p14="http://schemas.microsoft.com/office/powerpoint/2010/main" val="28339353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8787E-B82A-F67D-622A-E344B2996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163" y="1513"/>
            <a:ext cx="12195278" cy="2319009"/>
          </a:xfrm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Signs and symptoms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EA864-1117-9BD0-E595-4BEC0AD155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163" y="2774657"/>
            <a:ext cx="4273354" cy="1695781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600" dirty="0"/>
          </a:p>
          <a:p>
            <a:endParaRPr lang="en-US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2B4C37-C79F-13E2-2E22-22FAC4A74F21}"/>
              </a:ext>
            </a:extLst>
          </p:cNvPr>
          <p:cNvSpPr txBox="1"/>
          <p:nvPr/>
        </p:nvSpPr>
        <p:spPr>
          <a:xfrm>
            <a:off x="0" y="2314754"/>
            <a:ext cx="4396596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Immediate signs and symptoms: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Pain in posterior thigh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Oedema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Tender on palpitation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Muscle weakness </a:t>
            </a:r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22B473-736D-BAD2-40B3-239EEF2316E8}"/>
              </a:ext>
            </a:extLst>
          </p:cNvPr>
          <p:cNvSpPr txBox="1"/>
          <p:nvPr/>
        </p:nvSpPr>
        <p:spPr>
          <a:xfrm>
            <a:off x="3781245" y="4629508"/>
            <a:ext cx="5345500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Grades of hamstring strains: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Grade 1: </a:t>
            </a:r>
          </a:p>
          <a:p>
            <a:r>
              <a:rPr lang="en-US" dirty="0"/>
              <a:t>&gt;mild pain or swelling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Grade 2:</a:t>
            </a:r>
          </a:p>
          <a:p>
            <a:r>
              <a:rPr lang="en-US" dirty="0"/>
              <a:t>&gt;moderate pain and swelling</a:t>
            </a:r>
          </a:p>
          <a:p>
            <a:r>
              <a:rPr lang="en-US" dirty="0"/>
              <a:t>Grade 3: </a:t>
            </a:r>
          </a:p>
          <a:p>
            <a:r>
              <a:rPr lang="en-US" dirty="0"/>
              <a:t>&gt;severe pain and swelling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8D8033-C3C5-24FE-2743-0388FB2F20D1}"/>
              </a:ext>
            </a:extLst>
          </p:cNvPr>
          <p:cNvSpPr txBox="1"/>
          <p:nvPr/>
        </p:nvSpPr>
        <p:spPr>
          <a:xfrm>
            <a:off x="5923471" y="2314755"/>
            <a:ext cx="6423802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Overtime: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Abnormal stiff legged gait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Contusion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Reduced ROM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Some swelling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Pt can present with gluteal sciatica </a:t>
            </a:r>
          </a:p>
          <a:p>
            <a:endParaRPr lang="en-US" dirty="0"/>
          </a:p>
          <a:p>
            <a:pPr>
              <a:buFont typeface="Calibri"/>
            </a:pPr>
            <a:endParaRPr lang="en-US" dirty="0"/>
          </a:p>
        </p:txBody>
      </p:sp>
      <p:pic>
        <p:nvPicPr>
          <p:cNvPr id="8" name="Picture 7" descr="Hamstring Strain - WikiSM (Sports Medicine Wiki)">
            <a:extLst>
              <a:ext uri="{FF2B5EF4-FFF2-40B4-BE49-F238E27FC236}">
                <a16:creationId xmlns:a16="http://schemas.microsoft.com/office/drawing/2014/main" id="{479A6254-0153-19E9-1484-68DC2474E2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55062" y="3426215"/>
            <a:ext cx="2231007" cy="342738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DA666A0-C5BA-B17D-D7FD-9D87D6D7AEB2}"/>
              </a:ext>
            </a:extLst>
          </p:cNvPr>
          <p:cNvSpPr txBox="1"/>
          <p:nvPr/>
        </p:nvSpPr>
        <p:spPr>
          <a:xfrm>
            <a:off x="-5751" y="649281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(Poudel, Pandey 2023)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9B8D088-C361-C4F6-D852-1646C87E18AB}"/>
              </a:ext>
            </a:extLst>
          </p:cNvPr>
          <p:cNvSpPr txBox="1"/>
          <p:nvPr/>
        </p:nvSpPr>
        <p:spPr>
          <a:xfrm>
            <a:off x="11070565" y="311988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13</a:t>
            </a:r>
          </a:p>
        </p:txBody>
      </p:sp>
    </p:spTree>
    <p:extLst>
      <p:ext uri="{BB962C8B-B14F-4D97-AF65-F5344CB8AC3E}">
        <p14:creationId xmlns:p14="http://schemas.microsoft.com/office/powerpoint/2010/main" val="2029768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41B89A6-0761-4CB7-304A-9959874984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45B42B6-26F8-4E25-839B-FB38F13BE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3BF85C-E422-CAA1-DBCF-833C7ECD9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Timeframe </a:t>
            </a:r>
          </a:p>
        </p:txBody>
      </p:sp>
      <p:pic>
        <p:nvPicPr>
          <p:cNvPr id="4" name="Picture 3" descr="Hamstring Strain Rehabilitation Exercises | Sports Injury Rehabilitation">
            <a:extLst>
              <a:ext uri="{FF2B5EF4-FFF2-40B4-BE49-F238E27FC236}">
                <a16:creationId xmlns:a16="http://schemas.microsoft.com/office/drawing/2014/main" id="{0FCA9021-A9C0-E4C0-EF1D-8EB2A97D94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686" y="2269436"/>
            <a:ext cx="3694176" cy="196714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BA9A18-9D55-6EEA-DB79-BD1E71C9F8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6240" y="2835776"/>
            <a:ext cx="5932591" cy="3274183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1E774D-B9B1-F521-18C7-0CECB53AAFFB}"/>
              </a:ext>
            </a:extLst>
          </p:cNvPr>
          <p:cNvSpPr txBox="1"/>
          <p:nvPr/>
        </p:nvSpPr>
        <p:spPr>
          <a:xfrm>
            <a:off x="3694980" y="2271622"/>
            <a:ext cx="725769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The timeframe of healing depends on the severity of the injury: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Grade 1 : a few days to a week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Grade 2 and 3 : weeks to months </a:t>
            </a:r>
          </a:p>
          <a:p>
            <a:r>
              <a:rPr lang="en-US" dirty="0"/>
              <a:t>A study conducted on professional dancers showed a mean of up to 50 weeks to return to preinjury level </a:t>
            </a:r>
          </a:p>
          <a:p>
            <a:r>
              <a:rPr lang="en-US" dirty="0"/>
              <a:t>(Chu and Rho 2016)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EB2C09-5701-5D71-9E6D-78653A477C63}"/>
              </a:ext>
            </a:extLst>
          </p:cNvPr>
          <p:cNvSpPr txBox="1"/>
          <p:nvPr/>
        </p:nvSpPr>
        <p:spPr>
          <a:xfrm>
            <a:off x="5003321" y="4600754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3 phases of healing:</a:t>
            </a: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67AE21-9CBC-BAAE-6044-5AFAAEE7C16E}"/>
              </a:ext>
            </a:extLst>
          </p:cNvPr>
          <p:cNvSpPr txBox="1"/>
          <p:nvPr/>
        </p:nvSpPr>
        <p:spPr>
          <a:xfrm>
            <a:off x="1164566" y="5420264"/>
            <a:ext cx="316014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Phase 1: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Minimize pain and oedema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Promote neuromuscular control slowly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5AB9740-740F-A957-CCED-67BD30AFED61}"/>
              </a:ext>
            </a:extLst>
          </p:cNvPr>
          <p:cNvSpPr txBox="1"/>
          <p:nvPr/>
        </p:nvSpPr>
        <p:spPr>
          <a:xfrm>
            <a:off x="4816414" y="5420263"/>
            <a:ext cx="3447691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Phase 2: </a:t>
            </a:r>
            <a:endParaRPr lang="en-US"/>
          </a:p>
          <a:p>
            <a:pPr marL="285750" indent="-285750">
              <a:buFont typeface="Calibri"/>
              <a:buChar char="-"/>
            </a:pPr>
            <a:r>
              <a:rPr lang="en-US" dirty="0"/>
              <a:t>Promote neuromuscular control at faster speed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Introduce eccentric resistance training </a:t>
            </a:r>
          </a:p>
          <a:p>
            <a:endParaRPr lang="en-US" dirty="0"/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19031A0-B1AF-7079-EAB9-2DEBBCBE3742}"/>
              </a:ext>
            </a:extLst>
          </p:cNvPr>
          <p:cNvSpPr txBox="1"/>
          <p:nvPr/>
        </p:nvSpPr>
        <p:spPr>
          <a:xfrm>
            <a:off x="8698302" y="5405887"/>
            <a:ext cx="3490822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Phase 3: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Eccentric resistance training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High speed neuromuscular training</a:t>
            </a:r>
          </a:p>
          <a:p>
            <a:endParaRPr lang="en-US" dirty="0"/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B2AABEB-5313-22A6-6ACD-695CD2710901}"/>
              </a:ext>
            </a:extLst>
          </p:cNvPr>
          <p:cNvSpPr txBox="1"/>
          <p:nvPr/>
        </p:nvSpPr>
        <p:spPr>
          <a:xfrm>
            <a:off x="-5751" y="6564702"/>
            <a:ext cx="1837427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/>
              <a:t>(Chu, Rho 2016)​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202EEF-CBA5-292B-B711-D0535894C2D4}"/>
              </a:ext>
            </a:extLst>
          </p:cNvPr>
          <p:cNvSpPr txBox="1"/>
          <p:nvPr/>
        </p:nvSpPr>
        <p:spPr>
          <a:xfrm>
            <a:off x="0" y="424132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14</a:t>
            </a:r>
          </a:p>
        </p:txBody>
      </p:sp>
    </p:spTree>
    <p:extLst>
      <p:ext uri="{BB962C8B-B14F-4D97-AF65-F5344CB8AC3E}">
        <p14:creationId xmlns:p14="http://schemas.microsoft.com/office/powerpoint/2010/main" val="40072368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2762C-F36E-D20A-D3FC-0DB2586E6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69F39-BDAF-A5E6-9A6E-194E5DECD5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1833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77F89CE-BF52-4AF5-8B0B-7E9693734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E63DAD-F7BF-8DE5-E210-AFB29C97B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438" y="640080"/>
            <a:ext cx="4500737" cy="2194560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</a:rPr>
              <a:t>Scaphoid fracture (#) </a:t>
            </a:r>
          </a:p>
        </p:txBody>
      </p:sp>
      <p:sp>
        <p:nvSpPr>
          <p:cNvPr id="30" name="Content Placeholder 29">
            <a:extLst>
              <a:ext uri="{FF2B5EF4-FFF2-40B4-BE49-F238E27FC236}">
                <a16:creationId xmlns:a16="http://schemas.microsoft.com/office/drawing/2014/main" id="{21A0D2BE-5C05-67FD-A749-72E450335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845" y="2557502"/>
            <a:ext cx="6096623" cy="3264408"/>
          </a:xfrm>
        </p:spPr>
        <p:txBody>
          <a:bodyPr anchor="t">
            <a:normAutofit/>
          </a:bodyPr>
          <a:lstStyle/>
          <a:p>
            <a:r>
              <a:rPr lang="en-US" sz="2000" dirty="0">
                <a:latin typeface="Franklin Gothic Medium"/>
                <a:cs typeface="Arial"/>
              </a:rPr>
              <a:t>What is it and what causes it? 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US" sz="2000" dirty="0">
                <a:solidFill>
                  <a:srgbClr val="000000"/>
                </a:solidFill>
                <a:latin typeface="Franklin Gothic Medium"/>
                <a:cs typeface="Arial"/>
              </a:rPr>
              <a:t>Wrist injury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US" sz="2000" dirty="0">
                <a:solidFill>
                  <a:srgbClr val="000000"/>
                </a:solidFill>
                <a:latin typeface="Franklin Gothic Medium"/>
                <a:cs typeface="Arial"/>
              </a:rPr>
              <a:t># in carpal bone </a:t>
            </a:r>
          </a:p>
          <a:p>
            <a:r>
              <a:rPr lang="en-US" sz="2000" dirty="0">
                <a:solidFill>
                  <a:srgbClr val="000000"/>
                </a:solidFill>
                <a:latin typeface="Franklin Gothic Medium"/>
                <a:cs typeface="Arial"/>
              </a:rPr>
              <a:t>-    70% of carpal bone fractures are scaphoid  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endParaRPr lang="en-US" sz="2000" dirty="0">
              <a:solidFill>
                <a:srgbClr val="000000"/>
              </a:solidFill>
              <a:latin typeface="Franklin Gothic Medium"/>
              <a:cs typeface="Arial"/>
            </a:endParaRPr>
          </a:p>
          <a:p>
            <a:pPr marL="342900" indent="-342900">
              <a:buFont typeface="Calibri" panose="020B0604020202020204" pitchFamily="34" charset="0"/>
              <a:buChar char="-"/>
            </a:pPr>
            <a:endParaRPr lang="en-US" sz="2000" dirty="0">
              <a:solidFill>
                <a:srgbClr val="000000"/>
              </a:solidFill>
              <a:latin typeface="Franklin Gothic Medium"/>
              <a:cs typeface="Arial"/>
            </a:endParaRPr>
          </a:p>
          <a:p>
            <a:pPr marL="342900" indent="-342900">
              <a:buFont typeface="Calibri" panose="020B0604020202020204" pitchFamily="34" charset="0"/>
              <a:buChar char="-"/>
            </a:pPr>
            <a:endParaRPr lang="en-US" sz="2000" dirty="0">
              <a:solidFill>
                <a:srgbClr val="000000"/>
              </a:solidFill>
              <a:latin typeface="Franklin Gothic Medium"/>
              <a:cs typeface="Arial"/>
            </a:endParaRPr>
          </a:p>
          <a:p>
            <a:endParaRPr lang="en-US" sz="1100" dirty="0">
              <a:solidFill>
                <a:schemeClr val="bg1"/>
              </a:solidFill>
              <a:latin typeface="Arial"/>
              <a:cs typeface="Arial"/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6" name="Content Placeholder 5" descr="Scaphoid Fractures – Core EM">
            <a:extLst>
              <a:ext uri="{FF2B5EF4-FFF2-40B4-BE49-F238E27FC236}">
                <a16:creationId xmlns:a16="http://schemas.microsoft.com/office/drawing/2014/main" id="{11C23E1A-B486-6E6A-690A-B9F19247B9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41822" y="1279509"/>
            <a:ext cx="4795019" cy="429898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E1D1EC0-EEC6-9541-C1B7-F70EDB9BF068}"/>
              </a:ext>
            </a:extLst>
          </p:cNvPr>
          <p:cNvSpPr txBox="1"/>
          <p:nvPr/>
        </p:nvSpPr>
        <p:spPr>
          <a:xfrm>
            <a:off x="0" y="4715774"/>
            <a:ext cx="4224067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Who is at risk?</a:t>
            </a:r>
          </a:p>
          <a:p>
            <a:pPr marL="285750" indent="-285750">
              <a:buFont typeface="Calibri"/>
              <a:buChar char="-"/>
            </a:pPr>
            <a:r>
              <a:rPr lang="en-US" sz="2000" dirty="0"/>
              <a:t>American football </a:t>
            </a:r>
          </a:p>
          <a:p>
            <a:pPr marL="285750" indent="-285750">
              <a:buFont typeface="Calibri"/>
              <a:buChar char="-"/>
            </a:pPr>
            <a:r>
              <a:rPr lang="en-US" sz="2000" dirty="0"/>
              <a:t>Basketball</a:t>
            </a:r>
          </a:p>
          <a:p>
            <a:pPr marL="285750" indent="-285750">
              <a:buFont typeface="Calibri"/>
              <a:buChar char="-"/>
            </a:pPr>
            <a:r>
              <a:rPr lang="en-US" sz="2000" dirty="0"/>
              <a:t>Snowboarding </a:t>
            </a:r>
          </a:p>
          <a:p>
            <a:pPr marL="285750" indent="-285750">
              <a:buFont typeface="Calibri"/>
              <a:buChar char="-"/>
            </a:pPr>
            <a:endParaRPr lang="en-US" sz="2000" dirty="0"/>
          </a:p>
          <a:p>
            <a:r>
              <a:rPr lang="en-US" sz="2000" dirty="0"/>
              <a:t>(Winston, Weiland 2017) </a:t>
            </a:r>
          </a:p>
          <a:p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794DB0-EB79-5E32-9843-C3CB376018BA}"/>
              </a:ext>
            </a:extLst>
          </p:cNvPr>
          <p:cNvSpPr txBox="1"/>
          <p:nvPr/>
        </p:nvSpPr>
        <p:spPr>
          <a:xfrm>
            <a:off x="10481094" y="92015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15</a:t>
            </a:r>
          </a:p>
        </p:txBody>
      </p:sp>
    </p:spTree>
    <p:extLst>
      <p:ext uri="{BB962C8B-B14F-4D97-AF65-F5344CB8AC3E}">
        <p14:creationId xmlns:p14="http://schemas.microsoft.com/office/powerpoint/2010/main" val="36944975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98EDA-0023-BFEB-4A86-978229E7C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163" y="1513"/>
            <a:ext cx="12195278" cy="2275877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pPr algn="ctr"/>
            <a:r>
              <a:rPr lang="en-US" dirty="0">
                <a:solidFill>
                  <a:schemeClr val="tx1"/>
                </a:solidFill>
                <a:ea typeface="+mj-lt"/>
                <a:cs typeface="+mj-lt"/>
              </a:rPr>
              <a:t>aetiology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BE6B5-4300-C140-2D58-DBD038B891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163" y="2271450"/>
            <a:ext cx="3482599" cy="4269327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000" dirty="0">
              <a:latin typeface="Franklin Gothic Medium"/>
              <a:cs typeface="Arial"/>
            </a:endParaRP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A45782-169F-CF78-FDA2-77B46DD585AA}"/>
              </a:ext>
            </a:extLst>
          </p:cNvPr>
          <p:cNvSpPr txBox="1"/>
          <p:nvPr/>
        </p:nvSpPr>
        <p:spPr>
          <a:xfrm>
            <a:off x="-1" y="2717320"/>
            <a:ext cx="5187350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 dirty="0"/>
              <a:t>Who else is at risk?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Males </a:t>
            </a:r>
          </a:p>
          <a:p>
            <a:r>
              <a:rPr lang="en-US" dirty="0"/>
              <a:t>&gt;between 20-24</a:t>
            </a:r>
          </a:p>
          <a:p>
            <a:endParaRPr lang="en-US" dirty="0"/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r>
              <a:rPr lang="en-US" dirty="0"/>
              <a:t>Children</a:t>
            </a:r>
          </a:p>
          <a:p>
            <a:r>
              <a:rPr lang="en-US" dirty="0"/>
              <a:t>&gt;Ossification (age 5-15yrs) </a:t>
            </a:r>
          </a:p>
          <a:p>
            <a:endParaRPr lang="en-US" dirty="0"/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r>
              <a:rPr lang="en-US" dirty="0"/>
              <a:t>Elderly people</a:t>
            </a:r>
          </a:p>
          <a:p>
            <a:r>
              <a:rPr lang="en-US" dirty="0"/>
              <a:t>&gt;falling risks </a:t>
            </a:r>
          </a:p>
          <a:p>
            <a:endParaRPr lang="en-US" dirty="0"/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</p:txBody>
      </p:sp>
      <p:pic>
        <p:nvPicPr>
          <p:cNvPr id="5" name="Picture 4" descr="Playball @ Gfd Spectrum">
            <a:extLst>
              <a:ext uri="{FF2B5EF4-FFF2-40B4-BE49-F238E27FC236}">
                <a16:creationId xmlns:a16="http://schemas.microsoft.com/office/drawing/2014/main" id="{5229B0FE-293F-AF9A-0A00-E1111472F4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9910" y="2714617"/>
            <a:ext cx="3950899" cy="283774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33F10C4-913B-8057-829E-2B26AC146A22}"/>
              </a:ext>
            </a:extLst>
          </p:cNvPr>
          <p:cNvSpPr txBox="1"/>
          <p:nvPr/>
        </p:nvSpPr>
        <p:spPr>
          <a:xfrm>
            <a:off x="3220527" y="5046453"/>
            <a:ext cx="497169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  <a:p>
            <a:pPr marL="285750" indent="-285750">
              <a:buFont typeface="Calibri"/>
              <a:buChar char="-"/>
            </a:pPr>
            <a:r>
              <a:rPr lang="en-US" dirty="0"/>
              <a:t>Preexisting conditions</a:t>
            </a:r>
          </a:p>
          <a:p>
            <a:r>
              <a:rPr lang="en-US" dirty="0"/>
              <a:t>&gt;osteoarthritis </a:t>
            </a:r>
          </a:p>
          <a:p>
            <a:r>
              <a:rPr lang="en-US" dirty="0"/>
              <a:t>&gt;rheumatoid arthritis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D3EB87-1C86-42AD-17E9-29D119FA3659}"/>
              </a:ext>
            </a:extLst>
          </p:cNvPr>
          <p:cNvSpPr txBox="1"/>
          <p:nvPr/>
        </p:nvSpPr>
        <p:spPr>
          <a:xfrm>
            <a:off x="3220529" y="2717320"/>
            <a:ext cx="393652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dirty="0"/>
              <a:t>Smokers:</a:t>
            </a:r>
          </a:p>
          <a:p>
            <a:r>
              <a:rPr lang="en-US" dirty="0"/>
              <a:t>&gt;Nicotine has a vasoconstrictor function</a:t>
            </a: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9A30B9-AABB-7CAB-D7FD-9F841D7945E6}"/>
              </a:ext>
            </a:extLst>
          </p:cNvPr>
          <p:cNvSpPr txBox="1"/>
          <p:nvPr/>
        </p:nvSpPr>
        <p:spPr>
          <a:xfrm>
            <a:off x="10193547" y="6067245"/>
            <a:ext cx="2685691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/>
              <a:t>(Winston, Weiland 2017) </a:t>
            </a:r>
          </a:p>
          <a:p>
            <a:r>
              <a:rPr lang="en-US" sz="1200" dirty="0"/>
              <a:t>(Konstantinidis et al. 2022)</a:t>
            </a:r>
          </a:p>
          <a:p>
            <a:r>
              <a:rPr lang="en-US" sz="1200" dirty="0"/>
              <a:t>(</a:t>
            </a:r>
            <a:r>
              <a:rPr lang="en-US" sz="1200" dirty="0" err="1"/>
              <a:t>Tataria</a:t>
            </a:r>
            <a:r>
              <a:rPr lang="en-US" sz="1200" dirty="0"/>
              <a:t> et al. 2020) </a:t>
            </a:r>
          </a:p>
          <a:p>
            <a:endParaRPr lang="en-US"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9656276-19EB-2F4C-BC88-C71B7239FCE0}"/>
              </a:ext>
            </a:extLst>
          </p:cNvPr>
          <p:cNvSpPr txBox="1"/>
          <p:nvPr/>
        </p:nvSpPr>
        <p:spPr>
          <a:xfrm>
            <a:off x="10624868" y="235788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16</a:t>
            </a:r>
          </a:p>
        </p:txBody>
      </p:sp>
    </p:spTree>
    <p:extLst>
      <p:ext uri="{BB962C8B-B14F-4D97-AF65-F5344CB8AC3E}">
        <p14:creationId xmlns:p14="http://schemas.microsoft.com/office/powerpoint/2010/main" val="19354692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B54865-0417-4422-B63B-3E74C04CD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64432"/>
            <a:ext cx="6255757" cy="2060859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DC28-6D81-7E5D-AA4D-338BE36CC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90599"/>
            <a:ext cx="4857751" cy="1563989"/>
          </a:xfrm>
        </p:spPr>
        <p:txBody>
          <a:bodyPr>
            <a:normAutofit/>
          </a:bodyPr>
          <a:lstStyle/>
          <a:p>
            <a:r>
              <a:rPr lang="en-US" sz="5100" dirty="0">
                <a:solidFill>
                  <a:schemeClr val="tx1"/>
                </a:solidFill>
              </a:rPr>
              <a:t>Mechanism of injury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076D4-2112-C104-9CAE-66967ECD3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163" y="2741230"/>
            <a:ext cx="5830199" cy="27954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800" dirty="0"/>
              <a:t>Scaphoid #s usually occur because of FOOSH 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800" dirty="0"/>
              <a:t>Axial loading from direct force</a:t>
            </a:r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5" name="Picture 4" descr="Figure 3 from The Dilemmas of a Scaphoid Fracture: A Difficult Diagnosis  for Primary Care Physicians | Semantic Scholar">
            <a:extLst>
              <a:ext uri="{FF2B5EF4-FFF2-40B4-BE49-F238E27FC236}">
                <a16:creationId xmlns:a16="http://schemas.microsoft.com/office/drawing/2014/main" id="{D6A2BF28-551A-4F88-7658-73A78A4507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303" b="3834"/>
          <a:stretch/>
        </p:blipFill>
        <p:spPr>
          <a:xfrm>
            <a:off x="6776467" y="664432"/>
            <a:ext cx="4764453" cy="432813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C213BC6-99F7-F61A-8BE4-1CB854729427}"/>
              </a:ext>
            </a:extLst>
          </p:cNvPr>
          <p:cNvSpPr txBox="1"/>
          <p:nvPr/>
        </p:nvSpPr>
        <p:spPr>
          <a:xfrm>
            <a:off x="-1" y="4485735"/>
            <a:ext cx="3965275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External factors: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Hyperextension past 95°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Radial deviation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Causes longitudinal loading </a:t>
            </a:r>
          </a:p>
          <a:p>
            <a:pPr marL="285750" indent="-285750">
              <a:buFont typeface="Calibri"/>
              <a:buChar char="-"/>
            </a:pP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6596BC8-B776-DB9E-C537-44D8F0619613}"/>
              </a:ext>
            </a:extLst>
          </p:cNvPr>
          <p:cNvSpPr txBox="1"/>
          <p:nvPr/>
        </p:nvSpPr>
        <p:spPr>
          <a:xfrm>
            <a:off x="5348377" y="4485736"/>
            <a:ext cx="5216105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Internal factors: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Volar cortex fails from tension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Force extends dorsal cortex which fails in compression</a:t>
            </a:r>
          </a:p>
          <a:p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127FB5E-A709-292C-4955-4C4B72C3883B}"/>
              </a:ext>
            </a:extLst>
          </p:cNvPr>
          <p:cNvSpPr txBox="1"/>
          <p:nvPr/>
        </p:nvSpPr>
        <p:spPr>
          <a:xfrm>
            <a:off x="9273396" y="6484187"/>
            <a:ext cx="307387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(Winston, Weiland 2017)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631F29-9A83-7460-B784-C1A2F58A7999}"/>
              </a:ext>
            </a:extLst>
          </p:cNvPr>
          <p:cNvSpPr txBox="1"/>
          <p:nvPr/>
        </p:nvSpPr>
        <p:spPr>
          <a:xfrm>
            <a:off x="10567358" y="30192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17</a:t>
            </a:r>
          </a:p>
        </p:txBody>
      </p:sp>
    </p:spTree>
    <p:extLst>
      <p:ext uri="{BB962C8B-B14F-4D97-AF65-F5344CB8AC3E}">
        <p14:creationId xmlns:p14="http://schemas.microsoft.com/office/powerpoint/2010/main" val="7406042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77F89CE-BF52-4AF5-8B0B-7E9693734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3303E-35E0-0B8E-17B3-F322F02DE6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438" y="640080"/>
            <a:ext cx="4500737" cy="219456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Mechanism of injury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02FF08-451B-FB6E-87A1-59EEB3311E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438" y="2916936"/>
            <a:ext cx="4500737" cy="326440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</a:endParaRPr>
          </a:p>
        </p:txBody>
      </p:sp>
      <p:pic>
        <p:nvPicPr>
          <p:cNvPr id="8" name="Picture 7" descr="Scaphoid Nonunion Advanced Collapse (SNAC) - Hand - Orthobullets">
            <a:extLst>
              <a:ext uri="{FF2B5EF4-FFF2-40B4-BE49-F238E27FC236}">
                <a16:creationId xmlns:a16="http://schemas.microsoft.com/office/drawing/2014/main" id="{2ED77B33-FCCD-FA6A-6B1A-65E7A7FAB1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6388" y="736014"/>
            <a:ext cx="2394001" cy="256801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E70C4E7-96A7-71FA-C19B-CF9BB30012CE}"/>
              </a:ext>
            </a:extLst>
          </p:cNvPr>
          <p:cNvSpPr txBox="1"/>
          <p:nvPr/>
        </p:nvSpPr>
        <p:spPr>
          <a:xfrm>
            <a:off x="6104626" y="3430438"/>
            <a:ext cx="6280030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cs typeface="Segoe UI"/>
              </a:rPr>
              <a:t>Concurrent injuries:​​</a:t>
            </a:r>
            <a:endParaRPr lang="en-US"/>
          </a:p>
          <a:p>
            <a:pPr algn="ctr"/>
            <a:r>
              <a:rPr lang="en-US" i="1" dirty="0">
                <a:cs typeface="Segoe UI"/>
              </a:rPr>
              <a:t>Non identified #s: ​​</a:t>
            </a:r>
          </a:p>
          <a:p>
            <a:pPr marL="285750" indent="-285750" algn="ctr">
              <a:buFont typeface="Calibri"/>
              <a:buChar char="-"/>
            </a:pPr>
            <a:r>
              <a:rPr lang="en-US" i="1" dirty="0">
                <a:cs typeface="Arial"/>
              </a:rPr>
              <a:t>Radio-scaphoid arthritis</a:t>
            </a:r>
            <a:r>
              <a:rPr lang="en-US" dirty="0">
                <a:cs typeface="Arial"/>
              </a:rPr>
              <a:t>​​</a:t>
            </a:r>
          </a:p>
          <a:p>
            <a:pPr marL="285750" indent="-285750" algn="ctr">
              <a:buFont typeface="Calibri"/>
              <a:buChar char="-"/>
            </a:pPr>
            <a:r>
              <a:rPr lang="en-US" i="1" dirty="0">
                <a:cs typeface="Arial"/>
              </a:rPr>
              <a:t>Scapho-capitate arthritis</a:t>
            </a:r>
            <a:r>
              <a:rPr lang="en-US" dirty="0">
                <a:cs typeface="Arial"/>
              </a:rPr>
              <a:t>​​</a:t>
            </a:r>
          </a:p>
          <a:p>
            <a:pPr marL="285750" indent="-285750" algn="ctr">
              <a:buFont typeface="Calibri"/>
              <a:buChar char="-"/>
            </a:pPr>
            <a:r>
              <a:rPr lang="en-US" i="1" dirty="0">
                <a:cs typeface="Arial"/>
              </a:rPr>
              <a:t>Luno-capitate arthritis</a:t>
            </a:r>
            <a:r>
              <a:rPr lang="en-US" dirty="0">
                <a:cs typeface="Arial"/>
              </a:rPr>
              <a:t>​​</a:t>
            </a:r>
          </a:p>
          <a:p>
            <a:pPr marL="285750" indent="-285750" algn="ctr">
              <a:buFont typeface="Calibri"/>
              <a:buChar char="-"/>
            </a:pPr>
            <a:r>
              <a:rPr lang="en-US" i="1" dirty="0">
                <a:cs typeface="Arial"/>
              </a:rPr>
              <a:t>Scaphoid nonunion advanced collapse (SNAC)</a:t>
            </a:r>
            <a:endParaRPr lang="en-US" dirty="0">
              <a:cs typeface="Arial"/>
            </a:endParaRPr>
          </a:p>
          <a:p>
            <a:pPr marL="285750" indent="-285750" algn="ctr">
              <a:buFont typeface="Calibri"/>
              <a:buChar char="-"/>
            </a:pPr>
            <a:r>
              <a:rPr lang="en-US" i="1" dirty="0">
                <a:cs typeface="Arial"/>
              </a:rPr>
              <a:t>Avascular necrosis </a:t>
            </a:r>
          </a:p>
          <a:p>
            <a:pPr marL="285750" indent="-285750" algn="ctr">
              <a:buFont typeface="Calibri"/>
              <a:buChar char="-"/>
            </a:pPr>
            <a:endParaRPr lang="en-US" i="1" dirty="0">
              <a:cs typeface="Arial"/>
            </a:endParaRPr>
          </a:p>
          <a:p>
            <a:r>
              <a:rPr lang="en-US" i="1" dirty="0">
                <a:cs typeface="Arial"/>
              </a:rPr>
              <a:t>(</a:t>
            </a:r>
            <a:r>
              <a:rPr lang="en-US" sz="1600" dirty="0">
                <a:latin typeface="Franklin Gothic Medium"/>
                <a:cs typeface="Arial"/>
              </a:rPr>
              <a:t>Hayat, </a:t>
            </a:r>
            <a:r>
              <a:rPr lang="en-US" sz="1600" dirty="0" err="1">
                <a:latin typeface="Franklin Gothic Medium"/>
                <a:cs typeface="Arial"/>
              </a:rPr>
              <a:t>Varacallo</a:t>
            </a:r>
            <a:r>
              <a:rPr lang="en-US" sz="1600" dirty="0">
                <a:latin typeface="Franklin Gothic Medium"/>
                <a:cs typeface="Arial"/>
              </a:rPr>
              <a:t> 2023)</a:t>
            </a:r>
            <a:endParaRPr lang="en-US" sz="1600" i="1" dirty="0" err="1">
              <a:latin typeface="Franklin Gothic Medium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89C394E-20C5-61C0-EFDA-F57E4D925D60}"/>
              </a:ext>
            </a:extLst>
          </p:cNvPr>
          <p:cNvSpPr txBox="1"/>
          <p:nvPr/>
        </p:nvSpPr>
        <p:spPr>
          <a:xfrm>
            <a:off x="8232475" y="18115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(SNAC) example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6D31976-3D4A-A39E-97B2-E96CBD9A5C8D}"/>
              </a:ext>
            </a:extLst>
          </p:cNvPr>
          <p:cNvSpPr txBox="1"/>
          <p:nvPr/>
        </p:nvSpPr>
        <p:spPr>
          <a:xfrm>
            <a:off x="8626" y="2682815"/>
            <a:ext cx="5834332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Tissues and structures involved:​</a:t>
            </a:r>
          </a:p>
          <a:p>
            <a:pPr marL="457200" indent="-457200">
              <a:buFont typeface="Calibri,Sans-Serif"/>
              <a:buChar char="-"/>
            </a:pPr>
            <a:r>
              <a:rPr lang="en-US" dirty="0"/>
              <a:t>Scaphoid and radius bones​</a:t>
            </a:r>
          </a:p>
          <a:p>
            <a:pPr marL="457200" indent="-457200">
              <a:buFont typeface="Calibri,Sans-Serif"/>
              <a:buChar char="-"/>
            </a:pPr>
            <a:r>
              <a:rPr lang="en-US" dirty="0"/>
              <a:t>Radial artery branches (dorsal and palmer) </a:t>
            </a:r>
          </a:p>
          <a:p>
            <a:pPr marL="457200" indent="-457200">
              <a:buFont typeface="Calibri,Sans-Serif"/>
              <a:buChar char="-"/>
            </a:pPr>
            <a:r>
              <a:rPr lang="en-US" dirty="0"/>
              <a:t>Scapholunate ligament ​</a:t>
            </a:r>
          </a:p>
          <a:p>
            <a:pPr marL="457200" indent="-457200">
              <a:buFont typeface="Calibri,Sans-Serif"/>
              <a:buChar char="-"/>
            </a:pPr>
            <a:r>
              <a:rPr lang="en-US" dirty="0"/>
              <a:t>Median nerve ​</a:t>
            </a:r>
          </a:p>
          <a:p>
            <a:pPr marL="457200" indent="-457200">
              <a:buFont typeface="Calibri,Sans-Serif"/>
              <a:buChar char="-"/>
            </a:pPr>
            <a:r>
              <a:rPr lang="en-US" dirty="0"/>
              <a:t>Flexor digitorum profundus and superficialis ​muscles </a:t>
            </a:r>
          </a:p>
          <a:p>
            <a:pPr marL="457200" indent="-457200">
              <a:buFont typeface="Calibri,Sans-Serif"/>
              <a:buChar char="-"/>
            </a:pPr>
            <a:r>
              <a:rPr lang="en-US" dirty="0"/>
              <a:t>Flexor carpi radialis tendon</a:t>
            </a:r>
          </a:p>
          <a:p>
            <a:r>
              <a:rPr lang="en-US" dirty="0"/>
              <a:t>(Tysver, Jawa 2010)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43818E-4525-9B8C-3D25-758CB5069868}"/>
              </a:ext>
            </a:extLst>
          </p:cNvPr>
          <p:cNvSpPr txBox="1"/>
          <p:nvPr/>
        </p:nvSpPr>
        <p:spPr>
          <a:xfrm>
            <a:off x="10294188" y="294735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18</a:t>
            </a:r>
          </a:p>
        </p:txBody>
      </p:sp>
    </p:spTree>
    <p:extLst>
      <p:ext uri="{BB962C8B-B14F-4D97-AF65-F5344CB8AC3E}">
        <p14:creationId xmlns:p14="http://schemas.microsoft.com/office/powerpoint/2010/main" val="19774976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8787E-B82A-F67D-622A-E344B2996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163" y="1513"/>
            <a:ext cx="12195278" cy="2261500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Signs and symptoms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EA864-1117-9BD0-E595-4BEC0AD155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72157" y="2314582"/>
            <a:ext cx="4014562" cy="35935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/>
              <a:t>Overtime:</a:t>
            </a:r>
            <a:endParaRPr lang="en-US" sz="1400" dirty="0"/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800" dirty="0"/>
              <a:t>Numbness in fingers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800" dirty="0"/>
              <a:t>Reduced ROM 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800" dirty="0"/>
              <a:t>Wrist deformities 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800" dirty="0"/>
              <a:t>Instability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800" dirty="0"/>
              <a:t>Arthritis </a:t>
            </a:r>
          </a:p>
          <a:p>
            <a:r>
              <a:rPr lang="en-US" sz="1800" dirty="0"/>
              <a:t>(Tysver, Jawa 2010) </a:t>
            </a:r>
          </a:p>
          <a:p>
            <a:endParaRPr lang="en-US" sz="1800" dirty="0"/>
          </a:p>
          <a:p>
            <a:pPr marL="285750" indent="-285750">
              <a:buFont typeface="Calibri" panose="020B0604020202020204" pitchFamily="34" charset="0"/>
              <a:buChar char="-"/>
            </a:pPr>
            <a:endParaRPr lang="en-US" sz="1800" dirty="0"/>
          </a:p>
          <a:p>
            <a:pPr marL="285750" indent="-285750">
              <a:buFont typeface="Calibri" panose="020B0604020202020204" pitchFamily="34" charset="0"/>
              <a:buChar char="-"/>
            </a:pPr>
            <a:endParaRPr lang="en-US" sz="1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BC9252-4D88-68B3-A34E-E910197560FB}"/>
              </a:ext>
            </a:extLst>
          </p:cNvPr>
          <p:cNvSpPr txBox="1"/>
          <p:nvPr/>
        </p:nvSpPr>
        <p:spPr>
          <a:xfrm>
            <a:off x="0" y="2329132"/>
            <a:ext cx="5331124" cy="2862322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Immediate symptoms: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Sharp pain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Oedema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Tenderness in anatomical snuffbox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Reduced ROM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Contusion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Unusual bump </a:t>
            </a:r>
          </a:p>
          <a:p>
            <a:r>
              <a:rPr lang="en-US" i="1" dirty="0"/>
              <a:t>(</a:t>
            </a:r>
            <a:r>
              <a:rPr lang="en-US" sz="1600" dirty="0"/>
              <a:t>Hayat, </a:t>
            </a:r>
            <a:r>
              <a:rPr lang="en-US" sz="1600" dirty="0" err="1"/>
              <a:t>Varacallo</a:t>
            </a:r>
            <a:r>
              <a:rPr lang="en-US" sz="1600" dirty="0"/>
              <a:t> 2023)</a:t>
            </a:r>
            <a:endParaRPr lang="en-US"/>
          </a:p>
          <a:p>
            <a:pPr marL="285750" indent="-285750">
              <a:buFont typeface="Calibri"/>
              <a:buChar char="-"/>
            </a:pPr>
            <a:endParaRPr lang="en-US" dirty="0"/>
          </a:p>
          <a:p>
            <a:pPr marL="285750" indent="-285750">
              <a:buFont typeface="Calibri"/>
              <a:buChar char="-"/>
            </a:pPr>
            <a:endParaRPr lang="en-US" dirty="0"/>
          </a:p>
        </p:txBody>
      </p:sp>
      <p:pic>
        <p:nvPicPr>
          <p:cNvPr id="8" name="Picture 7" descr="Image scaphoid__fx">
            <a:extLst>
              <a:ext uri="{FF2B5EF4-FFF2-40B4-BE49-F238E27FC236}">
                <a16:creationId xmlns:a16="http://schemas.microsoft.com/office/drawing/2014/main" id="{3597BB1E-38C1-CDD4-95E7-63A038F587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748" r="311" b="-209"/>
          <a:stretch/>
        </p:blipFill>
        <p:spPr>
          <a:xfrm>
            <a:off x="5716438" y="2321041"/>
            <a:ext cx="2112357" cy="453877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0A6CEEA-E681-09A9-9885-3D6994D95E1B}"/>
              </a:ext>
            </a:extLst>
          </p:cNvPr>
          <p:cNvSpPr txBox="1"/>
          <p:nvPr/>
        </p:nvSpPr>
        <p:spPr>
          <a:xfrm>
            <a:off x="4572000" y="649856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19</a:t>
            </a:r>
          </a:p>
        </p:txBody>
      </p:sp>
    </p:spTree>
    <p:extLst>
      <p:ext uri="{BB962C8B-B14F-4D97-AF65-F5344CB8AC3E}">
        <p14:creationId xmlns:p14="http://schemas.microsoft.com/office/powerpoint/2010/main" val="8945447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7B54865-0417-4422-B63B-3E74C04CD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64432"/>
            <a:ext cx="6255757" cy="2060859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F33919-F9A3-E36D-CDB1-9B64909B7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90599"/>
            <a:ext cx="4857751" cy="1563989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Timeframe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776BC8-CC77-39CD-33F2-FF0DE9EA51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163" y="2798739"/>
            <a:ext cx="4924426" cy="279549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1000"/>
              </a:lnSpc>
            </a:pPr>
            <a:endParaRPr lang="en-US" sz="1800">
              <a:latin typeface="Franklin Gothic Medium"/>
              <a:ea typeface="Cambria"/>
            </a:endParaRPr>
          </a:p>
          <a:p>
            <a:pPr>
              <a:lnSpc>
                <a:spcPct val="91000"/>
              </a:lnSpc>
            </a:pPr>
            <a:endParaRPr lang="en-US" sz="2000" dirty="0">
              <a:latin typeface="Cambria"/>
              <a:ea typeface="Cambria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9EF5AB-AD5B-EC1B-70FD-10039F1B0409}"/>
              </a:ext>
            </a:extLst>
          </p:cNvPr>
          <p:cNvSpPr txBox="1"/>
          <p:nvPr/>
        </p:nvSpPr>
        <p:spPr>
          <a:xfrm>
            <a:off x="-1" y="2789207"/>
            <a:ext cx="609312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dirty="0"/>
              <a:t>Proximal #s require longer periods and require immobilization and is at a higher risk of non-unions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3C5D3CE-B98D-F32E-46EF-761D8FBBD437}"/>
              </a:ext>
            </a:extLst>
          </p:cNvPr>
          <p:cNvSpPr txBox="1"/>
          <p:nvPr/>
        </p:nvSpPr>
        <p:spPr>
          <a:xfrm>
            <a:off x="0" y="3522452"/>
            <a:ext cx="615063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dirty="0"/>
              <a:t>Unstable #s and those who are prone to non-union should be treated with surgery </a:t>
            </a:r>
          </a:p>
          <a:p>
            <a:endParaRPr lang="en-US" sz="1600" dirty="0"/>
          </a:p>
          <a:p>
            <a:pPr marL="285750" indent="-285750">
              <a:buFont typeface="Calibri"/>
              <a:buChar char="-"/>
            </a:pP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975959-98C5-73FB-1B77-C0F4180E4722}"/>
              </a:ext>
            </a:extLst>
          </p:cNvPr>
          <p:cNvSpPr txBox="1"/>
          <p:nvPr/>
        </p:nvSpPr>
        <p:spPr>
          <a:xfrm>
            <a:off x="7556739" y="1072550"/>
            <a:ext cx="479916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,Sans-Serif"/>
              <a:buChar char="-"/>
            </a:pPr>
            <a:r>
              <a:rPr lang="en-US">
                <a:cs typeface="Arial"/>
              </a:rPr>
              <a:t>Type A1&amp;A2 – stable acute #s​</a:t>
            </a:r>
          </a:p>
          <a:p>
            <a:pPr marL="285750" indent="-285750">
              <a:buFont typeface="Calibri,Sans-Serif"/>
              <a:buChar char="-"/>
            </a:pPr>
            <a:r>
              <a:rPr lang="en-US">
                <a:cs typeface="Arial"/>
              </a:rPr>
              <a:t>Type B1-4 – unstable acute #s</a:t>
            </a:r>
          </a:p>
        </p:txBody>
      </p:sp>
      <p:pic>
        <p:nvPicPr>
          <p:cNvPr id="10" name="Picture 9" descr="Fig. 2">
            <a:extLst>
              <a:ext uri="{FF2B5EF4-FFF2-40B4-BE49-F238E27FC236}">
                <a16:creationId xmlns:a16="http://schemas.microsoft.com/office/drawing/2014/main" id="{2D0FDC24-2E1E-9288-67B7-C63F1C9A9C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4099" y="2143588"/>
            <a:ext cx="5359879" cy="318905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2273BB9-2D82-BE6D-5E72-C0E60BDFC607}"/>
              </a:ext>
            </a:extLst>
          </p:cNvPr>
          <p:cNvSpPr txBox="1"/>
          <p:nvPr/>
        </p:nvSpPr>
        <p:spPr>
          <a:xfrm>
            <a:off x="-1" y="4198188"/>
            <a:ext cx="4295954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dirty="0"/>
              <a:t>Cast – 6 weeks with radiographic checks</a:t>
            </a:r>
          </a:p>
          <a:p>
            <a:r>
              <a:rPr lang="en-US" i="1" dirty="0"/>
              <a:t>(</a:t>
            </a:r>
            <a:r>
              <a:rPr lang="en-US" sz="1600" dirty="0"/>
              <a:t>Hayat, </a:t>
            </a:r>
            <a:r>
              <a:rPr lang="en-US" sz="1600" dirty="0" err="1"/>
              <a:t>Varacallo</a:t>
            </a:r>
            <a:r>
              <a:rPr lang="en-US" sz="1600" dirty="0"/>
              <a:t> 2023)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3EA9AC-E858-5569-024B-6ECA92E55308}"/>
              </a:ext>
            </a:extLst>
          </p:cNvPr>
          <p:cNvSpPr txBox="1"/>
          <p:nvPr/>
        </p:nvSpPr>
        <p:spPr>
          <a:xfrm>
            <a:off x="10969924" y="533400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Image 20</a:t>
            </a:r>
          </a:p>
        </p:txBody>
      </p:sp>
    </p:spTree>
    <p:extLst>
      <p:ext uri="{BB962C8B-B14F-4D97-AF65-F5344CB8AC3E}">
        <p14:creationId xmlns:p14="http://schemas.microsoft.com/office/powerpoint/2010/main" val="5860027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2762C-F36E-D20A-D3FC-0DB2586E6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163" y="1513"/>
            <a:ext cx="12195278" cy="2347764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Summary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69F39-BDAF-A5E6-9A6E-194E5DECD5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1218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BD552-2BD7-2825-A831-C413291FA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0CD288-E8EF-7F70-93BC-78255D22E6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856" y="2328960"/>
            <a:ext cx="12080259" cy="45281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ea typeface="+mn-lt"/>
                <a:cs typeface="+mn-lt"/>
              </a:rPr>
              <a:t>Spinal stenosis: </a:t>
            </a:r>
          </a:p>
          <a:p>
            <a:r>
              <a:rPr lang="en-US" sz="1600" dirty="0">
                <a:latin typeface="Franklin Gothic Medium"/>
                <a:ea typeface="+mn-lt"/>
                <a:cs typeface="+mn-lt"/>
              </a:rPr>
              <a:t>  FRITZ, J.M., LURIE, J.D., ZHAO, W., WHITMAN, J.M., DELITTO, A., BRENNAN, G.P. and WEINSTEIN, J.N., 2014. </a:t>
            </a:r>
            <a:r>
              <a:rPr lang="en-US" sz="1600" i="1" dirty="0">
                <a:latin typeface="Franklin Gothic Medium"/>
                <a:ea typeface="+mn-lt"/>
                <a:cs typeface="+mn-lt"/>
              </a:rPr>
              <a:t>Associations between physical therapy and long-term outcomes for individuals with lumbar spinal stenosis in the SPORT study.</a:t>
            </a:r>
            <a:r>
              <a:rPr lang="en-US" sz="1600" dirty="0">
                <a:latin typeface="Franklin Gothic Medium"/>
                <a:ea typeface="+mn-lt"/>
                <a:cs typeface="+mn-lt"/>
              </a:rPr>
              <a:t> The Spine Journal, </a:t>
            </a:r>
            <a:r>
              <a:rPr lang="en-US" sz="1600" b="1" dirty="0">
                <a:latin typeface="Franklin Gothic Medium"/>
                <a:ea typeface="+mn-lt"/>
                <a:cs typeface="+mn-lt"/>
              </a:rPr>
              <a:t>14</a:t>
            </a:r>
            <a:r>
              <a:rPr lang="en-US" sz="1600" dirty="0">
                <a:latin typeface="Franklin Gothic Medium"/>
                <a:ea typeface="+mn-lt"/>
                <a:cs typeface="+mn-lt"/>
              </a:rPr>
              <a:t>(8), pp. 1611–1621.</a:t>
            </a:r>
          </a:p>
          <a:p>
            <a:r>
              <a:rPr lang="en-US" sz="1600" dirty="0">
                <a:latin typeface="Franklin Gothic Medium"/>
                <a:ea typeface="+mn-lt"/>
                <a:cs typeface="+mn-lt"/>
              </a:rPr>
              <a:t> GABBETT, T.J., 2010. </a:t>
            </a:r>
            <a:r>
              <a:rPr lang="en-US" sz="1600" i="1" dirty="0">
                <a:latin typeface="Franklin Gothic Medium"/>
                <a:ea typeface="+mn-lt"/>
                <a:cs typeface="+mn-lt"/>
              </a:rPr>
              <a:t>The development and application of an injury prediction model for noncontact, soft-tissue injuries in elite collision sport athletes.</a:t>
            </a:r>
            <a:r>
              <a:rPr lang="en-US" sz="1600" dirty="0">
                <a:latin typeface="Franklin Gothic Medium"/>
                <a:ea typeface="+mn-lt"/>
                <a:cs typeface="+mn-lt"/>
              </a:rPr>
              <a:t> The Journal of Strength &amp; Conditioning Research</a:t>
            </a:r>
            <a:r>
              <a:rPr lang="en-US" sz="1600" i="1" dirty="0">
                <a:latin typeface="Franklin Gothic Medium"/>
                <a:ea typeface="+mn-lt"/>
                <a:cs typeface="+mn-lt"/>
              </a:rPr>
              <a:t>, </a:t>
            </a:r>
            <a:r>
              <a:rPr lang="en-US" sz="1600" b="1" dirty="0">
                <a:latin typeface="Franklin Gothic Medium"/>
                <a:ea typeface="+mn-lt"/>
                <a:cs typeface="+mn-lt"/>
              </a:rPr>
              <a:t>24</a:t>
            </a:r>
            <a:r>
              <a:rPr lang="en-US" sz="1600" dirty="0">
                <a:latin typeface="Franklin Gothic Medium"/>
                <a:ea typeface="+mn-lt"/>
                <a:cs typeface="+mn-lt"/>
              </a:rPr>
              <a:t>(10), pp. 2593–2603.</a:t>
            </a:r>
          </a:p>
          <a:p>
            <a:r>
              <a:rPr lang="en-US" sz="1600" dirty="0">
                <a:latin typeface="Franklin Gothic Medium"/>
                <a:ea typeface="+mn-lt"/>
                <a:cs typeface="+mn-lt"/>
              </a:rPr>
              <a:t> MELANCIA, J.L., FRANCISCO, A.F. and ANTUNES, J.L., 2014. Chapter 35 - </a:t>
            </a:r>
            <a:r>
              <a:rPr lang="en-US" sz="1600" i="1" dirty="0">
                <a:latin typeface="Franklin Gothic Medium"/>
                <a:ea typeface="+mn-lt"/>
                <a:cs typeface="+mn-lt"/>
              </a:rPr>
              <a:t>Spinal stenosis</a:t>
            </a:r>
            <a:r>
              <a:rPr lang="en-US" sz="1600" dirty="0">
                <a:latin typeface="Franklin Gothic Medium"/>
                <a:ea typeface="+mn-lt"/>
                <a:cs typeface="+mn-lt"/>
              </a:rPr>
              <a:t>. Handbook of Clinical Neurology</a:t>
            </a:r>
            <a:r>
              <a:rPr lang="en-US" sz="1600" i="1" dirty="0">
                <a:latin typeface="Franklin Gothic Medium"/>
                <a:ea typeface="+mn-lt"/>
                <a:cs typeface="+mn-lt"/>
              </a:rPr>
              <a:t>, </a:t>
            </a:r>
            <a:r>
              <a:rPr lang="en-US" sz="1600" b="1" dirty="0">
                <a:latin typeface="Franklin Gothic Medium"/>
                <a:ea typeface="+mn-lt"/>
                <a:cs typeface="+mn-lt"/>
              </a:rPr>
              <a:t>119</a:t>
            </a:r>
            <a:r>
              <a:rPr lang="en-US" sz="1600" dirty="0">
                <a:latin typeface="Franklin Gothic Medium"/>
                <a:ea typeface="+mn-lt"/>
                <a:cs typeface="+mn-lt"/>
              </a:rPr>
              <a:t>, pp. 541–549.</a:t>
            </a:r>
          </a:p>
          <a:p>
            <a:r>
              <a:rPr lang="en-US" sz="1600" dirty="0">
                <a:latin typeface="Franklin Gothic Medium"/>
                <a:ea typeface="+mn-lt"/>
                <a:cs typeface="+mn-lt"/>
              </a:rPr>
              <a:t> MINETAMA, M., KAWAKAMI, M., TERAGUCHI, M., MATSUO, S., ENYO, Y., NAKAGAWA, M., YAMAMOTO, Y., NAKATANI, T., SAKON, N. and NAGATA, W., 2022. </a:t>
            </a:r>
            <a:r>
              <a:rPr lang="en-US" sz="1600" i="1" dirty="0">
                <a:latin typeface="Franklin Gothic Medium"/>
                <a:ea typeface="+mn-lt"/>
                <a:cs typeface="+mn-lt"/>
              </a:rPr>
              <a:t>MRI grading of spinal stenosis is not associated with the severity of low back pain in patients with lumbar spinal stenosis.</a:t>
            </a:r>
            <a:r>
              <a:rPr lang="en-US" sz="1600" dirty="0">
                <a:latin typeface="Franklin Gothic Medium"/>
                <a:ea typeface="+mn-lt"/>
                <a:cs typeface="+mn-lt"/>
              </a:rPr>
              <a:t> BMC Musculoskeletal Disorders</a:t>
            </a:r>
            <a:r>
              <a:rPr lang="en-US" sz="1600" i="1" dirty="0">
                <a:latin typeface="Franklin Gothic Medium"/>
                <a:ea typeface="+mn-lt"/>
                <a:cs typeface="+mn-lt"/>
              </a:rPr>
              <a:t>, </a:t>
            </a:r>
            <a:r>
              <a:rPr lang="en-US" sz="1600" b="1" dirty="0">
                <a:latin typeface="Franklin Gothic Medium"/>
                <a:ea typeface="+mn-lt"/>
                <a:cs typeface="+mn-lt"/>
              </a:rPr>
              <a:t>23</a:t>
            </a:r>
            <a:r>
              <a:rPr lang="en-US" sz="1600" dirty="0">
                <a:latin typeface="Franklin Gothic Medium"/>
                <a:ea typeface="+mn-lt"/>
                <a:cs typeface="+mn-lt"/>
              </a:rPr>
              <a:t>(1), pp. 857. </a:t>
            </a:r>
          </a:p>
          <a:p>
            <a:r>
              <a:rPr lang="en-US" sz="1600" dirty="0">
                <a:latin typeface="Franklin Gothic Medium"/>
              </a:rPr>
              <a:t> POLLARD, H., HANSEN, L. and HOSKINS, W., 2005. </a:t>
            </a:r>
            <a:r>
              <a:rPr lang="en-US" sz="1600" i="1" dirty="0">
                <a:latin typeface="Franklin Gothic Medium"/>
              </a:rPr>
              <a:t>Cervical stenosis in a professional rugby league football player: a case report.</a:t>
            </a:r>
            <a:r>
              <a:rPr lang="en-US" sz="1600" dirty="0">
                <a:latin typeface="Franklin Gothic Medium"/>
              </a:rPr>
              <a:t> Chiropractic &amp; Osteopathy</a:t>
            </a:r>
            <a:r>
              <a:rPr lang="en-US" sz="1600" i="1" dirty="0">
                <a:latin typeface="Franklin Gothic Medium"/>
              </a:rPr>
              <a:t>, </a:t>
            </a:r>
            <a:r>
              <a:rPr lang="en-US" sz="1600" b="1" dirty="0">
                <a:latin typeface="Franklin Gothic Medium"/>
              </a:rPr>
              <a:t>13</a:t>
            </a:r>
            <a:r>
              <a:rPr lang="en-US" sz="1600" dirty="0">
                <a:latin typeface="Franklin Gothic Medium"/>
              </a:rPr>
              <a:t>, pp. 1–6.  </a:t>
            </a:r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9636095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A61200-3E23-7C34-A7EA-9AAE1934F4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8068A-5290-4A69-2573-1E0E7490E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73844-9105-2E1D-0E06-2D965E734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163" y="2300205"/>
            <a:ext cx="12195278" cy="4556873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r>
              <a:rPr lang="en-US" sz="2200" dirty="0"/>
              <a:t>Hamstring strain:</a:t>
            </a:r>
          </a:p>
          <a:p>
            <a:r>
              <a:rPr lang="en-US" sz="3300" dirty="0">
                <a:latin typeface="Franklin Gothic Medium"/>
                <a:cs typeface="Arial"/>
              </a:rPr>
              <a:t>  ABATE, M., VANNI, D., PANTALONE, A. and SALINI, V., 2013. </a:t>
            </a:r>
            <a:r>
              <a:rPr lang="en-US" sz="3300" i="1" dirty="0">
                <a:latin typeface="Franklin Gothic Medium"/>
                <a:cs typeface="Arial"/>
              </a:rPr>
              <a:t>Cigarette smoking and musculoskeletal disorders.</a:t>
            </a:r>
            <a:r>
              <a:rPr lang="en-US" sz="3300" dirty="0">
                <a:latin typeface="Franklin Gothic Medium"/>
                <a:cs typeface="Arial"/>
              </a:rPr>
              <a:t> Muscles, ligaments and tendons journal, </a:t>
            </a:r>
            <a:r>
              <a:rPr lang="en-US" sz="3300" b="1" dirty="0">
                <a:latin typeface="Franklin Gothic Medium"/>
                <a:cs typeface="Arial"/>
              </a:rPr>
              <a:t>3</a:t>
            </a:r>
            <a:r>
              <a:rPr lang="en-US" sz="3300" dirty="0">
                <a:latin typeface="Franklin Gothic Medium"/>
                <a:cs typeface="Arial"/>
              </a:rPr>
              <a:t>(2), pp. 63.</a:t>
            </a:r>
          </a:p>
          <a:p>
            <a:r>
              <a:rPr lang="en-US" sz="3300" dirty="0">
                <a:solidFill>
                  <a:srgbClr val="000000"/>
                </a:solidFill>
                <a:latin typeface="Franklin Gothic Medium"/>
                <a:ea typeface="+mn-lt"/>
                <a:cs typeface="+mn-lt"/>
              </a:rPr>
              <a:t> CHU, S.K. and RHO, M.E., 2016. </a:t>
            </a:r>
            <a:r>
              <a:rPr lang="en-US" sz="3300" i="1" dirty="0">
                <a:solidFill>
                  <a:srgbClr val="000000"/>
                </a:solidFill>
                <a:latin typeface="Franklin Gothic Medium"/>
                <a:ea typeface="+mn-lt"/>
                <a:cs typeface="+mn-lt"/>
              </a:rPr>
              <a:t>Hamstring injuries in the athlete: diagnosis, treatment, and return to play.</a:t>
            </a:r>
            <a:r>
              <a:rPr lang="en-US" sz="3300" dirty="0">
                <a:solidFill>
                  <a:srgbClr val="000000"/>
                </a:solidFill>
                <a:latin typeface="Franklin Gothic Medium"/>
                <a:ea typeface="+mn-lt"/>
                <a:cs typeface="+mn-lt"/>
              </a:rPr>
              <a:t> Current sports medicine reports, </a:t>
            </a:r>
            <a:r>
              <a:rPr lang="en-US" sz="3300" b="1" dirty="0">
                <a:solidFill>
                  <a:srgbClr val="000000"/>
                </a:solidFill>
                <a:latin typeface="Franklin Gothic Medium"/>
                <a:ea typeface="+mn-lt"/>
                <a:cs typeface="+mn-lt"/>
              </a:rPr>
              <a:t>15</a:t>
            </a:r>
            <a:r>
              <a:rPr lang="en-US" sz="3300" dirty="0">
                <a:solidFill>
                  <a:srgbClr val="000000"/>
                </a:solidFill>
                <a:latin typeface="Franklin Gothic Medium"/>
                <a:ea typeface="+mn-lt"/>
                <a:cs typeface="+mn-lt"/>
              </a:rPr>
              <a:t>(3), pp. 184–190.</a:t>
            </a:r>
            <a:endParaRPr lang="en-US" sz="3300" dirty="0">
              <a:latin typeface="Franklin Gothic Medium"/>
              <a:ea typeface="+mn-lt"/>
              <a:cs typeface="+mn-lt"/>
            </a:endParaRPr>
          </a:p>
          <a:p>
            <a:r>
              <a:rPr lang="en-US" sz="3300" dirty="0">
                <a:solidFill>
                  <a:srgbClr val="000000"/>
                </a:solidFill>
                <a:latin typeface="Franklin Gothic Medium"/>
                <a:ea typeface="+mn-lt"/>
                <a:cs typeface="+mn-lt"/>
              </a:rPr>
              <a:t> CROSS, K.M., GURKA, K.K., SALIBA, S., CONAWAY, M. and HERTEL, J., </a:t>
            </a:r>
            <a:r>
              <a:rPr lang="en-US" sz="3300" dirty="0">
                <a:latin typeface="Franklin Gothic Medium"/>
              </a:rPr>
              <a:t>2013. </a:t>
            </a:r>
            <a:r>
              <a:rPr lang="en-US" sz="3300" i="1" dirty="0">
                <a:latin typeface="Franklin Gothic Medium"/>
              </a:rPr>
              <a:t>Comparison of hamstring strain injury rates between male and female intercollegiate soccer athletes</a:t>
            </a:r>
            <a:r>
              <a:rPr lang="en-US" sz="3300" i="1" dirty="0">
                <a:latin typeface="Franklin Gothic Medium"/>
                <a:ea typeface="+mn-lt"/>
                <a:cs typeface="+mn-lt"/>
              </a:rPr>
              <a:t>.</a:t>
            </a:r>
            <a:r>
              <a:rPr lang="en-US" sz="3300" dirty="0">
                <a:latin typeface="Franklin Gothic Medium"/>
                <a:ea typeface="+mn-lt"/>
                <a:cs typeface="+mn-lt"/>
              </a:rPr>
              <a:t> The American Journal of Sports Medicine, </a:t>
            </a:r>
            <a:r>
              <a:rPr lang="en-US" sz="3300" b="1" dirty="0">
                <a:latin typeface="Franklin Gothic Medium"/>
                <a:ea typeface="+mn-lt"/>
                <a:cs typeface="+mn-lt"/>
              </a:rPr>
              <a:t>41</a:t>
            </a:r>
            <a:r>
              <a:rPr lang="en-US" sz="3300" dirty="0">
                <a:latin typeface="Franklin Gothic Medium"/>
                <a:ea typeface="+mn-lt"/>
                <a:cs typeface="+mn-lt"/>
              </a:rPr>
              <a:t>(4), pp. 742–748.</a:t>
            </a:r>
          </a:p>
          <a:p>
            <a:r>
              <a:rPr lang="en-US" sz="3300" dirty="0">
                <a:latin typeface="Franklin Gothic Medium"/>
              </a:rPr>
              <a:t> LARRUSKAIN, J., CELORRIO, D., BARRIO, I., ODRIOZOLA, A., GIL, S.M., FERNANDEZ-LOPEZ, J.R., NOZAL, R., ORTUZAR, I., LEKUE, J.A. and AZNAR, J.M., 2018</a:t>
            </a:r>
            <a:r>
              <a:rPr lang="en-US" sz="3300" dirty="0">
                <a:latin typeface="Franklin Gothic Medium"/>
                <a:ea typeface="+mn-lt"/>
                <a:cs typeface="+mn-lt"/>
              </a:rPr>
              <a:t>. </a:t>
            </a:r>
            <a:r>
              <a:rPr lang="en-US" sz="3300" i="1" dirty="0">
                <a:latin typeface="Franklin Gothic Medium"/>
                <a:ea typeface="+mn-lt"/>
                <a:cs typeface="+mn-lt"/>
              </a:rPr>
              <a:t>Genetic Variants and Hamstring Injury in Soccer: An Association and Validation Study. </a:t>
            </a:r>
            <a:r>
              <a:rPr lang="en-US" sz="3300" dirty="0">
                <a:latin typeface="Franklin Gothic Medium"/>
                <a:ea typeface="+mn-lt"/>
                <a:cs typeface="+mn-lt"/>
              </a:rPr>
              <a:t>Medicine and science in sports and exercise, </a:t>
            </a:r>
            <a:r>
              <a:rPr lang="en-US" sz="3300" b="1" dirty="0">
                <a:latin typeface="Franklin Gothic Medium"/>
                <a:ea typeface="+mn-lt"/>
                <a:cs typeface="+mn-lt"/>
              </a:rPr>
              <a:t>50</a:t>
            </a:r>
            <a:r>
              <a:rPr lang="en-US" sz="3300" dirty="0">
                <a:latin typeface="Franklin Gothic Medium"/>
                <a:ea typeface="+mn-lt"/>
                <a:cs typeface="+mn-lt"/>
              </a:rPr>
              <a:t>(2), pp. 361–368.</a:t>
            </a:r>
            <a:endParaRPr lang="en-US" sz="3300" dirty="0">
              <a:latin typeface="Franklin Gothic Medium"/>
            </a:endParaRPr>
          </a:p>
          <a:p>
            <a:r>
              <a:rPr lang="en-US" sz="3300" dirty="0">
                <a:latin typeface="Franklin Gothic Medium"/>
              </a:rPr>
              <a:t> LIU, H., GARRETT, W</a:t>
            </a:r>
            <a:r>
              <a:rPr lang="en-US" sz="3300" dirty="0">
                <a:latin typeface="Franklin Gothic Medium"/>
                <a:ea typeface="+mn-lt"/>
                <a:cs typeface="+mn-lt"/>
              </a:rPr>
              <a:t>.E., MOORMAN, C.T. and YU, B., 2012. </a:t>
            </a:r>
            <a:r>
              <a:rPr lang="en-US" sz="3300" i="1" dirty="0">
                <a:latin typeface="Franklin Gothic Medium"/>
                <a:ea typeface="+mn-lt"/>
                <a:cs typeface="+mn-lt"/>
              </a:rPr>
              <a:t>Injury rate, mechanism, and risk factors of hamstring strain injuries in sports: A review of the literature. </a:t>
            </a:r>
            <a:r>
              <a:rPr lang="en-US" sz="3300" dirty="0">
                <a:latin typeface="Franklin Gothic Medium"/>
                <a:ea typeface="+mn-lt"/>
                <a:cs typeface="+mn-lt"/>
              </a:rPr>
              <a:t>Journal of sport and health science, </a:t>
            </a:r>
            <a:r>
              <a:rPr lang="en-US" sz="3300" b="1" dirty="0">
                <a:latin typeface="Franklin Gothic Medium"/>
                <a:ea typeface="+mn-lt"/>
                <a:cs typeface="+mn-lt"/>
              </a:rPr>
              <a:t>1</a:t>
            </a:r>
            <a:r>
              <a:rPr lang="en-US" sz="3300" dirty="0">
                <a:latin typeface="Franklin Gothic Medium"/>
                <a:ea typeface="+mn-lt"/>
                <a:cs typeface="+mn-lt"/>
              </a:rPr>
              <a:t>(2), pp. 92–101.</a:t>
            </a:r>
          </a:p>
          <a:p>
            <a:r>
              <a:rPr lang="en-US" sz="3300" dirty="0">
                <a:latin typeface="Franklin Gothic Medium"/>
                <a:ea typeface="+mn-lt"/>
                <a:cs typeface="+mn-lt"/>
              </a:rPr>
              <a:t> POUDEL, B. and PANDEY, S., 2020. Hamstring Injury  </a:t>
            </a:r>
            <a:r>
              <a:rPr lang="en-US" sz="1300" dirty="0">
                <a:latin typeface="Aptos"/>
                <a:ea typeface="+mn-lt"/>
                <a:cs typeface="+mn-lt"/>
              </a:rPr>
              <a:t>  </a:t>
            </a:r>
          </a:p>
          <a:p>
            <a:endParaRPr lang="en-US" sz="1800" dirty="0">
              <a:cs typeface="Arial"/>
            </a:endParaRPr>
          </a:p>
          <a:p>
            <a:endParaRPr lang="en-US" sz="1200" dirty="0"/>
          </a:p>
          <a:p>
            <a:r>
              <a:rPr lang="en-US" sz="1200" dirty="0"/>
              <a:t> </a:t>
            </a:r>
          </a:p>
          <a:p>
            <a:endParaRPr lang="en-US" sz="1800" dirty="0">
              <a:latin typeface="Franklin Gothic Medium"/>
              <a:cs typeface="Arial"/>
            </a:endParaRPr>
          </a:p>
          <a:p>
            <a:endParaRPr lang="en-US" sz="1000" dirty="0">
              <a:latin typeface="Arial"/>
              <a:cs typeface="Arial"/>
            </a:endParaRPr>
          </a:p>
          <a:p>
            <a:endParaRPr lang="en-US" sz="1400" dirty="0"/>
          </a:p>
          <a:p>
            <a:endParaRPr lang="en-US" sz="1400" b="1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93207208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42F26-F4A9-C7BF-8F8F-705E85019B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6281E-5328-76E0-B77D-FCDAADE6FB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sz="1800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9ACFED-3E57-EA30-0C3E-181D135004FA}"/>
              </a:ext>
            </a:extLst>
          </p:cNvPr>
          <p:cNvSpPr txBox="1"/>
          <p:nvPr/>
        </p:nvSpPr>
        <p:spPr>
          <a:xfrm>
            <a:off x="0" y="2285999"/>
            <a:ext cx="12289765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Scaphoid fracture </a:t>
            </a:r>
          </a:p>
          <a:p>
            <a:r>
              <a:rPr lang="en-US" dirty="0">
                <a:latin typeface="Franklin Gothic Medium"/>
                <a:ea typeface="+mn-lt"/>
                <a:cs typeface="+mn-lt"/>
              </a:rPr>
              <a:t> HAYAT, Z. and VARACALLO, M., 2019. </a:t>
            </a:r>
            <a:r>
              <a:rPr lang="en-US" i="1" dirty="0">
                <a:latin typeface="Franklin Gothic Medium"/>
                <a:ea typeface="+mn-lt"/>
                <a:cs typeface="+mn-lt"/>
              </a:rPr>
              <a:t>Scaphoid wrist fracture. </a:t>
            </a:r>
            <a:endParaRPr lang="en-US" i="1"/>
          </a:p>
          <a:p>
            <a:endParaRPr lang="en-US" dirty="0">
              <a:latin typeface="Franklin Gothic Medium"/>
              <a:ea typeface="+mn-lt"/>
              <a:cs typeface="+mn-lt"/>
            </a:endParaRPr>
          </a:p>
          <a:p>
            <a:r>
              <a:rPr lang="en-US" dirty="0">
                <a:latin typeface="Franklin Gothic Medium"/>
                <a:ea typeface="+mn-lt"/>
                <a:cs typeface="+mn-lt"/>
              </a:rPr>
              <a:t>KONSTANTINIDIS, I., CHRISTIDIS, P., KONSTANTINOU, P., KOSTRETZIS, L., PINTO, I., PAPADOPOULOS, P., DITSIOS, T., PALECHOROS, G. and DITSIOS, K., 2022. </a:t>
            </a:r>
            <a:r>
              <a:rPr lang="en-US" i="1" dirty="0">
                <a:latin typeface="Franklin Gothic Medium"/>
                <a:ea typeface="+mn-lt"/>
                <a:cs typeface="+mn-lt"/>
              </a:rPr>
              <a:t>The influence of smoking on healing of scaphoid non-union after a vascularized pedicle bone flap operation: a review and meta-analysis</a:t>
            </a:r>
            <a:r>
              <a:rPr lang="en-US" dirty="0">
                <a:latin typeface="Franklin Gothic Medium"/>
                <a:ea typeface="+mn-lt"/>
                <a:cs typeface="+mn-lt"/>
              </a:rPr>
              <a:t>. Orthopedic reviews,</a:t>
            </a:r>
            <a:r>
              <a:rPr lang="en-US" i="1" dirty="0">
                <a:latin typeface="Franklin Gothic Medium"/>
                <a:ea typeface="+mn-lt"/>
                <a:cs typeface="+mn-lt"/>
              </a:rPr>
              <a:t> </a:t>
            </a:r>
            <a:r>
              <a:rPr lang="en-US" b="1" dirty="0">
                <a:latin typeface="Franklin Gothic Medium"/>
                <a:ea typeface="+mn-lt"/>
                <a:cs typeface="+mn-lt"/>
              </a:rPr>
              <a:t>14</a:t>
            </a:r>
            <a:r>
              <a:rPr lang="en-US" dirty="0">
                <a:latin typeface="Franklin Gothic Medium"/>
                <a:ea typeface="+mn-lt"/>
                <a:cs typeface="+mn-lt"/>
              </a:rPr>
              <a:t>(3), pp. 35446.</a:t>
            </a:r>
            <a:endParaRPr lang="en-US" dirty="0"/>
          </a:p>
          <a:p>
            <a:endParaRPr lang="en-US" dirty="0">
              <a:latin typeface="Franklin Gothic Medium"/>
              <a:ea typeface="+mn-lt"/>
              <a:cs typeface="+mn-lt"/>
            </a:endParaRPr>
          </a:p>
          <a:p>
            <a:r>
              <a:rPr lang="en-US" dirty="0">
                <a:latin typeface="Franklin Gothic Medium"/>
                <a:ea typeface="+mn-lt"/>
                <a:cs typeface="+mn-lt"/>
              </a:rPr>
              <a:t>TATARIA, R., TING, J., JESTER, A., LINDAU, T.R. and OESTREICH, K., 2020. </a:t>
            </a:r>
            <a:r>
              <a:rPr lang="en-US" i="1" dirty="0">
                <a:latin typeface="Franklin Gothic Medium"/>
                <a:ea typeface="+mn-lt"/>
                <a:cs typeface="+mn-lt"/>
              </a:rPr>
              <a:t>Scaphoid fractures below the age of 10: case series and review of the literature. </a:t>
            </a:r>
            <a:r>
              <a:rPr lang="en-US" dirty="0">
                <a:latin typeface="Franklin Gothic Medium"/>
                <a:ea typeface="+mn-lt"/>
                <a:cs typeface="+mn-lt"/>
              </a:rPr>
              <a:t>Journal of Wrist Surgery,</a:t>
            </a:r>
            <a:r>
              <a:rPr lang="en-US" i="1" dirty="0">
                <a:latin typeface="Franklin Gothic Medium"/>
                <a:ea typeface="+mn-lt"/>
                <a:cs typeface="+mn-lt"/>
              </a:rPr>
              <a:t> </a:t>
            </a:r>
            <a:r>
              <a:rPr lang="en-US" b="1" dirty="0">
                <a:latin typeface="Franklin Gothic Medium"/>
                <a:ea typeface="+mn-lt"/>
                <a:cs typeface="+mn-lt"/>
              </a:rPr>
              <a:t>9</a:t>
            </a:r>
            <a:r>
              <a:rPr lang="en-US" dirty="0">
                <a:latin typeface="Franklin Gothic Medium"/>
                <a:ea typeface="+mn-lt"/>
                <a:cs typeface="+mn-lt"/>
              </a:rPr>
              <a:t>(06), pp. 458–464.</a:t>
            </a:r>
            <a:endParaRPr lang="en-US" dirty="0"/>
          </a:p>
          <a:p>
            <a:endParaRPr lang="en-US" dirty="0">
              <a:latin typeface="Franklin Gothic Medium"/>
              <a:ea typeface="+mn-lt"/>
              <a:cs typeface="+mn-lt"/>
            </a:endParaRPr>
          </a:p>
          <a:p>
            <a:r>
              <a:rPr lang="en-US" dirty="0">
                <a:latin typeface="Franklin Gothic Medium"/>
                <a:ea typeface="+mn-lt"/>
                <a:cs typeface="+mn-lt"/>
              </a:rPr>
              <a:t>TYSVER, T. and JAWA, A., 2010. </a:t>
            </a:r>
            <a:r>
              <a:rPr lang="en-US" i="1" dirty="0">
                <a:latin typeface="Franklin Gothic Medium"/>
                <a:ea typeface="+mn-lt"/>
                <a:cs typeface="+mn-lt"/>
              </a:rPr>
              <a:t>In brief: fractures in brief: scaphoid fractures</a:t>
            </a:r>
            <a:r>
              <a:rPr lang="en-US" dirty="0">
                <a:latin typeface="Franklin Gothic Medium"/>
                <a:ea typeface="+mn-lt"/>
                <a:cs typeface="+mn-lt"/>
              </a:rPr>
              <a:t>. Clinical </a:t>
            </a:r>
            <a:r>
              <a:rPr lang="en-US" err="1">
                <a:latin typeface="Franklin Gothic Medium"/>
                <a:ea typeface="+mn-lt"/>
                <a:cs typeface="+mn-lt"/>
              </a:rPr>
              <a:t>Orthopaedics</a:t>
            </a:r>
            <a:r>
              <a:rPr lang="en-US" dirty="0">
                <a:latin typeface="Franklin Gothic Medium"/>
                <a:ea typeface="+mn-lt"/>
                <a:cs typeface="+mn-lt"/>
              </a:rPr>
              <a:t> and Related Research®, </a:t>
            </a:r>
            <a:r>
              <a:rPr lang="en-US" b="1" dirty="0">
                <a:latin typeface="Franklin Gothic Medium"/>
                <a:ea typeface="+mn-lt"/>
                <a:cs typeface="+mn-lt"/>
              </a:rPr>
              <a:t>468</a:t>
            </a:r>
            <a:r>
              <a:rPr lang="en-US" dirty="0">
                <a:latin typeface="Franklin Gothic Medium"/>
                <a:ea typeface="+mn-lt"/>
                <a:cs typeface="+mn-lt"/>
              </a:rPr>
              <a:t>, pp. 2553–2555.</a:t>
            </a:r>
            <a:endParaRPr lang="en-US" dirty="0"/>
          </a:p>
          <a:p>
            <a:endParaRPr lang="en-US" dirty="0">
              <a:latin typeface="Franklin Gothic Medium"/>
              <a:ea typeface="+mn-lt"/>
              <a:cs typeface="+mn-lt"/>
            </a:endParaRPr>
          </a:p>
          <a:p>
            <a:r>
              <a:rPr lang="en-US" dirty="0">
                <a:latin typeface="Franklin Gothic Medium"/>
                <a:ea typeface="+mn-lt"/>
                <a:cs typeface="+mn-lt"/>
              </a:rPr>
              <a:t>WINSTON, M.J. and WEILAND, A.J., 2017. </a:t>
            </a:r>
            <a:r>
              <a:rPr lang="en-US" i="1" dirty="0">
                <a:latin typeface="Franklin Gothic Medium"/>
                <a:ea typeface="+mn-lt"/>
                <a:cs typeface="+mn-lt"/>
              </a:rPr>
              <a:t>Scaphoid fractures in the athlete.</a:t>
            </a:r>
            <a:r>
              <a:rPr lang="en-US" dirty="0">
                <a:latin typeface="Franklin Gothic Medium"/>
                <a:ea typeface="+mn-lt"/>
                <a:cs typeface="+mn-lt"/>
              </a:rPr>
              <a:t> Current reviews in musculoskeletal medicine, </a:t>
            </a:r>
            <a:r>
              <a:rPr lang="en-US" b="1" dirty="0">
                <a:latin typeface="Franklin Gothic Medium"/>
                <a:ea typeface="+mn-lt"/>
                <a:cs typeface="+mn-lt"/>
              </a:rPr>
              <a:t>10</a:t>
            </a:r>
            <a:r>
              <a:rPr lang="en-US" dirty="0">
                <a:latin typeface="Franklin Gothic Medium"/>
                <a:ea typeface="+mn-lt"/>
                <a:cs typeface="+mn-lt"/>
              </a:rPr>
              <a:t>(1), pp. 38–44. </a:t>
            </a:r>
            <a:endParaRPr lang="en-US" dirty="0"/>
          </a:p>
          <a:p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147210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60018-B245-FFF4-C4ED-94F8AE9C4F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Image 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B9E899-F7D6-CAD4-FAFD-455DEE8DD7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162" y="5305072"/>
            <a:ext cx="11835844" cy="35935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14350" indent="-514350">
              <a:buFont typeface="Wingdings" panose="020B0604020202020204" pitchFamily="34" charset="0"/>
              <a:buChar char="Ø"/>
            </a:pPr>
            <a:endParaRPr lang="en-US" sz="1400" dirty="0">
              <a:ea typeface="+mn-lt"/>
              <a:cs typeface="+mn-lt"/>
            </a:endParaRPr>
          </a:p>
          <a:p>
            <a:endParaRPr lang="en-US" sz="1400" dirty="0">
              <a:ea typeface="+mn-lt"/>
              <a:cs typeface="+mn-lt"/>
            </a:endParaRP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D185EB-3653-A90D-0E68-04C0E1A7B497}"/>
              </a:ext>
            </a:extLst>
          </p:cNvPr>
          <p:cNvSpPr txBox="1"/>
          <p:nvPr/>
        </p:nvSpPr>
        <p:spPr>
          <a:xfrm>
            <a:off x="373810" y="2357886"/>
            <a:ext cx="11455879" cy="4483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Wingdings"/>
              <a:buChar char="Ø"/>
            </a:pPr>
            <a:r>
              <a:rPr lang="en-US" sz="1400" dirty="0"/>
              <a:t>Image 1 : Available at </a:t>
            </a:r>
            <a:r>
              <a:rPr lang="en-US" sz="1400" dirty="0">
                <a:hlinkClick r:id="rId2"/>
              </a:rPr>
              <a:t>https://ckphysio.co.uk/blog/what-are-the-most-common-sports-injuries</a:t>
            </a:r>
            <a:r>
              <a:rPr lang="en-US" sz="1400" dirty="0"/>
              <a:t> (Accessed 10th February</a:t>
            </a:r>
            <a:endParaRPr lang="en-US"/>
          </a:p>
          <a:p>
            <a:pPr marL="285750" indent="-28575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Wingdings"/>
              <a:buChar char="Ø"/>
            </a:pPr>
            <a:r>
              <a:rPr lang="en-US" sz="1300" dirty="0"/>
              <a:t>Image 2: Available at: </a:t>
            </a:r>
            <a:r>
              <a:rPr lang="en-US" sz="1300" dirty="0">
                <a:ea typeface="+mn-lt"/>
                <a:cs typeface="+mn-lt"/>
                <a:hlinkClick r:id="rId3"/>
              </a:rPr>
              <a:t>https://www.louisianapain.com/blog/what-to-know-about-spinal-stenosis</a:t>
            </a:r>
            <a:r>
              <a:rPr lang="en-US" sz="1300" dirty="0">
                <a:ea typeface="+mn-lt"/>
                <a:cs typeface="+mn-lt"/>
              </a:rPr>
              <a:t> (Accessed 10th February) </a:t>
            </a:r>
            <a:endParaRPr lang="en-US"/>
          </a:p>
          <a:p>
            <a:pPr marL="285750" indent="-28575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Wingdings"/>
              <a:buChar char="Ø"/>
            </a:pPr>
            <a:r>
              <a:rPr lang="en-US" sz="1300" dirty="0"/>
              <a:t>Image 3:</a:t>
            </a:r>
            <a:r>
              <a:rPr lang="en-US" sz="1300" dirty="0">
                <a:ea typeface="+mn-lt"/>
                <a:cs typeface="+mn-lt"/>
              </a:rPr>
              <a:t> Available at: </a:t>
            </a:r>
            <a:r>
              <a:rPr lang="en-US" sz="1300" dirty="0">
                <a:ea typeface="+mn-lt"/>
                <a:cs typeface="+mn-lt"/>
                <a:hlinkClick r:id="rId4"/>
              </a:rPr>
              <a:t>https://www.springboks.rugby/news-features/articles/2021/11/21/springbok-women-impress-in-victory-over-england-u20/</a:t>
            </a:r>
            <a:r>
              <a:rPr lang="en-US" sz="1300" dirty="0">
                <a:ea typeface="+mn-lt"/>
                <a:cs typeface="+mn-lt"/>
              </a:rPr>
              <a:t> (Accessed 10th February)</a:t>
            </a:r>
            <a:endParaRPr lang="en-US" sz="1300" dirty="0"/>
          </a:p>
          <a:p>
            <a:pPr marL="285750" indent="-28575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Wingdings"/>
              <a:buChar char="Ø"/>
            </a:pPr>
            <a:r>
              <a:rPr lang="en-US" sz="1300" dirty="0"/>
              <a:t>Image 4: Available at:  </a:t>
            </a:r>
            <a:r>
              <a:rPr lang="en-US" sz="1300" dirty="0">
                <a:ea typeface="+mn-lt"/>
                <a:cs typeface="+mn-lt"/>
                <a:hlinkClick r:id="rId5"/>
              </a:rPr>
              <a:t>https://vocal.media/petlife/how-to-regain-your-confidence-after-falling-off-a-horse</a:t>
            </a:r>
            <a:r>
              <a:rPr lang="en-US" sz="1300" dirty="0">
                <a:ea typeface="+mn-lt"/>
                <a:cs typeface="+mn-lt"/>
              </a:rPr>
              <a:t> (Accessed 12th February)</a:t>
            </a:r>
            <a:endParaRPr lang="en-US" dirty="0"/>
          </a:p>
          <a:p>
            <a:pPr marL="285750" indent="-28575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Wingdings"/>
              <a:buChar char="Ø"/>
            </a:pPr>
            <a:r>
              <a:rPr lang="en-US" sz="1300" dirty="0"/>
              <a:t>Image: 5  Available at: </a:t>
            </a:r>
            <a:r>
              <a:rPr lang="en-US" sz="1300" dirty="0">
                <a:ea typeface="+mn-lt"/>
                <a:cs typeface="+mn-lt"/>
                <a:hlinkClick r:id="rId6"/>
              </a:rPr>
              <a:t>https://radiopaedia.org/cases/cervical-spine-lines</a:t>
            </a:r>
            <a:r>
              <a:rPr lang="en-US" sz="1300" dirty="0">
                <a:ea typeface="+mn-lt"/>
                <a:cs typeface="+mn-lt"/>
              </a:rPr>
              <a:t> (Accessed 12th February)</a:t>
            </a:r>
          </a:p>
          <a:p>
            <a:pPr marL="285750" indent="-28575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Wingdings"/>
              <a:buChar char="Ø"/>
            </a:pPr>
            <a:r>
              <a:rPr lang="en-US" sz="1300" dirty="0"/>
              <a:t>Image 6: Available at: </a:t>
            </a:r>
            <a:r>
              <a:rPr lang="en-US" sz="1300" dirty="0">
                <a:ea typeface="+mn-lt"/>
                <a:cs typeface="+mn-lt"/>
                <a:hlinkClick r:id="rId7"/>
              </a:rPr>
              <a:t>https://www.kenhub.com/en/library/anatomy/intervertebral-foramen</a:t>
            </a:r>
            <a:r>
              <a:rPr lang="en-US" sz="1300" dirty="0">
                <a:ea typeface="+mn-lt"/>
                <a:cs typeface="+mn-lt"/>
              </a:rPr>
              <a:t> (Accessed 13th February)</a:t>
            </a:r>
          </a:p>
          <a:p>
            <a:pPr marL="285750" indent="-28575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Wingdings"/>
              <a:buChar char="Ø"/>
            </a:pPr>
            <a:r>
              <a:rPr lang="en-US" sz="1300" dirty="0"/>
              <a:t>Image 7: Available at: </a:t>
            </a:r>
            <a:r>
              <a:rPr lang="en-US" sz="1300" dirty="0">
                <a:hlinkClick r:id="rId8"/>
              </a:rPr>
              <a:t>https://www.painmanagespecialists.com/blog/recognizing-the-signs-of-spinal-stenosis</a:t>
            </a:r>
            <a:r>
              <a:rPr lang="en-US" sz="1300" dirty="0"/>
              <a:t> (Accessed 13th February)</a:t>
            </a:r>
          </a:p>
          <a:p>
            <a:pPr marL="285750" indent="-28575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Wingdings"/>
              <a:buChar char="Ø"/>
            </a:pPr>
            <a:r>
              <a:rPr lang="en-US" sz="1300" dirty="0"/>
              <a:t>Image 8: Available at: </a:t>
            </a:r>
            <a:r>
              <a:rPr lang="en-US" sz="1300" dirty="0">
                <a:ea typeface="+mn-lt"/>
                <a:cs typeface="+mn-lt"/>
                <a:hlinkClick r:id="rId9"/>
              </a:rPr>
              <a:t>https://www.hopkinsmedicine.org/health/treatment-tests-and-therapies/thoracic-epidural-injection</a:t>
            </a:r>
            <a:r>
              <a:rPr lang="en-US" sz="1300" dirty="0">
                <a:ea typeface="+mn-lt"/>
                <a:cs typeface="+mn-lt"/>
              </a:rPr>
              <a:t> (Accessed 15 February) </a:t>
            </a:r>
          </a:p>
          <a:p>
            <a:pPr marL="285750" indent="-28575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Wingdings"/>
              <a:buChar char="Ø"/>
            </a:pPr>
            <a:r>
              <a:rPr lang="en-US" sz="1300" dirty="0"/>
              <a:t>Image 9: Available at: </a:t>
            </a:r>
            <a:r>
              <a:rPr lang="en-US" sz="1300" dirty="0">
                <a:ea typeface="+mn-lt"/>
                <a:cs typeface="+mn-lt"/>
                <a:hlinkClick r:id="rId10"/>
              </a:rPr>
              <a:t>https://www.kilkennyphysioclinic.com/conditions-we-treat/sports-injuries/acute-muscle-strain-or-ligament-strain/hamstring-strain/</a:t>
            </a:r>
            <a:r>
              <a:rPr lang="en-US" sz="1300" dirty="0">
                <a:ea typeface="+mn-lt"/>
                <a:cs typeface="+mn-lt"/>
              </a:rPr>
              <a:t> </a:t>
            </a:r>
            <a:r>
              <a:rPr lang="en-US" sz="1200" dirty="0"/>
              <a:t>(Accessed 27th January 2025) </a:t>
            </a:r>
          </a:p>
          <a:p>
            <a:pPr marL="285750" indent="-28575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Wingdings"/>
              <a:buChar char="Ø"/>
            </a:pPr>
            <a:r>
              <a:rPr lang="en-US" sz="1200" dirty="0"/>
              <a:t>Image 10: Available at: </a:t>
            </a:r>
            <a:r>
              <a:rPr lang="en-US" sz="1200" dirty="0">
                <a:ea typeface="+mn-lt"/>
                <a:cs typeface="+mn-lt"/>
                <a:hlinkClick r:id="rId11"/>
              </a:rPr>
              <a:t>https://soccerinteraction.com/hamstring-injury</a:t>
            </a:r>
            <a:r>
              <a:rPr lang="en-US" sz="1200" dirty="0">
                <a:ea typeface="+mn-lt"/>
                <a:cs typeface="+mn-lt"/>
              </a:rPr>
              <a:t> (Accessed 15th February)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518052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AABDB-D6B8-141D-65D5-7CECC3BD0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Image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5DFFB4-0F5B-8E8C-F2BE-DBA936A6E9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163" y="2328960"/>
            <a:ext cx="12195278" cy="452811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 dirty="0"/>
              <a:t>Image 11: Available at: </a:t>
            </a:r>
            <a:r>
              <a:rPr lang="en-US" sz="1400" dirty="0">
                <a:ea typeface="+mn-lt"/>
                <a:cs typeface="+mn-lt"/>
                <a:hlinkClick r:id="rId2"/>
              </a:rPr>
              <a:t>https://drhoustonanderson.com/active-static-stretching-stubborn-hamstrings/</a:t>
            </a:r>
            <a:r>
              <a:rPr lang="en-US" sz="1400" dirty="0">
                <a:ea typeface="+mn-lt"/>
                <a:cs typeface="+mn-lt"/>
              </a:rPr>
              <a:t> (Accessed 16th February)</a:t>
            </a:r>
            <a:endParaRPr lang="en-US" sz="1400" dirty="0"/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 dirty="0"/>
              <a:t>Image 12: Available at: </a:t>
            </a:r>
            <a:r>
              <a:rPr lang="en-US" sz="1400" dirty="0">
                <a:ea typeface="+mn-lt"/>
                <a:cs typeface="+mn-lt"/>
                <a:hlinkClick r:id="rId3"/>
              </a:rPr>
              <a:t>https://www.physioprescription.com/hamstring-injury-explained-heal-fast-strong/</a:t>
            </a:r>
            <a:r>
              <a:rPr lang="en-US" sz="1400" dirty="0">
                <a:ea typeface="+mn-lt"/>
                <a:cs typeface="+mn-lt"/>
              </a:rPr>
              <a:t> (Accessed 17th February) 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 dirty="0"/>
              <a:t>Image 13: Available at: </a:t>
            </a:r>
            <a:r>
              <a:rPr lang="en-US" sz="1400" dirty="0">
                <a:ea typeface="+mn-lt"/>
                <a:cs typeface="+mn-lt"/>
                <a:hlinkClick r:id="rId4"/>
              </a:rPr>
              <a:t>https://wikism.org/Hamstring_Strain</a:t>
            </a:r>
            <a:r>
              <a:rPr lang="en-US" sz="1400" dirty="0">
                <a:ea typeface="+mn-lt"/>
                <a:cs typeface="+mn-lt"/>
              </a:rPr>
              <a:t> (Accessed 18th February) 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 dirty="0"/>
              <a:t>Image 14: Available at: </a:t>
            </a:r>
            <a:r>
              <a:rPr lang="en-US" sz="1400" dirty="0">
                <a:ea typeface="+mn-lt"/>
                <a:cs typeface="+mn-lt"/>
                <a:hlinkClick r:id="rId5"/>
              </a:rPr>
              <a:t>https://www.sportsinjuryclinic.net/sport-injuries/thigh-pain/back-thigh/pulled-hamstring-exercises</a:t>
            </a:r>
            <a:r>
              <a:rPr lang="en-US" sz="1400" dirty="0">
                <a:ea typeface="+mn-lt"/>
                <a:cs typeface="+mn-lt"/>
              </a:rPr>
              <a:t> (Accessed 18th February) 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 dirty="0"/>
              <a:t>Image 15: Available at: </a:t>
            </a:r>
            <a:r>
              <a:rPr lang="en-US" sz="1400" dirty="0">
                <a:ea typeface="+mn-lt"/>
                <a:cs typeface="+mn-lt"/>
                <a:hlinkClick r:id="rId6"/>
              </a:rPr>
              <a:t>https://txosa.com/scaphoid-fractures/</a:t>
            </a:r>
            <a:r>
              <a:rPr lang="en-US" sz="1400" dirty="0">
                <a:ea typeface="+mn-lt"/>
                <a:cs typeface="+mn-lt"/>
              </a:rPr>
              <a:t> (Accessed 21st February) 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 dirty="0"/>
              <a:t>Image 16: Available at: </a:t>
            </a:r>
            <a:r>
              <a:rPr lang="en-US" sz="1400" dirty="0">
                <a:ea typeface="+mn-lt"/>
                <a:cs typeface="+mn-lt"/>
                <a:hlinkClick r:id="rId7"/>
              </a:rPr>
              <a:t>https://www.guildfordspectrum.co.uk/extra-activities/playball/</a:t>
            </a:r>
            <a:r>
              <a:rPr lang="en-US" sz="1400" dirty="0">
                <a:ea typeface="+mn-lt"/>
                <a:cs typeface="+mn-lt"/>
              </a:rPr>
              <a:t> (Accessed 22nd February) 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 dirty="0">
                <a:ea typeface="+mn-lt"/>
                <a:cs typeface="+mn-lt"/>
              </a:rPr>
              <a:t>Image 17: Available at: </a:t>
            </a:r>
            <a:r>
              <a:rPr lang="en-US" sz="1400" dirty="0">
                <a:ea typeface="+mn-lt"/>
                <a:cs typeface="+mn-lt"/>
                <a:hlinkClick r:id="rId8"/>
              </a:rPr>
              <a:t>https://www.semanticscholar.org/paper/The-Dilemmas-of-a-Scaphoid-Fracture%3A-A-Difficult-Nishihara/838ba4c61e67eb1284f7f49bd8179708f4106dc3/figure/4</a:t>
            </a:r>
            <a:r>
              <a:rPr lang="en-US" sz="1400" dirty="0">
                <a:ea typeface="+mn-lt"/>
                <a:cs typeface="+mn-lt"/>
              </a:rPr>
              <a:t> (Accessed 24th February) 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 dirty="0"/>
              <a:t>Image 18: Available at: </a:t>
            </a:r>
            <a:r>
              <a:rPr lang="en-US" sz="1400" dirty="0">
                <a:ea typeface="+mn-lt"/>
                <a:cs typeface="+mn-lt"/>
                <a:hlinkClick r:id="rId9"/>
              </a:rPr>
              <a:t>https://www.orthobullets.com/hand/12119/scaphoid-nonunion-advanced-collapse-snac</a:t>
            </a:r>
            <a:r>
              <a:rPr lang="en-US" sz="1400" dirty="0">
                <a:ea typeface="+mn-lt"/>
                <a:cs typeface="+mn-lt"/>
              </a:rPr>
              <a:t> </a:t>
            </a:r>
            <a:r>
              <a:rPr lang="en-US" sz="1400" dirty="0"/>
              <a:t>(Accessed 25th February) 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 dirty="0"/>
              <a:t>Image 19:   HAYAT, Z. and VARACALLO, M., 2019. </a:t>
            </a:r>
            <a:r>
              <a:rPr lang="en-US" sz="1400" i="1" dirty="0"/>
              <a:t>Scaphoid wrist fracture.  </a:t>
            </a:r>
            <a:endParaRPr lang="en-US" sz="1400"/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 dirty="0"/>
              <a:t>Image 20: WINSTON, M.J. and WEILAND, A.J., 2017. </a:t>
            </a:r>
            <a:r>
              <a:rPr lang="en-US" sz="1400" i="1" dirty="0"/>
              <a:t>Scaphoid fractures in the athlete.</a:t>
            </a:r>
            <a:r>
              <a:rPr lang="en-US" sz="1400" dirty="0"/>
              <a:t> Current reviews in musculoskeletal medicine, </a:t>
            </a:r>
            <a:r>
              <a:rPr lang="en-US" sz="1400" b="1" dirty="0"/>
              <a:t>10</a:t>
            </a:r>
            <a:r>
              <a:rPr lang="en-US" sz="1400" dirty="0"/>
              <a:t>(1), pp. 38–44.  </a:t>
            </a:r>
            <a:endParaRPr lang="en-US" sz="1400" i="1" dirty="0"/>
          </a:p>
          <a:p>
            <a:pPr marL="285750" indent="-285750">
              <a:buFont typeface="Wingdings" panose="020B0604020202020204" pitchFamily="34" charset="0"/>
              <a:buChar char="Ø"/>
            </a:pPr>
            <a:endParaRPr lang="en-US" sz="1500" dirty="0"/>
          </a:p>
          <a:p>
            <a:endParaRPr lang="en-US" sz="15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5600790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AnalogousFromRegularSeedRightStep">
      <a:dk1>
        <a:srgbClr val="000000"/>
      </a:dk1>
      <a:lt1>
        <a:srgbClr val="FFFFFF"/>
      </a:lt1>
      <a:dk2>
        <a:srgbClr val="34381F"/>
      </a:dk2>
      <a:lt2>
        <a:srgbClr val="E2E6E8"/>
      </a:lt2>
      <a:accent1>
        <a:srgbClr val="C3714D"/>
      </a:accent1>
      <a:accent2>
        <a:srgbClr val="B1913B"/>
      </a:accent2>
      <a:accent3>
        <a:srgbClr val="9CAB43"/>
      </a:accent3>
      <a:accent4>
        <a:srgbClr val="6FB13B"/>
      </a:accent4>
      <a:accent5>
        <a:srgbClr val="4BB848"/>
      </a:accent5>
      <a:accent6>
        <a:srgbClr val="3BB169"/>
      </a:accent6>
      <a:hlink>
        <a:srgbClr val="3A8BAF"/>
      </a:hlink>
      <a:folHlink>
        <a:srgbClr val="7F7F7F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JuxtaposeVTI</vt:lpstr>
      <vt:lpstr>Sports and Exercise Injuries Presentation BMST 4004</vt:lpstr>
      <vt:lpstr>Spinal stenosis</vt:lpstr>
      <vt:lpstr>Aetiology (continued)</vt:lpstr>
      <vt:lpstr>Mechanism of injury</vt:lpstr>
      <vt:lpstr>Mechanism of injury</vt:lpstr>
      <vt:lpstr>Signs and symptoms</vt:lpstr>
      <vt:lpstr>Timeframe of healing </vt:lpstr>
      <vt:lpstr>Summary </vt:lpstr>
      <vt:lpstr>Hamstring strain </vt:lpstr>
      <vt:lpstr>Aetiology (continued)</vt:lpstr>
      <vt:lpstr>Mechanism of injury</vt:lpstr>
      <vt:lpstr>Mechanism of injury</vt:lpstr>
      <vt:lpstr>Signs and symptoms</vt:lpstr>
      <vt:lpstr>Timeframe </vt:lpstr>
      <vt:lpstr>Summary </vt:lpstr>
      <vt:lpstr>Scaphoid fracture (#) </vt:lpstr>
      <vt:lpstr>aetiology</vt:lpstr>
      <vt:lpstr>Mechanism of injury</vt:lpstr>
      <vt:lpstr>Mechanism of injury</vt:lpstr>
      <vt:lpstr>Signs and symptoms</vt:lpstr>
      <vt:lpstr>Timeframe </vt:lpstr>
      <vt:lpstr>Summary </vt:lpstr>
      <vt:lpstr>References </vt:lpstr>
      <vt:lpstr>References </vt:lpstr>
      <vt:lpstr>References </vt:lpstr>
      <vt:lpstr>Image references </vt:lpstr>
      <vt:lpstr>Image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4379</cp:revision>
  <dcterms:created xsi:type="dcterms:W3CDTF">2025-01-21T14:21:51Z</dcterms:created>
  <dcterms:modified xsi:type="dcterms:W3CDTF">2025-03-11T14:35:38Z</dcterms:modified>
</cp:coreProperties>
</file>