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082F5FD-EDFE-4342-A143-A54D3C2A3CCB}" v="65" dt="2024-12-10T18:59:51.37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>
        <p:scale>
          <a:sx n="65" d="100"/>
          <a:sy n="65" d="100"/>
        </p:scale>
        <p:origin x="724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A3DB5EE-D567-4C75-AB37-639FF1FEC598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7FA77518-AC73-4758-8E52-6C20CED118F2}">
      <dgm:prSet/>
      <dgm:spPr/>
      <dgm:t>
        <a:bodyPr/>
        <a:lstStyle/>
        <a:p>
          <a:pPr>
            <a:defRPr cap="all"/>
          </a:pPr>
          <a:r>
            <a:rPr lang="en-GB" dirty="0">
              <a:latin typeface="+mn-lt"/>
              <a:cs typeface="Times New Roman" panose="02020603050405020304" pitchFamily="18" charset="0"/>
            </a:rPr>
            <a:t>Elements of Culture</a:t>
          </a:r>
          <a:endParaRPr lang="en-US" dirty="0">
            <a:latin typeface="+mn-lt"/>
            <a:cs typeface="Times New Roman" panose="02020603050405020304" pitchFamily="18" charset="0"/>
          </a:endParaRPr>
        </a:p>
      </dgm:t>
    </dgm:pt>
    <dgm:pt modelId="{46EB2EB2-3C80-44C3-B5F5-AD8AA403456F}" type="parTrans" cxnId="{1B4E9A90-FF9A-404B-8EA7-53C70241486B}">
      <dgm:prSet/>
      <dgm:spPr/>
      <dgm:t>
        <a:bodyPr/>
        <a:lstStyle/>
        <a:p>
          <a:endParaRPr lang="en-US"/>
        </a:p>
      </dgm:t>
    </dgm:pt>
    <dgm:pt modelId="{D64D4E41-6EE8-4C14-83F1-227922EBA9CB}" type="sibTrans" cxnId="{1B4E9A90-FF9A-404B-8EA7-53C70241486B}">
      <dgm:prSet/>
      <dgm:spPr/>
      <dgm:t>
        <a:bodyPr/>
        <a:lstStyle/>
        <a:p>
          <a:endParaRPr lang="en-US"/>
        </a:p>
      </dgm:t>
    </dgm:pt>
    <dgm:pt modelId="{43C5C347-4D11-4323-ABE9-83D24A11F8C9}">
      <dgm:prSet/>
      <dgm:spPr/>
      <dgm:t>
        <a:bodyPr/>
        <a:lstStyle/>
        <a:p>
          <a:pPr>
            <a:defRPr cap="all"/>
          </a:pPr>
          <a:r>
            <a:rPr lang="en-GB" dirty="0"/>
            <a:t>Theory of Edward T. Hall</a:t>
          </a:r>
          <a:endParaRPr lang="en-US" dirty="0"/>
        </a:p>
      </dgm:t>
    </dgm:pt>
    <dgm:pt modelId="{1C82E92E-A71A-427D-96EA-06B39584E5ED}" type="parTrans" cxnId="{F34788C8-C342-400A-A473-FF351CF3D602}">
      <dgm:prSet/>
      <dgm:spPr/>
      <dgm:t>
        <a:bodyPr/>
        <a:lstStyle/>
        <a:p>
          <a:endParaRPr lang="en-US"/>
        </a:p>
      </dgm:t>
    </dgm:pt>
    <dgm:pt modelId="{57DBEAE5-2488-414E-B3C7-B5A2AE40D282}" type="sibTrans" cxnId="{F34788C8-C342-400A-A473-FF351CF3D602}">
      <dgm:prSet/>
      <dgm:spPr/>
      <dgm:t>
        <a:bodyPr/>
        <a:lstStyle/>
        <a:p>
          <a:endParaRPr lang="en-US"/>
        </a:p>
      </dgm:t>
    </dgm:pt>
    <dgm:pt modelId="{45515A7E-0422-47DE-B880-C5D20F6FD81A}">
      <dgm:prSet/>
      <dgm:spPr/>
      <dgm:t>
        <a:bodyPr/>
        <a:lstStyle/>
        <a:p>
          <a:pPr>
            <a:defRPr cap="all"/>
          </a:pPr>
          <a:r>
            <a:rPr lang="en-GB"/>
            <a:t>Cultural awareness</a:t>
          </a:r>
          <a:endParaRPr lang="en-US"/>
        </a:p>
      </dgm:t>
    </dgm:pt>
    <dgm:pt modelId="{87B7192D-15B0-4B60-97B3-E0D9F207EB7D}" type="parTrans" cxnId="{888C8369-EE75-46B1-820D-68F3AFD78BFF}">
      <dgm:prSet/>
      <dgm:spPr/>
      <dgm:t>
        <a:bodyPr/>
        <a:lstStyle/>
        <a:p>
          <a:endParaRPr lang="en-US"/>
        </a:p>
      </dgm:t>
    </dgm:pt>
    <dgm:pt modelId="{FEBFB1C4-488E-4DD0-86E2-57FBA275A5C2}" type="sibTrans" cxnId="{888C8369-EE75-46B1-820D-68F3AFD78BFF}">
      <dgm:prSet/>
      <dgm:spPr/>
      <dgm:t>
        <a:bodyPr/>
        <a:lstStyle/>
        <a:p>
          <a:endParaRPr lang="en-US"/>
        </a:p>
      </dgm:t>
    </dgm:pt>
    <dgm:pt modelId="{0E4147DB-F6A3-41AA-998F-8737AE09FA0D}">
      <dgm:prSet/>
      <dgm:spPr/>
      <dgm:t>
        <a:bodyPr/>
        <a:lstStyle/>
        <a:p>
          <a:pPr>
            <a:defRPr cap="all"/>
          </a:pPr>
          <a:r>
            <a:rPr lang="en-GB"/>
            <a:t>Chinese etiquette</a:t>
          </a:r>
          <a:endParaRPr lang="en-US"/>
        </a:p>
      </dgm:t>
    </dgm:pt>
    <dgm:pt modelId="{D89AE868-05C6-486B-9261-3A1CE7437EB5}" type="parTrans" cxnId="{BCEBA38F-929B-4480-A5C4-FB8A0E8A146A}">
      <dgm:prSet/>
      <dgm:spPr/>
      <dgm:t>
        <a:bodyPr/>
        <a:lstStyle/>
        <a:p>
          <a:endParaRPr lang="en-US"/>
        </a:p>
      </dgm:t>
    </dgm:pt>
    <dgm:pt modelId="{24288541-B4FC-4D9A-8B0E-34A5DFC1581F}" type="sibTrans" cxnId="{BCEBA38F-929B-4480-A5C4-FB8A0E8A146A}">
      <dgm:prSet/>
      <dgm:spPr/>
      <dgm:t>
        <a:bodyPr/>
        <a:lstStyle/>
        <a:p>
          <a:endParaRPr lang="en-US"/>
        </a:p>
      </dgm:t>
    </dgm:pt>
    <dgm:pt modelId="{A02B0177-443B-4E1B-AEFB-EAFA506ACFF0}">
      <dgm:prSet/>
      <dgm:spPr/>
      <dgm:t>
        <a:bodyPr/>
        <a:lstStyle/>
        <a:p>
          <a:pPr>
            <a:defRPr cap="all"/>
          </a:pPr>
          <a:r>
            <a:rPr lang="en-GB"/>
            <a:t>Strategy for success</a:t>
          </a:r>
          <a:endParaRPr lang="en-US"/>
        </a:p>
      </dgm:t>
    </dgm:pt>
    <dgm:pt modelId="{CE5B01F9-2582-4B56-87D0-D0B6C29E06D0}" type="parTrans" cxnId="{5F382394-AA91-4F23-A6EB-B6499F9233B3}">
      <dgm:prSet/>
      <dgm:spPr/>
      <dgm:t>
        <a:bodyPr/>
        <a:lstStyle/>
        <a:p>
          <a:endParaRPr lang="en-US"/>
        </a:p>
      </dgm:t>
    </dgm:pt>
    <dgm:pt modelId="{E8DC3942-5164-4CE4-9732-501BCD842D34}" type="sibTrans" cxnId="{5F382394-AA91-4F23-A6EB-B6499F9233B3}">
      <dgm:prSet/>
      <dgm:spPr/>
      <dgm:t>
        <a:bodyPr/>
        <a:lstStyle/>
        <a:p>
          <a:endParaRPr lang="en-US"/>
        </a:p>
      </dgm:t>
    </dgm:pt>
    <dgm:pt modelId="{472A2582-AEBA-4F7B-83F6-57E90800A707}" type="pres">
      <dgm:prSet presAssocID="{8A3DB5EE-D567-4C75-AB37-639FF1FEC598}" presName="root" presStyleCnt="0">
        <dgm:presLayoutVars>
          <dgm:dir/>
          <dgm:resizeHandles val="exact"/>
        </dgm:presLayoutVars>
      </dgm:prSet>
      <dgm:spPr/>
    </dgm:pt>
    <dgm:pt modelId="{21647342-2418-4E36-80A9-949EC2122F16}" type="pres">
      <dgm:prSet presAssocID="{7FA77518-AC73-4758-8E52-6C20CED118F2}" presName="compNode" presStyleCnt="0"/>
      <dgm:spPr/>
    </dgm:pt>
    <dgm:pt modelId="{38765152-E79E-428C-89EA-FF0720C61A43}" type="pres">
      <dgm:prSet presAssocID="{7FA77518-AC73-4758-8E52-6C20CED118F2}" presName="iconBgRect" presStyleLbl="bgShp" presStyleIdx="0" presStyleCnt="5"/>
      <dgm:spPr/>
    </dgm:pt>
    <dgm:pt modelId="{1B9A27C6-76E3-49C2-9783-DD9FA1008BF4}" type="pres">
      <dgm:prSet presAssocID="{7FA77518-AC73-4758-8E52-6C20CED118F2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4553A324-FE18-4D62-AE3C-7366AAAD5647}" type="pres">
      <dgm:prSet presAssocID="{7FA77518-AC73-4758-8E52-6C20CED118F2}" presName="spaceRect" presStyleCnt="0"/>
      <dgm:spPr/>
    </dgm:pt>
    <dgm:pt modelId="{136232C2-ECF9-4D34-98AF-529A4BC868FC}" type="pres">
      <dgm:prSet presAssocID="{7FA77518-AC73-4758-8E52-6C20CED118F2}" presName="textRect" presStyleLbl="revTx" presStyleIdx="0" presStyleCnt="5">
        <dgm:presLayoutVars>
          <dgm:chMax val="1"/>
          <dgm:chPref val="1"/>
        </dgm:presLayoutVars>
      </dgm:prSet>
      <dgm:spPr/>
    </dgm:pt>
    <dgm:pt modelId="{63411636-B268-4F3D-A242-CC2BA4E21833}" type="pres">
      <dgm:prSet presAssocID="{D64D4E41-6EE8-4C14-83F1-227922EBA9CB}" presName="sibTrans" presStyleCnt="0"/>
      <dgm:spPr/>
    </dgm:pt>
    <dgm:pt modelId="{3D7899D1-A869-439F-86AE-43C6A0668640}" type="pres">
      <dgm:prSet presAssocID="{43C5C347-4D11-4323-ABE9-83D24A11F8C9}" presName="compNode" presStyleCnt="0"/>
      <dgm:spPr/>
    </dgm:pt>
    <dgm:pt modelId="{B3E4F3F4-DCE0-469F-A8BD-8C47D873FEC0}" type="pres">
      <dgm:prSet presAssocID="{43C5C347-4D11-4323-ABE9-83D24A11F8C9}" presName="iconBgRect" presStyleLbl="bgShp" presStyleIdx="1" presStyleCnt="5"/>
      <dgm:spPr/>
    </dgm:pt>
    <dgm:pt modelId="{D873960B-320A-4E94-90E9-7134946F56B1}" type="pres">
      <dgm:prSet presAssocID="{43C5C347-4D11-4323-ABE9-83D24A11F8C9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BE0093D5-97C6-4374-A4FC-6E4A384D76BB}" type="pres">
      <dgm:prSet presAssocID="{43C5C347-4D11-4323-ABE9-83D24A11F8C9}" presName="spaceRect" presStyleCnt="0"/>
      <dgm:spPr/>
    </dgm:pt>
    <dgm:pt modelId="{82F8FBE2-CB69-4831-91A8-96F91BF90727}" type="pres">
      <dgm:prSet presAssocID="{43C5C347-4D11-4323-ABE9-83D24A11F8C9}" presName="textRect" presStyleLbl="revTx" presStyleIdx="1" presStyleCnt="5">
        <dgm:presLayoutVars>
          <dgm:chMax val="1"/>
          <dgm:chPref val="1"/>
        </dgm:presLayoutVars>
      </dgm:prSet>
      <dgm:spPr/>
    </dgm:pt>
    <dgm:pt modelId="{7EE66C5C-9498-4A1A-B9CD-775152A64E95}" type="pres">
      <dgm:prSet presAssocID="{57DBEAE5-2488-414E-B3C7-B5A2AE40D282}" presName="sibTrans" presStyleCnt="0"/>
      <dgm:spPr/>
    </dgm:pt>
    <dgm:pt modelId="{76BAB20F-252E-4565-8634-55855DC1A392}" type="pres">
      <dgm:prSet presAssocID="{45515A7E-0422-47DE-B880-C5D20F6FD81A}" presName="compNode" presStyleCnt="0"/>
      <dgm:spPr/>
    </dgm:pt>
    <dgm:pt modelId="{36F27FEF-0BB4-44C0-BC3D-669F2A53A029}" type="pres">
      <dgm:prSet presAssocID="{45515A7E-0422-47DE-B880-C5D20F6FD81A}" presName="iconBgRect" presStyleLbl="bgShp" presStyleIdx="2" presStyleCnt="5"/>
      <dgm:spPr/>
    </dgm:pt>
    <dgm:pt modelId="{D2BAC4F9-9CF6-4F9C-B38A-2C5ECD1CFD0F}" type="pres">
      <dgm:prSet presAssocID="{45515A7E-0422-47DE-B880-C5D20F6FD81A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6AFEC365-DB9D-4340-B25C-B100D10A31F6}" type="pres">
      <dgm:prSet presAssocID="{45515A7E-0422-47DE-B880-C5D20F6FD81A}" presName="spaceRect" presStyleCnt="0"/>
      <dgm:spPr/>
    </dgm:pt>
    <dgm:pt modelId="{3811899A-F943-41A8-85F4-B00FA37E7F62}" type="pres">
      <dgm:prSet presAssocID="{45515A7E-0422-47DE-B880-C5D20F6FD81A}" presName="textRect" presStyleLbl="revTx" presStyleIdx="2" presStyleCnt="5">
        <dgm:presLayoutVars>
          <dgm:chMax val="1"/>
          <dgm:chPref val="1"/>
        </dgm:presLayoutVars>
      </dgm:prSet>
      <dgm:spPr/>
    </dgm:pt>
    <dgm:pt modelId="{82E0CF4D-8BD0-4818-91C7-A6165B96030B}" type="pres">
      <dgm:prSet presAssocID="{FEBFB1C4-488E-4DD0-86E2-57FBA275A5C2}" presName="sibTrans" presStyleCnt="0"/>
      <dgm:spPr/>
    </dgm:pt>
    <dgm:pt modelId="{B565D7DF-B039-40F5-9600-8DF024D6336C}" type="pres">
      <dgm:prSet presAssocID="{0E4147DB-F6A3-41AA-998F-8737AE09FA0D}" presName="compNode" presStyleCnt="0"/>
      <dgm:spPr/>
    </dgm:pt>
    <dgm:pt modelId="{A7C77C41-35FB-4654-92BE-D24A5F437272}" type="pres">
      <dgm:prSet presAssocID="{0E4147DB-F6A3-41AA-998F-8737AE09FA0D}" presName="iconBgRect" presStyleLbl="bgShp" presStyleIdx="3" presStyleCnt="5"/>
      <dgm:spPr/>
    </dgm:pt>
    <dgm:pt modelId="{BEE16E8D-484D-43E9-82B8-D16125F7CBE5}" type="pres">
      <dgm:prSet presAssocID="{0E4147DB-F6A3-41AA-998F-8737AE09FA0D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574A0DBA-4163-4559-B4DF-E11D3CDE8D03}" type="pres">
      <dgm:prSet presAssocID="{0E4147DB-F6A3-41AA-998F-8737AE09FA0D}" presName="spaceRect" presStyleCnt="0"/>
      <dgm:spPr/>
    </dgm:pt>
    <dgm:pt modelId="{E695F5B8-489C-4E3D-AA86-553989738DF5}" type="pres">
      <dgm:prSet presAssocID="{0E4147DB-F6A3-41AA-998F-8737AE09FA0D}" presName="textRect" presStyleLbl="revTx" presStyleIdx="3" presStyleCnt="5">
        <dgm:presLayoutVars>
          <dgm:chMax val="1"/>
          <dgm:chPref val="1"/>
        </dgm:presLayoutVars>
      </dgm:prSet>
      <dgm:spPr/>
    </dgm:pt>
    <dgm:pt modelId="{17724B2E-DEE8-4C42-9225-E169237EEBE4}" type="pres">
      <dgm:prSet presAssocID="{24288541-B4FC-4D9A-8B0E-34A5DFC1581F}" presName="sibTrans" presStyleCnt="0"/>
      <dgm:spPr/>
    </dgm:pt>
    <dgm:pt modelId="{EB74C18A-7FC7-4B37-823F-C80A378F48E4}" type="pres">
      <dgm:prSet presAssocID="{A02B0177-443B-4E1B-AEFB-EAFA506ACFF0}" presName="compNode" presStyleCnt="0"/>
      <dgm:spPr/>
    </dgm:pt>
    <dgm:pt modelId="{968B4DA6-A224-4977-AAC3-C03EE026A60D}" type="pres">
      <dgm:prSet presAssocID="{A02B0177-443B-4E1B-AEFB-EAFA506ACFF0}" presName="iconBgRect" presStyleLbl="bgShp" presStyleIdx="4" presStyleCnt="5"/>
      <dgm:spPr/>
    </dgm:pt>
    <dgm:pt modelId="{AC73471F-36E6-4504-82A7-BD1FE4D6E1F5}" type="pres">
      <dgm:prSet presAssocID="{A02B0177-443B-4E1B-AEFB-EAFA506ACFF0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88B3A377-3D10-4487-A5FC-E7E7293B8BD2}" type="pres">
      <dgm:prSet presAssocID="{A02B0177-443B-4E1B-AEFB-EAFA506ACFF0}" presName="spaceRect" presStyleCnt="0"/>
      <dgm:spPr/>
    </dgm:pt>
    <dgm:pt modelId="{04B25BC3-9CC6-4EF4-92B1-292995DF08B4}" type="pres">
      <dgm:prSet presAssocID="{A02B0177-443B-4E1B-AEFB-EAFA506ACFF0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42D7E20D-E1D6-4208-9AEE-C546086999FD}" type="presOf" srcId="{45515A7E-0422-47DE-B880-C5D20F6FD81A}" destId="{3811899A-F943-41A8-85F4-B00FA37E7F62}" srcOrd="0" destOrd="0" presId="urn:microsoft.com/office/officeart/2018/5/layout/IconCircleLabelList"/>
    <dgm:cxn modelId="{888C8369-EE75-46B1-820D-68F3AFD78BFF}" srcId="{8A3DB5EE-D567-4C75-AB37-639FF1FEC598}" destId="{45515A7E-0422-47DE-B880-C5D20F6FD81A}" srcOrd="2" destOrd="0" parTransId="{87B7192D-15B0-4B60-97B3-E0D9F207EB7D}" sibTransId="{FEBFB1C4-488E-4DD0-86E2-57FBA275A5C2}"/>
    <dgm:cxn modelId="{1DA73B7E-3F38-49DE-AA29-6B2CA396D30D}" type="presOf" srcId="{7FA77518-AC73-4758-8E52-6C20CED118F2}" destId="{136232C2-ECF9-4D34-98AF-529A4BC868FC}" srcOrd="0" destOrd="0" presId="urn:microsoft.com/office/officeart/2018/5/layout/IconCircleLabelList"/>
    <dgm:cxn modelId="{BFB0ED84-679D-413D-A450-BC06252578C0}" type="presOf" srcId="{A02B0177-443B-4E1B-AEFB-EAFA506ACFF0}" destId="{04B25BC3-9CC6-4EF4-92B1-292995DF08B4}" srcOrd="0" destOrd="0" presId="urn:microsoft.com/office/officeart/2018/5/layout/IconCircleLabelList"/>
    <dgm:cxn modelId="{78F8358F-16C5-4AF9-B42D-CAB9D6D612D2}" type="presOf" srcId="{43C5C347-4D11-4323-ABE9-83D24A11F8C9}" destId="{82F8FBE2-CB69-4831-91A8-96F91BF90727}" srcOrd="0" destOrd="0" presId="urn:microsoft.com/office/officeart/2018/5/layout/IconCircleLabelList"/>
    <dgm:cxn modelId="{BCEBA38F-929B-4480-A5C4-FB8A0E8A146A}" srcId="{8A3DB5EE-D567-4C75-AB37-639FF1FEC598}" destId="{0E4147DB-F6A3-41AA-998F-8737AE09FA0D}" srcOrd="3" destOrd="0" parTransId="{D89AE868-05C6-486B-9261-3A1CE7437EB5}" sibTransId="{24288541-B4FC-4D9A-8B0E-34A5DFC1581F}"/>
    <dgm:cxn modelId="{1B4E9A90-FF9A-404B-8EA7-53C70241486B}" srcId="{8A3DB5EE-D567-4C75-AB37-639FF1FEC598}" destId="{7FA77518-AC73-4758-8E52-6C20CED118F2}" srcOrd="0" destOrd="0" parTransId="{46EB2EB2-3C80-44C3-B5F5-AD8AA403456F}" sibTransId="{D64D4E41-6EE8-4C14-83F1-227922EBA9CB}"/>
    <dgm:cxn modelId="{5F382394-AA91-4F23-A6EB-B6499F9233B3}" srcId="{8A3DB5EE-D567-4C75-AB37-639FF1FEC598}" destId="{A02B0177-443B-4E1B-AEFB-EAFA506ACFF0}" srcOrd="4" destOrd="0" parTransId="{CE5B01F9-2582-4B56-87D0-D0B6C29E06D0}" sibTransId="{E8DC3942-5164-4CE4-9732-501BCD842D34}"/>
    <dgm:cxn modelId="{447D70A8-7F8C-4DE6-8746-034B71C1C029}" type="presOf" srcId="{8A3DB5EE-D567-4C75-AB37-639FF1FEC598}" destId="{472A2582-AEBA-4F7B-83F6-57E90800A707}" srcOrd="0" destOrd="0" presId="urn:microsoft.com/office/officeart/2018/5/layout/IconCircleLabelList"/>
    <dgm:cxn modelId="{31930CBE-FB0C-4C68-AFDB-BBF54E22CD4A}" type="presOf" srcId="{0E4147DB-F6A3-41AA-998F-8737AE09FA0D}" destId="{E695F5B8-489C-4E3D-AA86-553989738DF5}" srcOrd="0" destOrd="0" presId="urn:microsoft.com/office/officeart/2018/5/layout/IconCircleLabelList"/>
    <dgm:cxn modelId="{F34788C8-C342-400A-A473-FF351CF3D602}" srcId="{8A3DB5EE-D567-4C75-AB37-639FF1FEC598}" destId="{43C5C347-4D11-4323-ABE9-83D24A11F8C9}" srcOrd="1" destOrd="0" parTransId="{1C82E92E-A71A-427D-96EA-06B39584E5ED}" sibTransId="{57DBEAE5-2488-414E-B3C7-B5A2AE40D282}"/>
    <dgm:cxn modelId="{4E89EA07-9757-401E-B73B-BDA63E40E9F6}" type="presParOf" srcId="{472A2582-AEBA-4F7B-83F6-57E90800A707}" destId="{21647342-2418-4E36-80A9-949EC2122F16}" srcOrd="0" destOrd="0" presId="urn:microsoft.com/office/officeart/2018/5/layout/IconCircleLabelList"/>
    <dgm:cxn modelId="{20896D75-B4A6-4C68-8E74-CB51EEDCF426}" type="presParOf" srcId="{21647342-2418-4E36-80A9-949EC2122F16}" destId="{38765152-E79E-428C-89EA-FF0720C61A43}" srcOrd="0" destOrd="0" presId="urn:microsoft.com/office/officeart/2018/5/layout/IconCircleLabelList"/>
    <dgm:cxn modelId="{4018378E-A23B-4D6F-9FDE-61FC3EF1065C}" type="presParOf" srcId="{21647342-2418-4E36-80A9-949EC2122F16}" destId="{1B9A27C6-76E3-49C2-9783-DD9FA1008BF4}" srcOrd="1" destOrd="0" presId="urn:microsoft.com/office/officeart/2018/5/layout/IconCircleLabelList"/>
    <dgm:cxn modelId="{1AEF878A-FC9A-4EB2-AF6E-5AFECA2C612D}" type="presParOf" srcId="{21647342-2418-4E36-80A9-949EC2122F16}" destId="{4553A324-FE18-4D62-AE3C-7366AAAD5647}" srcOrd="2" destOrd="0" presId="urn:microsoft.com/office/officeart/2018/5/layout/IconCircleLabelList"/>
    <dgm:cxn modelId="{9D21B81D-EA7E-426D-BCB4-F4C5A5A8AAB4}" type="presParOf" srcId="{21647342-2418-4E36-80A9-949EC2122F16}" destId="{136232C2-ECF9-4D34-98AF-529A4BC868FC}" srcOrd="3" destOrd="0" presId="urn:microsoft.com/office/officeart/2018/5/layout/IconCircleLabelList"/>
    <dgm:cxn modelId="{10EFABC0-CA6C-424A-80DA-9CA6A0F8CABC}" type="presParOf" srcId="{472A2582-AEBA-4F7B-83F6-57E90800A707}" destId="{63411636-B268-4F3D-A242-CC2BA4E21833}" srcOrd="1" destOrd="0" presId="urn:microsoft.com/office/officeart/2018/5/layout/IconCircleLabelList"/>
    <dgm:cxn modelId="{6FC52AAE-A796-488B-A3C6-D71F97876D8A}" type="presParOf" srcId="{472A2582-AEBA-4F7B-83F6-57E90800A707}" destId="{3D7899D1-A869-439F-86AE-43C6A0668640}" srcOrd="2" destOrd="0" presId="urn:microsoft.com/office/officeart/2018/5/layout/IconCircleLabelList"/>
    <dgm:cxn modelId="{F0294669-08D7-4F54-9FA2-711B415B22AE}" type="presParOf" srcId="{3D7899D1-A869-439F-86AE-43C6A0668640}" destId="{B3E4F3F4-DCE0-469F-A8BD-8C47D873FEC0}" srcOrd="0" destOrd="0" presId="urn:microsoft.com/office/officeart/2018/5/layout/IconCircleLabelList"/>
    <dgm:cxn modelId="{B2A4127F-B11D-4187-874E-6B0ECDFA21C6}" type="presParOf" srcId="{3D7899D1-A869-439F-86AE-43C6A0668640}" destId="{D873960B-320A-4E94-90E9-7134946F56B1}" srcOrd="1" destOrd="0" presId="urn:microsoft.com/office/officeart/2018/5/layout/IconCircleLabelList"/>
    <dgm:cxn modelId="{43032EFB-56AB-4FDD-99D4-BF9311CAB896}" type="presParOf" srcId="{3D7899D1-A869-439F-86AE-43C6A0668640}" destId="{BE0093D5-97C6-4374-A4FC-6E4A384D76BB}" srcOrd="2" destOrd="0" presId="urn:microsoft.com/office/officeart/2018/5/layout/IconCircleLabelList"/>
    <dgm:cxn modelId="{D1F7F695-195E-468F-A175-908B398CF52E}" type="presParOf" srcId="{3D7899D1-A869-439F-86AE-43C6A0668640}" destId="{82F8FBE2-CB69-4831-91A8-96F91BF90727}" srcOrd="3" destOrd="0" presId="urn:microsoft.com/office/officeart/2018/5/layout/IconCircleLabelList"/>
    <dgm:cxn modelId="{4469D736-6D59-4D17-B058-7205B4BFDEDE}" type="presParOf" srcId="{472A2582-AEBA-4F7B-83F6-57E90800A707}" destId="{7EE66C5C-9498-4A1A-B9CD-775152A64E95}" srcOrd="3" destOrd="0" presId="urn:microsoft.com/office/officeart/2018/5/layout/IconCircleLabelList"/>
    <dgm:cxn modelId="{A88EF1B8-1BE9-435E-A066-FEC5A3310629}" type="presParOf" srcId="{472A2582-AEBA-4F7B-83F6-57E90800A707}" destId="{76BAB20F-252E-4565-8634-55855DC1A392}" srcOrd="4" destOrd="0" presId="urn:microsoft.com/office/officeart/2018/5/layout/IconCircleLabelList"/>
    <dgm:cxn modelId="{8C2EDBAC-D11E-42AE-A16B-FF23B1BF0DA0}" type="presParOf" srcId="{76BAB20F-252E-4565-8634-55855DC1A392}" destId="{36F27FEF-0BB4-44C0-BC3D-669F2A53A029}" srcOrd="0" destOrd="0" presId="urn:microsoft.com/office/officeart/2018/5/layout/IconCircleLabelList"/>
    <dgm:cxn modelId="{9F4B1BDD-630D-4D60-AC50-2B2D58DFE441}" type="presParOf" srcId="{76BAB20F-252E-4565-8634-55855DC1A392}" destId="{D2BAC4F9-9CF6-4F9C-B38A-2C5ECD1CFD0F}" srcOrd="1" destOrd="0" presId="urn:microsoft.com/office/officeart/2018/5/layout/IconCircleLabelList"/>
    <dgm:cxn modelId="{9C26D267-F27B-49B6-91F8-3809F6B73BDC}" type="presParOf" srcId="{76BAB20F-252E-4565-8634-55855DC1A392}" destId="{6AFEC365-DB9D-4340-B25C-B100D10A31F6}" srcOrd="2" destOrd="0" presId="urn:microsoft.com/office/officeart/2018/5/layout/IconCircleLabelList"/>
    <dgm:cxn modelId="{66FBBA3F-3708-4554-AAC2-41501823FF28}" type="presParOf" srcId="{76BAB20F-252E-4565-8634-55855DC1A392}" destId="{3811899A-F943-41A8-85F4-B00FA37E7F62}" srcOrd="3" destOrd="0" presId="urn:microsoft.com/office/officeart/2018/5/layout/IconCircleLabelList"/>
    <dgm:cxn modelId="{FCD133B4-B419-4EC9-B1F1-901FE339B940}" type="presParOf" srcId="{472A2582-AEBA-4F7B-83F6-57E90800A707}" destId="{82E0CF4D-8BD0-4818-91C7-A6165B96030B}" srcOrd="5" destOrd="0" presId="urn:microsoft.com/office/officeart/2018/5/layout/IconCircleLabelList"/>
    <dgm:cxn modelId="{B2A17401-28C4-40D0-A912-988F0BBB9E17}" type="presParOf" srcId="{472A2582-AEBA-4F7B-83F6-57E90800A707}" destId="{B565D7DF-B039-40F5-9600-8DF024D6336C}" srcOrd="6" destOrd="0" presId="urn:microsoft.com/office/officeart/2018/5/layout/IconCircleLabelList"/>
    <dgm:cxn modelId="{4E6F812B-01A2-42EF-B9F2-2243505E0803}" type="presParOf" srcId="{B565D7DF-B039-40F5-9600-8DF024D6336C}" destId="{A7C77C41-35FB-4654-92BE-D24A5F437272}" srcOrd="0" destOrd="0" presId="urn:microsoft.com/office/officeart/2018/5/layout/IconCircleLabelList"/>
    <dgm:cxn modelId="{7468DF25-01A0-45F1-A44F-1ACADC7596F6}" type="presParOf" srcId="{B565D7DF-B039-40F5-9600-8DF024D6336C}" destId="{BEE16E8D-484D-43E9-82B8-D16125F7CBE5}" srcOrd="1" destOrd="0" presId="urn:microsoft.com/office/officeart/2018/5/layout/IconCircleLabelList"/>
    <dgm:cxn modelId="{14967914-0248-4212-A7E8-F6232448B5CC}" type="presParOf" srcId="{B565D7DF-B039-40F5-9600-8DF024D6336C}" destId="{574A0DBA-4163-4559-B4DF-E11D3CDE8D03}" srcOrd="2" destOrd="0" presId="urn:microsoft.com/office/officeart/2018/5/layout/IconCircleLabelList"/>
    <dgm:cxn modelId="{37E463DE-8470-4857-A026-18BF4EE42323}" type="presParOf" srcId="{B565D7DF-B039-40F5-9600-8DF024D6336C}" destId="{E695F5B8-489C-4E3D-AA86-553989738DF5}" srcOrd="3" destOrd="0" presId="urn:microsoft.com/office/officeart/2018/5/layout/IconCircleLabelList"/>
    <dgm:cxn modelId="{25EF0867-2384-42E6-BC1C-28CABBF8E074}" type="presParOf" srcId="{472A2582-AEBA-4F7B-83F6-57E90800A707}" destId="{17724B2E-DEE8-4C42-9225-E169237EEBE4}" srcOrd="7" destOrd="0" presId="urn:microsoft.com/office/officeart/2018/5/layout/IconCircleLabelList"/>
    <dgm:cxn modelId="{A4A41A2E-D037-407F-8D7F-047A52BC4FD1}" type="presParOf" srcId="{472A2582-AEBA-4F7B-83F6-57E90800A707}" destId="{EB74C18A-7FC7-4B37-823F-C80A378F48E4}" srcOrd="8" destOrd="0" presId="urn:microsoft.com/office/officeart/2018/5/layout/IconCircleLabelList"/>
    <dgm:cxn modelId="{3935E3C8-90C0-4594-A208-634C61F7DF57}" type="presParOf" srcId="{EB74C18A-7FC7-4B37-823F-C80A378F48E4}" destId="{968B4DA6-A224-4977-AAC3-C03EE026A60D}" srcOrd="0" destOrd="0" presId="urn:microsoft.com/office/officeart/2018/5/layout/IconCircleLabelList"/>
    <dgm:cxn modelId="{3DA44878-41F0-4CA2-9557-6FB8ECC56CA1}" type="presParOf" srcId="{EB74C18A-7FC7-4B37-823F-C80A378F48E4}" destId="{AC73471F-36E6-4504-82A7-BD1FE4D6E1F5}" srcOrd="1" destOrd="0" presId="urn:microsoft.com/office/officeart/2018/5/layout/IconCircleLabelList"/>
    <dgm:cxn modelId="{587FD1E3-0F75-459D-ABC9-509A332EE453}" type="presParOf" srcId="{EB74C18A-7FC7-4B37-823F-C80A378F48E4}" destId="{88B3A377-3D10-4487-A5FC-E7E7293B8BD2}" srcOrd="2" destOrd="0" presId="urn:microsoft.com/office/officeart/2018/5/layout/IconCircleLabelList"/>
    <dgm:cxn modelId="{F8738E75-E9DD-4BB3-9626-6DAD19C2FE07}" type="presParOf" srcId="{EB74C18A-7FC7-4B37-823F-C80A378F48E4}" destId="{04B25BC3-9CC6-4EF4-92B1-292995DF08B4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9708741-932F-46DE-8E00-FDFE7B9B267B}" type="doc">
      <dgm:prSet loTypeId="urn:microsoft.com/office/officeart/2005/8/layout/cycle1" loCatId="cycle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3DB231B6-A80B-4070-B98F-7D143A0BAED1}">
      <dgm:prSet/>
      <dgm:spPr/>
      <dgm:t>
        <a:bodyPr/>
        <a:lstStyle/>
        <a:p>
          <a:r>
            <a:rPr lang="en-GB" b="1"/>
            <a:t>Elements of Culture</a:t>
          </a:r>
          <a:endParaRPr lang="en-US"/>
        </a:p>
      </dgm:t>
    </dgm:pt>
    <dgm:pt modelId="{E0314839-6BE6-405C-8D0D-D7D1B8461BF0}" type="parTrans" cxnId="{E94E521C-0522-40C3-806B-99DB9A448194}">
      <dgm:prSet/>
      <dgm:spPr/>
      <dgm:t>
        <a:bodyPr/>
        <a:lstStyle/>
        <a:p>
          <a:endParaRPr lang="en-US"/>
        </a:p>
      </dgm:t>
    </dgm:pt>
    <dgm:pt modelId="{7F1E891A-DC18-42A1-9EF4-465653A28C00}" type="sibTrans" cxnId="{E94E521C-0522-40C3-806B-99DB9A448194}">
      <dgm:prSet/>
      <dgm:spPr/>
      <dgm:t>
        <a:bodyPr/>
        <a:lstStyle/>
        <a:p>
          <a:endParaRPr lang="en-US"/>
        </a:p>
      </dgm:t>
    </dgm:pt>
    <dgm:pt modelId="{340584A1-0CE1-4835-80FB-186A3E306033}">
      <dgm:prSet/>
      <dgm:spPr/>
      <dgm:t>
        <a:bodyPr/>
        <a:lstStyle/>
        <a:p>
          <a:r>
            <a:rPr lang="en-GB"/>
            <a:t>Values and Beliefs</a:t>
          </a:r>
          <a:endParaRPr lang="en-US"/>
        </a:p>
      </dgm:t>
    </dgm:pt>
    <dgm:pt modelId="{D6A4B81B-CB02-4A8A-83CF-24FC20A6BADA}" type="parTrans" cxnId="{46367790-591D-4F43-981F-9F0ED3C0485D}">
      <dgm:prSet/>
      <dgm:spPr/>
      <dgm:t>
        <a:bodyPr/>
        <a:lstStyle/>
        <a:p>
          <a:endParaRPr lang="en-US"/>
        </a:p>
      </dgm:t>
    </dgm:pt>
    <dgm:pt modelId="{634FD0BB-4F64-4A13-950A-1F20537BFD92}" type="sibTrans" cxnId="{46367790-591D-4F43-981F-9F0ED3C0485D}">
      <dgm:prSet/>
      <dgm:spPr/>
      <dgm:t>
        <a:bodyPr/>
        <a:lstStyle/>
        <a:p>
          <a:endParaRPr lang="en-US"/>
        </a:p>
      </dgm:t>
    </dgm:pt>
    <dgm:pt modelId="{2483FF7D-1752-478A-B877-65591E10B6A4}">
      <dgm:prSet/>
      <dgm:spPr/>
      <dgm:t>
        <a:bodyPr/>
        <a:lstStyle/>
        <a:p>
          <a:r>
            <a:rPr lang="en-GB"/>
            <a:t>Rituals, Traditions and Religions</a:t>
          </a:r>
          <a:endParaRPr lang="en-US"/>
        </a:p>
      </dgm:t>
    </dgm:pt>
    <dgm:pt modelId="{D08F8430-E5A3-46FA-9D65-5508E6A1A2A1}" type="parTrans" cxnId="{C255E9D3-78EC-4A64-8A80-8E10EF277CC5}">
      <dgm:prSet/>
      <dgm:spPr/>
      <dgm:t>
        <a:bodyPr/>
        <a:lstStyle/>
        <a:p>
          <a:endParaRPr lang="en-US"/>
        </a:p>
      </dgm:t>
    </dgm:pt>
    <dgm:pt modelId="{50E69E09-3951-4BB8-AB28-A74EAD7630AF}" type="sibTrans" cxnId="{C255E9D3-78EC-4A64-8A80-8E10EF277CC5}">
      <dgm:prSet/>
      <dgm:spPr/>
      <dgm:t>
        <a:bodyPr/>
        <a:lstStyle/>
        <a:p>
          <a:endParaRPr lang="en-US"/>
        </a:p>
      </dgm:t>
    </dgm:pt>
    <dgm:pt modelId="{F375E424-A474-47B2-9943-6BE9C51427BD}">
      <dgm:prSet/>
      <dgm:spPr/>
      <dgm:t>
        <a:bodyPr/>
        <a:lstStyle/>
        <a:p>
          <a:r>
            <a:rPr lang="en-GB"/>
            <a:t>Social norms, behaviour</a:t>
          </a:r>
          <a:endParaRPr lang="en-US"/>
        </a:p>
      </dgm:t>
    </dgm:pt>
    <dgm:pt modelId="{39C4DF03-6474-40E1-BCE6-6B101918354A}" type="parTrans" cxnId="{723477A3-BFB9-4F89-A689-17A56B126212}">
      <dgm:prSet/>
      <dgm:spPr/>
      <dgm:t>
        <a:bodyPr/>
        <a:lstStyle/>
        <a:p>
          <a:endParaRPr lang="en-US"/>
        </a:p>
      </dgm:t>
    </dgm:pt>
    <dgm:pt modelId="{E17B64E2-8F12-49AF-9ACC-F60F377AF13B}" type="sibTrans" cxnId="{723477A3-BFB9-4F89-A689-17A56B126212}">
      <dgm:prSet/>
      <dgm:spPr/>
      <dgm:t>
        <a:bodyPr/>
        <a:lstStyle/>
        <a:p>
          <a:endParaRPr lang="en-US"/>
        </a:p>
      </dgm:t>
    </dgm:pt>
    <dgm:pt modelId="{7D80FC73-D025-4090-AB4C-98B93361BC56}">
      <dgm:prSet/>
      <dgm:spPr/>
      <dgm:t>
        <a:bodyPr/>
        <a:lstStyle/>
        <a:p>
          <a:r>
            <a:rPr lang="en-GB"/>
            <a:t>Lifestyle, food and wear</a:t>
          </a:r>
          <a:endParaRPr lang="en-US"/>
        </a:p>
      </dgm:t>
    </dgm:pt>
    <dgm:pt modelId="{20540D53-5F9C-448C-8D70-5E3079575789}" type="parTrans" cxnId="{C9D1D3A9-6CE9-49C7-8FF1-57B925DD8939}">
      <dgm:prSet/>
      <dgm:spPr/>
      <dgm:t>
        <a:bodyPr/>
        <a:lstStyle/>
        <a:p>
          <a:endParaRPr lang="en-US"/>
        </a:p>
      </dgm:t>
    </dgm:pt>
    <dgm:pt modelId="{5A0ECC5D-2F7A-4C19-825B-9D7406BD68AD}" type="sibTrans" cxnId="{C9D1D3A9-6CE9-49C7-8FF1-57B925DD8939}">
      <dgm:prSet/>
      <dgm:spPr/>
      <dgm:t>
        <a:bodyPr/>
        <a:lstStyle/>
        <a:p>
          <a:endParaRPr lang="en-US"/>
        </a:p>
      </dgm:t>
    </dgm:pt>
    <dgm:pt modelId="{9324600D-65FA-4BB6-BC8E-51B2545D36F7}">
      <dgm:prSet/>
      <dgm:spPr/>
      <dgm:t>
        <a:bodyPr/>
        <a:lstStyle/>
        <a:p>
          <a:r>
            <a:rPr lang="en-GB"/>
            <a:t>Language and body language (signs, gestures)</a:t>
          </a:r>
          <a:endParaRPr lang="en-US"/>
        </a:p>
      </dgm:t>
    </dgm:pt>
    <dgm:pt modelId="{5C869561-84DC-4FC6-ACB2-2B60D6E9A951}" type="parTrans" cxnId="{0D6E1C98-D6F7-4FF0-AB7C-F9AE876BF4C8}">
      <dgm:prSet/>
      <dgm:spPr/>
      <dgm:t>
        <a:bodyPr/>
        <a:lstStyle/>
        <a:p>
          <a:endParaRPr lang="en-US"/>
        </a:p>
      </dgm:t>
    </dgm:pt>
    <dgm:pt modelId="{2074ADB4-F144-4536-9F0B-071E521745B3}" type="sibTrans" cxnId="{0D6E1C98-D6F7-4FF0-AB7C-F9AE876BF4C8}">
      <dgm:prSet/>
      <dgm:spPr/>
      <dgm:t>
        <a:bodyPr/>
        <a:lstStyle/>
        <a:p>
          <a:endParaRPr lang="en-US"/>
        </a:p>
      </dgm:t>
    </dgm:pt>
    <dgm:pt modelId="{5C2B41A0-9F0C-4ACA-93E5-5B724FAC1423}" type="pres">
      <dgm:prSet presAssocID="{49708741-932F-46DE-8E00-FDFE7B9B267B}" presName="cycle" presStyleCnt="0">
        <dgm:presLayoutVars>
          <dgm:dir/>
          <dgm:resizeHandles val="exact"/>
        </dgm:presLayoutVars>
      </dgm:prSet>
      <dgm:spPr/>
    </dgm:pt>
    <dgm:pt modelId="{ED6A812F-E62C-43B6-89E6-5FB96019ED72}" type="pres">
      <dgm:prSet presAssocID="{3DB231B6-A80B-4070-B98F-7D143A0BAED1}" presName="node" presStyleLbl="revTx" presStyleIdx="0" presStyleCnt="1">
        <dgm:presLayoutVars>
          <dgm:bulletEnabled val="1"/>
        </dgm:presLayoutVars>
      </dgm:prSet>
      <dgm:spPr/>
    </dgm:pt>
  </dgm:ptLst>
  <dgm:cxnLst>
    <dgm:cxn modelId="{01E21614-03B3-4FB3-96C6-776A722761A8}" type="presOf" srcId="{340584A1-0CE1-4835-80FB-186A3E306033}" destId="{ED6A812F-E62C-43B6-89E6-5FB96019ED72}" srcOrd="0" destOrd="1" presId="urn:microsoft.com/office/officeart/2005/8/layout/cycle1"/>
    <dgm:cxn modelId="{E94E521C-0522-40C3-806B-99DB9A448194}" srcId="{49708741-932F-46DE-8E00-FDFE7B9B267B}" destId="{3DB231B6-A80B-4070-B98F-7D143A0BAED1}" srcOrd="0" destOrd="0" parTransId="{E0314839-6BE6-405C-8D0D-D7D1B8461BF0}" sibTransId="{7F1E891A-DC18-42A1-9EF4-465653A28C00}"/>
    <dgm:cxn modelId="{855FE342-BB7E-4ABA-82BC-273EA0745EA9}" type="presOf" srcId="{7D80FC73-D025-4090-AB4C-98B93361BC56}" destId="{ED6A812F-E62C-43B6-89E6-5FB96019ED72}" srcOrd="0" destOrd="4" presId="urn:microsoft.com/office/officeart/2005/8/layout/cycle1"/>
    <dgm:cxn modelId="{CB5F826F-D1E2-46A0-9710-A73D572D8E8D}" type="presOf" srcId="{3DB231B6-A80B-4070-B98F-7D143A0BAED1}" destId="{ED6A812F-E62C-43B6-89E6-5FB96019ED72}" srcOrd="0" destOrd="0" presId="urn:microsoft.com/office/officeart/2005/8/layout/cycle1"/>
    <dgm:cxn modelId="{540F4582-E2DE-4B41-8522-03363E76F8DA}" type="presOf" srcId="{2483FF7D-1752-478A-B877-65591E10B6A4}" destId="{ED6A812F-E62C-43B6-89E6-5FB96019ED72}" srcOrd="0" destOrd="2" presId="urn:microsoft.com/office/officeart/2005/8/layout/cycle1"/>
    <dgm:cxn modelId="{DAF9C485-CF3B-4C5B-9F44-877F4207612B}" type="presOf" srcId="{9324600D-65FA-4BB6-BC8E-51B2545D36F7}" destId="{ED6A812F-E62C-43B6-89E6-5FB96019ED72}" srcOrd="0" destOrd="5" presId="urn:microsoft.com/office/officeart/2005/8/layout/cycle1"/>
    <dgm:cxn modelId="{46367790-591D-4F43-981F-9F0ED3C0485D}" srcId="{3DB231B6-A80B-4070-B98F-7D143A0BAED1}" destId="{340584A1-0CE1-4835-80FB-186A3E306033}" srcOrd="0" destOrd="0" parTransId="{D6A4B81B-CB02-4A8A-83CF-24FC20A6BADA}" sibTransId="{634FD0BB-4F64-4A13-950A-1F20537BFD92}"/>
    <dgm:cxn modelId="{0D6E1C98-D6F7-4FF0-AB7C-F9AE876BF4C8}" srcId="{3DB231B6-A80B-4070-B98F-7D143A0BAED1}" destId="{9324600D-65FA-4BB6-BC8E-51B2545D36F7}" srcOrd="4" destOrd="0" parTransId="{5C869561-84DC-4FC6-ACB2-2B60D6E9A951}" sibTransId="{2074ADB4-F144-4536-9F0B-071E521745B3}"/>
    <dgm:cxn modelId="{723477A3-BFB9-4F89-A689-17A56B126212}" srcId="{3DB231B6-A80B-4070-B98F-7D143A0BAED1}" destId="{F375E424-A474-47B2-9943-6BE9C51427BD}" srcOrd="2" destOrd="0" parTransId="{39C4DF03-6474-40E1-BCE6-6B101918354A}" sibTransId="{E17B64E2-8F12-49AF-9ACC-F60F377AF13B}"/>
    <dgm:cxn modelId="{C9D1D3A9-6CE9-49C7-8FF1-57B925DD8939}" srcId="{3DB231B6-A80B-4070-B98F-7D143A0BAED1}" destId="{7D80FC73-D025-4090-AB4C-98B93361BC56}" srcOrd="3" destOrd="0" parTransId="{20540D53-5F9C-448C-8D70-5E3079575789}" sibTransId="{5A0ECC5D-2F7A-4C19-825B-9D7406BD68AD}"/>
    <dgm:cxn modelId="{5C1FCBB1-348F-45AF-8B3A-9C95F7F43B69}" type="presOf" srcId="{F375E424-A474-47B2-9943-6BE9C51427BD}" destId="{ED6A812F-E62C-43B6-89E6-5FB96019ED72}" srcOrd="0" destOrd="3" presId="urn:microsoft.com/office/officeart/2005/8/layout/cycle1"/>
    <dgm:cxn modelId="{C255E9D3-78EC-4A64-8A80-8E10EF277CC5}" srcId="{3DB231B6-A80B-4070-B98F-7D143A0BAED1}" destId="{2483FF7D-1752-478A-B877-65591E10B6A4}" srcOrd="1" destOrd="0" parTransId="{D08F8430-E5A3-46FA-9D65-5508E6A1A2A1}" sibTransId="{50E69E09-3951-4BB8-AB28-A74EAD7630AF}"/>
    <dgm:cxn modelId="{ED26FADE-FA5F-4154-8260-5543F5FC3A0A}" type="presOf" srcId="{49708741-932F-46DE-8E00-FDFE7B9B267B}" destId="{5C2B41A0-9F0C-4ACA-93E5-5B724FAC1423}" srcOrd="0" destOrd="0" presId="urn:microsoft.com/office/officeart/2005/8/layout/cycle1"/>
    <dgm:cxn modelId="{79693791-E4AD-41BC-9620-880DB514A823}" type="presParOf" srcId="{5C2B41A0-9F0C-4ACA-93E5-5B724FAC1423}" destId="{ED6A812F-E62C-43B6-89E6-5FB96019ED72}" srcOrd="0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6E8407B-D9E8-4D90-84A9-8B6210DB8804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C428787D-C62E-4D1A-9706-FC0DD20F4ACB}">
      <dgm:prSet/>
      <dgm:spPr/>
      <dgm:t>
        <a:bodyPr/>
        <a:lstStyle/>
        <a:p>
          <a:r>
            <a:rPr lang="en-GB" dirty="0"/>
            <a:t>About the theory</a:t>
          </a:r>
          <a:endParaRPr lang="en-US" dirty="0"/>
        </a:p>
      </dgm:t>
    </dgm:pt>
    <dgm:pt modelId="{D2F142D2-559A-4AFD-9CC4-72C250ED84F6}" type="parTrans" cxnId="{679E1095-8367-492B-BDA3-FEF9E5A7BEE4}">
      <dgm:prSet/>
      <dgm:spPr/>
      <dgm:t>
        <a:bodyPr/>
        <a:lstStyle/>
        <a:p>
          <a:endParaRPr lang="en-US"/>
        </a:p>
      </dgm:t>
    </dgm:pt>
    <dgm:pt modelId="{99C8BFB8-C80C-4D49-8334-57C51808A898}" type="sibTrans" cxnId="{679E1095-8367-492B-BDA3-FEF9E5A7BEE4}">
      <dgm:prSet/>
      <dgm:spPr/>
      <dgm:t>
        <a:bodyPr/>
        <a:lstStyle/>
        <a:p>
          <a:endParaRPr lang="en-US"/>
        </a:p>
      </dgm:t>
    </dgm:pt>
    <dgm:pt modelId="{BF2142D7-6778-4E4A-A422-F7F4ABA912D4}">
      <dgm:prSet/>
      <dgm:spPr/>
      <dgm:t>
        <a:bodyPr/>
        <a:lstStyle/>
        <a:p>
          <a:r>
            <a:rPr lang="en-GB"/>
            <a:t>The low and high-context countries according to the theory</a:t>
          </a:r>
          <a:endParaRPr lang="en-US"/>
        </a:p>
      </dgm:t>
    </dgm:pt>
    <dgm:pt modelId="{63547126-A1B0-4B1E-B872-C51BB961DBAC}" type="parTrans" cxnId="{8F930EA6-F025-4C13-9B90-5072183988BC}">
      <dgm:prSet/>
      <dgm:spPr/>
      <dgm:t>
        <a:bodyPr/>
        <a:lstStyle/>
        <a:p>
          <a:endParaRPr lang="en-US"/>
        </a:p>
      </dgm:t>
    </dgm:pt>
    <dgm:pt modelId="{68A3FDCE-5150-4A27-BCA6-3CA2E11588AC}" type="sibTrans" cxnId="{8F930EA6-F025-4C13-9B90-5072183988BC}">
      <dgm:prSet/>
      <dgm:spPr/>
      <dgm:t>
        <a:bodyPr/>
        <a:lstStyle/>
        <a:p>
          <a:endParaRPr lang="en-US"/>
        </a:p>
      </dgm:t>
    </dgm:pt>
    <dgm:pt modelId="{1D5F50FF-51B4-4D80-B646-F4352971167E}" type="pres">
      <dgm:prSet presAssocID="{96E8407B-D9E8-4D90-84A9-8B6210DB8804}" presName="linear" presStyleCnt="0">
        <dgm:presLayoutVars>
          <dgm:animLvl val="lvl"/>
          <dgm:resizeHandles val="exact"/>
        </dgm:presLayoutVars>
      </dgm:prSet>
      <dgm:spPr/>
    </dgm:pt>
    <dgm:pt modelId="{E40B24CF-3ED8-4F3F-97C8-7A76879D3427}" type="pres">
      <dgm:prSet presAssocID="{C428787D-C62E-4D1A-9706-FC0DD20F4ACB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5D6C04CC-8DEA-4CB3-B51C-77DEF8C8932D}" type="pres">
      <dgm:prSet presAssocID="{99C8BFB8-C80C-4D49-8334-57C51808A898}" presName="spacer" presStyleCnt="0"/>
      <dgm:spPr/>
    </dgm:pt>
    <dgm:pt modelId="{9D667FC8-4433-44DC-BED7-16CDEEDC3C25}" type="pres">
      <dgm:prSet presAssocID="{BF2142D7-6778-4E4A-A422-F7F4ABA912D4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39D65310-BF20-408E-9001-13EE03D8D10C}" type="presOf" srcId="{96E8407B-D9E8-4D90-84A9-8B6210DB8804}" destId="{1D5F50FF-51B4-4D80-B646-F4352971167E}" srcOrd="0" destOrd="0" presId="urn:microsoft.com/office/officeart/2005/8/layout/vList2"/>
    <dgm:cxn modelId="{679E1095-8367-492B-BDA3-FEF9E5A7BEE4}" srcId="{96E8407B-D9E8-4D90-84A9-8B6210DB8804}" destId="{C428787D-C62E-4D1A-9706-FC0DD20F4ACB}" srcOrd="0" destOrd="0" parTransId="{D2F142D2-559A-4AFD-9CC4-72C250ED84F6}" sibTransId="{99C8BFB8-C80C-4D49-8334-57C51808A898}"/>
    <dgm:cxn modelId="{8F930EA6-F025-4C13-9B90-5072183988BC}" srcId="{96E8407B-D9E8-4D90-84A9-8B6210DB8804}" destId="{BF2142D7-6778-4E4A-A422-F7F4ABA912D4}" srcOrd="1" destOrd="0" parTransId="{63547126-A1B0-4B1E-B872-C51BB961DBAC}" sibTransId="{68A3FDCE-5150-4A27-BCA6-3CA2E11588AC}"/>
    <dgm:cxn modelId="{9849DBB2-F6DD-4DEF-A0E3-9F345B652249}" type="presOf" srcId="{BF2142D7-6778-4E4A-A422-F7F4ABA912D4}" destId="{9D667FC8-4433-44DC-BED7-16CDEEDC3C25}" srcOrd="0" destOrd="0" presId="urn:microsoft.com/office/officeart/2005/8/layout/vList2"/>
    <dgm:cxn modelId="{37A39CFA-5223-4633-806D-C0D25D8E6E17}" type="presOf" srcId="{C428787D-C62E-4D1A-9706-FC0DD20F4ACB}" destId="{E40B24CF-3ED8-4F3F-97C8-7A76879D3427}" srcOrd="0" destOrd="0" presId="urn:microsoft.com/office/officeart/2005/8/layout/vList2"/>
    <dgm:cxn modelId="{8DC82256-9C91-48D1-A949-12CBE57A34F1}" type="presParOf" srcId="{1D5F50FF-51B4-4D80-B646-F4352971167E}" destId="{E40B24CF-3ED8-4F3F-97C8-7A76879D3427}" srcOrd="0" destOrd="0" presId="urn:microsoft.com/office/officeart/2005/8/layout/vList2"/>
    <dgm:cxn modelId="{CCFB652B-7AC2-41D9-8F21-23803353E29E}" type="presParOf" srcId="{1D5F50FF-51B4-4D80-B646-F4352971167E}" destId="{5D6C04CC-8DEA-4CB3-B51C-77DEF8C8932D}" srcOrd="1" destOrd="0" presId="urn:microsoft.com/office/officeart/2005/8/layout/vList2"/>
    <dgm:cxn modelId="{4A3CD1AF-48E0-48CC-A9FE-EB9C0B68AE4B}" type="presParOf" srcId="{1D5F50FF-51B4-4D80-B646-F4352971167E}" destId="{9D667FC8-4433-44DC-BED7-16CDEEDC3C25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919297A-5904-42F6-8E74-6BE5C3154831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297F5A9-8D10-4088-8F2F-30CF08DD5F2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Understanding the cultural differences</a:t>
          </a:r>
          <a:endParaRPr lang="en-US" dirty="0"/>
        </a:p>
      </dgm:t>
    </dgm:pt>
    <dgm:pt modelId="{B6BE82B1-E50A-4375-9701-E0E06A89F3B5}" type="parTrans" cxnId="{69F47FFC-BB3E-4B7F-AAF7-AA107099A2C6}">
      <dgm:prSet/>
      <dgm:spPr/>
      <dgm:t>
        <a:bodyPr/>
        <a:lstStyle/>
        <a:p>
          <a:endParaRPr lang="en-US"/>
        </a:p>
      </dgm:t>
    </dgm:pt>
    <dgm:pt modelId="{E80EB604-F0F0-4175-AC89-660206F6E6A0}" type="sibTrans" cxnId="{69F47FFC-BB3E-4B7F-AAF7-AA107099A2C6}">
      <dgm:prSet/>
      <dgm:spPr/>
      <dgm:t>
        <a:bodyPr/>
        <a:lstStyle/>
        <a:p>
          <a:endParaRPr lang="en-US"/>
        </a:p>
      </dgm:t>
    </dgm:pt>
    <dgm:pt modelId="{B23D7C3D-BAF9-438D-AE73-85AE498DEDF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Adapt to the consumer’s needs</a:t>
          </a:r>
          <a:endParaRPr lang="en-US"/>
        </a:p>
      </dgm:t>
    </dgm:pt>
    <dgm:pt modelId="{10F122A3-0B1E-450E-A478-69381A2A566A}" type="parTrans" cxnId="{F0E987F4-3C4C-43DA-960D-EA1394846D36}">
      <dgm:prSet/>
      <dgm:spPr/>
      <dgm:t>
        <a:bodyPr/>
        <a:lstStyle/>
        <a:p>
          <a:endParaRPr lang="en-US"/>
        </a:p>
      </dgm:t>
    </dgm:pt>
    <dgm:pt modelId="{73BCF534-F6B7-427E-A1D1-C3AF4CF03728}" type="sibTrans" cxnId="{F0E987F4-3C4C-43DA-960D-EA1394846D36}">
      <dgm:prSet/>
      <dgm:spPr/>
      <dgm:t>
        <a:bodyPr/>
        <a:lstStyle/>
        <a:p>
          <a:endParaRPr lang="en-US"/>
        </a:p>
      </dgm:t>
    </dgm:pt>
    <dgm:pt modelId="{0245BC0C-55DE-4967-944B-758EAA6E66A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Choosing the way of communication</a:t>
          </a:r>
          <a:endParaRPr lang="en-US"/>
        </a:p>
      </dgm:t>
    </dgm:pt>
    <dgm:pt modelId="{5E2050D1-005F-411F-9026-0CF62E294E8A}" type="parTrans" cxnId="{A0705CB0-761F-4623-8882-D08DDB2AEDCF}">
      <dgm:prSet/>
      <dgm:spPr/>
      <dgm:t>
        <a:bodyPr/>
        <a:lstStyle/>
        <a:p>
          <a:endParaRPr lang="en-US"/>
        </a:p>
      </dgm:t>
    </dgm:pt>
    <dgm:pt modelId="{7CC80148-594F-4AD7-8509-2D64864F6910}" type="sibTrans" cxnId="{A0705CB0-761F-4623-8882-D08DDB2AEDCF}">
      <dgm:prSet/>
      <dgm:spPr/>
      <dgm:t>
        <a:bodyPr/>
        <a:lstStyle/>
        <a:p>
          <a:endParaRPr lang="en-US"/>
        </a:p>
      </dgm:t>
    </dgm:pt>
    <dgm:pt modelId="{A250AF63-D986-4834-99F6-EE94CB8DCAD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Training, adaption and integration</a:t>
          </a:r>
          <a:endParaRPr lang="en-US"/>
        </a:p>
      </dgm:t>
    </dgm:pt>
    <dgm:pt modelId="{D2801F93-B2AB-4F73-B67D-99B28A88BEB1}" type="parTrans" cxnId="{F0E24F75-1A6B-46A5-98CA-F391EC3C7D44}">
      <dgm:prSet/>
      <dgm:spPr/>
      <dgm:t>
        <a:bodyPr/>
        <a:lstStyle/>
        <a:p>
          <a:endParaRPr lang="en-US"/>
        </a:p>
      </dgm:t>
    </dgm:pt>
    <dgm:pt modelId="{EA6CBF88-D328-4D81-8001-CD62FCD6741F}" type="sibTrans" cxnId="{F0E24F75-1A6B-46A5-98CA-F391EC3C7D44}">
      <dgm:prSet/>
      <dgm:spPr/>
      <dgm:t>
        <a:bodyPr/>
        <a:lstStyle/>
        <a:p>
          <a:endParaRPr lang="en-US"/>
        </a:p>
      </dgm:t>
    </dgm:pt>
    <dgm:pt modelId="{7BFF89DB-800F-4EB8-983B-29455B73C7EA}" type="pres">
      <dgm:prSet presAssocID="{2919297A-5904-42F6-8E74-6BE5C3154831}" presName="root" presStyleCnt="0">
        <dgm:presLayoutVars>
          <dgm:dir/>
          <dgm:resizeHandles val="exact"/>
        </dgm:presLayoutVars>
      </dgm:prSet>
      <dgm:spPr/>
    </dgm:pt>
    <dgm:pt modelId="{7F084621-0DB0-4290-8BF4-F005BFEE2853}" type="pres">
      <dgm:prSet presAssocID="{5297F5A9-8D10-4088-8F2F-30CF08DD5F25}" presName="compNode" presStyleCnt="0"/>
      <dgm:spPr/>
    </dgm:pt>
    <dgm:pt modelId="{E2E56460-5CA2-43CD-9CDD-2F19066C04BC}" type="pres">
      <dgm:prSet presAssocID="{5297F5A9-8D10-4088-8F2F-30CF08DD5F25}" presName="bgRect" presStyleLbl="bgShp" presStyleIdx="0" presStyleCnt="4"/>
      <dgm:spPr/>
    </dgm:pt>
    <dgm:pt modelId="{6A1ACA81-01B4-44CF-8F5D-F8CD136FD798}" type="pres">
      <dgm:prSet presAssocID="{5297F5A9-8D10-4088-8F2F-30CF08DD5F2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06D40B59-B09B-4BBC-B6F2-C7347B8A4E4C}" type="pres">
      <dgm:prSet presAssocID="{5297F5A9-8D10-4088-8F2F-30CF08DD5F25}" presName="spaceRect" presStyleCnt="0"/>
      <dgm:spPr/>
    </dgm:pt>
    <dgm:pt modelId="{E4E87B63-1D55-4C76-BED9-F49CE01585F9}" type="pres">
      <dgm:prSet presAssocID="{5297F5A9-8D10-4088-8F2F-30CF08DD5F25}" presName="parTx" presStyleLbl="revTx" presStyleIdx="0" presStyleCnt="4">
        <dgm:presLayoutVars>
          <dgm:chMax val="0"/>
          <dgm:chPref val="0"/>
        </dgm:presLayoutVars>
      </dgm:prSet>
      <dgm:spPr/>
    </dgm:pt>
    <dgm:pt modelId="{F9FE7F93-CC81-4ED2-8FD9-0A2D7D8CA563}" type="pres">
      <dgm:prSet presAssocID="{E80EB604-F0F0-4175-AC89-660206F6E6A0}" presName="sibTrans" presStyleCnt="0"/>
      <dgm:spPr/>
    </dgm:pt>
    <dgm:pt modelId="{7124186E-4A77-489C-B8AE-0AEF09858D44}" type="pres">
      <dgm:prSet presAssocID="{B23D7C3D-BAF9-438D-AE73-85AE498DEDFB}" presName="compNode" presStyleCnt="0"/>
      <dgm:spPr/>
    </dgm:pt>
    <dgm:pt modelId="{2DF74BFF-66CF-4A54-BFC8-332A4564AD01}" type="pres">
      <dgm:prSet presAssocID="{B23D7C3D-BAF9-438D-AE73-85AE498DEDFB}" presName="bgRect" presStyleLbl="bgShp" presStyleIdx="1" presStyleCnt="4"/>
      <dgm:spPr/>
    </dgm:pt>
    <dgm:pt modelId="{05DB1795-D08B-49DC-8B42-5282B857B5B0}" type="pres">
      <dgm:prSet presAssocID="{B23D7C3D-BAF9-438D-AE73-85AE498DEDFB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A3EFF666-42E2-446A-B6BE-76F6C08B983F}" type="pres">
      <dgm:prSet presAssocID="{B23D7C3D-BAF9-438D-AE73-85AE498DEDFB}" presName="spaceRect" presStyleCnt="0"/>
      <dgm:spPr/>
    </dgm:pt>
    <dgm:pt modelId="{107F7F96-3106-422A-A2FF-5C4179A45EAD}" type="pres">
      <dgm:prSet presAssocID="{B23D7C3D-BAF9-438D-AE73-85AE498DEDFB}" presName="parTx" presStyleLbl="revTx" presStyleIdx="1" presStyleCnt="4">
        <dgm:presLayoutVars>
          <dgm:chMax val="0"/>
          <dgm:chPref val="0"/>
        </dgm:presLayoutVars>
      </dgm:prSet>
      <dgm:spPr/>
    </dgm:pt>
    <dgm:pt modelId="{43D31BAC-A1C8-4F9B-AE91-9ED21A5C1DEB}" type="pres">
      <dgm:prSet presAssocID="{73BCF534-F6B7-427E-A1D1-C3AF4CF03728}" presName="sibTrans" presStyleCnt="0"/>
      <dgm:spPr/>
    </dgm:pt>
    <dgm:pt modelId="{468BE307-07EC-45C5-904B-347DDE9E6DFA}" type="pres">
      <dgm:prSet presAssocID="{0245BC0C-55DE-4967-944B-758EAA6E66AA}" presName="compNode" presStyleCnt="0"/>
      <dgm:spPr/>
    </dgm:pt>
    <dgm:pt modelId="{10CDCA84-269A-42DB-996D-8D127E09B40A}" type="pres">
      <dgm:prSet presAssocID="{0245BC0C-55DE-4967-944B-758EAA6E66AA}" presName="bgRect" presStyleLbl="bgShp" presStyleIdx="2" presStyleCnt="4"/>
      <dgm:spPr/>
    </dgm:pt>
    <dgm:pt modelId="{324CE460-8A66-4832-85F3-1BE318EF9A7A}" type="pres">
      <dgm:prSet presAssocID="{0245BC0C-55DE-4967-944B-758EAA6E66AA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FECD1872-C666-4607-8E38-1ACEF15235BC}" type="pres">
      <dgm:prSet presAssocID="{0245BC0C-55DE-4967-944B-758EAA6E66AA}" presName="spaceRect" presStyleCnt="0"/>
      <dgm:spPr/>
    </dgm:pt>
    <dgm:pt modelId="{5C96069D-5158-4C1A-B655-6E48B7947610}" type="pres">
      <dgm:prSet presAssocID="{0245BC0C-55DE-4967-944B-758EAA6E66AA}" presName="parTx" presStyleLbl="revTx" presStyleIdx="2" presStyleCnt="4">
        <dgm:presLayoutVars>
          <dgm:chMax val="0"/>
          <dgm:chPref val="0"/>
        </dgm:presLayoutVars>
      </dgm:prSet>
      <dgm:spPr/>
    </dgm:pt>
    <dgm:pt modelId="{E4E31FCC-DBDF-497A-A598-DC421C64C689}" type="pres">
      <dgm:prSet presAssocID="{7CC80148-594F-4AD7-8509-2D64864F6910}" presName="sibTrans" presStyleCnt="0"/>
      <dgm:spPr/>
    </dgm:pt>
    <dgm:pt modelId="{A400F6BC-541D-494C-87E0-0F1655DB34C2}" type="pres">
      <dgm:prSet presAssocID="{A250AF63-D986-4834-99F6-EE94CB8DCAD4}" presName="compNode" presStyleCnt="0"/>
      <dgm:spPr/>
    </dgm:pt>
    <dgm:pt modelId="{D910F969-7D43-4041-88D0-CC1E9735739D}" type="pres">
      <dgm:prSet presAssocID="{A250AF63-D986-4834-99F6-EE94CB8DCAD4}" presName="bgRect" presStyleLbl="bgShp" presStyleIdx="3" presStyleCnt="4"/>
      <dgm:spPr/>
    </dgm:pt>
    <dgm:pt modelId="{856838A5-BDDA-4EF7-8F45-230BC384DD4D}" type="pres">
      <dgm:prSet presAssocID="{A250AF63-D986-4834-99F6-EE94CB8DCAD4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C9FB7293-C25F-420A-8B54-35B4966C4F99}" type="pres">
      <dgm:prSet presAssocID="{A250AF63-D986-4834-99F6-EE94CB8DCAD4}" presName="spaceRect" presStyleCnt="0"/>
      <dgm:spPr/>
    </dgm:pt>
    <dgm:pt modelId="{F390D957-E03E-4FD4-9FA8-63B2E328AE42}" type="pres">
      <dgm:prSet presAssocID="{A250AF63-D986-4834-99F6-EE94CB8DCAD4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6D4C001C-E6C1-47B5-AF44-B447552F1A35}" type="presOf" srcId="{A250AF63-D986-4834-99F6-EE94CB8DCAD4}" destId="{F390D957-E03E-4FD4-9FA8-63B2E328AE42}" srcOrd="0" destOrd="0" presId="urn:microsoft.com/office/officeart/2018/2/layout/IconVerticalSolidList"/>
    <dgm:cxn modelId="{46550138-6E92-40F4-94B6-5AC66F8E737B}" type="presOf" srcId="{0245BC0C-55DE-4967-944B-758EAA6E66AA}" destId="{5C96069D-5158-4C1A-B655-6E48B7947610}" srcOrd="0" destOrd="0" presId="urn:microsoft.com/office/officeart/2018/2/layout/IconVerticalSolidList"/>
    <dgm:cxn modelId="{F0E24F75-1A6B-46A5-98CA-F391EC3C7D44}" srcId="{2919297A-5904-42F6-8E74-6BE5C3154831}" destId="{A250AF63-D986-4834-99F6-EE94CB8DCAD4}" srcOrd="3" destOrd="0" parTransId="{D2801F93-B2AB-4F73-B67D-99B28A88BEB1}" sibTransId="{EA6CBF88-D328-4D81-8001-CD62FCD6741F}"/>
    <dgm:cxn modelId="{90202E81-F821-46DB-A438-902EC569D129}" type="presOf" srcId="{2919297A-5904-42F6-8E74-6BE5C3154831}" destId="{7BFF89DB-800F-4EB8-983B-29455B73C7EA}" srcOrd="0" destOrd="0" presId="urn:microsoft.com/office/officeart/2018/2/layout/IconVerticalSolidList"/>
    <dgm:cxn modelId="{A0705CB0-761F-4623-8882-D08DDB2AEDCF}" srcId="{2919297A-5904-42F6-8E74-6BE5C3154831}" destId="{0245BC0C-55DE-4967-944B-758EAA6E66AA}" srcOrd="2" destOrd="0" parTransId="{5E2050D1-005F-411F-9026-0CF62E294E8A}" sibTransId="{7CC80148-594F-4AD7-8509-2D64864F6910}"/>
    <dgm:cxn modelId="{A76471B0-C051-4D44-98B6-36059B90E312}" type="presOf" srcId="{B23D7C3D-BAF9-438D-AE73-85AE498DEDFB}" destId="{107F7F96-3106-422A-A2FF-5C4179A45EAD}" srcOrd="0" destOrd="0" presId="urn:microsoft.com/office/officeart/2018/2/layout/IconVerticalSolidList"/>
    <dgm:cxn modelId="{A74C7AD5-78FB-47C5-BFA1-CCF6D8DC63B7}" type="presOf" srcId="{5297F5A9-8D10-4088-8F2F-30CF08DD5F25}" destId="{E4E87B63-1D55-4C76-BED9-F49CE01585F9}" srcOrd="0" destOrd="0" presId="urn:microsoft.com/office/officeart/2018/2/layout/IconVerticalSolidList"/>
    <dgm:cxn modelId="{F0E987F4-3C4C-43DA-960D-EA1394846D36}" srcId="{2919297A-5904-42F6-8E74-6BE5C3154831}" destId="{B23D7C3D-BAF9-438D-AE73-85AE498DEDFB}" srcOrd="1" destOrd="0" parTransId="{10F122A3-0B1E-450E-A478-69381A2A566A}" sibTransId="{73BCF534-F6B7-427E-A1D1-C3AF4CF03728}"/>
    <dgm:cxn modelId="{69F47FFC-BB3E-4B7F-AAF7-AA107099A2C6}" srcId="{2919297A-5904-42F6-8E74-6BE5C3154831}" destId="{5297F5A9-8D10-4088-8F2F-30CF08DD5F25}" srcOrd="0" destOrd="0" parTransId="{B6BE82B1-E50A-4375-9701-E0E06A89F3B5}" sibTransId="{E80EB604-F0F0-4175-AC89-660206F6E6A0}"/>
    <dgm:cxn modelId="{1DF8B0B0-9B06-4F55-9722-6D51F571294F}" type="presParOf" srcId="{7BFF89DB-800F-4EB8-983B-29455B73C7EA}" destId="{7F084621-0DB0-4290-8BF4-F005BFEE2853}" srcOrd="0" destOrd="0" presId="urn:microsoft.com/office/officeart/2018/2/layout/IconVerticalSolidList"/>
    <dgm:cxn modelId="{B802B28F-4766-46A5-BE8D-DFBB9F43DD08}" type="presParOf" srcId="{7F084621-0DB0-4290-8BF4-F005BFEE2853}" destId="{E2E56460-5CA2-43CD-9CDD-2F19066C04BC}" srcOrd="0" destOrd="0" presId="urn:microsoft.com/office/officeart/2018/2/layout/IconVerticalSolidList"/>
    <dgm:cxn modelId="{DA0B3408-FF82-457B-B106-F3BEDEBC1684}" type="presParOf" srcId="{7F084621-0DB0-4290-8BF4-F005BFEE2853}" destId="{6A1ACA81-01B4-44CF-8F5D-F8CD136FD798}" srcOrd="1" destOrd="0" presId="urn:microsoft.com/office/officeart/2018/2/layout/IconVerticalSolidList"/>
    <dgm:cxn modelId="{32D254A0-C4F5-48F8-B196-A3F62C5AFC1B}" type="presParOf" srcId="{7F084621-0DB0-4290-8BF4-F005BFEE2853}" destId="{06D40B59-B09B-4BBC-B6F2-C7347B8A4E4C}" srcOrd="2" destOrd="0" presId="urn:microsoft.com/office/officeart/2018/2/layout/IconVerticalSolidList"/>
    <dgm:cxn modelId="{06E735F1-6AC0-4577-9933-EFEBCA80BDB5}" type="presParOf" srcId="{7F084621-0DB0-4290-8BF4-F005BFEE2853}" destId="{E4E87B63-1D55-4C76-BED9-F49CE01585F9}" srcOrd="3" destOrd="0" presId="urn:microsoft.com/office/officeart/2018/2/layout/IconVerticalSolidList"/>
    <dgm:cxn modelId="{A50DCA34-7799-4D24-AFF4-F7232F37EBE2}" type="presParOf" srcId="{7BFF89DB-800F-4EB8-983B-29455B73C7EA}" destId="{F9FE7F93-CC81-4ED2-8FD9-0A2D7D8CA563}" srcOrd="1" destOrd="0" presId="urn:microsoft.com/office/officeart/2018/2/layout/IconVerticalSolidList"/>
    <dgm:cxn modelId="{627C9363-FD8B-45F6-807B-C48D983F0609}" type="presParOf" srcId="{7BFF89DB-800F-4EB8-983B-29455B73C7EA}" destId="{7124186E-4A77-489C-B8AE-0AEF09858D44}" srcOrd="2" destOrd="0" presId="urn:microsoft.com/office/officeart/2018/2/layout/IconVerticalSolidList"/>
    <dgm:cxn modelId="{C541FA3B-B28B-456D-A298-5FFF4C00CC7F}" type="presParOf" srcId="{7124186E-4A77-489C-B8AE-0AEF09858D44}" destId="{2DF74BFF-66CF-4A54-BFC8-332A4564AD01}" srcOrd="0" destOrd="0" presId="urn:microsoft.com/office/officeart/2018/2/layout/IconVerticalSolidList"/>
    <dgm:cxn modelId="{36915FAA-0777-49D4-9686-4C63EE5D2600}" type="presParOf" srcId="{7124186E-4A77-489C-B8AE-0AEF09858D44}" destId="{05DB1795-D08B-49DC-8B42-5282B857B5B0}" srcOrd="1" destOrd="0" presId="urn:microsoft.com/office/officeart/2018/2/layout/IconVerticalSolidList"/>
    <dgm:cxn modelId="{E4137B0E-0470-43CE-8977-E945CA6E6CF6}" type="presParOf" srcId="{7124186E-4A77-489C-B8AE-0AEF09858D44}" destId="{A3EFF666-42E2-446A-B6BE-76F6C08B983F}" srcOrd="2" destOrd="0" presId="urn:microsoft.com/office/officeart/2018/2/layout/IconVerticalSolidList"/>
    <dgm:cxn modelId="{1B10FFBA-4AE4-46E1-BB32-B7D600404813}" type="presParOf" srcId="{7124186E-4A77-489C-B8AE-0AEF09858D44}" destId="{107F7F96-3106-422A-A2FF-5C4179A45EAD}" srcOrd="3" destOrd="0" presId="urn:microsoft.com/office/officeart/2018/2/layout/IconVerticalSolidList"/>
    <dgm:cxn modelId="{6F5FE117-451D-4D86-BF9C-75EDD0C8546F}" type="presParOf" srcId="{7BFF89DB-800F-4EB8-983B-29455B73C7EA}" destId="{43D31BAC-A1C8-4F9B-AE91-9ED21A5C1DEB}" srcOrd="3" destOrd="0" presId="urn:microsoft.com/office/officeart/2018/2/layout/IconVerticalSolidList"/>
    <dgm:cxn modelId="{FA8ACF72-BAED-4269-9257-D385EEDA8D0E}" type="presParOf" srcId="{7BFF89DB-800F-4EB8-983B-29455B73C7EA}" destId="{468BE307-07EC-45C5-904B-347DDE9E6DFA}" srcOrd="4" destOrd="0" presId="urn:microsoft.com/office/officeart/2018/2/layout/IconVerticalSolidList"/>
    <dgm:cxn modelId="{DEF60372-F88F-49B9-B498-3CD44FDA5D06}" type="presParOf" srcId="{468BE307-07EC-45C5-904B-347DDE9E6DFA}" destId="{10CDCA84-269A-42DB-996D-8D127E09B40A}" srcOrd="0" destOrd="0" presId="urn:microsoft.com/office/officeart/2018/2/layout/IconVerticalSolidList"/>
    <dgm:cxn modelId="{F781AD61-725B-40D1-BC57-3AB4C0C7DD72}" type="presParOf" srcId="{468BE307-07EC-45C5-904B-347DDE9E6DFA}" destId="{324CE460-8A66-4832-85F3-1BE318EF9A7A}" srcOrd="1" destOrd="0" presId="urn:microsoft.com/office/officeart/2018/2/layout/IconVerticalSolidList"/>
    <dgm:cxn modelId="{A00DE98F-6F15-43EF-8D84-7ED50847FBAA}" type="presParOf" srcId="{468BE307-07EC-45C5-904B-347DDE9E6DFA}" destId="{FECD1872-C666-4607-8E38-1ACEF15235BC}" srcOrd="2" destOrd="0" presId="urn:microsoft.com/office/officeart/2018/2/layout/IconVerticalSolidList"/>
    <dgm:cxn modelId="{9B04F097-1D15-4D3C-9AC8-A7D6C94915E2}" type="presParOf" srcId="{468BE307-07EC-45C5-904B-347DDE9E6DFA}" destId="{5C96069D-5158-4C1A-B655-6E48B7947610}" srcOrd="3" destOrd="0" presId="urn:microsoft.com/office/officeart/2018/2/layout/IconVerticalSolidList"/>
    <dgm:cxn modelId="{52631E99-5A89-4C96-BA5F-1E4384A401EB}" type="presParOf" srcId="{7BFF89DB-800F-4EB8-983B-29455B73C7EA}" destId="{E4E31FCC-DBDF-497A-A598-DC421C64C689}" srcOrd="5" destOrd="0" presId="urn:microsoft.com/office/officeart/2018/2/layout/IconVerticalSolidList"/>
    <dgm:cxn modelId="{4589593C-0360-4CBB-846F-E41689FF5622}" type="presParOf" srcId="{7BFF89DB-800F-4EB8-983B-29455B73C7EA}" destId="{A400F6BC-541D-494C-87E0-0F1655DB34C2}" srcOrd="6" destOrd="0" presId="urn:microsoft.com/office/officeart/2018/2/layout/IconVerticalSolidList"/>
    <dgm:cxn modelId="{7B457D32-F2FD-4264-8581-25BAE1D35099}" type="presParOf" srcId="{A400F6BC-541D-494C-87E0-0F1655DB34C2}" destId="{D910F969-7D43-4041-88D0-CC1E9735739D}" srcOrd="0" destOrd="0" presId="urn:microsoft.com/office/officeart/2018/2/layout/IconVerticalSolidList"/>
    <dgm:cxn modelId="{5D0F7F06-5C2D-4142-B346-D1A2D9689040}" type="presParOf" srcId="{A400F6BC-541D-494C-87E0-0F1655DB34C2}" destId="{856838A5-BDDA-4EF7-8F45-230BC384DD4D}" srcOrd="1" destOrd="0" presId="urn:microsoft.com/office/officeart/2018/2/layout/IconVerticalSolidList"/>
    <dgm:cxn modelId="{D76BFEE5-C370-4A1A-8BFD-D0BE41E0BCE6}" type="presParOf" srcId="{A400F6BC-541D-494C-87E0-0F1655DB34C2}" destId="{C9FB7293-C25F-420A-8B54-35B4966C4F99}" srcOrd="2" destOrd="0" presId="urn:microsoft.com/office/officeart/2018/2/layout/IconVerticalSolidList"/>
    <dgm:cxn modelId="{E402F29C-9F5D-4E99-A12B-2A36F1FF2372}" type="presParOf" srcId="{A400F6BC-541D-494C-87E0-0F1655DB34C2}" destId="{F390D957-E03E-4FD4-9FA8-63B2E328AE4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CF088FC-2A56-420C-B0B1-B88A4FC0F39D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BBD48FF-ABCA-4692-BA02-AADC776A5AC1}">
      <dgm:prSet/>
      <dgm:spPr/>
      <dgm:t>
        <a:bodyPr/>
        <a:lstStyle/>
        <a:p>
          <a:r>
            <a:rPr lang="en-GB"/>
            <a:t>Believe in harmony and respect (especially the older generations)</a:t>
          </a:r>
          <a:endParaRPr lang="en-US"/>
        </a:p>
      </dgm:t>
    </dgm:pt>
    <dgm:pt modelId="{336BB661-731D-492A-90B6-632BA79238FB}" type="parTrans" cxnId="{27C72E1A-2682-4908-A378-282574A68D00}">
      <dgm:prSet/>
      <dgm:spPr/>
      <dgm:t>
        <a:bodyPr/>
        <a:lstStyle/>
        <a:p>
          <a:endParaRPr lang="en-US"/>
        </a:p>
      </dgm:t>
    </dgm:pt>
    <dgm:pt modelId="{FC4A6EC1-B464-4B5A-8759-DD811C527420}" type="sibTrans" cxnId="{27C72E1A-2682-4908-A378-282574A68D00}">
      <dgm:prSet/>
      <dgm:spPr/>
      <dgm:t>
        <a:bodyPr/>
        <a:lstStyle/>
        <a:p>
          <a:endParaRPr lang="en-US"/>
        </a:p>
      </dgm:t>
    </dgm:pt>
    <dgm:pt modelId="{680EA9AA-0648-4BF9-94FE-F19912F5F373}">
      <dgm:prSet/>
      <dgm:spPr/>
      <dgm:t>
        <a:bodyPr/>
        <a:lstStyle/>
        <a:p>
          <a:r>
            <a:rPr lang="en-GB"/>
            <a:t>Time for their family</a:t>
          </a:r>
          <a:endParaRPr lang="en-US"/>
        </a:p>
      </dgm:t>
    </dgm:pt>
    <dgm:pt modelId="{7F8DC1F2-32F5-45CC-A315-4471911AE1DE}" type="parTrans" cxnId="{3E08F732-A049-48A5-9D21-AFC5280B4FC4}">
      <dgm:prSet/>
      <dgm:spPr/>
      <dgm:t>
        <a:bodyPr/>
        <a:lstStyle/>
        <a:p>
          <a:endParaRPr lang="en-US"/>
        </a:p>
      </dgm:t>
    </dgm:pt>
    <dgm:pt modelId="{7F9C5706-D278-46CB-B3BC-FEA90D6ED1BC}" type="sibTrans" cxnId="{3E08F732-A049-48A5-9D21-AFC5280B4FC4}">
      <dgm:prSet/>
      <dgm:spPr/>
      <dgm:t>
        <a:bodyPr/>
        <a:lstStyle/>
        <a:p>
          <a:endParaRPr lang="en-US"/>
        </a:p>
      </dgm:t>
    </dgm:pt>
    <dgm:pt modelId="{30066E3D-FE54-4F5F-B0A7-DE89A1A02D52}">
      <dgm:prSet/>
      <dgm:spPr/>
      <dgm:t>
        <a:bodyPr/>
        <a:lstStyle/>
        <a:p>
          <a:r>
            <a:rPr lang="en-GB"/>
            <a:t>Parenting and Compensation</a:t>
          </a:r>
          <a:endParaRPr lang="en-US"/>
        </a:p>
      </dgm:t>
    </dgm:pt>
    <dgm:pt modelId="{3BFCF890-900E-40C7-BD18-EB964EA767A8}" type="parTrans" cxnId="{82C5A92E-6043-4BF1-9EE1-A49C9CFAD938}">
      <dgm:prSet/>
      <dgm:spPr/>
      <dgm:t>
        <a:bodyPr/>
        <a:lstStyle/>
        <a:p>
          <a:endParaRPr lang="en-US"/>
        </a:p>
      </dgm:t>
    </dgm:pt>
    <dgm:pt modelId="{E36BA47C-C1C4-44A4-B5B0-8F5DD3E0060B}" type="sibTrans" cxnId="{82C5A92E-6043-4BF1-9EE1-A49C9CFAD938}">
      <dgm:prSet/>
      <dgm:spPr/>
      <dgm:t>
        <a:bodyPr/>
        <a:lstStyle/>
        <a:p>
          <a:endParaRPr lang="en-US"/>
        </a:p>
      </dgm:t>
    </dgm:pt>
    <dgm:pt modelId="{1B39311B-A57E-4360-93D8-E35327AF6715}">
      <dgm:prSet/>
      <dgm:spPr/>
      <dgm:t>
        <a:bodyPr/>
        <a:lstStyle/>
        <a:p>
          <a:r>
            <a:rPr lang="en-GB"/>
            <a:t>Indirect Communication</a:t>
          </a:r>
          <a:endParaRPr lang="en-US"/>
        </a:p>
      </dgm:t>
    </dgm:pt>
    <dgm:pt modelId="{B0DAF600-1CEC-4D94-8175-C9EF97BBBCB5}" type="parTrans" cxnId="{57EA520E-30DD-43C7-8238-D7087D348328}">
      <dgm:prSet/>
      <dgm:spPr/>
      <dgm:t>
        <a:bodyPr/>
        <a:lstStyle/>
        <a:p>
          <a:endParaRPr lang="en-US"/>
        </a:p>
      </dgm:t>
    </dgm:pt>
    <dgm:pt modelId="{C7B036D8-C2AF-4909-958E-CCC2D3118C36}" type="sibTrans" cxnId="{57EA520E-30DD-43C7-8238-D7087D348328}">
      <dgm:prSet/>
      <dgm:spPr/>
      <dgm:t>
        <a:bodyPr/>
        <a:lstStyle/>
        <a:p>
          <a:endParaRPr lang="en-US"/>
        </a:p>
      </dgm:t>
    </dgm:pt>
    <dgm:pt modelId="{67C98E91-5492-44FF-B1B0-2654EE7A6EDE}">
      <dgm:prSet/>
      <dgm:spPr/>
      <dgm:t>
        <a:bodyPr/>
        <a:lstStyle/>
        <a:p>
          <a:r>
            <a:rPr lang="en-GB"/>
            <a:t>They avoid conflicts and inappropriate and shameful situations.</a:t>
          </a:r>
          <a:endParaRPr lang="en-US"/>
        </a:p>
      </dgm:t>
    </dgm:pt>
    <dgm:pt modelId="{447C3AB0-99DF-4087-A342-3981A9167A2E}" type="parTrans" cxnId="{6BAEF50B-FC35-4C44-A114-D29D562996A4}">
      <dgm:prSet/>
      <dgm:spPr/>
      <dgm:t>
        <a:bodyPr/>
        <a:lstStyle/>
        <a:p>
          <a:endParaRPr lang="en-US"/>
        </a:p>
      </dgm:t>
    </dgm:pt>
    <dgm:pt modelId="{147B768E-4E94-4FBF-9B8A-6F0324FA59DD}" type="sibTrans" cxnId="{6BAEF50B-FC35-4C44-A114-D29D562996A4}">
      <dgm:prSet/>
      <dgm:spPr/>
      <dgm:t>
        <a:bodyPr/>
        <a:lstStyle/>
        <a:p>
          <a:endParaRPr lang="en-US"/>
        </a:p>
      </dgm:t>
    </dgm:pt>
    <dgm:pt modelId="{DA34EF81-B29F-4677-8AFC-5F5C78D12EBC}" type="pres">
      <dgm:prSet presAssocID="{ECF088FC-2A56-420C-B0B1-B88A4FC0F39D}" presName="vert0" presStyleCnt="0">
        <dgm:presLayoutVars>
          <dgm:dir/>
          <dgm:animOne val="branch"/>
          <dgm:animLvl val="lvl"/>
        </dgm:presLayoutVars>
      </dgm:prSet>
      <dgm:spPr/>
    </dgm:pt>
    <dgm:pt modelId="{D5F88377-74A0-4C2F-A527-055CBADD1C8D}" type="pres">
      <dgm:prSet presAssocID="{FBBD48FF-ABCA-4692-BA02-AADC776A5AC1}" presName="thickLine" presStyleLbl="alignNode1" presStyleIdx="0" presStyleCnt="5"/>
      <dgm:spPr/>
    </dgm:pt>
    <dgm:pt modelId="{687CA45D-0635-4FD6-8EF1-A5F86F852EB1}" type="pres">
      <dgm:prSet presAssocID="{FBBD48FF-ABCA-4692-BA02-AADC776A5AC1}" presName="horz1" presStyleCnt="0"/>
      <dgm:spPr/>
    </dgm:pt>
    <dgm:pt modelId="{E211174E-61BA-4DF1-ADBE-8AF1DBA4DB75}" type="pres">
      <dgm:prSet presAssocID="{FBBD48FF-ABCA-4692-BA02-AADC776A5AC1}" presName="tx1" presStyleLbl="revTx" presStyleIdx="0" presStyleCnt="5"/>
      <dgm:spPr/>
    </dgm:pt>
    <dgm:pt modelId="{10AE9A76-240F-4EF2-A1F1-746C58B458C0}" type="pres">
      <dgm:prSet presAssocID="{FBBD48FF-ABCA-4692-BA02-AADC776A5AC1}" presName="vert1" presStyleCnt="0"/>
      <dgm:spPr/>
    </dgm:pt>
    <dgm:pt modelId="{8D54403A-E8DD-40E8-827F-6AB08C88474B}" type="pres">
      <dgm:prSet presAssocID="{680EA9AA-0648-4BF9-94FE-F19912F5F373}" presName="thickLine" presStyleLbl="alignNode1" presStyleIdx="1" presStyleCnt="5"/>
      <dgm:spPr/>
    </dgm:pt>
    <dgm:pt modelId="{3AD7B25A-17ED-4C2B-84F5-F41140D48C77}" type="pres">
      <dgm:prSet presAssocID="{680EA9AA-0648-4BF9-94FE-F19912F5F373}" presName="horz1" presStyleCnt="0"/>
      <dgm:spPr/>
    </dgm:pt>
    <dgm:pt modelId="{FE4B1AF1-EDE4-45BB-A385-91AB18E01E7C}" type="pres">
      <dgm:prSet presAssocID="{680EA9AA-0648-4BF9-94FE-F19912F5F373}" presName="tx1" presStyleLbl="revTx" presStyleIdx="1" presStyleCnt="5"/>
      <dgm:spPr/>
    </dgm:pt>
    <dgm:pt modelId="{9D22B1A1-B93F-496E-B428-F0E48B10DDC9}" type="pres">
      <dgm:prSet presAssocID="{680EA9AA-0648-4BF9-94FE-F19912F5F373}" presName="vert1" presStyleCnt="0"/>
      <dgm:spPr/>
    </dgm:pt>
    <dgm:pt modelId="{46C39A67-9C3C-4867-8EF2-3EDADE29A88A}" type="pres">
      <dgm:prSet presAssocID="{30066E3D-FE54-4F5F-B0A7-DE89A1A02D52}" presName="thickLine" presStyleLbl="alignNode1" presStyleIdx="2" presStyleCnt="5"/>
      <dgm:spPr/>
    </dgm:pt>
    <dgm:pt modelId="{FB47F8FE-3AE2-4478-8F8C-6FCC30256C12}" type="pres">
      <dgm:prSet presAssocID="{30066E3D-FE54-4F5F-B0A7-DE89A1A02D52}" presName="horz1" presStyleCnt="0"/>
      <dgm:spPr/>
    </dgm:pt>
    <dgm:pt modelId="{61DCA045-EA02-4B94-AA73-9729C7D5C4C7}" type="pres">
      <dgm:prSet presAssocID="{30066E3D-FE54-4F5F-B0A7-DE89A1A02D52}" presName="tx1" presStyleLbl="revTx" presStyleIdx="2" presStyleCnt="5"/>
      <dgm:spPr/>
    </dgm:pt>
    <dgm:pt modelId="{9A61E9A0-5FBB-42EB-B2B3-487B23C63139}" type="pres">
      <dgm:prSet presAssocID="{30066E3D-FE54-4F5F-B0A7-DE89A1A02D52}" presName="vert1" presStyleCnt="0"/>
      <dgm:spPr/>
    </dgm:pt>
    <dgm:pt modelId="{66B32DDA-30A8-4B50-AB60-1745195BA7D4}" type="pres">
      <dgm:prSet presAssocID="{1B39311B-A57E-4360-93D8-E35327AF6715}" presName="thickLine" presStyleLbl="alignNode1" presStyleIdx="3" presStyleCnt="5"/>
      <dgm:spPr/>
    </dgm:pt>
    <dgm:pt modelId="{8635D82D-5E6B-4B8F-A741-2CD0831F8598}" type="pres">
      <dgm:prSet presAssocID="{1B39311B-A57E-4360-93D8-E35327AF6715}" presName="horz1" presStyleCnt="0"/>
      <dgm:spPr/>
    </dgm:pt>
    <dgm:pt modelId="{CDFA7C44-93E2-4758-95AB-A959F476CCB7}" type="pres">
      <dgm:prSet presAssocID="{1B39311B-A57E-4360-93D8-E35327AF6715}" presName="tx1" presStyleLbl="revTx" presStyleIdx="3" presStyleCnt="5"/>
      <dgm:spPr/>
    </dgm:pt>
    <dgm:pt modelId="{3C6B4AE1-18DD-45C1-A376-44FA9E7361F6}" type="pres">
      <dgm:prSet presAssocID="{1B39311B-A57E-4360-93D8-E35327AF6715}" presName="vert1" presStyleCnt="0"/>
      <dgm:spPr/>
    </dgm:pt>
    <dgm:pt modelId="{8A5382ED-81FD-49BC-B506-B961BDB93DC1}" type="pres">
      <dgm:prSet presAssocID="{67C98E91-5492-44FF-B1B0-2654EE7A6EDE}" presName="thickLine" presStyleLbl="alignNode1" presStyleIdx="4" presStyleCnt="5"/>
      <dgm:spPr/>
    </dgm:pt>
    <dgm:pt modelId="{B5B33BFF-ABAE-46A6-88A8-8813689F8CBD}" type="pres">
      <dgm:prSet presAssocID="{67C98E91-5492-44FF-B1B0-2654EE7A6EDE}" presName="horz1" presStyleCnt="0"/>
      <dgm:spPr/>
    </dgm:pt>
    <dgm:pt modelId="{3311612D-ABCA-4197-AABE-65CF21D5C05A}" type="pres">
      <dgm:prSet presAssocID="{67C98E91-5492-44FF-B1B0-2654EE7A6EDE}" presName="tx1" presStyleLbl="revTx" presStyleIdx="4" presStyleCnt="5"/>
      <dgm:spPr/>
    </dgm:pt>
    <dgm:pt modelId="{B2407CBE-B4FB-4C5E-9E89-401C233CECC2}" type="pres">
      <dgm:prSet presAssocID="{67C98E91-5492-44FF-B1B0-2654EE7A6EDE}" presName="vert1" presStyleCnt="0"/>
      <dgm:spPr/>
    </dgm:pt>
  </dgm:ptLst>
  <dgm:cxnLst>
    <dgm:cxn modelId="{6BAEF50B-FC35-4C44-A114-D29D562996A4}" srcId="{ECF088FC-2A56-420C-B0B1-B88A4FC0F39D}" destId="{67C98E91-5492-44FF-B1B0-2654EE7A6EDE}" srcOrd="4" destOrd="0" parTransId="{447C3AB0-99DF-4087-A342-3981A9167A2E}" sibTransId="{147B768E-4E94-4FBF-9B8A-6F0324FA59DD}"/>
    <dgm:cxn modelId="{57EA520E-30DD-43C7-8238-D7087D348328}" srcId="{ECF088FC-2A56-420C-B0B1-B88A4FC0F39D}" destId="{1B39311B-A57E-4360-93D8-E35327AF6715}" srcOrd="3" destOrd="0" parTransId="{B0DAF600-1CEC-4D94-8175-C9EF97BBBCB5}" sibTransId="{C7B036D8-C2AF-4909-958E-CCC2D3118C36}"/>
    <dgm:cxn modelId="{27C72E1A-2682-4908-A378-282574A68D00}" srcId="{ECF088FC-2A56-420C-B0B1-B88A4FC0F39D}" destId="{FBBD48FF-ABCA-4692-BA02-AADC776A5AC1}" srcOrd="0" destOrd="0" parTransId="{336BB661-731D-492A-90B6-632BA79238FB}" sibTransId="{FC4A6EC1-B464-4B5A-8759-DD811C527420}"/>
    <dgm:cxn modelId="{82C5A92E-6043-4BF1-9EE1-A49C9CFAD938}" srcId="{ECF088FC-2A56-420C-B0B1-B88A4FC0F39D}" destId="{30066E3D-FE54-4F5F-B0A7-DE89A1A02D52}" srcOrd="2" destOrd="0" parTransId="{3BFCF890-900E-40C7-BD18-EB964EA767A8}" sibTransId="{E36BA47C-C1C4-44A4-B5B0-8F5DD3E0060B}"/>
    <dgm:cxn modelId="{3E08F732-A049-48A5-9D21-AFC5280B4FC4}" srcId="{ECF088FC-2A56-420C-B0B1-B88A4FC0F39D}" destId="{680EA9AA-0648-4BF9-94FE-F19912F5F373}" srcOrd="1" destOrd="0" parTransId="{7F8DC1F2-32F5-45CC-A315-4471911AE1DE}" sibTransId="{7F9C5706-D278-46CB-B3BC-FEA90D6ED1BC}"/>
    <dgm:cxn modelId="{A982FF5F-C945-4AE0-BF53-009330243DB4}" type="presOf" srcId="{30066E3D-FE54-4F5F-B0A7-DE89A1A02D52}" destId="{61DCA045-EA02-4B94-AA73-9729C7D5C4C7}" srcOrd="0" destOrd="0" presId="urn:microsoft.com/office/officeart/2008/layout/LinedList"/>
    <dgm:cxn modelId="{C8F94287-D7AE-4597-9616-976813EAE1B6}" type="presOf" srcId="{FBBD48FF-ABCA-4692-BA02-AADC776A5AC1}" destId="{E211174E-61BA-4DF1-ADBE-8AF1DBA4DB75}" srcOrd="0" destOrd="0" presId="urn:microsoft.com/office/officeart/2008/layout/LinedList"/>
    <dgm:cxn modelId="{D612A28D-19F7-46F4-8AAE-CAFE094FED71}" type="presOf" srcId="{ECF088FC-2A56-420C-B0B1-B88A4FC0F39D}" destId="{DA34EF81-B29F-4677-8AFC-5F5C78D12EBC}" srcOrd="0" destOrd="0" presId="urn:microsoft.com/office/officeart/2008/layout/LinedList"/>
    <dgm:cxn modelId="{CF355B8F-2482-4E51-A02D-8228E3AFA4F9}" type="presOf" srcId="{680EA9AA-0648-4BF9-94FE-F19912F5F373}" destId="{FE4B1AF1-EDE4-45BB-A385-91AB18E01E7C}" srcOrd="0" destOrd="0" presId="urn:microsoft.com/office/officeart/2008/layout/LinedList"/>
    <dgm:cxn modelId="{D7B54896-40C5-437D-9EB8-FF51613AA7B8}" type="presOf" srcId="{67C98E91-5492-44FF-B1B0-2654EE7A6EDE}" destId="{3311612D-ABCA-4197-AABE-65CF21D5C05A}" srcOrd="0" destOrd="0" presId="urn:microsoft.com/office/officeart/2008/layout/LinedList"/>
    <dgm:cxn modelId="{D8C9A4AD-E3EB-48A9-9575-8A06D533F72D}" type="presOf" srcId="{1B39311B-A57E-4360-93D8-E35327AF6715}" destId="{CDFA7C44-93E2-4758-95AB-A959F476CCB7}" srcOrd="0" destOrd="0" presId="urn:microsoft.com/office/officeart/2008/layout/LinedList"/>
    <dgm:cxn modelId="{3C583E84-FCE4-4F13-86AC-12DD93F44068}" type="presParOf" srcId="{DA34EF81-B29F-4677-8AFC-5F5C78D12EBC}" destId="{D5F88377-74A0-4C2F-A527-055CBADD1C8D}" srcOrd="0" destOrd="0" presId="urn:microsoft.com/office/officeart/2008/layout/LinedList"/>
    <dgm:cxn modelId="{239157A7-AA93-4C6D-80FC-ED22776CA476}" type="presParOf" srcId="{DA34EF81-B29F-4677-8AFC-5F5C78D12EBC}" destId="{687CA45D-0635-4FD6-8EF1-A5F86F852EB1}" srcOrd="1" destOrd="0" presId="urn:microsoft.com/office/officeart/2008/layout/LinedList"/>
    <dgm:cxn modelId="{D613FF94-B552-4A76-B7FD-49B20F88F49B}" type="presParOf" srcId="{687CA45D-0635-4FD6-8EF1-A5F86F852EB1}" destId="{E211174E-61BA-4DF1-ADBE-8AF1DBA4DB75}" srcOrd="0" destOrd="0" presId="urn:microsoft.com/office/officeart/2008/layout/LinedList"/>
    <dgm:cxn modelId="{4B966B6B-581E-405B-A20F-3096BAD67517}" type="presParOf" srcId="{687CA45D-0635-4FD6-8EF1-A5F86F852EB1}" destId="{10AE9A76-240F-4EF2-A1F1-746C58B458C0}" srcOrd="1" destOrd="0" presId="urn:microsoft.com/office/officeart/2008/layout/LinedList"/>
    <dgm:cxn modelId="{D083B22A-723C-423E-9269-EA19A0B11BE8}" type="presParOf" srcId="{DA34EF81-B29F-4677-8AFC-5F5C78D12EBC}" destId="{8D54403A-E8DD-40E8-827F-6AB08C88474B}" srcOrd="2" destOrd="0" presId="urn:microsoft.com/office/officeart/2008/layout/LinedList"/>
    <dgm:cxn modelId="{BE63AC09-A97E-4825-9A1A-819459A9CA54}" type="presParOf" srcId="{DA34EF81-B29F-4677-8AFC-5F5C78D12EBC}" destId="{3AD7B25A-17ED-4C2B-84F5-F41140D48C77}" srcOrd="3" destOrd="0" presId="urn:microsoft.com/office/officeart/2008/layout/LinedList"/>
    <dgm:cxn modelId="{822B68C3-CDC8-493A-8BB2-9EBB2741711C}" type="presParOf" srcId="{3AD7B25A-17ED-4C2B-84F5-F41140D48C77}" destId="{FE4B1AF1-EDE4-45BB-A385-91AB18E01E7C}" srcOrd="0" destOrd="0" presId="urn:microsoft.com/office/officeart/2008/layout/LinedList"/>
    <dgm:cxn modelId="{317C5871-C9CD-4133-B719-D1656C839052}" type="presParOf" srcId="{3AD7B25A-17ED-4C2B-84F5-F41140D48C77}" destId="{9D22B1A1-B93F-496E-B428-F0E48B10DDC9}" srcOrd="1" destOrd="0" presId="urn:microsoft.com/office/officeart/2008/layout/LinedList"/>
    <dgm:cxn modelId="{EFF40C8B-1F13-47DC-A764-3C6971C6E6FA}" type="presParOf" srcId="{DA34EF81-B29F-4677-8AFC-5F5C78D12EBC}" destId="{46C39A67-9C3C-4867-8EF2-3EDADE29A88A}" srcOrd="4" destOrd="0" presId="urn:microsoft.com/office/officeart/2008/layout/LinedList"/>
    <dgm:cxn modelId="{91D25A22-8941-4EA8-85FD-0C749C735B07}" type="presParOf" srcId="{DA34EF81-B29F-4677-8AFC-5F5C78D12EBC}" destId="{FB47F8FE-3AE2-4478-8F8C-6FCC30256C12}" srcOrd="5" destOrd="0" presId="urn:microsoft.com/office/officeart/2008/layout/LinedList"/>
    <dgm:cxn modelId="{167B0810-84F8-4B78-B1F6-0D58FC99E79A}" type="presParOf" srcId="{FB47F8FE-3AE2-4478-8F8C-6FCC30256C12}" destId="{61DCA045-EA02-4B94-AA73-9729C7D5C4C7}" srcOrd="0" destOrd="0" presId="urn:microsoft.com/office/officeart/2008/layout/LinedList"/>
    <dgm:cxn modelId="{37943FFA-E69C-4743-9026-BCFC89D05040}" type="presParOf" srcId="{FB47F8FE-3AE2-4478-8F8C-6FCC30256C12}" destId="{9A61E9A0-5FBB-42EB-B2B3-487B23C63139}" srcOrd="1" destOrd="0" presId="urn:microsoft.com/office/officeart/2008/layout/LinedList"/>
    <dgm:cxn modelId="{179F3B66-75F9-46C5-B70D-55968B7B9975}" type="presParOf" srcId="{DA34EF81-B29F-4677-8AFC-5F5C78D12EBC}" destId="{66B32DDA-30A8-4B50-AB60-1745195BA7D4}" srcOrd="6" destOrd="0" presId="urn:microsoft.com/office/officeart/2008/layout/LinedList"/>
    <dgm:cxn modelId="{D88AD792-7833-4D4D-877E-93656075D2CF}" type="presParOf" srcId="{DA34EF81-B29F-4677-8AFC-5F5C78D12EBC}" destId="{8635D82D-5E6B-4B8F-A741-2CD0831F8598}" srcOrd="7" destOrd="0" presId="urn:microsoft.com/office/officeart/2008/layout/LinedList"/>
    <dgm:cxn modelId="{0652602B-D7C9-426E-B1DD-C7605C0AAEF9}" type="presParOf" srcId="{8635D82D-5E6B-4B8F-A741-2CD0831F8598}" destId="{CDFA7C44-93E2-4758-95AB-A959F476CCB7}" srcOrd="0" destOrd="0" presId="urn:microsoft.com/office/officeart/2008/layout/LinedList"/>
    <dgm:cxn modelId="{F8BFAEF4-D4BF-4D8B-9147-A96E7553005B}" type="presParOf" srcId="{8635D82D-5E6B-4B8F-A741-2CD0831F8598}" destId="{3C6B4AE1-18DD-45C1-A376-44FA9E7361F6}" srcOrd="1" destOrd="0" presId="urn:microsoft.com/office/officeart/2008/layout/LinedList"/>
    <dgm:cxn modelId="{76565A38-1533-492D-8727-7BB980B7FEE8}" type="presParOf" srcId="{DA34EF81-B29F-4677-8AFC-5F5C78D12EBC}" destId="{8A5382ED-81FD-49BC-B506-B961BDB93DC1}" srcOrd="8" destOrd="0" presId="urn:microsoft.com/office/officeart/2008/layout/LinedList"/>
    <dgm:cxn modelId="{C8B85B26-C0C0-425D-9E13-9806713EB2C2}" type="presParOf" srcId="{DA34EF81-B29F-4677-8AFC-5F5C78D12EBC}" destId="{B5B33BFF-ABAE-46A6-88A8-8813689F8CBD}" srcOrd="9" destOrd="0" presId="urn:microsoft.com/office/officeart/2008/layout/LinedList"/>
    <dgm:cxn modelId="{45335122-81A6-4A08-9D34-A1AD24E1F00E}" type="presParOf" srcId="{B5B33BFF-ABAE-46A6-88A8-8813689F8CBD}" destId="{3311612D-ABCA-4197-AABE-65CF21D5C05A}" srcOrd="0" destOrd="0" presId="urn:microsoft.com/office/officeart/2008/layout/LinedList"/>
    <dgm:cxn modelId="{42C6C3A5-2E20-4B35-A85C-FBFEA7C579E8}" type="presParOf" srcId="{B5B33BFF-ABAE-46A6-88A8-8813689F8CBD}" destId="{B2407CBE-B4FB-4C5E-9E89-401C233CECC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E7B5B49-106A-41AF-8950-607A2D15FB01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BCFFD1B-5F66-4234-A465-FDC4C86F290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Clear and effective communication</a:t>
          </a:r>
        </a:p>
      </dgm:t>
    </dgm:pt>
    <dgm:pt modelId="{4C9A8DF8-F32A-45A6-B62F-3D712B9F4B24}" type="parTrans" cxnId="{A701A300-E5F1-4DA3-8A16-6B5CBB684598}">
      <dgm:prSet/>
      <dgm:spPr/>
      <dgm:t>
        <a:bodyPr/>
        <a:lstStyle/>
        <a:p>
          <a:endParaRPr lang="en-US"/>
        </a:p>
      </dgm:t>
    </dgm:pt>
    <dgm:pt modelId="{A6ABB9ED-3D68-467C-9DCB-AAC1B5A6EB7B}" type="sibTrans" cxnId="{A701A300-E5F1-4DA3-8A16-6B5CBB684598}">
      <dgm:prSet/>
      <dgm:spPr/>
      <dgm:t>
        <a:bodyPr/>
        <a:lstStyle/>
        <a:p>
          <a:endParaRPr lang="en-US"/>
        </a:p>
      </dgm:t>
    </dgm:pt>
    <dgm:pt modelId="{9CB781AF-24D5-4363-8837-840B021518E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Research </a:t>
          </a:r>
        </a:p>
      </dgm:t>
    </dgm:pt>
    <dgm:pt modelId="{E091BE39-608D-444C-A981-1BC15525D4B1}" type="parTrans" cxnId="{96BB9731-C434-4840-ADC3-9E3006F9B792}">
      <dgm:prSet/>
      <dgm:spPr/>
      <dgm:t>
        <a:bodyPr/>
        <a:lstStyle/>
        <a:p>
          <a:endParaRPr lang="en-US"/>
        </a:p>
      </dgm:t>
    </dgm:pt>
    <dgm:pt modelId="{10E595EB-027D-482E-A962-7674D353150D}" type="sibTrans" cxnId="{96BB9731-C434-4840-ADC3-9E3006F9B792}">
      <dgm:prSet/>
      <dgm:spPr/>
      <dgm:t>
        <a:bodyPr/>
        <a:lstStyle/>
        <a:p>
          <a:endParaRPr lang="en-US"/>
        </a:p>
      </dgm:t>
    </dgm:pt>
    <dgm:pt modelId="{B5757890-83BF-4845-8FBC-7140BE212B9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Open Minded- Adjustment, adaption and alternatives (finding a solution for both sides to agree on the deal equally.)</a:t>
          </a:r>
        </a:p>
      </dgm:t>
    </dgm:pt>
    <dgm:pt modelId="{E8EB9F9E-17C7-4111-BEEA-3FF35A52058A}" type="parTrans" cxnId="{119D0AC5-E5A2-4CEF-A6B4-5C0104317A18}">
      <dgm:prSet/>
      <dgm:spPr/>
      <dgm:t>
        <a:bodyPr/>
        <a:lstStyle/>
        <a:p>
          <a:endParaRPr lang="en-US"/>
        </a:p>
      </dgm:t>
    </dgm:pt>
    <dgm:pt modelId="{36FE0C00-B340-421E-B845-35DD90634A0A}" type="sibTrans" cxnId="{119D0AC5-E5A2-4CEF-A6B4-5C0104317A18}">
      <dgm:prSet/>
      <dgm:spPr/>
      <dgm:t>
        <a:bodyPr/>
        <a:lstStyle/>
        <a:p>
          <a:endParaRPr lang="en-US"/>
        </a:p>
      </dgm:t>
    </dgm:pt>
    <dgm:pt modelId="{E74DA123-0860-4DB5-9C00-5E419DA8200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Build trust and good relationship</a:t>
          </a:r>
        </a:p>
      </dgm:t>
    </dgm:pt>
    <dgm:pt modelId="{5A876D21-AF19-4FC2-927E-E304B44B4F63}" type="parTrans" cxnId="{701EA1CE-365F-4B95-A760-5E345227D60A}">
      <dgm:prSet/>
      <dgm:spPr/>
      <dgm:t>
        <a:bodyPr/>
        <a:lstStyle/>
        <a:p>
          <a:endParaRPr lang="en-US"/>
        </a:p>
      </dgm:t>
    </dgm:pt>
    <dgm:pt modelId="{22EE1C1E-AE7B-4138-8368-1F6007ABD8AD}" type="sibTrans" cxnId="{701EA1CE-365F-4B95-A760-5E345227D60A}">
      <dgm:prSet/>
      <dgm:spPr/>
      <dgm:t>
        <a:bodyPr/>
        <a:lstStyle/>
        <a:p>
          <a:endParaRPr lang="en-US"/>
        </a:p>
      </dgm:t>
    </dgm:pt>
    <dgm:pt modelId="{6C39CAA4-3803-4E9D-8E82-A283BE56DAA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Be careful with gestures humour and jokes</a:t>
          </a:r>
        </a:p>
      </dgm:t>
    </dgm:pt>
    <dgm:pt modelId="{9BE0119A-1903-433C-A024-37728A020531}" type="parTrans" cxnId="{605413DB-5278-452F-AF63-9142923A0BC2}">
      <dgm:prSet/>
      <dgm:spPr/>
      <dgm:t>
        <a:bodyPr/>
        <a:lstStyle/>
        <a:p>
          <a:endParaRPr lang="en-US"/>
        </a:p>
      </dgm:t>
    </dgm:pt>
    <dgm:pt modelId="{8170CA87-48A4-4BEC-847F-E7BE3D5B8660}" type="sibTrans" cxnId="{605413DB-5278-452F-AF63-9142923A0BC2}">
      <dgm:prSet/>
      <dgm:spPr/>
      <dgm:t>
        <a:bodyPr/>
        <a:lstStyle/>
        <a:p>
          <a:endParaRPr lang="en-US"/>
        </a:p>
      </dgm:t>
    </dgm:pt>
    <dgm:pt modelId="{E6E249CA-5E65-4C86-8F02-CE3417A5B32A}" type="pres">
      <dgm:prSet presAssocID="{AE7B5B49-106A-41AF-8950-607A2D15FB01}" presName="vert0" presStyleCnt="0">
        <dgm:presLayoutVars>
          <dgm:dir/>
          <dgm:animOne val="branch"/>
          <dgm:animLvl val="lvl"/>
        </dgm:presLayoutVars>
      </dgm:prSet>
      <dgm:spPr/>
    </dgm:pt>
    <dgm:pt modelId="{851B513F-ABD9-4F23-9E61-5FF9DD397AF2}" type="pres">
      <dgm:prSet presAssocID="{CBCFFD1B-5F66-4234-A465-FDC4C86F290D}" presName="thickLine" presStyleLbl="alignNode1" presStyleIdx="0" presStyleCnt="5"/>
      <dgm:spPr/>
    </dgm:pt>
    <dgm:pt modelId="{6F3E7BD6-8310-4B52-A73A-C0E342726139}" type="pres">
      <dgm:prSet presAssocID="{CBCFFD1B-5F66-4234-A465-FDC4C86F290D}" presName="horz1" presStyleCnt="0"/>
      <dgm:spPr/>
    </dgm:pt>
    <dgm:pt modelId="{201C4DD6-5D8C-4502-AF6A-3B2AF43AB217}" type="pres">
      <dgm:prSet presAssocID="{CBCFFD1B-5F66-4234-A465-FDC4C86F290D}" presName="tx1" presStyleLbl="revTx" presStyleIdx="0" presStyleCnt="5"/>
      <dgm:spPr/>
    </dgm:pt>
    <dgm:pt modelId="{492B9E32-427A-4ADD-B4A9-971A0DD435C1}" type="pres">
      <dgm:prSet presAssocID="{CBCFFD1B-5F66-4234-A465-FDC4C86F290D}" presName="vert1" presStyleCnt="0"/>
      <dgm:spPr/>
    </dgm:pt>
    <dgm:pt modelId="{90863012-FAD0-4458-8FF4-035B042A4A3A}" type="pres">
      <dgm:prSet presAssocID="{9CB781AF-24D5-4363-8837-840B021518EF}" presName="thickLine" presStyleLbl="alignNode1" presStyleIdx="1" presStyleCnt="5"/>
      <dgm:spPr/>
    </dgm:pt>
    <dgm:pt modelId="{94B4E2F3-8E8F-42F0-90F6-DA57364B7CC5}" type="pres">
      <dgm:prSet presAssocID="{9CB781AF-24D5-4363-8837-840B021518EF}" presName="horz1" presStyleCnt="0"/>
      <dgm:spPr/>
    </dgm:pt>
    <dgm:pt modelId="{F3AE1F28-2F7E-4481-B25E-BB1374E7FAC7}" type="pres">
      <dgm:prSet presAssocID="{9CB781AF-24D5-4363-8837-840B021518EF}" presName="tx1" presStyleLbl="revTx" presStyleIdx="1" presStyleCnt="5"/>
      <dgm:spPr/>
    </dgm:pt>
    <dgm:pt modelId="{FAD4F346-5ABD-495F-9143-F17B2BC05578}" type="pres">
      <dgm:prSet presAssocID="{9CB781AF-24D5-4363-8837-840B021518EF}" presName="vert1" presStyleCnt="0"/>
      <dgm:spPr/>
    </dgm:pt>
    <dgm:pt modelId="{3835C3F5-226A-44BD-BF1D-8F64D4876183}" type="pres">
      <dgm:prSet presAssocID="{B5757890-83BF-4845-8FBC-7140BE212B97}" presName="thickLine" presStyleLbl="alignNode1" presStyleIdx="2" presStyleCnt="5"/>
      <dgm:spPr/>
    </dgm:pt>
    <dgm:pt modelId="{83ACAC64-B6EB-468A-907B-6B5C7712BE7F}" type="pres">
      <dgm:prSet presAssocID="{B5757890-83BF-4845-8FBC-7140BE212B97}" presName="horz1" presStyleCnt="0"/>
      <dgm:spPr/>
    </dgm:pt>
    <dgm:pt modelId="{4F1CF3E1-A623-4EF3-976F-16444CB94D97}" type="pres">
      <dgm:prSet presAssocID="{B5757890-83BF-4845-8FBC-7140BE212B97}" presName="tx1" presStyleLbl="revTx" presStyleIdx="2" presStyleCnt="5"/>
      <dgm:spPr/>
    </dgm:pt>
    <dgm:pt modelId="{AAB53F4F-D12F-4BF2-B0A7-786849495D86}" type="pres">
      <dgm:prSet presAssocID="{B5757890-83BF-4845-8FBC-7140BE212B97}" presName="vert1" presStyleCnt="0"/>
      <dgm:spPr/>
    </dgm:pt>
    <dgm:pt modelId="{C957FDE7-95A1-4709-8B3D-1FA0739E6164}" type="pres">
      <dgm:prSet presAssocID="{E74DA123-0860-4DB5-9C00-5E419DA82003}" presName="thickLine" presStyleLbl="alignNode1" presStyleIdx="3" presStyleCnt="5"/>
      <dgm:spPr/>
    </dgm:pt>
    <dgm:pt modelId="{CCC519B5-DE29-4AA1-9085-CE24FA7F83A2}" type="pres">
      <dgm:prSet presAssocID="{E74DA123-0860-4DB5-9C00-5E419DA82003}" presName="horz1" presStyleCnt="0"/>
      <dgm:spPr/>
    </dgm:pt>
    <dgm:pt modelId="{1184EA07-5C04-41F5-81E2-8075EE1CCCF7}" type="pres">
      <dgm:prSet presAssocID="{E74DA123-0860-4DB5-9C00-5E419DA82003}" presName="tx1" presStyleLbl="revTx" presStyleIdx="3" presStyleCnt="5"/>
      <dgm:spPr/>
    </dgm:pt>
    <dgm:pt modelId="{D70F3030-CA46-4450-9419-C7BA7753B17D}" type="pres">
      <dgm:prSet presAssocID="{E74DA123-0860-4DB5-9C00-5E419DA82003}" presName="vert1" presStyleCnt="0"/>
      <dgm:spPr/>
    </dgm:pt>
    <dgm:pt modelId="{782121AF-74B3-4D21-AF7E-9BC5381EE070}" type="pres">
      <dgm:prSet presAssocID="{6C39CAA4-3803-4E9D-8E82-A283BE56DAA8}" presName="thickLine" presStyleLbl="alignNode1" presStyleIdx="4" presStyleCnt="5"/>
      <dgm:spPr/>
    </dgm:pt>
    <dgm:pt modelId="{04A0FF56-06DB-4A27-8B5F-6B31D0A34E0B}" type="pres">
      <dgm:prSet presAssocID="{6C39CAA4-3803-4E9D-8E82-A283BE56DAA8}" presName="horz1" presStyleCnt="0"/>
      <dgm:spPr/>
    </dgm:pt>
    <dgm:pt modelId="{4E24BE3C-8557-4560-9BD8-6EAAC827A206}" type="pres">
      <dgm:prSet presAssocID="{6C39CAA4-3803-4E9D-8E82-A283BE56DAA8}" presName="tx1" presStyleLbl="revTx" presStyleIdx="4" presStyleCnt="5"/>
      <dgm:spPr/>
    </dgm:pt>
    <dgm:pt modelId="{F1835222-03F4-448A-8B83-C8D23EAB3E3C}" type="pres">
      <dgm:prSet presAssocID="{6C39CAA4-3803-4E9D-8E82-A283BE56DAA8}" presName="vert1" presStyleCnt="0"/>
      <dgm:spPr/>
    </dgm:pt>
  </dgm:ptLst>
  <dgm:cxnLst>
    <dgm:cxn modelId="{A701A300-E5F1-4DA3-8A16-6B5CBB684598}" srcId="{AE7B5B49-106A-41AF-8950-607A2D15FB01}" destId="{CBCFFD1B-5F66-4234-A465-FDC4C86F290D}" srcOrd="0" destOrd="0" parTransId="{4C9A8DF8-F32A-45A6-B62F-3D712B9F4B24}" sibTransId="{A6ABB9ED-3D68-467C-9DCB-AAC1B5A6EB7B}"/>
    <dgm:cxn modelId="{96BB9731-C434-4840-ADC3-9E3006F9B792}" srcId="{AE7B5B49-106A-41AF-8950-607A2D15FB01}" destId="{9CB781AF-24D5-4363-8837-840B021518EF}" srcOrd="1" destOrd="0" parTransId="{E091BE39-608D-444C-A981-1BC15525D4B1}" sibTransId="{10E595EB-027D-482E-A962-7674D353150D}"/>
    <dgm:cxn modelId="{8F7FEF47-E3F2-4959-AEC0-339F95F057A8}" type="presOf" srcId="{6C39CAA4-3803-4E9D-8E82-A283BE56DAA8}" destId="{4E24BE3C-8557-4560-9BD8-6EAAC827A206}" srcOrd="0" destOrd="0" presId="urn:microsoft.com/office/officeart/2008/layout/LinedList"/>
    <dgm:cxn modelId="{DCA188A9-6703-414C-9A8E-896349AB587D}" type="presOf" srcId="{AE7B5B49-106A-41AF-8950-607A2D15FB01}" destId="{E6E249CA-5E65-4C86-8F02-CE3417A5B32A}" srcOrd="0" destOrd="0" presId="urn:microsoft.com/office/officeart/2008/layout/LinedList"/>
    <dgm:cxn modelId="{4366D8A9-1FEE-4EE4-B604-5BF865C2B35D}" type="presOf" srcId="{E74DA123-0860-4DB5-9C00-5E419DA82003}" destId="{1184EA07-5C04-41F5-81E2-8075EE1CCCF7}" srcOrd="0" destOrd="0" presId="urn:microsoft.com/office/officeart/2008/layout/LinedList"/>
    <dgm:cxn modelId="{D2D5A6AF-55DD-447C-97F7-C20560A44979}" type="presOf" srcId="{B5757890-83BF-4845-8FBC-7140BE212B97}" destId="{4F1CF3E1-A623-4EF3-976F-16444CB94D97}" srcOrd="0" destOrd="0" presId="urn:microsoft.com/office/officeart/2008/layout/LinedList"/>
    <dgm:cxn modelId="{119D0AC5-E5A2-4CEF-A6B4-5C0104317A18}" srcId="{AE7B5B49-106A-41AF-8950-607A2D15FB01}" destId="{B5757890-83BF-4845-8FBC-7140BE212B97}" srcOrd="2" destOrd="0" parTransId="{E8EB9F9E-17C7-4111-BEEA-3FF35A52058A}" sibTransId="{36FE0C00-B340-421E-B845-35DD90634A0A}"/>
    <dgm:cxn modelId="{701EA1CE-365F-4B95-A760-5E345227D60A}" srcId="{AE7B5B49-106A-41AF-8950-607A2D15FB01}" destId="{E74DA123-0860-4DB5-9C00-5E419DA82003}" srcOrd="3" destOrd="0" parTransId="{5A876D21-AF19-4FC2-927E-E304B44B4F63}" sibTransId="{22EE1C1E-AE7B-4138-8368-1F6007ABD8AD}"/>
    <dgm:cxn modelId="{605413DB-5278-452F-AF63-9142923A0BC2}" srcId="{AE7B5B49-106A-41AF-8950-607A2D15FB01}" destId="{6C39CAA4-3803-4E9D-8E82-A283BE56DAA8}" srcOrd="4" destOrd="0" parTransId="{9BE0119A-1903-433C-A024-37728A020531}" sibTransId="{8170CA87-48A4-4BEC-847F-E7BE3D5B8660}"/>
    <dgm:cxn modelId="{D76EC5DE-F758-42A1-8703-C8A89C24F132}" type="presOf" srcId="{CBCFFD1B-5F66-4234-A465-FDC4C86F290D}" destId="{201C4DD6-5D8C-4502-AF6A-3B2AF43AB217}" srcOrd="0" destOrd="0" presId="urn:microsoft.com/office/officeart/2008/layout/LinedList"/>
    <dgm:cxn modelId="{121314E6-8F68-4776-AB1C-2A0C3B218C81}" type="presOf" srcId="{9CB781AF-24D5-4363-8837-840B021518EF}" destId="{F3AE1F28-2F7E-4481-B25E-BB1374E7FAC7}" srcOrd="0" destOrd="0" presId="urn:microsoft.com/office/officeart/2008/layout/LinedList"/>
    <dgm:cxn modelId="{7169E5BD-CE05-4437-90F9-E84FE941B138}" type="presParOf" srcId="{E6E249CA-5E65-4C86-8F02-CE3417A5B32A}" destId="{851B513F-ABD9-4F23-9E61-5FF9DD397AF2}" srcOrd="0" destOrd="0" presId="urn:microsoft.com/office/officeart/2008/layout/LinedList"/>
    <dgm:cxn modelId="{36C10FCA-323B-43B7-9B1A-502C2990A822}" type="presParOf" srcId="{E6E249CA-5E65-4C86-8F02-CE3417A5B32A}" destId="{6F3E7BD6-8310-4B52-A73A-C0E342726139}" srcOrd="1" destOrd="0" presId="urn:microsoft.com/office/officeart/2008/layout/LinedList"/>
    <dgm:cxn modelId="{54DB6093-1137-4BA9-881E-0FEDEBA372ED}" type="presParOf" srcId="{6F3E7BD6-8310-4B52-A73A-C0E342726139}" destId="{201C4DD6-5D8C-4502-AF6A-3B2AF43AB217}" srcOrd="0" destOrd="0" presId="urn:microsoft.com/office/officeart/2008/layout/LinedList"/>
    <dgm:cxn modelId="{0D357F3C-EF9C-49DA-A364-000D1AA02772}" type="presParOf" srcId="{6F3E7BD6-8310-4B52-A73A-C0E342726139}" destId="{492B9E32-427A-4ADD-B4A9-971A0DD435C1}" srcOrd="1" destOrd="0" presId="urn:microsoft.com/office/officeart/2008/layout/LinedList"/>
    <dgm:cxn modelId="{56CE4BCA-FD48-4177-BB16-63EEA34F7C6E}" type="presParOf" srcId="{E6E249CA-5E65-4C86-8F02-CE3417A5B32A}" destId="{90863012-FAD0-4458-8FF4-035B042A4A3A}" srcOrd="2" destOrd="0" presId="urn:microsoft.com/office/officeart/2008/layout/LinedList"/>
    <dgm:cxn modelId="{87A8F36C-BC02-43E5-9004-C038E8741321}" type="presParOf" srcId="{E6E249CA-5E65-4C86-8F02-CE3417A5B32A}" destId="{94B4E2F3-8E8F-42F0-90F6-DA57364B7CC5}" srcOrd="3" destOrd="0" presId="urn:microsoft.com/office/officeart/2008/layout/LinedList"/>
    <dgm:cxn modelId="{D6E0009E-177B-401F-BB1B-78B0222C412B}" type="presParOf" srcId="{94B4E2F3-8E8F-42F0-90F6-DA57364B7CC5}" destId="{F3AE1F28-2F7E-4481-B25E-BB1374E7FAC7}" srcOrd="0" destOrd="0" presId="urn:microsoft.com/office/officeart/2008/layout/LinedList"/>
    <dgm:cxn modelId="{E411BDC5-0D64-456F-B4CE-C6C3F1DD119A}" type="presParOf" srcId="{94B4E2F3-8E8F-42F0-90F6-DA57364B7CC5}" destId="{FAD4F346-5ABD-495F-9143-F17B2BC05578}" srcOrd="1" destOrd="0" presId="urn:microsoft.com/office/officeart/2008/layout/LinedList"/>
    <dgm:cxn modelId="{0AC18352-5619-4336-AFE0-8844FDE5E13B}" type="presParOf" srcId="{E6E249CA-5E65-4C86-8F02-CE3417A5B32A}" destId="{3835C3F5-226A-44BD-BF1D-8F64D4876183}" srcOrd="4" destOrd="0" presId="urn:microsoft.com/office/officeart/2008/layout/LinedList"/>
    <dgm:cxn modelId="{026B4F26-30B6-4902-9AB5-4AB7A8D4B167}" type="presParOf" srcId="{E6E249CA-5E65-4C86-8F02-CE3417A5B32A}" destId="{83ACAC64-B6EB-468A-907B-6B5C7712BE7F}" srcOrd="5" destOrd="0" presId="urn:microsoft.com/office/officeart/2008/layout/LinedList"/>
    <dgm:cxn modelId="{40BD5C8D-25CC-46B4-9EDB-ACA94B40555E}" type="presParOf" srcId="{83ACAC64-B6EB-468A-907B-6B5C7712BE7F}" destId="{4F1CF3E1-A623-4EF3-976F-16444CB94D97}" srcOrd="0" destOrd="0" presId="urn:microsoft.com/office/officeart/2008/layout/LinedList"/>
    <dgm:cxn modelId="{0656E3DB-EF52-4359-B4CD-AB88FF97E6DE}" type="presParOf" srcId="{83ACAC64-B6EB-468A-907B-6B5C7712BE7F}" destId="{AAB53F4F-D12F-4BF2-B0A7-786849495D86}" srcOrd="1" destOrd="0" presId="urn:microsoft.com/office/officeart/2008/layout/LinedList"/>
    <dgm:cxn modelId="{FDFD3CCE-EB75-40F4-B3B7-4808AD879050}" type="presParOf" srcId="{E6E249CA-5E65-4C86-8F02-CE3417A5B32A}" destId="{C957FDE7-95A1-4709-8B3D-1FA0739E6164}" srcOrd="6" destOrd="0" presId="urn:microsoft.com/office/officeart/2008/layout/LinedList"/>
    <dgm:cxn modelId="{10598FAC-DF6E-40FB-8344-AD4D149D8C3D}" type="presParOf" srcId="{E6E249CA-5E65-4C86-8F02-CE3417A5B32A}" destId="{CCC519B5-DE29-4AA1-9085-CE24FA7F83A2}" srcOrd="7" destOrd="0" presId="urn:microsoft.com/office/officeart/2008/layout/LinedList"/>
    <dgm:cxn modelId="{FE35FF2B-1823-4113-9476-CADCCCAEAB4F}" type="presParOf" srcId="{CCC519B5-DE29-4AA1-9085-CE24FA7F83A2}" destId="{1184EA07-5C04-41F5-81E2-8075EE1CCCF7}" srcOrd="0" destOrd="0" presId="urn:microsoft.com/office/officeart/2008/layout/LinedList"/>
    <dgm:cxn modelId="{8C3248E9-5080-400B-9E28-CA2E332D8F8C}" type="presParOf" srcId="{CCC519B5-DE29-4AA1-9085-CE24FA7F83A2}" destId="{D70F3030-CA46-4450-9419-C7BA7753B17D}" srcOrd="1" destOrd="0" presId="urn:microsoft.com/office/officeart/2008/layout/LinedList"/>
    <dgm:cxn modelId="{41CE2F0B-041C-4098-B6FC-3FAC2F9C3F5E}" type="presParOf" srcId="{E6E249CA-5E65-4C86-8F02-CE3417A5B32A}" destId="{782121AF-74B3-4D21-AF7E-9BC5381EE070}" srcOrd="8" destOrd="0" presId="urn:microsoft.com/office/officeart/2008/layout/LinedList"/>
    <dgm:cxn modelId="{824C5D2E-96EB-4DBF-985A-E7D1EDDA76D7}" type="presParOf" srcId="{E6E249CA-5E65-4C86-8F02-CE3417A5B32A}" destId="{04A0FF56-06DB-4A27-8B5F-6B31D0A34E0B}" srcOrd="9" destOrd="0" presId="urn:microsoft.com/office/officeart/2008/layout/LinedList"/>
    <dgm:cxn modelId="{704ECECB-9E68-49AE-BD14-36130B33E75A}" type="presParOf" srcId="{04A0FF56-06DB-4A27-8B5F-6B31D0A34E0B}" destId="{4E24BE3C-8557-4560-9BD8-6EAAC827A206}" srcOrd="0" destOrd="0" presId="urn:microsoft.com/office/officeart/2008/layout/LinedList"/>
    <dgm:cxn modelId="{1814CBC9-B8A6-4456-A9FF-4F87719165CE}" type="presParOf" srcId="{04A0FF56-06DB-4A27-8B5F-6B31D0A34E0B}" destId="{F1835222-03F4-448A-8B83-C8D23EAB3E3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765152-E79E-428C-89EA-FF0720C61A43}">
      <dsp:nvSpPr>
        <dsp:cNvPr id="0" name=""/>
        <dsp:cNvSpPr/>
      </dsp:nvSpPr>
      <dsp:spPr>
        <a:xfrm>
          <a:off x="684914" y="1016402"/>
          <a:ext cx="1098000" cy="1098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9A27C6-76E3-49C2-9783-DD9FA1008BF4}">
      <dsp:nvSpPr>
        <dsp:cNvPr id="0" name=""/>
        <dsp:cNvSpPr/>
      </dsp:nvSpPr>
      <dsp:spPr>
        <a:xfrm>
          <a:off x="918914" y="1250402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6232C2-ECF9-4D34-98AF-529A4BC868FC}">
      <dsp:nvSpPr>
        <dsp:cNvPr id="0" name=""/>
        <dsp:cNvSpPr/>
      </dsp:nvSpPr>
      <dsp:spPr>
        <a:xfrm>
          <a:off x="333914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900" kern="1200" dirty="0">
              <a:latin typeface="+mn-lt"/>
              <a:cs typeface="Times New Roman" panose="02020603050405020304" pitchFamily="18" charset="0"/>
            </a:rPr>
            <a:t>Elements of Culture</a:t>
          </a:r>
          <a:endParaRPr lang="en-US" sz="1900" kern="1200" dirty="0">
            <a:latin typeface="+mn-lt"/>
            <a:cs typeface="Times New Roman" panose="02020603050405020304" pitchFamily="18" charset="0"/>
          </a:endParaRPr>
        </a:p>
      </dsp:txBody>
      <dsp:txXfrm>
        <a:off x="333914" y="2456402"/>
        <a:ext cx="1800000" cy="720000"/>
      </dsp:txXfrm>
    </dsp:sp>
    <dsp:sp modelId="{B3E4F3F4-DCE0-469F-A8BD-8C47D873FEC0}">
      <dsp:nvSpPr>
        <dsp:cNvPr id="0" name=""/>
        <dsp:cNvSpPr/>
      </dsp:nvSpPr>
      <dsp:spPr>
        <a:xfrm>
          <a:off x="2799914" y="1016402"/>
          <a:ext cx="1098000" cy="1098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873960B-320A-4E94-90E9-7134946F56B1}">
      <dsp:nvSpPr>
        <dsp:cNvPr id="0" name=""/>
        <dsp:cNvSpPr/>
      </dsp:nvSpPr>
      <dsp:spPr>
        <a:xfrm>
          <a:off x="3033914" y="1250402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F8FBE2-CB69-4831-91A8-96F91BF90727}">
      <dsp:nvSpPr>
        <dsp:cNvPr id="0" name=""/>
        <dsp:cNvSpPr/>
      </dsp:nvSpPr>
      <dsp:spPr>
        <a:xfrm>
          <a:off x="2448914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900" kern="1200" dirty="0"/>
            <a:t>Theory of Edward T. Hall</a:t>
          </a:r>
          <a:endParaRPr lang="en-US" sz="1900" kern="1200" dirty="0"/>
        </a:p>
      </dsp:txBody>
      <dsp:txXfrm>
        <a:off x="2448914" y="2456402"/>
        <a:ext cx="1800000" cy="720000"/>
      </dsp:txXfrm>
    </dsp:sp>
    <dsp:sp modelId="{36F27FEF-0BB4-44C0-BC3D-669F2A53A029}">
      <dsp:nvSpPr>
        <dsp:cNvPr id="0" name=""/>
        <dsp:cNvSpPr/>
      </dsp:nvSpPr>
      <dsp:spPr>
        <a:xfrm>
          <a:off x="4914914" y="1016402"/>
          <a:ext cx="1098000" cy="1098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BAC4F9-9CF6-4F9C-B38A-2C5ECD1CFD0F}">
      <dsp:nvSpPr>
        <dsp:cNvPr id="0" name=""/>
        <dsp:cNvSpPr/>
      </dsp:nvSpPr>
      <dsp:spPr>
        <a:xfrm>
          <a:off x="5148914" y="1250402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11899A-F943-41A8-85F4-B00FA37E7F62}">
      <dsp:nvSpPr>
        <dsp:cNvPr id="0" name=""/>
        <dsp:cNvSpPr/>
      </dsp:nvSpPr>
      <dsp:spPr>
        <a:xfrm>
          <a:off x="4563914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900" kern="1200"/>
            <a:t>Cultural awareness</a:t>
          </a:r>
          <a:endParaRPr lang="en-US" sz="1900" kern="1200"/>
        </a:p>
      </dsp:txBody>
      <dsp:txXfrm>
        <a:off x="4563914" y="2456402"/>
        <a:ext cx="1800000" cy="720000"/>
      </dsp:txXfrm>
    </dsp:sp>
    <dsp:sp modelId="{A7C77C41-35FB-4654-92BE-D24A5F437272}">
      <dsp:nvSpPr>
        <dsp:cNvPr id="0" name=""/>
        <dsp:cNvSpPr/>
      </dsp:nvSpPr>
      <dsp:spPr>
        <a:xfrm>
          <a:off x="7029914" y="1016402"/>
          <a:ext cx="1098000" cy="109800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E16E8D-484D-43E9-82B8-D16125F7CBE5}">
      <dsp:nvSpPr>
        <dsp:cNvPr id="0" name=""/>
        <dsp:cNvSpPr/>
      </dsp:nvSpPr>
      <dsp:spPr>
        <a:xfrm>
          <a:off x="7263914" y="1250402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95F5B8-489C-4E3D-AA86-553989738DF5}">
      <dsp:nvSpPr>
        <dsp:cNvPr id="0" name=""/>
        <dsp:cNvSpPr/>
      </dsp:nvSpPr>
      <dsp:spPr>
        <a:xfrm>
          <a:off x="6678914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900" kern="1200"/>
            <a:t>Chinese etiquette</a:t>
          </a:r>
          <a:endParaRPr lang="en-US" sz="1900" kern="1200"/>
        </a:p>
      </dsp:txBody>
      <dsp:txXfrm>
        <a:off x="6678914" y="2456402"/>
        <a:ext cx="1800000" cy="720000"/>
      </dsp:txXfrm>
    </dsp:sp>
    <dsp:sp modelId="{968B4DA6-A224-4977-AAC3-C03EE026A60D}">
      <dsp:nvSpPr>
        <dsp:cNvPr id="0" name=""/>
        <dsp:cNvSpPr/>
      </dsp:nvSpPr>
      <dsp:spPr>
        <a:xfrm>
          <a:off x="9144914" y="1016402"/>
          <a:ext cx="1098000" cy="1098000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73471F-36E6-4504-82A7-BD1FE4D6E1F5}">
      <dsp:nvSpPr>
        <dsp:cNvPr id="0" name=""/>
        <dsp:cNvSpPr/>
      </dsp:nvSpPr>
      <dsp:spPr>
        <a:xfrm>
          <a:off x="9378914" y="1250402"/>
          <a:ext cx="630000" cy="63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B25BC3-9CC6-4EF4-92B1-292995DF08B4}">
      <dsp:nvSpPr>
        <dsp:cNvPr id="0" name=""/>
        <dsp:cNvSpPr/>
      </dsp:nvSpPr>
      <dsp:spPr>
        <a:xfrm>
          <a:off x="8793914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900" kern="1200"/>
            <a:t>Strategy for success</a:t>
          </a:r>
          <a:endParaRPr lang="en-US" sz="1900" kern="1200"/>
        </a:p>
      </dsp:txBody>
      <dsp:txXfrm>
        <a:off x="8793914" y="2456402"/>
        <a:ext cx="180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6A812F-E62C-43B6-89E6-5FB96019ED72}">
      <dsp:nvSpPr>
        <dsp:cNvPr id="0" name=""/>
        <dsp:cNvSpPr/>
      </dsp:nvSpPr>
      <dsp:spPr>
        <a:xfrm>
          <a:off x="68099" y="1644"/>
          <a:ext cx="5674929" cy="56749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b="1" kern="1200"/>
            <a:t>Elements of Culture</a:t>
          </a:r>
          <a:endParaRPr lang="en-US" sz="4800" kern="1200"/>
        </a:p>
        <a:p>
          <a:pPr marL="285750" lvl="1" indent="-285750" algn="l" defTabSz="1644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700" kern="1200"/>
            <a:t>Values and Beliefs</a:t>
          </a:r>
          <a:endParaRPr lang="en-US" sz="3700" kern="1200"/>
        </a:p>
        <a:p>
          <a:pPr marL="285750" lvl="1" indent="-285750" algn="l" defTabSz="1644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700" kern="1200"/>
            <a:t>Rituals, Traditions and Religions</a:t>
          </a:r>
          <a:endParaRPr lang="en-US" sz="3700" kern="1200"/>
        </a:p>
        <a:p>
          <a:pPr marL="285750" lvl="1" indent="-285750" algn="l" defTabSz="1644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700" kern="1200"/>
            <a:t>Social norms, behaviour</a:t>
          </a:r>
          <a:endParaRPr lang="en-US" sz="3700" kern="1200"/>
        </a:p>
        <a:p>
          <a:pPr marL="285750" lvl="1" indent="-285750" algn="l" defTabSz="1644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700" kern="1200"/>
            <a:t>Lifestyle, food and wear</a:t>
          </a:r>
          <a:endParaRPr lang="en-US" sz="3700" kern="1200"/>
        </a:p>
        <a:p>
          <a:pPr marL="285750" lvl="1" indent="-285750" algn="l" defTabSz="1644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700" kern="1200"/>
            <a:t>Language and body language (signs, gestures)</a:t>
          </a:r>
          <a:endParaRPr lang="en-US" sz="3700" kern="1200"/>
        </a:p>
      </dsp:txBody>
      <dsp:txXfrm>
        <a:off x="68099" y="1644"/>
        <a:ext cx="5674929" cy="567492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0B24CF-3ED8-4F3F-97C8-7A76879D3427}">
      <dsp:nvSpPr>
        <dsp:cNvPr id="0" name=""/>
        <dsp:cNvSpPr/>
      </dsp:nvSpPr>
      <dsp:spPr>
        <a:xfrm>
          <a:off x="0" y="513487"/>
          <a:ext cx="5811128" cy="2266582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 dirty="0"/>
            <a:t>About the theory</a:t>
          </a:r>
          <a:endParaRPr lang="en-US" sz="4100" kern="1200" dirty="0"/>
        </a:p>
      </dsp:txBody>
      <dsp:txXfrm>
        <a:off x="110645" y="624132"/>
        <a:ext cx="5589838" cy="2045292"/>
      </dsp:txXfrm>
    </dsp:sp>
    <dsp:sp modelId="{9D667FC8-4433-44DC-BED7-16CDEEDC3C25}">
      <dsp:nvSpPr>
        <dsp:cNvPr id="0" name=""/>
        <dsp:cNvSpPr/>
      </dsp:nvSpPr>
      <dsp:spPr>
        <a:xfrm>
          <a:off x="0" y="2898149"/>
          <a:ext cx="5811128" cy="2266582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The low and high-context countries according to the theory</a:t>
          </a:r>
          <a:endParaRPr lang="en-US" sz="4100" kern="1200"/>
        </a:p>
      </dsp:txBody>
      <dsp:txXfrm>
        <a:off x="110645" y="3008794"/>
        <a:ext cx="5589838" cy="204529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E56460-5CA2-43CD-9CDD-2F19066C04BC}">
      <dsp:nvSpPr>
        <dsp:cNvPr id="0" name=""/>
        <dsp:cNvSpPr/>
      </dsp:nvSpPr>
      <dsp:spPr>
        <a:xfrm>
          <a:off x="0" y="1647"/>
          <a:ext cx="6312310" cy="83516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1ACA81-01B4-44CF-8F5D-F8CD136FD798}">
      <dsp:nvSpPr>
        <dsp:cNvPr id="0" name=""/>
        <dsp:cNvSpPr/>
      </dsp:nvSpPr>
      <dsp:spPr>
        <a:xfrm>
          <a:off x="252636" y="189559"/>
          <a:ext cx="459339" cy="45933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E87B63-1D55-4C76-BED9-F49CE01585F9}">
      <dsp:nvSpPr>
        <dsp:cNvPr id="0" name=""/>
        <dsp:cNvSpPr/>
      </dsp:nvSpPr>
      <dsp:spPr>
        <a:xfrm>
          <a:off x="964612" y="1647"/>
          <a:ext cx="5347697" cy="8351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388" tIns="88388" rIns="88388" bIns="8838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Understanding the cultural differences</a:t>
          </a:r>
          <a:endParaRPr lang="en-US" sz="2200" kern="1200" dirty="0"/>
        </a:p>
      </dsp:txBody>
      <dsp:txXfrm>
        <a:off x="964612" y="1647"/>
        <a:ext cx="5347697" cy="835162"/>
      </dsp:txXfrm>
    </dsp:sp>
    <dsp:sp modelId="{2DF74BFF-66CF-4A54-BFC8-332A4564AD01}">
      <dsp:nvSpPr>
        <dsp:cNvPr id="0" name=""/>
        <dsp:cNvSpPr/>
      </dsp:nvSpPr>
      <dsp:spPr>
        <a:xfrm>
          <a:off x="0" y="1045601"/>
          <a:ext cx="6312310" cy="83516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DB1795-D08B-49DC-8B42-5282B857B5B0}">
      <dsp:nvSpPr>
        <dsp:cNvPr id="0" name=""/>
        <dsp:cNvSpPr/>
      </dsp:nvSpPr>
      <dsp:spPr>
        <a:xfrm>
          <a:off x="252636" y="1233512"/>
          <a:ext cx="459339" cy="45933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7F7F96-3106-422A-A2FF-5C4179A45EAD}">
      <dsp:nvSpPr>
        <dsp:cNvPr id="0" name=""/>
        <dsp:cNvSpPr/>
      </dsp:nvSpPr>
      <dsp:spPr>
        <a:xfrm>
          <a:off x="964612" y="1045601"/>
          <a:ext cx="5347697" cy="8351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388" tIns="88388" rIns="88388" bIns="8838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Adapt to the consumer’s needs</a:t>
          </a:r>
          <a:endParaRPr lang="en-US" sz="2200" kern="1200"/>
        </a:p>
      </dsp:txBody>
      <dsp:txXfrm>
        <a:off x="964612" y="1045601"/>
        <a:ext cx="5347697" cy="835162"/>
      </dsp:txXfrm>
    </dsp:sp>
    <dsp:sp modelId="{10CDCA84-269A-42DB-996D-8D127E09B40A}">
      <dsp:nvSpPr>
        <dsp:cNvPr id="0" name=""/>
        <dsp:cNvSpPr/>
      </dsp:nvSpPr>
      <dsp:spPr>
        <a:xfrm>
          <a:off x="0" y="2089554"/>
          <a:ext cx="6312310" cy="83516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4CE460-8A66-4832-85F3-1BE318EF9A7A}">
      <dsp:nvSpPr>
        <dsp:cNvPr id="0" name=""/>
        <dsp:cNvSpPr/>
      </dsp:nvSpPr>
      <dsp:spPr>
        <a:xfrm>
          <a:off x="252636" y="2277465"/>
          <a:ext cx="459339" cy="45933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96069D-5158-4C1A-B655-6E48B7947610}">
      <dsp:nvSpPr>
        <dsp:cNvPr id="0" name=""/>
        <dsp:cNvSpPr/>
      </dsp:nvSpPr>
      <dsp:spPr>
        <a:xfrm>
          <a:off x="964612" y="2089554"/>
          <a:ext cx="5347697" cy="8351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388" tIns="88388" rIns="88388" bIns="8838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Choosing the way of communication</a:t>
          </a:r>
          <a:endParaRPr lang="en-US" sz="2200" kern="1200"/>
        </a:p>
      </dsp:txBody>
      <dsp:txXfrm>
        <a:off x="964612" y="2089554"/>
        <a:ext cx="5347697" cy="835162"/>
      </dsp:txXfrm>
    </dsp:sp>
    <dsp:sp modelId="{D910F969-7D43-4041-88D0-CC1E9735739D}">
      <dsp:nvSpPr>
        <dsp:cNvPr id="0" name=""/>
        <dsp:cNvSpPr/>
      </dsp:nvSpPr>
      <dsp:spPr>
        <a:xfrm>
          <a:off x="0" y="3133507"/>
          <a:ext cx="6312310" cy="83516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6838A5-BDDA-4EF7-8F45-230BC384DD4D}">
      <dsp:nvSpPr>
        <dsp:cNvPr id="0" name=""/>
        <dsp:cNvSpPr/>
      </dsp:nvSpPr>
      <dsp:spPr>
        <a:xfrm>
          <a:off x="252636" y="3321419"/>
          <a:ext cx="459339" cy="45933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90D957-E03E-4FD4-9FA8-63B2E328AE42}">
      <dsp:nvSpPr>
        <dsp:cNvPr id="0" name=""/>
        <dsp:cNvSpPr/>
      </dsp:nvSpPr>
      <dsp:spPr>
        <a:xfrm>
          <a:off x="964612" y="3133507"/>
          <a:ext cx="5347697" cy="8351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388" tIns="88388" rIns="88388" bIns="8838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Training, adaption and integration</a:t>
          </a:r>
          <a:endParaRPr lang="en-US" sz="2200" kern="1200"/>
        </a:p>
      </dsp:txBody>
      <dsp:txXfrm>
        <a:off x="964612" y="3133507"/>
        <a:ext cx="5347697" cy="83516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F88377-74A0-4C2F-A527-055CBADD1C8D}">
      <dsp:nvSpPr>
        <dsp:cNvPr id="0" name=""/>
        <dsp:cNvSpPr/>
      </dsp:nvSpPr>
      <dsp:spPr>
        <a:xfrm>
          <a:off x="0" y="649"/>
          <a:ext cx="862289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11174E-61BA-4DF1-ADBE-8AF1DBA4DB75}">
      <dsp:nvSpPr>
        <dsp:cNvPr id="0" name=""/>
        <dsp:cNvSpPr/>
      </dsp:nvSpPr>
      <dsp:spPr>
        <a:xfrm>
          <a:off x="0" y="649"/>
          <a:ext cx="8622890" cy="10646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Believe in harmony and respect (especially the older generations)</a:t>
          </a:r>
          <a:endParaRPr lang="en-US" sz="2900" kern="1200"/>
        </a:p>
      </dsp:txBody>
      <dsp:txXfrm>
        <a:off x="0" y="649"/>
        <a:ext cx="8622890" cy="1064647"/>
      </dsp:txXfrm>
    </dsp:sp>
    <dsp:sp modelId="{8D54403A-E8DD-40E8-827F-6AB08C88474B}">
      <dsp:nvSpPr>
        <dsp:cNvPr id="0" name=""/>
        <dsp:cNvSpPr/>
      </dsp:nvSpPr>
      <dsp:spPr>
        <a:xfrm>
          <a:off x="0" y="1065296"/>
          <a:ext cx="862289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4B1AF1-EDE4-45BB-A385-91AB18E01E7C}">
      <dsp:nvSpPr>
        <dsp:cNvPr id="0" name=""/>
        <dsp:cNvSpPr/>
      </dsp:nvSpPr>
      <dsp:spPr>
        <a:xfrm>
          <a:off x="0" y="1065296"/>
          <a:ext cx="8622890" cy="10646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Time for their family</a:t>
          </a:r>
          <a:endParaRPr lang="en-US" sz="2900" kern="1200"/>
        </a:p>
      </dsp:txBody>
      <dsp:txXfrm>
        <a:off x="0" y="1065296"/>
        <a:ext cx="8622890" cy="1064647"/>
      </dsp:txXfrm>
    </dsp:sp>
    <dsp:sp modelId="{46C39A67-9C3C-4867-8EF2-3EDADE29A88A}">
      <dsp:nvSpPr>
        <dsp:cNvPr id="0" name=""/>
        <dsp:cNvSpPr/>
      </dsp:nvSpPr>
      <dsp:spPr>
        <a:xfrm>
          <a:off x="0" y="2129943"/>
          <a:ext cx="862289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DCA045-EA02-4B94-AA73-9729C7D5C4C7}">
      <dsp:nvSpPr>
        <dsp:cNvPr id="0" name=""/>
        <dsp:cNvSpPr/>
      </dsp:nvSpPr>
      <dsp:spPr>
        <a:xfrm>
          <a:off x="0" y="2129943"/>
          <a:ext cx="8622890" cy="10646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Parenting and Compensation</a:t>
          </a:r>
          <a:endParaRPr lang="en-US" sz="2900" kern="1200"/>
        </a:p>
      </dsp:txBody>
      <dsp:txXfrm>
        <a:off x="0" y="2129943"/>
        <a:ext cx="8622890" cy="1064647"/>
      </dsp:txXfrm>
    </dsp:sp>
    <dsp:sp modelId="{66B32DDA-30A8-4B50-AB60-1745195BA7D4}">
      <dsp:nvSpPr>
        <dsp:cNvPr id="0" name=""/>
        <dsp:cNvSpPr/>
      </dsp:nvSpPr>
      <dsp:spPr>
        <a:xfrm>
          <a:off x="0" y="3194591"/>
          <a:ext cx="862289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FA7C44-93E2-4758-95AB-A959F476CCB7}">
      <dsp:nvSpPr>
        <dsp:cNvPr id="0" name=""/>
        <dsp:cNvSpPr/>
      </dsp:nvSpPr>
      <dsp:spPr>
        <a:xfrm>
          <a:off x="0" y="3194591"/>
          <a:ext cx="8622890" cy="10646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Indirect Communication</a:t>
          </a:r>
          <a:endParaRPr lang="en-US" sz="2900" kern="1200"/>
        </a:p>
      </dsp:txBody>
      <dsp:txXfrm>
        <a:off x="0" y="3194591"/>
        <a:ext cx="8622890" cy="1064647"/>
      </dsp:txXfrm>
    </dsp:sp>
    <dsp:sp modelId="{8A5382ED-81FD-49BC-B506-B961BDB93DC1}">
      <dsp:nvSpPr>
        <dsp:cNvPr id="0" name=""/>
        <dsp:cNvSpPr/>
      </dsp:nvSpPr>
      <dsp:spPr>
        <a:xfrm>
          <a:off x="0" y="4259238"/>
          <a:ext cx="862289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11612D-ABCA-4197-AABE-65CF21D5C05A}">
      <dsp:nvSpPr>
        <dsp:cNvPr id="0" name=""/>
        <dsp:cNvSpPr/>
      </dsp:nvSpPr>
      <dsp:spPr>
        <a:xfrm>
          <a:off x="0" y="4259238"/>
          <a:ext cx="8622890" cy="10646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They avoid conflicts and inappropriate and shameful situations.</a:t>
          </a:r>
          <a:endParaRPr lang="en-US" sz="2900" kern="1200"/>
        </a:p>
      </dsp:txBody>
      <dsp:txXfrm>
        <a:off x="0" y="4259238"/>
        <a:ext cx="8622890" cy="106464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1B513F-ABD9-4F23-9E61-5FF9DD397AF2}">
      <dsp:nvSpPr>
        <dsp:cNvPr id="0" name=""/>
        <dsp:cNvSpPr/>
      </dsp:nvSpPr>
      <dsp:spPr>
        <a:xfrm>
          <a:off x="0" y="514"/>
          <a:ext cx="680392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1C4DD6-5D8C-4502-AF6A-3B2AF43AB217}">
      <dsp:nvSpPr>
        <dsp:cNvPr id="0" name=""/>
        <dsp:cNvSpPr/>
      </dsp:nvSpPr>
      <dsp:spPr>
        <a:xfrm>
          <a:off x="0" y="514"/>
          <a:ext cx="6803922" cy="843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Clear and effective communication</a:t>
          </a:r>
        </a:p>
      </dsp:txBody>
      <dsp:txXfrm>
        <a:off x="0" y="514"/>
        <a:ext cx="6803922" cy="843401"/>
      </dsp:txXfrm>
    </dsp:sp>
    <dsp:sp modelId="{90863012-FAD0-4458-8FF4-035B042A4A3A}">
      <dsp:nvSpPr>
        <dsp:cNvPr id="0" name=""/>
        <dsp:cNvSpPr/>
      </dsp:nvSpPr>
      <dsp:spPr>
        <a:xfrm>
          <a:off x="0" y="843916"/>
          <a:ext cx="680392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AE1F28-2F7E-4481-B25E-BB1374E7FAC7}">
      <dsp:nvSpPr>
        <dsp:cNvPr id="0" name=""/>
        <dsp:cNvSpPr/>
      </dsp:nvSpPr>
      <dsp:spPr>
        <a:xfrm>
          <a:off x="0" y="843916"/>
          <a:ext cx="6803922" cy="843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Research </a:t>
          </a:r>
        </a:p>
      </dsp:txBody>
      <dsp:txXfrm>
        <a:off x="0" y="843916"/>
        <a:ext cx="6803922" cy="843401"/>
      </dsp:txXfrm>
    </dsp:sp>
    <dsp:sp modelId="{3835C3F5-226A-44BD-BF1D-8F64D4876183}">
      <dsp:nvSpPr>
        <dsp:cNvPr id="0" name=""/>
        <dsp:cNvSpPr/>
      </dsp:nvSpPr>
      <dsp:spPr>
        <a:xfrm>
          <a:off x="0" y="1687318"/>
          <a:ext cx="680392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1CF3E1-A623-4EF3-976F-16444CB94D97}">
      <dsp:nvSpPr>
        <dsp:cNvPr id="0" name=""/>
        <dsp:cNvSpPr/>
      </dsp:nvSpPr>
      <dsp:spPr>
        <a:xfrm>
          <a:off x="0" y="1687318"/>
          <a:ext cx="6803922" cy="843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Open Minded- Adjustment, adaption and alternatives (finding a solution for both sides to agree on the deal equally.)</a:t>
          </a:r>
        </a:p>
      </dsp:txBody>
      <dsp:txXfrm>
        <a:off x="0" y="1687318"/>
        <a:ext cx="6803922" cy="843401"/>
      </dsp:txXfrm>
    </dsp:sp>
    <dsp:sp modelId="{C957FDE7-95A1-4709-8B3D-1FA0739E6164}">
      <dsp:nvSpPr>
        <dsp:cNvPr id="0" name=""/>
        <dsp:cNvSpPr/>
      </dsp:nvSpPr>
      <dsp:spPr>
        <a:xfrm>
          <a:off x="0" y="2530720"/>
          <a:ext cx="680392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84EA07-5C04-41F5-81E2-8075EE1CCCF7}">
      <dsp:nvSpPr>
        <dsp:cNvPr id="0" name=""/>
        <dsp:cNvSpPr/>
      </dsp:nvSpPr>
      <dsp:spPr>
        <a:xfrm>
          <a:off x="0" y="2530720"/>
          <a:ext cx="6803922" cy="843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Build trust and good relationship</a:t>
          </a:r>
        </a:p>
      </dsp:txBody>
      <dsp:txXfrm>
        <a:off x="0" y="2530720"/>
        <a:ext cx="6803922" cy="843401"/>
      </dsp:txXfrm>
    </dsp:sp>
    <dsp:sp modelId="{782121AF-74B3-4D21-AF7E-9BC5381EE070}">
      <dsp:nvSpPr>
        <dsp:cNvPr id="0" name=""/>
        <dsp:cNvSpPr/>
      </dsp:nvSpPr>
      <dsp:spPr>
        <a:xfrm>
          <a:off x="0" y="3374122"/>
          <a:ext cx="680392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24BE3C-8557-4560-9BD8-6EAAC827A206}">
      <dsp:nvSpPr>
        <dsp:cNvPr id="0" name=""/>
        <dsp:cNvSpPr/>
      </dsp:nvSpPr>
      <dsp:spPr>
        <a:xfrm>
          <a:off x="0" y="3374122"/>
          <a:ext cx="6803922" cy="843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Be careful with gestures humour and jokes</a:t>
          </a:r>
        </a:p>
      </dsp:txBody>
      <dsp:txXfrm>
        <a:off x="0" y="3374122"/>
        <a:ext cx="6803922" cy="84340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5C2F7B-6C50-D2FA-61BA-72FDA28B486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0A7EB57-9A6A-59C3-CA91-749EE3077CB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BADE97-A630-05C8-2501-C9209BDD7D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868D68-AE69-4D54-941C-F6C7B5F883FB}" type="datetimeFigureOut">
              <a:rPr lang="en-GB" smtClean="0"/>
              <a:t>08/12/2024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080BD2-1E1A-F39E-5925-25108E0E4A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C919E0-9F76-88A0-D960-E46D55D05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16457D-970E-4613-98AD-6AFA40B5C9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73405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CC57DF-0A9A-E471-7E19-CB016AE3A7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1268B2-F37D-6A26-9B37-F54BD546BF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6EC186-C62E-B5CF-BA0A-7E98A1FF50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868D68-AE69-4D54-941C-F6C7B5F883FB}" type="datetimeFigureOut">
              <a:rPr lang="en-GB" smtClean="0"/>
              <a:t>08/12/2024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D1A119-6369-CD56-8936-0750C82B0F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D0FC46-8626-F807-16B3-7D5A4A6BA4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16457D-970E-4613-98AD-6AFA40B5C9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2783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0CEEE2-B6FC-27BB-A78B-95346BF440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231C8FF-4816-6082-A07C-4D2AFB2B52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28EF31-22C2-F0C3-8C2A-D334EA570C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868D68-AE69-4D54-941C-F6C7B5F883FB}" type="datetimeFigureOut">
              <a:rPr lang="en-GB" smtClean="0"/>
              <a:t>08/12/2024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9AC0F7-30A6-87BB-80B8-5F2D23B6AA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37ED67-E004-9271-74AB-5B4525E30A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16457D-970E-4613-98AD-6AFA40B5C9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14416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4513FB-EB1E-0253-D7DE-EC9714BD6D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6D5141-EA37-EFB1-CB15-F8FC490139E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7282BBF-DB20-C364-E432-C27D1159468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7803DB2-51EA-F10A-883B-E0D2BA1E66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868D68-AE69-4D54-941C-F6C7B5F883FB}" type="datetimeFigureOut">
              <a:rPr lang="en-GB" smtClean="0"/>
              <a:t>08/12/2024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D9BEE5-BF9B-0BE5-9435-7EE8D37611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EF4A96-EC9E-1DD9-E7C3-09BC894E60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16457D-970E-4613-98AD-6AFA40B5C9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31019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877831-C774-BB21-43F6-B4B2C216C0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4CD7C9-7962-9777-17B1-91FF3AFD55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0F3D97-C3A9-EEF0-668E-4FBDB27FAC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CC1B79D-1CB9-210E-4CCA-0B977513B5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C76F9C-B54E-226B-8F3C-659C94D7E18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BA35273-C8FB-F327-9854-68093B519F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868D68-AE69-4D54-941C-F6C7B5F883FB}" type="datetimeFigureOut">
              <a:rPr lang="en-GB" smtClean="0"/>
              <a:t>08/12/2024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0302E94-3E14-9D64-A86B-01EDEE0969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6C800A5-A90C-96AB-4A05-FC9DD1BE30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16457D-970E-4613-98AD-6AFA40B5C9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72511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4AF9E-6EAC-FCAF-5BFA-BD3B6269CB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E6E33A8-8621-AD18-6794-B1F8DE4FD8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868D68-AE69-4D54-941C-F6C7B5F883FB}" type="datetimeFigureOut">
              <a:rPr lang="en-GB" smtClean="0"/>
              <a:t>08/12/2024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40F805E-65B6-79F0-CC11-1AC18196ED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9368042-1217-03F8-8E0D-0EAD43A4F2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16457D-970E-4613-98AD-6AFA40B5C9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9409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4E9163-1C32-BF44-3BC1-F1F26C4C31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868D68-AE69-4D54-941C-F6C7B5F883FB}" type="datetimeFigureOut">
              <a:rPr lang="en-GB" smtClean="0"/>
              <a:t>08/12/2024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96785AB-CED8-35A2-3D14-5551F4233D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EFEC053-9C7E-0C3E-8842-842233D1A3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16457D-970E-4613-98AD-6AFA40B5C9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65717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E5F171-FAEA-CB57-9129-1DD909F57C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A94267-B90F-C932-54EC-8BC1ECA76C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ED619A-A327-314E-A138-634D55C4ABE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41DD86-A7DA-FA02-8922-FB832D3F6E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868D68-AE69-4D54-941C-F6C7B5F883FB}" type="datetimeFigureOut">
              <a:rPr lang="en-GB" smtClean="0"/>
              <a:t>08/12/2024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4A91510-A2C0-A9F8-B100-D55B591BD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E8C8B9-3E33-B6F3-627B-E1E965C9FA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16457D-970E-4613-98AD-6AFA40B5C9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33315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C8F42E-4025-B6FF-2E9B-D9BC7E2F81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564575D-7472-6AD3-15C1-085C9CAAC2B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BC36910-F1AF-DFAD-A51D-DC3C9DD36A2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001B3A-50C4-9CFD-8363-47C94AB707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868D68-AE69-4D54-941C-F6C7B5F883FB}" type="datetimeFigureOut">
              <a:rPr lang="en-GB" smtClean="0"/>
              <a:t>08/12/2024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B9AD0EC-DE4C-5037-A129-477EDE51C9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64E3B7E-A053-F901-347B-C8437FF290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16457D-970E-4613-98AD-6AFA40B5C9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85609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7BB48E-943C-E8D9-B797-C79C0E13C8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5ED18E-33A0-F22A-3FAE-CC9C0C16238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04D74F-0ADF-37E2-8483-03A902BFCE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868D68-AE69-4D54-941C-F6C7B5F883FB}" type="datetimeFigureOut">
              <a:rPr lang="en-GB" smtClean="0"/>
              <a:t>08/12/2024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000DCE-6F6D-57E1-77BC-7F2D80BD7F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586E26-8E23-A263-F39B-0B382AB4B7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16457D-970E-4613-98AD-6AFA40B5C9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77849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B6BCAE7-28AC-DD1A-F363-8FAAF59A453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9704429-546C-05F8-EC1B-3D57F5D3B9B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0EEAA8-CEC0-700F-919C-350121D692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868D68-AE69-4D54-941C-F6C7B5F883FB}" type="datetimeFigureOut">
              <a:rPr lang="en-GB" smtClean="0"/>
              <a:t>08/12/2024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790559-0E7C-9986-D409-69ADB28914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475426-1875-26F4-B33F-3CCC309FFE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16457D-970E-4613-98AD-6AFA40B5C9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50856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1C7E262-0CC7-047D-B0A9-2F099CB4BB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8D39E6-7311-D576-89F3-775D4022C4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E039E-8CB7-EF20-86F5-EB886989EDC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868D68-AE69-4D54-941C-F6C7B5F883FB}" type="datetimeFigureOut">
              <a:rPr lang="en-GB" smtClean="0"/>
              <a:t>08/12/2024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BBFA8A-2707-E6F3-DCD7-F9D77F4A5FA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B1C73D-225A-E227-1988-35785FC8494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616457D-970E-4613-98AD-6AFA40B5C9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50736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usiness-money.com/announcements/cross-cultural-negotiations-winning-strategies-for-international-business-deals/" TargetMode="External"/><Relationship Id="rId2" Type="http://schemas.openxmlformats.org/officeDocument/2006/relationships/hyperlink" Target="https://www.afsusa.org/countries/china/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countrynavigator.com/blog/what-are-the-differences-between-high-context-and-low-context-cultures#:~:text=High%20context%20cultures%20have%20a,and%20communication%20styles%20is%20necessary" TargetMode="External"/><Relationship Id="rId4" Type="http://schemas.openxmlformats.org/officeDocument/2006/relationships/hyperlink" Target="https://changingminds.org/explanations/culture/hall_culture.htm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pressbooks.howardcc.edu/soci101/chapter/3-2-the-elements-of-culture/" TargetMode="External"/><Relationship Id="rId7" Type="http://schemas.openxmlformats.org/officeDocument/2006/relationships/hyperlink" Target="https://mediate.com/cross-cultural-awareness-international-arbitration/#:~:text=Cross%2Dcultural%20awareness%2C%20also%20known,and%20communicating%20effectively%20across%20cultures" TargetMode="External"/><Relationship Id="rId2" Type="http://schemas.openxmlformats.org/officeDocument/2006/relationships/hyperlink" Target="https://drloganconsulting.medium.com/understanding-the-10-cultural-universals-488ea3396a90#:~:text=There%20are%2010%20basic%20elements,your%20own%20or%20different%20cultures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airswift.com/blog/importance-of-cultural-awareness" TargetMode="External"/><Relationship Id="rId5" Type="http://schemas.openxmlformats.org/officeDocument/2006/relationships/hyperlink" Target="https://culturalatlas.sbs.com.au/chinese-culture/chinese-culture-etiquette" TargetMode="External"/><Relationship Id="rId4" Type="http://schemas.openxmlformats.org/officeDocument/2006/relationships/hyperlink" Target="https://culturalatlas.sbs.com.au/chinese-culture/chinese-culture-core-concept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0157D2D3-5C61-0FF2-6BFB-B2AAE2A42D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3999" y="5012353"/>
            <a:ext cx="9144000" cy="1655762"/>
          </a:xfrm>
        </p:spPr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Business Communications (LCBB6001)</a:t>
            </a:r>
          </a:p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Student: Marieta Marinova (2217644)</a:t>
            </a:r>
          </a:p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Lecturer: Dr </a:t>
            </a:r>
            <a:r>
              <a:rPr lang="en-GB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Rexon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Nting</a:t>
            </a: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5" name="Picture 4" descr="A black text on a white background&#10;&#10;Description automatically generated">
            <a:extLst>
              <a:ext uri="{FF2B5EF4-FFF2-40B4-BE49-F238E27FC236}">
                <a16:creationId xmlns:a16="http://schemas.microsoft.com/office/drawing/2014/main" id="{2AB94498-60A5-2198-52BD-8920664F1C3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478" y="189885"/>
            <a:ext cx="3973826" cy="165576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B92B9AF-0497-119A-D179-FEFA5A7075F2}"/>
              </a:ext>
            </a:extLst>
          </p:cNvPr>
          <p:cNvSpPr txBox="1"/>
          <p:nvPr/>
        </p:nvSpPr>
        <p:spPr>
          <a:xfrm>
            <a:off x="4102505" y="2413337"/>
            <a:ext cx="398698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Presentation</a:t>
            </a:r>
          </a:p>
        </p:txBody>
      </p:sp>
    </p:spTree>
    <p:extLst>
      <p:ext uri="{BB962C8B-B14F-4D97-AF65-F5344CB8AC3E}">
        <p14:creationId xmlns:p14="http://schemas.microsoft.com/office/powerpoint/2010/main" val="6938303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8E2AED5-3593-C262-16C6-EF2309EBC64F}"/>
              </a:ext>
            </a:extLst>
          </p:cNvPr>
          <p:cNvSpPr txBox="1"/>
          <p:nvPr/>
        </p:nvSpPr>
        <p:spPr>
          <a:xfrm>
            <a:off x="1371597" y="348865"/>
            <a:ext cx="10044023" cy="87772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600" kern="1200" dirty="0">
                <a:solidFill>
                  <a:srgbClr val="FFFFFF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Introduction</a:t>
            </a:r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BC1D7244-7463-4FBB-483C-BCFFEF71567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89180919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78598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B5B423A-57CC-4C58-AA26-8E2E862B0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5217023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B9C8E67-EA42-4EE2-CC8D-174FCE0F39D3}"/>
              </a:ext>
            </a:extLst>
          </p:cNvPr>
          <p:cNvSpPr txBox="1"/>
          <p:nvPr/>
        </p:nvSpPr>
        <p:spPr>
          <a:xfrm>
            <a:off x="6422790" y="6019771"/>
            <a:ext cx="405089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(Medium, 2020), (Pressbook, 2024) </a:t>
            </a:r>
          </a:p>
        </p:txBody>
      </p:sp>
      <p:graphicFrame>
        <p:nvGraphicFramePr>
          <p:cNvPr id="5" name="TextBox 1">
            <a:extLst>
              <a:ext uri="{FF2B5EF4-FFF2-40B4-BE49-F238E27FC236}">
                <a16:creationId xmlns:a16="http://schemas.microsoft.com/office/drawing/2014/main" id="{4980B23E-5C2C-E6EA-CD61-4B6213C0B76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78838112"/>
              </p:ext>
            </p:extLst>
          </p:nvPr>
        </p:nvGraphicFramePr>
        <p:xfrm>
          <a:off x="5542672" y="541606"/>
          <a:ext cx="5811128" cy="56782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740692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B5B423A-57CC-4C58-AA26-8E2E862B0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5217023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4AAC3C1-216C-6563-B815-F6D22063F841}"/>
              </a:ext>
            </a:extLst>
          </p:cNvPr>
          <p:cNvSpPr txBox="1"/>
          <p:nvPr/>
        </p:nvSpPr>
        <p:spPr>
          <a:xfrm>
            <a:off x="838200" y="673770"/>
            <a:ext cx="3220329" cy="202722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The Context Theory of Edward T. Hall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B3218C3-642E-0589-8852-BFF8A1BFB3C6}"/>
              </a:ext>
            </a:extLst>
          </p:cNvPr>
          <p:cNvSpPr txBox="1"/>
          <p:nvPr/>
        </p:nvSpPr>
        <p:spPr>
          <a:xfrm>
            <a:off x="491613" y="5979520"/>
            <a:ext cx="302833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(Country Navigator, 2024),</a:t>
            </a:r>
            <a:endParaRPr lang="en-GB" sz="20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3F6A58A-173A-9CDD-03B1-E249FCE1CA1E}"/>
              </a:ext>
            </a:extLst>
          </p:cNvPr>
          <p:cNvSpPr txBox="1"/>
          <p:nvPr/>
        </p:nvSpPr>
        <p:spPr>
          <a:xfrm>
            <a:off x="3411793" y="5971195"/>
            <a:ext cx="344129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(Changing Minds, 2024)</a:t>
            </a:r>
            <a:endParaRPr lang="en-GB" sz="20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8" name="TextBox 3">
            <a:extLst>
              <a:ext uri="{FF2B5EF4-FFF2-40B4-BE49-F238E27FC236}">
                <a16:creationId xmlns:a16="http://schemas.microsoft.com/office/drawing/2014/main" id="{9BAABF94-607D-7D43-3AED-4D3C11B363C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63804816"/>
              </p:ext>
            </p:extLst>
          </p:nvPr>
        </p:nvGraphicFramePr>
        <p:xfrm>
          <a:off x="5542672" y="541606"/>
          <a:ext cx="5811128" cy="56782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293149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CF96E62-FFBD-9716-107B-9682359F74F1}"/>
              </a:ext>
            </a:extLst>
          </p:cNvPr>
          <p:cNvSpPr txBox="1"/>
          <p:nvPr/>
        </p:nvSpPr>
        <p:spPr>
          <a:xfrm>
            <a:off x="1944329" y="471948"/>
            <a:ext cx="830334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importance of cultural awareness and adaption in business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63FB296-6E04-834C-F606-BA5CDF7B16B7}"/>
              </a:ext>
            </a:extLst>
          </p:cNvPr>
          <p:cNvSpPr txBox="1"/>
          <p:nvPr/>
        </p:nvSpPr>
        <p:spPr>
          <a:xfrm>
            <a:off x="1337187" y="6016923"/>
            <a:ext cx="154366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Seah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2024)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A97A929-2A76-4008-0A41-CE9FF497D5B0}"/>
              </a:ext>
            </a:extLst>
          </p:cNvPr>
          <p:cNvSpPr txBox="1"/>
          <p:nvPr/>
        </p:nvSpPr>
        <p:spPr>
          <a:xfrm>
            <a:off x="2880852" y="6016923"/>
            <a:ext cx="22810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(Timken, 2024)</a:t>
            </a:r>
          </a:p>
        </p:txBody>
      </p:sp>
      <p:pic>
        <p:nvPicPr>
          <p:cNvPr id="8" name="Picture 7" descr="A group of hands together&#10;&#10;Description automatically generated">
            <a:extLst>
              <a:ext uri="{FF2B5EF4-FFF2-40B4-BE49-F238E27FC236}">
                <a16:creationId xmlns:a16="http://schemas.microsoft.com/office/drawing/2014/main" id="{EC5EBFA3-43A4-B284-31A2-771370D2A70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23675" y="1818968"/>
            <a:ext cx="5174946" cy="437042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graphicFrame>
        <p:nvGraphicFramePr>
          <p:cNvPr id="10" name="TextBox 3">
            <a:extLst>
              <a:ext uri="{FF2B5EF4-FFF2-40B4-BE49-F238E27FC236}">
                <a16:creationId xmlns:a16="http://schemas.microsoft.com/office/drawing/2014/main" id="{0C93AC76-7E95-B010-2C31-2CB60BD545F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7580675"/>
              </p:ext>
            </p:extLst>
          </p:nvPr>
        </p:nvGraphicFramePr>
        <p:xfrm>
          <a:off x="334296" y="1828800"/>
          <a:ext cx="6312310" cy="39703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C53C595F-F9B9-44B4-3F7B-C73ACF5C78B9}"/>
              </a:ext>
            </a:extLst>
          </p:cNvPr>
          <p:cNvSpPr txBox="1"/>
          <p:nvPr/>
        </p:nvSpPr>
        <p:spPr>
          <a:xfrm>
            <a:off x="8327923" y="6386052"/>
            <a:ext cx="2458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(Koeth,2021)</a:t>
            </a:r>
          </a:p>
        </p:txBody>
      </p:sp>
    </p:spTree>
    <p:extLst>
      <p:ext uri="{BB962C8B-B14F-4D97-AF65-F5344CB8AC3E}">
        <p14:creationId xmlns:p14="http://schemas.microsoft.com/office/powerpoint/2010/main" val="18716228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82FA19F-BABC-395A-7017-B3B694DC75B5}"/>
              </a:ext>
            </a:extLst>
          </p:cNvPr>
          <p:cNvSpPr txBox="1"/>
          <p:nvPr/>
        </p:nvSpPr>
        <p:spPr>
          <a:xfrm>
            <a:off x="2782529" y="235993"/>
            <a:ext cx="66269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Chinese Culture and Etiquette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E280AA0-CAE2-7201-751A-E1678CADA780}"/>
              </a:ext>
            </a:extLst>
          </p:cNvPr>
          <p:cNvSpPr txBox="1"/>
          <p:nvPr/>
        </p:nvSpPr>
        <p:spPr>
          <a:xfrm>
            <a:off x="2261419" y="6169120"/>
            <a:ext cx="310699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Scroope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en-GB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Evason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2017)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7160904-6770-3C8B-097C-DC152F66A88A}"/>
              </a:ext>
            </a:extLst>
          </p:cNvPr>
          <p:cNvSpPr txBox="1"/>
          <p:nvPr/>
        </p:nvSpPr>
        <p:spPr>
          <a:xfrm>
            <a:off x="5368413" y="6169120"/>
            <a:ext cx="207460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(AFS-USA, 2024)</a:t>
            </a:r>
          </a:p>
        </p:txBody>
      </p:sp>
      <p:graphicFrame>
        <p:nvGraphicFramePr>
          <p:cNvPr id="8" name="TextBox 3">
            <a:extLst>
              <a:ext uri="{FF2B5EF4-FFF2-40B4-BE49-F238E27FC236}">
                <a16:creationId xmlns:a16="http://schemas.microsoft.com/office/drawing/2014/main" id="{7CD54C5C-9DD2-BC88-56E3-50E3BC0DEB7D}"/>
              </a:ext>
            </a:extLst>
          </p:cNvPr>
          <p:cNvGraphicFramePr/>
          <p:nvPr/>
        </p:nvGraphicFramePr>
        <p:xfrm>
          <a:off x="304799" y="943879"/>
          <a:ext cx="8622890" cy="53245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616913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9481991-ED91-E973-94DB-8AA9211CF9D3}"/>
              </a:ext>
            </a:extLst>
          </p:cNvPr>
          <p:cNvSpPr txBox="1"/>
          <p:nvPr/>
        </p:nvSpPr>
        <p:spPr>
          <a:xfrm>
            <a:off x="183196" y="-72531"/>
            <a:ext cx="7014017" cy="16245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700" dirty="0">
                <a:latin typeface="+mj-lt"/>
                <a:ea typeface="+mj-ea"/>
                <a:cs typeface="+mj-cs"/>
              </a:rPr>
              <a:t>Strategy for Successful Agreement</a:t>
            </a:r>
          </a:p>
        </p:txBody>
      </p:sp>
      <p:pic>
        <p:nvPicPr>
          <p:cNvPr id="19" name="Picture 18" descr="People shaking hands">
            <a:extLst>
              <a:ext uri="{FF2B5EF4-FFF2-40B4-BE49-F238E27FC236}">
                <a16:creationId xmlns:a16="http://schemas.microsoft.com/office/drawing/2014/main" id="{45F7E793-4E9F-5492-2925-86B501B427B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800" r="22459"/>
          <a:stretch/>
        </p:blipFill>
        <p:spPr>
          <a:xfrm>
            <a:off x="6783294" y="1"/>
            <a:ext cx="5415531" cy="6858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933A4F0-2F61-C449-C0B6-32D03ABEA5DF}"/>
              </a:ext>
            </a:extLst>
          </p:cNvPr>
          <p:cNvSpPr txBox="1"/>
          <p:nvPr/>
        </p:nvSpPr>
        <p:spPr>
          <a:xfrm>
            <a:off x="1435510" y="6113959"/>
            <a:ext cx="309716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(Business Money, 2024)</a:t>
            </a:r>
          </a:p>
        </p:txBody>
      </p:sp>
      <p:graphicFrame>
        <p:nvGraphicFramePr>
          <p:cNvPr id="21" name="TextBox 17">
            <a:extLst>
              <a:ext uri="{FF2B5EF4-FFF2-40B4-BE49-F238E27FC236}">
                <a16:creationId xmlns:a16="http://schemas.microsoft.com/office/drawing/2014/main" id="{8A3477CE-3B2C-DBFF-CF86-5A8B8D69F30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03534302"/>
              </p:ext>
            </p:extLst>
          </p:nvPr>
        </p:nvGraphicFramePr>
        <p:xfrm>
          <a:off x="151340" y="1728970"/>
          <a:ext cx="6803922" cy="42180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570659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" name="Rectangle 54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Pen placed on top of a signature line">
            <a:extLst>
              <a:ext uri="{FF2B5EF4-FFF2-40B4-BE49-F238E27FC236}">
                <a16:creationId xmlns:a16="http://schemas.microsoft.com/office/drawing/2014/main" id="{36D808E8-8E91-91AC-2986-736F431345A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298" b="909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57" name="Rectangle 56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3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B18DD16-E4A1-D2DC-C139-FA488C2FA06C}"/>
              </a:ext>
            </a:extLst>
          </p:cNvPr>
          <p:cNvSpPr txBox="1"/>
          <p:nvPr/>
        </p:nvSpPr>
        <p:spPr>
          <a:xfrm>
            <a:off x="271152" y="669257"/>
            <a:ext cx="9547762" cy="38959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9600" dirty="0">
                <a:solidFill>
                  <a:schemeClr val="bg1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Conclusion</a:t>
            </a:r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406106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1ED6F87-58AC-A4BC-8D49-C80B08963DBC}"/>
              </a:ext>
            </a:extLst>
          </p:cNvPr>
          <p:cNvSpPr txBox="1"/>
          <p:nvPr/>
        </p:nvSpPr>
        <p:spPr>
          <a:xfrm>
            <a:off x="5201264" y="226141"/>
            <a:ext cx="205494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A948D5A-C240-6BCA-382D-5C0DA85565DA}"/>
              </a:ext>
            </a:extLst>
          </p:cNvPr>
          <p:cNvSpPr txBox="1"/>
          <p:nvPr/>
        </p:nvSpPr>
        <p:spPr>
          <a:xfrm>
            <a:off x="383457" y="999548"/>
            <a:ext cx="11425084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AFS-USA (2024) China-Where thousands of years of tradition merge with the future. Available at: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https://www.afsusa.org/countries/china/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10</a:t>
            </a:r>
            <a:r>
              <a:rPr lang="en-GB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December 2024).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Business Money (2024)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Cross-cultural negotiations: Winning strategies for international business deals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https://www.business-money.com/announcements/cross-cultural-negotiations-winning-strategies-for-international-business-deals/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10</a:t>
            </a:r>
            <a:r>
              <a:rPr lang="en-GB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December 2024).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Changing Minds (2024)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Hall's cultural factors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https://changingminds.org/explanations/culture/hall_culture.htm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10</a:t>
            </a:r>
            <a:r>
              <a:rPr lang="en-GB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December 2024).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Country Navigator (2024)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are the differences between high context and low context cultures?.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https://www.countrynavigator.com/blog/what-are-the-differences-between-high-context-and-low-context-cultures#:~:text=High%20context%20cultures%20have%20a,and%20communication%20styles%20is%20necessary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(Accessed: 10</a:t>
            </a:r>
            <a:r>
              <a:rPr lang="en-GB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December 2024).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Koeth, D. (2021)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Teaching Kids Cultural Awareness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at:https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://www.northeastohioparent.com/magazine/teaching-kids-cultural-awareness/ (Accessed: 10</a:t>
            </a:r>
            <a:r>
              <a:rPr lang="en-GB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December 2024). 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88843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B038253-7753-C1CD-1254-C66F1ABB1A4F}"/>
              </a:ext>
            </a:extLst>
          </p:cNvPr>
          <p:cNvSpPr txBox="1"/>
          <p:nvPr/>
        </p:nvSpPr>
        <p:spPr>
          <a:xfrm>
            <a:off x="344129" y="855406"/>
            <a:ext cx="11710220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Medium (2020) </a:t>
            </a:r>
            <a:r>
              <a:rPr kumimoji="0" lang="en-GB" sz="1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Understanding the 10 Cultural Universals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. Available at: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hlinkClick r:id="rId2"/>
              </a:rPr>
              <a:t>https://drloganconsulting.medium.com/understanding-the-10-cultural-universals-488ea3396a90#:~:text=There%20are%2010%20basic%20elements,your%20own%20or%20different%20cultures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. (Accessed: 10</a:t>
            </a:r>
            <a:r>
              <a:rPr kumimoji="0" lang="en-GB" sz="1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th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December 2024).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Pressbook (2024)</a:t>
            </a:r>
            <a:r>
              <a:rPr kumimoji="0" lang="en-GB" sz="1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The Elements of Culture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. Available at: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hlinkClick r:id="rId3"/>
              </a:rPr>
              <a:t>https://pressbooks.howardcc.edu/soci101/chapter/3-2-the-elements-of-culture/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(Accessed: 10</a:t>
            </a:r>
            <a:r>
              <a:rPr kumimoji="0" lang="en-GB" sz="1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th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December 2024).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Scroope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, C. and </a:t>
            </a: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Evason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, N. (2017) ‘Chinese Culture-Core Concepts’, </a:t>
            </a:r>
            <a:r>
              <a:rPr kumimoji="0" lang="en-GB" sz="1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Cultural Atlas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, n.d. Available at: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hlinkClick r:id="rId4"/>
              </a:rPr>
              <a:t>https://culturalatlas.sbs.com.au/chinese-culture/chinese-culture-core-concepts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(Accessed: 10</a:t>
            </a:r>
            <a:r>
              <a:rPr kumimoji="0" lang="en-GB" sz="1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th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December 2024).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Scroope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, C. and </a:t>
            </a: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Evason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, N. (2017) ‘Chinese Culture-Etiquette’, </a:t>
            </a:r>
            <a:r>
              <a:rPr kumimoji="0" lang="en-GB" sz="1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Cultural Atlas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, n.d. Available at: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hlinkClick r:id="rId5"/>
              </a:rPr>
              <a:t>https://culturalatlas.sbs.com.au/chinese-culture/chinese-culture-etiquette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(Accessed: 10</a:t>
            </a:r>
            <a:r>
              <a:rPr kumimoji="0" lang="en-GB" sz="1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th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December 2024).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Seah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, L. (2024) ‘The importance of cultural awareness in international business’, </a:t>
            </a: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Airswift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[blog]. 13 November. Available at: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hlinkClick r:id="rId6"/>
              </a:rPr>
              <a:t>https://www.airswift.com/blog/importance-of-cultural-awareness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(Accessed: 10 December 2024).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Tomken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, N. (2024) ‘Cross-Cultural Awareness – International Arbitration – AI Podcast Added’, Mediate, 21</a:t>
            </a:r>
            <a:r>
              <a:rPr kumimoji="0" lang="en-GB" sz="1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st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July. Available at: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hlinkClick r:id="rId7"/>
              </a:rPr>
              <a:t>https://mediate.com/cross-cultural-awareness-international-arbitration/#:~:text=Cross%2Dcultural%20awareness%2C%20also%20known,and%20communicating%20effectively%20across%20cultures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. (Accessed: 10</a:t>
            </a:r>
            <a:r>
              <a:rPr kumimoji="0" lang="en-GB" sz="1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th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December 2024).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089386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EEA2F366178047808FA03462A57F61" ma:contentTypeVersion="9" ma:contentTypeDescription="Create a new document." ma:contentTypeScope="" ma:versionID="5d4d6e42d2689f4fdd8bb017b01ffb62">
  <xsd:schema xmlns:xsd="http://www.w3.org/2001/XMLSchema" xmlns:xs="http://www.w3.org/2001/XMLSchema" xmlns:p="http://schemas.microsoft.com/office/2006/metadata/properties" xmlns:ns3="da3f2772-8f1e-4acb-bd98-3a0ee892f48a" xmlns:ns4="0cb976d4-72d8-43fd-a100-21d54766e958" targetNamespace="http://schemas.microsoft.com/office/2006/metadata/properties" ma:root="true" ma:fieldsID="f4c21533b32c7faf134a28e253a3fd94" ns3:_="" ns4:_="">
    <xsd:import namespace="da3f2772-8f1e-4acb-bd98-3a0ee892f48a"/>
    <xsd:import namespace="0cb976d4-72d8-43fd-a100-21d54766e95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4:SharedWithUsers" minOccurs="0"/>
                <xsd:element ref="ns4:SharedWithDetails" minOccurs="0"/>
                <xsd:element ref="ns4:SharingHintHash" minOccurs="0"/>
                <xsd:element ref="ns3:_activity" minOccurs="0"/>
                <xsd:element ref="ns3:MediaServiceObjectDetectorVersions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a3f2772-8f1e-4acb-bd98-3a0ee892f48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4" nillable="true" ma:displayName="_activity" ma:hidden="true" ma:internalName="_activity">
      <xsd:simpleType>
        <xsd:restriction base="dms:Note"/>
      </xsd:simpleType>
    </xsd:element>
    <xsd:element name="MediaServiceObjectDetectorVersions" ma:index="1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cb976d4-72d8-43fd-a100-21d54766e958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3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a3f2772-8f1e-4acb-bd98-3a0ee892f48a" xsi:nil="true"/>
  </documentManagement>
</p:properties>
</file>

<file path=customXml/itemProps1.xml><?xml version="1.0" encoding="utf-8"?>
<ds:datastoreItem xmlns:ds="http://schemas.openxmlformats.org/officeDocument/2006/customXml" ds:itemID="{8B85BA51-0C97-467D-B7B6-066BB40C0A2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a3f2772-8f1e-4acb-bd98-3a0ee892f48a"/>
    <ds:schemaRef ds:uri="0cb976d4-72d8-43fd-a100-21d54766e9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9E741C7-7387-4F36-B178-B2B4F2EAA0E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6B18572-CB4C-4820-9817-D5A5A4AC91D1}">
  <ds:schemaRefs>
    <ds:schemaRef ds:uri="http://schemas.microsoft.com/office/2006/metadata/properties"/>
    <ds:schemaRef ds:uri="http://schemas.microsoft.com/office/2006/documentManagement/types"/>
    <ds:schemaRef ds:uri="http://purl.org/dc/elements/1.1/"/>
    <ds:schemaRef ds:uri="http://www.w3.org/XML/1998/namespace"/>
    <ds:schemaRef ds:uri="http://schemas.microsoft.com/office/infopath/2007/PartnerControls"/>
    <ds:schemaRef ds:uri="http://purl.org/dc/dcmitype/"/>
    <ds:schemaRef ds:uri="0cb976d4-72d8-43fd-a100-21d54766e958"/>
    <ds:schemaRef ds:uri="da3f2772-8f1e-4acb-bd98-3a0ee892f48a"/>
    <ds:schemaRef ds:uri="http://schemas.openxmlformats.org/package/2006/metadata/core-properties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2753</TotalTime>
  <Words>735</Words>
  <Application>Microsoft Office PowerPoint</Application>
  <PresentationFormat>Widescreen</PresentationFormat>
  <Paragraphs>71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Aptos</vt:lpstr>
      <vt:lpstr>Aptos Display</vt:lpstr>
      <vt:lpstr>Arial</vt:lpstr>
      <vt:lpstr>Calibri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Marieta Marinova (2217644)</dc:creator>
  <cp:lastModifiedBy>Marieta Marinova (2217644)</cp:lastModifiedBy>
  <cp:revision>2</cp:revision>
  <dcterms:created xsi:type="dcterms:W3CDTF">2024-12-08T21:09:47Z</dcterms:created>
  <dcterms:modified xsi:type="dcterms:W3CDTF">2024-12-10T19:03:13Z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0x01010060EEA2F366178047808FA03462A57F61</vt:lpwstr>
  </property>
</Properties>
</file>