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5"/>
  </p:notesMasterIdLst>
  <p:handoutMasterIdLst>
    <p:handoutMasterId r:id="rId16"/>
  </p:handoutMasterIdLst>
  <p:sldIdLst>
    <p:sldId id="275" r:id="rId5"/>
    <p:sldId id="259" r:id="rId6"/>
    <p:sldId id="280" r:id="rId7"/>
    <p:sldId id="276" r:id="rId8"/>
    <p:sldId id="277" r:id="rId9"/>
    <p:sldId id="278" r:id="rId10"/>
    <p:sldId id="264" r:id="rId11"/>
    <p:sldId id="265" r:id="rId12"/>
    <p:sldId id="279"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B55D70-6545-BB46-8FB8-C0DF53B12CA5}" v="334" dt="2022-02-27T14:46:54.622"/>
    <p1510:client id="{E443DEA2-2D17-A85E-C801-7F5476F6E66C}" v="2" dt="2022-02-27T14:59:04.9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oan Man" userId="a6b3b294-629f-48ab-9dac-4c10b4da3171" providerId="ADAL" clId="{AFB55D70-6545-BB46-8FB8-C0DF53B12CA5}"/>
    <pc:docChg chg="undo custSel modSld">
      <pc:chgData name="Ioan Man" userId="a6b3b294-629f-48ab-9dac-4c10b4da3171" providerId="ADAL" clId="{AFB55D70-6545-BB46-8FB8-C0DF53B12CA5}" dt="2022-02-27T14:46:54.622" v="731" actId="478"/>
      <pc:docMkLst>
        <pc:docMk/>
      </pc:docMkLst>
      <pc:sldChg chg="addSp delSp modSp">
        <pc:chgData name="Ioan Man" userId="a6b3b294-629f-48ab-9dac-4c10b4da3171" providerId="ADAL" clId="{AFB55D70-6545-BB46-8FB8-C0DF53B12CA5}" dt="2022-02-27T14:46:41.880" v="730" actId="20577"/>
        <pc:sldMkLst>
          <pc:docMk/>
          <pc:sldMk cId="1861135279" sldId="264"/>
        </pc:sldMkLst>
        <pc:spChg chg="add del mod">
          <ac:chgData name="Ioan Man" userId="a6b3b294-629f-48ab-9dac-4c10b4da3171" providerId="ADAL" clId="{AFB55D70-6545-BB46-8FB8-C0DF53B12CA5}" dt="2022-02-27T14:40:20.059" v="447" actId="478"/>
          <ac:spMkLst>
            <pc:docMk/>
            <pc:sldMk cId="1861135279" sldId="264"/>
            <ac:spMk id="7" creationId="{B5E22CC2-23AA-AE4E-A9E6-E3F28595F856}"/>
          </ac:spMkLst>
        </pc:spChg>
        <pc:spChg chg="mod">
          <ac:chgData name="Ioan Man" userId="a6b3b294-629f-48ab-9dac-4c10b4da3171" providerId="ADAL" clId="{AFB55D70-6545-BB46-8FB8-C0DF53B12CA5}" dt="2022-02-27T14:46:41.880" v="730" actId="20577"/>
          <ac:spMkLst>
            <pc:docMk/>
            <pc:sldMk cId="1861135279" sldId="264"/>
            <ac:spMk id="10" creationId="{87B7171D-4AC7-AA46-A1B2-0BB8C1FD85BD}"/>
          </ac:spMkLst>
        </pc:spChg>
        <pc:graphicFrameChg chg="del mod modGraphic">
          <ac:chgData name="Ioan Man" userId="a6b3b294-629f-48ab-9dac-4c10b4da3171" providerId="ADAL" clId="{AFB55D70-6545-BB46-8FB8-C0DF53B12CA5}" dt="2022-02-27T14:39:57.132" v="445" actId="478"/>
          <ac:graphicFrameMkLst>
            <pc:docMk/>
            <pc:sldMk cId="1861135279" sldId="264"/>
            <ac:graphicFrameMk id="4" creationId="{DD214819-01AC-4DE0-914D-066A6EE1F56E}"/>
          </ac:graphicFrameMkLst>
        </pc:graphicFrameChg>
      </pc:sldChg>
      <pc:sldChg chg="modSp">
        <pc:chgData name="Ioan Man" userId="a6b3b294-629f-48ab-9dac-4c10b4da3171" providerId="ADAL" clId="{AFB55D70-6545-BB46-8FB8-C0DF53B12CA5}" dt="2022-02-27T14:16:45.638" v="352" actId="20577"/>
        <pc:sldMkLst>
          <pc:docMk/>
          <pc:sldMk cId="2443991474" sldId="265"/>
        </pc:sldMkLst>
        <pc:spChg chg="mod">
          <ac:chgData name="Ioan Man" userId="a6b3b294-629f-48ab-9dac-4c10b4da3171" providerId="ADAL" clId="{AFB55D70-6545-BB46-8FB8-C0DF53B12CA5}" dt="2022-02-27T14:16:45.638" v="352" actId="20577"/>
          <ac:spMkLst>
            <pc:docMk/>
            <pc:sldMk cId="2443991474" sldId="265"/>
            <ac:spMk id="4" creationId="{330F91B0-5553-A747-816A-CA975992576C}"/>
          </ac:spMkLst>
        </pc:spChg>
      </pc:sldChg>
      <pc:sldChg chg="delSp">
        <pc:chgData name="Ioan Man" userId="a6b3b294-629f-48ab-9dac-4c10b4da3171" providerId="ADAL" clId="{AFB55D70-6545-BB46-8FB8-C0DF53B12CA5}" dt="2022-02-27T14:46:54.622" v="731" actId="478"/>
        <pc:sldMkLst>
          <pc:docMk/>
          <pc:sldMk cId="2023369568" sldId="276"/>
        </pc:sldMkLst>
        <pc:spChg chg="del">
          <ac:chgData name="Ioan Man" userId="a6b3b294-629f-48ab-9dac-4c10b4da3171" providerId="ADAL" clId="{AFB55D70-6545-BB46-8FB8-C0DF53B12CA5}" dt="2022-02-27T14:46:54.622" v="731" actId="478"/>
          <ac:spMkLst>
            <pc:docMk/>
            <pc:sldMk cId="2023369568" sldId="276"/>
            <ac:spMk id="4" creationId="{6F174954-F7B0-1343-ABF0-10B3203F4D3F}"/>
          </ac:spMkLst>
        </pc:spChg>
      </pc:sldChg>
    </pc:docChg>
  </pc:docChgLst>
  <pc:docChgLst>
    <pc:chgData name="Sancia Taylor (2107199)" userId="S::2107199@student.uwtsd.ac.uk::72ad6913-4b75-4987-8d90-57abb5305f1c" providerId="AD" clId="Web-{E443DEA2-2D17-A85E-C801-7F5476F6E66C}"/>
    <pc:docChg chg="modSld">
      <pc:chgData name="Sancia Taylor (2107199)" userId="S::2107199@student.uwtsd.ac.uk::72ad6913-4b75-4987-8d90-57abb5305f1c" providerId="AD" clId="Web-{E443DEA2-2D17-A85E-C801-7F5476F6E66C}" dt="2022-02-27T14:59:04.914" v="1" actId="20577"/>
      <pc:docMkLst>
        <pc:docMk/>
      </pc:docMkLst>
      <pc:sldChg chg="modSp">
        <pc:chgData name="Sancia Taylor (2107199)" userId="S::2107199@student.uwtsd.ac.uk::72ad6913-4b75-4987-8d90-57abb5305f1c" providerId="AD" clId="Web-{E443DEA2-2D17-A85E-C801-7F5476F6E66C}" dt="2022-02-27T14:59:04.914" v="1" actId="20577"/>
        <pc:sldMkLst>
          <pc:docMk/>
          <pc:sldMk cId="2023369568" sldId="276"/>
        </pc:sldMkLst>
        <pc:spChg chg="mod">
          <ac:chgData name="Sancia Taylor (2107199)" userId="S::2107199@student.uwtsd.ac.uk::72ad6913-4b75-4987-8d90-57abb5305f1c" providerId="AD" clId="Web-{E443DEA2-2D17-A85E-C801-7F5476F6E66C}" dt="2022-02-27T14:59:04.914" v="1" actId="20577"/>
          <ac:spMkLst>
            <pc:docMk/>
            <pc:sldMk cId="2023369568" sldId="276"/>
            <ac:spMk id="5" creationId="{233D2CFB-468B-0C47-9F75-00404E14478C}"/>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5E892A-0884-4686-B854-DC1FE79D2B1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E8E51415-BA3D-44B7-BB58-7F3EE8460A2E}">
      <dgm:prSet/>
      <dgm:spPr/>
      <dgm:t>
        <a:bodyPr/>
        <a:lstStyle/>
        <a:p>
          <a:r>
            <a:rPr lang="en-GB">
              <a:solidFill>
                <a:schemeClr val="bg1"/>
              </a:solidFill>
              <a:latin typeface="Arial" panose="020B0604020202020204" pitchFamily="34" charset="0"/>
              <a:cs typeface="Arial" panose="020B0604020202020204" pitchFamily="34" charset="0"/>
            </a:rPr>
            <a:t>Rationale/Literature </a:t>
          </a:r>
          <a:endParaRPr lang="en-US">
            <a:solidFill>
              <a:schemeClr val="bg1"/>
            </a:solidFill>
            <a:latin typeface="Arial" panose="020B0604020202020204" pitchFamily="34" charset="0"/>
            <a:cs typeface="Arial" panose="020B0604020202020204" pitchFamily="34" charset="0"/>
          </a:endParaRPr>
        </a:p>
      </dgm:t>
    </dgm:pt>
    <dgm:pt modelId="{853053C1-2B64-4F28-8686-6D300823BD65}" type="parTrans" cxnId="{063F93A4-562D-4328-80EA-62EC080BA027}">
      <dgm:prSet/>
      <dgm:spPr/>
      <dgm:t>
        <a:bodyPr/>
        <a:lstStyle/>
        <a:p>
          <a:endParaRPr lang="en-US"/>
        </a:p>
      </dgm:t>
    </dgm:pt>
    <dgm:pt modelId="{792F110D-B6AD-4BCA-8807-F149434BCBF3}" type="sibTrans" cxnId="{063F93A4-562D-4328-80EA-62EC080BA027}">
      <dgm:prSet/>
      <dgm:spPr/>
      <dgm:t>
        <a:bodyPr/>
        <a:lstStyle/>
        <a:p>
          <a:endParaRPr lang="en-US"/>
        </a:p>
      </dgm:t>
    </dgm:pt>
    <dgm:pt modelId="{321F421C-7BF6-4C92-9025-005743923801}">
      <dgm:prSet/>
      <dgm:spPr/>
      <dgm:t>
        <a:bodyPr/>
        <a:lstStyle/>
        <a:p>
          <a:r>
            <a:rPr lang="en-GB">
              <a:solidFill>
                <a:schemeClr val="bg1"/>
              </a:solidFill>
              <a:latin typeface="Arial" panose="020B0604020202020204" pitchFamily="34" charset="0"/>
              <a:cs typeface="Arial" panose="020B0604020202020204" pitchFamily="34" charset="0"/>
            </a:rPr>
            <a:t>Method</a:t>
          </a:r>
          <a:endParaRPr lang="en-US">
            <a:solidFill>
              <a:schemeClr val="bg1"/>
            </a:solidFill>
            <a:latin typeface="Arial" panose="020B0604020202020204" pitchFamily="34" charset="0"/>
            <a:cs typeface="Arial" panose="020B0604020202020204" pitchFamily="34" charset="0"/>
          </a:endParaRPr>
        </a:p>
      </dgm:t>
    </dgm:pt>
    <dgm:pt modelId="{B3EF7572-8281-47F0-ABE6-C2E21AC012CE}" type="parTrans" cxnId="{0790B87D-ED72-4D32-8149-ACD601E791C6}">
      <dgm:prSet/>
      <dgm:spPr/>
      <dgm:t>
        <a:bodyPr/>
        <a:lstStyle/>
        <a:p>
          <a:endParaRPr lang="en-US"/>
        </a:p>
      </dgm:t>
    </dgm:pt>
    <dgm:pt modelId="{0EEC5986-63CC-4407-8DC2-507DA5827C80}" type="sibTrans" cxnId="{0790B87D-ED72-4D32-8149-ACD601E791C6}">
      <dgm:prSet/>
      <dgm:spPr/>
      <dgm:t>
        <a:bodyPr/>
        <a:lstStyle/>
        <a:p>
          <a:endParaRPr lang="en-US"/>
        </a:p>
      </dgm:t>
    </dgm:pt>
    <dgm:pt modelId="{163EF8ED-2FE5-4015-8A18-A9F2B0C81272}">
      <dgm:prSet/>
      <dgm:spPr/>
      <dgm:t>
        <a:bodyPr/>
        <a:lstStyle/>
        <a:p>
          <a:r>
            <a:rPr lang="en-GB">
              <a:solidFill>
                <a:schemeClr val="bg1"/>
              </a:solidFill>
              <a:latin typeface="Arial" panose="020B0604020202020204" pitchFamily="34" charset="0"/>
              <a:cs typeface="Arial" panose="020B0604020202020204" pitchFamily="34" charset="0"/>
            </a:rPr>
            <a:t>Ethical conisderation</a:t>
          </a:r>
          <a:endParaRPr lang="en-US">
            <a:solidFill>
              <a:schemeClr val="bg1"/>
            </a:solidFill>
            <a:latin typeface="Arial" panose="020B0604020202020204" pitchFamily="34" charset="0"/>
            <a:cs typeface="Arial" panose="020B0604020202020204" pitchFamily="34" charset="0"/>
          </a:endParaRPr>
        </a:p>
      </dgm:t>
    </dgm:pt>
    <dgm:pt modelId="{0EFC4728-D0AF-4FDE-A30A-E3CCAF7EE733}" type="parTrans" cxnId="{A60FF48C-F862-4F84-AD9C-8C2EADDC4215}">
      <dgm:prSet/>
      <dgm:spPr/>
      <dgm:t>
        <a:bodyPr/>
        <a:lstStyle/>
        <a:p>
          <a:endParaRPr lang="en-US"/>
        </a:p>
      </dgm:t>
    </dgm:pt>
    <dgm:pt modelId="{8C86B2C3-0D38-42C1-967C-591AA997C55C}" type="sibTrans" cxnId="{A60FF48C-F862-4F84-AD9C-8C2EADDC4215}">
      <dgm:prSet/>
      <dgm:spPr/>
      <dgm:t>
        <a:bodyPr/>
        <a:lstStyle/>
        <a:p>
          <a:endParaRPr lang="en-US"/>
        </a:p>
      </dgm:t>
    </dgm:pt>
    <dgm:pt modelId="{A882D88D-FDAA-4759-80DA-86D46C944B02}">
      <dgm:prSet/>
      <dgm:spPr/>
      <dgm:t>
        <a:bodyPr/>
        <a:lstStyle/>
        <a:p>
          <a:r>
            <a:rPr lang="en-GB">
              <a:solidFill>
                <a:schemeClr val="bg1"/>
              </a:solidFill>
              <a:latin typeface="Arial" panose="020B0604020202020204" pitchFamily="34" charset="0"/>
              <a:cs typeface="Arial" panose="020B0604020202020204" pitchFamily="34" charset="0"/>
            </a:rPr>
            <a:t>Research timeline </a:t>
          </a:r>
          <a:endParaRPr lang="en-US">
            <a:solidFill>
              <a:schemeClr val="bg1"/>
            </a:solidFill>
            <a:latin typeface="Arial" panose="020B0604020202020204" pitchFamily="34" charset="0"/>
            <a:cs typeface="Arial" panose="020B0604020202020204" pitchFamily="34" charset="0"/>
          </a:endParaRPr>
        </a:p>
      </dgm:t>
    </dgm:pt>
    <dgm:pt modelId="{1F56110F-74AF-45AA-8BE0-EF38DA99975A}" type="parTrans" cxnId="{9ED00DB4-7A36-4B87-8948-93EC9F3432B8}">
      <dgm:prSet/>
      <dgm:spPr/>
      <dgm:t>
        <a:bodyPr/>
        <a:lstStyle/>
        <a:p>
          <a:endParaRPr lang="en-US"/>
        </a:p>
      </dgm:t>
    </dgm:pt>
    <dgm:pt modelId="{3181EA18-4B0C-4D85-823F-9F7AC29E8AEC}" type="sibTrans" cxnId="{9ED00DB4-7A36-4B87-8948-93EC9F3432B8}">
      <dgm:prSet/>
      <dgm:spPr/>
      <dgm:t>
        <a:bodyPr/>
        <a:lstStyle/>
        <a:p>
          <a:endParaRPr lang="en-US"/>
        </a:p>
      </dgm:t>
    </dgm:pt>
    <dgm:pt modelId="{7708263A-8AE1-4D54-97F1-D10EC2F86017}">
      <dgm:prSet/>
      <dgm:spPr/>
      <dgm:t>
        <a:bodyPr/>
        <a:lstStyle/>
        <a:p>
          <a:r>
            <a:rPr lang="en-GB">
              <a:solidFill>
                <a:schemeClr val="bg1"/>
              </a:solidFill>
              <a:latin typeface="Arial" panose="020B0604020202020204" pitchFamily="34" charset="0"/>
              <a:cs typeface="Arial" panose="020B0604020202020204" pitchFamily="34" charset="0"/>
            </a:rPr>
            <a:t>References</a:t>
          </a:r>
          <a:endParaRPr lang="en-US"/>
        </a:p>
      </dgm:t>
    </dgm:pt>
    <dgm:pt modelId="{1E18A402-D210-4EB2-89DD-06A382D3A179}" type="parTrans" cxnId="{DAB7C70B-E2A3-4FFE-B811-C17AD3F4FCFC}">
      <dgm:prSet/>
      <dgm:spPr/>
      <dgm:t>
        <a:bodyPr/>
        <a:lstStyle/>
        <a:p>
          <a:endParaRPr lang="en-US"/>
        </a:p>
      </dgm:t>
    </dgm:pt>
    <dgm:pt modelId="{2EA0D9BD-9439-4717-95AC-3A509998300F}" type="sibTrans" cxnId="{DAB7C70B-E2A3-4FFE-B811-C17AD3F4FCFC}">
      <dgm:prSet/>
      <dgm:spPr/>
      <dgm:t>
        <a:bodyPr/>
        <a:lstStyle/>
        <a:p>
          <a:endParaRPr lang="en-US"/>
        </a:p>
      </dgm:t>
    </dgm:pt>
    <dgm:pt modelId="{989BB0C0-3FBB-419F-85C0-8E663213A4F2}">
      <dgm:prSet/>
      <dgm:spPr/>
      <dgm:t>
        <a:bodyPr/>
        <a:lstStyle/>
        <a:p>
          <a:r>
            <a:rPr lang="en-GB">
              <a:solidFill>
                <a:schemeClr val="bg1"/>
              </a:solidFill>
              <a:latin typeface="Arial" panose="020B0604020202020204" pitchFamily="34" charset="0"/>
              <a:cs typeface="Arial" panose="020B0604020202020204" pitchFamily="34" charset="0"/>
            </a:rPr>
            <a:t>Research Hypothesis</a:t>
          </a:r>
          <a:endParaRPr lang="en-US"/>
        </a:p>
      </dgm:t>
    </dgm:pt>
    <dgm:pt modelId="{DDF0ABCC-2C0E-40B9-935F-9A4DC9955AE9}" type="parTrans" cxnId="{6996C65A-D716-0040-B2D0-B7DF0B389A2E}">
      <dgm:prSet/>
      <dgm:spPr/>
      <dgm:t>
        <a:bodyPr/>
        <a:lstStyle/>
        <a:p>
          <a:endParaRPr lang="en-US"/>
        </a:p>
      </dgm:t>
    </dgm:pt>
    <dgm:pt modelId="{92DFD251-BA98-408E-871C-74326771DF12}" type="sibTrans" cxnId="{6996C65A-D716-0040-B2D0-B7DF0B389A2E}">
      <dgm:prSet/>
      <dgm:spPr/>
      <dgm:t>
        <a:bodyPr/>
        <a:lstStyle/>
        <a:p>
          <a:endParaRPr lang="en-US"/>
        </a:p>
      </dgm:t>
    </dgm:pt>
    <dgm:pt modelId="{971490AB-2FA1-47FA-A963-C1DADC0BEF89}">
      <dgm:prSet/>
      <dgm:spPr/>
      <dgm:t>
        <a:bodyPr/>
        <a:lstStyle/>
        <a:p>
          <a:r>
            <a:rPr lang="en-GB">
              <a:solidFill>
                <a:schemeClr val="bg1"/>
              </a:solidFill>
              <a:latin typeface="Arial" panose="020B0604020202020204" pitchFamily="34" charset="0"/>
              <a:cs typeface="Arial" panose="020B0604020202020204" pitchFamily="34" charset="0"/>
            </a:rPr>
            <a:t>Introduction</a:t>
          </a:r>
          <a:r>
            <a:rPr lang="en-GB"/>
            <a:t> </a:t>
          </a:r>
          <a:endParaRPr lang="en-US"/>
        </a:p>
      </dgm:t>
    </dgm:pt>
    <dgm:pt modelId="{01195849-EC58-49AA-8C3D-1577D1404C45}" type="parTrans" cxnId="{7C7909B4-20F6-4F47-BCBC-7278EAA506A0}">
      <dgm:prSet/>
      <dgm:spPr/>
      <dgm:t>
        <a:bodyPr/>
        <a:lstStyle/>
        <a:p>
          <a:endParaRPr lang="en-US"/>
        </a:p>
      </dgm:t>
    </dgm:pt>
    <dgm:pt modelId="{487E768E-DD38-44AB-8BFB-745BAD6D63FD}" type="sibTrans" cxnId="{7C7909B4-20F6-4F47-BCBC-7278EAA506A0}">
      <dgm:prSet/>
      <dgm:spPr/>
      <dgm:t>
        <a:bodyPr/>
        <a:lstStyle/>
        <a:p>
          <a:endParaRPr lang="en-US"/>
        </a:p>
      </dgm:t>
    </dgm:pt>
    <dgm:pt modelId="{0D750196-3DD7-4D6D-9AF3-5029A8398698}" type="pres">
      <dgm:prSet presAssocID="{2A5E892A-0884-4686-B854-DC1FE79D2B18}" presName="diagram" presStyleCnt="0">
        <dgm:presLayoutVars>
          <dgm:dir/>
          <dgm:resizeHandles val="exact"/>
        </dgm:presLayoutVars>
      </dgm:prSet>
      <dgm:spPr/>
    </dgm:pt>
    <dgm:pt modelId="{731F5644-4A34-4A53-AA84-654308404C4C}" type="pres">
      <dgm:prSet presAssocID="{971490AB-2FA1-47FA-A963-C1DADC0BEF89}" presName="node" presStyleLbl="node1" presStyleIdx="0" presStyleCnt="7">
        <dgm:presLayoutVars>
          <dgm:bulletEnabled val="1"/>
        </dgm:presLayoutVars>
      </dgm:prSet>
      <dgm:spPr/>
    </dgm:pt>
    <dgm:pt modelId="{A55F6C39-A8C9-4577-BC6B-39D8D989ECE7}" type="pres">
      <dgm:prSet presAssocID="{487E768E-DD38-44AB-8BFB-745BAD6D63FD}" presName="sibTrans" presStyleCnt="0"/>
      <dgm:spPr/>
    </dgm:pt>
    <dgm:pt modelId="{A71FD428-07A8-462D-9F50-6C19A28CFEFC}" type="pres">
      <dgm:prSet presAssocID="{E8E51415-BA3D-44B7-BB58-7F3EE8460A2E}" presName="node" presStyleLbl="node1" presStyleIdx="1" presStyleCnt="7">
        <dgm:presLayoutVars>
          <dgm:bulletEnabled val="1"/>
        </dgm:presLayoutVars>
      </dgm:prSet>
      <dgm:spPr/>
    </dgm:pt>
    <dgm:pt modelId="{C2DF9FDB-07E7-4A0C-AC60-DB42B14C43DA}" type="pres">
      <dgm:prSet presAssocID="{792F110D-B6AD-4BCA-8807-F149434BCBF3}" presName="sibTrans" presStyleCnt="0"/>
      <dgm:spPr/>
    </dgm:pt>
    <dgm:pt modelId="{C55B9176-F7A7-4E13-9353-DF5B5075B56E}" type="pres">
      <dgm:prSet presAssocID="{321F421C-7BF6-4C92-9025-005743923801}" presName="node" presStyleLbl="node1" presStyleIdx="2" presStyleCnt="7">
        <dgm:presLayoutVars>
          <dgm:bulletEnabled val="1"/>
        </dgm:presLayoutVars>
      </dgm:prSet>
      <dgm:spPr/>
    </dgm:pt>
    <dgm:pt modelId="{B76B0DE1-5D88-4641-95C8-6D225784CF16}" type="pres">
      <dgm:prSet presAssocID="{0EEC5986-63CC-4407-8DC2-507DA5827C80}" presName="sibTrans" presStyleCnt="0"/>
      <dgm:spPr/>
    </dgm:pt>
    <dgm:pt modelId="{AC8D8C01-861B-4B64-A0C8-70C5C34C1FDA}" type="pres">
      <dgm:prSet presAssocID="{163EF8ED-2FE5-4015-8A18-A9F2B0C81272}" presName="node" presStyleLbl="node1" presStyleIdx="3" presStyleCnt="7">
        <dgm:presLayoutVars>
          <dgm:bulletEnabled val="1"/>
        </dgm:presLayoutVars>
      </dgm:prSet>
      <dgm:spPr/>
    </dgm:pt>
    <dgm:pt modelId="{556D8A96-2341-423B-AD30-A9CF40D240DE}" type="pres">
      <dgm:prSet presAssocID="{8C86B2C3-0D38-42C1-967C-591AA997C55C}" presName="sibTrans" presStyleCnt="0"/>
      <dgm:spPr/>
    </dgm:pt>
    <dgm:pt modelId="{0F446345-4FF1-4547-B581-CB501BBCC769}" type="pres">
      <dgm:prSet presAssocID="{A882D88D-FDAA-4759-80DA-86D46C944B02}" presName="node" presStyleLbl="node1" presStyleIdx="4" presStyleCnt="7">
        <dgm:presLayoutVars>
          <dgm:bulletEnabled val="1"/>
        </dgm:presLayoutVars>
      </dgm:prSet>
      <dgm:spPr/>
    </dgm:pt>
    <dgm:pt modelId="{38003D32-3704-4B47-B6A3-5AD7FBA68E78}" type="pres">
      <dgm:prSet presAssocID="{3181EA18-4B0C-4D85-823F-9F7AC29E8AEC}" presName="sibTrans" presStyleCnt="0"/>
      <dgm:spPr/>
    </dgm:pt>
    <dgm:pt modelId="{A31CCF49-09C1-4400-A601-A319780E7E5D}" type="pres">
      <dgm:prSet presAssocID="{989BB0C0-3FBB-419F-85C0-8E663213A4F2}" presName="node" presStyleLbl="node1" presStyleIdx="5" presStyleCnt="7">
        <dgm:presLayoutVars>
          <dgm:bulletEnabled val="1"/>
        </dgm:presLayoutVars>
      </dgm:prSet>
      <dgm:spPr/>
    </dgm:pt>
    <dgm:pt modelId="{DF1F5F42-7B20-42A9-BFEB-564BD2C98754}" type="pres">
      <dgm:prSet presAssocID="{92DFD251-BA98-408E-871C-74326771DF12}" presName="sibTrans" presStyleCnt="0"/>
      <dgm:spPr/>
    </dgm:pt>
    <dgm:pt modelId="{08683FFC-9907-4E3B-83ED-303B7D11B921}" type="pres">
      <dgm:prSet presAssocID="{7708263A-8AE1-4D54-97F1-D10EC2F86017}" presName="node" presStyleLbl="node1" presStyleIdx="6" presStyleCnt="7">
        <dgm:presLayoutVars>
          <dgm:bulletEnabled val="1"/>
        </dgm:presLayoutVars>
      </dgm:prSet>
      <dgm:spPr/>
    </dgm:pt>
  </dgm:ptLst>
  <dgm:cxnLst>
    <dgm:cxn modelId="{66DAF408-C6DB-D04D-8FAB-6B47D57A3432}" type="presOf" srcId="{971490AB-2FA1-47FA-A963-C1DADC0BEF89}" destId="{731F5644-4A34-4A53-AA84-654308404C4C}" srcOrd="0" destOrd="0" presId="urn:microsoft.com/office/officeart/2005/8/layout/default"/>
    <dgm:cxn modelId="{DAB7C70B-E2A3-4FFE-B811-C17AD3F4FCFC}" srcId="{2A5E892A-0884-4686-B854-DC1FE79D2B18}" destId="{7708263A-8AE1-4D54-97F1-D10EC2F86017}" srcOrd="6" destOrd="0" parTransId="{1E18A402-D210-4EB2-89DD-06A382D3A179}" sibTransId="{2EA0D9BD-9439-4717-95AC-3A509998300F}"/>
    <dgm:cxn modelId="{CED5941F-9EA7-419F-83F0-65AB61055D0E}" type="presOf" srcId="{2A5E892A-0884-4686-B854-DC1FE79D2B18}" destId="{0D750196-3DD7-4D6D-9AF3-5029A8398698}" srcOrd="0" destOrd="0" presId="urn:microsoft.com/office/officeart/2005/8/layout/default"/>
    <dgm:cxn modelId="{DAD8D420-868D-4874-A3BE-286BF4626962}" type="presOf" srcId="{E8E51415-BA3D-44B7-BB58-7F3EE8460A2E}" destId="{A71FD428-07A8-462D-9F50-6C19A28CFEFC}" srcOrd="0" destOrd="0" presId="urn:microsoft.com/office/officeart/2005/8/layout/default"/>
    <dgm:cxn modelId="{BFCA742C-0062-4377-ACD2-D5A46C41CCA7}" type="presOf" srcId="{163EF8ED-2FE5-4015-8A18-A9F2B0C81272}" destId="{AC8D8C01-861B-4B64-A0C8-70C5C34C1FDA}" srcOrd="0" destOrd="0" presId="urn:microsoft.com/office/officeart/2005/8/layout/default"/>
    <dgm:cxn modelId="{19F78C61-E03D-D746-9014-7408DB51FC98}" type="presOf" srcId="{989BB0C0-3FBB-419F-85C0-8E663213A4F2}" destId="{A31CCF49-09C1-4400-A601-A319780E7E5D}" srcOrd="0" destOrd="0" presId="urn:microsoft.com/office/officeart/2005/8/layout/default"/>
    <dgm:cxn modelId="{7D337649-F66E-4793-8093-C348ED5AB403}" type="presOf" srcId="{321F421C-7BF6-4C92-9025-005743923801}" destId="{C55B9176-F7A7-4E13-9353-DF5B5075B56E}" srcOrd="0" destOrd="0" presId="urn:microsoft.com/office/officeart/2005/8/layout/default"/>
    <dgm:cxn modelId="{F0318049-8AC3-4B81-9815-57E76BD00854}" type="presOf" srcId="{7708263A-8AE1-4D54-97F1-D10EC2F86017}" destId="{08683FFC-9907-4E3B-83ED-303B7D11B921}" srcOrd="0" destOrd="0" presId="urn:microsoft.com/office/officeart/2005/8/layout/default"/>
    <dgm:cxn modelId="{6996C65A-D716-0040-B2D0-B7DF0B389A2E}" srcId="{2A5E892A-0884-4686-B854-DC1FE79D2B18}" destId="{989BB0C0-3FBB-419F-85C0-8E663213A4F2}" srcOrd="5" destOrd="0" parTransId="{DDF0ABCC-2C0E-40B9-935F-9A4DC9955AE9}" sibTransId="{92DFD251-BA98-408E-871C-74326771DF12}"/>
    <dgm:cxn modelId="{0790B87D-ED72-4D32-8149-ACD601E791C6}" srcId="{2A5E892A-0884-4686-B854-DC1FE79D2B18}" destId="{321F421C-7BF6-4C92-9025-005743923801}" srcOrd="2" destOrd="0" parTransId="{B3EF7572-8281-47F0-ABE6-C2E21AC012CE}" sibTransId="{0EEC5986-63CC-4407-8DC2-507DA5827C80}"/>
    <dgm:cxn modelId="{A60FF48C-F862-4F84-AD9C-8C2EADDC4215}" srcId="{2A5E892A-0884-4686-B854-DC1FE79D2B18}" destId="{163EF8ED-2FE5-4015-8A18-A9F2B0C81272}" srcOrd="3" destOrd="0" parTransId="{0EFC4728-D0AF-4FDE-A30A-E3CCAF7EE733}" sibTransId="{8C86B2C3-0D38-42C1-967C-591AA997C55C}"/>
    <dgm:cxn modelId="{063F93A4-562D-4328-80EA-62EC080BA027}" srcId="{2A5E892A-0884-4686-B854-DC1FE79D2B18}" destId="{E8E51415-BA3D-44B7-BB58-7F3EE8460A2E}" srcOrd="1" destOrd="0" parTransId="{853053C1-2B64-4F28-8686-6D300823BD65}" sibTransId="{792F110D-B6AD-4BCA-8807-F149434BCBF3}"/>
    <dgm:cxn modelId="{7C7909B4-20F6-4F47-BCBC-7278EAA506A0}" srcId="{2A5E892A-0884-4686-B854-DC1FE79D2B18}" destId="{971490AB-2FA1-47FA-A963-C1DADC0BEF89}" srcOrd="0" destOrd="0" parTransId="{01195849-EC58-49AA-8C3D-1577D1404C45}" sibTransId="{487E768E-DD38-44AB-8BFB-745BAD6D63FD}"/>
    <dgm:cxn modelId="{9ED00DB4-7A36-4B87-8948-93EC9F3432B8}" srcId="{2A5E892A-0884-4686-B854-DC1FE79D2B18}" destId="{A882D88D-FDAA-4759-80DA-86D46C944B02}" srcOrd="4" destOrd="0" parTransId="{1F56110F-74AF-45AA-8BE0-EF38DA99975A}" sibTransId="{3181EA18-4B0C-4D85-823F-9F7AC29E8AEC}"/>
    <dgm:cxn modelId="{F5770BD6-E2DD-406E-AAF4-CFED00C38029}" type="presOf" srcId="{A882D88D-FDAA-4759-80DA-86D46C944B02}" destId="{0F446345-4FF1-4547-B581-CB501BBCC769}" srcOrd="0" destOrd="0" presId="urn:microsoft.com/office/officeart/2005/8/layout/default"/>
    <dgm:cxn modelId="{4D6585D9-355C-D244-A3A3-64FFD02FDEA5}" type="presParOf" srcId="{0D750196-3DD7-4D6D-9AF3-5029A8398698}" destId="{731F5644-4A34-4A53-AA84-654308404C4C}" srcOrd="0" destOrd="0" presId="urn:microsoft.com/office/officeart/2005/8/layout/default"/>
    <dgm:cxn modelId="{089CFE02-59C5-834F-BD60-D6C85B0CCCBB}" type="presParOf" srcId="{0D750196-3DD7-4D6D-9AF3-5029A8398698}" destId="{A55F6C39-A8C9-4577-BC6B-39D8D989ECE7}" srcOrd="1" destOrd="0" presId="urn:microsoft.com/office/officeart/2005/8/layout/default"/>
    <dgm:cxn modelId="{8576B116-E3C5-44B0-B965-83850F22666E}" type="presParOf" srcId="{0D750196-3DD7-4D6D-9AF3-5029A8398698}" destId="{A71FD428-07A8-462D-9F50-6C19A28CFEFC}" srcOrd="2" destOrd="0" presId="urn:microsoft.com/office/officeart/2005/8/layout/default"/>
    <dgm:cxn modelId="{43D50EC6-ABC4-4BA6-B36F-3ADB0F8CDE61}" type="presParOf" srcId="{0D750196-3DD7-4D6D-9AF3-5029A8398698}" destId="{C2DF9FDB-07E7-4A0C-AC60-DB42B14C43DA}" srcOrd="3" destOrd="0" presId="urn:microsoft.com/office/officeart/2005/8/layout/default"/>
    <dgm:cxn modelId="{C45577FE-CA53-40FE-BDE1-7144E268A501}" type="presParOf" srcId="{0D750196-3DD7-4D6D-9AF3-5029A8398698}" destId="{C55B9176-F7A7-4E13-9353-DF5B5075B56E}" srcOrd="4" destOrd="0" presId="urn:microsoft.com/office/officeart/2005/8/layout/default"/>
    <dgm:cxn modelId="{9F6FC899-1B7A-4E30-BC32-C4FBD80FFA56}" type="presParOf" srcId="{0D750196-3DD7-4D6D-9AF3-5029A8398698}" destId="{B76B0DE1-5D88-4641-95C8-6D225784CF16}" srcOrd="5" destOrd="0" presId="urn:microsoft.com/office/officeart/2005/8/layout/default"/>
    <dgm:cxn modelId="{56BA01FE-438A-4084-A719-C413CB534C9A}" type="presParOf" srcId="{0D750196-3DD7-4D6D-9AF3-5029A8398698}" destId="{AC8D8C01-861B-4B64-A0C8-70C5C34C1FDA}" srcOrd="6" destOrd="0" presId="urn:microsoft.com/office/officeart/2005/8/layout/default"/>
    <dgm:cxn modelId="{44F573F8-F513-42D1-8303-E8F0685248ED}" type="presParOf" srcId="{0D750196-3DD7-4D6D-9AF3-5029A8398698}" destId="{556D8A96-2341-423B-AD30-A9CF40D240DE}" srcOrd="7" destOrd="0" presId="urn:microsoft.com/office/officeart/2005/8/layout/default"/>
    <dgm:cxn modelId="{B5B2615D-2ADE-427D-9E7A-6252B49EC05A}" type="presParOf" srcId="{0D750196-3DD7-4D6D-9AF3-5029A8398698}" destId="{0F446345-4FF1-4547-B581-CB501BBCC769}" srcOrd="8" destOrd="0" presId="urn:microsoft.com/office/officeart/2005/8/layout/default"/>
    <dgm:cxn modelId="{343BC07A-3428-478B-B9C3-180F9E80FE9E}" type="presParOf" srcId="{0D750196-3DD7-4D6D-9AF3-5029A8398698}" destId="{38003D32-3704-4B47-B6A3-5AD7FBA68E78}" srcOrd="9" destOrd="0" presId="urn:microsoft.com/office/officeart/2005/8/layout/default"/>
    <dgm:cxn modelId="{31A52D0E-AF7B-3946-8E77-7E3947436C99}" type="presParOf" srcId="{0D750196-3DD7-4D6D-9AF3-5029A8398698}" destId="{A31CCF49-09C1-4400-A601-A319780E7E5D}" srcOrd="10" destOrd="0" presId="urn:microsoft.com/office/officeart/2005/8/layout/default"/>
    <dgm:cxn modelId="{84CC1CCA-C18F-3A45-B4CC-59B0CB828FF7}" type="presParOf" srcId="{0D750196-3DD7-4D6D-9AF3-5029A8398698}" destId="{DF1F5F42-7B20-42A9-BFEB-564BD2C98754}" srcOrd="11" destOrd="0" presId="urn:microsoft.com/office/officeart/2005/8/layout/default"/>
    <dgm:cxn modelId="{D05B5EBE-2FAD-4941-9D6D-40F63B0F9D5A}" type="presParOf" srcId="{0D750196-3DD7-4D6D-9AF3-5029A8398698}" destId="{08683FFC-9907-4E3B-83ED-303B7D11B921}"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1F5644-4A34-4A53-AA84-654308404C4C}">
      <dsp:nvSpPr>
        <dsp:cNvPr id="0" name=""/>
        <dsp:cNvSpPr/>
      </dsp:nvSpPr>
      <dsp:spPr>
        <a:xfrm>
          <a:off x="2968" y="293969"/>
          <a:ext cx="2354764" cy="14128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solidFill>
                <a:schemeClr val="bg1"/>
              </a:solidFill>
              <a:latin typeface="Arial" panose="020B0604020202020204" pitchFamily="34" charset="0"/>
              <a:cs typeface="Arial" panose="020B0604020202020204" pitchFamily="34" charset="0"/>
            </a:rPr>
            <a:t>Introduction</a:t>
          </a:r>
          <a:r>
            <a:rPr lang="en-GB" sz="1900" kern="1200"/>
            <a:t> </a:t>
          </a:r>
          <a:endParaRPr lang="en-US" sz="1900" kern="1200"/>
        </a:p>
      </dsp:txBody>
      <dsp:txXfrm>
        <a:off x="2968" y="293969"/>
        <a:ext cx="2354764" cy="1412858"/>
      </dsp:txXfrm>
    </dsp:sp>
    <dsp:sp modelId="{A71FD428-07A8-462D-9F50-6C19A28CFEFC}">
      <dsp:nvSpPr>
        <dsp:cNvPr id="0" name=""/>
        <dsp:cNvSpPr/>
      </dsp:nvSpPr>
      <dsp:spPr>
        <a:xfrm>
          <a:off x="2593209" y="293969"/>
          <a:ext cx="2354764" cy="14128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solidFill>
                <a:schemeClr val="bg1"/>
              </a:solidFill>
              <a:latin typeface="Arial" panose="020B0604020202020204" pitchFamily="34" charset="0"/>
              <a:cs typeface="Arial" panose="020B0604020202020204" pitchFamily="34" charset="0"/>
            </a:rPr>
            <a:t>Rationale/Literature </a:t>
          </a:r>
          <a:endParaRPr lang="en-US" sz="1900" kern="1200">
            <a:solidFill>
              <a:schemeClr val="bg1"/>
            </a:solidFill>
            <a:latin typeface="Arial" panose="020B0604020202020204" pitchFamily="34" charset="0"/>
            <a:cs typeface="Arial" panose="020B0604020202020204" pitchFamily="34" charset="0"/>
          </a:endParaRPr>
        </a:p>
      </dsp:txBody>
      <dsp:txXfrm>
        <a:off x="2593209" y="293969"/>
        <a:ext cx="2354764" cy="1412858"/>
      </dsp:txXfrm>
    </dsp:sp>
    <dsp:sp modelId="{C55B9176-F7A7-4E13-9353-DF5B5075B56E}">
      <dsp:nvSpPr>
        <dsp:cNvPr id="0" name=""/>
        <dsp:cNvSpPr/>
      </dsp:nvSpPr>
      <dsp:spPr>
        <a:xfrm>
          <a:off x="5183450" y="293969"/>
          <a:ext cx="2354764" cy="14128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solidFill>
                <a:schemeClr val="bg1"/>
              </a:solidFill>
              <a:latin typeface="Arial" panose="020B0604020202020204" pitchFamily="34" charset="0"/>
              <a:cs typeface="Arial" panose="020B0604020202020204" pitchFamily="34" charset="0"/>
            </a:rPr>
            <a:t>Method</a:t>
          </a:r>
          <a:endParaRPr lang="en-US" sz="1900" kern="1200">
            <a:solidFill>
              <a:schemeClr val="bg1"/>
            </a:solidFill>
            <a:latin typeface="Arial" panose="020B0604020202020204" pitchFamily="34" charset="0"/>
            <a:cs typeface="Arial" panose="020B0604020202020204" pitchFamily="34" charset="0"/>
          </a:endParaRPr>
        </a:p>
      </dsp:txBody>
      <dsp:txXfrm>
        <a:off x="5183450" y="293969"/>
        <a:ext cx="2354764" cy="1412858"/>
      </dsp:txXfrm>
    </dsp:sp>
    <dsp:sp modelId="{AC8D8C01-861B-4B64-A0C8-70C5C34C1FDA}">
      <dsp:nvSpPr>
        <dsp:cNvPr id="0" name=""/>
        <dsp:cNvSpPr/>
      </dsp:nvSpPr>
      <dsp:spPr>
        <a:xfrm>
          <a:off x="7773692" y="293969"/>
          <a:ext cx="2354764" cy="14128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solidFill>
                <a:schemeClr val="bg1"/>
              </a:solidFill>
              <a:latin typeface="Arial" panose="020B0604020202020204" pitchFamily="34" charset="0"/>
              <a:cs typeface="Arial" panose="020B0604020202020204" pitchFamily="34" charset="0"/>
            </a:rPr>
            <a:t>Ethical conisderation</a:t>
          </a:r>
          <a:endParaRPr lang="en-US" sz="1900" kern="1200">
            <a:solidFill>
              <a:schemeClr val="bg1"/>
            </a:solidFill>
            <a:latin typeface="Arial" panose="020B0604020202020204" pitchFamily="34" charset="0"/>
            <a:cs typeface="Arial" panose="020B0604020202020204" pitchFamily="34" charset="0"/>
          </a:endParaRPr>
        </a:p>
      </dsp:txBody>
      <dsp:txXfrm>
        <a:off x="7773692" y="293969"/>
        <a:ext cx="2354764" cy="1412858"/>
      </dsp:txXfrm>
    </dsp:sp>
    <dsp:sp modelId="{0F446345-4FF1-4547-B581-CB501BBCC769}">
      <dsp:nvSpPr>
        <dsp:cNvPr id="0" name=""/>
        <dsp:cNvSpPr/>
      </dsp:nvSpPr>
      <dsp:spPr>
        <a:xfrm>
          <a:off x="1298088" y="1942304"/>
          <a:ext cx="2354764" cy="14128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solidFill>
                <a:schemeClr val="bg1"/>
              </a:solidFill>
              <a:latin typeface="Arial" panose="020B0604020202020204" pitchFamily="34" charset="0"/>
              <a:cs typeface="Arial" panose="020B0604020202020204" pitchFamily="34" charset="0"/>
            </a:rPr>
            <a:t>Research timeline </a:t>
          </a:r>
          <a:endParaRPr lang="en-US" sz="1900" kern="1200">
            <a:solidFill>
              <a:schemeClr val="bg1"/>
            </a:solidFill>
            <a:latin typeface="Arial" panose="020B0604020202020204" pitchFamily="34" charset="0"/>
            <a:cs typeface="Arial" panose="020B0604020202020204" pitchFamily="34" charset="0"/>
          </a:endParaRPr>
        </a:p>
      </dsp:txBody>
      <dsp:txXfrm>
        <a:off x="1298088" y="1942304"/>
        <a:ext cx="2354764" cy="1412858"/>
      </dsp:txXfrm>
    </dsp:sp>
    <dsp:sp modelId="{A31CCF49-09C1-4400-A601-A319780E7E5D}">
      <dsp:nvSpPr>
        <dsp:cNvPr id="0" name=""/>
        <dsp:cNvSpPr/>
      </dsp:nvSpPr>
      <dsp:spPr>
        <a:xfrm>
          <a:off x="3888330" y="1942304"/>
          <a:ext cx="2354764" cy="14128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solidFill>
                <a:schemeClr val="bg1"/>
              </a:solidFill>
              <a:latin typeface="Arial" panose="020B0604020202020204" pitchFamily="34" charset="0"/>
              <a:cs typeface="Arial" panose="020B0604020202020204" pitchFamily="34" charset="0"/>
            </a:rPr>
            <a:t>Research Hypothesis</a:t>
          </a:r>
          <a:endParaRPr lang="en-US" sz="1900" kern="1200"/>
        </a:p>
      </dsp:txBody>
      <dsp:txXfrm>
        <a:off x="3888330" y="1942304"/>
        <a:ext cx="2354764" cy="1412858"/>
      </dsp:txXfrm>
    </dsp:sp>
    <dsp:sp modelId="{08683FFC-9907-4E3B-83ED-303B7D11B921}">
      <dsp:nvSpPr>
        <dsp:cNvPr id="0" name=""/>
        <dsp:cNvSpPr/>
      </dsp:nvSpPr>
      <dsp:spPr>
        <a:xfrm>
          <a:off x="6478571" y="1942304"/>
          <a:ext cx="2354764" cy="14128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solidFill>
                <a:schemeClr val="bg1"/>
              </a:solidFill>
              <a:latin typeface="Arial" panose="020B0604020202020204" pitchFamily="34" charset="0"/>
              <a:cs typeface="Arial" panose="020B0604020202020204" pitchFamily="34" charset="0"/>
            </a:rPr>
            <a:t>References</a:t>
          </a:r>
          <a:endParaRPr lang="en-US" sz="1900" kern="1200"/>
        </a:p>
      </dsp:txBody>
      <dsp:txXfrm>
        <a:off x="6478571" y="1942304"/>
        <a:ext cx="2354764" cy="141285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703FB87-790C-4850-A90C-12C5FF4B94D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F8127921-F9C4-44F3-AC5F-130B6A406C0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6E59275-AFE1-4999-B78A-D0D76B9F2B0B}" type="datetimeFigureOut">
              <a:rPr lang="en-US" smtClean="0"/>
              <a:t>2/27/2022</a:t>
            </a:fld>
            <a:endParaRPr lang="en-US"/>
          </a:p>
        </p:txBody>
      </p:sp>
      <p:sp>
        <p:nvSpPr>
          <p:cNvPr id="4" name="Footer Placeholder 3">
            <a:extLst>
              <a:ext uri="{FF2B5EF4-FFF2-40B4-BE49-F238E27FC236}">
                <a16:creationId xmlns:a16="http://schemas.microsoft.com/office/drawing/2014/main" id="{4765E047-F1CB-4066-A459-9EDC95F2E61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8A77EF5-5277-4BAF-8BB4-2E02103988E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668C69-0C3E-40A2-B4A0-B2C8B71D8E3A}" type="slidenum">
              <a:rPr lang="en-US" smtClean="0"/>
              <a:t>‹#›</a:t>
            </a:fld>
            <a:endParaRPr lang="en-US"/>
          </a:p>
        </p:txBody>
      </p:sp>
    </p:spTree>
    <p:extLst>
      <p:ext uri="{BB962C8B-B14F-4D97-AF65-F5344CB8AC3E}">
        <p14:creationId xmlns:p14="http://schemas.microsoft.com/office/powerpoint/2010/main" val="20515862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EADD7A-FE61-48EE-BE0E-8546E5401374}" type="datetimeFigureOut">
              <a:rPr lang="en-US" smtClean="0"/>
              <a:t>2/27/2022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000EEB-8338-48D7-8EE8-EE0082EF7602}" type="slidenum">
              <a:rPr lang="en-US" smtClean="0"/>
              <a:t>‹#›</a:t>
            </a:fld>
            <a:endParaRPr lang="en-US"/>
          </a:p>
        </p:txBody>
      </p:sp>
    </p:spTree>
    <p:extLst>
      <p:ext uri="{BB962C8B-B14F-4D97-AF65-F5344CB8AC3E}">
        <p14:creationId xmlns:p14="http://schemas.microsoft.com/office/powerpoint/2010/main" val="37677701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E000EEB-8338-48D7-8EE8-EE0082EF7602}" type="slidenum">
              <a:rPr lang="en-US" smtClean="0"/>
              <a:t>1</a:t>
            </a:fld>
            <a:endParaRPr lang="en-US"/>
          </a:p>
        </p:txBody>
      </p:sp>
    </p:spTree>
    <p:extLst>
      <p:ext uri="{BB962C8B-B14F-4D97-AF65-F5344CB8AC3E}">
        <p14:creationId xmlns:p14="http://schemas.microsoft.com/office/powerpoint/2010/main" val="40053382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E000EEB-8338-48D7-8EE8-EE0082EF7602}" type="slidenum">
              <a:rPr lang="en-US" smtClean="0"/>
              <a:t>10</a:t>
            </a:fld>
            <a:endParaRPr lang="en-US"/>
          </a:p>
        </p:txBody>
      </p:sp>
    </p:spTree>
    <p:extLst>
      <p:ext uri="{BB962C8B-B14F-4D97-AF65-F5344CB8AC3E}">
        <p14:creationId xmlns:p14="http://schemas.microsoft.com/office/powerpoint/2010/main" val="36729666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509A250-FF31-4206-8172-F9D3106AACB1}" type="datetimeFigureOut">
              <a:rPr lang="en-US" dirty="0"/>
              <a:t>2/27/2022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509A250-FF31-4206-8172-F9D3106AACB1}" type="datetimeFigureOut">
              <a:rPr lang="en-US" dirty="0"/>
              <a:t>2/27/2022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2/27/2022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2/27/2022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2/27/2022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a:t>”</a:t>
            </a:r>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2/27/2022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2/27/2022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09A250-FF31-4206-8172-F9D3106AACB1}" type="datetimeFigureOut">
              <a:rPr lang="en-US" dirty="0"/>
              <a:t>2/27/2022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B560223-021E-4DE2-9044-4D61201C2CA6}"/>
              </a:ext>
            </a:extLst>
          </p:cNvPr>
          <p:cNvSpPr>
            <a:spLocks noGrp="1"/>
          </p:cNvSpPr>
          <p:nvPr>
            <p:ph type="title"/>
          </p:nvPr>
        </p:nvSpPr>
        <p:spPr/>
        <p:txBody>
          <a:bodyPr/>
          <a:lstStyle/>
          <a:p>
            <a:br>
              <a:rPr lang="en-GB">
                <a:solidFill>
                  <a:schemeClr val="bg1">
                    <a:lumMod val="95000"/>
                    <a:lumOff val="5000"/>
                  </a:schemeClr>
                </a:solidFill>
              </a:rPr>
            </a:br>
            <a:endParaRPr lang="en-GB">
              <a:solidFill>
                <a:schemeClr val="bg1">
                  <a:lumMod val="95000"/>
                  <a:lumOff val="5000"/>
                </a:schemeClr>
              </a:solidFill>
            </a:endParaRPr>
          </a:p>
        </p:txBody>
      </p:sp>
      <p:sp>
        <p:nvSpPr>
          <p:cNvPr id="3" name="Subtitle 2">
            <a:extLst>
              <a:ext uri="{FF2B5EF4-FFF2-40B4-BE49-F238E27FC236}">
                <a16:creationId xmlns:a16="http://schemas.microsoft.com/office/drawing/2014/main" id="{B4CA222A-88BC-48F4-9AE8-2115B7D1E6DC}"/>
              </a:ext>
            </a:extLst>
          </p:cNvPr>
          <p:cNvSpPr>
            <a:spLocks noGrp="1"/>
          </p:cNvSpPr>
          <p:nvPr>
            <p:ph idx="1"/>
          </p:nvPr>
        </p:nvSpPr>
        <p:spPr>
          <a:xfrm>
            <a:off x="646111" y="2295471"/>
            <a:ext cx="9636496" cy="4340038"/>
          </a:xfrm>
        </p:spPr>
        <p:txBody>
          <a:bodyPr vert="horz" lIns="91440" tIns="45720" rIns="91440" bIns="45720" rtlCol="0" anchor="t">
            <a:normAutofit fontScale="85000" lnSpcReduction="20000"/>
          </a:bodyPr>
          <a:lstStyle/>
          <a:p>
            <a:endParaRPr lang="en-US"/>
          </a:p>
          <a:p>
            <a:r>
              <a:rPr lang="en-US">
                <a:latin typeface="Arial" panose="020B0604020202020204" pitchFamily="34" charset="0"/>
                <a:cs typeface="Arial" panose="020B0604020202020204" pitchFamily="34" charset="0"/>
              </a:rPr>
              <a:t>M</a:t>
            </a:r>
            <a:r>
              <a:rPr lang="en-GB">
                <a:latin typeface="Arial" panose="020B0604020202020204" pitchFamily="34" charset="0"/>
                <a:cs typeface="Arial" panose="020B0604020202020204" pitchFamily="34" charset="0"/>
              </a:rPr>
              <a:t>odule: D</a:t>
            </a:r>
            <a:r>
              <a:rPr lang="en-US">
                <a:latin typeface="Arial" panose="020B0604020202020204" pitchFamily="34" charset="0"/>
                <a:cs typeface="Arial" panose="020B0604020202020204" pitchFamily="34" charset="0"/>
              </a:rPr>
              <a:t>IGITAL SKILLS</a:t>
            </a:r>
            <a:r>
              <a:rPr lang="en-GB">
                <a:latin typeface="Arial" panose="020B0604020202020204" pitchFamily="34" charset="0"/>
                <a:cs typeface="Arial" panose="020B0604020202020204" pitchFamily="34" charset="0"/>
              </a:rPr>
              <a:t> </a:t>
            </a:r>
            <a:r>
              <a:rPr lang="en-US">
                <a:latin typeface="Arial" panose="020B0604020202020204" pitchFamily="34" charset="0"/>
                <a:cs typeface="Arial" panose="020B0604020202020204" pitchFamily="34" charset="0"/>
              </a:rPr>
              <a:t>AND RESEARCH METHOD</a:t>
            </a:r>
          </a:p>
          <a:p>
            <a:endParaRPr lang="en-US">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Module code: </a:t>
            </a:r>
            <a:r>
              <a:rPr lang="en-US">
                <a:latin typeface="Arial" panose="020B0604020202020204" pitchFamily="34" charset="0"/>
                <a:cs typeface="Arial" panose="020B0604020202020204" pitchFamily="34" charset="0"/>
              </a:rPr>
              <a:t>BMSW4003</a:t>
            </a:r>
          </a:p>
          <a:p>
            <a:endParaRPr lang="en-US">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Lecturer Name: </a:t>
            </a:r>
            <a:r>
              <a:rPr lang="en-US">
                <a:latin typeface="Arial" panose="020B0604020202020204" pitchFamily="34" charset="0"/>
                <a:cs typeface="Arial" panose="020B0604020202020204" pitchFamily="34" charset="0"/>
              </a:rPr>
              <a:t>DR SAYED STUDENT TUTOR</a:t>
            </a:r>
          </a:p>
          <a:p>
            <a:pPr marL="0" indent="0">
              <a:buNone/>
            </a:pPr>
            <a:r>
              <a:rPr lang="en-US">
                <a:latin typeface="Arial" panose="020B0604020202020204" pitchFamily="34" charset="0"/>
                <a:cs typeface="Arial" panose="020B0604020202020204" pitchFamily="34" charset="0"/>
              </a:rPr>
              <a:t> </a:t>
            </a:r>
          </a:p>
          <a:p>
            <a:r>
              <a:rPr lang="en-US">
                <a:latin typeface="Arial" panose="020B0604020202020204" pitchFamily="34" charset="0"/>
                <a:cs typeface="Arial" panose="020B0604020202020204" pitchFamily="34" charset="0"/>
              </a:rPr>
              <a:t>TIME12.30 PM</a:t>
            </a:r>
            <a:endParaRPr lang="en-GB">
              <a:latin typeface="Arial" panose="020B0604020202020204" pitchFamily="34" charset="0"/>
              <a:cs typeface="Arial" panose="020B0604020202020204" pitchFamily="34" charset="0"/>
            </a:endParaRPr>
          </a:p>
          <a:p>
            <a:endParaRPr lang="en-GB" sz="1900">
              <a:latin typeface="Arial" panose="020B0604020202020204" pitchFamily="34" charset="0"/>
              <a:cs typeface="Arial" panose="020B0604020202020204" pitchFamily="34" charset="0"/>
            </a:endParaRPr>
          </a:p>
          <a:p>
            <a:r>
              <a:rPr lang="en-GB" sz="1900">
                <a:latin typeface="Arial" panose="020B0604020202020204" pitchFamily="34" charset="0"/>
                <a:cs typeface="Arial" panose="020B0604020202020204" pitchFamily="34" charset="0"/>
              </a:rPr>
              <a:t>Students name and number:</a:t>
            </a:r>
          </a:p>
          <a:p>
            <a:pPr lvl="2"/>
            <a:r>
              <a:rPr lang="en-GB" sz="1500">
                <a:latin typeface="Arial" panose="020B0604020202020204" pitchFamily="34" charset="0"/>
                <a:cs typeface="Arial" panose="020B0604020202020204" pitchFamily="34" charset="0"/>
              </a:rPr>
              <a:t>Parveen Atchia (19</a:t>
            </a:r>
            <a:r>
              <a:rPr lang="en-US" sz="1500">
                <a:latin typeface="Arial" panose="020B0604020202020204" pitchFamily="34" charset="0"/>
                <a:cs typeface="Arial" panose="020B0604020202020204" pitchFamily="34" charset="0"/>
              </a:rPr>
              <a:t>07752</a:t>
            </a:r>
            <a:r>
              <a:rPr lang="en-GB" sz="1500">
                <a:latin typeface="Arial" panose="020B0604020202020204" pitchFamily="34" charset="0"/>
                <a:cs typeface="Arial" panose="020B0604020202020204" pitchFamily="34" charset="0"/>
              </a:rPr>
              <a:t>)</a:t>
            </a:r>
            <a:endParaRPr lang="en-US" sz="1500">
              <a:latin typeface="Arial" panose="020B0604020202020204" pitchFamily="34" charset="0"/>
              <a:cs typeface="Arial" panose="020B0604020202020204" pitchFamily="34" charset="0"/>
            </a:endParaRPr>
          </a:p>
          <a:p>
            <a:pPr lvl="2"/>
            <a:r>
              <a:rPr lang="en-US" sz="1500">
                <a:latin typeface="Arial" panose="020B0604020202020204" pitchFamily="34" charset="0"/>
                <a:cs typeface="Arial" panose="020B0604020202020204" pitchFamily="34" charset="0"/>
              </a:rPr>
              <a:t>I</a:t>
            </a:r>
            <a:r>
              <a:rPr lang="en-GB" sz="1500">
                <a:latin typeface="Arial" panose="020B0604020202020204" pitchFamily="34" charset="0"/>
                <a:cs typeface="Arial" panose="020B0604020202020204" pitchFamily="34" charset="0"/>
              </a:rPr>
              <a:t>oan Man</a:t>
            </a:r>
            <a:r>
              <a:rPr lang="en-US" sz="1500">
                <a:latin typeface="Arial" panose="020B0604020202020204" pitchFamily="34" charset="0"/>
                <a:cs typeface="Arial" panose="020B0604020202020204" pitchFamily="34" charset="0"/>
              </a:rPr>
              <a:t>2015341)</a:t>
            </a:r>
          </a:p>
          <a:p>
            <a:pPr lvl="2"/>
            <a:r>
              <a:rPr lang="en-GB" sz="1500">
                <a:latin typeface="Arial" panose="020B0604020202020204" pitchFamily="34" charset="0"/>
                <a:cs typeface="Arial" panose="020B0604020202020204" pitchFamily="34" charset="0"/>
              </a:rPr>
              <a:t>Sancia Taylor (</a:t>
            </a:r>
            <a:r>
              <a:rPr lang="en-US" sz="1500">
                <a:latin typeface="Arial" panose="020B0604020202020204" pitchFamily="34" charset="0"/>
                <a:cs typeface="Arial" panose="020B0604020202020204" pitchFamily="34" charset="0"/>
              </a:rPr>
              <a:t>2107199)</a:t>
            </a:r>
          </a:p>
          <a:p>
            <a:endParaRPr lang="en-US"/>
          </a:p>
          <a:p>
            <a:endParaRPr lang="en-US"/>
          </a:p>
          <a:p>
            <a:endParaRPr lang="en-US"/>
          </a:p>
          <a:p>
            <a:endParaRPr lang="en-US"/>
          </a:p>
          <a:p>
            <a:endParaRPr lang="en-US"/>
          </a:p>
          <a:p>
            <a:endParaRPr lang="en-US"/>
          </a:p>
        </p:txBody>
      </p:sp>
      <p:sp>
        <p:nvSpPr>
          <p:cNvPr id="10" name="Text Placeholder 2">
            <a:extLst>
              <a:ext uri="{FF2B5EF4-FFF2-40B4-BE49-F238E27FC236}">
                <a16:creationId xmlns:a16="http://schemas.microsoft.com/office/drawing/2014/main" id="{1D99AECC-AB7D-4247-A255-1BFA63825719}"/>
              </a:ext>
            </a:extLst>
          </p:cNvPr>
          <p:cNvSpPr>
            <a:spLocks noGrp="1"/>
          </p:cNvSpPr>
          <p:nvPr>
            <p:ph type="body" idx="4294967295"/>
          </p:nvPr>
        </p:nvSpPr>
        <p:spPr>
          <a:xfrm>
            <a:off x="1437450" y="254656"/>
            <a:ext cx="9404723" cy="1842753"/>
          </a:xfrm>
        </p:spPr>
        <p:txBody>
          <a:bodyPr vert="horz" lIns="91440" tIns="45720" rIns="91440" bIns="45720" rtlCol="0" anchor="t">
            <a:noAutofit/>
          </a:bodyPr>
          <a:lstStyle/>
          <a:p>
            <a:pPr marL="0" indent="0" algn="ctr">
              <a:buNone/>
            </a:pPr>
            <a:r>
              <a:rPr lang="en-US" sz="6000">
                <a:solidFill>
                  <a:srgbClr val="FFFF00"/>
                </a:solidFill>
                <a:latin typeface="Agency FB" panose="020B0503020202020204" pitchFamily="34" charset="0"/>
              </a:rPr>
              <a:t>TECHNOLOGY AND COLABORATION IN UWTSD</a:t>
            </a:r>
          </a:p>
        </p:txBody>
      </p:sp>
      <p:sp>
        <p:nvSpPr>
          <p:cNvPr id="4" name="TextBox 3">
            <a:extLst>
              <a:ext uri="{FF2B5EF4-FFF2-40B4-BE49-F238E27FC236}">
                <a16:creationId xmlns:a16="http://schemas.microsoft.com/office/drawing/2014/main" id="{3AFEA263-79EC-4E6B-BB75-8A68E51A0710}"/>
              </a:ext>
            </a:extLst>
          </p:cNvPr>
          <p:cNvSpPr txBox="1"/>
          <p:nvPr/>
        </p:nvSpPr>
        <p:spPr>
          <a:xfrm rot="-14640000" flipH="1" flipV="1">
            <a:off x="13046015" y="6804637"/>
            <a:ext cx="103804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FFFFFF"/>
                </a:solidFill>
                <a:latin typeface="Century Gothic"/>
                <a:ea typeface="Century Gothic"/>
                <a:cs typeface="Century Gothic"/>
              </a:rPr>
              <a:t>POWER </a:t>
            </a:r>
            <a:endParaRPr lang="en-US"/>
          </a:p>
        </p:txBody>
      </p:sp>
      <p:sp>
        <p:nvSpPr>
          <p:cNvPr id="7" name="TextBox 6">
            <a:extLst>
              <a:ext uri="{FF2B5EF4-FFF2-40B4-BE49-F238E27FC236}">
                <a16:creationId xmlns:a16="http://schemas.microsoft.com/office/drawing/2014/main" id="{4B077228-15C5-4B9E-BDC9-62DDB1F3FC71}"/>
              </a:ext>
            </a:extLst>
          </p:cNvPr>
          <p:cNvSpPr txBox="1"/>
          <p:nvPr/>
        </p:nvSpPr>
        <p:spPr>
          <a:xfrm>
            <a:off x="8215992" y="3042450"/>
            <a:ext cx="3669683" cy="801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3" name="TextBox 12">
            <a:extLst>
              <a:ext uri="{FF2B5EF4-FFF2-40B4-BE49-F238E27FC236}">
                <a16:creationId xmlns:a16="http://schemas.microsoft.com/office/drawing/2014/main" id="{55AB77BF-8E00-4F75-9CB8-8FAB7CFD3085}"/>
              </a:ext>
            </a:extLst>
          </p:cNvPr>
          <p:cNvSpPr txBox="1"/>
          <p:nvPr/>
        </p:nvSpPr>
        <p:spPr>
          <a:xfrm>
            <a:off x="3572416" y="222491"/>
            <a:ext cx="59781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1000"/>
              </a:spcBef>
            </a:pPr>
            <a:endParaRPr lang="en-US" sz="2400">
              <a:highlight>
                <a:srgbClr val="C0C0C0"/>
              </a:highlight>
            </a:endParaRPr>
          </a:p>
        </p:txBody>
      </p:sp>
      <p:sp>
        <p:nvSpPr>
          <p:cNvPr id="19" name="TextBox 18">
            <a:extLst>
              <a:ext uri="{FF2B5EF4-FFF2-40B4-BE49-F238E27FC236}">
                <a16:creationId xmlns:a16="http://schemas.microsoft.com/office/drawing/2014/main" id="{3C6559E8-8E2E-46DD-A210-C765F9899BCD}"/>
              </a:ext>
            </a:extLst>
          </p:cNvPr>
          <p:cNvSpPr txBox="1"/>
          <p:nvPr/>
        </p:nvSpPr>
        <p:spPr>
          <a:xfrm>
            <a:off x="5823466" y="350124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26" name="TextBox 25">
            <a:extLst>
              <a:ext uri="{FF2B5EF4-FFF2-40B4-BE49-F238E27FC236}">
                <a16:creationId xmlns:a16="http://schemas.microsoft.com/office/drawing/2014/main" id="{D915287F-60D5-44A0-B1C7-6151D6F728C4}"/>
              </a:ext>
            </a:extLst>
          </p:cNvPr>
          <p:cNvSpPr txBox="1"/>
          <p:nvPr/>
        </p:nvSpPr>
        <p:spPr>
          <a:xfrm>
            <a:off x="5153025" y="3629025"/>
            <a:ext cx="4554747" cy="3837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27" name="TextBox 26">
            <a:extLst>
              <a:ext uri="{FF2B5EF4-FFF2-40B4-BE49-F238E27FC236}">
                <a16:creationId xmlns:a16="http://schemas.microsoft.com/office/drawing/2014/main" id="{65F11FB5-367F-4D91-B1B8-0FE5838DAF23}"/>
              </a:ext>
            </a:extLst>
          </p:cNvPr>
          <p:cNvSpPr txBox="1"/>
          <p:nvPr/>
        </p:nvSpPr>
        <p:spPr>
          <a:xfrm>
            <a:off x="5295900" y="37719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1000"/>
              </a:spcBef>
            </a:pPr>
            <a:endParaRPr lang="en-GB"/>
          </a:p>
        </p:txBody>
      </p:sp>
      <p:sp>
        <p:nvSpPr>
          <p:cNvPr id="8" name="Flowchart: Process 7">
            <a:extLst>
              <a:ext uri="{FF2B5EF4-FFF2-40B4-BE49-F238E27FC236}">
                <a16:creationId xmlns:a16="http://schemas.microsoft.com/office/drawing/2014/main" id="{166B1F22-A143-CD4D-8926-681087CA0D78}"/>
              </a:ext>
            </a:extLst>
          </p:cNvPr>
          <p:cNvSpPr/>
          <p:nvPr/>
        </p:nvSpPr>
        <p:spPr>
          <a:xfrm>
            <a:off x="9180087" y="5903696"/>
            <a:ext cx="2943878" cy="855342"/>
          </a:xfrm>
          <a:prstGeom prst="flowChartProcess">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a:solidFill>
                  <a:schemeClr val="bg1"/>
                </a:solidFill>
                <a:latin typeface="Arial" panose="020B0604020202020204" pitchFamily="34" charset="0"/>
                <a:cs typeface="Arial" panose="020B0604020202020204" pitchFamily="34" charset="0"/>
              </a:rPr>
              <a:t>Author: Parveen Atchia</a:t>
            </a:r>
          </a:p>
          <a:p>
            <a:pPr algn="ctr">
              <a:spcAft>
                <a:spcPts val="600"/>
              </a:spcAft>
            </a:pPr>
            <a:r>
              <a:rPr lang="en-GB">
                <a:solidFill>
                  <a:schemeClr val="bg1"/>
                </a:solidFill>
                <a:latin typeface="Arial" panose="020B0604020202020204" pitchFamily="34" charset="0"/>
                <a:cs typeface="Arial" panose="020B0604020202020204" pitchFamily="34" charset="0"/>
              </a:rPr>
              <a:t>Student number: 1907752</a:t>
            </a:r>
          </a:p>
        </p:txBody>
      </p:sp>
    </p:spTree>
    <p:extLst>
      <p:ext uri="{BB962C8B-B14F-4D97-AF65-F5344CB8AC3E}">
        <p14:creationId xmlns:p14="http://schemas.microsoft.com/office/powerpoint/2010/main" val="3111224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741783D9-5123-49EA-81B6-745EACF44A97}"/>
              </a:ext>
            </a:extLst>
          </p:cNvPr>
          <p:cNvGraphicFramePr>
            <a:graphicFrameLocks noGrp="1"/>
          </p:cNvGraphicFramePr>
          <p:nvPr>
            <p:ph idx="1"/>
            <p:extLst>
              <p:ext uri="{D42A27DB-BD31-4B8C-83A1-F6EECF244321}">
                <p14:modId xmlns:p14="http://schemas.microsoft.com/office/powerpoint/2010/main" val="1176847515"/>
              </p:ext>
            </p:extLst>
          </p:nvPr>
        </p:nvGraphicFramePr>
        <p:xfrm>
          <a:off x="653248" y="2174620"/>
          <a:ext cx="10131425" cy="36491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lowchart: Process 2">
            <a:extLst>
              <a:ext uri="{FF2B5EF4-FFF2-40B4-BE49-F238E27FC236}">
                <a16:creationId xmlns:a16="http://schemas.microsoft.com/office/drawing/2014/main" id="{801463AF-018B-4B42-A6E1-68D66846C6BE}"/>
              </a:ext>
            </a:extLst>
          </p:cNvPr>
          <p:cNvSpPr/>
          <p:nvPr/>
        </p:nvSpPr>
        <p:spPr>
          <a:xfrm>
            <a:off x="9180087" y="5903696"/>
            <a:ext cx="2943878" cy="855342"/>
          </a:xfrm>
          <a:prstGeom prst="flowChartProcess">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a:solidFill>
                  <a:schemeClr val="bg1"/>
                </a:solidFill>
                <a:latin typeface="Arial" panose="020B0604020202020204" pitchFamily="34" charset="0"/>
                <a:cs typeface="Arial" panose="020B0604020202020204" pitchFamily="34" charset="0"/>
              </a:rPr>
              <a:t>Author: Sancia Taylor</a:t>
            </a:r>
          </a:p>
          <a:p>
            <a:pPr algn="ctr">
              <a:spcAft>
                <a:spcPts val="600"/>
              </a:spcAft>
            </a:pPr>
            <a:r>
              <a:rPr lang="en-GB">
                <a:solidFill>
                  <a:schemeClr val="bg1"/>
                </a:solidFill>
                <a:latin typeface="Arial" panose="020B0604020202020204" pitchFamily="34" charset="0"/>
                <a:cs typeface="Arial" panose="020B0604020202020204" pitchFamily="34" charset="0"/>
              </a:rPr>
              <a:t>Student number: 2107199</a:t>
            </a:r>
          </a:p>
        </p:txBody>
      </p:sp>
      <p:sp>
        <p:nvSpPr>
          <p:cNvPr id="8" name="Text Placeholder 2">
            <a:extLst>
              <a:ext uri="{FF2B5EF4-FFF2-40B4-BE49-F238E27FC236}">
                <a16:creationId xmlns:a16="http://schemas.microsoft.com/office/drawing/2014/main" id="{DA2BB08C-3F4C-824A-B91C-A2DD81C9DE0F}"/>
              </a:ext>
            </a:extLst>
          </p:cNvPr>
          <p:cNvSpPr txBox="1">
            <a:spLocks noGrp="1"/>
          </p:cNvSpPr>
          <p:nvPr>
            <p:ph type="title"/>
          </p:nvPr>
        </p:nvSpPr>
        <p:spPr>
          <a:xfrm>
            <a:off x="1149380" y="1001045"/>
            <a:ext cx="9893240" cy="855342"/>
          </a:xfrm>
          <a:prstGeom prst="rect">
            <a:avLst/>
          </a:prstGeom>
        </p:spPr>
        <p:txBody>
          <a:bodyPr vert="horz" lIns="91440" tIns="45720" rIns="91440" bIns="45720" rtlCol="0" anchor="t">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buFont typeface="Wingdings 3" charset="2"/>
              <a:buNone/>
            </a:pPr>
            <a:r>
              <a:rPr lang="en-GB" sz="4800">
                <a:solidFill>
                  <a:srgbClr val="FFFF00"/>
                </a:solidFill>
                <a:latin typeface="Arial" panose="020B0604020202020204" pitchFamily="34" charset="0"/>
                <a:cs typeface="Arial" panose="020B0604020202020204" pitchFamily="34" charset="0"/>
              </a:rPr>
              <a:t>Topics to cover in this presentation</a:t>
            </a:r>
            <a:endParaRPr lang="en-US" sz="4800">
              <a:solidFill>
                <a:srgbClr val="FFFF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7681357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86CEE-398D-4128-A74F-63D59220DDF5}"/>
              </a:ext>
            </a:extLst>
          </p:cNvPr>
          <p:cNvSpPr>
            <a:spLocks noGrp="1"/>
          </p:cNvSpPr>
          <p:nvPr>
            <p:ph type="title"/>
          </p:nvPr>
        </p:nvSpPr>
        <p:spPr>
          <a:xfrm>
            <a:off x="605961" y="1722009"/>
            <a:ext cx="11232253" cy="1299159"/>
          </a:xfrm>
        </p:spPr>
        <p:txBody>
          <a:bodyPr/>
          <a:lstStyle/>
          <a:p>
            <a:r>
              <a:rPr lang="en-US" sz="3200">
                <a:latin typeface="Arial" panose="020B0604020202020204" pitchFamily="34" charset="0"/>
                <a:cs typeface="Arial" panose="020B0604020202020204" pitchFamily="34" charset="0"/>
              </a:rPr>
              <a:t>Is there a need to provide training and how to use technology to collaborate at UWTSD</a:t>
            </a:r>
            <a:r>
              <a:rPr lang="en-GB" sz="3200">
                <a:latin typeface="Arial" panose="020B0604020202020204" pitchFamily="34" charset="0"/>
                <a:cs typeface="Arial" panose="020B0604020202020204" pitchFamily="34" charset="0"/>
              </a:rPr>
              <a:t>?</a:t>
            </a:r>
          </a:p>
        </p:txBody>
      </p:sp>
      <p:sp>
        <p:nvSpPr>
          <p:cNvPr id="3" name="Content Placeholder 2">
            <a:extLst>
              <a:ext uri="{FF2B5EF4-FFF2-40B4-BE49-F238E27FC236}">
                <a16:creationId xmlns:a16="http://schemas.microsoft.com/office/drawing/2014/main" id="{DC304E6E-4E20-49D6-BF63-E6484CF30CC2}"/>
              </a:ext>
            </a:extLst>
          </p:cNvPr>
          <p:cNvSpPr>
            <a:spLocks noGrp="1"/>
          </p:cNvSpPr>
          <p:nvPr>
            <p:ph idx="1"/>
          </p:nvPr>
        </p:nvSpPr>
        <p:spPr>
          <a:xfrm>
            <a:off x="537058" y="3021168"/>
            <a:ext cx="11117883" cy="4195481"/>
          </a:xfrm>
        </p:spPr>
        <p:txBody>
          <a:bodyPr>
            <a:normAutofit/>
          </a:bodyPr>
          <a:lstStyle/>
          <a:p>
            <a:r>
              <a:rPr lang="en-GB">
                <a:latin typeface="Arial" panose="020B0604020202020204" pitchFamily="34" charset="0"/>
                <a:cs typeface="Arial" panose="020B0604020202020204" pitchFamily="34" charset="0"/>
              </a:rPr>
              <a:t>This </a:t>
            </a:r>
            <a:r>
              <a:rPr lang="en-US">
                <a:latin typeface="Arial" panose="020B0604020202020204" pitchFamily="34" charset="0"/>
                <a:cs typeface="Arial" panose="020B0604020202020204" pitchFamily="34" charset="0"/>
              </a:rPr>
              <a:t>a group presentation with the question we are answering is there a need to provide training and how to use technology to collaborate at UW TSD the answer to the question is yes we as a group believe it is extremely important to provide training and how to use technology to collaborate at UW TSD because some of us may have come from a non technology background and we all need to learn to collaborate using technology together</a:t>
            </a:r>
          </a:p>
          <a:p>
            <a:pPr>
              <a:buClr>
                <a:srgbClr val="FFFFFF"/>
              </a:buClr>
            </a:pPr>
            <a:r>
              <a:rPr lang="en-US">
                <a:latin typeface="Arial" panose="020B0604020202020204" pitchFamily="34" charset="0"/>
                <a:cs typeface="Arial" panose="020B0604020202020204" pitchFamily="34" charset="0"/>
              </a:rPr>
              <a:t>Learning the basics of being a digital citizen is a critical skill for all children in the 21st century</a:t>
            </a:r>
            <a:endParaRPr lang="en-GB">
              <a:latin typeface="Arial" panose="020B0604020202020204" pitchFamily="34" charset="0"/>
              <a:cs typeface="Arial" panose="020B0604020202020204" pitchFamily="34" charset="0"/>
            </a:endParaRPr>
          </a:p>
        </p:txBody>
      </p:sp>
      <p:sp>
        <p:nvSpPr>
          <p:cNvPr id="13" name="Subtitle 2">
            <a:extLst>
              <a:ext uri="{FF2B5EF4-FFF2-40B4-BE49-F238E27FC236}">
                <a16:creationId xmlns:a16="http://schemas.microsoft.com/office/drawing/2014/main" id="{ECF49679-7D85-7B4A-B67A-AA53A33C3E81}"/>
              </a:ext>
            </a:extLst>
          </p:cNvPr>
          <p:cNvSpPr txBox="1">
            <a:spLocks/>
          </p:cNvSpPr>
          <p:nvPr/>
        </p:nvSpPr>
        <p:spPr>
          <a:xfrm>
            <a:off x="4171021" y="416229"/>
            <a:ext cx="3849956" cy="200604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buNone/>
            </a:pPr>
            <a:r>
              <a:rPr lang="en-GB" sz="6000">
                <a:solidFill>
                  <a:srgbClr val="FFFF00"/>
                </a:solidFill>
                <a:latin typeface="Agency FB" panose="020B0503020202020204" pitchFamily="34" charset="0"/>
                <a:cs typeface="Arial"/>
              </a:rPr>
              <a:t>INTRODUCTION</a:t>
            </a:r>
            <a:endParaRPr lang="en-US" sz="6000">
              <a:solidFill>
                <a:srgbClr val="FFFF00"/>
              </a:solidFill>
              <a:latin typeface="Agency FB" panose="020B0503020202020204" pitchFamily="34" charset="0"/>
              <a:cs typeface="Arial"/>
            </a:endParaRPr>
          </a:p>
          <a:p>
            <a:endParaRPr lang="en-US">
              <a:solidFill>
                <a:schemeClr val="accent2"/>
              </a:solidFill>
              <a:cs typeface="Arial"/>
            </a:endParaRPr>
          </a:p>
          <a:p>
            <a:endParaRPr lang="en-US">
              <a:solidFill>
                <a:schemeClr val="accent2"/>
              </a:solidFill>
              <a:cs typeface="Arial"/>
            </a:endParaRPr>
          </a:p>
          <a:p>
            <a:endParaRPr lang="en-US">
              <a:solidFill>
                <a:schemeClr val="accent2"/>
              </a:solidFill>
              <a:cs typeface="Arial"/>
            </a:endParaRPr>
          </a:p>
        </p:txBody>
      </p:sp>
      <p:pic>
        <p:nvPicPr>
          <p:cNvPr id="4" name="Picture 3">
            <a:extLst>
              <a:ext uri="{FF2B5EF4-FFF2-40B4-BE49-F238E27FC236}">
                <a16:creationId xmlns:a16="http://schemas.microsoft.com/office/drawing/2014/main" id="{5D00DFF6-4C6E-AF4B-8927-FFB92B851ABF}"/>
              </a:ext>
            </a:extLst>
          </p:cNvPr>
          <p:cNvPicPr>
            <a:picLocks noChangeAspect="1"/>
          </p:cNvPicPr>
          <p:nvPr/>
        </p:nvPicPr>
        <p:blipFill>
          <a:blip r:embed="rId2"/>
          <a:stretch>
            <a:fillRect/>
          </a:stretch>
        </p:blipFill>
        <p:spPr>
          <a:xfrm>
            <a:off x="10010684" y="35026"/>
            <a:ext cx="2136998" cy="855342"/>
          </a:xfrm>
          <a:prstGeom prst="rect">
            <a:avLst/>
          </a:prstGeom>
        </p:spPr>
      </p:pic>
      <p:sp>
        <p:nvSpPr>
          <p:cNvPr id="5" name="Flowchart: Process 4">
            <a:extLst>
              <a:ext uri="{FF2B5EF4-FFF2-40B4-BE49-F238E27FC236}">
                <a16:creationId xmlns:a16="http://schemas.microsoft.com/office/drawing/2014/main" id="{7C9C1094-E334-8342-8C97-02767C98AB1A}"/>
              </a:ext>
            </a:extLst>
          </p:cNvPr>
          <p:cNvSpPr/>
          <p:nvPr/>
        </p:nvSpPr>
        <p:spPr>
          <a:xfrm>
            <a:off x="9180087" y="5903696"/>
            <a:ext cx="2943878" cy="855342"/>
          </a:xfrm>
          <a:prstGeom prst="flowChartProcess">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a:solidFill>
                  <a:schemeClr val="bg1"/>
                </a:solidFill>
                <a:latin typeface="Arial" panose="020B0604020202020204" pitchFamily="34" charset="0"/>
                <a:cs typeface="Arial" panose="020B0604020202020204" pitchFamily="34" charset="0"/>
              </a:rPr>
              <a:t>Author: Sancia Taylor</a:t>
            </a:r>
          </a:p>
          <a:p>
            <a:pPr algn="ctr">
              <a:spcAft>
                <a:spcPts val="600"/>
              </a:spcAft>
            </a:pPr>
            <a:r>
              <a:rPr lang="en-GB">
                <a:solidFill>
                  <a:schemeClr val="bg1"/>
                </a:solidFill>
                <a:latin typeface="Arial" panose="020B0604020202020204" pitchFamily="34" charset="0"/>
                <a:cs typeface="Arial" panose="020B0604020202020204" pitchFamily="34" charset="0"/>
              </a:rPr>
              <a:t>Student number: 2107199</a:t>
            </a:r>
          </a:p>
        </p:txBody>
      </p:sp>
    </p:spTree>
    <p:extLst>
      <p:ext uri="{BB962C8B-B14F-4D97-AF65-F5344CB8AC3E}">
        <p14:creationId xmlns:p14="http://schemas.microsoft.com/office/powerpoint/2010/main" val="27277574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F6E29-5EFF-492D-B344-59B383558B2C}"/>
              </a:ext>
            </a:extLst>
          </p:cNvPr>
          <p:cNvSpPr>
            <a:spLocks noGrp="1"/>
          </p:cNvSpPr>
          <p:nvPr>
            <p:ph type="title"/>
          </p:nvPr>
        </p:nvSpPr>
        <p:spPr>
          <a:xfrm>
            <a:off x="776212" y="719334"/>
            <a:ext cx="6652759" cy="1283029"/>
          </a:xfrm>
        </p:spPr>
        <p:txBody>
          <a:bodyPr/>
          <a:lstStyle/>
          <a:p>
            <a:r>
              <a:rPr lang="en-GB">
                <a:solidFill>
                  <a:srgbClr val="FFFF00"/>
                </a:solidFill>
                <a:latin typeface="Agency FB" panose="020B0503020202020204" pitchFamily="34" charset="0"/>
              </a:rPr>
              <a:t>RATIONALISE AND LITERATURE REVIEW</a:t>
            </a:r>
          </a:p>
        </p:txBody>
      </p:sp>
      <p:sp>
        <p:nvSpPr>
          <p:cNvPr id="3" name="Content Placeholder 2">
            <a:extLst>
              <a:ext uri="{FF2B5EF4-FFF2-40B4-BE49-F238E27FC236}">
                <a16:creationId xmlns:a16="http://schemas.microsoft.com/office/drawing/2014/main" id="{22970B09-C21D-4E3F-8F18-0A5FB368F8F5}"/>
              </a:ext>
            </a:extLst>
          </p:cNvPr>
          <p:cNvSpPr>
            <a:spLocks noGrp="1"/>
          </p:cNvSpPr>
          <p:nvPr>
            <p:ph idx="1"/>
          </p:nvPr>
        </p:nvSpPr>
        <p:spPr/>
        <p:txBody>
          <a:bodyPr/>
          <a:lstStyle/>
          <a:p>
            <a:pPr marL="0" indent="0">
              <a:lnSpc>
                <a:spcPct val="150000"/>
              </a:lnSpc>
              <a:buNone/>
            </a:pPr>
            <a:endParaRPr lang="en-GB"/>
          </a:p>
          <a:p>
            <a:pPr marL="0" indent="0">
              <a:lnSpc>
                <a:spcPct val="150000"/>
              </a:lnSpc>
              <a:buNone/>
            </a:pPr>
            <a:endParaRPr lang="en-GB"/>
          </a:p>
        </p:txBody>
      </p:sp>
      <p:pic>
        <p:nvPicPr>
          <p:cNvPr id="7" name="Picture 3">
            <a:extLst>
              <a:ext uri="{FF2B5EF4-FFF2-40B4-BE49-F238E27FC236}">
                <a16:creationId xmlns:a16="http://schemas.microsoft.com/office/drawing/2014/main" id="{5E1DCD25-BEE2-FC48-BAA3-E9E9A171872A}"/>
              </a:ext>
            </a:extLst>
          </p:cNvPr>
          <p:cNvPicPr>
            <a:picLocks noChangeAspect="1"/>
          </p:cNvPicPr>
          <p:nvPr/>
        </p:nvPicPr>
        <p:blipFill>
          <a:blip r:embed="rId2"/>
          <a:stretch>
            <a:fillRect/>
          </a:stretch>
        </p:blipFill>
        <p:spPr>
          <a:xfrm>
            <a:off x="10010684" y="35026"/>
            <a:ext cx="2136998" cy="855342"/>
          </a:xfrm>
          <a:prstGeom prst="rect">
            <a:avLst/>
          </a:prstGeom>
        </p:spPr>
      </p:pic>
      <p:sp>
        <p:nvSpPr>
          <p:cNvPr id="6" name="Flowchart: Process 5">
            <a:extLst>
              <a:ext uri="{FF2B5EF4-FFF2-40B4-BE49-F238E27FC236}">
                <a16:creationId xmlns:a16="http://schemas.microsoft.com/office/drawing/2014/main" id="{D5E01669-9F33-1541-8D93-06C2EBB965DA}"/>
              </a:ext>
            </a:extLst>
          </p:cNvPr>
          <p:cNvSpPr/>
          <p:nvPr/>
        </p:nvSpPr>
        <p:spPr>
          <a:xfrm>
            <a:off x="9180087" y="5903696"/>
            <a:ext cx="2943878" cy="855342"/>
          </a:xfrm>
          <a:prstGeom prst="flowChartProcess">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a:solidFill>
                  <a:schemeClr val="bg1"/>
                </a:solidFill>
                <a:latin typeface="Arial" panose="020B0604020202020204" pitchFamily="34" charset="0"/>
                <a:cs typeface="Arial" panose="020B0604020202020204" pitchFamily="34" charset="0"/>
              </a:rPr>
              <a:t>Author: Sancia Taylor</a:t>
            </a:r>
          </a:p>
          <a:p>
            <a:pPr algn="ctr">
              <a:spcAft>
                <a:spcPts val="600"/>
              </a:spcAft>
            </a:pPr>
            <a:r>
              <a:rPr lang="en-GB">
                <a:solidFill>
                  <a:schemeClr val="bg1"/>
                </a:solidFill>
                <a:latin typeface="Arial" panose="020B0604020202020204" pitchFamily="34" charset="0"/>
                <a:cs typeface="Arial" panose="020B0604020202020204" pitchFamily="34" charset="0"/>
              </a:rPr>
              <a:t>Student number: 2107199</a:t>
            </a:r>
          </a:p>
        </p:txBody>
      </p:sp>
      <p:sp>
        <p:nvSpPr>
          <p:cNvPr id="5" name="Rectangle 4">
            <a:extLst>
              <a:ext uri="{FF2B5EF4-FFF2-40B4-BE49-F238E27FC236}">
                <a16:creationId xmlns:a16="http://schemas.microsoft.com/office/drawing/2014/main" id="{233D2CFB-468B-0C47-9F75-00404E14478C}"/>
              </a:ext>
            </a:extLst>
          </p:cNvPr>
          <p:cNvSpPr/>
          <p:nvPr/>
        </p:nvSpPr>
        <p:spPr>
          <a:xfrm>
            <a:off x="836877" y="1542279"/>
            <a:ext cx="6531428" cy="44389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lvl="0" rtl="0">
              <a:buChar char="•"/>
            </a:pPr>
            <a:r>
              <a:rPr lang="en-GB">
                <a:solidFill>
                  <a:srgbClr val="FFFFFF"/>
                </a:solidFill>
                <a:latin typeface="Agency FB"/>
                <a:ea typeface="Arial"/>
                <a:cs typeface="Arial"/>
              </a:rPr>
              <a:t>THOW COVID 19 LOCKDOWN SITUATION WHERE  STUDENTS COULD NOT ATTEND UNIVERSITIES WAS ABLE TO DO DISTANCE LEARNING VIA TECHNOLOGY  ONLINE LESSON WAS DELIVERED</a:t>
            </a:r>
            <a:r>
              <a:rPr lang="en-US">
                <a:solidFill>
                  <a:srgbClr val="FFFFFF"/>
                </a:solidFill>
                <a:latin typeface="Agency FB"/>
                <a:ea typeface="Arial"/>
                <a:cs typeface="Arial"/>
              </a:rPr>
              <a:t>​</a:t>
            </a:r>
          </a:p>
          <a:p>
            <a:pPr>
              <a:buChar char="•"/>
            </a:pPr>
            <a:r>
              <a:rPr lang="en-US">
                <a:solidFill>
                  <a:srgbClr val="FFFFFF"/>
                </a:solidFill>
                <a:latin typeface="Agency FB"/>
                <a:ea typeface="Arial"/>
                <a:cs typeface="Arial"/>
              </a:rPr>
              <a:t>TEACHING   AND  LEARNING PROCESS HAS BEEN AROUND FOR YEARS. COVID-19 PANDEMIC BRING CHANGES IN MANY ASPECT OF STUDENTS LIFE.  BROUGHT NEW CHANLLENGES  ONLINE LEARNING </a:t>
            </a:r>
            <a:r>
              <a:rPr lang="en-GB">
                <a:solidFill>
                  <a:srgbClr val="FFFFFF"/>
                </a:solidFill>
                <a:latin typeface="Agency FB"/>
                <a:ea typeface="Arial"/>
                <a:cs typeface="Arial"/>
              </a:rPr>
              <a:t>​ RATHER THAN FACE TO FACE.  THERES ARE A HOST OF PLATFORM TEACHER CAN USE TO UTILSE COLLADORATION AS A MAINE COMPONENT OF COMMUNICATION AND GRATE CONTENT THROW MS  TEAMS, MICROSOFT 365   AND ZOOM TECHNOLOGY IS VERY  ESSENTIAL IN THE 20TH CENTRY  </a:t>
            </a:r>
            <a:endParaRPr lang="en-US">
              <a:solidFill>
                <a:srgbClr val="FFFFFF"/>
              </a:solidFill>
              <a:latin typeface="Agency FB"/>
              <a:ea typeface="Arial"/>
              <a:cs typeface="Arial"/>
            </a:endParaRPr>
          </a:p>
          <a:p>
            <a:r>
              <a:rPr lang="en-GB">
                <a:solidFill>
                  <a:srgbClr val="FFFFFF"/>
                </a:solidFill>
                <a:latin typeface="Century Gothic"/>
                <a:ea typeface="Segoe UI"/>
                <a:cs typeface="Segoe UI"/>
              </a:rPr>
              <a:t>​what does student prefer</a:t>
            </a:r>
            <a:r>
              <a:rPr lang="en-US">
                <a:solidFill>
                  <a:srgbClr val="FFFFFF"/>
                </a:solidFill>
                <a:latin typeface="Century Gothic"/>
                <a:ea typeface="Segoe UI"/>
                <a:cs typeface="Segoe UI"/>
              </a:rPr>
              <a:t> online studying or face to face</a:t>
            </a:r>
            <a:endParaRPr lang="en-GB"/>
          </a:p>
        </p:txBody>
      </p:sp>
    </p:spTree>
    <p:extLst>
      <p:ext uri="{BB962C8B-B14F-4D97-AF65-F5344CB8AC3E}">
        <p14:creationId xmlns:p14="http://schemas.microsoft.com/office/powerpoint/2010/main" val="2023369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B6256-9FD3-4CC2-A48D-D90D0C276F77}"/>
              </a:ext>
            </a:extLst>
          </p:cNvPr>
          <p:cNvSpPr>
            <a:spLocks noGrp="1"/>
          </p:cNvSpPr>
          <p:nvPr>
            <p:ph type="title"/>
          </p:nvPr>
        </p:nvSpPr>
        <p:spPr>
          <a:xfrm>
            <a:off x="4539835" y="463739"/>
            <a:ext cx="2931723" cy="995936"/>
          </a:xfrm>
        </p:spPr>
        <p:txBody>
          <a:bodyPr/>
          <a:lstStyle/>
          <a:p>
            <a:r>
              <a:rPr lang="en-GB" sz="6000">
                <a:solidFill>
                  <a:srgbClr val="FFC000"/>
                </a:solidFill>
                <a:latin typeface="Agency FB" panose="020B0503020202020204" pitchFamily="34" charset="0"/>
              </a:rPr>
              <a:t>  </a:t>
            </a:r>
            <a:r>
              <a:rPr lang="en-GB" sz="6000">
                <a:solidFill>
                  <a:srgbClr val="FFFF00"/>
                </a:solidFill>
                <a:latin typeface="Agency FB" panose="020B0503020202020204" pitchFamily="34" charset="0"/>
              </a:rPr>
              <a:t>METHODS  </a:t>
            </a:r>
            <a:r>
              <a:rPr lang="en-GB" sz="6000">
                <a:solidFill>
                  <a:srgbClr val="FFC000"/>
                </a:solidFill>
                <a:latin typeface="Agency FB" panose="020B0503020202020204" pitchFamily="34" charset="0"/>
              </a:rPr>
              <a:t>  </a:t>
            </a:r>
            <a:br>
              <a:rPr lang="en-GB" sz="6000">
                <a:solidFill>
                  <a:srgbClr val="FFC000"/>
                </a:solidFill>
                <a:latin typeface="Algerian" panose="04020705040A02060702" pitchFamily="82" charset="0"/>
              </a:rPr>
            </a:br>
            <a:br>
              <a:rPr lang="en-GB" sz="6000">
                <a:solidFill>
                  <a:srgbClr val="FFC000"/>
                </a:solidFill>
                <a:latin typeface="Algerian" panose="04020705040A02060702" pitchFamily="82" charset="0"/>
              </a:rPr>
            </a:br>
            <a:endParaRPr lang="en-GB" sz="6000">
              <a:solidFill>
                <a:srgbClr val="FFC000"/>
              </a:solidFill>
              <a:latin typeface="Algerian" panose="04020705040A02060702" pitchFamily="82" charset="0"/>
            </a:endParaRPr>
          </a:p>
        </p:txBody>
      </p:sp>
      <p:sp>
        <p:nvSpPr>
          <p:cNvPr id="3" name="Content Placeholder 2">
            <a:extLst>
              <a:ext uri="{FF2B5EF4-FFF2-40B4-BE49-F238E27FC236}">
                <a16:creationId xmlns:a16="http://schemas.microsoft.com/office/drawing/2014/main" id="{66CF8F4C-0A1E-4072-B3F4-EE8FFCDDEED7}"/>
              </a:ext>
            </a:extLst>
          </p:cNvPr>
          <p:cNvSpPr>
            <a:spLocks noGrp="1"/>
          </p:cNvSpPr>
          <p:nvPr>
            <p:ph idx="1"/>
          </p:nvPr>
        </p:nvSpPr>
        <p:spPr>
          <a:xfrm>
            <a:off x="960286" y="1793667"/>
            <a:ext cx="10440025" cy="3389417"/>
          </a:xfrm>
        </p:spPr>
        <p:txBody>
          <a:bodyPr>
            <a:normAutofit/>
          </a:bodyPr>
          <a:lstStyle/>
          <a:p>
            <a:pPr marL="0" indent="0">
              <a:buNone/>
            </a:pPr>
            <a:endParaRPr lang="en-GB" b="1">
              <a:latin typeface="Agency FB" panose="020B0503020202020204" pitchFamily="34" charset="0"/>
            </a:endParaRPr>
          </a:p>
          <a:p>
            <a:r>
              <a:rPr lang="en-GB" b="1">
                <a:latin typeface="Agency FB" panose="020B0503020202020204" pitchFamily="34" charset="0"/>
              </a:rPr>
              <a:t>QUALITATIVE VERSUS QUANTITATIVE  RESEARCH METHODS ARE TWO DIFFERENT APPROACHES THAT CAN BE USED IN RESEARCH.</a:t>
            </a:r>
          </a:p>
          <a:p>
            <a:r>
              <a:rPr lang="en-GB" b="1">
                <a:latin typeface="Agency FB" panose="020B0503020202020204" pitchFamily="34" charset="0"/>
              </a:rPr>
              <a:t>SOURCES OF DATA (PRIMARY AND SECONDARY)</a:t>
            </a:r>
          </a:p>
          <a:p>
            <a:r>
              <a:rPr lang="en-GB" b="1">
                <a:latin typeface="Agency FB" panose="020B0503020202020204" pitchFamily="34" charset="0"/>
              </a:rPr>
              <a:t>HOW TO COLLECT THE DATA, BY USING DIGITAL TOOL ONLINE SEARCH, LIBRARY GOOGLE SCHOLAR FOR STUDENTS</a:t>
            </a:r>
          </a:p>
          <a:p>
            <a:r>
              <a:rPr lang="en-GB" b="1">
                <a:latin typeface="Agency FB" panose="020B0503020202020204" pitchFamily="34" charset="0"/>
              </a:rPr>
              <a:t>DON’T FORGET CITING AND REFERENCING WITH THE BIBLIOGRAPHY IS A MUST.</a:t>
            </a:r>
          </a:p>
          <a:p>
            <a:r>
              <a:rPr lang="en-GB" b="1">
                <a:latin typeface="Agency FB" panose="020B0503020202020204" pitchFamily="34" charset="0"/>
              </a:rPr>
              <a:t>ALL THESE METHODS AND RESEARCH CAN BE DONE BY INTERVIEWING, SURVEYS, EXPERIMENTS, AND CASE STUDIES. (H, Coombes,(Pg 5,6,).</a:t>
            </a:r>
          </a:p>
          <a:p>
            <a:pPr marL="914400" lvl="2" indent="0">
              <a:buNone/>
            </a:pPr>
            <a:endParaRPr lang="en-GB" b="1">
              <a:latin typeface="Agency FB" panose="020B0503020202020204" pitchFamily="34" charset="0"/>
            </a:endParaRPr>
          </a:p>
          <a:p>
            <a:endParaRPr lang="en-GB" b="1"/>
          </a:p>
          <a:p>
            <a:endParaRPr lang="en-GB" b="1"/>
          </a:p>
          <a:p>
            <a:pPr marL="0" indent="0">
              <a:buNone/>
            </a:pPr>
            <a:endParaRPr lang="en-GB" b="1"/>
          </a:p>
          <a:p>
            <a:endParaRPr lang="en-GB" b="1"/>
          </a:p>
          <a:p>
            <a:endParaRPr lang="en-GB" b="1"/>
          </a:p>
          <a:p>
            <a:endParaRPr lang="en-GB" b="1"/>
          </a:p>
          <a:p>
            <a:endParaRPr lang="en-GB"/>
          </a:p>
          <a:p>
            <a:endParaRPr lang="en-GB"/>
          </a:p>
          <a:p>
            <a:endParaRPr lang="en-GB"/>
          </a:p>
          <a:p>
            <a:endParaRPr lang="en-GB"/>
          </a:p>
          <a:p>
            <a:endParaRPr lang="en-GB"/>
          </a:p>
          <a:p>
            <a:endParaRPr lang="en-GB"/>
          </a:p>
        </p:txBody>
      </p:sp>
      <p:pic>
        <p:nvPicPr>
          <p:cNvPr id="4" name="Picture 3">
            <a:extLst>
              <a:ext uri="{FF2B5EF4-FFF2-40B4-BE49-F238E27FC236}">
                <a16:creationId xmlns:a16="http://schemas.microsoft.com/office/drawing/2014/main" id="{5F27F4F0-8636-AF4A-A47E-B8BA1B668680}"/>
              </a:ext>
            </a:extLst>
          </p:cNvPr>
          <p:cNvPicPr>
            <a:picLocks noChangeAspect="1"/>
          </p:cNvPicPr>
          <p:nvPr/>
        </p:nvPicPr>
        <p:blipFill>
          <a:blip r:embed="rId2"/>
          <a:stretch>
            <a:fillRect/>
          </a:stretch>
        </p:blipFill>
        <p:spPr>
          <a:xfrm>
            <a:off x="10010684" y="35026"/>
            <a:ext cx="2136998" cy="855342"/>
          </a:xfrm>
          <a:prstGeom prst="rect">
            <a:avLst/>
          </a:prstGeom>
        </p:spPr>
      </p:pic>
      <p:sp>
        <p:nvSpPr>
          <p:cNvPr id="7" name="Flowchart: Process 6">
            <a:extLst>
              <a:ext uri="{FF2B5EF4-FFF2-40B4-BE49-F238E27FC236}">
                <a16:creationId xmlns:a16="http://schemas.microsoft.com/office/drawing/2014/main" id="{F1DAD874-B7C5-C748-9B6B-E47741777B54}"/>
              </a:ext>
            </a:extLst>
          </p:cNvPr>
          <p:cNvSpPr/>
          <p:nvPr/>
        </p:nvSpPr>
        <p:spPr>
          <a:xfrm>
            <a:off x="9180087" y="5903696"/>
            <a:ext cx="2943878" cy="855342"/>
          </a:xfrm>
          <a:prstGeom prst="flowChartProcess">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a:solidFill>
                  <a:schemeClr val="bg1"/>
                </a:solidFill>
                <a:latin typeface="Arial" panose="020B0604020202020204" pitchFamily="34" charset="0"/>
                <a:cs typeface="Arial" panose="020B0604020202020204" pitchFamily="34" charset="0"/>
              </a:rPr>
              <a:t>Author: Parveen Atchia</a:t>
            </a:r>
          </a:p>
          <a:p>
            <a:pPr algn="ctr">
              <a:spcAft>
                <a:spcPts val="600"/>
              </a:spcAft>
            </a:pPr>
            <a:r>
              <a:rPr lang="en-GB">
                <a:solidFill>
                  <a:schemeClr val="bg1"/>
                </a:solidFill>
                <a:latin typeface="Arial" panose="020B0604020202020204" pitchFamily="34" charset="0"/>
                <a:cs typeface="Arial" panose="020B0604020202020204" pitchFamily="34" charset="0"/>
              </a:rPr>
              <a:t>Student number: 1907752</a:t>
            </a:r>
          </a:p>
        </p:txBody>
      </p:sp>
    </p:spTree>
    <p:extLst>
      <p:ext uri="{BB962C8B-B14F-4D97-AF65-F5344CB8AC3E}">
        <p14:creationId xmlns:p14="http://schemas.microsoft.com/office/powerpoint/2010/main" val="3479196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0B5932-55DB-4B46-B774-53962BE3AACB}"/>
              </a:ext>
            </a:extLst>
          </p:cNvPr>
          <p:cNvSpPr>
            <a:spLocks noGrp="1"/>
          </p:cNvSpPr>
          <p:nvPr>
            <p:ph type="ctrTitle"/>
          </p:nvPr>
        </p:nvSpPr>
        <p:spPr>
          <a:xfrm>
            <a:off x="2332041" y="353994"/>
            <a:ext cx="7380771" cy="1072748"/>
          </a:xfrm>
        </p:spPr>
        <p:txBody>
          <a:bodyPr/>
          <a:lstStyle/>
          <a:p>
            <a:r>
              <a:rPr lang="en-GB" sz="6000">
                <a:solidFill>
                  <a:srgbClr val="FFFF00"/>
                </a:solidFill>
                <a:latin typeface="Agency FB" panose="020B0503020202020204" pitchFamily="34" charset="0"/>
              </a:rPr>
              <a:t>ETHICAL AND COLLABORATION</a:t>
            </a:r>
          </a:p>
        </p:txBody>
      </p:sp>
      <p:sp>
        <p:nvSpPr>
          <p:cNvPr id="3" name="Subtitle 2">
            <a:extLst>
              <a:ext uri="{FF2B5EF4-FFF2-40B4-BE49-F238E27FC236}">
                <a16:creationId xmlns:a16="http://schemas.microsoft.com/office/drawing/2014/main" id="{CA917299-C124-494B-B34F-145C2D9C70B5}"/>
              </a:ext>
            </a:extLst>
          </p:cNvPr>
          <p:cNvSpPr>
            <a:spLocks noGrp="1"/>
          </p:cNvSpPr>
          <p:nvPr>
            <p:ph type="subTitle" idx="1"/>
          </p:nvPr>
        </p:nvSpPr>
        <p:spPr>
          <a:xfrm>
            <a:off x="1135117" y="1718441"/>
            <a:ext cx="9774620" cy="5139559"/>
          </a:xfrm>
        </p:spPr>
        <p:txBody>
          <a:bodyPr>
            <a:normAutofit/>
          </a:bodyPr>
          <a:lstStyle/>
          <a:p>
            <a:endParaRPr lang="en-GB">
              <a:latin typeface="Algerian" panose="04020705040A02060702" pitchFamily="82" charset="0"/>
            </a:endParaRPr>
          </a:p>
          <a:p>
            <a:pPr marL="342900" indent="-342900">
              <a:buFont typeface="Arial" panose="020B0604020202020204" pitchFamily="34" charset="0"/>
              <a:buChar char="•"/>
            </a:pPr>
            <a:r>
              <a:rPr lang="en-GB" err="1">
                <a:solidFill>
                  <a:schemeClr val="tx1"/>
                </a:solidFill>
                <a:latin typeface="Agency FB" panose="020B0503020202020204" pitchFamily="34" charset="0"/>
              </a:rPr>
              <a:t>Prsenting</a:t>
            </a:r>
            <a:r>
              <a:rPr lang="en-GB">
                <a:solidFill>
                  <a:schemeClr val="tx1"/>
                </a:solidFill>
                <a:latin typeface="Agency FB" panose="020B0503020202020204" pitchFamily="34" charset="0"/>
              </a:rPr>
              <a:t> by </a:t>
            </a:r>
            <a:r>
              <a:rPr lang="en-GB" err="1">
                <a:solidFill>
                  <a:schemeClr val="tx1"/>
                </a:solidFill>
                <a:latin typeface="Agency FB" panose="020B0503020202020204" pitchFamily="34" charset="0"/>
              </a:rPr>
              <a:t>parveen</a:t>
            </a:r>
            <a:r>
              <a:rPr lang="en-GB">
                <a:solidFill>
                  <a:schemeClr val="tx1"/>
                </a:solidFill>
                <a:latin typeface="Agency FB" panose="020B0503020202020204" pitchFamily="34" charset="0"/>
              </a:rPr>
              <a:t> Atchia(1907752)</a:t>
            </a:r>
          </a:p>
          <a:p>
            <a:pPr marL="342900" indent="-342900">
              <a:buFont typeface="Arial" panose="020B0604020202020204" pitchFamily="34" charset="0"/>
              <a:buChar char="•"/>
            </a:pPr>
            <a:endParaRPr lang="en-GB">
              <a:solidFill>
                <a:schemeClr val="tx1"/>
              </a:solidFill>
              <a:latin typeface="Agency FB" panose="020B0503020202020204" pitchFamily="34" charset="0"/>
            </a:endParaRPr>
          </a:p>
          <a:p>
            <a:pPr marL="342900" indent="-342900">
              <a:buFont typeface="Arial" panose="020B0604020202020204" pitchFamily="34" charset="0"/>
              <a:buChar char="•"/>
            </a:pPr>
            <a:r>
              <a:rPr lang="en-GB">
                <a:solidFill>
                  <a:schemeClr val="tx1"/>
                </a:solidFill>
                <a:latin typeface="Agency FB" panose="020B0503020202020204" pitchFamily="34" charset="0"/>
              </a:rPr>
              <a:t> THE CODE OF ETHICS, YOU SHOULD ALWAYS FOLLOW, GUIDELINES IN  CONSIDERATION OF YOUR OWN CODE OF  BEHAVIOUR MORALS, VALUES TO BE INVOLVED IN AN INTERVIEW PROCESS.</a:t>
            </a:r>
          </a:p>
          <a:p>
            <a:pPr marL="342900" indent="-342900">
              <a:buFont typeface="Arial" panose="020B0604020202020204" pitchFamily="34" charset="0"/>
              <a:buChar char="•"/>
            </a:pPr>
            <a:endParaRPr lang="en-GB">
              <a:solidFill>
                <a:schemeClr val="tx1"/>
              </a:solidFill>
              <a:latin typeface="Agency FB" panose="020B0503020202020204" pitchFamily="34" charset="0"/>
            </a:endParaRPr>
          </a:p>
          <a:p>
            <a:pPr marL="342900" indent="-342900">
              <a:buFont typeface="Arial" panose="020B0604020202020204" pitchFamily="34" charset="0"/>
              <a:buChar char="•"/>
            </a:pPr>
            <a:r>
              <a:rPr lang="en-GB">
                <a:solidFill>
                  <a:schemeClr val="tx1"/>
                </a:solidFill>
                <a:latin typeface="Agency FB" panose="020B0503020202020204" pitchFamily="34" charset="0"/>
              </a:rPr>
              <a:t>THEAT ALL INFORMATION GIVEN AS CONFIDENTIAL people’s email and phone numbers should  not be captured</a:t>
            </a:r>
          </a:p>
          <a:p>
            <a:pPr marL="342900" indent="-342900">
              <a:buFont typeface="Arial" panose="020B0604020202020204" pitchFamily="34" charset="0"/>
              <a:buChar char="•"/>
            </a:pPr>
            <a:endParaRPr lang="en-GB">
              <a:solidFill>
                <a:schemeClr val="tx1"/>
              </a:solidFill>
              <a:latin typeface="Agency FB" panose="020B0503020202020204" pitchFamily="34" charset="0"/>
            </a:endParaRPr>
          </a:p>
          <a:p>
            <a:pPr marL="342900" indent="-342900">
              <a:buFont typeface="Arial" panose="020B0604020202020204" pitchFamily="34" charset="0"/>
              <a:buChar char="•"/>
            </a:pPr>
            <a:r>
              <a:rPr lang="en-GB">
                <a:solidFill>
                  <a:schemeClr val="tx1"/>
                </a:solidFill>
                <a:latin typeface="Agency FB" panose="020B0503020202020204" pitchFamily="34" charset="0"/>
              </a:rPr>
              <a:t>EXAMPLE IF YOUR RESEARCH IS ABOUT CHILDREN ASKED CONSENT FROM PARENTS OR GUARDIANS OR CARERS.</a:t>
            </a:r>
          </a:p>
          <a:p>
            <a:endParaRPr lang="en-GB">
              <a:solidFill>
                <a:schemeClr val="tx1"/>
              </a:solidFill>
              <a:latin typeface="Agency FB" panose="020B0503020202020204" pitchFamily="34" charset="0"/>
            </a:endParaRPr>
          </a:p>
          <a:p>
            <a:pPr marL="342900" indent="-342900">
              <a:buFont typeface="Arial" panose="020B0604020202020204" pitchFamily="34" charset="0"/>
              <a:buChar char="•"/>
            </a:pPr>
            <a:r>
              <a:rPr lang="en-GB">
                <a:solidFill>
                  <a:schemeClr val="tx1"/>
                </a:solidFill>
                <a:latin typeface="Agency FB" panose="020B0503020202020204" pitchFamily="34" charset="0"/>
              </a:rPr>
              <a:t>IF POSSIBLE STRIVE  CONCEALING THE IDENTITY OF THE INFORMANT.(h. Coombes, pg105,106)</a:t>
            </a:r>
          </a:p>
          <a:p>
            <a:pPr marL="342900" indent="-342900">
              <a:buFont typeface="Arial" panose="020B0604020202020204" pitchFamily="34" charset="0"/>
              <a:buChar char="•"/>
            </a:pPr>
            <a:endParaRPr lang="en-GB">
              <a:latin typeface="Algerian" panose="04020705040A02060702" pitchFamily="82" charset="0"/>
            </a:endParaRPr>
          </a:p>
          <a:p>
            <a:pPr marL="342900" indent="-342900">
              <a:buFont typeface="Arial" panose="020B0604020202020204" pitchFamily="34" charset="0"/>
              <a:buChar char="•"/>
            </a:pPr>
            <a:endParaRPr lang="en-GB">
              <a:latin typeface="Algerian" panose="04020705040A02060702" pitchFamily="82" charset="0"/>
            </a:endParaRPr>
          </a:p>
        </p:txBody>
      </p:sp>
      <p:pic>
        <p:nvPicPr>
          <p:cNvPr id="4" name="Picture 3">
            <a:extLst>
              <a:ext uri="{FF2B5EF4-FFF2-40B4-BE49-F238E27FC236}">
                <a16:creationId xmlns:a16="http://schemas.microsoft.com/office/drawing/2014/main" id="{7E2EDBB4-32E8-4E4B-9DF3-F5A9A567FADB}"/>
              </a:ext>
            </a:extLst>
          </p:cNvPr>
          <p:cNvPicPr>
            <a:picLocks noChangeAspect="1"/>
          </p:cNvPicPr>
          <p:nvPr/>
        </p:nvPicPr>
        <p:blipFill>
          <a:blip r:embed="rId2"/>
          <a:stretch>
            <a:fillRect/>
          </a:stretch>
        </p:blipFill>
        <p:spPr>
          <a:xfrm>
            <a:off x="10010684" y="35026"/>
            <a:ext cx="2136998" cy="855342"/>
          </a:xfrm>
          <a:prstGeom prst="rect">
            <a:avLst/>
          </a:prstGeom>
        </p:spPr>
      </p:pic>
      <p:sp>
        <p:nvSpPr>
          <p:cNvPr id="7" name="Flowchart: Process 6">
            <a:extLst>
              <a:ext uri="{FF2B5EF4-FFF2-40B4-BE49-F238E27FC236}">
                <a16:creationId xmlns:a16="http://schemas.microsoft.com/office/drawing/2014/main" id="{38BDFA4D-B84C-1346-B2CC-7F3A81C0F195}"/>
              </a:ext>
            </a:extLst>
          </p:cNvPr>
          <p:cNvSpPr/>
          <p:nvPr/>
        </p:nvSpPr>
        <p:spPr>
          <a:xfrm>
            <a:off x="9180087" y="5903696"/>
            <a:ext cx="2943878" cy="855342"/>
          </a:xfrm>
          <a:prstGeom prst="flowChartProcess">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a:solidFill>
                  <a:schemeClr val="bg1"/>
                </a:solidFill>
                <a:latin typeface="Arial" panose="020B0604020202020204" pitchFamily="34" charset="0"/>
                <a:cs typeface="Arial" panose="020B0604020202020204" pitchFamily="34" charset="0"/>
              </a:rPr>
              <a:t>Author: Parveen Atchia</a:t>
            </a:r>
          </a:p>
          <a:p>
            <a:pPr algn="ctr">
              <a:spcAft>
                <a:spcPts val="600"/>
              </a:spcAft>
            </a:pPr>
            <a:r>
              <a:rPr lang="en-GB">
                <a:solidFill>
                  <a:schemeClr val="bg1"/>
                </a:solidFill>
                <a:latin typeface="Arial" panose="020B0604020202020204" pitchFamily="34" charset="0"/>
                <a:cs typeface="Arial" panose="020B0604020202020204" pitchFamily="34" charset="0"/>
              </a:rPr>
              <a:t>Student number: 1907752</a:t>
            </a:r>
          </a:p>
        </p:txBody>
      </p:sp>
    </p:spTree>
    <p:extLst>
      <p:ext uri="{BB962C8B-B14F-4D97-AF65-F5344CB8AC3E}">
        <p14:creationId xmlns:p14="http://schemas.microsoft.com/office/powerpoint/2010/main" val="2379943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15ECB54-4CDA-C140-8C5A-1459724FCF79}"/>
              </a:ext>
            </a:extLst>
          </p:cNvPr>
          <p:cNvSpPr txBox="1">
            <a:spLocks/>
          </p:cNvSpPr>
          <p:nvPr/>
        </p:nvSpPr>
        <p:spPr>
          <a:xfrm>
            <a:off x="2195056" y="434508"/>
            <a:ext cx="7409792" cy="1744188"/>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6000">
                <a:solidFill>
                  <a:srgbClr val="FFC000"/>
                </a:solidFill>
                <a:latin typeface="Arial" panose="020B0604020202020204" pitchFamily="34" charset="0"/>
                <a:cs typeface="Arial" panose="020B0604020202020204" pitchFamily="34" charset="0"/>
              </a:rPr>
              <a:t>  </a:t>
            </a:r>
            <a:r>
              <a:rPr lang="en-GB" sz="6000">
                <a:solidFill>
                  <a:srgbClr val="FFFF00"/>
                </a:solidFill>
                <a:latin typeface="Arial" panose="020B0604020202020204" pitchFamily="34" charset="0"/>
                <a:cs typeface="Arial" panose="020B0604020202020204" pitchFamily="34" charset="0"/>
              </a:rPr>
              <a:t>Research Timeline</a:t>
            </a:r>
            <a:endParaRPr lang="en-GB" sz="6000">
              <a:solidFill>
                <a:srgbClr val="FFC000"/>
              </a:solidFill>
              <a:latin typeface="Algerian" panose="04020705040A02060702" pitchFamily="82" charset="0"/>
            </a:endParaRPr>
          </a:p>
        </p:txBody>
      </p:sp>
      <p:pic>
        <p:nvPicPr>
          <p:cNvPr id="2" name="Picture 3">
            <a:extLst>
              <a:ext uri="{FF2B5EF4-FFF2-40B4-BE49-F238E27FC236}">
                <a16:creationId xmlns:a16="http://schemas.microsoft.com/office/drawing/2014/main" id="{1DBF3080-C9C3-E243-B2DF-72ED74657A92}"/>
              </a:ext>
            </a:extLst>
          </p:cNvPr>
          <p:cNvPicPr>
            <a:picLocks noChangeAspect="1"/>
          </p:cNvPicPr>
          <p:nvPr/>
        </p:nvPicPr>
        <p:blipFill>
          <a:blip r:embed="rId2"/>
          <a:stretch>
            <a:fillRect/>
          </a:stretch>
        </p:blipFill>
        <p:spPr>
          <a:xfrm>
            <a:off x="10010684" y="35026"/>
            <a:ext cx="2136998" cy="855342"/>
          </a:xfrm>
          <a:prstGeom prst="rect">
            <a:avLst/>
          </a:prstGeom>
        </p:spPr>
      </p:pic>
      <p:sp>
        <p:nvSpPr>
          <p:cNvPr id="6" name="Flowchart: Process 5">
            <a:extLst>
              <a:ext uri="{FF2B5EF4-FFF2-40B4-BE49-F238E27FC236}">
                <a16:creationId xmlns:a16="http://schemas.microsoft.com/office/drawing/2014/main" id="{5802B1EA-C9D2-BA49-914D-FDF518A224E1}"/>
              </a:ext>
            </a:extLst>
          </p:cNvPr>
          <p:cNvSpPr/>
          <p:nvPr/>
        </p:nvSpPr>
        <p:spPr>
          <a:xfrm>
            <a:off x="9180087" y="5903696"/>
            <a:ext cx="2943878" cy="855342"/>
          </a:xfrm>
          <a:prstGeom prst="flowChartProcess">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a:solidFill>
                  <a:schemeClr val="bg1"/>
                </a:solidFill>
                <a:latin typeface="Arial" panose="020B0604020202020204" pitchFamily="34" charset="0"/>
                <a:cs typeface="Arial" panose="020B0604020202020204" pitchFamily="34" charset="0"/>
              </a:rPr>
              <a:t>Author: Ioan Man</a:t>
            </a:r>
          </a:p>
          <a:p>
            <a:pPr algn="ctr">
              <a:spcAft>
                <a:spcPts val="600"/>
              </a:spcAft>
            </a:pPr>
            <a:r>
              <a:rPr lang="en-GB">
                <a:solidFill>
                  <a:schemeClr val="bg1"/>
                </a:solidFill>
                <a:latin typeface="Arial" panose="020B0604020202020204" pitchFamily="34" charset="0"/>
                <a:cs typeface="Arial" panose="020B0604020202020204" pitchFamily="34" charset="0"/>
              </a:rPr>
              <a:t>Student number: 2015341</a:t>
            </a:r>
          </a:p>
        </p:txBody>
      </p:sp>
      <p:sp>
        <p:nvSpPr>
          <p:cNvPr id="3" name="Subtitle 2">
            <a:extLst>
              <a:ext uri="{FF2B5EF4-FFF2-40B4-BE49-F238E27FC236}">
                <a16:creationId xmlns:a16="http://schemas.microsoft.com/office/drawing/2014/main" id="{5BB1D40C-9E80-9E43-A7A2-22CC9DB8F855}"/>
              </a:ext>
            </a:extLst>
          </p:cNvPr>
          <p:cNvSpPr txBox="1">
            <a:spLocks/>
          </p:cNvSpPr>
          <p:nvPr/>
        </p:nvSpPr>
        <p:spPr>
          <a:xfrm>
            <a:off x="1388090" y="1258981"/>
            <a:ext cx="7876908" cy="4340038"/>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endParaRPr lang="en-US"/>
          </a:p>
          <a:p>
            <a:endParaRPr lang="en-US" sz="1500">
              <a:latin typeface="Arial" panose="020B0604020202020204" pitchFamily="34" charset="0"/>
              <a:cs typeface="Arial" panose="020B0604020202020204" pitchFamily="34" charset="0"/>
            </a:endParaRPr>
          </a:p>
          <a:p>
            <a:endParaRPr lang="en-US"/>
          </a:p>
          <a:p>
            <a:endParaRPr lang="en-US"/>
          </a:p>
          <a:p>
            <a:endParaRPr lang="en-US"/>
          </a:p>
          <a:p>
            <a:endParaRPr lang="en-US"/>
          </a:p>
          <a:p>
            <a:endParaRPr lang="en-US"/>
          </a:p>
          <a:p>
            <a:endParaRPr lang="en-US"/>
          </a:p>
        </p:txBody>
      </p:sp>
      <p:sp>
        <p:nvSpPr>
          <p:cNvPr id="10" name="Subtitle 2">
            <a:extLst>
              <a:ext uri="{FF2B5EF4-FFF2-40B4-BE49-F238E27FC236}">
                <a16:creationId xmlns:a16="http://schemas.microsoft.com/office/drawing/2014/main" id="{87B7171D-4AC7-AA46-A1B2-0BB8C1FD85BD}"/>
              </a:ext>
            </a:extLst>
          </p:cNvPr>
          <p:cNvSpPr txBox="1">
            <a:spLocks/>
          </p:cNvSpPr>
          <p:nvPr/>
        </p:nvSpPr>
        <p:spPr>
          <a:xfrm>
            <a:off x="834242" y="1936374"/>
            <a:ext cx="9051241" cy="4440427"/>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algn="l"/>
            <a:r>
              <a:rPr lang="en-GB">
                <a:latin typeface="Arial" panose="020B0604020202020204" pitchFamily="34" charset="0"/>
                <a:cs typeface="Arial" panose="020B0604020202020204" pitchFamily="34" charset="0"/>
              </a:rPr>
              <a:t>Creating a timeliness is very important in order to keep our study on schedule and complete it successfully.</a:t>
            </a:r>
          </a:p>
          <a:p>
            <a:pPr algn="l"/>
            <a:r>
              <a:rPr lang="en-GB">
                <a:latin typeface="Arial" panose="020B0604020202020204" pitchFamily="34" charset="0"/>
                <a:cs typeface="Arial" panose="020B0604020202020204" pitchFamily="34" charset="0"/>
              </a:rPr>
              <a:t>A successfull tresearch timeliness cleary indicates the start and end date, the things we need to prove and achieve with the study, and the number of participants. </a:t>
            </a:r>
          </a:p>
          <a:p>
            <a:pPr algn="l"/>
            <a:r>
              <a:rPr lang="en-GB">
                <a:latin typeface="Arial" panose="020B0604020202020204" pitchFamily="34" charset="0"/>
                <a:cs typeface="Arial" panose="020B0604020202020204" pitchFamily="34" charset="0"/>
              </a:rPr>
              <a:t>The schedule will be:</a:t>
            </a:r>
          </a:p>
          <a:p>
            <a:pPr lvl="1"/>
            <a:r>
              <a:rPr lang="en-GB">
                <a:latin typeface="Arial" panose="020B0604020202020204" pitchFamily="34" charset="0"/>
                <a:cs typeface="Arial" panose="020B0604020202020204" pitchFamily="34" charset="0"/>
              </a:rPr>
              <a:t>Week 1: Prepare the survey study</a:t>
            </a:r>
          </a:p>
          <a:p>
            <a:pPr lvl="1"/>
            <a:r>
              <a:rPr lang="en-GB">
                <a:latin typeface="Arial" panose="020B0604020202020204" pitchFamily="34" charset="0"/>
                <a:cs typeface="Arial" panose="020B0604020202020204" pitchFamily="34" charset="0"/>
              </a:rPr>
              <a:t>Week 2: Conduct the study survey</a:t>
            </a:r>
          </a:p>
          <a:p>
            <a:pPr lvl="1"/>
            <a:r>
              <a:rPr lang="en-GB">
                <a:latin typeface="Arial" panose="020B0604020202020204" pitchFamily="34" charset="0"/>
                <a:cs typeface="Arial" panose="020B0604020202020204" pitchFamily="34" charset="0"/>
              </a:rPr>
              <a:t>Week 3: Analyse results</a:t>
            </a:r>
          </a:p>
          <a:p>
            <a:pPr lvl="1"/>
            <a:r>
              <a:rPr lang="en-GB" sz="2000">
                <a:latin typeface="Arial" panose="020B0604020202020204" pitchFamily="34" charset="0"/>
                <a:cs typeface="Arial" panose="020B0604020202020204" pitchFamily="34" charset="0"/>
              </a:rPr>
              <a:t>Week 4: Debrief</a:t>
            </a:r>
          </a:p>
          <a:p>
            <a:pPr lvl="1"/>
            <a:r>
              <a:rPr lang="en-GB" sz="2000">
                <a:latin typeface="Arial" panose="020B0604020202020204" pitchFamily="34" charset="0"/>
                <a:cs typeface="Arial" panose="020B0604020202020204" pitchFamily="34" charset="0"/>
              </a:rPr>
              <a:t>Week 5: Take action and implement</a:t>
            </a:r>
          </a:p>
          <a:p>
            <a:pPr lvl="1"/>
            <a:endParaRPr lang="en-US" sz="1500">
              <a:latin typeface="Arial" panose="020B0604020202020204" pitchFamily="34" charset="0"/>
              <a:cs typeface="Arial" panose="020B0604020202020204" pitchFamily="34" charset="0"/>
            </a:endParaRPr>
          </a:p>
          <a:p>
            <a:endParaRPr lang="en-US"/>
          </a:p>
          <a:p>
            <a:endParaRPr lang="en-US"/>
          </a:p>
          <a:p>
            <a:pPr marL="0" indent="0">
              <a:buNone/>
            </a:pPr>
            <a:endParaRPr lang="en-US"/>
          </a:p>
        </p:txBody>
      </p:sp>
    </p:spTree>
    <p:extLst>
      <p:ext uri="{BB962C8B-B14F-4D97-AF65-F5344CB8AC3E}">
        <p14:creationId xmlns:p14="http://schemas.microsoft.com/office/powerpoint/2010/main" val="1861135279"/>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1AFDF8-6C90-483D-ACC9-0AD9B170D036}"/>
              </a:ext>
            </a:extLst>
          </p:cNvPr>
          <p:cNvSpPr>
            <a:spLocks noGrp="1"/>
          </p:cNvSpPr>
          <p:nvPr>
            <p:ph idx="1"/>
          </p:nvPr>
        </p:nvSpPr>
        <p:spPr/>
        <p:txBody>
          <a:bodyPr/>
          <a:lstStyle/>
          <a:p>
            <a:pPr marL="0" indent="0">
              <a:buNone/>
            </a:pPr>
            <a:r>
              <a:rPr lang="en-GB">
                <a:cs typeface="Calibri"/>
              </a:rPr>
              <a:t> </a:t>
            </a:r>
            <a:endParaRPr lang="en-GB"/>
          </a:p>
        </p:txBody>
      </p:sp>
      <p:sp>
        <p:nvSpPr>
          <p:cNvPr id="6" name="Title 1">
            <a:extLst>
              <a:ext uri="{FF2B5EF4-FFF2-40B4-BE49-F238E27FC236}">
                <a16:creationId xmlns:a16="http://schemas.microsoft.com/office/drawing/2014/main" id="{381E5BF7-33FD-6F4A-A809-F41E7DE190E2}"/>
              </a:ext>
            </a:extLst>
          </p:cNvPr>
          <p:cNvSpPr txBox="1">
            <a:spLocks/>
          </p:cNvSpPr>
          <p:nvPr/>
        </p:nvSpPr>
        <p:spPr>
          <a:xfrm>
            <a:off x="1786702" y="453827"/>
            <a:ext cx="5752111" cy="1017816"/>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6000">
                <a:solidFill>
                  <a:srgbClr val="FFC000"/>
                </a:solidFill>
                <a:latin typeface="Agency FB" panose="020B0503020202020204" pitchFamily="34" charset="0"/>
              </a:rPr>
              <a:t>  </a:t>
            </a:r>
            <a:r>
              <a:rPr lang="en-GB" sz="6000">
                <a:solidFill>
                  <a:srgbClr val="FFFF00"/>
                </a:solidFill>
                <a:latin typeface="Agency FB" panose="020B0503020202020204" pitchFamily="34" charset="0"/>
              </a:rPr>
              <a:t>Research Hypothesis</a:t>
            </a:r>
            <a:br>
              <a:rPr lang="en-GB" sz="6000">
                <a:solidFill>
                  <a:srgbClr val="FFC000"/>
                </a:solidFill>
                <a:latin typeface="Algerian" panose="04020705040A02060702" pitchFamily="82" charset="0"/>
              </a:rPr>
            </a:br>
            <a:br>
              <a:rPr lang="en-GB" sz="6000">
                <a:solidFill>
                  <a:srgbClr val="FFC000"/>
                </a:solidFill>
                <a:latin typeface="Algerian" panose="04020705040A02060702" pitchFamily="82" charset="0"/>
              </a:rPr>
            </a:br>
            <a:endParaRPr lang="en-GB" sz="6000">
              <a:solidFill>
                <a:srgbClr val="FFC000"/>
              </a:solidFill>
              <a:latin typeface="Algerian" panose="04020705040A02060702" pitchFamily="82" charset="0"/>
            </a:endParaRPr>
          </a:p>
        </p:txBody>
      </p:sp>
      <p:pic>
        <p:nvPicPr>
          <p:cNvPr id="2" name="Picture 3">
            <a:extLst>
              <a:ext uri="{FF2B5EF4-FFF2-40B4-BE49-F238E27FC236}">
                <a16:creationId xmlns:a16="http://schemas.microsoft.com/office/drawing/2014/main" id="{8EFCFABD-3C46-C648-8785-BA24CA61D278}"/>
              </a:ext>
            </a:extLst>
          </p:cNvPr>
          <p:cNvPicPr>
            <a:picLocks noChangeAspect="1"/>
          </p:cNvPicPr>
          <p:nvPr/>
        </p:nvPicPr>
        <p:blipFill>
          <a:blip r:embed="rId2"/>
          <a:stretch>
            <a:fillRect/>
          </a:stretch>
        </p:blipFill>
        <p:spPr>
          <a:xfrm>
            <a:off x="10010684" y="35026"/>
            <a:ext cx="2136998" cy="855342"/>
          </a:xfrm>
          <a:prstGeom prst="rect">
            <a:avLst/>
          </a:prstGeom>
        </p:spPr>
      </p:pic>
      <p:sp>
        <p:nvSpPr>
          <p:cNvPr id="4" name="Subtitle 2">
            <a:extLst>
              <a:ext uri="{FF2B5EF4-FFF2-40B4-BE49-F238E27FC236}">
                <a16:creationId xmlns:a16="http://schemas.microsoft.com/office/drawing/2014/main" id="{330F91B0-5553-A747-816A-CA975992576C}"/>
              </a:ext>
            </a:extLst>
          </p:cNvPr>
          <p:cNvSpPr txBox="1">
            <a:spLocks/>
          </p:cNvSpPr>
          <p:nvPr/>
        </p:nvSpPr>
        <p:spPr>
          <a:xfrm>
            <a:off x="522410" y="1265943"/>
            <a:ext cx="7876908" cy="4312986"/>
          </a:xfrm>
          <a:prstGeom prst="rect">
            <a:avLst/>
          </a:prstGeom>
        </p:spPr>
        <p:txBody>
          <a:bodyPr vert="horz" lIns="91440" tIns="45720" rIns="91440" bIns="45720" rtlCol="0" anchor="t">
            <a:normAutofit fontScale="70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endParaRPr lang="en-US"/>
          </a:p>
          <a:p>
            <a:r>
              <a:rPr lang="en-GB">
                <a:latin typeface="Arial" panose="020B0604020202020204" pitchFamily="34" charset="0"/>
                <a:cs typeface="Arial" panose="020B0604020202020204" pitchFamily="34" charset="0"/>
              </a:rPr>
              <a:t>We will first define what is a research hypothesis. A research hypothesis is defined as a testable and specific prediction about the outcome of a research study. A well made hypothesis is not just a simple guess work and it always involves more effort and research than simply guessing. When you formulate a hypothesis you need to make sure it is based on previous published research studies that are concludent and are based on the same theory.</a:t>
            </a:r>
            <a:endParaRPr lang="en-US">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As far as the type, in this study we are dealing with a simple research hypothesis, in which we can identify the independent variable as the UWTSD University and the dependent variable as the students. </a:t>
            </a:r>
            <a:endParaRPr lang="en-US">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According to many research studies conducted by other universities and organisations, and after we will conduct our own research study, I can guarantee that we will come to the logical conclusion that, yes, providing training on how to use technology in collaborating with UWTSD is needed and vital for achieving success. Using technology in our university provides many advantages:</a:t>
            </a:r>
          </a:p>
          <a:p>
            <a:pPr marL="857250" lvl="1" indent="-457200">
              <a:buFont typeface="+mj-lt"/>
              <a:buAutoNum type="arabicPeriod"/>
            </a:pPr>
            <a:r>
              <a:rPr lang="en-GB">
                <a:latin typeface="Arial" panose="020B0604020202020204" pitchFamily="34" charset="0"/>
                <a:cs typeface="Arial" panose="020B0604020202020204" pitchFamily="34" charset="0"/>
              </a:rPr>
              <a:t>No more location boundaries</a:t>
            </a:r>
          </a:p>
          <a:p>
            <a:pPr marL="857250" lvl="1" indent="-457200">
              <a:buFont typeface="+mj-lt"/>
              <a:buAutoNum type="arabicPeriod"/>
            </a:pPr>
            <a:r>
              <a:rPr lang="en-GB">
                <a:latin typeface="Arial" panose="020B0604020202020204" pitchFamily="34" charset="0"/>
                <a:cs typeface="Arial" panose="020B0604020202020204" pitchFamily="34" charset="0"/>
              </a:rPr>
              <a:t>It is more cost-frienfly</a:t>
            </a:r>
          </a:p>
          <a:p>
            <a:pPr marL="857250" lvl="1" indent="-457200">
              <a:buFont typeface="+mj-lt"/>
              <a:buAutoNum type="arabicPeriod"/>
            </a:pPr>
            <a:r>
              <a:rPr lang="en-GB">
                <a:latin typeface="Arial" panose="020B0604020202020204" pitchFamily="34" charset="0"/>
                <a:cs typeface="Arial" panose="020B0604020202020204" pitchFamily="34" charset="0"/>
              </a:rPr>
              <a:t>The attained skills can give you the edge your work career</a:t>
            </a:r>
          </a:p>
          <a:p>
            <a:pPr marL="857250" lvl="1" indent="-457200">
              <a:buFont typeface="+mj-lt"/>
              <a:buAutoNum type="arabicPeriod"/>
            </a:pPr>
            <a:r>
              <a:rPr lang="en-GB">
                <a:latin typeface="Arial" panose="020B0604020202020204" pitchFamily="34" charset="0"/>
                <a:cs typeface="Arial" panose="020B0604020202020204" pitchFamily="34" charset="0"/>
              </a:rPr>
              <a:t>The safety component, by avoiding exposure in these difficult times.</a:t>
            </a:r>
            <a:endParaRPr lang="en-US"/>
          </a:p>
          <a:p>
            <a:endParaRPr lang="en-US"/>
          </a:p>
          <a:p>
            <a:endParaRPr lang="en-US"/>
          </a:p>
          <a:p>
            <a:endParaRPr lang="en-US"/>
          </a:p>
          <a:p>
            <a:endParaRPr lang="en-US"/>
          </a:p>
        </p:txBody>
      </p:sp>
      <p:pic>
        <p:nvPicPr>
          <p:cNvPr id="10" name="Picture 10">
            <a:extLst>
              <a:ext uri="{FF2B5EF4-FFF2-40B4-BE49-F238E27FC236}">
                <a16:creationId xmlns:a16="http://schemas.microsoft.com/office/drawing/2014/main" id="{51BBD51B-E01A-774D-A109-8FC8A0EA8E93}"/>
              </a:ext>
            </a:extLst>
          </p:cNvPr>
          <p:cNvPicPr>
            <a:picLocks noChangeAspect="1"/>
          </p:cNvPicPr>
          <p:nvPr/>
        </p:nvPicPr>
        <p:blipFill>
          <a:blip r:embed="rId3"/>
          <a:stretch>
            <a:fillRect/>
          </a:stretch>
        </p:blipFill>
        <p:spPr>
          <a:xfrm rot="16200000">
            <a:off x="7684635" y="2528006"/>
            <a:ext cx="5769427" cy="324530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2" name="Flowchart: Process 11">
            <a:extLst>
              <a:ext uri="{FF2B5EF4-FFF2-40B4-BE49-F238E27FC236}">
                <a16:creationId xmlns:a16="http://schemas.microsoft.com/office/drawing/2014/main" id="{31A60714-88CA-FF4C-8447-3693BBE574B9}"/>
              </a:ext>
            </a:extLst>
          </p:cNvPr>
          <p:cNvSpPr/>
          <p:nvPr/>
        </p:nvSpPr>
        <p:spPr>
          <a:xfrm>
            <a:off x="9180087" y="5903696"/>
            <a:ext cx="2943878" cy="855342"/>
          </a:xfrm>
          <a:prstGeom prst="flowChartProcess">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a:solidFill>
                  <a:schemeClr val="bg1"/>
                </a:solidFill>
                <a:latin typeface="Arial" panose="020B0604020202020204" pitchFamily="34" charset="0"/>
                <a:cs typeface="Arial" panose="020B0604020202020204" pitchFamily="34" charset="0"/>
              </a:rPr>
              <a:t>Author: Ioan Man</a:t>
            </a:r>
          </a:p>
          <a:p>
            <a:pPr algn="ctr">
              <a:spcAft>
                <a:spcPts val="600"/>
              </a:spcAft>
            </a:pPr>
            <a:r>
              <a:rPr lang="en-GB">
                <a:solidFill>
                  <a:schemeClr val="bg1"/>
                </a:solidFill>
                <a:latin typeface="Arial" panose="020B0604020202020204" pitchFamily="34" charset="0"/>
                <a:cs typeface="Arial" panose="020B0604020202020204" pitchFamily="34" charset="0"/>
              </a:rPr>
              <a:t>Student number: 2015341</a:t>
            </a:r>
          </a:p>
        </p:txBody>
      </p:sp>
    </p:spTree>
    <p:extLst>
      <p:ext uri="{BB962C8B-B14F-4D97-AF65-F5344CB8AC3E}">
        <p14:creationId xmlns:p14="http://schemas.microsoft.com/office/powerpoint/2010/main" val="2443991474"/>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3C2E9-3571-4710-99AA-661118EBAB92}"/>
              </a:ext>
            </a:extLst>
          </p:cNvPr>
          <p:cNvSpPr>
            <a:spLocks noGrp="1"/>
          </p:cNvSpPr>
          <p:nvPr>
            <p:ph type="title"/>
          </p:nvPr>
        </p:nvSpPr>
        <p:spPr>
          <a:xfrm>
            <a:off x="4408909" y="898042"/>
            <a:ext cx="3260572" cy="982218"/>
          </a:xfrm>
        </p:spPr>
        <p:txBody>
          <a:bodyPr/>
          <a:lstStyle/>
          <a:p>
            <a:r>
              <a:rPr lang="en-GB" sz="6000">
                <a:solidFill>
                  <a:srgbClr val="FFFF00"/>
                </a:solidFill>
                <a:latin typeface="Agency FB" panose="020B0503020202020204" pitchFamily="34" charset="0"/>
              </a:rPr>
              <a:t>REFERENCES</a:t>
            </a:r>
          </a:p>
        </p:txBody>
      </p:sp>
      <p:sp>
        <p:nvSpPr>
          <p:cNvPr id="3" name="Content Placeholder 2">
            <a:extLst>
              <a:ext uri="{FF2B5EF4-FFF2-40B4-BE49-F238E27FC236}">
                <a16:creationId xmlns:a16="http://schemas.microsoft.com/office/drawing/2014/main" id="{C23D555F-B0DF-472C-B5A9-77B669F47EDD}"/>
              </a:ext>
            </a:extLst>
          </p:cNvPr>
          <p:cNvSpPr>
            <a:spLocks noGrp="1"/>
          </p:cNvSpPr>
          <p:nvPr>
            <p:ph idx="1"/>
          </p:nvPr>
        </p:nvSpPr>
        <p:spPr>
          <a:xfrm>
            <a:off x="1014076" y="2544483"/>
            <a:ext cx="10638585" cy="1943387"/>
          </a:xfrm>
        </p:spPr>
        <p:txBody>
          <a:bodyPr/>
          <a:lstStyle/>
          <a:p>
            <a:pPr marL="0" indent="0">
              <a:buNone/>
            </a:pPr>
            <a:r>
              <a:rPr lang="en-GB">
                <a:latin typeface="Agency FB" panose="020B0503020202020204" pitchFamily="34" charset="0"/>
              </a:rPr>
              <a:t>(Hilary, Coombes; Pg 5,6  ,105,106)Palgrave, study, Research using IT  guides.</a:t>
            </a:r>
          </a:p>
          <a:p>
            <a:pPr marL="0" indent="0">
              <a:buNone/>
            </a:pPr>
            <a:r>
              <a:rPr lang="en-GB">
                <a:latin typeface="Agency FB" panose="020B0503020202020204" pitchFamily="34" charset="0"/>
              </a:rPr>
              <a:t>First published,(2001 )by </a:t>
            </a:r>
            <a:r>
              <a:rPr lang="en-GB" err="1">
                <a:latin typeface="Agency FB" panose="020B0503020202020204" pitchFamily="34" charset="0"/>
              </a:rPr>
              <a:t>PALGRAVE.Houndmills.Basingstoke.Hampshire</a:t>
            </a:r>
            <a:r>
              <a:rPr lang="en-GB">
                <a:latin typeface="Agency FB" panose="020B0503020202020204" pitchFamily="34" charset="0"/>
              </a:rPr>
              <a:t>, RG216XSAN and 175 Fifth Avenue, New York, N.Y.1001Companies and representation throughout the world. ISBN 0-333-91450-3paperback</a:t>
            </a:r>
          </a:p>
          <a:p>
            <a:pPr marL="0" indent="0">
              <a:buNone/>
            </a:pPr>
            <a:r>
              <a:rPr lang="en-GB">
                <a:latin typeface="Agency FB" panose="020B0503020202020204" pitchFamily="34" charset="0"/>
              </a:rPr>
              <a:t>www</a:t>
            </a:r>
            <a:r>
              <a:rPr lang="en-GB" err="1">
                <a:latin typeface="Agency FB" panose="020B0503020202020204" pitchFamily="34" charset="0"/>
              </a:rPr>
              <a:t>,palgravesstudyguides.com</a:t>
            </a:r>
            <a:endParaRPr lang="en-GB">
              <a:latin typeface="Agency FB" panose="020B0503020202020204" pitchFamily="34" charset="0"/>
            </a:endParaRPr>
          </a:p>
        </p:txBody>
      </p:sp>
      <p:pic>
        <p:nvPicPr>
          <p:cNvPr id="4" name="Picture 3">
            <a:extLst>
              <a:ext uri="{FF2B5EF4-FFF2-40B4-BE49-F238E27FC236}">
                <a16:creationId xmlns:a16="http://schemas.microsoft.com/office/drawing/2014/main" id="{3B3EA45E-538B-1C42-B271-E114E072DE2E}"/>
              </a:ext>
            </a:extLst>
          </p:cNvPr>
          <p:cNvPicPr>
            <a:picLocks noChangeAspect="1"/>
          </p:cNvPicPr>
          <p:nvPr/>
        </p:nvPicPr>
        <p:blipFill>
          <a:blip r:embed="rId2"/>
          <a:stretch>
            <a:fillRect/>
          </a:stretch>
        </p:blipFill>
        <p:spPr>
          <a:xfrm>
            <a:off x="10010684" y="35026"/>
            <a:ext cx="2136998" cy="855342"/>
          </a:xfrm>
          <a:prstGeom prst="rect">
            <a:avLst/>
          </a:prstGeom>
        </p:spPr>
      </p:pic>
      <p:sp>
        <p:nvSpPr>
          <p:cNvPr id="7" name="Flowchart: Process 6">
            <a:extLst>
              <a:ext uri="{FF2B5EF4-FFF2-40B4-BE49-F238E27FC236}">
                <a16:creationId xmlns:a16="http://schemas.microsoft.com/office/drawing/2014/main" id="{94AC8B80-F664-EA4B-9F68-6E0227D0C72A}"/>
              </a:ext>
            </a:extLst>
          </p:cNvPr>
          <p:cNvSpPr/>
          <p:nvPr/>
        </p:nvSpPr>
        <p:spPr>
          <a:xfrm>
            <a:off x="9180087" y="5903696"/>
            <a:ext cx="2943878" cy="855342"/>
          </a:xfrm>
          <a:prstGeom prst="flowChartProcess">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a:solidFill>
                  <a:schemeClr val="bg1"/>
                </a:solidFill>
                <a:latin typeface="Arial" panose="020B0604020202020204" pitchFamily="34" charset="0"/>
                <a:cs typeface="Arial" panose="020B0604020202020204" pitchFamily="34" charset="0"/>
              </a:rPr>
              <a:t>Author: Parveen Atchia</a:t>
            </a:r>
          </a:p>
          <a:p>
            <a:pPr algn="ctr">
              <a:spcAft>
                <a:spcPts val="600"/>
              </a:spcAft>
            </a:pPr>
            <a:r>
              <a:rPr lang="en-GB">
                <a:solidFill>
                  <a:schemeClr val="bg1"/>
                </a:solidFill>
                <a:latin typeface="Arial" panose="020B0604020202020204" pitchFamily="34" charset="0"/>
                <a:cs typeface="Arial" panose="020B0604020202020204" pitchFamily="34" charset="0"/>
              </a:rPr>
              <a:t>Student number: 1907752</a:t>
            </a:r>
          </a:p>
        </p:txBody>
      </p:sp>
    </p:spTree>
    <p:extLst>
      <p:ext uri="{BB962C8B-B14F-4D97-AF65-F5344CB8AC3E}">
        <p14:creationId xmlns:p14="http://schemas.microsoft.com/office/powerpoint/2010/main" val="974242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5" name="Picture 14" descr="abstract design">
            <a:extLst>
              <a:ext uri="{FF2B5EF4-FFF2-40B4-BE49-F238E27FC236}">
                <a16:creationId xmlns:a16="http://schemas.microsoft.com/office/drawing/2014/main" id="{6D363037-1741-4470-A023-883E2FFD5840}"/>
              </a:ext>
            </a:extLst>
          </p:cNvPr>
          <p:cNvPicPr>
            <a:picLocks noChangeAspect="1"/>
          </p:cNvPicPr>
          <p:nvPr/>
        </p:nvPicPr>
        <p:blipFill rotWithShape="1">
          <a:blip r:embed="rId4">
            <a:duotone>
              <a:prstClr val="black"/>
              <a:schemeClr val="accent5">
                <a:tint val="45000"/>
                <a:satMod val="400000"/>
              </a:schemeClr>
            </a:duotone>
            <a:alphaModFix amt="25000"/>
          </a:blip>
          <a:srcRect t="18308" r="6818" b="2872"/>
          <a:stretch/>
        </p:blipFill>
        <p:spPr>
          <a:xfrm flipH="1">
            <a:off x="20" y="10"/>
            <a:ext cx="12191980" cy="6857990"/>
          </a:xfrm>
          <a:prstGeom prst="rect">
            <a:avLst/>
          </a:prstGeom>
        </p:spPr>
      </p:pic>
      <p:sp>
        <p:nvSpPr>
          <p:cNvPr id="12" name="Title 11">
            <a:extLst>
              <a:ext uri="{FF2B5EF4-FFF2-40B4-BE49-F238E27FC236}">
                <a16:creationId xmlns:a16="http://schemas.microsoft.com/office/drawing/2014/main" id="{970C361B-D32E-42E0-A41E-86C3D9AC886F}"/>
              </a:ext>
            </a:extLst>
          </p:cNvPr>
          <p:cNvSpPr>
            <a:spLocks noGrp="1"/>
          </p:cNvSpPr>
          <p:nvPr>
            <p:ph type="ctrTitle"/>
          </p:nvPr>
        </p:nvSpPr>
        <p:spPr>
          <a:xfrm>
            <a:off x="1154955" y="1447800"/>
            <a:ext cx="8825658" cy="3329581"/>
          </a:xfrm>
        </p:spPr>
        <p:txBody>
          <a:bodyPr>
            <a:normAutofit/>
          </a:bodyPr>
          <a:lstStyle/>
          <a:p>
            <a:r>
              <a:rPr lang="en-US"/>
              <a:t>Thank You!</a:t>
            </a:r>
            <a:endParaRPr lang="ru-RU"/>
          </a:p>
        </p:txBody>
      </p:sp>
      <p:sp>
        <p:nvSpPr>
          <p:cNvPr id="13" name="Subtitle 12">
            <a:extLst>
              <a:ext uri="{FF2B5EF4-FFF2-40B4-BE49-F238E27FC236}">
                <a16:creationId xmlns:a16="http://schemas.microsoft.com/office/drawing/2014/main" id="{336E726C-3DE4-41AA-88A0-C92B0C34163D}"/>
              </a:ext>
            </a:extLst>
          </p:cNvPr>
          <p:cNvSpPr>
            <a:spLocks noGrp="1"/>
          </p:cNvSpPr>
          <p:nvPr>
            <p:ph type="subTitle" idx="1"/>
          </p:nvPr>
        </p:nvSpPr>
        <p:spPr>
          <a:xfrm>
            <a:off x="1154955" y="4777380"/>
            <a:ext cx="8825658" cy="861420"/>
          </a:xfrm>
        </p:spPr>
        <p:txBody>
          <a:bodyPr>
            <a:normAutofit/>
          </a:bodyPr>
          <a:lstStyle/>
          <a:p>
            <a:r>
              <a:rPr lang="en-US"/>
              <a:t>someone@Example.com</a:t>
            </a:r>
            <a:endParaRPr lang="ru-RU"/>
          </a:p>
        </p:txBody>
      </p:sp>
      <p:sp>
        <p:nvSpPr>
          <p:cNvPr id="57" name="Rectangle 56">
            <a:extLst>
              <a:ext uri="{FF2B5EF4-FFF2-40B4-BE49-F238E27FC236}">
                <a16:creationId xmlns:a16="http://schemas.microsoft.com/office/drawing/2014/main" id="{318E9D62-7BA3-4D5E-8915-0D0E8661E3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3" name="Picture 3">
            <a:extLst>
              <a:ext uri="{FF2B5EF4-FFF2-40B4-BE49-F238E27FC236}">
                <a16:creationId xmlns:a16="http://schemas.microsoft.com/office/drawing/2014/main" id="{FDF23F04-2C28-BD40-B255-24794E1C6EE3}"/>
              </a:ext>
            </a:extLst>
          </p:cNvPr>
          <p:cNvPicPr>
            <a:picLocks noChangeAspect="1"/>
          </p:cNvPicPr>
          <p:nvPr/>
        </p:nvPicPr>
        <p:blipFill>
          <a:blip r:embed="rId5"/>
          <a:stretch>
            <a:fillRect/>
          </a:stretch>
        </p:blipFill>
        <p:spPr>
          <a:xfrm>
            <a:off x="10010684" y="35026"/>
            <a:ext cx="2136998" cy="855342"/>
          </a:xfrm>
          <a:prstGeom prst="rect">
            <a:avLst/>
          </a:prstGeom>
        </p:spPr>
      </p:pic>
      <p:sp>
        <p:nvSpPr>
          <p:cNvPr id="2" name="Flowchart: Process 1">
            <a:extLst>
              <a:ext uri="{FF2B5EF4-FFF2-40B4-BE49-F238E27FC236}">
                <a16:creationId xmlns:a16="http://schemas.microsoft.com/office/drawing/2014/main" id="{D71B6B88-582A-2E41-84A5-5F1B86F7AE45}"/>
              </a:ext>
            </a:extLst>
          </p:cNvPr>
          <p:cNvSpPr/>
          <p:nvPr/>
        </p:nvSpPr>
        <p:spPr>
          <a:xfrm>
            <a:off x="9180087" y="5903696"/>
            <a:ext cx="2943878" cy="855342"/>
          </a:xfrm>
          <a:prstGeom prst="flowChartProcess">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a:solidFill>
                  <a:schemeClr val="bg1"/>
                </a:solidFill>
                <a:latin typeface="Arial" panose="020B0604020202020204" pitchFamily="34" charset="0"/>
                <a:cs typeface="Arial" panose="020B0604020202020204" pitchFamily="34" charset="0"/>
              </a:rPr>
              <a:t>Author: Parveen Atchia</a:t>
            </a:r>
          </a:p>
          <a:p>
            <a:pPr algn="ctr">
              <a:spcAft>
                <a:spcPts val="600"/>
              </a:spcAft>
            </a:pPr>
            <a:r>
              <a:rPr lang="en-GB">
                <a:solidFill>
                  <a:schemeClr val="bg1"/>
                </a:solidFill>
                <a:latin typeface="Arial" panose="020B0604020202020204" pitchFamily="34" charset="0"/>
                <a:cs typeface="Arial" panose="020B0604020202020204" pitchFamily="34" charset="0"/>
              </a:rPr>
              <a:t>Student number: 1907752</a:t>
            </a:r>
          </a:p>
        </p:txBody>
      </p:sp>
    </p:spTree>
    <p:extLst>
      <p:ext uri="{BB962C8B-B14F-4D97-AF65-F5344CB8AC3E}">
        <p14:creationId xmlns:p14="http://schemas.microsoft.com/office/powerpoint/2010/main" val="510767980"/>
      </p:ext>
    </p:extLst>
  </p:cSld>
  <p:clrMapOvr>
    <a:masterClrMapping/>
  </p:clrMapOvr>
  <mc:AlternateContent xmlns:mc="http://schemas.openxmlformats.org/markup-compatibility/2006">
    <mc:Choice xmlns:p14="http://schemas.microsoft.com/office/powerpoint/2010/main" Requires="p14">
      <p:transition spd="slow" p14:dur="1200">
        <p:zoom dir="in"/>
      </p:transition>
    </mc:Choice>
    <mc:Fallback>
      <p:transition spd="slow">
        <p:zoom dir="in"/>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TM78884036_DIGITAL ION DESIGN_SL_V1.pptx" id="{AD58A1CE-E9E9-4C2E-83A0-65FD4522F93A}" vid="{1E9553B9-AA04-4A15-9836-1E06682578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C82BA29BF39F489C170C211ED5E0A2" ma:contentTypeVersion="7" ma:contentTypeDescription="Create a new document." ma:contentTypeScope="" ma:versionID="ac5a36f3e2a1e5311bded8bfae65f353">
  <xsd:schema xmlns:xsd="http://www.w3.org/2001/XMLSchema" xmlns:xs="http://www.w3.org/2001/XMLSchema" xmlns:p="http://schemas.microsoft.com/office/2006/metadata/properties" xmlns:ns3="0e7fbce4-8ae7-4085-8b0a-9efa4c7cae6d" xmlns:ns4="4eb0a523-77d0-454a-93a8-50ca111d3c44" targetNamespace="http://schemas.microsoft.com/office/2006/metadata/properties" ma:root="true" ma:fieldsID="2b363acb55b8f8a3850ca5addbf45711" ns3:_="" ns4:_="">
    <xsd:import namespace="0e7fbce4-8ae7-4085-8b0a-9efa4c7cae6d"/>
    <xsd:import namespace="4eb0a523-77d0-454a-93a8-50ca111d3c44"/>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7fbce4-8ae7-4085-8b0a-9efa4c7cae6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eb0a523-77d0-454a-93a8-50ca111d3c4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0e7fbce4-8ae7-4085-8b0a-9efa4c7cae6d" xsi:nil="true"/>
  </documentManagement>
</p:properties>
</file>

<file path=customXml/itemProps1.xml><?xml version="1.0" encoding="utf-8"?>
<ds:datastoreItem xmlns:ds="http://schemas.openxmlformats.org/officeDocument/2006/customXml" ds:itemID="{1C48D17F-619C-4E30-B36F-E60976ECBC99}">
  <ds:schemaRefs>
    <ds:schemaRef ds:uri="0e7fbce4-8ae7-4085-8b0a-9efa4c7cae6d"/>
    <ds:schemaRef ds:uri="4eb0a523-77d0-454a-93a8-50ca111d3c4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customXml/itemProps2.xml><?xml version="1.0" encoding="utf-8"?>
<ds:datastoreItem xmlns:ds="http://schemas.openxmlformats.org/officeDocument/2006/customXml" ds:itemID="{0D16958A-754B-4396-9457-FD7A427A37DD}">
  <ds:schemaRefs>
    <ds:schemaRef ds:uri="http://schemas.microsoft.com/sharepoint/v3/contenttype/forms"/>
  </ds:schemaRefs>
</ds:datastoreItem>
</file>

<file path=customXml/itemProps3.xml><?xml version="1.0" encoding="utf-8"?>
<ds:datastoreItem xmlns:ds="http://schemas.openxmlformats.org/officeDocument/2006/customXml" ds:itemID="{048C88F1-1664-415F-AFCE-F6CF45809817}">
  <ds:schemaRefs>
    <ds:schemaRef ds:uri="0e7fbce4-8ae7-4085-8b0a-9efa4c7cae6d"/>
    <ds:schemaRef ds:uri="http://schemas.microsoft.com/office/2006/metadata/properties"/>
    <ds:schemaRef ds:uri="http://schemas.microsoft.com/office/infopath/2007/PartnerControls"/>
    <ds:schemaRef ds:uri="http://www.w3.org/2000/xmlns/"/>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emplate>Digital design</Template>
  <Application>Microsoft Office PowerPoint</Application>
  <PresentationFormat>Widescreen</PresentationFormat>
  <Slides>10</Slides>
  <Notes>2</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Ion</vt:lpstr>
      <vt:lpstr> </vt:lpstr>
      <vt:lpstr>Topics to cover in this presentation</vt:lpstr>
      <vt:lpstr>Is there a need to provide training and how to use technology to collaborate at UWTSD?</vt:lpstr>
      <vt:lpstr>RATIONALISE AND LITERATURE REVIEW</vt:lpstr>
      <vt:lpstr>  METHODS      </vt:lpstr>
      <vt:lpstr>ETHICAL AND COLLABORATION</vt:lpstr>
      <vt:lpstr>PowerPoint Presentation</vt:lpstr>
      <vt:lpstr>PowerPoint Presentation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DESIGN</dc:title>
  <dc:creator>Parveen Banu Atchia (1907752)</dc:creator>
  <cp:revision>1</cp:revision>
  <dcterms:created xsi:type="dcterms:W3CDTF">2022-02-20T10:15:40Z</dcterms:created>
  <dcterms:modified xsi:type="dcterms:W3CDTF">2022-02-27T14:59:19Z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0x0101002BC82BA29BF39F489C170C211ED5E0A2</vt:lpwstr>
  </property>
</Properties>
</file>