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508" r:id="rId4"/>
    <p:sldId id="509" r:id="rId5"/>
    <p:sldId id="496" r:id="rId6"/>
    <p:sldId id="507" r:id="rId7"/>
    <p:sldId id="511" r:id="rId8"/>
    <p:sldId id="51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20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1DE84-3CC2-3E0D-85E8-C64CF14A56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F10398-D7D7-E0AC-C7D4-5F95E612E3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418CD-065F-B61B-E786-0769AF344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3A816-7592-AC5D-91FE-DA35594EB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09ADA3-F6EA-9FD2-A960-04A134CC2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490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EA9D0-8CD2-C12F-E4FB-6DC5EBDB1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6BE15-B41D-6B19-437D-51EFC3B29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CF519-3BA8-E47B-65A7-A48FAFA53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B2AFD-0D38-CCF1-A1AC-FDB282289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94317-052C-CE77-ED9D-83C9B24FE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613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7EFE4-F476-EAEF-4C0E-3E6DCF708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3EA26-98DE-C9C3-D28E-F538C8478D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EAD598-CEFB-A5F5-5015-0C604205D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F39EE-1700-43E4-4857-19CA0B3D6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4181FC-987F-6402-5BCB-A1879D4F2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520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4CA19-D3BC-8925-B1E2-AA39B123E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99FD1-4730-3237-9C90-738DF19F80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CC762C-3056-B4E9-3ACA-11D1A29DDE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CA823-D574-5D71-C502-A5569E881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4ADD42-0BD7-C390-6B09-D2F4B0075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7D426-8967-7848-E4C7-77300F602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718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FC943-8613-997C-8EB5-E99E05DAD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0183B9-76AA-6568-D8B2-670DB99C8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FB7292-8555-D28C-BAF3-0BEA529B06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2204A1-0D8D-C456-2159-41A3D29E77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37E876-3EDB-7C83-76B0-EB1C18A44E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D6205C-6063-5422-BEF5-B3E9572F7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27CE88-F4C1-9785-96BE-BD7724722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141714-D35B-82A1-EAE0-54AB27D4D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717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62DEF-6106-E098-D911-F06A1190C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C07DC9-5362-7548-D69E-EDDDD4680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287DD8-60CC-0E8A-CA1D-C5AEC0475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ECC9DA-A3B6-4E0D-635A-8836E6AAF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715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A518C6-101A-662A-EC1F-820CB16C6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4E018D-AE31-541A-234D-DD216FC9D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7DFDE3-ACEB-9E44-F78A-9AB9DD234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886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8E621-D0F9-443C-CDC9-EEC828F74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097D7-CFF8-AFDA-B3AE-E17065496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220F1B-5687-2D14-5792-A7DF2C01E6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013FCD-E031-DA75-F4C8-65DB5618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0D3505-3785-4274-0696-4300F2D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E99C8F-8F19-F07B-A12C-13F35AF02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10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64096-8D8B-F5FA-BE20-665AC55D7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6814EE-58E3-39BD-8784-114067D18F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9F3C35-0C50-978C-6E3A-411F8BF8D3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6FF18F-EC00-BDBB-2F13-348019C91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6718EB-28E0-2A63-575D-944469BD3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D6ADB-635A-B09D-174B-5F4754E4F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421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100C8-7C0A-643B-714F-41C5247C4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DFA73C-55DE-DB27-FD7F-8D2720662A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127DF-AEBB-ECB7-C2A2-6D9E43D0B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3CB8E-5AB1-47F1-47E3-EE7209605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669CC-6245-77AC-05A6-82E3C28C6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776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E1A6CA-6983-F70F-C568-DD646E3A18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2C7ADF-A33A-B3E2-A09D-6525D53D6A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44E91-3FE0-DC4B-D08E-729C938F7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6DDB3-8C50-79F1-0538-520170488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35B85-17DD-F41D-92DD-7B71ADABA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85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679870-6D97-D0BD-FC4E-78BF54A4B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449F7-04CE-3F74-0ECA-097E4D360C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BB438-DE4A-F4AA-284C-A15222CD25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5208DE-B598-46AD-B6BB-452AC0675C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CE6710-05BF-F3B9-5E2C-6D499E3B92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7C37C-D3AC-17F1-62D4-A8DC6ED4F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897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4DB0D-904B-98ED-D96B-C1F3C4CCC7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249C72-20E0-F6CE-AB0A-CE7C3AF104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Workshop</a:t>
            </a:r>
          </a:p>
          <a:p>
            <a:r>
              <a:rPr lang="en-GB" dirty="0"/>
              <a:t>Tuesday </a:t>
            </a:r>
          </a:p>
        </p:txBody>
      </p:sp>
    </p:spTree>
    <p:extLst>
      <p:ext uri="{BB962C8B-B14F-4D97-AF65-F5344CB8AC3E}">
        <p14:creationId xmlns:p14="http://schemas.microsoft.com/office/powerpoint/2010/main" val="3949615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7EFF1-D0E2-40FC-D350-E792CC4AA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624347"/>
          </a:xfrm>
        </p:spPr>
        <p:txBody>
          <a:bodyPr anchor="ctr">
            <a:normAutofit fontScale="90000"/>
          </a:bodyPr>
          <a:lstStyle/>
          <a:p>
            <a:r>
              <a:rPr lang="en-GB" sz="4000" dirty="0"/>
              <a:t>Police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6AF5-90BD-AC6E-32DB-CBBC314EC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182762"/>
            <a:ext cx="5334197" cy="4277032"/>
          </a:xfrm>
        </p:spPr>
        <p:txBody>
          <a:bodyPr anchor="ctr">
            <a:noAutofit/>
          </a:bodyPr>
          <a:lstStyle/>
          <a:p>
            <a:r>
              <a:rPr lang="en-GB" sz="4000" b="0" i="0" dirty="0">
                <a:effectLst/>
                <a:latin typeface="Google Sans"/>
              </a:rPr>
              <a:t>A person is vulnerable if, as a result of their situation or circumstances, they are unable to take care of or protect themselves or others from harm or exploitation</a:t>
            </a:r>
            <a:endParaRPr lang="en-GB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48DAC1-5734-E478-144E-4C5C007FCA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506" r="21811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1441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4FDECF-1E54-49EB-ECB6-2237A33F4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THRIVE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C19BA-1B57-A666-9A63-DEC54BF61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Threat, Harm, Risk, Investigation, Vulnerability and Engagement.</a:t>
            </a:r>
          </a:p>
          <a:p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Checklists are good but don’t rely on them to id / assess risk</a:t>
            </a:r>
          </a:p>
          <a:p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Some people will be vulnerable in more way than one – tools do not address all vulnerabilities.</a:t>
            </a:r>
          </a:p>
          <a:p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They have value by informing and guiding the police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Yet, decisions about the level of risk and what action the police must take has to come from professional judgement</a:t>
            </a:r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b="0" i="0" dirty="0">
              <a:effectLst/>
              <a:latin typeface="Gotham"/>
            </a:endParaRPr>
          </a:p>
        </p:txBody>
      </p:sp>
    </p:spTree>
    <p:extLst>
      <p:ext uri="{BB962C8B-B14F-4D97-AF65-F5344CB8AC3E}">
        <p14:creationId xmlns:p14="http://schemas.microsoft.com/office/powerpoint/2010/main" val="769517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93710-F8F4-78C4-9461-6382906F8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Applying THRIVE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36856-B5B4-3253-3E4E-2E961166C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382680"/>
            <a:ext cx="5536397" cy="5079539"/>
          </a:xfrm>
        </p:spPr>
        <p:txBody>
          <a:bodyPr>
            <a:normAutofit lnSpcReduction="10000"/>
          </a:bodyPr>
          <a:lstStyle/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Gotham"/>
              </a:rPr>
              <a:t>Identify an individual’s vulnerability or vulnerabilities.</a:t>
            </a:r>
          </a:p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Gotham"/>
              </a:rPr>
              <a:t>Understand how these vulnerabilities interact with the situation to create harm or risk of harm.</a:t>
            </a:r>
          </a:p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Gotham"/>
              </a:rPr>
              <a:t>Assess the level of harm or risk of harm.</a:t>
            </a:r>
          </a:p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Gotham"/>
              </a:rPr>
              <a:t>Take appropriate and proportionate action if required, involving partners where they have the relevant skills and resources.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35538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394B2-7541-64CF-BC8C-5E509ED4C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50785"/>
          </a:xfrm>
        </p:spPr>
        <p:txBody>
          <a:bodyPr>
            <a:normAutofit/>
          </a:bodyPr>
          <a:lstStyle/>
          <a:p>
            <a:r>
              <a:rPr lang="en-GB" sz="2400" dirty="0"/>
              <a:t>College of Policing</a:t>
            </a:r>
            <a:br>
              <a:rPr lang="en-GB" sz="2400" dirty="0"/>
            </a:br>
            <a:r>
              <a:rPr lang="en-GB" sz="2400" dirty="0"/>
              <a:t>Needed at each police intervention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92D277-59DC-E947-2C42-2BB63B8011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9911" y="1320800"/>
            <a:ext cx="10792178" cy="5036062"/>
          </a:xfrm>
        </p:spPr>
      </p:pic>
    </p:spTree>
    <p:extLst>
      <p:ext uri="{BB962C8B-B14F-4D97-AF65-F5344CB8AC3E}">
        <p14:creationId xmlns:p14="http://schemas.microsoft.com/office/powerpoint/2010/main" val="340335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1BB73-E37A-9B50-749E-DCE063DE8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9998"/>
          </a:xfrm>
        </p:spPr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4A5D7-95B8-8470-1F18-B1BD8F9562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5124"/>
            <a:ext cx="10515600" cy="5011839"/>
          </a:xfrm>
        </p:spPr>
        <p:txBody>
          <a:bodyPr>
            <a:normAutofit/>
          </a:bodyPr>
          <a:lstStyle/>
          <a:p>
            <a:r>
              <a:rPr lang="en-GB" dirty="0"/>
              <a:t>Consider a 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detailed scenario involving a vulnerable individual (real cases can be used)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a person experiencing mental health issues, a victim of domestic violence, a refuge, child, older person, has a disability, 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Develop a response plan for the scenario. Consider the following: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Explain the situation/case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How would you assess the situation using the THRIVE approach (Threat, Harm, Risk, Investigation, Vulnerability, and Engagement)?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What immediate actions would you take to ensure the safety and well-being of the vulnerable individual?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How would you communicate with the individual to build trust and provide support?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What long-term support or resources would you connect the individual with?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296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7B60A-B8F7-DCE9-4E6B-93A7C7D98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8991"/>
          </a:xfrm>
        </p:spPr>
        <p:txBody>
          <a:bodyPr/>
          <a:lstStyle/>
          <a:p>
            <a:r>
              <a:rPr lang="en-GB" dirty="0"/>
              <a:t>Policing vulnerability - such a complex issue?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95514-2763-B2C9-A602-C23451760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7574"/>
            <a:ext cx="10515600" cy="4569389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Factors such as mental health or other forms of impairment.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How does someone become a victim  and theories of victimology.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Criminal groups who seek vulnerable victims – child exploitation, modern slavery, count lines, on-line bullying, Domestic abuse –each of these require different approaches and expertise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Vulnerability is not static; it can change over time and in different co</a:t>
            </a:r>
          </a:p>
          <a:p>
            <a:r>
              <a:rPr lang="en-GB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Interagency Collaboration</a:t>
            </a:r>
            <a:r>
              <a:rPr lang="en-GB" b="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Effective policing of vulnerability often requires collaboration with other agencies – complex on times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Addressing vulnerability-related incidents often requires more time and resources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509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A446BC-6A3F-66F0-85B5-10EC1E665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735F8-DB22-97CC-44AD-11FE7228A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Slides from Monday</a:t>
            </a: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D810DD40-F69C-479D-5661-356D2EF39E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377" r="2" b="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648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404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-apple-system</vt:lpstr>
      <vt:lpstr>Google Sans</vt:lpstr>
      <vt:lpstr>Gotham</vt:lpstr>
      <vt:lpstr>Aptos</vt:lpstr>
      <vt:lpstr>Aptos Display</vt:lpstr>
      <vt:lpstr>Arial</vt:lpstr>
      <vt:lpstr>Calibri</vt:lpstr>
      <vt:lpstr>Office Theme</vt:lpstr>
      <vt:lpstr>Week 1</vt:lpstr>
      <vt:lpstr>Police Definition</vt:lpstr>
      <vt:lpstr>THRIVE</vt:lpstr>
      <vt:lpstr>Applying THRIVE</vt:lpstr>
      <vt:lpstr>College of Policing Needed at each police intervention </vt:lpstr>
      <vt:lpstr>Task</vt:lpstr>
      <vt:lpstr>Policing vulnerability - such a complex issue?</vt:lpstr>
      <vt:lpstr>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Jane Davies</dc:creator>
  <cp:lastModifiedBy>Jane Davies</cp:lastModifiedBy>
  <cp:revision>1</cp:revision>
  <dcterms:created xsi:type="dcterms:W3CDTF">2024-10-01T09:01:11Z</dcterms:created>
  <dcterms:modified xsi:type="dcterms:W3CDTF">2024-10-01T09:22:31Z</dcterms:modified>
</cp:coreProperties>
</file>