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F165A-AAB7-4188-AF50-F4AD8E5BF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09B135-8EF8-476B-B17C-F2E1C70C2A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E2CA50-A900-4BFB-9E8C-7C94FBA973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5EE61-3284-4387-93FF-5745BD15996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1B0E13-8F3A-44C4-927E-398F144A3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A142D3-6D08-4C7F-833B-75A58D6998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7F536-BBC2-4BA4-9E7A-BE37152C26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578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33EED-D1F4-48C6-9FBC-DD1FCB24C7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F108B-F76B-4A0E-A6CE-1268CBF053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3DB63B-1720-4B8D-8A1C-81DAB03DD3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5EE61-3284-4387-93FF-5745BD15996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AD75D4-A403-4E90-A0D1-9EEA47B45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B6968-6F3F-41C2-9C04-41505C27F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7F536-BBC2-4BA4-9E7A-BE37152C26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690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E63CB-CCD2-49AA-8AD9-1FF6C1A0B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1D0EF6-03B3-4987-9C08-5E8215C36E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7E3138-256C-438D-94DE-8824DC8CD1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5EE61-3284-4387-93FF-5745BD15996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50DAA-8CC3-4B7D-B50D-BF4C91025A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798D45-04D6-4D9D-8067-1BB41DA37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7F536-BBC2-4BA4-9E7A-BE37152C26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9997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2113B-C590-4793-B69C-153B28408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DC6F4-0D0B-4C93-9348-2C3C55E5B6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02D8A6-0773-40DA-BC55-402C3F4AB9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FBF546-468C-41DD-AA61-A66E50171E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5EE61-3284-4387-93FF-5745BD15996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B0FE23-2D5F-466B-BCD3-43F5F83EBF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AF5829-B74E-4A72-8414-4CDAEBF9DC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7F536-BBC2-4BA4-9E7A-BE37152C26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5802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A4244-EEA2-498F-B0F5-DAC87CAB4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6EC110-24CF-4DBA-A7C5-1F64355468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F2A7AE-6F59-443A-9222-388DBA2480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196D746-5ED8-4FFE-ADAD-A18B86C6AB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D23BC2-F07C-4FFA-B8DD-22B97FCDCA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740D810-BD0E-409A-A8A5-100EA5DC80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5EE61-3284-4387-93FF-5745BD15996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F40B124-B07D-4807-A2A8-A822F1BB1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84D78F-DA71-4333-AD8C-976043872B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7F536-BBC2-4BA4-9E7A-BE37152C26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741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56BEA-909C-42C7-A783-C960848603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5F0471-3A6F-4884-9A3D-60BA7005C7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5EE61-3284-4387-93FF-5745BD15996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C6F6C8-13FF-4508-BB96-8BA1050DE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21F09D-76BC-4FD1-BE82-532D20C66C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7F536-BBC2-4BA4-9E7A-BE37152C26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609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3DA508-307A-4238-80D2-F83AAFD0E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5EE61-3284-4387-93FF-5745BD15996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F8635-BC44-4816-962D-25EA4A00E4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C39B13-AF7C-4800-8DA3-469712F377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7F536-BBC2-4BA4-9E7A-BE37152C26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174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043DA-1AE4-495F-A1BF-EE3C5DA86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039100-9E15-4B5D-B88A-143D2E761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D4AB9A-7AD1-4808-9B8D-04922B2AE1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638A08-2723-49C4-BCAD-83199AA25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5EE61-3284-4387-93FF-5745BD15996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D69D98-138B-46A1-862B-DE9DB80B2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5F1984-29BF-4D92-8971-517BA2C70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7F536-BBC2-4BA4-9E7A-BE37152C26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4264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DC0E9-CCF1-471D-AB2E-E59CA6662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E699CD-7E39-4AAD-B314-EB70C21CFB9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12F56-CB22-41C9-866B-7A21D1F553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01E1CE-CFC3-402B-A887-97F36EF494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5EE61-3284-4387-93FF-5745BD15996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A5A37A-5E38-42E8-9FBC-803A5C12D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6D59E8-2403-41BB-A688-3431292AFE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7F536-BBC2-4BA4-9E7A-BE37152C26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7375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C2476-3B74-4397-89EC-49C9936C5B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21E9-58D8-459D-9055-CC5CDE73E0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C73766-DD20-478C-8342-F5D24B6734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5EE61-3284-4387-93FF-5745BD15996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F1730-AD43-4843-B8F4-1A427919B7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024BC2-1B42-4604-AB44-C642806F18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7F536-BBC2-4BA4-9E7A-BE37152C26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791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E2AD082-5C36-4CAB-8F8F-151792F94F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AE98FD-3D04-4877-9708-F035DF09BA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F7FDC9-0D7E-4ACC-8326-D936C19B24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5EE61-3284-4387-93FF-5745BD15996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2727A1-2EB3-420B-B5AF-6958AA617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33ABA8-E6E1-4642-A25A-11B43C18F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7F536-BBC2-4BA4-9E7A-BE37152C26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0491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7507321-D645-4AB5-9454-FF9E11D8FC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813ABD-2D27-4E6A-B941-A1F6CB9FDB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457A40-E5E6-4F9C-B6CD-CB3C25DF660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25EE61-3284-4387-93FF-5745BD15996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B483FD-E416-4375-943A-7433ABEDD2D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275FCC-9AEC-42F5-BB19-FC8FFA666CB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77F536-BBC2-4BA4-9E7A-BE37152C26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1186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536C7EE-3BF8-4A8D-AA3D-80B1C6625296}"/>
              </a:ext>
            </a:extLst>
          </p:cNvPr>
          <p:cNvSpPr txBox="1"/>
          <p:nvPr/>
        </p:nvSpPr>
        <p:spPr>
          <a:xfrm>
            <a:off x="504201" y="617262"/>
            <a:ext cx="11463987" cy="54784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3500" b="1" i="0" dirty="0">
                <a:solidFill>
                  <a:srgbClr val="4B4B4B"/>
                </a:solidFill>
                <a:effectLst/>
                <a:latin typeface="adobe-clean"/>
              </a:rPr>
              <a:t>Amplitude and Compression: </a:t>
            </a:r>
            <a:r>
              <a:rPr lang="en-GB" sz="3500" b="0" i="0" dirty="0">
                <a:solidFill>
                  <a:srgbClr val="4B4B4B"/>
                </a:solidFill>
                <a:effectLst/>
                <a:latin typeface="adobe-clean"/>
              </a:rPr>
              <a:t>Adjust volume levels and dynamic range.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500" b="1" i="0" dirty="0">
                <a:solidFill>
                  <a:srgbClr val="4B4B4B"/>
                </a:solidFill>
                <a:effectLst/>
                <a:latin typeface="adobe-clean"/>
              </a:rPr>
              <a:t>Delay and Echo: </a:t>
            </a:r>
            <a:r>
              <a:rPr lang="en-GB" sz="3500" b="0" i="0" dirty="0">
                <a:solidFill>
                  <a:srgbClr val="4B4B4B"/>
                </a:solidFill>
                <a:effectLst/>
                <a:latin typeface="adobe-clean"/>
              </a:rPr>
              <a:t>Add depth and space to your audio.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500" b="1" i="0" dirty="0">
                <a:solidFill>
                  <a:srgbClr val="4B4B4B"/>
                </a:solidFill>
                <a:effectLst/>
                <a:latin typeface="adobe-clean"/>
              </a:rPr>
              <a:t>Filter and EQ:</a:t>
            </a:r>
            <a:r>
              <a:rPr lang="en-GB" sz="3500" b="0" i="0" dirty="0">
                <a:solidFill>
                  <a:srgbClr val="4B4B4B"/>
                </a:solidFill>
                <a:effectLst/>
                <a:latin typeface="adobe-clean"/>
              </a:rPr>
              <a:t> Shape the frequency content of your sound.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500" b="1" i="0" dirty="0">
                <a:solidFill>
                  <a:srgbClr val="4B4B4B"/>
                </a:solidFill>
                <a:effectLst/>
                <a:latin typeface="adobe-clean"/>
              </a:rPr>
              <a:t>Modulation: </a:t>
            </a:r>
            <a:r>
              <a:rPr lang="en-GB" sz="3500" b="0" i="0" dirty="0">
                <a:solidFill>
                  <a:srgbClr val="4B4B4B"/>
                </a:solidFill>
                <a:effectLst/>
                <a:latin typeface="adobe-clean"/>
              </a:rPr>
              <a:t>Create movement and texture in your audio.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500" b="1" i="0" dirty="0">
                <a:solidFill>
                  <a:srgbClr val="4B4B4B"/>
                </a:solidFill>
                <a:effectLst/>
                <a:latin typeface="adobe-clean"/>
              </a:rPr>
              <a:t>Noise Reduction/Restoration:</a:t>
            </a:r>
            <a:r>
              <a:rPr lang="en-GB" sz="3500" b="0" i="0" dirty="0">
                <a:solidFill>
                  <a:srgbClr val="4B4B4B"/>
                </a:solidFill>
                <a:effectLst/>
                <a:latin typeface="adobe-clean"/>
              </a:rPr>
              <a:t> Clean up unwanted noise and artifacts.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500" b="1" i="0" dirty="0">
                <a:solidFill>
                  <a:srgbClr val="4B4B4B"/>
                </a:solidFill>
                <a:effectLst/>
                <a:latin typeface="adobe-clean"/>
              </a:rPr>
              <a:t>Reverb:</a:t>
            </a:r>
            <a:r>
              <a:rPr lang="en-GB" sz="3500" b="0" i="0" dirty="0">
                <a:solidFill>
                  <a:srgbClr val="4B4B4B"/>
                </a:solidFill>
                <a:effectLst/>
                <a:latin typeface="adobe-clean"/>
              </a:rPr>
              <a:t> Simulate different acoustic spaces.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500" b="1" i="0" dirty="0">
                <a:solidFill>
                  <a:srgbClr val="4B4B4B"/>
                </a:solidFill>
                <a:effectLst/>
                <a:latin typeface="adobe-clean"/>
              </a:rPr>
              <a:t>Special:</a:t>
            </a:r>
            <a:r>
              <a:rPr lang="en-GB" sz="3500" b="0" i="0" dirty="0">
                <a:solidFill>
                  <a:srgbClr val="4B4B4B"/>
                </a:solidFill>
                <a:effectLst/>
                <a:latin typeface="adobe-clean"/>
              </a:rPr>
              <a:t> Unique effects for creative sound design.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500" b="1" i="0" dirty="0">
                <a:solidFill>
                  <a:srgbClr val="4B4B4B"/>
                </a:solidFill>
                <a:effectLst/>
                <a:latin typeface="adobe-clean"/>
              </a:rPr>
              <a:t>Stereo Imagery: </a:t>
            </a:r>
            <a:r>
              <a:rPr lang="en-GB" sz="3500" b="0" i="0" dirty="0">
                <a:solidFill>
                  <a:srgbClr val="4B4B4B"/>
                </a:solidFill>
                <a:effectLst/>
                <a:latin typeface="adobe-clean"/>
              </a:rPr>
              <a:t>Enhance the stereo field of your audio.</a:t>
            </a:r>
          </a:p>
        </p:txBody>
      </p:sp>
    </p:spTree>
    <p:extLst>
      <p:ext uri="{BB962C8B-B14F-4D97-AF65-F5344CB8AC3E}">
        <p14:creationId xmlns:p14="http://schemas.microsoft.com/office/powerpoint/2010/main" val="17784433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7EEE0D6-EBCB-4475-BF4F-281032B0A1A4}"/>
              </a:ext>
            </a:extLst>
          </p:cNvPr>
          <p:cNvSpPr txBox="1"/>
          <p:nvPr/>
        </p:nvSpPr>
        <p:spPr>
          <a:xfrm>
            <a:off x="488659" y="423455"/>
            <a:ext cx="609460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4B4B4B"/>
                </a:solidFill>
                <a:effectLst/>
                <a:latin typeface="adobe-clean"/>
              </a:rPr>
              <a:t>Amplitude and Compression: </a:t>
            </a:r>
            <a:r>
              <a:rPr lang="en-GB" b="0" i="0" dirty="0">
                <a:solidFill>
                  <a:srgbClr val="4B4B4B"/>
                </a:solidFill>
                <a:effectLst/>
                <a:latin typeface="adobe-clean"/>
              </a:rPr>
              <a:t>Adjust volume levels and dynamic range.</a:t>
            </a:r>
          </a:p>
        </p:txBody>
      </p:sp>
      <p:sp>
        <p:nvSpPr>
          <p:cNvPr id="4" name="AutoShape 2" descr="Dynamic Range Explained: Compression, LUFS &amp; Mastering | AutoTune">
            <a:extLst>
              <a:ext uri="{FF2B5EF4-FFF2-40B4-BE49-F238E27FC236}">
                <a16:creationId xmlns:a16="http://schemas.microsoft.com/office/drawing/2014/main" id="{264DD6AB-2015-4703-839C-79C01898314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883422" y="3276600"/>
            <a:ext cx="3653406" cy="3653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D94BB225-05CC-4E89-9CA5-305725A0A9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009" y="1069786"/>
            <a:ext cx="6646506" cy="2875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6" descr="Dynamic Range Explained: Compression, LUFS &amp; Mastering | AutoTune">
            <a:extLst>
              <a:ext uri="{FF2B5EF4-FFF2-40B4-BE49-F238E27FC236}">
                <a16:creationId xmlns:a16="http://schemas.microsoft.com/office/drawing/2014/main" id="{E9786F70-DBF1-42FE-84CD-21A5F8609BC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921690" y="425631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10" descr="Limiting vs Compression Demystified: 6 Proven Strategies for Next-Level  Music Production -">
            <a:extLst>
              <a:ext uri="{FF2B5EF4-FFF2-40B4-BE49-F238E27FC236}">
                <a16:creationId xmlns:a16="http://schemas.microsoft.com/office/drawing/2014/main" id="{861BA295-C214-4E0E-B6C3-70AA0C80811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D95FA49-572F-4B59-8231-3B3D07DC39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22414" y="3101230"/>
            <a:ext cx="4828828" cy="387375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13D3176-6E4E-4BE7-BEC6-AE199B3B7C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11560" y="210392"/>
            <a:ext cx="3328988" cy="2627669"/>
          </a:xfrm>
          <a:prstGeom prst="rect">
            <a:avLst/>
          </a:prstGeom>
        </p:spPr>
      </p:pic>
      <p:pic>
        <p:nvPicPr>
          <p:cNvPr id="2062" name="Picture 14" descr="How to Edit Podcast Audio in Adobe Audition: Step-by-Step Guide - Hollyland">
            <a:extLst>
              <a:ext uri="{FF2B5EF4-FFF2-40B4-BE49-F238E27FC236}">
                <a16:creationId xmlns:a16="http://schemas.microsoft.com/office/drawing/2014/main" id="{5077725E-7426-486A-AF81-6A88439F49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9831" y="3945179"/>
            <a:ext cx="3996569" cy="2882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58040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Helpful Sounds Part 1: Simply Sounds | Next Engineers">
            <a:extLst>
              <a:ext uri="{FF2B5EF4-FFF2-40B4-BE49-F238E27FC236}">
                <a16:creationId xmlns:a16="http://schemas.microsoft.com/office/drawing/2014/main" id="{F37154A2-2523-4612-999B-537A19B63CC6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535" y="167951"/>
            <a:ext cx="11594841" cy="6522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33662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Mehdi Masoudi - Senior Mechanical Design Engineer @ Solace Power | Thermal  Modeling, Electronic Cooling | LinkedIn">
            <a:extLst>
              <a:ext uri="{FF2B5EF4-FFF2-40B4-BE49-F238E27FC236}">
                <a16:creationId xmlns:a16="http://schemas.microsoft.com/office/drawing/2014/main" id="{17D3E7BE-34BE-43E4-84AC-1DE1DC5CB266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345" y="142193"/>
            <a:ext cx="10242958" cy="6573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67149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mplitudes of longitudinal sound waves • Physics Forums">
            <a:extLst>
              <a:ext uri="{FF2B5EF4-FFF2-40B4-BE49-F238E27FC236}">
                <a16:creationId xmlns:a16="http://schemas.microsoft.com/office/drawing/2014/main" id="{73ECA697-4302-4077-951A-FA7E00200D7F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08014"/>
            <a:ext cx="12382149" cy="4127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66481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36AC7BB-F2F8-4BFB-9BC4-C7C869BD040C}"/>
              </a:ext>
            </a:extLst>
          </p:cNvPr>
          <p:cNvSpPr txBox="1"/>
          <p:nvPr/>
        </p:nvSpPr>
        <p:spPr>
          <a:xfrm>
            <a:off x="337657" y="352230"/>
            <a:ext cx="60946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i="0" dirty="0">
                <a:solidFill>
                  <a:srgbClr val="4B4B4B"/>
                </a:solidFill>
                <a:effectLst/>
                <a:latin typeface="adobe-clean"/>
              </a:rPr>
              <a:t>Reverb:</a:t>
            </a:r>
            <a:r>
              <a:rPr lang="en-GB" sz="1800" b="0" i="0" dirty="0">
                <a:solidFill>
                  <a:srgbClr val="4B4B4B"/>
                </a:solidFill>
                <a:effectLst/>
                <a:latin typeface="adobe-clean"/>
              </a:rPr>
              <a:t> Simulate different acoustic spaces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1346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11305D7-A284-4998-B9A3-9CCFE38A6A00}"/>
              </a:ext>
            </a:extLst>
          </p:cNvPr>
          <p:cNvSpPr txBox="1"/>
          <p:nvPr/>
        </p:nvSpPr>
        <p:spPr>
          <a:xfrm>
            <a:off x="740327" y="498955"/>
            <a:ext cx="609460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1800" b="1" i="0" dirty="0">
                <a:solidFill>
                  <a:srgbClr val="4B4B4B"/>
                </a:solidFill>
                <a:effectLst/>
                <a:latin typeface="adobe-clean"/>
              </a:rPr>
              <a:t>Special:</a:t>
            </a:r>
            <a:r>
              <a:rPr lang="en-GB" sz="1800" b="0" i="0" dirty="0">
                <a:solidFill>
                  <a:srgbClr val="4B4B4B"/>
                </a:solidFill>
                <a:effectLst/>
                <a:latin typeface="adobe-clean"/>
              </a:rPr>
              <a:t> Unique effects for creative sound design.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1" i="0" dirty="0">
                <a:solidFill>
                  <a:srgbClr val="4B4B4B"/>
                </a:solidFill>
                <a:effectLst/>
                <a:latin typeface="adobe-clean"/>
              </a:rPr>
              <a:t>Stereo Imagery: </a:t>
            </a:r>
            <a:r>
              <a:rPr lang="en-GB" sz="1800" b="0" i="0" dirty="0">
                <a:solidFill>
                  <a:srgbClr val="4B4B4B"/>
                </a:solidFill>
                <a:effectLst/>
                <a:latin typeface="adobe-clean"/>
              </a:rPr>
              <a:t>Enhance the stereo field of your audio.</a:t>
            </a:r>
          </a:p>
        </p:txBody>
      </p:sp>
    </p:spTree>
    <p:extLst>
      <p:ext uri="{BB962C8B-B14F-4D97-AF65-F5344CB8AC3E}">
        <p14:creationId xmlns:p14="http://schemas.microsoft.com/office/powerpoint/2010/main" val="18373415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121</Words>
  <Application>Microsoft Office PowerPoint</Application>
  <PresentationFormat>Widescreen</PresentationFormat>
  <Paragraphs>12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adobe-clean</vt:lpstr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Nabeel Masih</dc:creator>
  <cp:lastModifiedBy>Nabeel Masih</cp:lastModifiedBy>
  <cp:revision>1</cp:revision>
  <dcterms:created xsi:type="dcterms:W3CDTF">2026-03-13T16:05:11Z</dcterms:created>
  <dcterms:modified xsi:type="dcterms:W3CDTF">2026-03-13T17:40:05Z</dcterms:modified>
</cp:coreProperties>
</file>