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59" r:id="rId9"/>
    <p:sldId id="260" r:id="rId10"/>
    <p:sldId id="262" r:id="rId11"/>
    <p:sldId id="274" r:id="rId12"/>
    <p:sldId id="275" r:id="rId13"/>
    <p:sldId id="276" r:id="rId14"/>
    <p:sldId id="277" r:id="rId15"/>
    <p:sldId id="278" r:id="rId16"/>
    <p:sldId id="279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66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Essay Writing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Structuring an Essay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are three distinct types of essay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48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Descriptive 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935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Informative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078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Analytical and Discussion Essay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398552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Addresses the question</a:t>
            </a:r>
          </a:p>
          <a:p>
            <a:r>
              <a:rPr lang="en-US" dirty="0" smtClean="0"/>
              <a:t>Includes the Key Points and range of arguments</a:t>
            </a:r>
          </a:p>
          <a:p>
            <a:r>
              <a:rPr lang="en-US" dirty="0" smtClean="0"/>
              <a:t>Objective Style </a:t>
            </a:r>
            <a:r>
              <a:rPr lang="en-US" sz="2000" dirty="0" smtClean="0"/>
              <a:t>(not influenced by personal feelings or opinions in considering and representing facts)</a:t>
            </a:r>
          </a:p>
          <a:p>
            <a:r>
              <a:rPr lang="en-US" dirty="0" smtClean="0"/>
              <a:t>Evidence of Wide Reading</a:t>
            </a:r>
          </a:p>
          <a:p>
            <a:r>
              <a:rPr lang="en-US" dirty="0" smtClean="0"/>
              <a:t>References/Quotations Correct</a:t>
            </a:r>
          </a:p>
          <a:p>
            <a:r>
              <a:rPr lang="en-US" dirty="0" smtClean="0"/>
              <a:t>Own Words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Good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180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Analytical and Questioning</a:t>
            </a:r>
          </a:p>
          <a:p>
            <a:r>
              <a:rPr lang="en-US" dirty="0" smtClean="0"/>
              <a:t>Conclusion</a:t>
            </a:r>
          </a:p>
          <a:p>
            <a:r>
              <a:rPr lang="en-US" dirty="0" smtClean="0"/>
              <a:t>Careful Introduction</a:t>
            </a:r>
          </a:p>
          <a:p>
            <a:r>
              <a:rPr lang="en-US" dirty="0" smtClean="0"/>
              <a:t>Neatly Presented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Good Essay</a:t>
            </a:r>
          </a:p>
        </p:txBody>
      </p:sp>
    </p:spTree>
    <p:extLst>
      <p:ext uri="{BB962C8B-B14F-4D97-AF65-F5344CB8AC3E}">
        <p14:creationId xmlns:p14="http://schemas.microsoft.com/office/powerpoint/2010/main" val="260077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essays (including exam answers) generally have this pattern:</a:t>
            </a:r>
          </a:p>
          <a:p>
            <a:endParaRPr lang="en-GB" dirty="0" smtClean="0"/>
          </a:p>
          <a:p>
            <a:pPr lvl="2"/>
            <a:r>
              <a:rPr lang="en-GB" sz="3200" dirty="0" smtClean="0"/>
              <a:t>Introduction</a:t>
            </a:r>
          </a:p>
          <a:p>
            <a:pPr lvl="2"/>
            <a:r>
              <a:rPr lang="en-GB" sz="3200" dirty="0" smtClean="0"/>
              <a:t>Main body</a:t>
            </a:r>
          </a:p>
          <a:p>
            <a:pPr lvl="2"/>
            <a:r>
              <a:rPr lang="en-GB" sz="3200" dirty="0" smtClean="0"/>
              <a:t>conclusion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78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effective introduction explains the purpose of the essay to the reader.  </a:t>
            </a:r>
          </a:p>
          <a:p>
            <a:r>
              <a:rPr lang="en-GB" dirty="0" smtClean="0"/>
              <a:t>Introductions are usually no more than about 10% of the total length of the assignment.  </a:t>
            </a:r>
          </a:p>
          <a:p>
            <a:r>
              <a:rPr lang="en-GB" dirty="0" smtClean="0"/>
              <a:t>Therefore, in a 2,000 word essay, the introduction would be about 200 hundred words.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can be difficult to start writing an essay, but especially in exams, hesitation will waste valuable times.  </a:t>
            </a:r>
          </a:p>
          <a:p>
            <a:endParaRPr lang="en-GB" dirty="0"/>
          </a:p>
          <a:p>
            <a:r>
              <a:rPr lang="en-GB" dirty="0" smtClean="0"/>
              <a:t>The first few sentences should be general but not vague, to help the reader focus on the topic.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Opening Sentences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359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cannot begin a sentence with AND or BUT</a:t>
            </a:r>
          </a:p>
          <a:p>
            <a:r>
              <a:rPr lang="en-US" dirty="0" smtClean="0"/>
              <a:t>Use AND rarely</a:t>
            </a:r>
          </a:p>
          <a:p>
            <a:r>
              <a:rPr lang="en-US" dirty="0" smtClean="0"/>
              <a:t>Split long sentences</a:t>
            </a:r>
          </a:p>
          <a:p>
            <a:r>
              <a:rPr lang="en-US" dirty="0" smtClean="0"/>
              <a:t>Journalese – over emphasis – very, more and more</a:t>
            </a:r>
          </a:p>
          <a:p>
            <a:r>
              <a:rPr lang="en-US" dirty="0" smtClean="0"/>
              <a:t>Cliché – Slang not to be used</a:t>
            </a:r>
          </a:p>
          <a:p>
            <a:r>
              <a:rPr lang="en-US" dirty="0" smtClean="0"/>
              <a:t>Rhetorical questions – use a phrase not a question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Essay Errors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2500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 not use GET, find another word</a:t>
            </a:r>
          </a:p>
          <a:p>
            <a:r>
              <a:rPr lang="en-US" dirty="0" smtClean="0"/>
              <a:t>Difference between less and few (i.e. number of people – fewer)</a:t>
            </a:r>
          </a:p>
          <a:p>
            <a:r>
              <a:rPr lang="en-US" dirty="0" smtClean="0"/>
              <a:t>Avoid Contractions – Don’t, Won’t should be used in full</a:t>
            </a:r>
          </a:p>
          <a:p>
            <a:r>
              <a:rPr lang="en-US" dirty="0" smtClean="0"/>
              <a:t>A LOT OF – bad style – use MANY or another relevant word</a:t>
            </a:r>
          </a:p>
          <a:p>
            <a:r>
              <a:rPr lang="en-US" dirty="0" smtClean="0"/>
              <a:t>Can/May – use in the right context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1114647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Apostrophe – the dog’s mouth, the lady’s shoes, the ladies shoes</a:t>
            </a:r>
          </a:p>
          <a:p>
            <a:r>
              <a:rPr lang="en-US" dirty="0" smtClean="0"/>
              <a:t>Incomplete sentences</a:t>
            </a:r>
          </a:p>
          <a:p>
            <a:r>
              <a:rPr lang="en-US" dirty="0" smtClean="0"/>
              <a:t>Do Not Use ING words </a:t>
            </a:r>
            <a:r>
              <a:rPr lang="en-US" dirty="0" smtClean="0"/>
              <a:t>unnecessarily</a:t>
            </a:r>
          </a:p>
          <a:p>
            <a:r>
              <a:rPr lang="en-US" dirty="0" smtClean="0"/>
              <a:t>Accurate Punctuation =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Woman without her man is nothing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2795648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Punctuated in different ways, the sentence can mean VERY different things!</a:t>
            </a:r>
          </a:p>
          <a:p>
            <a:endParaRPr lang="en-GB" dirty="0"/>
          </a:p>
          <a:p>
            <a:r>
              <a:rPr lang="en-GB" dirty="0" smtClean="0"/>
              <a:t>Woman without her man, is nothing.</a:t>
            </a:r>
          </a:p>
          <a:p>
            <a:pPr marL="0" indent="0">
              <a:buNone/>
            </a:pPr>
            <a:r>
              <a:rPr lang="en-GB" dirty="0" smtClean="0"/>
              <a:t>OR</a:t>
            </a:r>
          </a:p>
          <a:p>
            <a:r>
              <a:rPr lang="en-GB" dirty="0" smtClean="0"/>
              <a:t>Woman: without her, man is nothing.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4597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Develop themes and ideas</a:t>
            </a:r>
          </a:p>
          <a:p>
            <a:endParaRPr lang="en-GB" dirty="0"/>
          </a:p>
          <a:p>
            <a:r>
              <a:rPr lang="en-GB" dirty="0" smtClean="0"/>
              <a:t>Ensure points FLOW!</a:t>
            </a:r>
          </a:p>
          <a:p>
            <a:endParaRPr lang="en-GB" dirty="0"/>
          </a:p>
          <a:p>
            <a:r>
              <a:rPr lang="en-GB" dirty="0" smtClean="0"/>
              <a:t>Unless required, students should be objective in the work. </a:t>
            </a:r>
          </a:p>
          <a:p>
            <a:endParaRPr lang="en-GB" dirty="0"/>
          </a:p>
          <a:p>
            <a:r>
              <a:rPr lang="en-GB" dirty="0" smtClean="0"/>
              <a:t>Write in the 3</a:t>
            </a:r>
            <a:r>
              <a:rPr lang="en-GB" baseline="30000" dirty="0" smtClean="0"/>
              <a:t>rd</a:t>
            </a:r>
            <a:r>
              <a:rPr lang="en-GB" dirty="0" smtClean="0"/>
              <a:t> person (unless told otherwise).</a:t>
            </a:r>
          </a:p>
          <a:p>
            <a:endParaRPr lang="en-GB" dirty="0"/>
          </a:p>
          <a:p>
            <a:r>
              <a:rPr lang="en-GB" dirty="0" smtClean="0"/>
              <a:t>Should be approx. 75% of the overall work .</a:t>
            </a:r>
          </a:p>
          <a:p>
            <a:endParaRPr lang="en-GB" dirty="0"/>
          </a:p>
          <a:p>
            <a:r>
              <a:rPr lang="en-GB" dirty="0" smtClean="0"/>
              <a:t>Consider REFERENCING STYLES!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 –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789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conclusion is summarising your main points.</a:t>
            </a:r>
          </a:p>
          <a:p>
            <a:endParaRPr lang="en-GB" dirty="0" smtClean="0"/>
          </a:p>
          <a:p>
            <a:r>
              <a:rPr lang="en-GB" dirty="0" smtClean="0"/>
              <a:t>Do NOT include any new points in to the essay.</a:t>
            </a:r>
          </a:p>
          <a:p>
            <a:endParaRPr lang="en-GB" dirty="0"/>
          </a:p>
          <a:p>
            <a:r>
              <a:rPr lang="en-GB" dirty="0" smtClean="0"/>
              <a:t>Conclusion should be approx. 15% of the overall work 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: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5804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131</TotalTime>
  <Words>419</Words>
  <Application>Microsoft Office PowerPoint</Application>
  <PresentationFormat>On-screen Show (4:3)</PresentationFormat>
  <Paragraphs>77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Book Antiqua</vt:lpstr>
      <vt:lpstr>Wingdings</vt:lpstr>
      <vt:lpstr>Hardcover</vt:lpstr>
      <vt:lpstr>Essay Writing</vt:lpstr>
      <vt:lpstr>Essays</vt:lpstr>
      <vt:lpstr>Descriptive Essays</vt:lpstr>
      <vt:lpstr>Informative Essay</vt:lpstr>
      <vt:lpstr>Analytical and Discussion Essay</vt:lpstr>
      <vt:lpstr>A Good Essay</vt:lpstr>
      <vt:lpstr>A Good Essay</vt:lpstr>
      <vt:lpstr>Essay structure</vt:lpstr>
      <vt:lpstr>Introduction</vt:lpstr>
      <vt:lpstr>Opening Sentences</vt:lpstr>
      <vt:lpstr>Common Essay Errors</vt:lpstr>
      <vt:lpstr>Common Essay Errors</vt:lpstr>
      <vt:lpstr>Common Essay Errors</vt:lpstr>
      <vt:lpstr>PowerPoint Presentation</vt:lpstr>
      <vt:lpstr>Main Body – Essay</vt:lpstr>
      <vt:lpstr>Conclusion : Essay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Kathryn Flynn</cp:lastModifiedBy>
  <cp:revision>15</cp:revision>
  <dcterms:created xsi:type="dcterms:W3CDTF">2015-08-28T07:16:22Z</dcterms:created>
  <dcterms:modified xsi:type="dcterms:W3CDTF">2020-10-01T00:18:21Z</dcterms:modified>
</cp:coreProperties>
</file>