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306" r:id="rId2"/>
    <p:sldId id="305" r:id="rId3"/>
    <p:sldId id="303" r:id="rId4"/>
    <p:sldId id="302" r:id="rId5"/>
    <p:sldId id="301" r:id="rId6"/>
    <p:sldId id="300" r:id="rId7"/>
    <p:sldId id="270" r:id="rId8"/>
    <p:sldId id="296" r:id="rId9"/>
    <p:sldId id="288" r:id="rId10"/>
    <p:sldId id="293" r:id="rId11"/>
    <p:sldId id="292" r:id="rId12"/>
    <p:sldId id="282" r:id="rId13"/>
    <p:sldId id="297" r:id="rId14"/>
    <p:sldId id="298" r:id="rId15"/>
    <p:sldId id="29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43" autoAdjust="0"/>
  </p:normalViewPr>
  <p:slideViewPr>
    <p:cSldViewPr>
      <p:cViewPr varScale="1">
        <p:scale>
          <a:sx n="102" d="100"/>
          <a:sy n="102" d="100"/>
        </p:scale>
        <p:origin x="2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2276B-6E51-4415-8AF6-C1B99AAF920D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34D3D-A9A7-47E6-9F36-8956D5874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56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34D3D-A9A7-47E6-9F36-8956D5874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881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34D3D-A9A7-47E6-9F36-8956D5874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913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F499A-AF0A-4C88-B707-4263A88849E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1568" y="-171400"/>
            <a:ext cx="9355568" cy="701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6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82" y="0"/>
            <a:ext cx="9063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02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154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0"/>
            <a:ext cx="5181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247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tech\Desktop\Nelson\William and Catherine Hamil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9836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0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60" y="1118877"/>
            <a:ext cx="91270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/>
              <a:t>Characteristics of Romanticism</a:t>
            </a:r>
            <a:endParaRPr lang="en-GB" sz="4400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075363" y="2498994"/>
            <a:ext cx="641813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Characteristics of Romanticism :</a:t>
            </a:r>
            <a:endParaRPr lang="en-GB" sz="3600" dirty="0"/>
          </a:p>
          <a:p>
            <a:r>
              <a:rPr lang="en-GB" sz="3200" dirty="0" smtClean="0"/>
              <a:t>(</a:t>
            </a:r>
            <a:r>
              <a:rPr lang="en-GB" sz="3200" dirty="0" err="1" smtClean="0"/>
              <a:t>i</a:t>
            </a:r>
            <a:r>
              <a:rPr lang="en-GB" sz="3200" dirty="0" smtClean="0"/>
              <a:t>) A mixture of genres</a:t>
            </a:r>
          </a:p>
          <a:p>
            <a:r>
              <a:rPr lang="en-GB" sz="3200" dirty="0" smtClean="0"/>
              <a:t>(ii) Realistic language</a:t>
            </a:r>
          </a:p>
          <a:p>
            <a:r>
              <a:rPr lang="en-GB" sz="3200" dirty="0" smtClean="0"/>
              <a:t>(iii) </a:t>
            </a:r>
            <a:r>
              <a:rPr lang="en-GB" sz="3200" dirty="0"/>
              <a:t>S</a:t>
            </a:r>
            <a:r>
              <a:rPr lang="en-GB" sz="3200" dirty="0" smtClean="0"/>
              <a:t>ymbolic imagery</a:t>
            </a:r>
          </a:p>
          <a:p>
            <a:r>
              <a:rPr lang="en-GB" sz="3200" dirty="0" smtClean="0"/>
              <a:t>(iv) A belief in the quality/ spirit of Shakespeare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293197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82320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B</a:t>
            </a:r>
            <a:r>
              <a:rPr lang="en-GB" dirty="0" smtClean="0"/>
              <a:t>oth Neo-Classicism and Romanticism are NOT Realism and Naturalism.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2060848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By knowing that fact, we can begin to explore what R &amp; N is. ‘Why did R &amp; N happen?’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0843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Dave\Pictures\SESSION 1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57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Autofit/>
          </a:bodyPr>
          <a:lstStyle/>
          <a:p>
            <a:r>
              <a:rPr lang="en-GB" sz="3600" dirty="0" smtClean="0"/>
              <a:t>William Powell Frith (1819 – 1909)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7218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6408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33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Industrial Revolution 1760 - 1850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1525" y="1989931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2528888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3" y="2681288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2833688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2986088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Dave\Pictures\bradfor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87227"/>
            <a:ext cx="6768752" cy="359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52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Emile Zola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(1840 – 1902)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22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Charles Dickens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(1812 – 1870)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86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ve\Pictures\scho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62646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30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429</TotalTime>
  <Words>100</Words>
  <Application>Microsoft Office PowerPoint</Application>
  <PresentationFormat>On-screen Show (4:3)</PresentationFormat>
  <Paragraphs>16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Both Neo-Classicism and Romanticism are NOT Realism and Naturalism. </vt:lpstr>
      <vt:lpstr>PowerPoint Presentation</vt:lpstr>
      <vt:lpstr>William Powell Frith (1819 – 1909)</vt:lpstr>
      <vt:lpstr>PowerPoint Presentation</vt:lpstr>
      <vt:lpstr>The Industrial Revolution 1760 - 1850</vt:lpstr>
      <vt:lpstr>Emile Zola </vt:lpstr>
      <vt:lpstr>Charles Dickens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tech</dc:creator>
  <cp:lastModifiedBy>Dave Ainsworth</cp:lastModifiedBy>
  <cp:revision>27</cp:revision>
  <dcterms:created xsi:type="dcterms:W3CDTF">2013-01-16T14:55:05Z</dcterms:created>
  <dcterms:modified xsi:type="dcterms:W3CDTF">2017-10-17T07:54:46Z</dcterms:modified>
</cp:coreProperties>
</file>