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82" r:id="rId5"/>
    <p:sldId id="283" r:id="rId6"/>
    <p:sldId id="284" r:id="rId7"/>
    <p:sldId id="285" r:id="rId8"/>
    <p:sldId id="286" r:id="rId9"/>
    <p:sldId id="287" r:id="rId10"/>
    <p:sldId id="260" r:id="rId11"/>
    <p:sldId id="264" r:id="rId12"/>
    <p:sldId id="261" r:id="rId13"/>
    <p:sldId id="265" r:id="rId14"/>
    <p:sldId id="263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90" r:id="rId25"/>
    <p:sldId id="291" r:id="rId26"/>
    <p:sldId id="258" r:id="rId27"/>
    <p:sldId id="280" r:id="rId28"/>
    <p:sldId id="289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2A8D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3088BC-FCA5-4618-98F4-FEC89493BF3F}" v="949" dt="2026-07-04T08:54:49.664"/>
    <p1510:client id="{CD9935C5-4C3F-4093-E595-5005E3117C35}" v="1155" dt="2026-07-03T16:19:01.7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ina Bleidere (2244841)" userId="S::2244841@student.uwtsd.ac.uk::6046479c-f537-49ae-bfe9-740e05dec1d8" providerId="AD" clId="Web-{71AD07E7-FE44-6A4B-8544-2BC324A909E6}"/>
    <pc:docChg chg="mod modSld addMainMaster delMainMaster">
      <pc:chgData name="Galina Bleidere (2244841)" userId="S::2244841@student.uwtsd.ac.uk::6046479c-f537-49ae-bfe9-740e05dec1d8" providerId="AD" clId="Web-{71AD07E7-FE44-6A4B-8544-2BC324A909E6}" dt="2026-06-26T18:39:34.471" v="84"/>
      <pc:docMkLst>
        <pc:docMk/>
      </pc:docMkLst>
      <pc:sldChg chg="addSp modSp mod modClrScheme chgLayout">
        <pc:chgData name="Galina Bleidere (2244841)" userId="S::2244841@student.uwtsd.ac.uk::6046479c-f537-49ae-bfe9-740e05dec1d8" providerId="AD" clId="Web-{71AD07E7-FE44-6A4B-8544-2BC324A909E6}" dt="2026-06-26T18:39:34.471" v="84"/>
        <pc:sldMkLst>
          <pc:docMk/>
          <pc:sldMk cId="109857222" sldId="256"/>
        </pc:sldMkLst>
        <pc:spChg chg="mod ord">
          <ac:chgData name="Galina Bleidere (2244841)" userId="S::2244841@student.uwtsd.ac.uk::6046479c-f537-49ae-bfe9-740e05dec1d8" providerId="AD" clId="Web-{71AD07E7-FE44-6A4B-8544-2BC324A909E6}" dt="2026-06-26T18:39:34.471" v="8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alina Bleidere (2244841)" userId="S::2244841@student.uwtsd.ac.uk::6046479c-f537-49ae-bfe9-740e05dec1d8" providerId="AD" clId="Web-{71AD07E7-FE44-6A4B-8544-2BC324A909E6}" dt="2026-06-26T18:39:34.471" v="8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chgLayout">
        <pc:chgData name="Galina Bleidere (2244841)" userId="S::2244841@student.uwtsd.ac.uk::6046479c-f537-49ae-bfe9-740e05dec1d8" providerId="AD" clId="Web-{71AD07E7-FE44-6A4B-8544-2BC324A909E6}" dt="2026-06-26T18:39:34.471" v="84"/>
        <pc:sldMkLst>
          <pc:docMk/>
          <pc:sldMk cId="227733445" sldId="257"/>
        </pc:sldMkLst>
        <pc:spChg chg="mod ord">
          <ac:chgData name="Galina Bleidere (2244841)" userId="S::2244841@student.uwtsd.ac.uk::6046479c-f537-49ae-bfe9-740e05dec1d8" providerId="AD" clId="Web-{71AD07E7-FE44-6A4B-8544-2BC324A909E6}" dt="2026-06-26T18:39:34.471" v="84"/>
          <ac:spMkLst>
            <pc:docMk/>
            <pc:sldMk cId="227733445" sldId="257"/>
            <ac:spMk id="2" creationId="{6D820B8E-F695-7834-06C5-9CF8D42CBF80}"/>
          </ac:spMkLst>
        </pc:spChg>
        <pc:spChg chg="mod ord">
          <ac:chgData name="Galina Bleidere (2244841)" userId="S::2244841@student.uwtsd.ac.uk::6046479c-f537-49ae-bfe9-740e05dec1d8" providerId="AD" clId="Web-{71AD07E7-FE44-6A4B-8544-2BC324A909E6}" dt="2026-06-26T18:39:34.471" v="84"/>
          <ac:spMkLst>
            <pc:docMk/>
            <pc:sldMk cId="227733445" sldId="257"/>
            <ac:spMk id="3" creationId="{8F4E3CFC-B893-A33B-484E-0859D9F4165F}"/>
          </ac:spMkLst>
        </pc:spChg>
      </pc:sldChg>
    </pc:docChg>
  </pc:docChgLst>
  <pc:docChgLst>
    <pc:chgData name="Galina Bleidere (2244841)" userId="S::2244841@student.uwtsd.ac.uk::6046479c-f537-49ae-bfe9-740e05dec1d8" providerId="AD" clId="Web-{A5AF6089-9382-2743-8015-4F48DE2FB529}"/>
    <pc:docChg chg="mod modSld addMainMaster delMainMaster">
      <pc:chgData name="Galina Bleidere (2244841)" userId="S::2244841@student.uwtsd.ac.uk::6046479c-f537-49ae-bfe9-740e05dec1d8" providerId="AD" clId="Web-{A5AF6089-9382-2743-8015-4F48DE2FB529}" dt="2026-06-26T18:56:31.257" v="2"/>
      <pc:docMkLst>
        <pc:docMk/>
      </pc:docMkLst>
      <pc:sldChg chg="modSp mod modClrScheme chgLayout">
        <pc:chgData name="Galina Bleidere (2244841)" userId="S::2244841@student.uwtsd.ac.uk::6046479c-f537-49ae-bfe9-740e05dec1d8" providerId="AD" clId="Web-{A5AF6089-9382-2743-8015-4F48DE2FB529}" dt="2026-06-26T18:56:06.974" v="1"/>
        <pc:sldMkLst>
          <pc:docMk/>
          <pc:sldMk cId="109857222" sldId="256"/>
        </pc:sldMkLst>
        <pc:spChg chg="mod ord">
          <ac:chgData name="Galina Bleidere (2244841)" userId="S::2244841@student.uwtsd.ac.uk::6046479c-f537-49ae-bfe9-740e05dec1d8" providerId="AD" clId="Web-{A5AF6089-9382-2743-8015-4F48DE2FB529}" dt="2026-06-26T18:56:06.974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alina Bleidere (2244841)" userId="S::2244841@student.uwtsd.ac.uk::6046479c-f537-49ae-bfe9-740e05dec1d8" providerId="AD" clId="Web-{A5AF6089-9382-2743-8015-4F48DE2FB529}" dt="2026-06-26T18:56:06.974" v="1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Galina Bleidere (2244841)" userId="S::2244841@student.uwtsd.ac.uk::6046479c-f537-49ae-bfe9-740e05dec1d8" providerId="AD" clId="Web-{A5AF6089-9382-2743-8015-4F48DE2FB529}" dt="2026-06-26T18:56:06.974" v="1"/>
        <pc:sldMkLst>
          <pc:docMk/>
          <pc:sldMk cId="227733445" sldId="257"/>
        </pc:sldMkLst>
        <pc:spChg chg="mod ord">
          <ac:chgData name="Galina Bleidere (2244841)" userId="S::2244841@student.uwtsd.ac.uk::6046479c-f537-49ae-bfe9-740e05dec1d8" providerId="AD" clId="Web-{A5AF6089-9382-2743-8015-4F48DE2FB529}" dt="2026-06-26T18:56:06.974" v="1"/>
          <ac:spMkLst>
            <pc:docMk/>
            <pc:sldMk cId="227733445" sldId="257"/>
            <ac:spMk id="2" creationId="{6D820B8E-F695-7834-06C5-9CF8D42CBF80}"/>
          </ac:spMkLst>
        </pc:spChg>
        <pc:spChg chg="mod ord">
          <ac:chgData name="Galina Bleidere (2244841)" userId="S::2244841@student.uwtsd.ac.uk::6046479c-f537-49ae-bfe9-740e05dec1d8" providerId="AD" clId="Web-{A5AF6089-9382-2743-8015-4F48DE2FB529}" dt="2026-06-26T18:56:06.974" v="1"/>
          <ac:spMkLst>
            <pc:docMk/>
            <pc:sldMk cId="227733445" sldId="257"/>
            <ac:spMk id="3" creationId="{8F4E3CFC-B893-A33B-484E-0859D9F4165F}"/>
          </ac:spMkLst>
        </pc:spChg>
      </pc:sldChg>
      <pc:sldMasterChg chg="add addSldLayout modSldLayout">
        <pc:chgData name="Galina Bleidere (2244841)" userId="S::2244841@student.uwtsd.ac.uk::6046479c-f537-49ae-bfe9-740e05dec1d8" providerId="AD" clId="Web-{A5AF6089-9382-2743-8015-4F48DE2FB529}" dt="2026-06-26T18:56:06.974" v="1"/>
        <pc:sldMasterMkLst>
          <pc:docMk/>
          <pc:sldMasterMk cId="3499820180" sldId="2147483696"/>
        </pc:sldMasterMkLst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452154275" sldId="2147483697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288149528" sldId="2147483698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180330895" sldId="2147483699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032367529" sldId="2147483700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4049063494" sldId="2147483701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873676820" sldId="2147483702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10698226" sldId="2147483703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73468493" sldId="2147483704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488420412" sldId="2147483705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39144980" sldId="2147483706"/>
          </pc:sldLayoutMkLst>
        </pc:sldLayoutChg>
        <pc:sldLayoutChg chg="add mod replId">
          <pc:chgData name="Galina Bleidere (2244841)" userId="S::2244841@student.uwtsd.ac.uk::6046479c-f537-49ae-bfe9-740e05dec1d8" providerId="AD" clId="Web-{A5AF6089-9382-2743-8015-4F48DE2FB529}" dt="2026-06-26T18:56:06.974" v="1"/>
          <pc:sldLayoutMkLst>
            <pc:docMk/>
            <pc:sldMasterMk cId="3499820180" sldId="2147483696"/>
            <pc:sldLayoutMk cId="2799469075" sldId="2147483707"/>
          </pc:sldLayoutMkLst>
        </pc:sldLayoutChg>
      </pc:sldMasterChg>
    </pc:docChg>
  </pc:docChgLst>
  <pc:docChgLst>
    <pc:chgData name="Galina Bleidere (2244841)" userId="S::2244841@student.uwtsd.ac.uk::6046479c-f537-49ae-bfe9-740e05dec1d8" providerId="AD" clId="Web-{9C1CE91F-AB3F-414C-E718-A6E9CAC26818}"/>
    <pc:docChg chg="modSld">
      <pc:chgData name="Galina Bleidere (2244841)" userId="S::2244841@student.uwtsd.ac.uk::6046479c-f537-49ae-bfe9-740e05dec1d8" providerId="AD" clId="Web-{9C1CE91F-AB3F-414C-E718-A6E9CAC26818}" dt="2026-07-01T19:37:21.576" v="8" actId="20577"/>
      <pc:docMkLst>
        <pc:docMk/>
      </pc:docMkLst>
      <pc:sldChg chg="modSp">
        <pc:chgData name="Galina Bleidere (2244841)" userId="S::2244841@student.uwtsd.ac.uk::6046479c-f537-49ae-bfe9-740e05dec1d8" providerId="AD" clId="Web-{9C1CE91F-AB3F-414C-E718-A6E9CAC26818}" dt="2026-07-01T19:37:21.576" v="8" actId="20577"/>
        <pc:sldMkLst>
          <pc:docMk/>
          <pc:sldMk cId="2374950071" sldId="264"/>
        </pc:sldMkLst>
        <pc:spChg chg="mod">
          <ac:chgData name="Galina Bleidere (2244841)" userId="S::2244841@student.uwtsd.ac.uk::6046479c-f537-49ae-bfe9-740e05dec1d8" providerId="AD" clId="Web-{9C1CE91F-AB3F-414C-E718-A6E9CAC26818}" dt="2026-07-01T19:36:36.263" v="6" actId="20577"/>
          <ac:spMkLst>
            <pc:docMk/>
            <pc:sldMk cId="2374950071" sldId="264"/>
            <ac:spMk id="8" creationId="{C3461F01-190C-3F58-967D-E21FBE01EFCD}"/>
          </ac:spMkLst>
        </pc:spChg>
        <pc:spChg chg="mod">
          <ac:chgData name="Galina Bleidere (2244841)" userId="S::2244841@student.uwtsd.ac.uk::6046479c-f537-49ae-bfe9-740e05dec1d8" providerId="AD" clId="Web-{9C1CE91F-AB3F-414C-E718-A6E9CAC26818}" dt="2026-07-01T19:37:21.576" v="8" actId="20577"/>
          <ac:spMkLst>
            <pc:docMk/>
            <pc:sldMk cId="2374950071" sldId="264"/>
            <ac:spMk id="14" creationId="{7FA4B02F-C7D5-0BB9-DB0D-120BBB613174}"/>
          </ac:spMkLst>
        </pc:spChg>
        <pc:spChg chg="mod">
          <ac:chgData name="Galina Bleidere (2244841)" userId="S::2244841@student.uwtsd.ac.uk::6046479c-f537-49ae-bfe9-740e05dec1d8" providerId="AD" clId="Web-{9C1CE91F-AB3F-414C-E718-A6E9CAC26818}" dt="2026-07-01T19:34:41.337" v="0" actId="20577"/>
          <ac:spMkLst>
            <pc:docMk/>
            <pc:sldMk cId="2374950071" sldId="264"/>
            <ac:spMk id="56" creationId="{DE41BDFD-68C0-9DB9-C930-E30140327613}"/>
          </ac:spMkLst>
        </pc:spChg>
      </pc:sldChg>
    </pc:docChg>
  </pc:docChgLst>
  <pc:docChgLst>
    <pc:chgData name="Galina Bleidere (2244841)" userId="6046479c-f537-49ae-bfe9-740e05dec1d8" providerId="ADAL" clId="{8ACE8948-F861-4499-90D3-8F12010A2BBB}"/>
    <pc:docChg chg="undo custSel addSld delSld modSld sldOrd modMainMaster">
      <pc:chgData name="Galina Bleidere (2244841)" userId="6046479c-f537-49ae-bfe9-740e05dec1d8" providerId="ADAL" clId="{8ACE8948-F861-4499-90D3-8F12010A2BBB}" dt="2026-07-04T09:01:17.458" v="3869" actId="20577"/>
      <pc:docMkLst>
        <pc:docMk/>
      </pc:docMkLst>
      <pc:sldChg chg="delSp modSp mod setBg">
        <pc:chgData name="Galina Bleidere (2244841)" userId="6046479c-f537-49ae-bfe9-740e05dec1d8" providerId="ADAL" clId="{8ACE8948-F861-4499-90D3-8F12010A2BBB}" dt="2026-07-02T12:27:20.911" v="2820" actId="20577"/>
        <pc:sldMkLst>
          <pc:docMk/>
          <pc:sldMk cId="109857222" sldId="256"/>
        </pc:sldMkLst>
        <pc:spChg chg="mod">
          <ac:chgData name="Galina Bleidere (2244841)" userId="6046479c-f537-49ae-bfe9-740e05dec1d8" providerId="ADAL" clId="{8ACE8948-F861-4499-90D3-8F12010A2BBB}" dt="2026-06-28T07:40:12.360" v="36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lina Bleidere (2244841)" userId="6046479c-f537-49ae-bfe9-740e05dec1d8" providerId="ADAL" clId="{8ACE8948-F861-4499-90D3-8F12010A2BBB}" dt="2026-07-02T12:27:20.911" v="28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Anim">
        <pc:chgData name="Galina Bleidere (2244841)" userId="6046479c-f537-49ae-bfe9-740e05dec1d8" providerId="ADAL" clId="{8ACE8948-F861-4499-90D3-8F12010A2BBB}" dt="2026-07-04T07:34:01.099" v="3579" actId="2711"/>
        <pc:sldMkLst>
          <pc:docMk/>
          <pc:sldMk cId="227733445" sldId="257"/>
        </pc:sldMkLst>
        <pc:spChg chg="mod">
          <ac:chgData name="Galina Bleidere (2244841)" userId="6046479c-f537-49ae-bfe9-740e05dec1d8" providerId="ADAL" clId="{8ACE8948-F861-4499-90D3-8F12010A2BBB}" dt="2026-07-03T02:21:44.036" v="2927" actId="1076"/>
          <ac:spMkLst>
            <pc:docMk/>
            <pc:sldMk cId="227733445" sldId="257"/>
            <ac:spMk id="2" creationId="{6D820B8E-F695-7834-06C5-9CF8D42CBF80}"/>
          </ac:spMkLst>
        </pc:spChg>
        <pc:spChg chg="mod">
          <ac:chgData name="Galina Bleidere (2244841)" userId="6046479c-f537-49ae-bfe9-740e05dec1d8" providerId="ADAL" clId="{8ACE8948-F861-4499-90D3-8F12010A2BBB}" dt="2026-07-03T02:10:19.325" v="2867" actId="20577"/>
          <ac:spMkLst>
            <pc:docMk/>
            <pc:sldMk cId="227733445" sldId="257"/>
            <ac:spMk id="3" creationId="{8F4E3CFC-B893-A33B-484E-0859D9F4165F}"/>
          </ac:spMkLst>
        </pc:spChg>
        <pc:spChg chg="mod">
          <ac:chgData name="Galina Bleidere (2244841)" userId="6046479c-f537-49ae-bfe9-740e05dec1d8" providerId="ADAL" clId="{8ACE8948-F861-4499-90D3-8F12010A2BBB}" dt="2026-07-03T02:20:54.058" v="2923" actId="14100"/>
          <ac:spMkLst>
            <pc:docMk/>
            <pc:sldMk cId="227733445" sldId="257"/>
            <ac:spMk id="6" creationId="{B99F0D24-CF3D-6082-F4F9-D91F8C0F05C6}"/>
          </ac:spMkLst>
        </pc:spChg>
        <pc:spChg chg="add mod">
          <ac:chgData name="Galina Bleidere (2244841)" userId="6046479c-f537-49ae-bfe9-740e05dec1d8" providerId="ADAL" clId="{8ACE8948-F861-4499-90D3-8F12010A2BBB}" dt="2026-07-03T02:19:52.455" v="2917" actId="1076"/>
          <ac:spMkLst>
            <pc:docMk/>
            <pc:sldMk cId="227733445" sldId="257"/>
            <ac:spMk id="18" creationId="{ECC05CB2-5F31-2C23-1CCC-669E15EB1254}"/>
          </ac:spMkLst>
        </pc:spChg>
        <pc:graphicFrameChg chg="add del mod modGraphic">
          <ac:chgData name="Galina Bleidere (2244841)" userId="6046479c-f537-49ae-bfe9-740e05dec1d8" providerId="ADAL" clId="{8ACE8948-F861-4499-90D3-8F12010A2BBB}" dt="2026-07-03T02:01:11.599" v="2834" actId="478"/>
          <ac:graphicFrameMkLst>
            <pc:docMk/>
            <pc:sldMk cId="227733445" sldId="257"/>
            <ac:graphicFrameMk id="8" creationId="{C9659DF9-CFA0-9B3E-5AD1-5E3A58DE3E8F}"/>
          </ac:graphicFrameMkLst>
        </pc:graphicFrameChg>
        <pc:graphicFrameChg chg="add mod modGraphic">
          <ac:chgData name="Galina Bleidere (2244841)" userId="6046479c-f537-49ae-bfe9-740e05dec1d8" providerId="ADAL" clId="{8ACE8948-F861-4499-90D3-8F12010A2BBB}" dt="2026-07-04T07:34:01.099" v="3579" actId="2711"/>
          <ac:graphicFrameMkLst>
            <pc:docMk/>
            <pc:sldMk cId="227733445" sldId="257"/>
            <ac:graphicFrameMk id="10" creationId="{D7859A97-CC38-A8B5-13C9-6AB96FF1CE42}"/>
          </ac:graphicFrameMkLst>
        </pc:graphicFrameChg>
        <pc:picChg chg="mod">
          <ac:chgData name="Galina Bleidere (2244841)" userId="6046479c-f537-49ae-bfe9-740e05dec1d8" providerId="ADAL" clId="{8ACE8948-F861-4499-90D3-8F12010A2BBB}" dt="2026-07-03T02:20:39.031" v="2921" actId="14100"/>
          <ac:picMkLst>
            <pc:docMk/>
            <pc:sldMk cId="227733445" sldId="257"/>
            <ac:picMk id="4" creationId="{CA3A0F9E-FBAD-F945-E0F9-9D01A0904475}"/>
          </ac:picMkLst>
        </pc:picChg>
        <pc:picChg chg="add del mod">
          <ac:chgData name="Galina Bleidere (2244841)" userId="6046479c-f537-49ae-bfe9-740e05dec1d8" providerId="ADAL" clId="{8ACE8948-F861-4499-90D3-8F12010A2BBB}" dt="2026-07-03T02:15:22.652" v="2891" actId="478"/>
          <ac:picMkLst>
            <pc:docMk/>
            <pc:sldMk cId="227733445" sldId="257"/>
            <ac:picMk id="5" creationId="{E35C99BA-D8D4-2BB1-0A85-E7B9EAA36577}"/>
          </ac:picMkLst>
        </pc:picChg>
        <pc:picChg chg="add del mod">
          <ac:chgData name="Galina Bleidere (2244841)" userId="6046479c-f537-49ae-bfe9-740e05dec1d8" providerId="ADAL" clId="{8ACE8948-F861-4499-90D3-8F12010A2BBB}" dt="2026-07-03T02:10:37.374" v="2870" actId="478"/>
          <ac:picMkLst>
            <pc:docMk/>
            <pc:sldMk cId="227733445" sldId="257"/>
            <ac:picMk id="7" creationId="{6505F077-AA89-F1C0-EBA2-F89BC2EDBA1C}"/>
          </ac:picMkLst>
        </pc:picChg>
        <pc:picChg chg="add mod">
          <ac:chgData name="Galina Bleidere (2244841)" userId="6046479c-f537-49ae-bfe9-740e05dec1d8" providerId="ADAL" clId="{8ACE8948-F861-4499-90D3-8F12010A2BBB}" dt="2026-07-03T02:17:23.771" v="2904" actId="1076"/>
          <ac:picMkLst>
            <pc:docMk/>
            <pc:sldMk cId="227733445" sldId="257"/>
            <ac:picMk id="9" creationId="{C1E7CA93-B84C-96A8-49D2-248EEC5B9FC6}"/>
          </ac:picMkLst>
        </pc:picChg>
        <pc:picChg chg="add mod">
          <ac:chgData name="Galina Bleidere (2244841)" userId="6046479c-f537-49ae-bfe9-740e05dec1d8" providerId="ADAL" clId="{8ACE8948-F861-4499-90D3-8F12010A2BBB}" dt="2026-07-03T02:17:19.539" v="2903" actId="1076"/>
          <ac:picMkLst>
            <pc:docMk/>
            <pc:sldMk cId="227733445" sldId="257"/>
            <ac:picMk id="11" creationId="{2144E992-31CD-2D73-0B12-551F9E770240}"/>
          </ac:picMkLst>
        </pc:picChg>
        <pc:picChg chg="add del mod">
          <ac:chgData name="Galina Bleidere (2244841)" userId="6046479c-f537-49ae-bfe9-740e05dec1d8" providerId="ADAL" clId="{8ACE8948-F861-4499-90D3-8F12010A2BBB}" dt="2026-07-03T02:10:40.229" v="2871" actId="478"/>
          <ac:picMkLst>
            <pc:docMk/>
            <pc:sldMk cId="227733445" sldId="257"/>
            <ac:picMk id="13" creationId="{99678892-3D02-5507-9FEE-C8870D7A8384}"/>
          </ac:picMkLst>
        </pc:picChg>
        <pc:picChg chg="add mod">
          <ac:chgData name="Galina Bleidere (2244841)" userId="6046479c-f537-49ae-bfe9-740e05dec1d8" providerId="ADAL" clId="{8ACE8948-F861-4499-90D3-8F12010A2BBB}" dt="2026-07-03T02:17:56.678" v="2909" actId="1076"/>
          <ac:picMkLst>
            <pc:docMk/>
            <pc:sldMk cId="227733445" sldId="257"/>
            <ac:picMk id="14" creationId="{2DC08FF2-2A31-0733-8650-CEB1AB0099A2}"/>
          </ac:picMkLst>
        </pc:picChg>
        <pc:picChg chg="add mod">
          <ac:chgData name="Galina Bleidere (2244841)" userId="6046479c-f537-49ae-bfe9-740e05dec1d8" providerId="ADAL" clId="{8ACE8948-F861-4499-90D3-8F12010A2BBB}" dt="2026-07-03T02:17:35.323" v="2906" actId="1076"/>
          <ac:picMkLst>
            <pc:docMk/>
            <pc:sldMk cId="227733445" sldId="257"/>
            <ac:picMk id="15" creationId="{FB7D6E0E-BF56-D836-4DD1-5F7721A76457}"/>
          </ac:picMkLst>
        </pc:picChg>
        <pc:picChg chg="add mod">
          <ac:chgData name="Galina Bleidere (2244841)" userId="6046479c-f537-49ae-bfe9-740e05dec1d8" providerId="ADAL" clId="{8ACE8948-F861-4499-90D3-8F12010A2BBB}" dt="2026-07-03T02:18:46.731" v="2913" actId="1076"/>
          <ac:picMkLst>
            <pc:docMk/>
            <pc:sldMk cId="227733445" sldId="257"/>
            <ac:picMk id="17" creationId="{7BFCFC06-CC17-6198-CA16-DDF8FFDEDA89}"/>
          </ac:picMkLst>
        </pc:picChg>
        <pc:picChg chg="add mod">
          <ac:chgData name="Galina Bleidere (2244841)" userId="6046479c-f537-49ae-bfe9-740e05dec1d8" providerId="ADAL" clId="{8ACE8948-F861-4499-90D3-8F12010A2BBB}" dt="2026-07-03T02:17:30.232" v="2905" actId="1076"/>
          <ac:picMkLst>
            <pc:docMk/>
            <pc:sldMk cId="227733445" sldId="257"/>
            <ac:picMk id="19" creationId="{2CF1A9B2-4119-10DE-C42F-098F87B1779E}"/>
          </ac:picMkLst>
        </pc:picChg>
        <pc:picChg chg="add mod">
          <ac:chgData name="Galina Bleidere (2244841)" userId="6046479c-f537-49ae-bfe9-740e05dec1d8" providerId="ADAL" clId="{8ACE8948-F861-4499-90D3-8F12010A2BBB}" dt="2026-07-03T02:14:28.954" v="2886" actId="14100"/>
          <ac:picMkLst>
            <pc:docMk/>
            <pc:sldMk cId="227733445" sldId="257"/>
            <ac:picMk id="21" creationId="{58674366-7280-ED8C-3730-F89E63E5B75B}"/>
          </ac:picMkLst>
        </pc:picChg>
        <pc:picChg chg="add mod">
          <ac:chgData name="Galina Bleidere (2244841)" userId="6046479c-f537-49ae-bfe9-740e05dec1d8" providerId="ADAL" clId="{8ACE8948-F861-4499-90D3-8F12010A2BBB}" dt="2026-07-03T02:32:36.371" v="3131" actId="1076"/>
          <ac:picMkLst>
            <pc:docMk/>
            <pc:sldMk cId="227733445" sldId="257"/>
            <ac:picMk id="23" creationId="{B392554C-F54E-71F2-89A4-4B1BE23981E1}"/>
          </ac:picMkLst>
        </pc:picChg>
      </pc:sldChg>
      <pc:sldChg chg="addSp delSp modSp new mod">
        <pc:chgData name="Galina Bleidere (2244841)" userId="6046479c-f537-49ae-bfe9-740e05dec1d8" providerId="ADAL" clId="{8ACE8948-F861-4499-90D3-8F12010A2BBB}" dt="2026-07-04T08:52:29.438" v="3770" actId="2710"/>
        <pc:sldMkLst>
          <pc:docMk/>
          <pc:sldMk cId="1336970682" sldId="258"/>
        </pc:sldMkLst>
        <pc:spChg chg="del mod">
          <ac:chgData name="Galina Bleidere (2244841)" userId="6046479c-f537-49ae-bfe9-740e05dec1d8" providerId="ADAL" clId="{8ACE8948-F861-4499-90D3-8F12010A2BBB}" dt="2026-07-03T16:45:15.138" v="3441" actId="478"/>
          <ac:spMkLst>
            <pc:docMk/>
            <pc:sldMk cId="1336970682" sldId="258"/>
            <ac:spMk id="2" creationId="{770CE297-C0A4-CBF3-4886-E285FD574BD4}"/>
          </ac:spMkLst>
        </pc:spChg>
        <pc:spChg chg="mod">
          <ac:chgData name="Galina Bleidere (2244841)" userId="6046479c-f537-49ae-bfe9-740e05dec1d8" providerId="ADAL" clId="{8ACE8948-F861-4499-90D3-8F12010A2BBB}" dt="2026-07-04T08:52:29.438" v="3770" actId="2710"/>
          <ac:spMkLst>
            <pc:docMk/>
            <pc:sldMk cId="1336970682" sldId="258"/>
            <ac:spMk id="3" creationId="{E6EEB51C-CFBC-8276-49E1-C7A6410E7DB8}"/>
          </ac:spMkLst>
        </pc:spChg>
        <pc:spChg chg="del mod">
          <ac:chgData name="Galina Bleidere (2244841)" userId="6046479c-f537-49ae-bfe9-740e05dec1d8" providerId="ADAL" clId="{8ACE8948-F861-4499-90D3-8F12010A2BBB}" dt="2026-07-03T16:51:09.421" v="3474" actId="21"/>
          <ac:spMkLst>
            <pc:docMk/>
            <pc:sldMk cId="1336970682" sldId="258"/>
            <ac:spMk id="4" creationId="{8C9B350C-93FE-D178-60C4-04BD6F0E198D}"/>
          </ac:spMkLst>
        </pc:spChg>
        <pc:picChg chg="add mod">
          <ac:chgData name="Galina Bleidere (2244841)" userId="6046479c-f537-49ae-bfe9-740e05dec1d8" providerId="ADAL" clId="{8ACE8948-F861-4499-90D3-8F12010A2BBB}" dt="2026-07-03T02:46:53.522" v="3232" actId="1076"/>
          <ac:picMkLst>
            <pc:docMk/>
            <pc:sldMk cId="1336970682" sldId="258"/>
            <ac:picMk id="8" creationId="{4B8B9B0F-B6FC-DC47-10DC-D3774C04ED9A}"/>
          </ac:picMkLst>
        </pc:picChg>
      </pc:sldChg>
      <pc:sldChg chg="addSp delSp modSp new mod setBg modClrScheme chgLayout">
        <pc:chgData name="Galina Bleidere (2244841)" userId="6046479c-f537-49ae-bfe9-740e05dec1d8" providerId="ADAL" clId="{8ACE8948-F861-4499-90D3-8F12010A2BBB}" dt="2026-07-04T07:34:53.579" v="3586" actId="478"/>
        <pc:sldMkLst>
          <pc:docMk/>
          <pc:sldMk cId="3904733774" sldId="259"/>
        </pc:sldMkLst>
        <pc:spChg chg="mod">
          <ac:chgData name="Galina Bleidere (2244841)" userId="6046479c-f537-49ae-bfe9-740e05dec1d8" providerId="ADAL" clId="{8ACE8948-F861-4499-90D3-8F12010A2BBB}" dt="2026-07-03T02:35:57.815" v="3136" actId="2711"/>
          <ac:spMkLst>
            <pc:docMk/>
            <pc:sldMk cId="3904733774" sldId="259"/>
            <ac:spMk id="2" creationId="{02C48443-C426-4C26-BC53-C15963D83A84}"/>
          </ac:spMkLst>
        </pc:spChg>
        <pc:spChg chg="mod">
          <ac:chgData name="Galina Bleidere (2244841)" userId="6046479c-f537-49ae-bfe9-740e05dec1d8" providerId="ADAL" clId="{8ACE8948-F861-4499-90D3-8F12010A2BBB}" dt="2026-07-03T02:35:45.542" v="3135" actId="2711"/>
          <ac:spMkLst>
            <pc:docMk/>
            <pc:sldMk cId="3904733774" sldId="259"/>
            <ac:spMk id="3" creationId="{55790B6D-4583-1C51-FD2E-C80C6FA5E035}"/>
          </ac:spMkLst>
        </pc:spChg>
        <pc:spChg chg="del mod">
          <ac:chgData name="Galina Bleidere (2244841)" userId="6046479c-f537-49ae-bfe9-740e05dec1d8" providerId="ADAL" clId="{8ACE8948-F861-4499-90D3-8F12010A2BBB}" dt="2026-07-04T07:34:53.579" v="3586" actId="478"/>
          <ac:spMkLst>
            <pc:docMk/>
            <pc:sldMk cId="3904733774" sldId="259"/>
            <ac:spMk id="4" creationId="{51D77E3D-441B-EA7F-3F4F-96C452D4B53C}"/>
          </ac:spMkLst>
        </pc:spChg>
        <pc:spChg chg="mod">
          <ac:chgData name="Galina Bleidere (2244841)" userId="6046479c-f537-49ae-bfe9-740e05dec1d8" providerId="ADAL" clId="{8ACE8948-F861-4499-90D3-8F12010A2BBB}" dt="2026-07-03T02:34:08.449" v="3133" actId="26606"/>
          <ac:spMkLst>
            <pc:docMk/>
            <pc:sldMk cId="3904733774" sldId="259"/>
            <ac:spMk id="5" creationId="{AEBF6BE7-0FDF-7114-B134-780D9B223CF8}"/>
          </ac:spMkLst>
        </pc:spChg>
        <pc:spChg chg="mod">
          <ac:chgData name="Galina Bleidere (2244841)" userId="6046479c-f537-49ae-bfe9-740e05dec1d8" providerId="ADAL" clId="{8ACE8948-F861-4499-90D3-8F12010A2BBB}" dt="2026-07-03T02:34:08.449" v="3133" actId="26606"/>
          <ac:spMkLst>
            <pc:docMk/>
            <pc:sldMk cId="3904733774" sldId="259"/>
            <ac:spMk id="6" creationId="{854ADAAC-E584-E414-D5B0-FF8325E498D0}"/>
          </ac:spMkLst>
        </pc:spChg>
        <pc:picChg chg="add mod ord">
          <ac:chgData name="Galina Bleidere (2244841)" userId="6046479c-f537-49ae-bfe9-740e05dec1d8" providerId="ADAL" clId="{8ACE8948-F861-4499-90D3-8F12010A2BBB}" dt="2026-07-03T02:42:38.398" v="3185" actId="14100"/>
          <ac:picMkLst>
            <pc:docMk/>
            <pc:sldMk cId="3904733774" sldId="259"/>
            <ac:picMk id="8" creationId="{7BA4DFDD-D20D-D555-1F03-69CD6095D614}"/>
          </ac:picMkLst>
        </pc:picChg>
        <pc:picChg chg="mod">
          <ac:chgData name="Galina Bleidere (2244841)" userId="6046479c-f537-49ae-bfe9-740e05dec1d8" providerId="ADAL" clId="{8ACE8948-F861-4499-90D3-8F12010A2BBB}" dt="2026-07-04T07:34:40.969" v="3583" actId="14100"/>
          <ac:picMkLst>
            <pc:docMk/>
            <pc:sldMk cId="3904733774" sldId="259"/>
            <ac:picMk id="9" creationId="{8DCBBD36-EBAD-043D-28C6-3090A9F293C3}"/>
          </ac:picMkLst>
        </pc:picChg>
      </pc:sldChg>
      <pc:sldChg chg="addSp delSp modSp new mod ord">
        <pc:chgData name="Galina Bleidere (2244841)" userId="6046479c-f537-49ae-bfe9-740e05dec1d8" providerId="ADAL" clId="{8ACE8948-F861-4499-90D3-8F12010A2BBB}" dt="2026-07-04T07:17:13.519" v="3535" actId="20577"/>
        <pc:sldMkLst>
          <pc:docMk/>
          <pc:sldMk cId="1862501467" sldId="260"/>
        </pc:sldMkLst>
        <pc:spChg chg="mod">
          <ac:chgData name="Galina Bleidere (2244841)" userId="6046479c-f537-49ae-bfe9-740e05dec1d8" providerId="ADAL" clId="{8ACE8948-F861-4499-90D3-8F12010A2BBB}" dt="2026-07-03T02:37:31.656" v="3137" actId="20577"/>
          <ac:spMkLst>
            <pc:docMk/>
            <pc:sldMk cId="1862501467" sldId="260"/>
            <ac:spMk id="2" creationId="{8141A9DA-5F55-FA01-0637-EC3EB18AB73C}"/>
          </ac:spMkLst>
        </pc:spChg>
        <pc:spChg chg="add mod">
          <ac:chgData name="Galina Bleidere (2244841)" userId="6046479c-f537-49ae-bfe9-740e05dec1d8" providerId="ADAL" clId="{8ACE8948-F861-4499-90D3-8F12010A2BBB}" dt="2026-07-04T07:16:20.789" v="3533" actId="2711"/>
          <ac:spMkLst>
            <pc:docMk/>
            <pc:sldMk cId="1862501467" sldId="260"/>
            <ac:spMk id="3" creationId="{B097BC93-30E8-280F-2BA9-E9315BA0BF2B}"/>
          </ac:spMkLst>
        </pc:spChg>
        <pc:spChg chg="del mod">
          <ac:chgData name="Galina Bleidere (2244841)" userId="6046479c-f537-49ae-bfe9-740e05dec1d8" providerId="ADAL" clId="{8ACE8948-F861-4499-90D3-8F12010A2BBB}" dt="2026-07-04T07:15:53.844" v="3532" actId="478"/>
          <ac:spMkLst>
            <pc:docMk/>
            <pc:sldMk cId="1862501467" sldId="260"/>
            <ac:spMk id="4" creationId="{A60467E8-0A61-4D8B-88A0-6411BFCD73F0}"/>
          </ac:spMkLst>
        </pc:spChg>
        <pc:graphicFrameChg chg="add mod ord modGraphic">
          <ac:chgData name="Galina Bleidere (2244841)" userId="6046479c-f537-49ae-bfe9-740e05dec1d8" providerId="ADAL" clId="{8ACE8948-F861-4499-90D3-8F12010A2BBB}" dt="2026-07-04T07:17:13.519" v="3535" actId="20577"/>
          <ac:graphicFrameMkLst>
            <pc:docMk/>
            <pc:sldMk cId="1862501467" sldId="260"/>
            <ac:graphicFrameMk id="7" creationId="{DAC81912-8D36-6146-B823-3370F150BF0F}"/>
          </ac:graphicFrameMkLst>
        </pc:graphicFrameChg>
      </pc:sldChg>
      <pc:sldChg chg="addSp delSp modSp new mod ord">
        <pc:chgData name="Galina Bleidere (2244841)" userId="6046479c-f537-49ae-bfe9-740e05dec1d8" providerId="ADAL" clId="{8ACE8948-F861-4499-90D3-8F12010A2BBB}" dt="2026-07-04T08:23:38.032" v="3650" actId="20577"/>
        <pc:sldMkLst>
          <pc:docMk/>
          <pc:sldMk cId="1322256742" sldId="261"/>
        </pc:sldMkLst>
        <pc:spChg chg="mod">
          <ac:chgData name="Galina Bleidere (2244841)" userId="6046479c-f537-49ae-bfe9-740e05dec1d8" providerId="ADAL" clId="{8ACE8948-F861-4499-90D3-8F12010A2BBB}" dt="2026-07-01T21:05:46.656" v="2798" actId="14100"/>
          <ac:spMkLst>
            <pc:docMk/>
            <pc:sldMk cId="1322256742" sldId="261"/>
            <ac:spMk id="2" creationId="{0E140D9C-D08C-0E55-B0B2-A2878845F847}"/>
          </ac:spMkLst>
        </pc:spChg>
        <pc:spChg chg="mod">
          <ac:chgData name="Galina Bleidere (2244841)" userId="6046479c-f537-49ae-bfe9-740e05dec1d8" providerId="ADAL" clId="{8ACE8948-F861-4499-90D3-8F12010A2BBB}" dt="2026-07-04T07:36:55.070" v="3587" actId="1076"/>
          <ac:spMkLst>
            <pc:docMk/>
            <pc:sldMk cId="1322256742" sldId="261"/>
            <ac:spMk id="3" creationId="{46E1EB5A-04BD-9615-4F87-7769627AD720}"/>
          </ac:spMkLst>
        </pc:spChg>
        <pc:spChg chg="mod">
          <ac:chgData name="Galina Bleidere (2244841)" userId="6046479c-f537-49ae-bfe9-740e05dec1d8" providerId="ADAL" clId="{8ACE8948-F861-4499-90D3-8F12010A2BBB}" dt="2026-07-04T08:23:38.032" v="3650" actId="20577"/>
          <ac:spMkLst>
            <pc:docMk/>
            <pc:sldMk cId="1322256742" sldId="261"/>
            <ac:spMk id="4" creationId="{6AE5E161-5594-98E9-1272-81D733875CC7}"/>
          </ac:spMkLst>
        </pc:spChg>
        <pc:spChg chg="del mod">
          <ac:chgData name="Galina Bleidere (2244841)" userId="6046479c-f537-49ae-bfe9-740e05dec1d8" providerId="ADAL" clId="{8ACE8948-F861-4499-90D3-8F12010A2BBB}" dt="2026-07-03T02:44:11.851" v="3210" actId="478"/>
          <ac:spMkLst>
            <pc:docMk/>
            <pc:sldMk cId="1322256742" sldId="261"/>
            <ac:spMk id="4" creationId="{C34E1869-2E4B-D3BC-C60A-7EC64D677938}"/>
          </ac:spMkLst>
        </pc:spChg>
        <pc:spChg chg="add mod">
          <ac:chgData name="Galina Bleidere (2244841)" userId="6046479c-f537-49ae-bfe9-740e05dec1d8" providerId="ADAL" clId="{8ACE8948-F861-4499-90D3-8F12010A2BBB}" dt="2026-07-01T21:07:03.421" v="2811" actId="1076"/>
          <ac:spMkLst>
            <pc:docMk/>
            <pc:sldMk cId="1322256742" sldId="261"/>
            <ac:spMk id="7" creationId="{2BC3F7DE-D1BD-2D13-D971-7FD879F7D320}"/>
          </ac:spMkLst>
        </pc:spChg>
      </pc:sldChg>
      <pc:sldChg chg="modSp new del mod">
        <pc:chgData name="Galina Bleidere (2244841)" userId="6046479c-f537-49ae-bfe9-740e05dec1d8" providerId="ADAL" clId="{8ACE8948-F861-4499-90D3-8F12010A2BBB}" dt="2026-07-04T08:55:50.767" v="3793" actId="2696"/>
        <pc:sldMkLst>
          <pc:docMk/>
          <pc:sldMk cId="1905142921" sldId="262"/>
        </pc:sldMkLst>
        <pc:spChg chg="mod">
          <ac:chgData name="Galina Bleidere (2244841)" userId="6046479c-f537-49ae-bfe9-740e05dec1d8" providerId="ADAL" clId="{8ACE8948-F861-4499-90D3-8F12010A2BBB}" dt="2026-07-04T08:35:14.884" v="3689" actId="20577"/>
          <ac:spMkLst>
            <pc:docMk/>
            <pc:sldMk cId="1905142921" sldId="262"/>
            <ac:spMk id="7" creationId="{9B41242F-5ECD-145D-E625-B14DF0BFC3E9}"/>
          </ac:spMkLst>
        </pc:spChg>
      </pc:sldChg>
      <pc:sldChg chg="delSp modSp new mod">
        <pc:chgData name="Galina Bleidere (2244841)" userId="6046479c-f537-49ae-bfe9-740e05dec1d8" providerId="ADAL" clId="{8ACE8948-F861-4499-90D3-8F12010A2BBB}" dt="2026-07-04T07:41:33.678" v="3598" actId="1076"/>
        <pc:sldMkLst>
          <pc:docMk/>
          <pc:sldMk cId="1583867033" sldId="263"/>
        </pc:sldMkLst>
        <pc:spChg chg="del mod">
          <ac:chgData name="Galina Bleidere (2244841)" userId="6046479c-f537-49ae-bfe9-740e05dec1d8" providerId="ADAL" clId="{8ACE8948-F861-4499-90D3-8F12010A2BBB}" dt="2026-07-03T07:02:10.208" v="3276" actId="478"/>
          <ac:spMkLst>
            <pc:docMk/>
            <pc:sldMk cId="1583867033" sldId="263"/>
            <ac:spMk id="4" creationId="{E35C5F7A-B78F-8BD1-5B48-3020454FC960}"/>
          </ac:spMkLst>
        </pc:spChg>
        <pc:spChg chg="mod">
          <ac:chgData name="Galina Bleidere (2244841)" userId="6046479c-f537-49ae-bfe9-740e05dec1d8" providerId="ADAL" clId="{8ACE8948-F861-4499-90D3-8F12010A2BBB}" dt="2026-07-03T07:02:20.051" v="3278" actId="20577"/>
          <ac:spMkLst>
            <pc:docMk/>
            <pc:sldMk cId="1583867033" sldId="263"/>
            <ac:spMk id="11" creationId="{7323C411-8B49-9642-6078-E7FEE9BC8D6E}"/>
          </ac:spMkLst>
        </pc:spChg>
        <pc:spChg chg="mod">
          <ac:chgData name="Galina Bleidere (2244841)" userId="6046479c-f537-49ae-bfe9-740e05dec1d8" providerId="ADAL" clId="{8ACE8948-F861-4499-90D3-8F12010A2BBB}" dt="2026-07-04T07:41:33.678" v="3598" actId="1076"/>
          <ac:spMkLst>
            <pc:docMk/>
            <pc:sldMk cId="1583867033" sldId="263"/>
            <ac:spMk id="12" creationId="{5E2D18F2-449A-9DE9-3B59-7EBC13F473E2}"/>
          </ac:spMkLst>
        </pc:spChg>
        <pc:spChg chg="del mod">
          <ac:chgData name="Galina Bleidere (2244841)" userId="6046479c-f537-49ae-bfe9-740e05dec1d8" providerId="ADAL" clId="{8ACE8948-F861-4499-90D3-8F12010A2BBB}" dt="2026-07-04T07:41:25.771" v="3597" actId="478"/>
          <ac:spMkLst>
            <pc:docMk/>
            <pc:sldMk cId="1583867033" sldId="263"/>
            <ac:spMk id="13" creationId="{61828BA3-D812-5BE9-F76F-8DAEEF3552C5}"/>
          </ac:spMkLst>
        </pc:spChg>
      </pc:sldChg>
      <pc:sldChg chg="addSp delSp modSp mod">
        <pc:chgData name="Galina Bleidere (2244841)" userId="6046479c-f537-49ae-bfe9-740e05dec1d8" providerId="ADAL" clId="{8ACE8948-F861-4499-90D3-8F12010A2BBB}" dt="2026-07-04T07:19:19.092" v="3577" actId="1076"/>
        <pc:sldMkLst>
          <pc:docMk/>
          <pc:sldMk cId="2374950071" sldId="264"/>
        </pc:sldMkLst>
        <pc:spChg chg="mod">
          <ac:chgData name="Galina Bleidere (2244841)" userId="6046479c-f537-49ae-bfe9-740e05dec1d8" providerId="ADAL" clId="{8ACE8948-F861-4499-90D3-8F12010A2BBB}" dt="2026-07-01T20:03:38.175" v="1791" actId="27636"/>
          <ac:spMkLst>
            <pc:docMk/>
            <pc:sldMk cId="2374950071" sldId="264"/>
            <ac:spMk id="2" creationId="{4929B114-11DE-49A8-FE73-C500203DDDA1}"/>
          </ac:spMkLst>
        </pc:spChg>
        <pc:spChg chg="add del mod">
          <ac:chgData name="Galina Bleidere (2244841)" userId="6046479c-f537-49ae-bfe9-740e05dec1d8" providerId="ADAL" clId="{8ACE8948-F861-4499-90D3-8F12010A2BBB}" dt="2026-07-03T02:40:14.938" v="3178" actId="20577"/>
          <ac:spMkLst>
            <pc:docMk/>
            <pc:sldMk cId="2374950071" sldId="264"/>
            <ac:spMk id="3" creationId="{0F72344B-E99A-210B-E160-00846362F051}"/>
          </ac:spMkLst>
        </pc:spChg>
        <pc:spChg chg="mod">
          <ac:chgData name="Galina Bleidere (2244841)" userId="6046479c-f537-49ae-bfe9-740e05dec1d8" providerId="ADAL" clId="{8ACE8948-F861-4499-90D3-8F12010A2BBB}" dt="2026-07-01T20:08:56.240" v="1846" actId="14100"/>
          <ac:spMkLst>
            <pc:docMk/>
            <pc:sldMk cId="2374950071" sldId="264"/>
            <ac:spMk id="8" creationId="{C3461F01-190C-3F58-967D-E21FBE01EFCD}"/>
          </ac:spMkLst>
        </pc:spChg>
        <pc:spChg chg="add mod">
          <ac:chgData name="Galina Bleidere (2244841)" userId="6046479c-f537-49ae-bfe9-740e05dec1d8" providerId="ADAL" clId="{8ACE8948-F861-4499-90D3-8F12010A2BBB}" dt="2026-07-03T02:40:52.563" v="3180" actId="113"/>
          <ac:spMkLst>
            <pc:docMk/>
            <pc:sldMk cId="2374950071" sldId="264"/>
            <ac:spMk id="9" creationId="{F15F1312-0CD7-C92B-95E0-5109E2482C98}"/>
          </ac:spMkLst>
        </pc:spChg>
        <pc:spChg chg="mod">
          <ac:chgData name="Galina Bleidere (2244841)" userId="6046479c-f537-49ae-bfe9-740e05dec1d8" providerId="ADAL" clId="{8ACE8948-F861-4499-90D3-8F12010A2BBB}" dt="2026-07-01T20:08:38.574" v="1845" actId="20577"/>
          <ac:spMkLst>
            <pc:docMk/>
            <pc:sldMk cId="2374950071" sldId="264"/>
            <ac:spMk id="14" creationId="{7FA4B02F-C7D5-0BB9-DB0D-120BBB613174}"/>
          </ac:spMkLst>
        </pc:spChg>
        <pc:spChg chg="mod">
          <ac:chgData name="Galina Bleidere (2244841)" userId="6046479c-f537-49ae-bfe9-740e05dec1d8" providerId="ADAL" clId="{8ACE8948-F861-4499-90D3-8F12010A2BBB}" dt="2026-07-01T20:03:32.540" v="1789" actId="1076"/>
          <ac:spMkLst>
            <pc:docMk/>
            <pc:sldMk cId="2374950071" sldId="264"/>
            <ac:spMk id="52" creationId="{BF849D64-F1CB-20B8-E130-22A7AF371FC2}"/>
          </ac:spMkLst>
        </pc:spChg>
        <pc:spChg chg="mod">
          <ac:chgData name="Galina Bleidere (2244841)" userId="6046479c-f537-49ae-bfe9-740e05dec1d8" providerId="ADAL" clId="{8ACE8948-F861-4499-90D3-8F12010A2BBB}" dt="2026-07-04T07:19:15.226" v="3576" actId="1076"/>
          <ac:spMkLst>
            <pc:docMk/>
            <pc:sldMk cId="2374950071" sldId="264"/>
            <ac:spMk id="56" creationId="{DE41BDFD-68C0-9DB9-C930-E30140327613}"/>
          </ac:spMkLst>
        </pc:spChg>
        <pc:picChg chg="add del mod">
          <ac:chgData name="Galina Bleidere (2244841)" userId="6046479c-f537-49ae-bfe9-740e05dec1d8" providerId="ADAL" clId="{8ACE8948-F861-4499-90D3-8F12010A2BBB}" dt="2026-07-03T02:39:56.816" v="3173" actId="478"/>
          <ac:picMkLst>
            <pc:docMk/>
            <pc:sldMk cId="2374950071" sldId="264"/>
            <ac:picMk id="11" creationId="{5BE6E76B-F256-79B8-EC4D-2CDBEADDDD11}"/>
          </ac:picMkLst>
        </pc:picChg>
        <pc:picChg chg="add del mod">
          <ac:chgData name="Galina Bleidere (2244841)" userId="6046479c-f537-49ae-bfe9-740e05dec1d8" providerId="ADAL" clId="{8ACE8948-F861-4499-90D3-8F12010A2BBB}" dt="2026-07-03T02:39:59.466" v="3174" actId="478"/>
          <ac:picMkLst>
            <pc:docMk/>
            <pc:sldMk cId="2374950071" sldId="264"/>
            <ac:picMk id="13" creationId="{45DDFD60-392B-FB84-1DA3-AF986E096870}"/>
          </ac:picMkLst>
        </pc:picChg>
        <pc:picChg chg="mod">
          <ac:chgData name="Galina Bleidere (2244841)" userId="6046479c-f537-49ae-bfe9-740e05dec1d8" providerId="ADAL" clId="{8ACE8948-F861-4499-90D3-8F12010A2BBB}" dt="2026-07-04T07:19:19.092" v="3577" actId="1076"/>
          <ac:picMkLst>
            <pc:docMk/>
            <pc:sldMk cId="2374950071" sldId="264"/>
            <ac:picMk id="54" creationId="{4A0550AF-6F8B-752B-15B2-FAFC4B1B2767}"/>
          </ac:picMkLst>
        </pc:picChg>
      </pc:sldChg>
      <pc:sldChg chg="delSp modSp mod">
        <pc:chgData name="Galina Bleidere (2244841)" userId="6046479c-f537-49ae-bfe9-740e05dec1d8" providerId="ADAL" clId="{8ACE8948-F861-4499-90D3-8F12010A2BBB}" dt="2026-07-03T02:44:25.839" v="3213" actId="478"/>
        <pc:sldMkLst>
          <pc:docMk/>
          <pc:sldMk cId="502891634" sldId="265"/>
        </pc:sldMkLst>
        <pc:spChg chg="del mod">
          <ac:chgData name="Galina Bleidere (2244841)" userId="6046479c-f537-49ae-bfe9-740e05dec1d8" providerId="ADAL" clId="{8ACE8948-F861-4499-90D3-8F12010A2BBB}" dt="2026-07-03T02:44:25.839" v="3213" actId="478"/>
          <ac:spMkLst>
            <pc:docMk/>
            <pc:sldMk cId="502891634" sldId="265"/>
            <ac:spMk id="4" creationId="{151257E9-A8B0-6E55-1176-6FA6B9BEEE57}"/>
          </ac:spMkLst>
        </pc:spChg>
      </pc:sldChg>
      <pc:sldChg chg="del">
        <pc:chgData name="Galina Bleidere (2244841)" userId="6046479c-f537-49ae-bfe9-740e05dec1d8" providerId="ADAL" clId="{8ACE8948-F861-4499-90D3-8F12010A2BBB}" dt="2026-07-03T12:41:24.555" v="3298" actId="47"/>
        <pc:sldMkLst>
          <pc:docMk/>
          <pc:sldMk cId="3194477322" sldId="266"/>
        </pc:sldMkLst>
      </pc:sldChg>
      <pc:sldChg chg="del">
        <pc:chgData name="Galina Bleidere (2244841)" userId="6046479c-f537-49ae-bfe9-740e05dec1d8" providerId="ADAL" clId="{8ACE8948-F861-4499-90D3-8F12010A2BBB}" dt="2026-07-03T12:40:33.125" v="3295" actId="47"/>
        <pc:sldMkLst>
          <pc:docMk/>
          <pc:sldMk cId="1358733670" sldId="267"/>
        </pc:sldMkLst>
      </pc:sldChg>
      <pc:sldChg chg="del">
        <pc:chgData name="Galina Bleidere (2244841)" userId="6046479c-f537-49ae-bfe9-740e05dec1d8" providerId="ADAL" clId="{8ACE8948-F861-4499-90D3-8F12010A2BBB}" dt="2026-07-03T12:40:37.935" v="3296" actId="47"/>
        <pc:sldMkLst>
          <pc:docMk/>
          <pc:sldMk cId="1368546723" sldId="268"/>
        </pc:sldMkLst>
      </pc:sldChg>
      <pc:sldChg chg="del">
        <pc:chgData name="Galina Bleidere (2244841)" userId="6046479c-f537-49ae-bfe9-740e05dec1d8" providerId="ADAL" clId="{8ACE8948-F861-4499-90D3-8F12010A2BBB}" dt="2026-07-03T12:41:28.484" v="3299" actId="47"/>
        <pc:sldMkLst>
          <pc:docMk/>
          <pc:sldMk cId="2307719475" sldId="269"/>
        </pc:sldMkLst>
      </pc:sldChg>
      <pc:sldChg chg="del">
        <pc:chgData name="Galina Bleidere (2244841)" userId="6046479c-f537-49ae-bfe9-740e05dec1d8" providerId="ADAL" clId="{8ACE8948-F861-4499-90D3-8F12010A2BBB}" dt="2026-07-03T12:28:14.079" v="3280" actId="47"/>
        <pc:sldMkLst>
          <pc:docMk/>
          <pc:sldMk cId="1038231745" sldId="270"/>
        </pc:sldMkLst>
      </pc:sldChg>
      <pc:sldChg chg="add">
        <pc:chgData name="Galina Bleidere (2244841)" userId="6046479c-f537-49ae-bfe9-740e05dec1d8" providerId="ADAL" clId="{8ACE8948-F861-4499-90D3-8F12010A2BBB}" dt="2026-07-03T12:27:58.953" v="3279"/>
        <pc:sldMkLst>
          <pc:docMk/>
          <pc:sldMk cId="1816601851" sldId="271"/>
        </pc:sldMkLst>
      </pc:sldChg>
      <pc:sldChg chg="delSp modSp add mod">
        <pc:chgData name="Galina Bleidere (2244841)" userId="6046479c-f537-49ae-bfe9-740e05dec1d8" providerId="ADAL" clId="{8ACE8948-F861-4499-90D3-8F12010A2BBB}" dt="2026-07-03T16:23:39.433" v="3371" actId="21"/>
        <pc:sldMkLst>
          <pc:docMk/>
          <pc:sldMk cId="1157156036" sldId="272"/>
        </pc:sldMkLst>
        <pc:picChg chg="del mod">
          <ac:chgData name="Galina Bleidere (2244841)" userId="6046479c-f537-49ae-bfe9-740e05dec1d8" providerId="ADAL" clId="{8ACE8948-F861-4499-90D3-8F12010A2BBB}" dt="2026-07-03T16:23:39.433" v="3371" actId="21"/>
          <ac:picMkLst>
            <pc:docMk/>
            <pc:sldMk cId="1157156036" sldId="272"/>
            <ac:picMk id="6" creationId="{63ED5553-DA40-3812-0778-A09347D59575}"/>
          </ac:picMkLst>
        </pc:picChg>
      </pc:sldChg>
      <pc:sldChg chg="delSp add mod">
        <pc:chgData name="Galina Bleidere (2244841)" userId="6046479c-f537-49ae-bfe9-740e05dec1d8" providerId="ADAL" clId="{8ACE8948-F861-4499-90D3-8F12010A2BBB}" dt="2026-07-03T16:23:50.026" v="3372" actId="21"/>
        <pc:sldMkLst>
          <pc:docMk/>
          <pc:sldMk cId="230062410" sldId="273"/>
        </pc:sldMkLst>
        <pc:picChg chg="del">
          <ac:chgData name="Galina Bleidere (2244841)" userId="6046479c-f537-49ae-bfe9-740e05dec1d8" providerId="ADAL" clId="{8ACE8948-F861-4499-90D3-8F12010A2BBB}" dt="2026-07-03T16:23:50.026" v="3372" actId="21"/>
          <ac:picMkLst>
            <pc:docMk/>
            <pc:sldMk cId="230062410" sldId="273"/>
            <ac:picMk id="6" creationId="{611660D8-6A3E-9EF9-5A9E-3A12D2923E3A}"/>
          </ac:picMkLst>
        </pc:picChg>
      </pc:sldChg>
      <pc:sldChg chg="add">
        <pc:chgData name="Galina Bleidere (2244841)" userId="6046479c-f537-49ae-bfe9-740e05dec1d8" providerId="ADAL" clId="{8ACE8948-F861-4499-90D3-8F12010A2BBB}" dt="2026-07-03T12:29:36.121" v="3283"/>
        <pc:sldMkLst>
          <pc:docMk/>
          <pc:sldMk cId="816157443" sldId="274"/>
        </pc:sldMkLst>
      </pc:sldChg>
      <pc:sldChg chg="delSp add mod">
        <pc:chgData name="Galina Bleidere (2244841)" userId="6046479c-f537-49ae-bfe9-740e05dec1d8" providerId="ADAL" clId="{8ACE8948-F861-4499-90D3-8F12010A2BBB}" dt="2026-07-03T16:23:20.196" v="3369" actId="21"/>
        <pc:sldMkLst>
          <pc:docMk/>
          <pc:sldMk cId="1525251484" sldId="275"/>
        </pc:sldMkLst>
        <pc:picChg chg="del">
          <ac:chgData name="Galina Bleidere (2244841)" userId="6046479c-f537-49ae-bfe9-740e05dec1d8" providerId="ADAL" clId="{8ACE8948-F861-4499-90D3-8F12010A2BBB}" dt="2026-07-03T16:23:20.196" v="3369" actId="21"/>
          <ac:picMkLst>
            <pc:docMk/>
            <pc:sldMk cId="1525251484" sldId="275"/>
            <ac:picMk id="6" creationId="{79A718B6-9AF6-6E7F-5F4B-8BC6A669E5BB}"/>
          </ac:picMkLst>
        </pc:picChg>
      </pc:sldChg>
      <pc:sldChg chg="delSp modSp add mod">
        <pc:chgData name="Galina Bleidere (2244841)" userId="6046479c-f537-49ae-bfe9-740e05dec1d8" providerId="ADAL" clId="{8ACE8948-F861-4499-90D3-8F12010A2BBB}" dt="2026-07-04T09:01:17.458" v="3869" actId="20577"/>
        <pc:sldMkLst>
          <pc:docMk/>
          <pc:sldMk cId="975035792" sldId="276"/>
        </pc:sldMkLst>
        <pc:spChg chg="mod">
          <ac:chgData name="Galina Bleidere (2244841)" userId="6046479c-f537-49ae-bfe9-740e05dec1d8" providerId="ADAL" clId="{8ACE8948-F861-4499-90D3-8F12010A2BBB}" dt="2026-07-04T09:01:17.458" v="3869" actId="20577"/>
          <ac:spMkLst>
            <pc:docMk/>
            <pc:sldMk cId="975035792" sldId="276"/>
            <ac:spMk id="3" creationId="{D32A7421-38CF-42DF-D1E3-CA1EADAF61FA}"/>
          </ac:spMkLst>
        </pc:spChg>
        <pc:picChg chg="del">
          <ac:chgData name="Galina Bleidere (2244841)" userId="6046479c-f537-49ae-bfe9-740e05dec1d8" providerId="ADAL" clId="{8ACE8948-F861-4499-90D3-8F12010A2BBB}" dt="2026-07-03T16:23:12.681" v="3368" actId="21"/>
          <ac:picMkLst>
            <pc:docMk/>
            <pc:sldMk cId="975035792" sldId="276"/>
            <ac:picMk id="8" creationId="{D15F4985-2CA9-8FEA-5A33-7EC95D8BE331}"/>
          </ac:picMkLst>
        </pc:picChg>
      </pc:sldChg>
      <pc:sldChg chg="delSp add mod">
        <pc:chgData name="Galina Bleidere (2244841)" userId="6046479c-f537-49ae-bfe9-740e05dec1d8" providerId="ADAL" clId="{8ACE8948-F861-4499-90D3-8F12010A2BBB}" dt="2026-07-03T16:23:01.267" v="3367" actId="21"/>
        <pc:sldMkLst>
          <pc:docMk/>
          <pc:sldMk cId="1388664950" sldId="277"/>
        </pc:sldMkLst>
        <pc:picChg chg="del">
          <ac:chgData name="Galina Bleidere (2244841)" userId="6046479c-f537-49ae-bfe9-740e05dec1d8" providerId="ADAL" clId="{8ACE8948-F861-4499-90D3-8F12010A2BBB}" dt="2026-07-03T16:23:01.267" v="3367" actId="21"/>
          <ac:picMkLst>
            <pc:docMk/>
            <pc:sldMk cId="1388664950" sldId="277"/>
            <ac:picMk id="6" creationId="{C8546FAC-7CF0-20F6-8D98-734EB7B36887}"/>
          </ac:picMkLst>
        </pc:picChg>
      </pc:sldChg>
      <pc:sldChg chg="delSp modSp add mod">
        <pc:chgData name="Galina Bleidere (2244841)" userId="6046479c-f537-49ae-bfe9-740e05dec1d8" providerId="ADAL" clId="{8ACE8948-F861-4499-90D3-8F12010A2BBB}" dt="2026-07-03T12:47:51.230" v="3324" actId="207"/>
        <pc:sldMkLst>
          <pc:docMk/>
          <pc:sldMk cId="376839304" sldId="278"/>
        </pc:sldMkLst>
        <pc:graphicFrameChg chg="modGraphic">
          <ac:chgData name="Galina Bleidere (2244841)" userId="6046479c-f537-49ae-bfe9-740e05dec1d8" providerId="ADAL" clId="{8ACE8948-F861-4499-90D3-8F12010A2BBB}" dt="2026-07-03T12:47:51.230" v="3324" actId="207"/>
          <ac:graphicFrameMkLst>
            <pc:docMk/>
            <pc:sldMk cId="376839304" sldId="278"/>
            <ac:graphicFrameMk id="3" creationId="{E030FCFA-7521-C68E-A03B-CBE1443F468B}"/>
          </ac:graphicFrameMkLst>
        </pc:graphicFrameChg>
        <pc:picChg chg="del mod">
          <ac:chgData name="Galina Bleidere (2244841)" userId="6046479c-f537-49ae-bfe9-740e05dec1d8" providerId="ADAL" clId="{8ACE8948-F861-4499-90D3-8F12010A2BBB}" dt="2026-07-03T12:45:45.882" v="3314" actId="478"/>
          <ac:picMkLst>
            <pc:docMk/>
            <pc:sldMk cId="376839304" sldId="278"/>
            <ac:picMk id="7" creationId="{853FC182-B2FB-9A66-A272-DD9B4A1103B9}"/>
          </ac:picMkLst>
        </pc:picChg>
      </pc:sldChg>
      <pc:sldChg chg="add del">
        <pc:chgData name="Galina Bleidere (2244841)" userId="6046479c-f537-49ae-bfe9-740e05dec1d8" providerId="ADAL" clId="{8ACE8948-F861-4499-90D3-8F12010A2BBB}" dt="2026-07-03T12:31:09.551" v="3288" actId="47"/>
        <pc:sldMkLst>
          <pc:docMk/>
          <pc:sldMk cId="2046294752" sldId="278"/>
        </pc:sldMkLst>
      </pc:sldChg>
      <pc:sldChg chg="delSp modSp add mod">
        <pc:chgData name="Galina Bleidere (2244841)" userId="6046479c-f537-49ae-bfe9-740e05dec1d8" providerId="ADAL" clId="{8ACE8948-F861-4499-90D3-8F12010A2BBB}" dt="2026-07-03T16:24:40.137" v="3374" actId="21"/>
        <pc:sldMkLst>
          <pc:docMk/>
          <pc:sldMk cId="3692819001" sldId="279"/>
        </pc:sldMkLst>
        <pc:graphicFrameChg chg="mod">
          <ac:chgData name="Galina Bleidere (2244841)" userId="6046479c-f537-49ae-bfe9-740e05dec1d8" providerId="ADAL" clId="{8ACE8948-F861-4499-90D3-8F12010A2BBB}" dt="2026-07-03T12:49:02.339" v="3327" actId="207"/>
          <ac:graphicFrameMkLst>
            <pc:docMk/>
            <pc:sldMk cId="3692819001" sldId="279"/>
            <ac:graphicFrameMk id="4" creationId="{170D5E1C-F1BF-DE58-D8E6-07FF7821E42E}"/>
          </ac:graphicFrameMkLst>
        </pc:graphicFrameChg>
        <pc:picChg chg="del mod">
          <ac:chgData name="Galina Bleidere (2244841)" userId="6046479c-f537-49ae-bfe9-740e05dec1d8" providerId="ADAL" clId="{8ACE8948-F861-4499-90D3-8F12010A2BBB}" dt="2026-07-03T16:24:40.137" v="3374" actId="21"/>
          <ac:picMkLst>
            <pc:docMk/>
            <pc:sldMk cId="3692819001" sldId="279"/>
            <ac:picMk id="6" creationId="{DE0EE6FC-5018-7AE5-D32A-27F43A8C998C}"/>
          </ac:picMkLst>
        </pc:picChg>
      </pc:sldChg>
      <pc:sldChg chg="add del">
        <pc:chgData name="Galina Bleidere (2244841)" userId="6046479c-f537-49ae-bfe9-740e05dec1d8" providerId="ADAL" clId="{8ACE8948-F861-4499-90D3-8F12010A2BBB}" dt="2026-07-03T12:32:34.760" v="3292" actId="47"/>
        <pc:sldMkLst>
          <pc:docMk/>
          <pc:sldMk cId="2295478929" sldId="280"/>
        </pc:sldMkLst>
      </pc:sldChg>
      <pc:sldChg chg="addSp modSp add mod ord">
        <pc:chgData name="Galina Bleidere (2244841)" userId="6046479c-f537-49ae-bfe9-740e05dec1d8" providerId="ADAL" clId="{8ACE8948-F861-4499-90D3-8F12010A2BBB}" dt="2026-07-04T08:54:16.442" v="3778" actId="20577"/>
        <pc:sldMkLst>
          <pc:docMk/>
          <pc:sldMk cId="2650742208" sldId="280"/>
        </pc:sldMkLst>
        <pc:spChg chg="mod">
          <ac:chgData name="Galina Bleidere (2244841)" userId="6046479c-f537-49ae-bfe9-740e05dec1d8" providerId="ADAL" clId="{8ACE8948-F861-4499-90D3-8F12010A2BBB}" dt="2026-07-03T16:51:20.095" v="3475" actId="20577"/>
          <ac:spMkLst>
            <pc:docMk/>
            <pc:sldMk cId="2650742208" sldId="280"/>
            <ac:spMk id="3" creationId="{7F8989BB-2BDC-3A6B-5DDF-72428C1AAE90}"/>
          </ac:spMkLst>
        </pc:spChg>
        <pc:spChg chg="add mod">
          <ac:chgData name="Galina Bleidere (2244841)" userId="6046479c-f537-49ae-bfe9-740e05dec1d8" providerId="ADAL" clId="{8ACE8948-F861-4499-90D3-8F12010A2BBB}" dt="2026-07-04T08:54:16.442" v="3778" actId="20577"/>
          <ac:spMkLst>
            <pc:docMk/>
            <pc:sldMk cId="2650742208" sldId="280"/>
            <ac:spMk id="4" creationId="{3FEED1CE-A6C0-C519-C0B0-C3AC2EC872DD}"/>
          </ac:spMkLst>
        </pc:spChg>
      </pc:sldChg>
      <pc:sldChg chg="modSp add del mod">
        <pc:chgData name="Galina Bleidere (2244841)" userId="6046479c-f537-49ae-bfe9-740e05dec1d8" providerId="ADAL" clId="{8ACE8948-F861-4499-90D3-8F12010A2BBB}" dt="2026-07-04T08:55:45.191" v="3792" actId="2696"/>
        <pc:sldMkLst>
          <pc:docMk/>
          <pc:sldMk cId="1333376601" sldId="281"/>
        </pc:sldMkLst>
        <pc:spChg chg="mod">
          <ac:chgData name="Galina Bleidere (2244841)" userId="6046479c-f537-49ae-bfe9-740e05dec1d8" providerId="ADAL" clId="{8ACE8948-F861-4499-90D3-8F12010A2BBB}" dt="2026-07-04T08:32:47.808" v="3686" actId="20577"/>
          <ac:spMkLst>
            <pc:docMk/>
            <pc:sldMk cId="1333376601" sldId="281"/>
            <ac:spMk id="2" creationId="{86CBEC8B-81E2-1717-816E-A8196ABD9900}"/>
          </ac:spMkLst>
        </pc:spChg>
      </pc:sldChg>
      <pc:sldChg chg="add setBg">
        <pc:chgData name="Galina Bleidere (2244841)" userId="6046479c-f537-49ae-bfe9-740e05dec1d8" providerId="ADAL" clId="{8ACE8948-F861-4499-90D3-8F12010A2BBB}" dt="2026-07-03T12:41:21.336" v="3297"/>
        <pc:sldMkLst>
          <pc:docMk/>
          <pc:sldMk cId="0" sldId="282"/>
        </pc:sldMkLst>
      </pc:sldChg>
      <pc:sldChg chg="modSp add mod setBg">
        <pc:chgData name="Galina Bleidere (2244841)" userId="6046479c-f537-49ae-bfe9-740e05dec1d8" providerId="ADAL" clId="{8ACE8948-F861-4499-90D3-8F12010A2BBB}" dt="2026-07-03T12:41:44.755" v="3301" actId="27636"/>
        <pc:sldMkLst>
          <pc:docMk/>
          <pc:sldMk cId="0" sldId="283"/>
        </pc:sldMkLst>
        <pc:spChg chg="mod">
          <ac:chgData name="Galina Bleidere (2244841)" userId="6046479c-f537-49ae-bfe9-740e05dec1d8" providerId="ADAL" clId="{8ACE8948-F861-4499-90D3-8F12010A2BBB}" dt="2026-07-03T12:41:44.755" v="3301" actId="27636"/>
          <ac:spMkLst>
            <pc:docMk/>
            <pc:sldMk cId="0" sldId="283"/>
            <ac:spMk id="4" creationId="{B0D7D8B6-EE33-EC9A-DC93-C34FB18E1152}"/>
          </ac:spMkLst>
        </pc:spChg>
      </pc:sldChg>
      <pc:sldChg chg="add setBg">
        <pc:chgData name="Galina Bleidere (2244841)" userId="6046479c-f537-49ae-bfe9-740e05dec1d8" providerId="ADAL" clId="{8ACE8948-F861-4499-90D3-8F12010A2BBB}" dt="2026-07-03T12:41:57.886" v="3302"/>
        <pc:sldMkLst>
          <pc:docMk/>
          <pc:sldMk cId="0" sldId="284"/>
        </pc:sldMkLst>
      </pc:sldChg>
      <pc:sldChg chg="add setBg">
        <pc:chgData name="Galina Bleidere (2244841)" userId="6046479c-f537-49ae-bfe9-740e05dec1d8" providerId="ADAL" clId="{8ACE8948-F861-4499-90D3-8F12010A2BBB}" dt="2026-07-03T12:42:10.647" v="3303"/>
        <pc:sldMkLst>
          <pc:docMk/>
          <pc:sldMk cId="0" sldId="285"/>
        </pc:sldMkLst>
      </pc:sldChg>
      <pc:sldChg chg="modSp add mod setBg">
        <pc:chgData name="Galina Bleidere (2244841)" userId="6046479c-f537-49ae-bfe9-740e05dec1d8" providerId="ADAL" clId="{8ACE8948-F861-4499-90D3-8F12010A2BBB}" dt="2026-07-03T12:42:38.026" v="3305" actId="27636"/>
        <pc:sldMkLst>
          <pc:docMk/>
          <pc:sldMk cId="0" sldId="286"/>
        </pc:sldMkLst>
        <pc:spChg chg="mod">
          <ac:chgData name="Galina Bleidere (2244841)" userId="6046479c-f537-49ae-bfe9-740e05dec1d8" providerId="ADAL" clId="{8ACE8948-F861-4499-90D3-8F12010A2BBB}" dt="2026-07-03T12:42:38.026" v="3305" actId="27636"/>
          <ac:spMkLst>
            <pc:docMk/>
            <pc:sldMk cId="0" sldId="286"/>
            <ac:spMk id="3" creationId="{D2F93B2A-E852-A867-5021-FADCA9C77C81}"/>
          </ac:spMkLst>
        </pc:spChg>
      </pc:sldChg>
      <pc:sldChg chg="modSp add mod setBg">
        <pc:chgData name="Galina Bleidere (2244841)" userId="6046479c-f537-49ae-bfe9-740e05dec1d8" providerId="ADAL" clId="{8ACE8948-F861-4499-90D3-8F12010A2BBB}" dt="2026-07-03T12:42:49.581" v="3307" actId="27636"/>
        <pc:sldMkLst>
          <pc:docMk/>
          <pc:sldMk cId="0" sldId="287"/>
        </pc:sldMkLst>
        <pc:spChg chg="mod">
          <ac:chgData name="Galina Bleidere (2244841)" userId="6046479c-f537-49ae-bfe9-740e05dec1d8" providerId="ADAL" clId="{8ACE8948-F861-4499-90D3-8F12010A2BBB}" dt="2026-07-03T12:42:49.581" v="3307" actId="27636"/>
          <ac:spMkLst>
            <pc:docMk/>
            <pc:sldMk cId="0" sldId="287"/>
            <ac:spMk id="3" creationId="{9337DB89-685F-292B-04D3-D85ED60F6D6E}"/>
          </ac:spMkLst>
        </pc:spChg>
      </pc:sldChg>
      <pc:sldChg chg="addSp delSp modSp add del mod ord">
        <pc:chgData name="Galina Bleidere (2244841)" userId="6046479c-f537-49ae-bfe9-740e05dec1d8" providerId="ADAL" clId="{8ACE8948-F861-4499-90D3-8F12010A2BBB}" dt="2026-07-04T08:51:21.505" v="3767" actId="2696"/>
        <pc:sldMkLst>
          <pc:docMk/>
          <pc:sldMk cId="0" sldId="288"/>
        </pc:sldMkLst>
        <pc:spChg chg="del mod">
          <ac:chgData name="Galina Bleidere (2244841)" userId="6046479c-f537-49ae-bfe9-740e05dec1d8" providerId="ADAL" clId="{8ACE8948-F861-4499-90D3-8F12010A2BBB}" dt="2026-07-04T08:51:08.702" v="3766" actId="478"/>
          <ac:spMkLst>
            <pc:docMk/>
            <pc:sldMk cId="0" sldId="288"/>
            <ac:spMk id="3" creationId="{EB7EFC57-8127-F3A2-3C6F-6B37F4FACD6E}"/>
          </ac:spMkLst>
        </pc:spChg>
        <pc:spChg chg="add mod">
          <ac:chgData name="Galina Bleidere (2244841)" userId="6046479c-f537-49ae-bfe9-740e05dec1d8" providerId="ADAL" clId="{8ACE8948-F861-4499-90D3-8F12010A2BBB}" dt="2026-07-04T08:51:08.702" v="3766" actId="478"/>
          <ac:spMkLst>
            <pc:docMk/>
            <pc:sldMk cId="0" sldId="288"/>
            <ac:spMk id="5" creationId="{6479FE04-A9EF-2AFA-F0D2-0B0545147A36}"/>
          </ac:spMkLst>
        </pc:spChg>
      </pc:sldChg>
      <pc:sldChg chg="addSp delSp modSp new mod">
        <pc:chgData name="Galina Bleidere (2244841)" userId="6046479c-f537-49ae-bfe9-740e05dec1d8" providerId="ADAL" clId="{8ACE8948-F861-4499-90D3-8F12010A2BBB}" dt="2026-07-04T08:55:37.429" v="3791" actId="2710"/>
        <pc:sldMkLst>
          <pc:docMk/>
          <pc:sldMk cId="2321394034" sldId="289"/>
        </pc:sldMkLst>
        <pc:spChg chg="del mod">
          <ac:chgData name="Galina Bleidere (2244841)" userId="6046479c-f537-49ae-bfe9-740e05dec1d8" providerId="ADAL" clId="{8ACE8948-F861-4499-90D3-8F12010A2BBB}" dt="2026-07-03T12:51:47.005" v="3333" actId="478"/>
          <ac:spMkLst>
            <pc:docMk/>
            <pc:sldMk cId="2321394034" sldId="289"/>
            <ac:spMk id="2" creationId="{CDEE56D7-D5E1-38B1-CDE7-C3F9ACE6C510}"/>
          </ac:spMkLst>
        </pc:spChg>
        <pc:spChg chg="mod">
          <ac:chgData name="Galina Bleidere (2244841)" userId="6046479c-f537-49ae-bfe9-740e05dec1d8" providerId="ADAL" clId="{8ACE8948-F861-4499-90D3-8F12010A2BBB}" dt="2026-07-04T08:55:37.429" v="3791" actId="2710"/>
          <ac:spMkLst>
            <pc:docMk/>
            <pc:sldMk cId="2321394034" sldId="289"/>
            <ac:spMk id="3" creationId="{C3DFFB9B-212E-8245-2228-CC48F6438FA4}"/>
          </ac:spMkLst>
        </pc:spChg>
        <pc:spChg chg="del mod">
          <ac:chgData name="Galina Bleidere (2244841)" userId="6046479c-f537-49ae-bfe9-740e05dec1d8" providerId="ADAL" clId="{8ACE8948-F861-4499-90D3-8F12010A2BBB}" dt="2026-07-04T08:55:14.384" v="3789" actId="21"/>
          <ac:spMkLst>
            <pc:docMk/>
            <pc:sldMk cId="2321394034" sldId="289"/>
            <ac:spMk id="4" creationId="{2ADFEC7D-D8CB-C346-5B5B-BC4896437E3D}"/>
          </ac:spMkLst>
        </pc:spChg>
        <pc:spChg chg="add del mod">
          <ac:chgData name="Galina Bleidere (2244841)" userId="6046479c-f537-49ae-bfe9-740e05dec1d8" providerId="ADAL" clId="{8ACE8948-F861-4499-90D3-8F12010A2BBB}" dt="2026-07-04T08:28:16.940" v="3661" actId="21"/>
          <ac:spMkLst>
            <pc:docMk/>
            <pc:sldMk cId="2321394034" sldId="289"/>
            <ac:spMk id="8" creationId="{FD2FF416-04A4-502F-2F9A-92B7AEDF9E98}"/>
          </ac:spMkLst>
        </pc:spChg>
      </pc:sldChg>
      <pc:sldChg chg="modSp add mod">
        <pc:chgData name="Galina Bleidere (2244841)" userId="6046479c-f537-49ae-bfe9-740e05dec1d8" providerId="ADAL" clId="{8ACE8948-F861-4499-90D3-8F12010A2BBB}" dt="2026-07-04T08:51:40.947" v="3768" actId="2711"/>
        <pc:sldMkLst>
          <pc:docMk/>
          <pc:sldMk cId="2021504054" sldId="290"/>
        </pc:sldMkLst>
        <pc:spChg chg="mod">
          <ac:chgData name="Galina Bleidere (2244841)" userId="6046479c-f537-49ae-bfe9-740e05dec1d8" providerId="ADAL" clId="{8ACE8948-F861-4499-90D3-8F12010A2BBB}" dt="2026-07-04T08:51:40.947" v="3768" actId="2711"/>
          <ac:spMkLst>
            <pc:docMk/>
            <pc:sldMk cId="2021504054" sldId="290"/>
            <ac:spMk id="3" creationId="{2A1A3ACE-00EF-907E-A1DD-7EBBFFB9CAB1}"/>
          </ac:spMkLst>
        </pc:spChg>
      </pc:sldChg>
      <pc:sldChg chg="addSp modSp new mod">
        <pc:chgData name="Galina Bleidere (2244841)" userId="6046479c-f537-49ae-bfe9-740e05dec1d8" providerId="ADAL" clId="{8ACE8948-F861-4499-90D3-8F12010A2BBB}" dt="2026-07-04T08:48:51.880" v="3757" actId="20577"/>
        <pc:sldMkLst>
          <pc:docMk/>
          <pc:sldMk cId="2444685812" sldId="291"/>
        </pc:sldMkLst>
        <pc:spChg chg="add mod">
          <ac:chgData name="Galina Bleidere (2244841)" userId="6046479c-f537-49ae-bfe9-740e05dec1d8" providerId="ADAL" clId="{8ACE8948-F861-4499-90D3-8F12010A2BBB}" dt="2026-07-04T08:48:51.880" v="3757" actId="20577"/>
          <ac:spMkLst>
            <pc:docMk/>
            <pc:sldMk cId="2444685812" sldId="291"/>
            <ac:spMk id="5" creationId="{F3844EC4-68C0-F256-B4AA-93A7B821CCB1}"/>
          </ac:spMkLst>
        </pc:spChg>
      </pc:sldChg>
      <pc:sldMasterChg chg="setBg modSldLayout">
        <pc:chgData name="Galina Bleidere (2244841)" userId="6046479c-f537-49ae-bfe9-740e05dec1d8" providerId="ADAL" clId="{8ACE8948-F861-4499-90D3-8F12010A2BBB}" dt="2026-06-28T10:43:23.333" v="790"/>
        <pc:sldMasterMkLst>
          <pc:docMk/>
          <pc:sldMasterMk cId="3499820180" sldId="2147483696"/>
        </pc:sldMasterMkLst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452154275" sldId="2147483697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288149528" sldId="2147483698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180330895" sldId="2147483699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032367529" sldId="2147483700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4049063494" sldId="2147483701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873676820" sldId="2147483702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10698226" sldId="2147483703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73468493" sldId="2147483704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488420412" sldId="2147483705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39144980" sldId="2147483706"/>
          </pc:sldLayoutMkLst>
        </pc:sldLayoutChg>
        <pc:sldLayoutChg chg="setBg">
          <pc:chgData name="Galina Bleidere (2244841)" userId="6046479c-f537-49ae-bfe9-740e05dec1d8" providerId="ADAL" clId="{8ACE8948-F861-4499-90D3-8F12010A2BBB}" dt="2026-06-28T10:43:23.333" v="790"/>
          <pc:sldLayoutMkLst>
            <pc:docMk/>
            <pc:sldMasterMk cId="3499820180" sldId="2147483696"/>
            <pc:sldLayoutMk cId="2799469075" sldId="2147483707"/>
          </pc:sldLayoutMkLst>
        </pc:sldLayoutChg>
      </pc:sldMasterChg>
    </pc:docChg>
  </pc:docChgLst>
  <pc:docChgLst>
    <pc:chgData name="Galina Bleidere (2244841)" userId="S::2244841@student.uwtsd.ac.uk::6046479c-f537-49ae-bfe9-740e05dec1d8" providerId="AD" clId="Web-{0D9885A9-AFD4-9680-B470-1917DF889AA9}"/>
    <pc:docChg chg="addSld modSld sldOrd">
      <pc:chgData name="Galina Bleidere (2244841)" userId="S::2244841@student.uwtsd.ac.uk::6046479c-f537-49ae-bfe9-740e05dec1d8" providerId="AD" clId="Web-{0D9885A9-AFD4-9680-B470-1917DF889AA9}" dt="2026-07-01T06:14:42.320" v="340" actId="14100"/>
      <pc:docMkLst>
        <pc:docMk/>
      </pc:docMkLst>
      <pc:sldChg chg="addSp modSp">
        <pc:chgData name="Galina Bleidere (2244841)" userId="S::2244841@student.uwtsd.ac.uk::6046479c-f537-49ae-bfe9-740e05dec1d8" providerId="AD" clId="Web-{0D9885A9-AFD4-9680-B470-1917DF889AA9}" dt="2026-06-30T20:48:21.972" v="14" actId="20577"/>
        <pc:sldMkLst>
          <pc:docMk/>
          <pc:sldMk cId="227733445" sldId="257"/>
        </pc:sldMkLst>
        <pc:spChg chg="add mod">
          <ac:chgData name="Galina Bleidere (2244841)" userId="S::2244841@student.uwtsd.ac.uk::6046479c-f537-49ae-bfe9-740e05dec1d8" providerId="AD" clId="Web-{0D9885A9-AFD4-9680-B470-1917DF889AA9}" dt="2026-06-30T20:48:21.972" v="14" actId="20577"/>
          <ac:spMkLst>
            <pc:docMk/>
            <pc:sldMk cId="227733445" sldId="257"/>
            <ac:spMk id="6" creationId="{B99F0D24-CF3D-6082-F4F9-D91F8C0F05C6}"/>
          </ac:spMkLst>
        </pc:spChg>
        <pc:picChg chg="add mod">
          <ac:chgData name="Galina Bleidere (2244841)" userId="S::2244841@student.uwtsd.ac.uk::6046479c-f537-49ae-bfe9-740e05dec1d8" providerId="AD" clId="Web-{0D9885A9-AFD4-9680-B470-1917DF889AA9}" dt="2026-06-30T20:47:23.565" v="7" actId="14100"/>
          <ac:picMkLst>
            <pc:docMk/>
            <pc:sldMk cId="227733445" sldId="257"/>
            <ac:picMk id="4" creationId="{CA3A0F9E-FBAD-F945-E0F9-9D01A0904475}"/>
          </ac:picMkLst>
        </pc:picChg>
      </pc:sldChg>
      <pc:sldChg chg="addSp delSp modSp ord">
        <pc:chgData name="Galina Bleidere (2244841)" userId="S::2244841@student.uwtsd.ac.uk::6046479c-f537-49ae-bfe9-740e05dec1d8" providerId="AD" clId="Web-{0D9885A9-AFD4-9680-B470-1917DF889AA9}" dt="2026-07-01T05:52:08.046" v="318"/>
        <pc:sldMkLst>
          <pc:docMk/>
          <pc:sldMk cId="1322256742" sldId="261"/>
        </pc:sldMkLst>
        <pc:spChg chg="mod">
          <ac:chgData name="Galina Bleidere (2244841)" userId="S::2244841@student.uwtsd.ac.uk::6046479c-f537-49ae-bfe9-740e05dec1d8" providerId="AD" clId="Web-{0D9885A9-AFD4-9680-B470-1917DF889AA9}" dt="2026-07-01T05:37:57.888" v="242" actId="20577"/>
          <ac:spMkLst>
            <pc:docMk/>
            <pc:sldMk cId="1322256742" sldId="261"/>
            <ac:spMk id="2" creationId="{0E140D9C-D08C-0E55-B0B2-A2878845F847}"/>
          </ac:spMkLst>
        </pc:spChg>
      </pc:sldChg>
      <pc:sldChg chg="modSp ord">
        <pc:chgData name="Galina Bleidere (2244841)" userId="S::2244841@student.uwtsd.ac.uk::6046479c-f537-49ae-bfe9-740e05dec1d8" providerId="AD" clId="Web-{0D9885A9-AFD4-9680-B470-1917DF889AA9}" dt="2026-07-01T05:52:25.454" v="322" actId="20577"/>
        <pc:sldMkLst>
          <pc:docMk/>
          <pc:sldMk cId="1583867033" sldId="263"/>
        </pc:sldMkLst>
        <pc:spChg chg="mod">
          <ac:chgData name="Galina Bleidere (2244841)" userId="S::2244841@student.uwtsd.ac.uk::6046479c-f537-49ae-bfe9-740e05dec1d8" providerId="AD" clId="Web-{0D9885A9-AFD4-9680-B470-1917DF889AA9}" dt="2026-07-01T05:52:25.454" v="322" actId="20577"/>
          <ac:spMkLst>
            <pc:docMk/>
            <pc:sldMk cId="1583867033" sldId="263"/>
            <ac:spMk id="2" creationId="{ABCB9FDC-BCA7-818A-C02C-79E9DDD03C2B}"/>
          </ac:spMkLst>
        </pc:spChg>
      </pc:sldChg>
      <pc:sldChg chg="addSp delSp modSp new mod modClrScheme chgLayout">
        <pc:chgData name="Galina Bleidere (2244841)" userId="S::2244841@student.uwtsd.ac.uk::6046479c-f537-49ae-bfe9-740e05dec1d8" providerId="AD" clId="Web-{0D9885A9-AFD4-9680-B470-1917DF889AA9}" dt="2026-07-01T06:14:42.320" v="340" actId="14100"/>
        <pc:sldMkLst>
          <pc:docMk/>
          <pc:sldMk cId="2374950071" sldId="264"/>
        </pc:sldMkLst>
        <pc:spChg chg="mod">
          <ac:chgData name="Galina Bleidere (2244841)" userId="S::2244841@student.uwtsd.ac.uk::6046479c-f537-49ae-bfe9-740e05dec1d8" providerId="AD" clId="Web-{0D9885A9-AFD4-9680-B470-1917DF889AA9}" dt="2026-07-01T05:43:57.664" v="250" actId="14100"/>
          <ac:spMkLst>
            <pc:docMk/>
            <pc:sldMk cId="2374950071" sldId="264"/>
            <ac:spMk id="2" creationId="{4929B114-11DE-49A8-FE73-C500203DDDA1}"/>
          </ac:spMkLst>
        </pc:spChg>
        <pc:spChg chg="add mod">
          <ac:chgData name="Galina Bleidere (2244841)" userId="S::2244841@student.uwtsd.ac.uk::6046479c-f537-49ae-bfe9-740e05dec1d8" providerId="AD" clId="Web-{0D9885A9-AFD4-9680-B470-1917DF889AA9}" dt="2026-07-01T05:45:16.342" v="261" actId="20577"/>
          <ac:spMkLst>
            <pc:docMk/>
            <pc:sldMk cId="2374950071" sldId="264"/>
            <ac:spMk id="3" creationId="{0F72344B-E99A-210B-E160-00846362F051}"/>
          </ac:spMkLst>
        </pc:spChg>
        <pc:spChg chg="mod">
          <ac:chgData name="Galina Bleidere (2244841)" userId="S::2244841@student.uwtsd.ac.uk::6046479c-f537-49ae-bfe9-740e05dec1d8" providerId="AD" clId="Web-{0D9885A9-AFD4-9680-B470-1917DF889AA9}" dt="2026-06-30T21:19:48.418" v="33"/>
          <ac:spMkLst>
            <pc:docMk/>
            <pc:sldMk cId="2374950071" sldId="264"/>
            <ac:spMk id="5" creationId="{B9C7D0D4-E555-7D48-B76E-CAE1B7766594}"/>
          </ac:spMkLst>
        </pc:spChg>
        <pc:spChg chg="mod">
          <ac:chgData name="Galina Bleidere (2244841)" userId="S::2244841@student.uwtsd.ac.uk::6046479c-f537-49ae-bfe9-740e05dec1d8" providerId="AD" clId="Web-{0D9885A9-AFD4-9680-B470-1917DF889AA9}" dt="2026-06-30T21:19:48.418" v="33"/>
          <ac:spMkLst>
            <pc:docMk/>
            <pc:sldMk cId="2374950071" sldId="264"/>
            <ac:spMk id="6" creationId="{D4B9B46F-D905-CF9F-3857-2446C197C258}"/>
          </ac:spMkLst>
        </pc:spChg>
        <pc:spChg chg="add mod">
          <ac:chgData name="Galina Bleidere (2244841)" userId="S::2244841@student.uwtsd.ac.uk::6046479c-f537-49ae-bfe9-740e05dec1d8" providerId="AD" clId="Web-{0D9885A9-AFD4-9680-B470-1917DF889AA9}" dt="2026-07-01T05:54:57.683" v="338" actId="20577"/>
          <ac:spMkLst>
            <pc:docMk/>
            <pc:sldMk cId="2374950071" sldId="264"/>
            <ac:spMk id="8" creationId="{C3461F01-190C-3F58-967D-E21FBE01EFCD}"/>
          </ac:spMkLst>
        </pc:spChg>
        <pc:spChg chg="add mod">
          <ac:chgData name="Galina Bleidere (2244841)" userId="S::2244841@student.uwtsd.ac.uk::6046479c-f537-49ae-bfe9-740e05dec1d8" providerId="AD" clId="Web-{0D9885A9-AFD4-9680-B470-1917DF889AA9}" dt="2026-07-01T05:45:37.702" v="264" actId="14100"/>
          <ac:spMkLst>
            <pc:docMk/>
            <pc:sldMk cId="2374950071" sldId="264"/>
            <ac:spMk id="14" creationId="{7FA4B02F-C7D5-0BB9-DB0D-120BBB613174}"/>
          </ac:spMkLst>
        </pc:spChg>
        <pc:spChg chg="add mod">
          <ac:chgData name="Galina Bleidere (2244841)" userId="S::2244841@student.uwtsd.ac.uk::6046479c-f537-49ae-bfe9-740e05dec1d8" providerId="AD" clId="Web-{0D9885A9-AFD4-9680-B470-1917DF889AA9}" dt="2026-07-01T05:44:10.743" v="253" actId="14100"/>
          <ac:spMkLst>
            <pc:docMk/>
            <pc:sldMk cId="2374950071" sldId="264"/>
            <ac:spMk id="52" creationId="{BF849D64-F1CB-20B8-E130-22A7AF371FC2}"/>
          </ac:spMkLst>
        </pc:spChg>
        <pc:spChg chg="add mod">
          <ac:chgData name="Galina Bleidere (2244841)" userId="S::2244841@student.uwtsd.ac.uk::6046479c-f537-49ae-bfe9-740e05dec1d8" providerId="AD" clId="Web-{0D9885A9-AFD4-9680-B470-1917DF889AA9}" dt="2026-07-01T05:43:16.130" v="245" actId="1076"/>
          <ac:spMkLst>
            <pc:docMk/>
            <pc:sldMk cId="2374950071" sldId="264"/>
            <ac:spMk id="56" creationId="{DE41BDFD-68C0-9DB9-C930-E30140327613}"/>
          </ac:spMkLst>
        </pc:spChg>
        <pc:picChg chg="add mod ord">
          <ac:chgData name="Galina Bleidere (2244841)" userId="S::2244841@student.uwtsd.ac.uk::6046479c-f537-49ae-bfe9-740e05dec1d8" providerId="AD" clId="Web-{0D9885A9-AFD4-9680-B470-1917DF889AA9}" dt="2026-07-01T06:14:42.320" v="340" actId="14100"/>
          <ac:picMkLst>
            <pc:docMk/>
            <pc:sldMk cId="2374950071" sldId="264"/>
            <ac:picMk id="7" creationId="{256E4E7F-9A7E-7387-07C6-0D5623A5490A}"/>
          </ac:picMkLst>
        </pc:picChg>
        <pc:picChg chg="add mod">
          <ac:chgData name="Galina Bleidere (2244841)" userId="S::2244841@student.uwtsd.ac.uk::6046479c-f537-49ae-bfe9-740e05dec1d8" providerId="AD" clId="Web-{0D9885A9-AFD4-9680-B470-1917DF889AA9}" dt="2026-07-01T05:43:23.084" v="246" actId="1076"/>
          <ac:picMkLst>
            <pc:docMk/>
            <pc:sldMk cId="2374950071" sldId="264"/>
            <ac:picMk id="54" creationId="{4A0550AF-6F8B-752B-15B2-FAFC4B1B2767}"/>
          </ac:picMkLst>
        </pc:picChg>
      </pc:sldChg>
    </pc:docChg>
  </pc:docChgLst>
  <pc:docChgLst>
    <pc:chgData name="Galina Bleidere (2244841)" userId="S::2244841@student.uwtsd.ac.uk::6046479c-f537-49ae-bfe9-740e05dec1d8" providerId="AD" clId="Web-{2381FF75-6CB0-B04C-17E6-AF9844091E95}"/>
    <pc:docChg chg="modSld">
      <pc:chgData name="Galina Bleidere (2244841)" userId="S::2244841@student.uwtsd.ac.uk::6046479c-f537-49ae-bfe9-740e05dec1d8" providerId="AD" clId="Web-{2381FF75-6CB0-B04C-17E6-AF9844091E95}" dt="2026-06-30T20:45:29.523" v="7"/>
      <pc:docMkLst>
        <pc:docMk/>
      </pc:docMkLst>
      <pc:sldChg chg="addSp delSp modSp">
        <pc:chgData name="Galina Bleidere (2244841)" userId="S::2244841@student.uwtsd.ac.uk::6046479c-f537-49ae-bfe9-740e05dec1d8" providerId="AD" clId="Web-{2381FF75-6CB0-B04C-17E6-AF9844091E95}" dt="2026-06-30T20:45:29.523" v="7"/>
        <pc:sldMkLst>
          <pc:docMk/>
          <pc:sldMk cId="227733445" sldId="257"/>
        </pc:sldMkLst>
      </pc:sldChg>
      <pc:sldChg chg="modSp">
        <pc:chgData name="Galina Bleidere (2244841)" userId="S::2244841@student.uwtsd.ac.uk::6046479c-f537-49ae-bfe9-740e05dec1d8" providerId="AD" clId="Web-{2381FF75-6CB0-B04C-17E6-AF9844091E95}" dt="2026-06-30T20:44:21.786" v="2" actId="20577"/>
        <pc:sldMkLst>
          <pc:docMk/>
          <pc:sldMk cId="1336970682" sldId="258"/>
        </pc:sldMkLst>
        <pc:spChg chg="mod">
          <ac:chgData name="Galina Bleidere (2244841)" userId="S::2244841@student.uwtsd.ac.uk::6046479c-f537-49ae-bfe9-740e05dec1d8" providerId="AD" clId="Web-{2381FF75-6CB0-B04C-17E6-AF9844091E95}" dt="2026-06-30T20:44:21.786" v="2" actId="20577"/>
          <ac:spMkLst>
            <pc:docMk/>
            <pc:sldMk cId="1336970682" sldId="258"/>
            <ac:spMk id="3" creationId="{E6EEB51C-CFBC-8276-49E1-C7A6410E7DB8}"/>
          </ac:spMkLst>
        </pc:spChg>
      </pc:sldChg>
    </pc:docChg>
  </pc:docChgLst>
  <pc:docChgLst>
    <pc:chgData name="Galina Bleidere (2244841)" userId="S::2244841@student.uwtsd.ac.uk::6046479c-f537-49ae-bfe9-740e05dec1d8" providerId="AD" clId="Web-{9B9A3F4E-E856-53F4-293A-AF19DB21185E}"/>
    <pc:docChg chg="addSld modSld">
      <pc:chgData name="Galina Bleidere (2244841)" userId="S::2244841@student.uwtsd.ac.uk::6046479c-f537-49ae-bfe9-740e05dec1d8" providerId="AD" clId="Web-{9B9A3F4E-E856-53F4-293A-AF19DB21185E}" dt="2026-06-25T12:01:06.096" v="289"/>
      <pc:docMkLst>
        <pc:docMk/>
      </pc:docMkLst>
      <pc:sldChg chg="addSp modSp">
        <pc:chgData name="Galina Bleidere (2244841)" userId="S::2244841@student.uwtsd.ac.uk::6046479c-f537-49ae-bfe9-740e05dec1d8" providerId="AD" clId="Web-{9B9A3F4E-E856-53F4-293A-AF19DB21185E}" dt="2026-06-25T12:01:05.081" v="288" actId="20577"/>
        <pc:sldMkLst>
          <pc:docMk/>
          <pc:sldMk cId="109857222" sldId="256"/>
        </pc:sldMkLst>
        <pc:spChg chg="mod">
          <ac:chgData name="Galina Bleidere (2244841)" userId="S::2244841@student.uwtsd.ac.uk::6046479c-f537-49ae-bfe9-740e05dec1d8" providerId="AD" clId="Web-{9B9A3F4E-E856-53F4-293A-AF19DB21185E}" dt="2026-06-25T12:00:28.515" v="27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lina Bleidere (2244841)" userId="S::2244841@student.uwtsd.ac.uk::6046479c-f537-49ae-bfe9-740e05dec1d8" providerId="AD" clId="Web-{9B9A3F4E-E856-53F4-293A-AF19DB21185E}" dt="2026-06-25T12:01:05.081" v="288" actId="20577"/>
          <ac:spMkLst>
            <pc:docMk/>
            <pc:sldMk cId="109857222" sldId="256"/>
            <ac:spMk id="3" creationId="{00000000-0000-0000-0000-000000000000}"/>
          </ac:spMkLst>
        </pc:spChg>
        <pc:picChg chg="add mod modCrop">
          <ac:chgData name="Galina Bleidere (2244841)" userId="S::2244841@student.uwtsd.ac.uk::6046479c-f537-49ae-bfe9-740e05dec1d8" providerId="AD" clId="Web-{9B9A3F4E-E856-53F4-293A-AF19DB21185E}" dt="2026-06-25T11:48:59.369" v="72" actId="14100"/>
          <ac:picMkLst>
            <pc:docMk/>
            <pc:sldMk cId="109857222" sldId="256"/>
            <ac:picMk id="4" creationId="{F867E80D-6A97-8B62-09A7-6B8AD178D233}"/>
          </ac:picMkLst>
        </pc:picChg>
      </pc:sldChg>
      <pc:sldChg chg="new">
        <pc:chgData name="Galina Bleidere (2244841)" userId="S::2244841@student.uwtsd.ac.uk::6046479c-f537-49ae-bfe9-740e05dec1d8" providerId="AD" clId="Web-{9B9A3F4E-E856-53F4-293A-AF19DB21185E}" dt="2026-06-25T12:01:06.096" v="289"/>
        <pc:sldMkLst>
          <pc:docMk/>
          <pc:sldMk cId="227733445" sldId="257"/>
        </pc:sldMkLst>
      </pc:sldChg>
    </pc:docChg>
  </pc:docChgLst>
  <pc:docChgLst>
    <pc:chgData name="Galina Bleidere (2244841)" userId="S::2244841@student.uwtsd.ac.uk::6046479c-f537-49ae-bfe9-740e05dec1d8" providerId="AD" clId="Web-{D872266F-7134-BE9D-C140-8381348C6BC8}"/>
    <pc:docChg chg="modSld">
      <pc:chgData name="Galina Bleidere (2244841)" userId="S::2244841@student.uwtsd.ac.uk::6046479c-f537-49ae-bfe9-740e05dec1d8" providerId="AD" clId="Web-{D872266F-7134-BE9D-C140-8381348C6BC8}" dt="2026-07-03T06:54:48.630" v="79" actId="14100"/>
      <pc:docMkLst>
        <pc:docMk/>
      </pc:docMkLst>
      <pc:sldChg chg="addSp delSp modSp">
        <pc:chgData name="Galina Bleidere (2244841)" userId="S::2244841@student.uwtsd.ac.uk::6046479c-f537-49ae-bfe9-740e05dec1d8" providerId="AD" clId="Web-{D872266F-7134-BE9D-C140-8381348C6BC8}" dt="2026-07-03T06:54:48.630" v="79" actId="14100"/>
        <pc:sldMkLst>
          <pc:docMk/>
          <pc:sldMk cId="502891634" sldId="265"/>
        </pc:sldMkLst>
        <pc:spChg chg="add del mod">
          <ac:chgData name="Galina Bleidere (2244841)" userId="S::2244841@student.uwtsd.ac.uk::6046479c-f537-49ae-bfe9-740e05dec1d8" providerId="AD" clId="Web-{D872266F-7134-BE9D-C140-8381348C6BC8}" dt="2026-07-03T06:44:58.492" v="2"/>
          <ac:spMkLst>
            <pc:docMk/>
            <pc:sldMk cId="502891634" sldId="265"/>
            <ac:spMk id="4" creationId="{01DF00E4-33A1-7498-5168-713FF9C902BB}"/>
          </ac:spMkLst>
        </pc:spChg>
        <pc:spChg chg="add mod">
          <ac:chgData name="Galina Bleidere (2244841)" userId="S::2244841@student.uwtsd.ac.uk::6046479c-f537-49ae-bfe9-740e05dec1d8" providerId="AD" clId="Web-{D872266F-7134-BE9D-C140-8381348C6BC8}" dt="2026-07-03T06:47:27.347" v="49" actId="20577"/>
          <ac:spMkLst>
            <pc:docMk/>
            <pc:sldMk cId="502891634" sldId="265"/>
            <ac:spMk id="15" creationId="{7360F97D-F7DC-5265-FA06-64F98DA49231}"/>
          </ac:spMkLst>
        </pc:spChg>
        <pc:spChg chg="add mod">
          <ac:chgData name="Galina Bleidere (2244841)" userId="S::2244841@student.uwtsd.ac.uk::6046479c-f537-49ae-bfe9-740e05dec1d8" providerId="AD" clId="Web-{D872266F-7134-BE9D-C140-8381348C6BC8}" dt="2026-07-03T06:46:50.094" v="48" actId="1076"/>
          <ac:spMkLst>
            <pc:docMk/>
            <pc:sldMk cId="502891634" sldId="265"/>
            <ac:spMk id="16" creationId="{B4B2BB38-D327-7124-74A3-3C5AFF8CB3BF}"/>
          </ac:spMkLst>
        </pc:spChg>
        <pc:spChg chg="add mod">
          <ac:chgData name="Galina Bleidere (2244841)" userId="S::2244841@student.uwtsd.ac.uk::6046479c-f537-49ae-bfe9-740e05dec1d8" providerId="AD" clId="Web-{D872266F-7134-BE9D-C140-8381348C6BC8}" dt="2026-07-03T06:54:48.630" v="79" actId="14100"/>
          <ac:spMkLst>
            <pc:docMk/>
            <pc:sldMk cId="502891634" sldId="265"/>
            <ac:spMk id="17" creationId="{32797E5D-5AE3-EA19-B841-D3AACB6AF4E6}"/>
          </ac:spMkLst>
        </pc:spChg>
      </pc:sldChg>
    </pc:docChg>
  </pc:docChgLst>
  <pc:docChgLst>
    <pc:chgData name="Galina Bleidere (2244841)" userId="S::2244841@student.uwtsd.ac.uk::6046479c-f537-49ae-bfe9-740e05dec1d8" providerId="AD" clId="Web-{CD9935C5-4C3F-4093-E595-5005E3117C35}"/>
    <pc:docChg chg="addSld modSld sldOrd">
      <pc:chgData name="Galina Bleidere (2244841)" userId="S::2244841@student.uwtsd.ac.uk::6046479c-f537-49ae-bfe9-740e05dec1d8" providerId="AD" clId="Web-{CD9935C5-4C3F-4093-E595-5005E3117C35}" dt="2026-07-03T16:19:01.792" v="928"/>
      <pc:docMkLst>
        <pc:docMk/>
      </pc:docMkLst>
      <pc:sldChg chg="addSp delSp modSp">
        <pc:chgData name="Galina Bleidere (2244841)" userId="S::2244841@student.uwtsd.ac.uk::6046479c-f537-49ae-bfe9-740e05dec1d8" providerId="AD" clId="Web-{CD9935C5-4C3F-4093-E595-5005E3117C35}" dt="2026-07-03T09:00:05.210" v="571" actId="1076"/>
        <pc:sldMkLst>
          <pc:docMk/>
          <pc:sldMk cId="227733445" sldId="257"/>
        </pc:sldMkLst>
        <pc:spChg chg="add del mod">
          <ac:chgData name="Galina Bleidere (2244841)" userId="S::2244841@student.uwtsd.ac.uk::6046479c-f537-49ae-bfe9-740e05dec1d8" providerId="AD" clId="Web-{CD9935C5-4C3F-4093-E595-5005E3117C35}" dt="2026-07-03T08:25:49.292" v="280"/>
          <ac:spMkLst>
            <pc:docMk/>
            <pc:sldMk cId="227733445" sldId="257"/>
            <ac:spMk id="5" creationId="{5FB71650-8DEE-3D4D-54B4-92C00A154DD1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00:05.210" v="571" actId="1076"/>
          <ac:spMkLst>
            <pc:docMk/>
            <pc:sldMk cId="227733445" sldId="257"/>
            <ac:spMk id="6" creationId="{B99F0D24-CF3D-6082-F4F9-D91F8C0F05C6}"/>
          </ac:spMkLst>
        </pc:spChg>
        <pc:spChg chg="del mod">
          <ac:chgData name="Galina Bleidere (2244841)" userId="S::2244841@student.uwtsd.ac.uk::6046479c-f537-49ae-bfe9-740e05dec1d8" providerId="AD" clId="Web-{CD9935C5-4C3F-4093-E595-5005E3117C35}" dt="2026-07-03T08:24:01.085" v="219"/>
          <ac:spMkLst>
            <pc:docMk/>
            <pc:sldMk cId="227733445" sldId="257"/>
            <ac:spMk id="18" creationId="{ECC05CB2-5F31-2C23-1CCC-669E15EB1254}"/>
          </ac:spMkLst>
        </pc:spChg>
        <pc:picChg chg="mod">
          <ac:chgData name="Galina Bleidere (2244841)" userId="S::2244841@student.uwtsd.ac.uk::6046479c-f537-49ae-bfe9-740e05dec1d8" providerId="AD" clId="Web-{CD9935C5-4C3F-4093-E595-5005E3117C35}" dt="2026-07-03T08:26:22.434" v="285" actId="14100"/>
          <ac:picMkLst>
            <pc:docMk/>
            <pc:sldMk cId="227733445" sldId="257"/>
            <ac:picMk id="4" creationId="{CA3A0F9E-FBAD-F945-E0F9-9D01A0904475}"/>
          </ac:picMkLst>
        </pc:picChg>
        <pc:picChg chg="mod">
          <ac:chgData name="Galina Bleidere (2244841)" userId="S::2244841@student.uwtsd.ac.uk::6046479c-f537-49ae-bfe9-740e05dec1d8" providerId="AD" clId="Web-{CD9935C5-4C3F-4093-E595-5005E3117C35}" dt="2026-07-03T08:26:43.372" v="287" actId="1076"/>
          <ac:picMkLst>
            <pc:docMk/>
            <pc:sldMk cId="227733445" sldId="257"/>
            <ac:picMk id="17" creationId="{7BFCFC06-CC17-6198-CA16-DDF8FFDEDA89}"/>
          </ac:picMkLst>
        </pc:picChg>
        <pc:picChg chg="mod">
          <ac:chgData name="Galina Bleidere (2244841)" userId="S::2244841@student.uwtsd.ac.uk::6046479c-f537-49ae-bfe9-740e05dec1d8" providerId="AD" clId="Web-{CD9935C5-4C3F-4093-E595-5005E3117C35}" dt="2026-07-03T08:42:18.484" v="428" actId="1076"/>
          <ac:picMkLst>
            <pc:docMk/>
            <pc:sldMk cId="227733445" sldId="257"/>
            <ac:picMk id="23" creationId="{B392554C-F54E-71F2-89A4-4B1BE23981E1}"/>
          </ac:picMkLst>
        </pc:picChg>
      </pc:sldChg>
      <pc:sldChg chg="delSp modSp">
        <pc:chgData name="Galina Bleidere (2244841)" userId="S::2244841@student.uwtsd.ac.uk::6046479c-f537-49ae-bfe9-740e05dec1d8" providerId="AD" clId="Web-{CD9935C5-4C3F-4093-E595-5005E3117C35}" dt="2026-07-03T09:34:17.127" v="788" actId="20577"/>
        <pc:sldMkLst>
          <pc:docMk/>
          <pc:sldMk cId="1336970682" sldId="258"/>
        </pc:sldMkLst>
        <pc:spChg chg="mod">
          <ac:chgData name="Galina Bleidere (2244841)" userId="S::2244841@student.uwtsd.ac.uk::6046479c-f537-49ae-bfe9-740e05dec1d8" providerId="AD" clId="Web-{CD9935C5-4C3F-4093-E595-5005E3117C35}" dt="2026-07-03T09:29:31.133" v="618" actId="14100"/>
          <ac:spMkLst>
            <pc:docMk/>
            <pc:sldMk cId="1336970682" sldId="258"/>
            <ac:spMk id="2" creationId="{770CE297-C0A4-CBF3-4886-E285FD574BD4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34:17.127" v="788" actId="20577"/>
          <ac:spMkLst>
            <pc:docMk/>
            <pc:sldMk cId="1336970682" sldId="258"/>
            <ac:spMk id="3" creationId="{E6EEB51C-CFBC-8276-49E1-C7A6410E7DB8}"/>
          </ac:spMkLst>
        </pc:spChg>
        <pc:picChg chg="del mod modCrop">
          <ac:chgData name="Galina Bleidere (2244841)" userId="S::2244841@student.uwtsd.ac.uk::6046479c-f537-49ae-bfe9-740e05dec1d8" providerId="AD" clId="Web-{CD9935C5-4C3F-4093-E595-5005E3117C35}" dt="2026-07-03T09:29:43.461" v="623"/>
          <ac:picMkLst>
            <pc:docMk/>
            <pc:sldMk cId="1336970682" sldId="258"/>
            <ac:picMk id="8" creationId="{4B8B9B0F-B6FC-DC47-10DC-D3774C04ED9A}"/>
          </ac:picMkLst>
        </pc:picChg>
      </pc:sldChg>
      <pc:sldChg chg="addSp modSp">
        <pc:chgData name="Galina Bleidere (2244841)" userId="S::2244841@student.uwtsd.ac.uk::6046479c-f537-49ae-bfe9-740e05dec1d8" providerId="AD" clId="Web-{CD9935C5-4C3F-4093-E595-5005E3117C35}" dt="2026-07-03T08:30:41.412" v="303" actId="1076"/>
        <pc:sldMkLst>
          <pc:docMk/>
          <pc:sldMk cId="3904733774" sldId="259"/>
        </pc:sldMkLst>
        <pc:spChg chg="mod">
          <ac:chgData name="Galina Bleidere (2244841)" userId="S::2244841@student.uwtsd.ac.uk::6046479c-f537-49ae-bfe9-740e05dec1d8" providerId="AD" clId="Web-{CD9935C5-4C3F-4093-E595-5005E3117C35}" dt="2026-07-03T08:30:23.458" v="299" actId="20577"/>
          <ac:spMkLst>
            <pc:docMk/>
            <pc:sldMk cId="3904733774" sldId="259"/>
            <ac:spMk id="2" creationId="{02C48443-C426-4C26-BC53-C15963D83A84}"/>
          </ac:spMkLst>
        </pc:spChg>
        <pc:picChg chg="add mod">
          <ac:chgData name="Galina Bleidere (2244841)" userId="S::2244841@student.uwtsd.ac.uk::6046479c-f537-49ae-bfe9-740e05dec1d8" providerId="AD" clId="Web-{CD9935C5-4C3F-4093-E595-5005E3117C35}" dt="2026-07-03T08:30:41.412" v="303" actId="1076"/>
          <ac:picMkLst>
            <pc:docMk/>
            <pc:sldMk cId="3904733774" sldId="259"/>
            <ac:picMk id="9" creationId="{8DCBBD36-EBAD-043D-28C6-3090A9F293C3}"/>
          </ac:picMkLst>
        </pc:picChg>
      </pc:sldChg>
      <pc:sldChg chg="addSp modSp">
        <pc:chgData name="Galina Bleidere (2244841)" userId="S::2244841@student.uwtsd.ac.uk::6046479c-f537-49ae-bfe9-740e05dec1d8" providerId="AD" clId="Web-{CD9935C5-4C3F-4093-E595-5005E3117C35}" dt="2026-07-03T08:56:46.703" v="569" actId="14100"/>
        <pc:sldMkLst>
          <pc:docMk/>
          <pc:sldMk cId="1862501467" sldId="260"/>
        </pc:sldMkLst>
        <pc:spChg chg="mod">
          <ac:chgData name="Galina Bleidere (2244841)" userId="S::2244841@student.uwtsd.ac.uk::6046479c-f537-49ae-bfe9-740e05dec1d8" providerId="AD" clId="Web-{CD9935C5-4C3F-4093-E595-5005E3117C35}" dt="2026-07-03T08:29:54.972" v="294" actId="20577"/>
          <ac:spMkLst>
            <pc:docMk/>
            <pc:sldMk cId="1862501467" sldId="260"/>
            <ac:spMk id="2" creationId="{8141A9DA-5F55-FA01-0637-EC3EB18AB73C}"/>
          </ac:spMkLst>
        </pc:spChg>
        <pc:graphicFrameChg chg="mod modGraphic">
          <ac:chgData name="Galina Bleidere (2244841)" userId="S::2244841@student.uwtsd.ac.uk::6046479c-f537-49ae-bfe9-740e05dec1d8" providerId="AD" clId="Web-{CD9935C5-4C3F-4093-E595-5005E3117C35}" dt="2026-07-03T08:56:39.734" v="568" actId="1076"/>
          <ac:graphicFrameMkLst>
            <pc:docMk/>
            <pc:sldMk cId="1862501467" sldId="260"/>
            <ac:graphicFrameMk id="7" creationId="{DAC81912-8D36-6146-B823-3370F150BF0F}"/>
          </ac:graphicFrameMkLst>
        </pc:graphicFrameChg>
        <pc:picChg chg="add mod">
          <ac:chgData name="Galina Bleidere (2244841)" userId="S::2244841@student.uwtsd.ac.uk::6046479c-f537-49ae-bfe9-740e05dec1d8" providerId="AD" clId="Web-{CD9935C5-4C3F-4093-E595-5005E3117C35}" dt="2026-07-03T08:56:46.703" v="569" actId="14100"/>
          <ac:picMkLst>
            <pc:docMk/>
            <pc:sldMk cId="1862501467" sldId="260"/>
            <ac:picMk id="8" creationId="{B6927032-C13F-4DBF-2165-1E98E21587DD}"/>
          </ac:picMkLst>
        </pc:picChg>
      </pc:sldChg>
      <pc:sldChg chg="addSp modSp">
        <pc:chgData name="Galina Bleidere (2244841)" userId="S::2244841@student.uwtsd.ac.uk::6046479c-f537-49ae-bfe9-740e05dec1d8" providerId="AD" clId="Web-{CD9935C5-4C3F-4093-E595-5005E3117C35}" dt="2026-07-03T09:24:36.107" v="591" actId="1076"/>
        <pc:sldMkLst>
          <pc:docMk/>
          <pc:sldMk cId="1322256742" sldId="261"/>
        </pc:sldMkLst>
        <pc:spChg chg="mod">
          <ac:chgData name="Galina Bleidere (2244841)" userId="S::2244841@student.uwtsd.ac.uk::6046479c-f537-49ae-bfe9-740e05dec1d8" providerId="AD" clId="Web-{CD9935C5-4C3F-4093-E595-5005E3117C35}" dt="2026-07-03T08:29:40.831" v="288" actId="20577"/>
          <ac:spMkLst>
            <pc:docMk/>
            <pc:sldMk cId="1322256742" sldId="261"/>
            <ac:spMk id="2" creationId="{0E140D9C-D08C-0E55-B0B2-A2878845F847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23:50.043" v="588" actId="1076"/>
          <ac:spMkLst>
            <pc:docMk/>
            <pc:sldMk cId="1322256742" sldId="261"/>
            <ac:spMk id="3" creationId="{46E1EB5A-04BD-9615-4F87-7769627AD720}"/>
          </ac:spMkLst>
        </pc:spChg>
        <pc:spChg chg="add mod">
          <ac:chgData name="Galina Bleidere (2244841)" userId="S::2244841@student.uwtsd.ac.uk::6046479c-f537-49ae-bfe9-740e05dec1d8" providerId="AD" clId="Web-{CD9935C5-4C3F-4093-E595-5005E3117C35}" dt="2026-07-03T09:24:36.107" v="591" actId="1076"/>
          <ac:spMkLst>
            <pc:docMk/>
            <pc:sldMk cId="1322256742" sldId="261"/>
            <ac:spMk id="4" creationId="{6AE5E161-5594-98E9-1272-81D733875CC7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22:43.993" v="579" actId="1076"/>
          <ac:spMkLst>
            <pc:docMk/>
            <pc:sldMk cId="1322256742" sldId="261"/>
            <ac:spMk id="16" creationId="{74BDBA07-8B2E-97FE-7FC4-1DBDEE65A455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22:49.384" v="580" actId="1076"/>
          <ac:spMkLst>
            <pc:docMk/>
            <pc:sldMk cId="1322256742" sldId="261"/>
            <ac:spMk id="18" creationId="{5B883584-612A-FDAF-B0D1-F4D24152767C}"/>
          </ac:spMkLst>
        </pc:spChg>
        <pc:picChg chg="add mod">
          <ac:chgData name="Galina Bleidere (2244841)" userId="S::2244841@student.uwtsd.ac.uk::6046479c-f537-49ae-bfe9-740e05dec1d8" providerId="AD" clId="Web-{CD9935C5-4C3F-4093-E595-5005E3117C35}" dt="2026-07-03T08:29:45.113" v="290" actId="14100"/>
          <ac:picMkLst>
            <pc:docMk/>
            <pc:sldMk cId="1322256742" sldId="261"/>
            <ac:picMk id="5" creationId="{6C5FC490-3355-C5FE-375F-F4D8591EA2B4}"/>
          </ac:picMkLst>
        </pc:picChg>
        <pc:picChg chg="mod">
          <ac:chgData name="Galina Bleidere (2244841)" userId="S::2244841@student.uwtsd.ac.uk::6046479c-f537-49ae-bfe9-740e05dec1d8" providerId="AD" clId="Web-{CD9935C5-4C3F-4093-E595-5005E3117C35}" dt="2026-07-03T09:24:14.715" v="590" actId="1076"/>
          <ac:picMkLst>
            <pc:docMk/>
            <pc:sldMk cId="1322256742" sldId="261"/>
            <ac:picMk id="8" creationId="{5DBF7442-324E-C625-5658-395B4495AA92}"/>
          </ac:picMkLst>
        </pc:picChg>
        <pc:picChg chg="mod">
          <ac:chgData name="Galina Bleidere (2244841)" userId="S::2244841@student.uwtsd.ac.uk::6046479c-f537-49ae-bfe9-740e05dec1d8" providerId="AD" clId="Web-{CD9935C5-4C3F-4093-E595-5005E3117C35}" dt="2026-07-03T09:22:35.040" v="578" actId="1076"/>
          <ac:picMkLst>
            <pc:docMk/>
            <pc:sldMk cId="1322256742" sldId="261"/>
            <ac:picMk id="11" creationId="{FC075B75-2066-7C6C-7F3F-A013B34C87F1}"/>
          </ac:picMkLst>
        </pc:picChg>
        <pc:picChg chg="mod">
          <ac:chgData name="Galina Bleidere (2244841)" userId="S::2244841@student.uwtsd.ac.uk::6046479c-f537-49ae-bfe9-740e05dec1d8" providerId="AD" clId="Web-{CD9935C5-4C3F-4093-E595-5005E3117C35}" dt="2026-07-03T09:22:53.400" v="581" actId="1076"/>
          <ac:picMkLst>
            <pc:docMk/>
            <pc:sldMk cId="1322256742" sldId="261"/>
            <ac:picMk id="12" creationId="{343AEE28-FCFF-6239-0471-BF692913CFA2}"/>
          </ac:picMkLst>
        </pc:picChg>
      </pc:sldChg>
      <pc:sldChg chg="addSp delSp modSp">
        <pc:chgData name="Galina Bleidere (2244841)" userId="S::2244841@student.uwtsd.ac.uk::6046479c-f537-49ae-bfe9-740e05dec1d8" providerId="AD" clId="Web-{CD9935C5-4C3F-4093-E595-5005E3117C35}" dt="2026-07-03T09:39:35.310" v="912" actId="20577"/>
        <pc:sldMkLst>
          <pc:docMk/>
          <pc:sldMk cId="1905142921" sldId="262"/>
        </pc:sldMkLst>
        <pc:spChg chg="del mod">
          <ac:chgData name="Galina Bleidere (2244841)" userId="S::2244841@student.uwtsd.ac.uk::6046479c-f537-49ae-bfe9-740e05dec1d8" providerId="AD" clId="Web-{CD9935C5-4C3F-4093-E595-5005E3117C35}" dt="2026-07-03T09:34:24.205" v="790"/>
          <ac:spMkLst>
            <pc:docMk/>
            <pc:sldMk cId="1905142921" sldId="262"/>
            <ac:spMk id="2" creationId="{1923FD0A-3F08-0A2A-481B-92A113F9F2A3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9:34:29.065" v="791" actId="14100"/>
          <ac:spMkLst>
            <pc:docMk/>
            <pc:sldMk cId="1905142921" sldId="262"/>
            <ac:spMk id="3" creationId="{D45E7C45-23F6-E6F2-2BFC-AE450B3290CD}"/>
          </ac:spMkLst>
        </pc:spChg>
        <pc:spChg chg="add mod">
          <ac:chgData name="Galina Bleidere (2244841)" userId="S::2244841@student.uwtsd.ac.uk::6046479c-f537-49ae-bfe9-740e05dec1d8" providerId="AD" clId="Web-{CD9935C5-4C3F-4093-E595-5005E3117C35}" dt="2026-07-03T09:39:35.310" v="912" actId="20577"/>
          <ac:spMkLst>
            <pc:docMk/>
            <pc:sldMk cId="1905142921" sldId="262"/>
            <ac:spMk id="7" creationId="{9B41242F-5ECD-145D-E625-B14DF0BFC3E9}"/>
          </ac:spMkLst>
        </pc:spChg>
      </pc:sldChg>
      <pc:sldChg chg="modSp">
        <pc:chgData name="Galina Bleidere (2244841)" userId="S::2244841@student.uwtsd.ac.uk::6046479c-f537-49ae-bfe9-740e05dec1d8" providerId="AD" clId="Web-{CD9935C5-4C3F-4093-E595-5005E3117C35}" dt="2026-07-03T07:25:33.258" v="61" actId="20577"/>
        <pc:sldMkLst>
          <pc:docMk/>
          <pc:sldMk cId="1583867033" sldId="263"/>
        </pc:sldMkLst>
        <pc:spChg chg="mod">
          <ac:chgData name="Galina Bleidere (2244841)" userId="S::2244841@student.uwtsd.ac.uk::6046479c-f537-49ae-bfe9-740e05dec1d8" providerId="AD" clId="Web-{CD9935C5-4C3F-4093-E595-5005E3117C35}" dt="2026-07-03T07:25:33.258" v="61" actId="20577"/>
          <ac:spMkLst>
            <pc:docMk/>
            <pc:sldMk cId="1583867033" sldId="263"/>
            <ac:spMk id="11" creationId="{7323C411-8B49-9642-6078-E7FEE9BC8D6E}"/>
          </ac:spMkLst>
        </pc:spChg>
        <pc:spChg chg="mod">
          <ac:chgData name="Galina Bleidere (2244841)" userId="S::2244841@student.uwtsd.ac.uk::6046479c-f537-49ae-bfe9-740e05dec1d8" providerId="AD" clId="Web-{CD9935C5-4C3F-4093-E595-5005E3117C35}" dt="2026-07-03T07:20:07.830" v="55" actId="1076"/>
          <ac:spMkLst>
            <pc:docMk/>
            <pc:sldMk cId="1583867033" sldId="263"/>
            <ac:spMk id="12" creationId="{5E2D18F2-449A-9DE9-3B59-7EBC13F473E2}"/>
          </ac:spMkLst>
        </pc:spChg>
      </pc:sldChg>
      <pc:sldChg chg="modSp">
        <pc:chgData name="Galina Bleidere (2244841)" userId="S::2244841@student.uwtsd.ac.uk::6046479c-f537-49ae-bfe9-740e05dec1d8" providerId="AD" clId="Web-{CD9935C5-4C3F-4093-E595-5005E3117C35}" dt="2026-07-03T09:04:59.080" v="572" actId="14100"/>
        <pc:sldMkLst>
          <pc:docMk/>
          <pc:sldMk cId="2374950071" sldId="264"/>
        </pc:sldMkLst>
        <pc:spChg chg="mod">
          <ac:chgData name="Galina Bleidere (2244841)" userId="S::2244841@student.uwtsd.ac.uk::6046479c-f537-49ae-bfe9-740e05dec1d8" providerId="AD" clId="Web-{CD9935C5-4C3F-4093-E595-5005E3117C35}" dt="2026-07-03T09:04:59.080" v="572" actId="14100"/>
          <ac:spMkLst>
            <pc:docMk/>
            <pc:sldMk cId="2374950071" sldId="264"/>
            <ac:spMk id="14" creationId="{7FA4B02F-C7D5-0BB9-DB0D-120BBB613174}"/>
          </ac:spMkLst>
        </pc:spChg>
      </pc:sldChg>
      <pc:sldChg chg="ord">
        <pc:chgData name="Galina Bleidere (2244841)" userId="S::2244841@student.uwtsd.ac.uk::6046479c-f537-49ae-bfe9-740e05dec1d8" providerId="AD" clId="Web-{CD9935C5-4C3F-4093-E595-5005E3117C35}" dt="2026-07-03T16:19:01.792" v="928"/>
        <pc:sldMkLst>
          <pc:docMk/>
          <pc:sldMk cId="502891634" sldId="265"/>
        </pc:sldMkLst>
      </pc:sldChg>
      <pc:sldChg chg="addSp delSp modSp new">
        <pc:chgData name="Galina Bleidere (2244841)" userId="S::2244841@student.uwtsd.ac.uk::6046479c-f537-49ae-bfe9-740e05dec1d8" providerId="AD" clId="Web-{CD9935C5-4C3F-4093-E595-5005E3117C35}" dt="2026-07-03T12:17:25.805" v="922"/>
        <pc:sldMkLst>
          <pc:docMk/>
          <pc:sldMk cId="3194477322" sldId="266"/>
        </pc:sldMkLst>
        <pc:spChg chg="del mod">
          <ac:chgData name="Galina Bleidere (2244841)" userId="S::2244841@student.uwtsd.ac.uk::6046479c-f537-49ae-bfe9-740e05dec1d8" providerId="AD" clId="Web-{CD9935C5-4C3F-4093-E595-5005E3117C35}" dt="2026-07-03T12:17:12.727" v="920"/>
          <ac:spMkLst>
            <pc:docMk/>
            <pc:sldMk cId="3194477322" sldId="266"/>
            <ac:spMk id="2" creationId="{3C2C62E7-668E-8F59-E4FE-6406E9132101}"/>
          </ac:spMkLst>
        </pc:spChg>
        <pc:spChg chg="del mod">
          <ac:chgData name="Galina Bleidere (2244841)" userId="S::2244841@student.uwtsd.ac.uk::6046479c-f537-49ae-bfe9-740e05dec1d8" providerId="AD" clId="Web-{CD9935C5-4C3F-4093-E595-5005E3117C35}" dt="2026-07-03T12:17:03.133" v="916"/>
          <ac:spMkLst>
            <pc:docMk/>
            <pc:sldMk cId="3194477322" sldId="266"/>
            <ac:spMk id="3" creationId="{C6A0DD1B-9676-C3CE-71AE-6AB8E51BD2A4}"/>
          </ac:spMkLst>
        </pc:spChg>
        <pc:spChg chg="del mod">
          <ac:chgData name="Galina Bleidere (2244841)" userId="S::2244841@student.uwtsd.ac.uk::6046479c-f537-49ae-bfe9-740e05dec1d8" providerId="AD" clId="Web-{CD9935C5-4C3F-4093-E595-5005E3117C35}" dt="2026-07-03T12:17:07.508" v="918"/>
          <ac:spMkLst>
            <pc:docMk/>
            <pc:sldMk cId="3194477322" sldId="266"/>
            <ac:spMk id="4" creationId="{0942B181-D0A4-A1F1-FFBA-6ACF13BAC9E0}"/>
          </ac:spMkLst>
        </pc:spChg>
        <pc:spChg chg="add del">
          <ac:chgData name="Galina Bleidere (2244841)" userId="S::2244841@student.uwtsd.ac.uk::6046479c-f537-49ae-bfe9-740e05dec1d8" providerId="AD" clId="Web-{CD9935C5-4C3F-4093-E595-5005E3117C35}" dt="2026-07-03T12:17:25.805" v="922"/>
          <ac:spMkLst>
            <pc:docMk/>
            <pc:sldMk cId="3194477322" sldId="266"/>
            <ac:spMk id="8" creationId="{A6161042-E75C-3797-419D-1FF1BB88D557}"/>
          </ac:spMkLst>
        </pc:spChg>
      </pc:sldChg>
      <pc:sldChg chg="add">
        <pc:chgData name="Galina Bleidere (2244841)" userId="S::2244841@student.uwtsd.ac.uk::6046479c-f537-49ae-bfe9-740e05dec1d8" providerId="AD" clId="Web-{CD9935C5-4C3F-4093-E595-5005E3117C35}" dt="2026-07-03T12:18:37.588" v="923"/>
        <pc:sldMkLst>
          <pc:docMk/>
          <pc:sldMk cId="1358733670" sldId="267"/>
        </pc:sldMkLst>
      </pc:sldChg>
      <pc:sldChg chg="add ord">
        <pc:chgData name="Galina Bleidere (2244841)" userId="S::2244841@student.uwtsd.ac.uk::6046479c-f537-49ae-bfe9-740e05dec1d8" providerId="AD" clId="Web-{CD9935C5-4C3F-4093-E595-5005E3117C35}" dt="2026-07-03T12:19:16.996" v="925"/>
        <pc:sldMkLst>
          <pc:docMk/>
          <pc:sldMk cId="1368546723" sldId="268"/>
        </pc:sldMkLst>
      </pc:sldChg>
      <pc:sldChg chg="new">
        <pc:chgData name="Galina Bleidere (2244841)" userId="S::2244841@student.uwtsd.ac.uk::6046479c-f537-49ae-bfe9-740e05dec1d8" providerId="AD" clId="Web-{CD9935C5-4C3F-4093-E595-5005E3117C35}" dt="2026-07-03T12:20:27.091" v="926"/>
        <pc:sldMkLst>
          <pc:docMk/>
          <pc:sldMk cId="2307719475" sldId="269"/>
        </pc:sldMkLst>
      </pc:sldChg>
      <pc:sldChg chg="new">
        <pc:chgData name="Galina Bleidere (2244841)" userId="S::2244841@student.uwtsd.ac.uk::6046479c-f537-49ae-bfe9-740e05dec1d8" providerId="AD" clId="Web-{CD9935C5-4C3F-4093-E595-5005E3117C35}" dt="2026-07-03T12:25:57.115" v="927"/>
        <pc:sldMkLst>
          <pc:docMk/>
          <pc:sldMk cId="1038231745" sldId="270"/>
        </pc:sldMkLst>
      </pc:sldChg>
    </pc:docChg>
  </pc:docChgLst>
  <pc:docChgLst>
    <pc:chgData name="Galina Bleidere (2244841)" userId="S::2244841@student.uwtsd.ac.uk::6046479c-f537-49ae-bfe9-740e05dec1d8" providerId="AD" clId="Web-{8AA01BDC-DCFD-363E-938A-BC73390BDE70}"/>
    <pc:docChg chg="modSld">
      <pc:chgData name="Galina Bleidere (2244841)" userId="S::2244841@student.uwtsd.ac.uk::6046479c-f537-49ae-bfe9-740e05dec1d8" providerId="AD" clId="Web-{8AA01BDC-DCFD-363E-938A-BC73390BDE70}" dt="2026-07-02T16:08:03.479" v="12"/>
      <pc:docMkLst>
        <pc:docMk/>
      </pc:docMkLst>
      <pc:sldChg chg="modSp">
        <pc:chgData name="Galina Bleidere (2244841)" userId="S::2244841@student.uwtsd.ac.uk::6046479c-f537-49ae-bfe9-740e05dec1d8" providerId="AD" clId="Web-{8AA01BDC-DCFD-363E-938A-BC73390BDE70}" dt="2026-07-02T15:45:40.597" v="5" actId="20577"/>
        <pc:sldMkLst>
          <pc:docMk/>
          <pc:sldMk cId="3904733774" sldId="259"/>
        </pc:sldMkLst>
        <pc:spChg chg="mod">
          <ac:chgData name="Galina Bleidere (2244841)" userId="S::2244841@student.uwtsd.ac.uk::6046479c-f537-49ae-bfe9-740e05dec1d8" providerId="AD" clId="Web-{8AA01BDC-DCFD-363E-938A-BC73390BDE70}" dt="2026-07-02T15:45:40.597" v="5" actId="20577"/>
          <ac:spMkLst>
            <pc:docMk/>
            <pc:sldMk cId="3904733774" sldId="259"/>
            <ac:spMk id="2" creationId="{02C48443-C426-4C26-BC53-C15963D83A84}"/>
          </ac:spMkLst>
        </pc:spChg>
      </pc:sldChg>
      <pc:sldChg chg="modSp">
        <pc:chgData name="Galina Bleidere (2244841)" userId="S::2244841@student.uwtsd.ac.uk::6046479c-f537-49ae-bfe9-740e05dec1d8" providerId="AD" clId="Web-{8AA01BDC-DCFD-363E-938A-BC73390BDE70}" dt="2026-07-02T16:08:03.479" v="12"/>
        <pc:sldMkLst>
          <pc:docMk/>
          <pc:sldMk cId="1862501467" sldId="260"/>
        </pc:sldMkLst>
        <pc:graphicFrameChg chg="modGraphic">
          <ac:chgData name="Galina Bleidere (2244841)" userId="S::2244841@student.uwtsd.ac.uk::6046479c-f537-49ae-bfe9-740e05dec1d8" providerId="AD" clId="Web-{8AA01BDC-DCFD-363E-938A-BC73390BDE70}" dt="2026-07-02T16:08:03.479" v="12"/>
          <ac:graphicFrameMkLst>
            <pc:docMk/>
            <pc:sldMk cId="1862501467" sldId="260"/>
            <ac:graphicFrameMk id="7" creationId="{DAC81912-8D36-6146-B823-3370F150BF0F}"/>
          </ac:graphicFrameMkLst>
        </pc:graphicFrameChg>
      </pc:sldChg>
    </pc:docChg>
  </pc:docChgLst>
  <pc:docChgLst>
    <pc:chgData name="Galina Bleidere (2244841)" userId="S::2244841@student.uwtsd.ac.uk::6046479c-f537-49ae-bfe9-740e05dec1d8" providerId="AD" clId="Web-{C12FD980-0E7E-C7FD-898B-AC545DAC7093}"/>
    <pc:docChg chg="addSld modSld">
      <pc:chgData name="Galina Bleidere (2244841)" userId="S::2244841@student.uwtsd.ac.uk::6046479c-f537-49ae-bfe9-740e05dec1d8" providerId="AD" clId="Web-{C12FD980-0E7E-C7FD-898B-AC545DAC7093}" dt="2026-07-02T12:19:44.812" v="2107" actId="14100"/>
      <pc:docMkLst>
        <pc:docMk/>
      </pc:docMkLst>
      <pc:sldChg chg="modSp">
        <pc:chgData name="Galina Bleidere (2244841)" userId="S::2244841@student.uwtsd.ac.uk::6046479c-f537-49ae-bfe9-740e05dec1d8" providerId="AD" clId="Web-{C12FD980-0E7E-C7FD-898B-AC545DAC7093}" dt="2026-07-01T23:59:26.528" v="1507" actId="20577"/>
        <pc:sldMkLst>
          <pc:docMk/>
          <pc:sldMk cId="1336970682" sldId="258"/>
        </pc:sldMkLst>
        <pc:spChg chg="mod">
          <ac:chgData name="Galina Bleidere (2244841)" userId="S::2244841@student.uwtsd.ac.uk::6046479c-f537-49ae-bfe9-740e05dec1d8" providerId="AD" clId="Web-{C12FD980-0E7E-C7FD-898B-AC545DAC7093}" dt="2026-07-01T23:59:26.528" v="1507" actId="20577"/>
          <ac:spMkLst>
            <pc:docMk/>
            <pc:sldMk cId="1336970682" sldId="258"/>
            <ac:spMk id="3" creationId="{E6EEB51C-CFBC-8276-49E1-C7A6410E7DB8}"/>
          </ac:spMkLst>
        </pc:spChg>
      </pc:sldChg>
      <pc:sldChg chg="modSp">
        <pc:chgData name="Galina Bleidere (2244841)" userId="S::2244841@student.uwtsd.ac.uk::6046479c-f537-49ae-bfe9-740e05dec1d8" providerId="AD" clId="Web-{C12FD980-0E7E-C7FD-898B-AC545DAC7093}" dt="2026-07-02T12:19:06.779" v="2106" actId="20577"/>
        <pc:sldMkLst>
          <pc:docMk/>
          <pc:sldMk cId="1862501467" sldId="260"/>
        </pc:sldMkLst>
        <pc:spChg chg="mod">
          <ac:chgData name="Galina Bleidere (2244841)" userId="S::2244841@student.uwtsd.ac.uk::6046479c-f537-49ae-bfe9-740e05dec1d8" providerId="AD" clId="Web-{C12FD980-0E7E-C7FD-898B-AC545DAC7093}" dt="2026-07-02T12:19:06.779" v="2106" actId="20577"/>
          <ac:spMkLst>
            <pc:docMk/>
            <pc:sldMk cId="1862501467" sldId="260"/>
            <ac:spMk id="2" creationId="{8141A9DA-5F55-FA01-0637-EC3EB18AB73C}"/>
          </ac:spMkLst>
        </pc:spChg>
      </pc:sldChg>
      <pc:sldChg chg="addSp delSp modSp">
        <pc:chgData name="Galina Bleidere (2244841)" userId="S::2244841@student.uwtsd.ac.uk::6046479c-f537-49ae-bfe9-740e05dec1d8" providerId="AD" clId="Web-{C12FD980-0E7E-C7FD-898B-AC545DAC7093}" dt="2026-07-02T05:20:04.409" v="2000" actId="20577"/>
        <pc:sldMkLst>
          <pc:docMk/>
          <pc:sldMk cId="1322256742" sldId="261"/>
        </pc:sldMkLst>
        <pc:spChg chg="mod">
          <ac:chgData name="Galina Bleidere (2244841)" userId="S::2244841@student.uwtsd.ac.uk::6046479c-f537-49ae-bfe9-740e05dec1d8" providerId="AD" clId="Web-{C12FD980-0E7E-C7FD-898B-AC545DAC7093}" dt="2026-07-02T04:44:27.236" v="1557" actId="14100"/>
          <ac:spMkLst>
            <pc:docMk/>
            <pc:sldMk cId="1322256742" sldId="261"/>
            <ac:spMk id="2" creationId="{0E140D9C-D08C-0E55-B0B2-A2878845F847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20:04.409" v="2000" actId="20577"/>
          <ac:spMkLst>
            <pc:docMk/>
            <pc:sldMk cId="1322256742" sldId="261"/>
            <ac:spMk id="3" creationId="{46E1EB5A-04BD-9615-4F87-7769627AD720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18:57.047" v="1980" actId="20577"/>
          <ac:spMkLst>
            <pc:docMk/>
            <pc:sldMk cId="1322256742" sldId="261"/>
            <ac:spMk id="13" creationId="{25CCD15B-52B6-1F69-5E9E-7F1E7895FA3F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19:34.283" v="1989" actId="20577"/>
          <ac:spMkLst>
            <pc:docMk/>
            <pc:sldMk cId="1322256742" sldId="261"/>
            <ac:spMk id="14" creationId="{6A7AEA5F-1F1B-3685-F2B1-9953DA3A78B5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17:30.325" v="1977" actId="20577"/>
          <ac:spMkLst>
            <pc:docMk/>
            <pc:sldMk cId="1322256742" sldId="261"/>
            <ac:spMk id="15" creationId="{4CA1106D-9C32-1BFA-6078-8935E227F702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15:52.978" v="1896" actId="20577"/>
          <ac:spMkLst>
            <pc:docMk/>
            <pc:sldMk cId="1322256742" sldId="261"/>
            <ac:spMk id="16" creationId="{74BDBA07-8B2E-97FE-7FC4-1DBDEE65A455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19:15.532" v="1985" actId="20577"/>
          <ac:spMkLst>
            <pc:docMk/>
            <pc:sldMk cId="1322256742" sldId="261"/>
            <ac:spMk id="18" creationId="{5B883584-612A-FDAF-B0D1-F4D24152767C}"/>
          </ac:spMkLst>
        </pc:spChg>
        <pc:picChg chg="add mod ord modCrop">
          <ac:chgData name="Galina Bleidere (2244841)" userId="S::2244841@student.uwtsd.ac.uk::6046479c-f537-49ae-bfe9-740e05dec1d8" providerId="AD" clId="Web-{C12FD980-0E7E-C7FD-898B-AC545DAC7093}" dt="2026-07-02T04:44:36.283" v="1560" actId="1076"/>
          <ac:picMkLst>
            <pc:docMk/>
            <pc:sldMk cId="1322256742" sldId="261"/>
            <ac:picMk id="8" creationId="{5DBF7442-324E-C625-5658-395B4495AA92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4:44:30.783" v="1558" actId="1076"/>
          <ac:picMkLst>
            <pc:docMk/>
            <pc:sldMk cId="1322256742" sldId="261"/>
            <ac:picMk id="9" creationId="{FBEBB9C3-1FFB-87E9-EB7A-5A3FD8D44EEC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4:44:33.611" v="1559" actId="1076"/>
          <ac:picMkLst>
            <pc:docMk/>
            <pc:sldMk cId="1322256742" sldId="261"/>
            <ac:picMk id="10" creationId="{AED56E36-5A75-101F-0910-5B9536818B89}"/>
          </ac:picMkLst>
        </pc:picChg>
        <pc:picChg chg="add mod modCrop">
          <ac:chgData name="Galina Bleidere (2244841)" userId="S::2244841@student.uwtsd.ac.uk::6046479c-f537-49ae-bfe9-740e05dec1d8" providerId="AD" clId="Web-{C12FD980-0E7E-C7FD-898B-AC545DAC7093}" dt="2026-07-02T04:45:08.800" v="1564" actId="1076"/>
          <ac:picMkLst>
            <pc:docMk/>
            <pc:sldMk cId="1322256742" sldId="261"/>
            <ac:picMk id="11" creationId="{FC075B75-2066-7C6C-7F3F-A013B34C87F1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4:45:11.910" v="1565" actId="1076"/>
          <ac:picMkLst>
            <pc:docMk/>
            <pc:sldMk cId="1322256742" sldId="261"/>
            <ac:picMk id="12" creationId="{343AEE28-FCFF-6239-0471-BF692913CFA2}"/>
          </ac:picMkLst>
        </pc:picChg>
      </pc:sldChg>
      <pc:sldChg chg="addSp delSp modSp">
        <pc:chgData name="Galina Bleidere (2244841)" userId="S::2244841@student.uwtsd.ac.uk::6046479c-f537-49ae-bfe9-740e05dec1d8" providerId="AD" clId="Web-{C12FD980-0E7E-C7FD-898B-AC545DAC7093}" dt="2026-07-02T12:19:44.812" v="2107" actId="14100"/>
        <pc:sldMkLst>
          <pc:docMk/>
          <pc:sldMk cId="1583867033" sldId="263"/>
        </pc:sldMkLst>
        <pc:spChg chg="mod">
          <ac:chgData name="Galina Bleidere (2244841)" userId="S::2244841@student.uwtsd.ac.uk::6046479c-f537-49ae-bfe9-740e05dec1d8" providerId="AD" clId="Web-{C12FD980-0E7E-C7FD-898B-AC545DAC7093}" dt="2026-07-02T12:19:44.812" v="2107" actId="14100"/>
          <ac:spMkLst>
            <pc:docMk/>
            <pc:sldMk cId="1583867033" sldId="263"/>
            <ac:spMk id="2" creationId="{ABCB9FDC-BCA7-818A-C02C-79E9DDD03C2B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0:02:23.223" v="1542" actId="14100"/>
          <ac:spMkLst>
            <pc:docMk/>
            <pc:sldMk cId="1583867033" sldId="263"/>
            <ac:spMk id="11" creationId="{7323C411-8B49-9642-6078-E7FEE9BC8D6E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0:02:18.160" v="1541" actId="14100"/>
          <ac:spMkLst>
            <pc:docMk/>
            <pc:sldMk cId="1583867033" sldId="263"/>
            <ac:spMk id="12" creationId="{5E2D18F2-449A-9DE9-3B59-7EBC13F473E2}"/>
          </ac:spMkLst>
        </pc:spChg>
        <pc:graphicFrameChg chg="add mod ord modGraphic">
          <ac:chgData name="Galina Bleidere (2244841)" userId="S::2244841@student.uwtsd.ac.uk::6046479c-f537-49ae-bfe9-740e05dec1d8" providerId="AD" clId="Web-{C12FD980-0E7E-C7FD-898B-AC545DAC7093}" dt="2026-07-02T05:45:36.174" v="2105"/>
          <ac:graphicFrameMkLst>
            <pc:docMk/>
            <pc:sldMk cId="1583867033" sldId="263"/>
            <ac:graphicFrameMk id="7" creationId="{EBAA524C-8512-3AC6-49DA-8D2FCDBB66B2}"/>
          </ac:graphicFrameMkLst>
        </pc:graphicFrameChg>
        <pc:picChg chg="add mod">
          <ac:chgData name="Galina Bleidere (2244841)" userId="S::2244841@student.uwtsd.ac.uk::6046479c-f537-49ae-bfe9-740e05dec1d8" providerId="AD" clId="Web-{C12FD980-0E7E-C7FD-898B-AC545DAC7093}" dt="2026-07-02T00:01:22.642" v="1519" actId="14100"/>
          <ac:picMkLst>
            <pc:docMk/>
            <pc:sldMk cId="1583867033" sldId="263"/>
            <ac:picMk id="8" creationId="{EDA6955D-5746-90FE-63D6-33D5070C7EC6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0:01:08.970" v="1516" actId="14100"/>
          <ac:picMkLst>
            <pc:docMk/>
            <pc:sldMk cId="1583867033" sldId="263"/>
            <ac:picMk id="9" creationId="{3A9F163F-947E-182F-AEEF-05F0EF540EB1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0:00:53.735" v="1514" actId="14100"/>
          <ac:picMkLst>
            <pc:docMk/>
            <pc:sldMk cId="1583867033" sldId="263"/>
            <ac:picMk id="10" creationId="{6F2A99A5-0455-FAC5-CBB9-F8949E811E2B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4:31:25.348" v="1553" actId="14100"/>
          <ac:picMkLst>
            <pc:docMk/>
            <pc:sldMk cId="1583867033" sldId="263"/>
            <ac:picMk id="14" creationId="{9E6D426E-1651-D407-6C83-6D80535858CC}"/>
          </ac:picMkLst>
        </pc:picChg>
      </pc:sldChg>
      <pc:sldChg chg="addSp delSp modSp new">
        <pc:chgData name="Galina Bleidere (2244841)" userId="S::2244841@student.uwtsd.ac.uk::6046479c-f537-49ae-bfe9-740e05dec1d8" providerId="AD" clId="Web-{C12FD980-0E7E-C7FD-898B-AC545DAC7093}" dt="2026-07-02T05:43:08.590" v="2103" actId="20577"/>
        <pc:sldMkLst>
          <pc:docMk/>
          <pc:sldMk cId="502891634" sldId="265"/>
        </pc:sldMkLst>
        <pc:spChg chg="mod">
          <ac:chgData name="Galina Bleidere (2244841)" userId="S::2244841@student.uwtsd.ac.uk::6046479c-f537-49ae-bfe9-740e05dec1d8" providerId="AD" clId="Web-{C12FD980-0E7E-C7FD-898B-AC545DAC7093}" dt="2026-07-01T22:31:42.999" v="575" actId="20577"/>
          <ac:spMkLst>
            <pc:docMk/>
            <pc:sldMk cId="502891634" sldId="265"/>
            <ac:spMk id="2" creationId="{E7ED3E93-8A3C-890B-0119-A1D511C35F06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43:08.590" v="2103" actId="20577"/>
          <ac:spMkLst>
            <pc:docMk/>
            <pc:sldMk cId="502891634" sldId="265"/>
            <ac:spMk id="7" creationId="{C3CBD3E2-7434-0403-41BE-F4107B0A9C46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1T22:30:47.138" v="558" actId="1076"/>
          <ac:spMkLst>
            <pc:docMk/>
            <pc:sldMk cId="502891634" sldId="265"/>
            <ac:spMk id="9" creationId="{4F2092A9-4F60-A3A3-0417-92724EAB5108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39:48.254" v="2076" actId="20577"/>
          <ac:spMkLst>
            <pc:docMk/>
            <pc:sldMk cId="502891634" sldId="265"/>
            <ac:spMk id="12" creationId="{359F6B21-0F3D-6A6D-CC90-60E5ED603BAA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40:01.521" v="2079" actId="14100"/>
          <ac:spMkLst>
            <pc:docMk/>
            <pc:sldMk cId="502891634" sldId="265"/>
            <ac:spMk id="13" creationId="{CE742F01-41B0-A2DD-7390-C16926109C80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40:24.865" v="2084" actId="14100"/>
          <ac:spMkLst>
            <pc:docMk/>
            <pc:sldMk cId="502891634" sldId="265"/>
            <ac:spMk id="14" creationId="{7F37C783-0FE7-ED27-AA34-0B75CD078535}"/>
          </ac:spMkLst>
        </pc:spChg>
        <pc:spChg chg="add del">
          <ac:chgData name="Galina Bleidere (2244841)" userId="S::2244841@student.uwtsd.ac.uk::6046479c-f537-49ae-bfe9-740e05dec1d8" providerId="AD" clId="Web-{C12FD980-0E7E-C7FD-898B-AC545DAC7093}" dt="2026-07-01T22:58:40.322" v="602"/>
          <ac:spMkLst>
            <pc:docMk/>
            <pc:sldMk cId="502891634" sldId="265"/>
            <ac:spMk id="19" creationId="{C5B8B7D3-13EC-C1AD-30D2-CB84246D681F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40:42.553" v="2086" actId="14100"/>
          <ac:spMkLst>
            <pc:docMk/>
            <pc:sldMk cId="502891634" sldId="265"/>
            <ac:spMk id="20" creationId="{09626BF3-1515-877F-9A21-87D7C350E85A}"/>
          </ac:spMkLst>
        </pc:spChg>
        <pc:spChg chg="add mod">
          <ac:chgData name="Galina Bleidere (2244841)" userId="S::2244841@student.uwtsd.ac.uk::6046479c-f537-49ae-bfe9-740e05dec1d8" providerId="AD" clId="Web-{C12FD980-0E7E-C7FD-898B-AC545DAC7093}" dt="2026-07-02T05:42:29.432" v="2093" actId="20577"/>
          <ac:spMkLst>
            <pc:docMk/>
            <pc:sldMk cId="502891634" sldId="265"/>
            <ac:spMk id="25" creationId="{89C32170-DEC4-161F-8028-85B1DFC43B38}"/>
          </ac:spMkLst>
        </pc:spChg>
        <pc:picChg chg="add mod">
          <ac:chgData name="Galina Bleidere (2244841)" userId="S::2244841@student.uwtsd.ac.uk::6046479c-f537-49ae-bfe9-740e05dec1d8" providerId="AD" clId="Web-{C12FD980-0E7E-C7FD-898B-AC545DAC7093}" dt="2026-07-02T05:40:30.740" v="2085" actId="1076"/>
          <ac:picMkLst>
            <pc:docMk/>
            <pc:sldMk cId="502891634" sldId="265"/>
            <ac:picMk id="3" creationId="{CD06ACB8-27D9-84A9-095A-2083276654E3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5:40:59.257" v="2089" actId="1076"/>
          <ac:picMkLst>
            <pc:docMk/>
            <pc:sldMk cId="502891634" sldId="265"/>
            <ac:picMk id="8" creationId="{DE2E9637-76EC-00D3-0948-5AF53F3C43F1}"/>
          </ac:picMkLst>
        </pc:picChg>
        <pc:picChg chg="add mod ord modCrop">
          <ac:chgData name="Galina Bleidere (2244841)" userId="S::2244841@student.uwtsd.ac.uk::6046479c-f537-49ae-bfe9-740e05dec1d8" providerId="AD" clId="Web-{C12FD980-0E7E-C7FD-898B-AC545DAC7093}" dt="2026-07-02T04:34:40.308" v="1554" actId="14100"/>
          <ac:picMkLst>
            <pc:docMk/>
            <pc:sldMk cId="502891634" sldId="265"/>
            <ac:picMk id="10" creationId="{125A820A-51E0-172C-F7CF-93FC5370F9B3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5:41:05.570" v="2091" actId="1076"/>
          <ac:picMkLst>
            <pc:docMk/>
            <pc:sldMk cId="502891634" sldId="265"/>
            <ac:picMk id="11" creationId="{CC30ACC3-E027-89DF-65BC-DD956102BDCA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5:40:05.114" v="2080" actId="1076"/>
          <ac:picMkLst>
            <pc:docMk/>
            <pc:sldMk cId="502891634" sldId="265"/>
            <ac:picMk id="21" creationId="{E1CC56C3-8D12-ACF9-7DAD-FFB937729543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5:41:01.960" v="2090" actId="1076"/>
          <ac:picMkLst>
            <pc:docMk/>
            <pc:sldMk cId="502891634" sldId="265"/>
            <ac:picMk id="23" creationId="{20D19C09-4647-444C-1D3C-170AACCCFAAD}"/>
          </ac:picMkLst>
        </pc:picChg>
        <pc:picChg chg="add mod">
          <ac:chgData name="Galina Bleidere (2244841)" userId="S::2244841@student.uwtsd.ac.uk::6046479c-f537-49ae-bfe9-740e05dec1d8" providerId="AD" clId="Web-{C12FD980-0E7E-C7FD-898B-AC545DAC7093}" dt="2026-07-02T04:51:57.315" v="1662" actId="14100"/>
          <ac:picMkLst>
            <pc:docMk/>
            <pc:sldMk cId="502891634" sldId="265"/>
            <ac:picMk id="26" creationId="{17B0A3BA-0BCA-76D7-9ABA-5710C37BC31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90CA9C-9E8D-4203-BCF3-BF2662983D59}" type="doc">
      <dgm:prSet loTypeId="urn:microsoft.com/office/officeart/2005/8/layout/chevron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F8EA3A-E4FB-4DF2-BC80-776912431819}">
      <dgm:prSet phldrT="[Text]" phldr="0"/>
      <dgm:spPr>
        <a:solidFill>
          <a:srgbClr val="F72A8D"/>
        </a:solidFill>
      </dgm:spPr>
      <dgm:t>
        <a:bodyPr/>
        <a:lstStyle/>
        <a:p>
          <a:r>
            <a:rPr lang="en-GB"/>
            <a:t>.</a:t>
          </a:r>
        </a:p>
      </dgm:t>
    </dgm:pt>
    <dgm:pt modelId="{BC3880C7-4E23-4A3C-91FC-AB31C328CF08}" type="parTrans" cxnId="{7256658F-EAA6-4087-8314-59EEEC91A025}">
      <dgm:prSet/>
      <dgm:spPr/>
      <dgm:t>
        <a:bodyPr/>
        <a:lstStyle/>
        <a:p>
          <a:endParaRPr lang="en-GB"/>
        </a:p>
      </dgm:t>
    </dgm:pt>
    <dgm:pt modelId="{C61BDFB0-73EF-402B-AF51-4B92E253B1BC}" type="sibTrans" cxnId="{7256658F-EAA6-4087-8314-59EEEC91A025}">
      <dgm:prSet/>
      <dgm:spPr/>
      <dgm:t>
        <a:bodyPr/>
        <a:lstStyle/>
        <a:p>
          <a:endParaRPr lang="en-GB"/>
        </a:p>
      </dgm:t>
    </dgm:pt>
    <dgm:pt modelId="{68B99BC8-8111-4793-949D-DCB6ED5EDEBA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Breast cancer screening is an effective health promotion intervention.</a:t>
          </a:r>
        </a:p>
      </dgm:t>
    </dgm:pt>
    <dgm:pt modelId="{5E4EF864-8706-4961-B281-19C21BC0E5F2}" type="parTrans" cxnId="{C40FBE28-46D9-4222-834D-287D604A39D5}">
      <dgm:prSet/>
      <dgm:spPr/>
      <dgm:t>
        <a:bodyPr/>
        <a:lstStyle/>
        <a:p>
          <a:endParaRPr lang="en-GB"/>
        </a:p>
      </dgm:t>
    </dgm:pt>
    <dgm:pt modelId="{D69F0A4E-2B59-482A-A62C-BDAE496DE338}" type="sibTrans" cxnId="{C40FBE28-46D9-4222-834D-287D604A39D5}">
      <dgm:prSet/>
      <dgm:spPr/>
      <dgm:t>
        <a:bodyPr/>
        <a:lstStyle/>
        <a:p>
          <a:endParaRPr lang="en-GB"/>
        </a:p>
      </dgm:t>
    </dgm:pt>
    <dgm:pt modelId="{A6E20A53-61E9-4510-B3EF-9FD7F703F1DE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Physiological benefits include early detection and improved survival.</a:t>
          </a:r>
        </a:p>
      </dgm:t>
    </dgm:pt>
    <dgm:pt modelId="{3440E822-386C-4E41-A571-6ACA208CB6C0}" type="parTrans" cxnId="{44D8A606-99AB-4B5B-8596-073B4B5C3683}">
      <dgm:prSet/>
      <dgm:spPr/>
      <dgm:t>
        <a:bodyPr/>
        <a:lstStyle/>
        <a:p>
          <a:endParaRPr lang="en-GB"/>
        </a:p>
      </dgm:t>
    </dgm:pt>
    <dgm:pt modelId="{7E8A990B-AC2C-44C8-BB71-AF53B890BF35}" type="sibTrans" cxnId="{44D8A606-99AB-4B5B-8596-073B4B5C3683}">
      <dgm:prSet/>
      <dgm:spPr/>
      <dgm:t>
        <a:bodyPr/>
        <a:lstStyle/>
        <a:p>
          <a:endParaRPr lang="en-GB"/>
        </a:p>
      </dgm:t>
    </dgm:pt>
    <dgm:pt modelId="{B424BE04-4FCD-40AF-ADC3-E206BE0CFD18}">
      <dgm:prSet phldrT="[Text]" phldr="0"/>
      <dgm:spPr>
        <a:solidFill>
          <a:srgbClr val="F72A8D"/>
        </a:solidFill>
      </dgm:spPr>
      <dgm:t>
        <a:bodyPr/>
        <a:lstStyle/>
        <a:p>
          <a:r>
            <a:rPr lang="en-GB"/>
            <a:t>.</a:t>
          </a:r>
        </a:p>
      </dgm:t>
    </dgm:pt>
    <dgm:pt modelId="{6C7DCBF6-21D8-47D9-A613-B37F05990C0B}" type="parTrans" cxnId="{7CC48D0C-DE01-4EE9-9D8B-46C2DE4B197B}">
      <dgm:prSet/>
      <dgm:spPr/>
      <dgm:t>
        <a:bodyPr/>
        <a:lstStyle/>
        <a:p>
          <a:endParaRPr lang="en-GB"/>
        </a:p>
      </dgm:t>
    </dgm:pt>
    <dgm:pt modelId="{3EC36EEC-46FC-4D44-BE25-D0A0A6C4D024}" type="sibTrans" cxnId="{7CC48D0C-DE01-4EE9-9D8B-46C2DE4B197B}">
      <dgm:prSet/>
      <dgm:spPr/>
      <dgm:t>
        <a:bodyPr/>
        <a:lstStyle/>
        <a:p>
          <a:endParaRPr lang="en-GB"/>
        </a:p>
      </dgm:t>
    </dgm:pt>
    <dgm:pt modelId="{AAB7541D-37E3-4CF0-90A8-1596F4160397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Sociological benefits include reduced inequalities and improved community well-being.</a:t>
          </a:r>
        </a:p>
      </dgm:t>
    </dgm:pt>
    <dgm:pt modelId="{C713536C-0178-4B3E-9C8D-C694F4D4ED88}" type="parTrans" cxnId="{B80BE7FF-2195-48EA-B543-B98578ACBFD7}">
      <dgm:prSet/>
      <dgm:spPr/>
      <dgm:t>
        <a:bodyPr/>
        <a:lstStyle/>
        <a:p>
          <a:endParaRPr lang="en-GB"/>
        </a:p>
      </dgm:t>
    </dgm:pt>
    <dgm:pt modelId="{CC7F77F2-847F-4BD3-A885-7DF2EFA10234}" type="sibTrans" cxnId="{B80BE7FF-2195-48EA-B543-B98578ACBFD7}">
      <dgm:prSet/>
      <dgm:spPr/>
      <dgm:t>
        <a:bodyPr/>
        <a:lstStyle/>
        <a:p>
          <a:endParaRPr lang="en-GB"/>
        </a:p>
      </dgm:t>
    </dgm:pt>
    <dgm:pt modelId="{BFD9F458-B5D6-4636-94D9-AFE281E0831A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Psychological benefits include reassurance and empowerment.</a:t>
          </a:r>
        </a:p>
      </dgm:t>
    </dgm:pt>
    <dgm:pt modelId="{FDB9AD98-F983-4D03-AD3F-E2C9CEA7281E}" type="parTrans" cxnId="{0F8E882F-9894-409C-8B32-C7C36577FCB9}">
      <dgm:prSet/>
      <dgm:spPr/>
      <dgm:t>
        <a:bodyPr/>
        <a:lstStyle/>
        <a:p>
          <a:endParaRPr lang="en-GB"/>
        </a:p>
      </dgm:t>
    </dgm:pt>
    <dgm:pt modelId="{BFB482BD-477B-435B-A98B-1BE94132DAAA}" type="sibTrans" cxnId="{0F8E882F-9894-409C-8B32-C7C36577FCB9}">
      <dgm:prSet/>
      <dgm:spPr/>
      <dgm:t>
        <a:bodyPr/>
        <a:lstStyle/>
        <a:p>
          <a:endParaRPr lang="en-GB"/>
        </a:p>
      </dgm:t>
    </dgm:pt>
    <dgm:pt modelId="{671CE62E-70E1-4ACD-8C68-3FC523F6D5A5}">
      <dgm:prSet phldrT="[Text]" phldr="0"/>
      <dgm:spPr>
        <a:solidFill>
          <a:srgbClr val="F72A8D"/>
        </a:solidFill>
      </dgm:spPr>
      <dgm:t>
        <a:bodyPr/>
        <a:lstStyle/>
        <a:p>
          <a:r>
            <a:rPr lang="en-GB"/>
            <a:t>.</a:t>
          </a:r>
        </a:p>
      </dgm:t>
    </dgm:pt>
    <dgm:pt modelId="{C39DE1D1-92D2-46AA-A373-89769CA77630}" type="parTrans" cxnId="{0865D4C7-9DD4-44E4-AF82-FD6F6EFE5A9C}">
      <dgm:prSet/>
      <dgm:spPr/>
      <dgm:t>
        <a:bodyPr/>
        <a:lstStyle/>
        <a:p>
          <a:endParaRPr lang="en-GB"/>
        </a:p>
      </dgm:t>
    </dgm:pt>
    <dgm:pt modelId="{10D292B9-9CC0-496E-A88F-E756AB81F880}" type="sibTrans" cxnId="{0865D4C7-9DD4-44E4-AF82-FD6F6EFE5A9C}">
      <dgm:prSet/>
      <dgm:spPr/>
      <dgm:t>
        <a:bodyPr/>
        <a:lstStyle/>
        <a:p>
          <a:endParaRPr lang="en-GB"/>
        </a:p>
      </dgm:t>
    </dgm:pt>
    <dgm:pt modelId="{825C756B-4A96-4E15-B57C-A2283191F542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Behavioural theories help explain barriers to screening uptake.</a:t>
          </a:r>
        </a:p>
      </dgm:t>
    </dgm:pt>
    <dgm:pt modelId="{E3153150-0027-4DAC-8E20-DC07906F4939}" type="parTrans" cxnId="{6F009219-E3FD-412B-8CE6-D239C9BD68D0}">
      <dgm:prSet/>
      <dgm:spPr/>
      <dgm:t>
        <a:bodyPr/>
        <a:lstStyle/>
        <a:p>
          <a:endParaRPr lang="en-GB"/>
        </a:p>
      </dgm:t>
    </dgm:pt>
    <dgm:pt modelId="{0318964E-5C4B-4269-BC8F-9BE0B52C1E15}" type="sibTrans" cxnId="{6F009219-E3FD-412B-8CE6-D239C9BD68D0}">
      <dgm:prSet/>
      <dgm:spPr/>
      <dgm:t>
        <a:bodyPr/>
        <a:lstStyle/>
        <a:p>
          <a:endParaRPr lang="en-GB"/>
        </a:p>
      </dgm:t>
    </dgm:pt>
    <dgm:pt modelId="{85E3BFC8-084E-4E80-AEFF-20B1E91BE671}">
      <dgm:prSet phldrT="[Text]" phldr="0"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Targeted interventions can improve participation among underserved groups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A4870189-916C-4DE0-BBDC-18AD41B4076E}" type="parTrans" cxnId="{D38C92F5-D310-4713-A3B9-780CA353FA22}">
      <dgm:prSet/>
      <dgm:spPr/>
      <dgm:t>
        <a:bodyPr/>
        <a:lstStyle/>
        <a:p>
          <a:endParaRPr lang="en-GB"/>
        </a:p>
      </dgm:t>
    </dgm:pt>
    <dgm:pt modelId="{4709D1C6-17A1-49BF-98BD-FA1562F56FB5}" type="sibTrans" cxnId="{D38C92F5-D310-4713-A3B9-780CA353FA22}">
      <dgm:prSet/>
      <dgm:spPr/>
      <dgm:t>
        <a:bodyPr/>
        <a:lstStyle/>
        <a:p>
          <a:endParaRPr lang="en-GB"/>
        </a:p>
      </dgm:t>
    </dgm:pt>
    <dgm:pt modelId="{D935175D-CB7C-4074-A123-58843990E1FB}" type="pres">
      <dgm:prSet presAssocID="{1790CA9C-9E8D-4203-BCF3-BF2662983D59}" presName="linearFlow" presStyleCnt="0">
        <dgm:presLayoutVars>
          <dgm:dir/>
          <dgm:animLvl val="lvl"/>
          <dgm:resizeHandles val="exact"/>
        </dgm:presLayoutVars>
      </dgm:prSet>
      <dgm:spPr/>
    </dgm:pt>
    <dgm:pt modelId="{73F5D89C-1F4C-4C4B-BC9E-EFB44C2C3237}" type="pres">
      <dgm:prSet presAssocID="{FAF8EA3A-E4FB-4DF2-BC80-776912431819}" presName="composite" presStyleCnt="0"/>
      <dgm:spPr/>
    </dgm:pt>
    <dgm:pt modelId="{0AA8B3D9-9FD0-4328-97B6-7428157F2D14}" type="pres">
      <dgm:prSet presAssocID="{FAF8EA3A-E4FB-4DF2-BC80-77691243181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1068132-B902-4AD0-AA8E-7E373BDA593A}" type="pres">
      <dgm:prSet presAssocID="{FAF8EA3A-E4FB-4DF2-BC80-776912431819}" presName="descendantText" presStyleLbl="alignAcc1" presStyleIdx="0" presStyleCnt="3">
        <dgm:presLayoutVars>
          <dgm:bulletEnabled val="1"/>
        </dgm:presLayoutVars>
      </dgm:prSet>
      <dgm:spPr/>
    </dgm:pt>
    <dgm:pt modelId="{7DD4E94E-6C6E-4890-AB58-54F7A32C1991}" type="pres">
      <dgm:prSet presAssocID="{C61BDFB0-73EF-402B-AF51-4B92E253B1BC}" presName="sp" presStyleCnt="0"/>
      <dgm:spPr/>
    </dgm:pt>
    <dgm:pt modelId="{C6BDA639-E276-407E-8943-A511B7ECBC86}" type="pres">
      <dgm:prSet presAssocID="{B424BE04-4FCD-40AF-ADC3-E206BE0CFD18}" presName="composite" presStyleCnt="0"/>
      <dgm:spPr/>
    </dgm:pt>
    <dgm:pt modelId="{25C089C5-13C0-441A-8503-EA9AE0722366}" type="pres">
      <dgm:prSet presAssocID="{B424BE04-4FCD-40AF-ADC3-E206BE0CFD18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530D7610-669B-4DAC-88CD-57AAF2A937DB}" type="pres">
      <dgm:prSet presAssocID="{B424BE04-4FCD-40AF-ADC3-E206BE0CFD18}" presName="descendantText" presStyleLbl="alignAcc1" presStyleIdx="1" presStyleCnt="3">
        <dgm:presLayoutVars>
          <dgm:bulletEnabled val="1"/>
        </dgm:presLayoutVars>
      </dgm:prSet>
      <dgm:spPr/>
    </dgm:pt>
    <dgm:pt modelId="{4DD1191A-8A38-4F69-B2AA-9608C8992756}" type="pres">
      <dgm:prSet presAssocID="{3EC36EEC-46FC-4D44-BE25-D0A0A6C4D024}" presName="sp" presStyleCnt="0"/>
      <dgm:spPr/>
    </dgm:pt>
    <dgm:pt modelId="{FF65B280-5136-40CB-8570-1527126A2821}" type="pres">
      <dgm:prSet presAssocID="{671CE62E-70E1-4ACD-8C68-3FC523F6D5A5}" presName="composite" presStyleCnt="0"/>
      <dgm:spPr/>
    </dgm:pt>
    <dgm:pt modelId="{B5C304D2-66BB-478E-980D-C8354ABC8A1C}" type="pres">
      <dgm:prSet presAssocID="{671CE62E-70E1-4ACD-8C68-3FC523F6D5A5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D9122E81-C175-45DB-83F6-98291839A972}" type="pres">
      <dgm:prSet presAssocID="{671CE62E-70E1-4ACD-8C68-3FC523F6D5A5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8547705-BA38-429D-8814-CED1376F3684}" type="presOf" srcId="{671CE62E-70E1-4ACD-8C68-3FC523F6D5A5}" destId="{B5C304D2-66BB-478E-980D-C8354ABC8A1C}" srcOrd="0" destOrd="0" presId="urn:microsoft.com/office/officeart/2005/8/layout/chevron2"/>
    <dgm:cxn modelId="{44D8A606-99AB-4B5B-8596-073B4B5C3683}" srcId="{FAF8EA3A-E4FB-4DF2-BC80-776912431819}" destId="{A6E20A53-61E9-4510-B3EF-9FD7F703F1DE}" srcOrd="1" destOrd="0" parTransId="{3440E822-386C-4E41-A571-6ACA208CB6C0}" sibTransId="{7E8A990B-AC2C-44C8-BB71-AF53B890BF35}"/>
    <dgm:cxn modelId="{7CC48D0C-DE01-4EE9-9D8B-46C2DE4B197B}" srcId="{1790CA9C-9E8D-4203-BCF3-BF2662983D59}" destId="{B424BE04-4FCD-40AF-ADC3-E206BE0CFD18}" srcOrd="1" destOrd="0" parTransId="{6C7DCBF6-21D8-47D9-A613-B37F05990C0B}" sibTransId="{3EC36EEC-46FC-4D44-BE25-D0A0A6C4D024}"/>
    <dgm:cxn modelId="{762EA216-74EF-4F01-BC59-97E2BC2CC4AA}" type="presOf" srcId="{FAF8EA3A-E4FB-4DF2-BC80-776912431819}" destId="{0AA8B3D9-9FD0-4328-97B6-7428157F2D14}" srcOrd="0" destOrd="0" presId="urn:microsoft.com/office/officeart/2005/8/layout/chevron2"/>
    <dgm:cxn modelId="{6F009219-E3FD-412B-8CE6-D239C9BD68D0}" srcId="{671CE62E-70E1-4ACD-8C68-3FC523F6D5A5}" destId="{825C756B-4A96-4E15-B57C-A2283191F542}" srcOrd="0" destOrd="0" parTransId="{E3153150-0027-4DAC-8E20-DC07906F4939}" sibTransId="{0318964E-5C4B-4269-BC8F-9BE0B52C1E15}"/>
    <dgm:cxn modelId="{C40FBE28-46D9-4222-834D-287D604A39D5}" srcId="{FAF8EA3A-E4FB-4DF2-BC80-776912431819}" destId="{68B99BC8-8111-4793-949D-DCB6ED5EDEBA}" srcOrd="0" destOrd="0" parTransId="{5E4EF864-8706-4961-B281-19C21BC0E5F2}" sibTransId="{D69F0A4E-2B59-482A-A62C-BDAE496DE338}"/>
    <dgm:cxn modelId="{0F8E882F-9894-409C-8B32-C7C36577FCB9}" srcId="{B424BE04-4FCD-40AF-ADC3-E206BE0CFD18}" destId="{BFD9F458-B5D6-4636-94D9-AFE281E0831A}" srcOrd="1" destOrd="0" parTransId="{FDB9AD98-F983-4D03-AD3F-E2C9CEA7281E}" sibTransId="{BFB482BD-477B-435B-A98B-1BE94132DAAA}"/>
    <dgm:cxn modelId="{B6874F41-55F0-440A-8CBE-3047D3042717}" type="presOf" srcId="{825C756B-4A96-4E15-B57C-A2283191F542}" destId="{D9122E81-C175-45DB-83F6-98291839A972}" srcOrd="0" destOrd="0" presId="urn:microsoft.com/office/officeart/2005/8/layout/chevron2"/>
    <dgm:cxn modelId="{46249C64-DBC3-4438-A281-0A609CE9CB26}" type="presOf" srcId="{AAB7541D-37E3-4CF0-90A8-1596F4160397}" destId="{530D7610-669B-4DAC-88CD-57AAF2A937DB}" srcOrd="0" destOrd="0" presId="urn:microsoft.com/office/officeart/2005/8/layout/chevron2"/>
    <dgm:cxn modelId="{D2342759-56A2-4E39-8CA9-6D677E00041A}" type="presOf" srcId="{B424BE04-4FCD-40AF-ADC3-E206BE0CFD18}" destId="{25C089C5-13C0-441A-8503-EA9AE0722366}" srcOrd="0" destOrd="0" presId="urn:microsoft.com/office/officeart/2005/8/layout/chevron2"/>
    <dgm:cxn modelId="{F8304285-BCEC-4428-9821-720C112F11CD}" type="presOf" srcId="{1790CA9C-9E8D-4203-BCF3-BF2662983D59}" destId="{D935175D-CB7C-4074-A123-58843990E1FB}" srcOrd="0" destOrd="0" presId="urn:microsoft.com/office/officeart/2005/8/layout/chevron2"/>
    <dgm:cxn modelId="{7256658F-EAA6-4087-8314-59EEEC91A025}" srcId="{1790CA9C-9E8D-4203-BCF3-BF2662983D59}" destId="{FAF8EA3A-E4FB-4DF2-BC80-776912431819}" srcOrd="0" destOrd="0" parTransId="{BC3880C7-4E23-4A3C-91FC-AB31C328CF08}" sibTransId="{C61BDFB0-73EF-402B-AF51-4B92E253B1BC}"/>
    <dgm:cxn modelId="{0A27DA95-2166-48CE-A92E-DB36ADF75949}" type="presOf" srcId="{68B99BC8-8111-4793-949D-DCB6ED5EDEBA}" destId="{41068132-B902-4AD0-AA8E-7E373BDA593A}" srcOrd="0" destOrd="0" presId="urn:microsoft.com/office/officeart/2005/8/layout/chevron2"/>
    <dgm:cxn modelId="{80433C97-5938-46F7-A3F8-0341EA56E758}" type="presOf" srcId="{A6E20A53-61E9-4510-B3EF-9FD7F703F1DE}" destId="{41068132-B902-4AD0-AA8E-7E373BDA593A}" srcOrd="0" destOrd="1" presId="urn:microsoft.com/office/officeart/2005/8/layout/chevron2"/>
    <dgm:cxn modelId="{540341BC-ED49-4C0A-A66C-779F50C4CA44}" type="presOf" srcId="{BFD9F458-B5D6-4636-94D9-AFE281E0831A}" destId="{530D7610-669B-4DAC-88CD-57AAF2A937DB}" srcOrd="0" destOrd="1" presId="urn:microsoft.com/office/officeart/2005/8/layout/chevron2"/>
    <dgm:cxn modelId="{0865D4C7-9DD4-44E4-AF82-FD6F6EFE5A9C}" srcId="{1790CA9C-9E8D-4203-BCF3-BF2662983D59}" destId="{671CE62E-70E1-4ACD-8C68-3FC523F6D5A5}" srcOrd="2" destOrd="0" parTransId="{C39DE1D1-92D2-46AA-A373-89769CA77630}" sibTransId="{10D292B9-9CC0-496E-A88F-E756AB81F880}"/>
    <dgm:cxn modelId="{4E8AA7CE-D68C-4EF4-92D1-C831A09CAB65}" type="presOf" srcId="{85E3BFC8-084E-4E80-AEFF-20B1E91BE671}" destId="{D9122E81-C175-45DB-83F6-98291839A972}" srcOrd="0" destOrd="1" presId="urn:microsoft.com/office/officeart/2005/8/layout/chevron2"/>
    <dgm:cxn modelId="{D38C92F5-D310-4713-A3B9-780CA353FA22}" srcId="{671CE62E-70E1-4ACD-8C68-3FC523F6D5A5}" destId="{85E3BFC8-084E-4E80-AEFF-20B1E91BE671}" srcOrd="1" destOrd="0" parTransId="{A4870189-916C-4DE0-BBDC-18AD41B4076E}" sibTransId="{4709D1C6-17A1-49BF-98BD-FA1562F56FB5}"/>
    <dgm:cxn modelId="{B80BE7FF-2195-48EA-B543-B98578ACBFD7}" srcId="{B424BE04-4FCD-40AF-ADC3-E206BE0CFD18}" destId="{AAB7541D-37E3-4CF0-90A8-1596F4160397}" srcOrd="0" destOrd="0" parTransId="{C713536C-0178-4B3E-9C8D-C694F4D4ED88}" sibTransId="{CC7F77F2-847F-4BD3-A885-7DF2EFA10234}"/>
    <dgm:cxn modelId="{3F14BC98-3272-4421-86F6-7DC573A75CC8}" type="presParOf" srcId="{D935175D-CB7C-4074-A123-58843990E1FB}" destId="{73F5D89C-1F4C-4C4B-BC9E-EFB44C2C3237}" srcOrd="0" destOrd="0" presId="urn:microsoft.com/office/officeart/2005/8/layout/chevron2"/>
    <dgm:cxn modelId="{0AE5FCD0-270F-4BAA-B34F-5FEA74DEFBB9}" type="presParOf" srcId="{73F5D89C-1F4C-4C4B-BC9E-EFB44C2C3237}" destId="{0AA8B3D9-9FD0-4328-97B6-7428157F2D14}" srcOrd="0" destOrd="0" presId="urn:microsoft.com/office/officeart/2005/8/layout/chevron2"/>
    <dgm:cxn modelId="{3BE8579E-3D9E-46ED-BED7-E23D41BDD50C}" type="presParOf" srcId="{73F5D89C-1F4C-4C4B-BC9E-EFB44C2C3237}" destId="{41068132-B902-4AD0-AA8E-7E373BDA593A}" srcOrd="1" destOrd="0" presId="urn:microsoft.com/office/officeart/2005/8/layout/chevron2"/>
    <dgm:cxn modelId="{67F94909-C71B-4D43-BA54-F34F2E836531}" type="presParOf" srcId="{D935175D-CB7C-4074-A123-58843990E1FB}" destId="{7DD4E94E-6C6E-4890-AB58-54F7A32C1991}" srcOrd="1" destOrd="0" presId="urn:microsoft.com/office/officeart/2005/8/layout/chevron2"/>
    <dgm:cxn modelId="{08D6ABF4-5E36-402E-A820-BC68E17601DE}" type="presParOf" srcId="{D935175D-CB7C-4074-A123-58843990E1FB}" destId="{C6BDA639-E276-407E-8943-A511B7ECBC86}" srcOrd="2" destOrd="0" presId="urn:microsoft.com/office/officeart/2005/8/layout/chevron2"/>
    <dgm:cxn modelId="{A28A8E59-8F40-4D67-9CE7-B008D559E500}" type="presParOf" srcId="{C6BDA639-E276-407E-8943-A511B7ECBC86}" destId="{25C089C5-13C0-441A-8503-EA9AE0722366}" srcOrd="0" destOrd="0" presId="urn:microsoft.com/office/officeart/2005/8/layout/chevron2"/>
    <dgm:cxn modelId="{A1FD0250-A0D2-43E9-B347-00148256FFAF}" type="presParOf" srcId="{C6BDA639-E276-407E-8943-A511B7ECBC86}" destId="{530D7610-669B-4DAC-88CD-57AAF2A937DB}" srcOrd="1" destOrd="0" presId="urn:microsoft.com/office/officeart/2005/8/layout/chevron2"/>
    <dgm:cxn modelId="{1C14FC3A-AE1B-43D1-A6F9-D8189DE5D5C6}" type="presParOf" srcId="{D935175D-CB7C-4074-A123-58843990E1FB}" destId="{4DD1191A-8A38-4F69-B2AA-9608C8992756}" srcOrd="3" destOrd="0" presId="urn:microsoft.com/office/officeart/2005/8/layout/chevron2"/>
    <dgm:cxn modelId="{F0A4241F-56A8-481A-8DC3-C600EDE33F7C}" type="presParOf" srcId="{D935175D-CB7C-4074-A123-58843990E1FB}" destId="{FF65B280-5136-40CB-8570-1527126A2821}" srcOrd="4" destOrd="0" presId="urn:microsoft.com/office/officeart/2005/8/layout/chevron2"/>
    <dgm:cxn modelId="{320BB194-8924-4483-9821-065BC8A1A5EE}" type="presParOf" srcId="{FF65B280-5136-40CB-8570-1527126A2821}" destId="{B5C304D2-66BB-478E-980D-C8354ABC8A1C}" srcOrd="0" destOrd="0" presId="urn:microsoft.com/office/officeart/2005/8/layout/chevron2"/>
    <dgm:cxn modelId="{3705F0BE-5D9C-46A9-9E47-DAD96DC6D7D9}" type="presParOf" srcId="{FF65B280-5136-40CB-8570-1527126A2821}" destId="{D9122E81-C175-45DB-83F6-98291839A97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A8B3D9-9FD0-4328-97B6-7428157F2D14}">
      <dsp:nvSpPr>
        <dsp:cNvPr id="0" name=""/>
        <dsp:cNvSpPr/>
      </dsp:nvSpPr>
      <dsp:spPr>
        <a:xfrm rot="5400000">
          <a:off x="-265373" y="265583"/>
          <a:ext cx="1769157" cy="1238410"/>
        </a:xfrm>
        <a:prstGeom prst="chevron">
          <a:avLst/>
        </a:prstGeom>
        <a:solidFill>
          <a:srgbClr val="F72A8D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.</a:t>
          </a:r>
        </a:p>
      </dsp:txBody>
      <dsp:txXfrm rot="-5400000">
        <a:off x="1" y="619414"/>
        <a:ext cx="1238410" cy="530747"/>
      </dsp:txXfrm>
    </dsp:sp>
    <dsp:sp modelId="{41068132-B902-4AD0-AA8E-7E373BDA593A}">
      <dsp:nvSpPr>
        <dsp:cNvPr id="0" name=""/>
        <dsp:cNvSpPr/>
      </dsp:nvSpPr>
      <dsp:spPr>
        <a:xfrm rot="5400000">
          <a:off x="6140227" y="-4901607"/>
          <a:ext cx="1149952" cy="1095358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Breast cancer screening is an effective health promotion intervention.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Physiological benefits include early detection and improved survival.</a:t>
          </a:r>
        </a:p>
      </dsp:txBody>
      <dsp:txXfrm rot="-5400000">
        <a:off x="1238410" y="56346"/>
        <a:ext cx="10897451" cy="1037680"/>
      </dsp:txXfrm>
    </dsp:sp>
    <dsp:sp modelId="{25C089C5-13C0-441A-8503-EA9AE0722366}">
      <dsp:nvSpPr>
        <dsp:cNvPr id="0" name=""/>
        <dsp:cNvSpPr/>
      </dsp:nvSpPr>
      <dsp:spPr>
        <a:xfrm rot="5400000">
          <a:off x="-265373" y="1842231"/>
          <a:ext cx="1769157" cy="1238410"/>
        </a:xfrm>
        <a:prstGeom prst="chevron">
          <a:avLst/>
        </a:prstGeom>
        <a:solidFill>
          <a:srgbClr val="F72A8D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.</a:t>
          </a:r>
        </a:p>
      </dsp:txBody>
      <dsp:txXfrm rot="-5400000">
        <a:off x="1" y="2196062"/>
        <a:ext cx="1238410" cy="530747"/>
      </dsp:txXfrm>
    </dsp:sp>
    <dsp:sp modelId="{530D7610-669B-4DAC-88CD-57AAF2A937DB}">
      <dsp:nvSpPr>
        <dsp:cNvPr id="0" name=""/>
        <dsp:cNvSpPr/>
      </dsp:nvSpPr>
      <dsp:spPr>
        <a:xfrm rot="5400000">
          <a:off x="6140227" y="-3324959"/>
          <a:ext cx="1149952" cy="1095358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Sociological benefits include reduced inequalities and improved community well-being.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Psychological benefits include reassurance and empowerment.</a:t>
          </a:r>
        </a:p>
      </dsp:txBody>
      <dsp:txXfrm rot="-5400000">
        <a:off x="1238410" y="1632994"/>
        <a:ext cx="10897451" cy="1037680"/>
      </dsp:txXfrm>
    </dsp:sp>
    <dsp:sp modelId="{B5C304D2-66BB-478E-980D-C8354ABC8A1C}">
      <dsp:nvSpPr>
        <dsp:cNvPr id="0" name=""/>
        <dsp:cNvSpPr/>
      </dsp:nvSpPr>
      <dsp:spPr>
        <a:xfrm rot="5400000">
          <a:off x="-265373" y="3418879"/>
          <a:ext cx="1769157" cy="1238410"/>
        </a:xfrm>
        <a:prstGeom prst="chevron">
          <a:avLst/>
        </a:prstGeom>
        <a:solidFill>
          <a:srgbClr val="F72A8D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.</a:t>
          </a:r>
        </a:p>
      </dsp:txBody>
      <dsp:txXfrm rot="-5400000">
        <a:off x="1" y="3772710"/>
        <a:ext cx="1238410" cy="530747"/>
      </dsp:txXfrm>
    </dsp:sp>
    <dsp:sp modelId="{D9122E81-C175-45DB-83F6-98291839A972}">
      <dsp:nvSpPr>
        <dsp:cNvPr id="0" name=""/>
        <dsp:cNvSpPr/>
      </dsp:nvSpPr>
      <dsp:spPr>
        <a:xfrm rot="5400000">
          <a:off x="6140227" y="-1748311"/>
          <a:ext cx="1149952" cy="1095358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Behavioural theories help explain barriers to screening uptake.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Targeted interventions can improve participation among underserved groups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 rot="-5400000">
        <a:off x="1238410" y="3209642"/>
        <a:ext cx="10897451" cy="1037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154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149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3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6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63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676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98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68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420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44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469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82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png"/><Relationship Id="rId4" Type="http://schemas.openxmlformats.org/officeDocument/2006/relationships/image" Target="../media/image6.svg"/><Relationship Id="rId9" Type="http://schemas.openxmlformats.org/officeDocument/2006/relationships/image" Target="../media/image1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8.svg"/><Relationship Id="rId7" Type="http://schemas.openxmlformats.org/officeDocument/2006/relationships/image" Target="../media/image31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7/CEJ.0000000000000895" TargetMode="External"/><Relationship Id="rId2" Type="http://schemas.openxmlformats.org/officeDocument/2006/relationships/hyperlink" Target="https://doi.org/10.1186/s12889-022-13781-x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549-021-06300-w" TargetMode="External"/><Relationship Id="rId5" Type="http://schemas.openxmlformats.org/officeDocument/2006/relationships/hyperlink" Target="https://www.cancerresearchuk.org/health-professional/cancer-screening/breast-cancer-screening/screening-breast-overview" TargetMode="External"/><Relationship Id="rId4" Type="http://schemas.openxmlformats.org/officeDocument/2006/relationships/hyperlink" Target="https://www.cancerresearchuk.org/get-involved/donate?gclsrc=aw.ds&amp;gad_source=1&amp;gad_campaignid=22471217020&amp;gclid=EAIaIQobChMI0IbwudS2lQMV6kVBAh0TnziZEAAYASAAEgI6b_D_BwE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-links.org/health/cancer-screening/" TargetMode="External"/><Relationship Id="rId7" Type="http://schemas.openxmlformats.org/officeDocument/2006/relationships/hyperlink" Target="https://breast-screening.surrey.nhs.uk/Training?AspxAutoDetectCookieSupport=1" TargetMode="External"/><Relationship Id="rId2" Type="http://schemas.openxmlformats.org/officeDocument/2006/relationships/hyperlink" Target="https://doi.org/10.1093/jbi/wbae03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978-3-030-63135-2" TargetMode="External"/><Relationship Id="rId5" Type="http://schemas.openxmlformats.org/officeDocument/2006/relationships/hyperlink" Target="https://doi.org/10.1111/hex.70539" TargetMode="External"/><Relationship Id="rId4" Type="http://schemas.openxmlformats.org/officeDocument/2006/relationships/hyperlink" Target="https://www.gov.uk/guidance/breast-screening-programme-overview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3558196231155824" TargetMode="External"/><Relationship Id="rId7" Type="http://schemas.openxmlformats.org/officeDocument/2006/relationships/hyperlink" Target="https://www.gov.uk/guidance/breast-screening-programme-overview" TargetMode="External"/><Relationship Id="rId2" Type="http://schemas.openxmlformats.org/officeDocument/2006/relationships/hyperlink" Target="https://doi.org/10.3390/books978-3-0365-4957-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tests-and-treatments/breast-screening-mammogram/who-breast-screening-is-for/" TargetMode="External"/><Relationship Id="rId5" Type="http://schemas.openxmlformats.org/officeDocument/2006/relationships/hyperlink" Target="https://doi.org/10.31128/AJGP-01-25-7538" TargetMode="External"/><Relationship Id="rId4" Type="http://schemas.openxmlformats.org/officeDocument/2006/relationships/hyperlink" Target="https://doi.org/10.1007/978-3-030-92296-2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3558196231155824" TargetMode="External"/><Relationship Id="rId7" Type="http://schemas.openxmlformats.org/officeDocument/2006/relationships/hyperlink" Target="https://doi.org/10.1093/ageing/afaf318.155" TargetMode="External"/><Relationship Id="rId2" Type="http://schemas.openxmlformats.org/officeDocument/2006/relationships/hyperlink" Target="https://doi.org/10.3390/books978-3-0365-4957-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breast-screening-helping-women-decide/nhs-breast-screening-helping-you-decide" TargetMode="External"/><Relationship Id="rId5" Type="http://schemas.openxmlformats.org/officeDocument/2006/relationships/hyperlink" Target="https://cks.nice.org.uk/topics/breast-screening/background-information/the-nhs-breast-screening-programme/" TargetMode="External"/><Relationship Id="rId4" Type="http://schemas.openxmlformats.org/officeDocument/2006/relationships/hyperlink" Target="https://leicesterleicestershireandrutland.icb.nhs.uk/your-health/cancer/breast-cancer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0732748241293976" TargetMode="External"/><Relationship Id="rId2" Type="http://schemas.openxmlformats.org/officeDocument/2006/relationships/hyperlink" Target="https://doi.org/10.3390/books978-3-0365-7931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health-topics/health-promotion#tab=tab_1" TargetMode="External"/><Relationship Id="rId5" Type="http://schemas.openxmlformats.org/officeDocument/2006/relationships/hyperlink" Target="https://view-health-screening-recommendations.service.gov.uk/breast-cancer/" TargetMode="External"/><Relationship Id="rId4" Type="http://schemas.openxmlformats.org/officeDocument/2006/relationships/hyperlink" Target="https://doi.org/10.1016/j.sapharm.2018.05.0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417" y="832078"/>
            <a:ext cx="10117584" cy="2452660"/>
          </a:xfrm>
        </p:spPr>
        <p:txBody>
          <a:bodyPr>
            <a:normAutofit/>
          </a:bodyPr>
          <a:lstStyle/>
          <a:p>
            <a:r>
              <a:rPr lang="en-GB" sz="440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Breast Cancer Screening Awareness Campaign</a:t>
            </a:r>
            <a:br>
              <a:rPr lang="en-GB" sz="440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Slogan: </a:t>
            </a:r>
            <a:r>
              <a:rPr lang="en-GB" sz="2700">
                <a:latin typeface="Arial"/>
                <a:cs typeface="Arial"/>
              </a:rPr>
              <a:t>Early Detection Saves Lives</a:t>
            </a:r>
            <a:br>
              <a:rPr lang="en-GB" sz="440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Target behaviour: Encouraging women aged 50-71 years to attend regular  breast screening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915" y="3639845"/>
            <a:ext cx="9739085" cy="161795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8000" b="1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LCHS7000 Social Epidemiology and Public Health Development</a:t>
            </a:r>
            <a:endParaRPr lang="en-US" sz="8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0" b="1">
                <a:latin typeface="Arial" panose="020B0604020202020204" pitchFamily="34" charset="0"/>
                <a:cs typeface="Arial" panose="020B0604020202020204" pitchFamily="34" charset="0"/>
              </a:rPr>
              <a:t>Lecturer name: </a:t>
            </a: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800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  <a:p>
            <a:endParaRPr lang="en-GB" sz="8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0" b="1">
                <a:latin typeface="Arial" panose="020B0604020202020204" pitchFamily="34" charset="0"/>
                <a:cs typeface="Arial" panose="020B0604020202020204" pitchFamily="34" charset="0"/>
              </a:rPr>
              <a:t>Group Members</a:t>
            </a:r>
            <a:r>
              <a:rPr lang="en-GB" sz="8000">
                <a:latin typeface="Arial" panose="020B0604020202020204" pitchFamily="34" charset="0"/>
                <a:cs typeface="Arial" panose="020B0604020202020204" pitchFamily="34" charset="0"/>
              </a:rPr>
              <a:t>:  Galina Bleidere2244841, Ksenija Smirnova 2242110, Marianna Florea 2244840 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                                                   </a:t>
            </a:r>
          </a:p>
          <a:p>
            <a:r>
              <a:rPr lang="en-GB">
                <a:latin typeface="Arial"/>
                <a:cs typeface="Arial"/>
              </a:rPr>
              <a:t>                                                               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F867E80D-6A97-8B62-09A7-6B8AD178D2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2974" y="209324"/>
            <a:ext cx="2395311" cy="945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20B8E-F695-7834-06C5-9CF8D42CB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100" y="140308"/>
            <a:ext cx="7549116" cy="958987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72A8D"/>
                </a:solidFill>
                <a:latin typeface="Arial"/>
                <a:cs typeface="Arial"/>
              </a:rPr>
              <a:t>6-Week Campaign Activities</a:t>
            </a:r>
            <a:endParaRPr lang="en-US" sz="3200">
              <a:solidFill>
                <a:srgbClr val="F72A8D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E3CFC-B893-A33B-484E-0859D9F41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221" y="1084521"/>
            <a:ext cx="10807271" cy="51902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lvl="8"/>
            <a:endParaRPr lang="en-GB">
              <a:latin typeface="Arial"/>
              <a:cs typeface="Arial"/>
            </a:endParaRPr>
          </a:p>
        </p:txBody>
      </p:sp>
      <p:pic>
        <p:nvPicPr>
          <p:cNvPr id="9" name="Graphic 8" descr="Users with solid fill">
            <a:extLst>
              <a:ext uri="{FF2B5EF4-FFF2-40B4-BE49-F238E27FC236}">
                <a16:creationId xmlns:a16="http://schemas.microsoft.com/office/drawing/2014/main" id="{C1E7CA93-B84C-96A8-49D2-248EEC5B9F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93389" y="3779652"/>
            <a:ext cx="404261" cy="404261"/>
          </a:xfrm>
          <a:prstGeom prst="rect">
            <a:avLst/>
          </a:prstGeom>
        </p:spPr>
      </p:pic>
      <p:pic>
        <p:nvPicPr>
          <p:cNvPr id="11" name="Graphic 10" descr="Doctor male with solid fill">
            <a:extLst>
              <a:ext uri="{FF2B5EF4-FFF2-40B4-BE49-F238E27FC236}">
                <a16:creationId xmlns:a16="http://schemas.microsoft.com/office/drawing/2014/main" id="{2144E992-31CD-2D73-0B12-551F9E7702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38307" y="3143125"/>
            <a:ext cx="314426" cy="314426"/>
          </a:xfrm>
          <a:prstGeom prst="rect">
            <a:avLst/>
          </a:prstGeom>
        </p:spPr>
      </p:pic>
      <p:pic>
        <p:nvPicPr>
          <p:cNvPr id="15" name="Graphic 14" descr="Alarm Ringing with solid fill">
            <a:extLst>
              <a:ext uri="{FF2B5EF4-FFF2-40B4-BE49-F238E27FC236}">
                <a16:creationId xmlns:a16="http://schemas.microsoft.com/office/drawing/2014/main" id="{FB7D6E0E-BF56-D836-4DD1-5F7721A764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98968" y="5167529"/>
            <a:ext cx="404262" cy="40426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BFCFC06-CC17-6198-CA16-DDF8FFDEDA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7317" y="138001"/>
            <a:ext cx="2551138" cy="13732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A3A0F9E-FBAD-F945-E0F9-9D01A09044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2618" y="4704533"/>
            <a:ext cx="2443512" cy="12156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9F0D24-CF3D-6082-F4F9-D91F8C0F05C6}"/>
              </a:ext>
            </a:extLst>
          </p:cNvPr>
          <p:cNvSpPr txBox="1"/>
          <p:nvPr/>
        </p:nvSpPr>
        <p:spPr>
          <a:xfrm>
            <a:off x="9191593" y="6070075"/>
            <a:ext cx="363160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>
                <a:latin typeface="Arial"/>
                <a:cs typeface="Arial"/>
              </a:rPr>
              <a:t>Jarvis Breast Centre, 2026</a:t>
            </a:r>
            <a:r>
              <a:rPr lang="en-GB"/>
              <a:t>)</a:t>
            </a:r>
          </a:p>
          <a:p>
            <a:pPr algn="l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D7859A97-CC38-A8B5-13C9-6AB96FF1CE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107782"/>
              </p:ext>
            </p:extLst>
          </p:nvPr>
        </p:nvGraphicFramePr>
        <p:xfrm>
          <a:off x="333154" y="1662930"/>
          <a:ext cx="9250325" cy="39970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3367">
                  <a:extLst>
                    <a:ext uri="{9D8B030D-6E8A-4147-A177-3AD203B41FA5}">
                      <a16:colId xmlns:a16="http://schemas.microsoft.com/office/drawing/2014/main" val="1089435355"/>
                    </a:ext>
                  </a:extLst>
                </a:gridCol>
                <a:gridCol w="3926958">
                  <a:extLst>
                    <a:ext uri="{9D8B030D-6E8A-4147-A177-3AD203B41FA5}">
                      <a16:colId xmlns:a16="http://schemas.microsoft.com/office/drawing/2014/main" val="2818155720"/>
                    </a:ext>
                  </a:extLst>
                </a:gridCol>
              </a:tblGrid>
              <a:tr h="619526">
                <a:tc>
                  <a:txBody>
                    <a:bodyPr/>
                    <a:lstStyle/>
                    <a:p>
                      <a:r>
                        <a:rPr lang="en-GB" sz="1800"/>
                        <a:t>Week 1 -</a:t>
                      </a:r>
                      <a:r>
                        <a:rPr lang="en-GB"/>
                        <a:t> Introduction to Breast Cancer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Increase screening awareness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1724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Week 2 - Breast Self-Awareness Workshop</a:t>
                      </a:r>
                      <a:endParaRPr lang="en-GB" sz="1800">
                        <a:latin typeface="Arial"/>
                        <a:cs typeface="Arial"/>
                      </a:endParaRP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Teach breast self-</a:t>
                      </a:r>
                      <a:r>
                        <a:rPr lang="en-US" err="1"/>
                        <a:t>awarness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202579"/>
                  </a:ext>
                </a:extLst>
              </a:tr>
              <a:tr h="3450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Week 3 -</a:t>
                      </a:r>
                      <a:r>
                        <a:rPr lang="en-GB">
                          <a:latin typeface="Arial"/>
                          <a:ea typeface="+mn-lt"/>
                          <a:cs typeface="Arial"/>
                        </a:rPr>
                        <a:t> Community Awareness Event</a:t>
                      </a:r>
                      <a:endParaRPr lang="en-GB" sz="1800">
                        <a:latin typeface="Arial"/>
                        <a:cs typeface="Arial"/>
                      </a:endParaRP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Engage the community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463911"/>
                  </a:ext>
                </a:extLst>
              </a:tr>
              <a:tr h="3450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Week 4 -</a:t>
                      </a:r>
                      <a:r>
                        <a:rPr lang="en-GB">
                          <a:latin typeface="Arial"/>
                          <a:ea typeface="+mn-lt"/>
                          <a:cs typeface="Arial"/>
                        </a:rPr>
                        <a:t> GP Information Session</a:t>
                      </a:r>
                      <a:endParaRPr lang="en-GB" sz="1800">
                        <a:latin typeface="Arial"/>
                        <a:cs typeface="Arial"/>
                      </a:endParaRP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Provide GP guidance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008899"/>
                  </a:ext>
                </a:extLst>
              </a:tr>
              <a:tr h="8172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Week 5 - Social Media </a:t>
                      </a:r>
                      <a:r>
                        <a:rPr lang="en-GB">
                          <a:latin typeface="Arial"/>
                          <a:ea typeface="+mn-lt"/>
                          <a:cs typeface="Arial"/>
                        </a:rPr>
                        <a:t>C</a:t>
                      </a: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ampaign</a:t>
                      </a:r>
                      <a:endParaRPr lang="en-GB" sz="1800">
                        <a:latin typeface="Arial"/>
                        <a:cs typeface="Arial"/>
                      </a:endParaRP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Raise online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awareness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555562"/>
                  </a:ext>
                </a:extLst>
              </a:tr>
              <a:tr h="3450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Week 6 </a:t>
                      </a:r>
                      <a:r>
                        <a:rPr lang="en-GB">
                          <a:latin typeface="Arial"/>
                          <a:ea typeface="+mn-lt"/>
                          <a:cs typeface="Arial"/>
                        </a:rPr>
                        <a:t>-</a:t>
                      </a:r>
                      <a:r>
                        <a:rPr lang="en-GB" sz="1800">
                          <a:latin typeface="Arial"/>
                          <a:ea typeface="+mn-lt"/>
                          <a:cs typeface="Arial"/>
                        </a:rPr>
                        <a:t> Screening Reminder Campaign</a:t>
                      </a:r>
                      <a:endParaRPr lang="en-GB" sz="1800">
                        <a:latin typeface="Arial"/>
                        <a:cs typeface="Arial"/>
                      </a:endParaRP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Encourage screening attendance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843953"/>
                  </a:ext>
                </a:extLst>
              </a:tr>
            </a:tbl>
          </a:graphicData>
        </a:graphic>
      </p:graphicFrame>
      <p:pic>
        <p:nvPicPr>
          <p:cNvPr id="14" name="Graphic 13" descr="Ribbon with solid fill">
            <a:extLst>
              <a:ext uri="{FF2B5EF4-FFF2-40B4-BE49-F238E27FC236}">
                <a16:creationId xmlns:a16="http://schemas.microsoft.com/office/drawing/2014/main" id="{2DC08FF2-2A31-0733-8650-CEB1AB0099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253752" y="2468354"/>
            <a:ext cx="314426" cy="314426"/>
          </a:xfrm>
          <a:prstGeom prst="rect">
            <a:avLst/>
          </a:prstGeom>
        </p:spPr>
      </p:pic>
      <p:pic>
        <p:nvPicPr>
          <p:cNvPr id="19" name="Graphic 18" descr="Phone Vibration with solid fill">
            <a:extLst>
              <a:ext uri="{FF2B5EF4-FFF2-40B4-BE49-F238E27FC236}">
                <a16:creationId xmlns:a16="http://schemas.microsoft.com/office/drawing/2014/main" id="{2CF1A9B2-4119-10DE-C42F-098F87B177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238307" y="4385910"/>
            <a:ext cx="314427" cy="314427"/>
          </a:xfrm>
          <a:prstGeom prst="rect">
            <a:avLst/>
          </a:prstGeom>
        </p:spPr>
      </p:pic>
      <p:pic>
        <p:nvPicPr>
          <p:cNvPr id="21" name="Graphic 20" descr="Radio microphone with solid fill">
            <a:extLst>
              <a:ext uri="{FF2B5EF4-FFF2-40B4-BE49-F238E27FC236}">
                <a16:creationId xmlns:a16="http://schemas.microsoft.com/office/drawing/2014/main" id="{58674366-7280-ED8C-3730-F89E63E5B7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238307" y="1831214"/>
            <a:ext cx="315039" cy="31503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392554C-F54E-71F2-89A4-4B1BE23981E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283" y="2539255"/>
            <a:ext cx="1192172" cy="120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48443-C426-4C26-BC53-C15963D83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Campaign Design 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90B6D-4583-1C51-FD2E-C80C6FA5E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 campaign is designed as a structured six- week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for women aged 50-71 years. It combines face-to-face education, community engagement and digital communication to increase awareness and encourage attendance at NHS breast screening. The activities will be delivered through GP practices, community settings and social media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A4DFDD-D20D-D555-1F03-69CD6095D6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5" r="16705" b="1"/>
          <a:stretch>
            <a:fillRect/>
          </a:stretch>
        </p:blipFill>
        <p:spPr>
          <a:xfrm>
            <a:off x="5893548" y="39873"/>
            <a:ext cx="6381579" cy="6778253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F6BE7-0FDF-7114-B134-780D9B223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ADAAC-E584-E414-D5B0-FF8325E49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9" name="Picture 8" descr="A pink ribbon on a black background&#10;&#10;AI-generated content may be incorrect.">
            <a:extLst>
              <a:ext uri="{FF2B5EF4-FFF2-40B4-BE49-F238E27FC236}">
                <a16:creationId xmlns:a16="http://schemas.microsoft.com/office/drawing/2014/main" id="{8DCBBD36-EBAD-043D-28C6-3090A9F29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84" y="39873"/>
            <a:ext cx="1063256" cy="1773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733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26D5B74C-085D-7472-8EBA-49BDE3079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2">
              <a:alphaModFix amt="15000"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076A9CCC-3575-8F0F-B938-45900388061D}"/>
              </a:ext>
            </a:extLst>
          </p:cNvPr>
          <p:cNvSpPr txBox="1"/>
          <p:nvPr/>
        </p:nvSpPr>
        <p:spPr>
          <a:xfrm>
            <a:off x="2773183" y="-25200"/>
            <a:ext cx="7674961" cy="16675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Rationale</a:t>
            </a:r>
            <a:r>
              <a:rPr lang="en-US" sz="40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rPr>
              <a:t> for the Campaign</a:t>
            </a: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rPr>
              <a:t> 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32597602-58C8-CA19-13FB-9DE2DC9F5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8510" y="4947955"/>
            <a:ext cx="1008656" cy="16812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7FB2A9AD-375F-23F3-5F52-6D977A3ABD53}"/>
              </a:ext>
            </a:extLst>
          </p:cNvPr>
          <p:cNvSpPr txBox="1"/>
          <p:nvPr/>
        </p:nvSpPr>
        <p:spPr>
          <a:xfrm>
            <a:off x="0" y="1020433"/>
            <a:ext cx="4924565" cy="5379936"/>
          </a:xfrm>
          <a:prstGeom prst="rect">
            <a:avLst/>
          </a:prstGeom>
          <a:blipFill>
            <a:blip r:embed="rId2">
              <a:alphaModFix amt="15000"/>
            </a:blip>
            <a:stretch>
              <a:fillRect/>
            </a:stretch>
          </a:blipFill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Why is this campaign needed </a:t>
            </a: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?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Breast cancer is the most common among women in the UK.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Around 56.000 women are diagnosed with breast cancer each year in the UK.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Women aged 50-71 years are eligible for the NHS Breast Screening Programme because their risk of breast cancer increases with age 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NHS recommends that women in this age group attend screening every 3 years.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not all eligible women attend their appointments, meaning some cancers are diagnosed later.</a:t>
            </a:r>
          </a:p>
        </p:txBody>
      </p:sp>
      <p:sp>
        <p:nvSpPr>
          <p:cNvPr id="6" name="Rectangle 18">
            <a:extLst>
              <a:ext uri="{FF2B5EF4-FFF2-40B4-BE49-F238E27FC236}">
                <a16:creationId xmlns:a16="http://schemas.microsoft.com/office/drawing/2014/main" id="{CEC548CD-8373-B8A0-7AD6-9114BD08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10" y="6400799"/>
            <a:ext cx="12191996" cy="456770"/>
          </a:xfrm>
          <a:prstGeom prst="rect">
            <a:avLst/>
          </a:prstGeom>
          <a:gradFill>
            <a:gsLst>
              <a:gs pos="0">
                <a:srgbClr val="156082"/>
              </a:gs>
              <a:gs pos="100000">
                <a:srgbClr val="000000"/>
              </a:gs>
            </a:gsLst>
            <a:lin ang="2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475368BF-3FFA-4705-77B2-266BB8341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4038603" y="6400800"/>
            <a:ext cx="8153393" cy="456770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rgbClr val="104862"/>
              </a:gs>
            </a:gsLst>
            <a:lin ang="13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36B1A3C2-7717-E780-9403-81E2CB4E3494}"/>
              </a:ext>
            </a:extLst>
          </p:cNvPr>
          <p:cNvSpPr txBox="1"/>
          <p:nvPr/>
        </p:nvSpPr>
        <p:spPr>
          <a:xfrm>
            <a:off x="269821" y="314791"/>
            <a:ext cx="250335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Ksenia smirnova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7AB4048A-70E4-8275-A50A-1B85C7E16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3">
            <a:extLst>
              <a:ext uri="{FF2B5EF4-FFF2-40B4-BE49-F238E27FC236}">
                <a16:creationId xmlns:a16="http://schemas.microsoft.com/office/drawing/2014/main" id="{9BBA8447-6EBB-552E-4C24-14C29BE41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 flipV="1">
            <a:off x="0" y="0"/>
            <a:ext cx="7472385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72381"/>
              <a:gd name="f7" fmla="val 6886575"/>
              <a:gd name="f8" fmla="val 1232666"/>
              <a:gd name="f9" fmla="val 814388"/>
              <a:gd name="f10" fmla="val 6411516"/>
              <a:gd name="f11" fmla="val 6992676"/>
              <a:gd name="f12" fmla="val 1946893"/>
              <a:gd name="f13" fmla="val 1801205"/>
              <a:gd name="f14" fmla="val 6815137"/>
              <a:gd name="f15" fmla="val 1662624"/>
              <a:gd name="f16" fmla="val 6729412"/>
              <a:gd name="f17" fmla="val 1506276"/>
              <a:gd name="f18" fmla="val 6686550"/>
              <a:gd name="f19" fmla="val 1399675"/>
              <a:gd name="f20" fmla="val 6657975"/>
              <a:gd name="f21" fmla="val 1296627"/>
              <a:gd name="f22" fmla="val 6607969"/>
              <a:gd name="f23" fmla="val 1314394"/>
              <a:gd name="f24" fmla="val 6457949"/>
              <a:gd name="f25" fmla="val 1317947"/>
              <a:gd name="f26" fmla="val 6415087"/>
              <a:gd name="f27" fmla="val 1289520"/>
              <a:gd name="f28" fmla="val 6382941"/>
              <a:gd name="f29" fmla="val 1246880"/>
              <a:gd name="f30" fmla="val 6393656"/>
              <a:gd name="f31" fmla="val 1165153"/>
              <a:gd name="f32" fmla="val 1126065"/>
              <a:gd name="f33" fmla="val 6354365"/>
              <a:gd name="f34" fmla="val 1079872"/>
              <a:gd name="f35" fmla="val 6307931"/>
              <a:gd name="f36" fmla="val 998144"/>
              <a:gd name="f37" fmla="val 6225779"/>
              <a:gd name="f38" fmla="val 919970"/>
              <a:gd name="f39" fmla="val 6140052"/>
              <a:gd name="f40" fmla="val 788495"/>
              <a:gd name="f41" fmla="val 6125765"/>
              <a:gd name="f42" fmla="val 813369"/>
              <a:gd name="f43" fmla="val 6061471"/>
              <a:gd name="f44" fmla="val 856009"/>
              <a:gd name="f45" fmla="val 6068615"/>
              <a:gd name="f46" fmla="val 895097"/>
              <a:gd name="f47" fmla="val 6082903"/>
              <a:gd name="f48" fmla="val 6118622"/>
              <a:gd name="f49" fmla="val 1101192"/>
              <a:gd name="f50" fmla="val 6157912"/>
              <a:gd name="f51" fmla="val 1204239"/>
              <a:gd name="f52" fmla="val 6193631"/>
              <a:gd name="f53" fmla="val 1271754"/>
              <a:gd name="f54" fmla="val 6215062"/>
              <a:gd name="f55" fmla="val 1339267"/>
              <a:gd name="f56" fmla="val 6247209"/>
              <a:gd name="f57" fmla="val 1428102"/>
              <a:gd name="f58" fmla="val 6222206"/>
              <a:gd name="f59" fmla="val 1349928"/>
              <a:gd name="f60" fmla="val 6093619"/>
              <a:gd name="f61" fmla="val 1218453"/>
              <a:gd name="f62" fmla="val 1111852"/>
              <a:gd name="f63" fmla="val 6029325"/>
              <a:gd name="f64" fmla="val 980377"/>
              <a:gd name="f65" fmla="val 5979319"/>
              <a:gd name="f66" fmla="val 902203"/>
              <a:gd name="f67" fmla="val 5886450"/>
              <a:gd name="f68" fmla="val 806262"/>
              <a:gd name="f69" fmla="val 5779294"/>
              <a:gd name="f70" fmla="val 5750719"/>
              <a:gd name="f71" fmla="val 962610"/>
              <a:gd name="f72" fmla="val 5829300"/>
              <a:gd name="f73" fmla="val 1040785"/>
              <a:gd name="f74" fmla="val 5825728"/>
              <a:gd name="f75" fmla="val 1044338"/>
              <a:gd name="f76" fmla="val 5815012"/>
              <a:gd name="f77" fmla="val 1051445"/>
              <a:gd name="f78" fmla="val 5793581"/>
              <a:gd name="f79" fmla="val 923523"/>
              <a:gd name="f80" fmla="val 5736431"/>
              <a:gd name="f81" fmla="val 866670"/>
              <a:gd name="f82" fmla="val 5629275"/>
              <a:gd name="f83" fmla="val 845349"/>
              <a:gd name="f84" fmla="val 5497115"/>
              <a:gd name="f85" fmla="val 838243"/>
              <a:gd name="f86" fmla="val 5429250"/>
              <a:gd name="f87" fmla="val 792049"/>
              <a:gd name="f88" fmla="val 5407819"/>
              <a:gd name="f89" fmla="val 745855"/>
              <a:gd name="f90" fmla="val 5375672"/>
              <a:gd name="f91" fmla="val 589507"/>
              <a:gd name="f92" fmla="val 5264943"/>
              <a:gd name="f93" fmla="val 422499"/>
              <a:gd name="f94" fmla="val 5164931"/>
              <a:gd name="f95" fmla="val 291024"/>
              <a:gd name="f96" fmla="val 5014913"/>
              <a:gd name="f97" fmla="val 443819"/>
              <a:gd name="f98" fmla="val 5032771"/>
              <a:gd name="f99" fmla="val 564633"/>
              <a:gd name="f100" fmla="val 5132784"/>
              <a:gd name="f101" fmla="val 724535"/>
              <a:gd name="f102" fmla="val 5175647"/>
              <a:gd name="f103" fmla="val 596614"/>
              <a:gd name="f104" fmla="val 5011340"/>
              <a:gd name="f105" fmla="val 429605"/>
              <a:gd name="f106" fmla="val 4925615"/>
              <a:gd name="f107" fmla="val 276811"/>
              <a:gd name="f108" fmla="val 4825603"/>
              <a:gd name="f109" fmla="val 205743"/>
              <a:gd name="f110" fmla="val 4779169"/>
              <a:gd name="f111" fmla="val 141783"/>
              <a:gd name="f112" fmla="val 4722018"/>
              <a:gd name="f113" fmla="val 60055"/>
              <a:gd name="f114" fmla="val 4697016"/>
              <a:gd name="f115" fmla="val 31628"/>
              <a:gd name="f116" fmla="val 4689872"/>
              <a:gd name="f117" fmla="val -18119"/>
              <a:gd name="f118" fmla="val 4672013"/>
              <a:gd name="f119" fmla="val 6755"/>
              <a:gd name="f120" fmla="val 4622006"/>
              <a:gd name="f121" fmla="val 28075"/>
              <a:gd name="f122" fmla="val 4579144"/>
              <a:gd name="f123" fmla="val 67162"/>
              <a:gd name="f124" fmla="val 4593432"/>
              <a:gd name="f125" fmla="val 102696"/>
              <a:gd name="f126" fmla="val 4604146"/>
              <a:gd name="f127" fmla="val 187976"/>
              <a:gd name="f128" fmla="val 4632722"/>
              <a:gd name="f129" fmla="val 280364"/>
              <a:gd name="f130" fmla="val 397625"/>
              <a:gd name="f131" fmla="val 298131"/>
              <a:gd name="f132" fmla="val 4496990"/>
              <a:gd name="f133" fmla="val 116909"/>
              <a:gd name="f134" fmla="val 4539853"/>
              <a:gd name="f135" fmla="val 4396978"/>
              <a:gd name="f136" fmla="val 138229"/>
              <a:gd name="f137" fmla="val 4371976"/>
              <a:gd name="f138" fmla="val 219957"/>
              <a:gd name="f139" fmla="val 4421982"/>
              <a:gd name="f140" fmla="val 305237"/>
              <a:gd name="f141" fmla="val 4432697"/>
              <a:gd name="f142" fmla="val 383412"/>
              <a:gd name="f143" fmla="val 4443413"/>
              <a:gd name="f144" fmla="val 401178"/>
              <a:gd name="f145" fmla="val 4418409"/>
              <a:gd name="f146" fmla="val 4339828"/>
              <a:gd name="f147" fmla="val 354985"/>
              <a:gd name="f148" fmla="val 4218385"/>
              <a:gd name="f149" fmla="val 4157662"/>
              <a:gd name="f150" fmla="val 511333"/>
              <a:gd name="f151" fmla="val 4189810"/>
              <a:gd name="f152" fmla="val 617934"/>
              <a:gd name="f153" fmla="val 4221956"/>
              <a:gd name="f154" fmla="val 628594"/>
              <a:gd name="f155" fmla="val 4175522"/>
              <a:gd name="f156" fmla="val 600167"/>
              <a:gd name="f157" fmla="val 4107656"/>
              <a:gd name="f158" fmla="val 557527"/>
              <a:gd name="f159" fmla="val 4007644"/>
              <a:gd name="f160" fmla="val 603720"/>
              <a:gd name="f161" fmla="val 3929063"/>
              <a:gd name="f162" fmla="val 635701"/>
              <a:gd name="f163" fmla="val 3843337"/>
              <a:gd name="f164" fmla="val 685448"/>
              <a:gd name="f165" fmla="val 3714750"/>
              <a:gd name="f166" fmla="val 664128"/>
              <a:gd name="f167" fmla="val 3650456"/>
              <a:gd name="f168" fmla="val 561080"/>
              <a:gd name="f169" fmla="val 3554015"/>
              <a:gd name="f170" fmla="val 500673"/>
              <a:gd name="f171" fmla="val 3500438"/>
              <a:gd name="f172" fmla="val 440265"/>
              <a:gd name="f173" fmla="val 3454003"/>
              <a:gd name="f174" fmla="val 3407569"/>
              <a:gd name="f175" fmla="val 550420"/>
              <a:gd name="f176" fmla="val 3382565"/>
              <a:gd name="f177" fmla="val 347878"/>
              <a:gd name="f178" fmla="val 3296841"/>
              <a:gd name="f179" fmla="val 415392"/>
              <a:gd name="f180" fmla="val 3243263"/>
              <a:gd name="f181" fmla="val 553973"/>
              <a:gd name="f182" fmla="val 3221831"/>
              <a:gd name="f183" fmla="val 3393282"/>
              <a:gd name="f184" fmla="val 852456"/>
              <a:gd name="f185" fmla="val 3343275"/>
              <a:gd name="f186" fmla="val 625041"/>
              <a:gd name="f187" fmla="val 3196828"/>
              <a:gd name="f188" fmla="val 369198"/>
              <a:gd name="f189" fmla="val 3150393"/>
              <a:gd name="f190" fmla="val 202190"/>
              <a:gd name="f191" fmla="val 2953940"/>
              <a:gd name="f192" fmla="val 241277"/>
              <a:gd name="f193" fmla="val 2911078"/>
              <a:gd name="f194" fmla="val 312344"/>
              <a:gd name="f195" fmla="val 2936081"/>
              <a:gd name="f196" fmla="val 2925365"/>
              <a:gd name="f197" fmla="val 2993232"/>
              <a:gd name="f198" fmla="val 706768"/>
              <a:gd name="f199" fmla="val 2714625"/>
              <a:gd name="f200" fmla="val 713875"/>
              <a:gd name="f201" fmla="val 720982"/>
              <a:gd name="f202" fmla="val 728088"/>
              <a:gd name="f203" fmla="val 2703909"/>
              <a:gd name="f204" fmla="val 767175"/>
              <a:gd name="f205" fmla="val 2664619"/>
              <a:gd name="f206" fmla="val 731642"/>
              <a:gd name="f207" fmla="val 2571750"/>
              <a:gd name="f208" fmla="val 795602"/>
              <a:gd name="f209" fmla="val 2564606"/>
              <a:gd name="f210" fmla="val 2557462"/>
              <a:gd name="f211" fmla="val 934184"/>
              <a:gd name="f212" fmla="val 2525315"/>
              <a:gd name="f213" fmla="val 1008804"/>
              <a:gd name="f214" fmla="val 2543175"/>
              <a:gd name="f215" fmla="val 1065658"/>
              <a:gd name="f216" fmla="val 2575322"/>
              <a:gd name="f217" fmla="val 1186473"/>
              <a:gd name="f218" fmla="val 1250433"/>
              <a:gd name="f219" fmla="val 2696766"/>
              <a:gd name="f220" fmla="val 1378355"/>
              <a:gd name="f221" fmla="val 2536031"/>
              <a:gd name="f222" fmla="val 2528888"/>
              <a:gd name="f223" fmla="val 1488509"/>
              <a:gd name="f224" fmla="val 2546747"/>
              <a:gd name="f225" fmla="val 1548916"/>
              <a:gd name="f226" fmla="val 2553891"/>
              <a:gd name="f227" fmla="val 1598663"/>
              <a:gd name="f228" fmla="val 2561035"/>
              <a:gd name="f229" fmla="val 1659071"/>
              <a:gd name="f230" fmla="val 2593181"/>
              <a:gd name="f231" fmla="val 1694604"/>
              <a:gd name="f232" fmla="val 1712371"/>
              <a:gd name="f233" fmla="val 2489596"/>
              <a:gd name="f234" fmla="val 1627090"/>
              <a:gd name="f235" fmla="val 2418159"/>
              <a:gd name="f236" fmla="val 1552469"/>
              <a:gd name="f237" fmla="val 2411015"/>
              <a:gd name="f238" fmla="val 1484956"/>
              <a:gd name="f239" fmla="val 2403872"/>
              <a:gd name="f240" fmla="val 1417442"/>
              <a:gd name="f241" fmla="val 2396728"/>
              <a:gd name="f242" fmla="val 1353481"/>
              <a:gd name="f243" fmla="val 1275307"/>
              <a:gd name="f244" fmla="val 2428875"/>
              <a:gd name="f245" fmla="val 2400300"/>
              <a:gd name="f246" fmla="val 1211346"/>
              <a:gd name="f247" fmla="val 2336007"/>
              <a:gd name="f248" fmla="val 2268141"/>
              <a:gd name="f249" fmla="val 1140279"/>
              <a:gd name="f250" fmla="val 2232422"/>
              <a:gd name="f251" fmla="val 1076318"/>
              <a:gd name="f252" fmla="val 2200275"/>
              <a:gd name="f253" fmla="val 2121694"/>
              <a:gd name="f254" fmla="val 770729"/>
              <a:gd name="f255" fmla="val 2028825"/>
              <a:gd name="f256" fmla="val 1982390"/>
              <a:gd name="f257" fmla="val 568187"/>
              <a:gd name="f258" fmla="val 1975246"/>
              <a:gd name="f259" fmla="val 529100"/>
              <a:gd name="f260" fmla="val 1960959"/>
              <a:gd name="f261" fmla="val 514886"/>
              <a:gd name="f262" fmla="val 1900238"/>
              <a:gd name="f263" fmla="val 976824"/>
              <a:gd name="f264" fmla="val 1993106"/>
              <a:gd name="f265" fmla="val 1396121"/>
              <a:gd name="f266" fmla="val 1872273"/>
              <a:gd name="f267" fmla="val 2218135"/>
              <a:gd name="f268" fmla="val 1744351"/>
              <a:gd name="f269" fmla="val 2143125"/>
              <a:gd name="f270" fmla="val 1591557"/>
              <a:gd name="f271" fmla="val 2139554"/>
              <a:gd name="f272" fmla="val 1452975"/>
              <a:gd name="f273" fmla="val 2085975"/>
              <a:gd name="f274" fmla="val 2046685"/>
              <a:gd name="f275" fmla="val 1644857"/>
              <a:gd name="f276" fmla="val 2089547"/>
              <a:gd name="f277" fmla="val 1737245"/>
              <a:gd name="f278" fmla="val 2110978"/>
              <a:gd name="f279" fmla="val 1815419"/>
              <a:gd name="f280" fmla="val 2128837"/>
              <a:gd name="f281" fmla="val 1886486"/>
              <a:gd name="f282" fmla="val 2132410"/>
              <a:gd name="f283" fmla="val 1893593"/>
              <a:gd name="f284" fmla="val 2021681"/>
              <a:gd name="f285" fmla="val 2010965"/>
              <a:gd name="f286" fmla="val 2003821"/>
              <a:gd name="f287" fmla="val 1865166"/>
              <a:gd name="f288" fmla="val 1946672"/>
              <a:gd name="f289" fmla="val 1826079"/>
              <a:gd name="f290" fmla="val 1925240"/>
              <a:gd name="f291" fmla="val 1776332"/>
              <a:gd name="f292" fmla="val 1910953"/>
              <a:gd name="f293" fmla="val 1747905"/>
              <a:gd name="f294" fmla="val 1903809"/>
              <a:gd name="f295" fmla="val 1708818"/>
              <a:gd name="f296" fmla="val 1889522"/>
              <a:gd name="f297" fmla="val 1857375"/>
              <a:gd name="f298" fmla="val 1735931"/>
              <a:gd name="f299" fmla="val 1616430"/>
              <a:gd name="f300" fmla="val 1700212"/>
              <a:gd name="f301" fmla="val 1524043"/>
              <a:gd name="f302" fmla="val 1664493"/>
              <a:gd name="f303" fmla="val 1573790"/>
              <a:gd name="f304" fmla="val 1603772"/>
              <a:gd name="f305" fmla="val 1646635"/>
              <a:gd name="f306" fmla="val 1655517"/>
              <a:gd name="f307" fmla="val 1643062"/>
              <a:gd name="f308" fmla="val 1680391"/>
              <a:gd name="f309" fmla="val 1639491"/>
              <a:gd name="f310" fmla="val 1705264"/>
              <a:gd name="f311" fmla="val 1635919"/>
              <a:gd name="f312" fmla="val 1578769"/>
              <a:gd name="f313" fmla="val 1546622"/>
              <a:gd name="f314" fmla="val 1669731"/>
              <a:gd name="f315" fmla="val 1513383"/>
              <a:gd name="f316" fmla="val 1543050"/>
              <a:gd name="f317" fmla="val 1424548"/>
              <a:gd name="f318" fmla="val 1371600"/>
              <a:gd name="f319" fmla="val 1261093"/>
              <a:gd name="f320" fmla="val 1161599"/>
              <a:gd name="f321" fmla="val 1310841"/>
              <a:gd name="f322" fmla="val 1275159"/>
              <a:gd name="f323" fmla="val 1229113"/>
              <a:gd name="f324" fmla="val 1235869"/>
              <a:gd name="f325" fmla="val 1225153"/>
              <a:gd name="f326" fmla="val 1278860"/>
              <a:gd name="f327" fmla="val 1210866"/>
              <a:gd name="f328" fmla="val 1307287"/>
              <a:gd name="f329" fmla="val 1214437"/>
              <a:gd name="f330" fmla="val 1335714"/>
              <a:gd name="f331" fmla="val 1218009"/>
              <a:gd name="f332" fmla="val 1360588"/>
              <a:gd name="f333" fmla="val 1243013"/>
              <a:gd name="f334" fmla="val 1413888"/>
              <a:gd name="f335" fmla="val 1160860"/>
              <a:gd name="f336" fmla="val 1367694"/>
              <a:gd name="f337" fmla="val 1135856"/>
              <a:gd name="f338" fmla="val 1325054"/>
              <a:gd name="f339" fmla="val 1117997"/>
              <a:gd name="f340" fmla="val 1075135"/>
              <a:gd name="f341" fmla="val 1025129"/>
              <a:gd name="f342" fmla="val 1037231"/>
              <a:gd name="f343" fmla="val 1010841"/>
              <a:gd name="f344" fmla="val 1001698"/>
              <a:gd name="f345" fmla="val 1007269"/>
              <a:gd name="f346" fmla="val 989409"/>
              <a:gd name="f347" fmla="val 983931"/>
              <a:gd name="f348" fmla="val 953690"/>
              <a:gd name="f349" fmla="val 991037"/>
              <a:gd name="f350" fmla="val 907256"/>
              <a:gd name="f351" fmla="val 1026571"/>
              <a:gd name="f352" fmla="val 921544"/>
              <a:gd name="f353" fmla="val 1054998"/>
              <a:gd name="f354" fmla="val 925115"/>
              <a:gd name="f355" fmla="val 1072765"/>
              <a:gd name="f356" fmla="val 928688"/>
              <a:gd name="f357" fmla="val 1090532"/>
              <a:gd name="f358" fmla="val 939403"/>
              <a:gd name="f359" fmla="val 1108299"/>
              <a:gd name="f360" fmla="val 914400"/>
              <a:gd name="f361" fmla="val 692555"/>
              <a:gd name="f362" fmla="val 660797"/>
              <a:gd name="f363" fmla="val 472246"/>
              <a:gd name="f364" fmla="val 675085"/>
              <a:gd name="f365" fmla="val 467915"/>
              <a:gd name="f366" fmla="val 109802"/>
              <a:gd name="f367" fmla="val 428625"/>
              <a:gd name="f368" fmla="val 184423"/>
              <a:gd name="f369" fmla="val 457200"/>
              <a:gd name="f370" fmla="val 255490"/>
              <a:gd name="f371" fmla="val 464344"/>
              <a:gd name="f372" fmla="val 433159"/>
              <a:gd name="f373" fmla="val 482203"/>
              <a:gd name="f374" fmla="val 323004"/>
              <a:gd name="f375" fmla="val 514350"/>
              <a:gd name="f376" fmla="val 535781"/>
              <a:gd name="f377" fmla="val 585954"/>
              <a:gd name="f378" fmla="val 546497"/>
              <a:gd name="f379" fmla="val 582216"/>
              <a:gd name="f380" fmla="val 760069"/>
              <a:gd name="f381" fmla="val 525066"/>
              <a:gd name="f382" fmla="val 824029"/>
              <a:gd name="f383" fmla="val 485775"/>
              <a:gd name="f384" fmla="val 927077"/>
              <a:gd name="f385" fmla="val 528637"/>
              <a:gd name="f386" fmla="val 1005251"/>
              <a:gd name="f387" fmla="val 560785"/>
              <a:gd name="f388" fmla="val 1069212"/>
              <a:gd name="f389" fmla="val 589360"/>
              <a:gd name="f390" fmla="val 1133172"/>
              <a:gd name="f391" fmla="val 596503"/>
              <a:gd name="f392" fmla="val 539354"/>
              <a:gd name="f393" fmla="val 521494"/>
              <a:gd name="f394" fmla="val 1019464"/>
              <a:gd name="f395" fmla="val 507206"/>
              <a:gd name="f396" fmla="val 969717"/>
              <a:gd name="f397" fmla="val 496491"/>
              <a:gd name="f398" fmla="val 941290"/>
              <a:gd name="f399" fmla="val 471488"/>
              <a:gd name="f400" fmla="val 944844"/>
              <a:gd name="f401" fmla="val 417909"/>
              <a:gd name="f402" fmla="val 389334"/>
              <a:gd name="f403" fmla="val 350044"/>
              <a:gd name="f404" fmla="val 335757"/>
              <a:gd name="f405" fmla="val 321469"/>
              <a:gd name="f406" fmla="val 360759"/>
              <a:gd name="f407" fmla="val 407194"/>
              <a:gd name="f408" fmla="val 1086978"/>
              <a:gd name="f409" fmla="val 450056"/>
              <a:gd name="f410" fmla="val 1147386"/>
              <a:gd name="f411" fmla="val 453629"/>
              <a:gd name="f412" fmla="val 460771"/>
              <a:gd name="f413" fmla="val 1182919"/>
              <a:gd name="f414" fmla="val 432197"/>
              <a:gd name="f415" fmla="val 1168706"/>
              <a:gd name="f416" fmla="val 396478"/>
              <a:gd name="f417" fmla="val 1154492"/>
              <a:gd name="f418" fmla="val 357188"/>
              <a:gd name="f419" fmla="val 1197133"/>
              <a:gd name="f420" fmla="val 346472"/>
              <a:gd name="f421" fmla="val 1225560"/>
              <a:gd name="f422" fmla="val 353615"/>
              <a:gd name="f423" fmla="val 1332161"/>
              <a:gd name="f424" fmla="val 385763"/>
              <a:gd name="f425" fmla="val 1442315"/>
              <a:gd name="f426" fmla="val 328613"/>
              <a:gd name="f427" fmla="val 375047"/>
              <a:gd name="f428" fmla="val 260747"/>
              <a:gd name="f429" fmla="val 1463635"/>
              <a:gd name="f430" fmla="val 210741"/>
              <a:gd name="f431" fmla="val 192881"/>
              <a:gd name="f432" fmla="val 189310"/>
              <a:gd name="f433" fmla="val 1239773"/>
              <a:gd name="f434" fmla="val 196453"/>
              <a:gd name="f435" fmla="val 164306"/>
              <a:gd name="f436" fmla="val 1172259"/>
              <a:gd name="f437" fmla="val 146447"/>
              <a:gd name="f438" fmla="val 125016"/>
              <a:gd name="f439" fmla="val 89297"/>
              <a:gd name="f440" fmla="val 1175813"/>
              <a:gd name="f441" fmla="val 64294"/>
              <a:gd name="f442" fmla="val 71437"/>
              <a:gd name="f443" fmla="val 110728"/>
              <a:gd name="f444" fmla="val 121444"/>
              <a:gd name="f445" fmla="val 135731"/>
              <a:gd name="f446" fmla="val 1566683"/>
              <a:gd name="f447" fmla="val 139303"/>
              <a:gd name="f448" fmla="val 1584450"/>
              <a:gd name="f449" fmla="val 1602217"/>
              <a:gd name="f450" fmla="val 1477849"/>
              <a:gd name="f451" fmla="val 78581"/>
              <a:gd name="f452" fmla="val 1357034"/>
              <a:gd name="f453" fmla="val 35719"/>
              <a:gd name="f454" fmla="+- 0 0 -90"/>
              <a:gd name="f455" fmla="*/ f3 1 7472381"/>
              <a:gd name="f456" fmla="*/ f4 1 6886575"/>
              <a:gd name="f457" fmla="val f5"/>
              <a:gd name="f458" fmla="val f6"/>
              <a:gd name="f459" fmla="val f7"/>
              <a:gd name="f460" fmla="*/ f454 f0 1"/>
              <a:gd name="f461" fmla="+- f459 0 f457"/>
              <a:gd name="f462" fmla="+- f458 0 f457"/>
              <a:gd name="f463" fmla="*/ f460 1 f2"/>
              <a:gd name="f464" fmla="*/ f462 1 7472381"/>
              <a:gd name="f465" fmla="*/ f461 1 6886575"/>
              <a:gd name="f466" fmla="*/ 1232666 f462 1"/>
              <a:gd name="f467" fmla="*/ 0 f461 1"/>
              <a:gd name="f468" fmla="*/ 7472381 f462 1"/>
              <a:gd name="f469" fmla="*/ 814388 f461 1"/>
              <a:gd name="f470" fmla="*/ 6411516 f461 1"/>
              <a:gd name="f471" fmla="*/ 6886575 f461 1"/>
              <a:gd name="f472" fmla="*/ 6992676 f462 1"/>
              <a:gd name="f473" fmla="*/ 1946893 f462 1"/>
              <a:gd name="f474" fmla="*/ 1506276 f462 1"/>
              <a:gd name="f475" fmla="*/ 6686550 f461 1"/>
              <a:gd name="f476" fmla="*/ 1314394 f462 1"/>
              <a:gd name="f477" fmla="*/ 6457949 f461 1"/>
              <a:gd name="f478" fmla="*/ 1246880 f462 1"/>
              <a:gd name="f479" fmla="*/ 6393656 f461 1"/>
              <a:gd name="f480" fmla="*/ 1079872 f462 1"/>
              <a:gd name="f481" fmla="*/ 6307931 f461 1"/>
              <a:gd name="f482" fmla="*/ 788495 f462 1"/>
              <a:gd name="f483" fmla="*/ 6125765 f461 1"/>
              <a:gd name="f484" fmla="*/ 895097 f462 1"/>
              <a:gd name="f485" fmla="*/ 6082903 f461 1"/>
              <a:gd name="f486" fmla="*/ 1204239 f462 1"/>
              <a:gd name="f487" fmla="*/ 6193631 f461 1"/>
              <a:gd name="f488" fmla="*/ 1428102 f462 1"/>
              <a:gd name="f489" fmla="*/ 6222206 f461 1"/>
              <a:gd name="f490" fmla="*/ 1111852 f462 1"/>
              <a:gd name="f491" fmla="*/ 6029325 f461 1"/>
              <a:gd name="f492" fmla="*/ 806262 f462 1"/>
              <a:gd name="f493" fmla="*/ 5779294 f461 1"/>
              <a:gd name="f494" fmla="*/ 1040785 f462 1"/>
              <a:gd name="f495" fmla="*/ 5825728 f461 1"/>
              <a:gd name="f496" fmla="*/ 1051445 f462 1"/>
              <a:gd name="f497" fmla="*/ 5793581 f461 1"/>
              <a:gd name="f498" fmla="*/ 845349 f462 1"/>
              <a:gd name="f499" fmla="*/ 5497115 f461 1"/>
              <a:gd name="f500" fmla="*/ 745855 f462 1"/>
              <a:gd name="f501" fmla="*/ 5375672 f461 1"/>
              <a:gd name="f502" fmla="*/ 291024 f462 1"/>
              <a:gd name="f503" fmla="*/ 5014913 f461 1"/>
              <a:gd name="f504" fmla="*/ 724535 f462 1"/>
              <a:gd name="f505" fmla="*/ 5175647 f461 1"/>
              <a:gd name="f506" fmla="*/ 276811 f462 1"/>
              <a:gd name="f507" fmla="*/ 4825603 f461 1"/>
              <a:gd name="f508" fmla="*/ 60055 f462 1"/>
              <a:gd name="f509" fmla="*/ 4697016 f461 1"/>
              <a:gd name="f510" fmla="*/ 6755 f462 1"/>
              <a:gd name="f511" fmla="*/ 4622006 f461 1"/>
              <a:gd name="f512" fmla="*/ 102696 f462 1"/>
              <a:gd name="f513" fmla="*/ 4604146 f461 1"/>
              <a:gd name="f514" fmla="*/ 397625 f462 1"/>
              <a:gd name="f515" fmla="*/ 4632722 f461 1"/>
              <a:gd name="f516" fmla="*/ 31628 f462 1"/>
              <a:gd name="f517" fmla="*/ 4396978 f461 1"/>
              <a:gd name="f518" fmla="*/ 305237 f462 1"/>
              <a:gd name="f519" fmla="*/ 4432697 f461 1"/>
              <a:gd name="f520" fmla="*/ 383412 f462 1"/>
              <a:gd name="f521" fmla="*/ 4339828 f461 1"/>
              <a:gd name="f522" fmla="*/ 511333 f462 1"/>
              <a:gd name="f523" fmla="*/ 4189810 f461 1"/>
              <a:gd name="f524" fmla="*/ 600167 f462 1"/>
              <a:gd name="f525" fmla="*/ 4107656 f461 1"/>
              <a:gd name="f526" fmla="*/ 635701 f462 1"/>
              <a:gd name="f527" fmla="*/ 3843337 f461 1"/>
              <a:gd name="f528" fmla="*/ 561080 f462 1"/>
              <a:gd name="f529" fmla="*/ 3554015 f461 1"/>
              <a:gd name="f530" fmla="*/ 354985 f462 1"/>
              <a:gd name="f531" fmla="*/ 3407569 f461 1"/>
              <a:gd name="f532" fmla="*/ 415392 f462 1"/>
              <a:gd name="f533" fmla="*/ 3243263 f461 1"/>
              <a:gd name="f534" fmla="*/ 852456 f462 1"/>
              <a:gd name="f535" fmla="*/ 3343275 f461 1"/>
              <a:gd name="f536" fmla="*/ 202190 f462 1"/>
              <a:gd name="f537" fmla="*/ 2953940 f461 1"/>
              <a:gd name="f538" fmla="*/ 312344 f462 1"/>
              <a:gd name="f539" fmla="*/ 2936081 f461 1"/>
              <a:gd name="f540" fmla="*/ 706768 f462 1"/>
              <a:gd name="f541" fmla="*/ 2714625 f461 1"/>
              <a:gd name="f542" fmla="*/ 728088 f462 1"/>
              <a:gd name="f543" fmla="*/ 2703909 f461 1"/>
              <a:gd name="f544" fmla="*/ 795602 f462 1"/>
              <a:gd name="f545" fmla="*/ 2564606 f461 1"/>
              <a:gd name="f546" fmla="*/ 1008804 f462 1"/>
              <a:gd name="f547" fmla="*/ 2543175 f461 1"/>
              <a:gd name="f548" fmla="*/ 1186473 f462 1"/>
              <a:gd name="f549" fmla="*/ 2575322 f461 1"/>
              <a:gd name="f550" fmla="*/ 1378355 f462 1"/>
              <a:gd name="f551" fmla="*/ 2536031 f461 1"/>
              <a:gd name="f552" fmla="*/ 1548916 f462 1"/>
              <a:gd name="f553" fmla="*/ 2553891 f461 1"/>
              <a:gd name="f554" fmla="*/ 1694604 f462 1"/>
              <a:gd name="f555" fmla="*/ 2528888 f461 1"/>
              <a:gd name="f556" fmla="*/ 1552469 f462 1"/>
              <a:gd name="f557" fmla="*/ 2411015 f461 1"/>
              <a:gd name="f558" fmla="*/ 1353481 f462 1"/>
              <a:gd name="f559" fmla="*/ 1211346 f462 1"/>
              <a:gd name="f560" fmla="*/ 2336007 f461 1"/>
              <a:gd name="f561" fmla="*/ 1076318 f462 1"/>
              <a:gd name="f562" fmla="*/ 2200275 f461 1"/>
              <a:gd name="f563" fmla="*/ 1982390 f461 1"/>
              <a:gd name="f564" fmla="*/ 514886 f462 1"/>
              <a:gd name="f565" fmla="*/ 1900238 f461 1"/>
              <a:gd name="f566" fmla="*/ 1872273 f462 1"/>
              <a:gd name="f567" fmla="*/ 2218135 f461 1"/>
              <a:gd name="f568" fmla="*/ 1452975 f462 1"/>
              <a:gd name="f569" fmla="*/ 2085975 f461 1"/>
              <a:gd name="f570" fmla="*/ 1737245 f462 1"/>
              <a:gd name="f571" fmla="*/ 2110978 f461 1"/>
              <a:gd name="f572" fmla="*/ 1893593 f462 1"/>
              <a:gd name="f573" fmla="*/ 2021681 f461 1"/>
              <a:gd name="f574" fmla="*/ 1993106 f461 1"/>
              <a:gd name="f575" fmla="*/ 1776332 f462 1"/>
              <a:gd name="f576" fmla="*/ 1910953 f461 1"/>
              <a:gd name="f577" fmla="*/ 1708818 f462 1"/>
              <a:gd name="f578" fmla="*/ 1857375 f461 1"/>
              <a:gd name="f579" fmla="*/ 1524043 f462 1"/>
              <a:gd name="f580" fmla="*/ 1664493 f461 1"/>
              <a:gd name="f581" fmla="*/ 1655517 f462 1"/>
              <a:gd name="f582" fmla="*/ 1643062 f461 1"/>
              <a:gd name="f583" fmla="*/ 1705264 f462 1"/>
              <a:gd name="f584" fmla="*/ 1603772 f461 1"/>
              <a:gd name="f585" fmla="*/ 1669731 f462 1"/>
              <a:gd name="f586" fmla="*/ 1546622 f461 1"/>
              <a:gd name="f587" fmla="*/ 1261093 f462 1"/>
              <a:gd name="f588" fmla="*/ 1371600 f461 1"/>
              <a:gd name="f589" fmla="*/ 1229113 f462 1"/>
              <a:gd name="f590" fmla="*/ 1235869 f461 1"/>
              <a:gd name="f591" fmla="*/ 1307287 f462 1"/>
              <a:gd name="f592" fmla="*/ 1214437 f461 1"/>
              <a:gd name="f593" fmla="*/ 1396121 f462 1"/>
              <a:gd name="f594" fmla="*/ 1225153 f461 1"/>
              <a:gd name="f595" fmla="*/ 1325054 f462 1"/>
              <a:gd name="f596" fmla="*/ 1117997 f461 1"/>
              <a:gd name="f597" fmla="*/ 1037231 f462 1"/>
              <a:gd name="f598" fmla="*/ 1010841 f461 1"/>
              <a:gd name="f599" fmla="*/ 983931 f462 1"/>
              <a:gd name="f600" fmla="*/ 953690 f461 1"/>
              <a:gd name="f601" fmla="*/ 1054998 f462 1"/>
              <a:gd name="f602" fmla="*/ 925115 f461 1"/>
              <a:gd name="f603" fmla="*/ 1108299 f462 1"/>
              <a:gd name="f604" fmla="*/ 914400 f461 1"/>
              <a:gd name="f605" fmla="*/ 467915 f461 1"/>
              <a:gd name="f606" fmla="*/ 255490 f462 1"/>
              <a:gd name="f607" fmla="*/ 464344 f461 1"/>
              <a:gd name="f608" fmla="*/ 500673 f462 1"/>
              <a:gd name="f609" fmla="*/ 535781 f461 1"/>
              <a:gd name="f610" fmla="*/ 760069 f462 1"/>
              <a:gd name="f611" fmla="*/ 525066 f461 1"/>
              <a:gd name="f612" fmla="*/ 1005251 f462 1"/>
              <a:gd name="f613" fmla="*/ 560785 f461 1"/>
              <a:gd name="f614" fmla="*/ 1218453 f462 1"/>
              <a:gd name="f615" fmla="*/ 1019464 f462 1"/>
              <a:gd name="f616" fmla="*/ 507206 f461 1"/>
              <a:gd name="f617" fmla="*/ 944844 f462 1"/>
              <a:gd name="f618" fmla="*/ 417909 f461 1"/>
              <a:gd name="f619" fmla="*/ 969717 f462 1"/>
              <a:gd name="f620" fmla="*/ 335757 f461 1"/>
              <a:gd name="f621" fmla="*/ 360759 f461 1"/>
              <a:gd name="f622" fmla="*/ 1147386 f462 1"/>
              <a:gd name="f623" fmla="*/ 453629 f461 1"/>
              <a:gd name="f624" fmla="*/ 1168706 f462 1"/>
              <a:gd name="f625" fmla="*/ 396478 f461 1"/>
              <a:gd name="f626" fmla="*/ 1225560 f462 1"/>
              <a:gd name="f627" fmla="*/ 353615 f461 1"/>
              <a:gd name="f628" fmla="*/ 375047 f461 1"/>
              <a:gd name="f629" fmla="*/ 1335714 f462 1"/>
              <a:gd name="f630" fmla="*/ 192881 f461 1"/>
              <a:gd name="f631" fmla="*/ 1197133 f462 1"/>
              <a:gd name="f632" fmla="*/ 164306 f461 1"/>
              <a:gd name="f633" fmla="*/ 1165153 f462 1"/>
              <a:gd name="f634" fmla="*/ 89297 f461 1"/>
              <a:gd name="f635" fmla="*/ 71437 f461 1"/>
              <a:gd name="f636" fmla="*/ 135731 f461 1"/>
              <a:gd name="f637" fmla="*/ 1602217 f462 1"/>
              <a:gd name="f638" fmla="*/ 110728 f461 1"/>
              <a:gd name="f639" fmla="+- f463 0 f1"/>
              <a:gd name="f640" fmla="*/ f466 1 7472381"/>
              <a:gd name="f641" fmla="*/ f467 1 6886575"/>
              <a:gd name="f642" fmla="*/ f468 1 7472381"/>
              <a:gd name="f643" fmla="*/ f469 1 6886575"/>
              <a:gd name="f644" fmla="*/ f470 1 6886575"/>
              <a:gd name="f645" fmla="*/ f471 1 6886575"/>
              <a:gd name="f646" fmla="*/ f472 1 7472381"/>
              <a:gd name="f647" fmla="*/ f473 1 7472381"/>
              <a:gd name="f648" fmla="*/ f474 1 7472381"/>
              <a:gd name="f649" fmla="*/ f475 1 6886575"/>
              <a:gd name="f650" fmla="*/ f476 1 7472381"/>
              <a:gd name="f651" fmla="*/ f477 1 6886575"/>
              <a:gd name="f652" fmla="*/ f478 1 7472381"/>
              <a:gd name="f653" fmla="*/ f479 1 6886575"/>
              <a:gd name="f654" fmla="*/ f480 1 7472381"/>
              <a:gd name="f655" fmla="*/ f481 1 6886575"/>
              <a:gd name="f656" fmla="*/ f482 1 7472381"/>
              <a:gd name="f657" fmla="*/ f483 1 6886575"/>
              <a:gd name="f658" fmla="*/ f484 1 7472381"/>
              <a:gd name="f659" fmla="*/ f485 1 6886575"/>
              <a:gd name="f660" fmla="*/ f486 1 7472381"/>
              <a:gd name="f661" fmla="*/ f487 1 6886575"/>
              <a:gd name="f662" fmla="*/ f488 1 7472381"/>
              <a:gd name="f663" fmla="*/ f489 1 6886575"/>
              <a:gd name="f664" fmla="*/ f490 1 7472381"/>
              <a:gd name="f665" fmla="*/ f491 1 6886575"/>
              <a:gd name="f666" fmla="*/ f492 1 7472381"/>
              <a:gd name="f667" fmla="*/ f493 1 6886575"/>
              <a:gd name="f668" fmla="*/ f494 1 7472381"/>
              <a:gd name="f669" fmla="*/ f495 1 6886575"/>
              <a:gd name="f670" fmla="*/ f496 1 7472381"/>
              <a:gd name="f671" fmla="*/ f497 1 6886575"/>
              <a:gd name="f672" fmla="*/ f498 1 7472381"/>
              <a:gd name="f673" fmla="*/ f499 1 6886575"/>
              <a:gd name="f674" fmla="*/ f500 1 7472381"/>
              <a:gd name="f675" fmla="*/ f501 1 6886575"/>
              <a:gd name="f676" fmla="*/ f502 1 7472381"/>
              <a:gd name="f677" fmla="*/ f503 1 6886575"/>
              <a:gd name="f678" fmla="*/ f504 1 7472381"/>
              <a:gd name="f679" fmla="*/ f505 1 6886575"/>
              <a:gd name="f680" fmla="*/ f506 1 7472381"/>
              <a:gd name="f681" fmla="*/ f507 1 6886575"/>
              <a:gd name="f682" fmla="*/ f508 1 7472381"/>
              <a:gd name="f683" fmla="*/ f509 1 6886575"/>
              <a:gd name="f684" fmla="*/ f510 1 7472381"/>
              <a:gd name="f685" fmla="*/ f511 1 6886575"/>
              <a:gd name="f686" fmla="*/ f512 1 7472381"/>
              <a:gd name="f687" fmla="*/ f513 1 6886575"/>
              <a:gd name="f688" fmla="*/ f514 1 7472381"/>
              <a:gd name="f689" fmla="*/ f515 1 6886575"/>
              <a:gd name="f690" fmla="*/ f516 1 7472381"/>
              <a:gd name="f691" fmla="*/ f517 1 6886575"/>
              <a:gd name="f692" fmla="*/ f518 1 7472381"/>
              <a:gd name="f693" fmla="*/ f519 1 6886575"/>
              <a:gd name="f694" fmla="*/ f520 1 7472381"/>
              <a:gd name="f695" fmla="*/ f521 1 6886575"/>
              <a:gd name="f696" fmla="*/ f522 1 7472381"/>
              <a:gd name="f697" fmla="*/ f523 1 6886575"/>
              <a:gd name="f698" fmla="*/ f524 1 7472381"/>
              <a:gd name="f699" fmla="*/ f525 1 6886575"/>
              <a:gd name="f700" fmla="*/ f526 1 7472381"/>
              <a:gd name="f701" fmla="*/ f527 1 6886575"/>
              <a:gd name="f702" fmla="*/ f528 1 7472381"/>
              <a:gd name="f703" fmla="*/ f529 1 6886575"/>
              <a:gd name="f704" fmla="*/ f530 1 7472381"/>
              <a:gd name="f705" fmla="*/ f531 1 6886575"/>
              <a:gd name="f706" fmla="*/ f532 1 7472381"/>
              <a:gd name="f707" fmla="*/ f533 1 6886575"/>
              <a:gd name="f708" fmla="*/ f534 1 7472381"/>
              <a:gd name="f709" fmla="*/ f535 1 6886575"/>
              <a:gd name="f710" fmla="*/ f536 1 7472381"/>
              <a:gd name="f711" fmla="*/ f537 1 6886575"/>
              <a:gd name="f712" fmla="*/ f538 1 7472381"/>
              <a:gd name="f713" fmla="*/ f539 1 6886575"/>
              <a:gd name="f714" fmla="*/ f540 1 7472381"/>
              <a:gd name="f715" fmla="*/ f541 1 6886575"/>
              <a:gd name="f716" fmla="*/ f542 1 7472381"/>
              <a:gd name="f717" fmla="*/ f543 1 6886575"/>
              <a:gd name="f718" fmla="*/ f544 1 7472381"/>
              <a:gd name="f719" fmla="*/ f545 1 6886575"/>
              <a:gd name="f720" fmla="*/ f546 1 7472381"/>
              <a:gd name="f721" fmla="*/ f547 1 6886575"/>
              <a:gd name="f722" fmla="*/ f548 1 7472381"/>
              <a:gd name="f723" fmla="*/ f549 1 6886575"/>
              <a:gd name="f724" fmla="*/ f550 1 7472381"/>
              <a:gd name="f725" fmla="*/ f551 1 6886575"/>
              <a:gd name="f726" fmla="*/ f552 1 7472381"/>
              <a:gd name="f727" fmla="*/ f553 1 6886575"/>
              <a:gd name="f728" fmla="*/ f554 1 7472381"/>
              <a:gd name="f729" fmla="*/ f555 1 6886575"/>
              <a:gd name="f730" fmla="*/ f556 1 7472381"/>
              <a:gd name="f731" fmla="*/ f557 1 6886575"/>
              <a:gd name="f732" fmla="*/ f558 1 7472381"/>
              <a:gd name="f733" fmla="*/ f559 1 7472381"/>
              <a:gd name="f734" fmla="*/ f560 1 6886575"/>
              <a:gd name="f735" fmla="*/ f561 1 7472381"/>
              <a:gd name="f736" fmla="*/ f562 1 6886575"/>
              <a:gd name="f737" fmla="*/ f563 1 6886575"/>
              <a:gd name="f738" fmla="*/ f564 1 7472381"/>
              <a:gd name="f739" fmla="*/ f565 1 6886575"/>
              <a:gd name="f740" fmla="*/ f566 1 7472381"/>
              <a:gd name="f741" fmla="*/ f567 1 6886575"/>
              <a:gd name="f742" fmla="*/ f568 1 7472381"/>
              <a:gd name="f743" fmla="*/ f569 1 6886575"/>
              <a:gd name="f744" fmla="*/ f570 1 7472381"/>
              <a:gd name="f745" fmla="*/ f571 1 6886575"/>
              <a:gd name="f746" fmla="*/ f572 1 7472381"/>
              <a:gd name="f747" fmla="*/ f573 1 6886575"/>
              <a:gd name="f748" fmla="*/ f574 1 6886575"/>
              <a:gd name="f749" fmla="*/ f575 1 7472381"/>
              <a:gd name="f750" fmla="*/ f576 1 6886575"/>
              <a:gd name="f751" fmla="*/ f577 1 7472381"/>
              <a:gd name="f752" fmla="*/ f578 1 6886575"/>
              <a:gd name="f753" fmla="*/ f579 1 7472381"/>
              <a:gd name="f754" fmla="*/ f580 1 6886575"/>
              <a:gd name="f755" fmla="*/ f581 1 7472381"/>
              <a:gd name="f756" fmla="*/ f582 1 6886575"/>
              <a:gd name="f757" fmla="*/ f583 1 7472381"/>
              <a:gd name="f758" fmla="*/ f584 1 6886575"/>
              <a:gd name="f759" fmla="*/ f585 1 7472381"/>
              <a:gd name="f760" fmla="*/ f586 1 6886575"/>
              <a:gd name="f761" fmla="*/ f587 1 7472381"/>
              <a:gd name="f762" fmla="*/ f588 1 6886575"/>
              <a:gd name="f763" fmla="*/ f589 1 7472381"/>
              <a:gd name="f764" fmla="*/ f590 1 6886575"/>
              <a:gd name="f765" fmla="*/ f591 1 7472381"/>
              <a:gd name="f766" fmla="*/ f592 1 6886575"/>
              <a:gd name="f767" fmla="*/ f593 1 7472381"/>
              <a:gd name="f768" fmla="*/ f594 1 6886575"/>
              <a:gd name="f769" fmla="*/ f595 1 7472381"/>
              <a:gd name="f770" fmla="*/ f596 1 6886575"/>
              <a:gd name="f771" fmla="*/ f597 1 7472381"/>
              <a:gd name="f772" fmla="*/ f598 1 6886575"/>
              <a:gd name="f773" fmla="*/ f599 1 7472381"/>
              <a:gd name="f774" fmla="*/ f600 1 6886575"/>
              <a:gd name="f775" fmla="*/ f601 1 7472381"/>
              <a:gd name="f776" fmla="*/ f602 1 6886575"/>
              <a:gd name="f777" fmla="*/ f603 1 7472381"/>
              <a:gd name="f778" fmla="*/ f604 1 6886575"/>
              <a:gd name="f779" fmla="*/ f605 1 6886575"/>
              <a:gd name="f780" fmla="*/ f606 1 7472381"/>
              <a:gd name="f781" fmla="*/ f607 1 6886575"/>
              <a:gd name="f782" fmla="*/ f608 1 7472381"/>
              <a:gd name="f783" fmla="*/ f609 1 6886575"/>
              <a:gd name="f784" fmla="*/ f610 1 7472381"/>
              <a:gd name="f785" fmla="*/ f611 1 6886575"/>
              <a:gd name="f786" fmla="*/ f612 1 7472381"/>
              <a:gd name="f787" fmla="*/ f613 1 6886575"/>
              <a:gd name="f788" fmla="*/ f614 1 7472381"/>
              <a:gd name="f789" fmla="*/ f615 1 7472381"/>
              <a:gd name="f790" fmla="*/ f616 1 6886575"/>
              <a:gd name="f791" fmla="*/ f617 1 7472381"/>
              <a:gd name="f792" fmla="*/ f618 1 6886575"/>
              <a:gd name="f793" fmla="*/ f619 1 7472381"/>
              <a:gd name="f794" fmla="*/ f620 1 6886575"/>
              <a:gd name="f795" fmla="*/ f621 1 6886575"/>
              <a:gd name="f796" fmla="*/ f622 1 7472381"/>
              <a:gd name="f797" fmla="*/ f623 1 6886575"/>
              <a:gd name="f798" fmla="*/ f624 1 7472381"/>
              <a:gd name="f799" fmla="*/ f625 1 6886575"/>
              <a:gd name="f800" fmla="*/ f626 1 7472381"/>
              <a:gd name="f801" fmla="*/ f627 1 6886575"/>
              <a:gd name="f802" fmla="*/ f628 1 6886575"/>
              <a:gd name="f803" fmla="*/ f629 1 7472381"/>
              <a:gd name="f804" fmla="*/ f630 1 6886575"/>
              <a:gd name="f805" fmla="*/ f631 1 7472381"/>
              <a:gd name="f806" fmla="*/ f632 1 6886575"/>
              <a:gd name="f807" fmla="*/ f633 1 7472381"/>
              <a:gd name="f808" fmla="*/ f634 1 6886575"/>
              <a:gd name="f809" fmla="*/ f635 1 6886575"/>
              <a:gd name="f810" fmla="*/ f636 1 6886575"/>
              <a:gd name="f811" fmla="*/ f637 1 7472381"/>
              <a:gd name="f812" fmla="*/ f638 1 6886575"/>
              <a:gd name="f813" fmla="*/ f457 1 f464"/>
              <a:gd name="f814" fmla="*/ f458 1 f464"/>
              <a:gd name="f815" fmla="*/ f457 1 f465"/>
              <a:gd name="f816" fmla="*/ f459 1 f465"/>
              <a:gd name="f817" fmla="*/ f640 1 f464"/>
              <a:gd name="f818" fmla="*/ f641 1 f465"/>
              <a:gd name="f819" fmla="*/ f642 1 f464"/>
              <a:gd name="f820" fmla="*/ f643 1 f465"/>
              <a:gd name="f821" fmla="*/ f644 1 f465"/>
              <a:gd name="f822" fmla="*/ f645 1 f465"/>
              <a:gd name="f823" fmla="*/ f646 1 f464"/>
              <a:gd name="f824" fmla="*/ f647 1 f464"/>
              <a:gd name="f825" fmla="*/ f648 1 f464"/>
              <a:gd name="f826" fmla="*/ f649 1 f465"/>
              <a:gd name="f827" fmla="*/ f650 1 f464"/>
              <a:gd name="f828" fmla="*/ f651 1 f465"/>
              <a:gd name="f829" fmla="*/ f652 1 f464"/>
              <a:gd name="f830" fmla="*/ f653 1 f465"/>
              <a:gd name="f831" fmla="*/ f654 1 f464"/>
              <a:gd name="f832" fmla="*/ f655 1 f465"/>
              <a:gd name="f833" fmla="*/ f656 1 f464"/>
              <a:gd name="f834" fmla="*/ f657 1 f465"/>
              <a:gd name="f835" fmla="*/ f658 1 f464"/>
              <a:gd name="f836" fmla="*/ f659 1 f465"/>
              <a:gd name="f837" fmla="*/ f660 1 f464"/>
              <a:gd name="f838" fmla="*/ f661 1 f465"/>
              <a:gd name="f839" fmla="*/ f662 1 f464"/>
              <a:gd name="f840" fmla="*/ f663 1 f465"/>
              <a:gd name="f841" fmla="*/ f664 1 f464"/>
              <a:gd name="f842" fmla="*/ f665 1 f465"/>
              <a:gd name="f843" fmla="*/ f666 1 f464"/>
              <a:gd name="f844" fmla="*/ f667 1 f465"/>
              <a:gd name="f845" fmla="*/ f668 1 f464"/>
              <a:gd name="f846" fmla="*/ f669 1 f465"/>
              <a:gd name="f847" fmla="*/ f670 1 f464"/>
              <a:gd name="f848" fmla="*/ f671 1 f465"/>
              <a:gd name="f849" fmla="*/ f672 1 f464"/>
              <a:gd name="f850" fmla="*/ f673 1 f465"/>
              <a:gd name="f851" fmla="*/ f674 1 f464"/>
              <a:gd name="f852" fmla="*/ f675 1 f465"/>
              <a:gd name="f853" fmla="*/ f676 1 f464"/>
              <a:gd name="f854" fmla="*/ f677 1 f465"/>
              <a:gd name="f855" fmla="*/ f678 1 f464"/>
              <a:gd name="f856" fmla="*/ f679 1 f465"/>
              <a:gd name="f857" fmla="*/ f680 1 f464"/>
              <a:gd name="f858" fmla="*/ f681 1 f465"/>
              <a:gd name="f859" fmla="*/ f682 1 f464"/>
              <a:gd name="f860" fmla="*/ f683 1 f465"/>
              <a:gd name="f861" fmla="*/ f684 1 f464"/>
              <a:gd name="f862" fmla="*/ f685 1 f465"/>
              <a:gd name="f863" fmla="*/ f686 1 f464"/>
              <a:gd name="f864" fmla="*/ f687 1 f465"/>
              <a:gd name="f865" fmla="*/ f688 1 f464"/>
              <a:gd name="f866" fmla="*/ f689 1 f465"/>
              <a:gd name="f867" fmla="*/ f690 1 f464"/>
              <a:gd name="f868" fmla="*/ f691 1 f465"/>
              <a:gd name="f869" fmla="*/ f692 1 f464"/>
              <a:gd name="f870" fmla="*/ f693 1 f465"/>
              <a:gd name="f871" fmla="*/ f694 1 f464"/>
              <a:gd name="f872" fmla="*/ f695 1 f465"/>
              <a:gd name="f873" fmla="*/ f696 1 f464"/>
              <a:gd name="f874" fmla="*/ f697 1 f465"/>
              <a:gd name="f875" fmla="*/ f698 1 f464"/>
              <a:gd name="f876" fmla="*/ f699 1 f465"/>
              <a:gd name="f877" fmla="*/ f700 1 f464"/>
              <a:gd name="f878" fmla="*/ f701 1 f465"/>
              <a:gd name="f879" fmla="*/ f702 1 f464"/>
              <a:gd name="f880" fmla="*/ f703 1 f465"/>
              <a:gd name="f881" fmla="*/ f704 1 f464"/>
              <a:gd name="f882" fmla="*/ f705 1 f465"/>
              <a:gd name="f883" fmla="*/ f706 1 f464"/>
              <a:gd name="f884" fmla="*/ f707 1 f465"/>
              <a:gd name="f885" fmla="*/ f708 1 f464"/>
              <a:gd name="f886" fmla="*/ f709 1 f465"/>
              <a:gd name="f887" fmla="*/ f710 1 f464"/>
              <a:gd name="f888" fmla="*/ f711 1 f465"/>
              <a:gd name="f889" fmla="*/ f712 1 f464"/>
              <a:gd name="f890" fmla="*/ f713 1 f465"/>
              <a:gd name="f891" fmla="*/ f714 1 f464"/>
              <a:gd name="f892" fmla="*/ f715 1 f465"/>
              <a:gd name="f893" fmla="*/ f716 1 f464"/>
              <a:gd name="f894" fmla="*/ f717 1 f465"/>
              <a:gd name="f895" fmla="*/ f718 1 f464"/>
              <a:gd name="f896" fmla="*/ f719 1 f465"/>
              <a:gd name="f897" fmla="*/ f720 1 f464"/>
              <a:gd name="f898" fmla="*/ f721 1 f465"/>
              <a:gd name="f899" fmla="*/ f722 1 f464"/>
              <a:gd name="f900" fmla="*/ f723 1 f465"/>
              <a:gd name="f901" fmla="*/ f724 1 f464"/>
              <a:gd name="f902" fmla="*/ f725 1 f465"/>
              <a:gd name="f903" fmla="*/ f726 1 f464"/>
              <a:gd name="f904" fmla="*/ f727 1 f465"/>
              <a:gd name="f905" fmla="*/ f728 1 f464"/>
              <a:gd name="f906" fmla="*/ f729 1 f465"/>
              <a:gd name="f907" fmla="*/ f730 1 f464"/>
              <a:gd name="f908" fmla="*/ f731 1 f465"/>
              <a:gd name="f909" fmla="*/ f732 1 f464"/>
              <a:gd name="f910" fmla="*/ f733 1 f464"/>
              <a:gd name="f911" fmla="*/ f734 1 f465"/>
              <a:gd name="f912" fmla="*/ f735 1 f464"/>
              <a:gd name="f913" fmla="*/ f736 1 f465"/>
              <a:gd name="f914" fmla="*/ f737 1 f465"/>
              <a:gd name="f915" fmla="*/ f738 1 f464"/>
              <a:gd name="f916" fmla="*/ f739 1 f465"/>
              <a:gd name="f917" fmla="*/ f740 1 f464"/>
              <a:gd name="f918" fmla="*/ f741 1 f465"/>
              <a:gd name="f919" fmla="*/ f742 1 f464"/>
              <a:gd name="f920" fmla="*/ f743 1 f465"/>
              <a:gd name="f921" fmla="*/ f744 1 f464"/>
              <a:gd name="f922" fmla="*/ f745 1 f465"/>
              <a:gd name="f923" fmla="*/ f746 1 f464"/>
              <a:gd name="f924" fmla="*/ f747 1 f465"/>
              <a:gd name="f925" fmla="*/ f748 1 f465"/>
              <a:gd name="f926" fmla="*/ f749 1 f464"/>
              <a:gd name="f927" fmla="*/ f750 1 f465"/>
              <a:gd name="f928" fmla="*/ f751 1 f464"/>
              <a:gd name="f929" fmla="*/ f752 1 f465"/>
              <a:gd name="f930" fmla="*/ f753 1 f464"/>
              <a:gd name="f931" fmla="*/ f754 1 f465"/>
              <a:gd name="f932" fmla="*/ f755 1 f464"/>
              <a:gd name="f933" fmla="*/ f756 1 f465"/>
              <a:gd name="f934" fmla="*/ f757 1 f464"/>
              <a:gd name="f935" fmla="*/ f758 1 f465"/>
              <a:gd name="f936" fmla="*/ f759 1 f464"/>
              <a:gd name="f937" fmla="*/ f760 1 f465"/>
              <a:gd name="f938" fmla="*/ f761 1 f464"/>
              <a:gd name="f939" fmla="*/ f762 1 f465"/>
              <a:gd name="f940" fmla="*/ f763 1 f464"/>
              <a:gd name="f941" fmla="*/ f764 1 f465"/>
              <a:gd name="f942" fmla="*/ f765 1 f464"/>
              <a:gd name="f943" fmla="*/ f766 1 f465"/>
              <a:gd name="f944" fmla="*/ f767 1 f464"/>
              <a:gd name="f945" fmla="*/ f768 1 f465"/>
              <a:gd name="f946" fmla="*/ f769 1 f464"/>
              <a:gd name="f947" fmla="*/ f770 1 f465"/>
              <a:gd name="f948" fmla="*/ f771 1 f464"/>
              <a:gd name="f949" fmla="*/ f772 1 f465"/>
              <a:gd name="f950" fmla="*/ f773 1 f464"/>
              <a:gd name="f951" fmla="*/ f774 1 f465"/>
              <a:gd name="f952" fmla="*/ f775 1 f464"/>
              <a:gd name="f953" fmla="*/ f776 1 f465"/>
              <a:gd name="f954" fmla="*/ f777 1 f464"/>
              <a:gd name="f955" fmla="*/ f778 1 f465"/>
              <a:gd name="f956" fmla="*/ f779 1 f465"/>
              <a:gd name="f957" fmla="*/ f780 1 f464"/>
              <a:gd name="f958" fmla="*/ f781 1 f465"/>
              <a:gd name="f959" fmla="*/ f782 1 f464"/>
              <a:gd name="f960" fmla="*/ f783 1 f465"/>
              <a:gd name="f961" fmla="*/ f784 1 f464"/>
              <a:gd name="f962" fmla="*/ f785 1 f465"/>
              <a:gd name="f963" fmla="*/ f786 1 f464"/>
              <a:gd name="f964" fmla="*/ f787 1 f465"/>
              <a:gd name="f965" fmla="*/ f788 1 f464"/>
              <a:gd name="f966" fmla="*/ f789 1 f464"/>
              <a:gd name="f967" fmla="*/ f790 1 f465"/>
              <a:gd name="f968" fmla="*/ f791 1 f464"/>
              <a:gd name="f969" fmla="*/ f792 1 f465"/>
              <a:gd name="f970" fmla="*/ f793 1 f464"/>
              <a:gd name="f971" fmla="*/ f794 1 f465"/>
              <a:gd name="f972" fmla="*/ f795 1 f465"/>
              <a:gd name="f973" fmla="*/ f796 1 f464"/>
              <a:gd name="f974" fmla="*/ f797 1 f465"/>
              <a:gd name="f975" fmla="*/ f798 1 f464"/>
              <a:gd name="f976" fmla="*/ f799 1 f465"/>
              <a:gd name="f977" fmla="*/ f800 1 f464"/>
              <a:gd name="f978" fmla="*/ f801 1 f465"/>
              <a:gd name="f979" fmla="*/ f802 1 f465"/>
              <a:gd name="f980" fmla="*/ f803 1 f464"/>
              <a:gd name="f981" fmla="*/ f804 1 f465"/>
              <a:gd name="f982" fmla="*/ f805 1 f464"/>
              <a:gd name="f983" fmla="*/ f806 1 f465"/>
              <a:gd name="f984" fmla="*/ f807 1 f464"/>
              <a:gd name="f985" fmla="*/ f808 1 f465"/>
              <a:gd name="f986" fmla="*/ f809 1 f465"/>
              <a:gd name="f987" fmla="*/ f810 1 f465"/>
              <a:gd name="f988" fmla="*/ f811 1 f464"/>
              <a:gd name="f989" fmla="*/ f812 1 f465"/>
              <a:gd name="f990" fmla="*/ f813 f455 1"/>
              <a:gd name="f991" fmla="*/ f814 f455 1"/>
              <a:gd name="f992" fmla="*/ f816 f456 1"/>
              <a:gd name="f993" fmla="*/ f815 f456 1"/>
              <a:gd name="f994" fmla="*/ f817 f455 1"/>
              <a:gd name="f995" fmla="*/ f818 f456 1"/>
              <a:gd name="f996" fmla="*/ f819 f455 1"/>
              <a:gd name="f997" fmla="*/ f820 f456 1"/>
              <a:gd name="f998" fmla="*/ f821 f456 1"/>
              <a:gd name="f999" fmla="*/ f822 f456 1"/>
              <a:gd name="f1000" fmla="*/ f823 f455 1"/>
              <a:gd name="f1001" fmla="*/ f824 f455 1"/>
              <a:gd name="f1002" fmla="*/ f825 f455 1"/>
              <a:gd name="f1003" fmla="*/ f826 f456 1"/>
              <a:gd name="f1004" fmla="*/ f827 f455 1"/>
              <a:gd name="f1005" fmla="*/ f828 f456 1"/>
              <a:gd name="f1006" fmla="*/ f829 f455 1"/>
              <a:gd name="f1007" fmla="*/ f830 f456 1"/>
              <a:gd name="f1008" fmla="*/ f831 f455 1"/>
              <a:gd name="f1009" fmla="*/ f832 f456 1"/>
              <a:gd name="f1010" fmla="*/ f833 f455 1"/>
              <a:gd name="f1011" fmla="*/ f834 f456 1"/>
              <a:gd name="f1012" fmla="*/ f835 f455 1"/>
              <a:gd name="f1013" fmla="*/ f836 f456 1"/>
              <a:gd name="f1014" fmla="*/ f837 f455 1"/>
              <a:gd name="f1015" fmla="*/ f838 f456 1"/>
              <a:gd name="f1016" fmla="*/ f839 f455 1"/>
              <a:gd name="f1017" fmla="*/ f840 f456 1"/>
              <a:gd name="f1018" fmla="*/ f841 f455 1"/>
              <a:gd name="f1019" fmla="*/ f842 f456 1"/>
              <a:gd name="f1020" fmla="*/ f843 f455 1"/>
              <a:gd name="f1021" fmla="*/ f844 f456 1"/>
              <a:gd name="f1022" fmla="*/ f845 f455 1"/>
              <a:gd name="f1023" fmla="*/ f846 f456 1"/>
              <a:gd name="f1024" fmla="*/ f847 f455 1"/>
              <a:gd name="f1025" fmla="*/ f848 f456 1"/>
              <a:gd name="f1026" fmla="*/ f849 f455 1"/>
              <a:gd name="f1027" fmla="*/ f850 f456 1"/>
              <a:gd name="f1028" fmla="*/ f851 f455 1"/>
              <a:gd name="f1029" fmla="*/ f852 f456 1"/>
              <a:gd name="f1030" fmla="*/ f853 f455 1"/>
              <a:gd name="f1031" fmla="*/ f854 f456 1"/>
              <a:gd name="f1032" fmla="*/ f855 f455 1"/>
              <a:gd name="f1033" fmla="*/ f856 f456 1"/>
              <a:gd name="f1034" fmla="*/ f857 f455 1"/>
              <a:gd name="f1035" fmla="*/ f858 f456 1"/>
              <a:gd name="f1036" fmla="*/ f859 f455 1"/>
              <a:gd name="f1037" fmla="*/ f860 f456 1"/>
              <a:gd name="f1038" fmla="*/ f861 f455 1"/>
              <a:gd name="f1039" fmla="*/ f862 f456 1"/>
              <a:gd name="f1040" fmla="*/ f863 f455 1"/>
              <a:gd name="f1041" fmla="*/ f864 f456 1"/>
              <a:gd name="f1042" fmla="*/ f865 f455 1"/>
              <a:gd name="f1043" fmla="*/ f866 f456 1"/>
              <a:gd name="f1044" fmla="*/ f867 f455 1"/>
              <a:gd name="f1045" fmla="*/ f868 f456 1"/>
              <a:gd name="f1046" fmla="*/ f869 f455 1"/>
              <a:gd name="f1047" fmla="*/ f870 f456 1"/>
              <a:gd name="f1048" fmla="*/ f871 f455 1"/>
              <a:gd name="f1049" fmla="*/ f872 f456 1"/>
              <a:gd name="f1050" fmla="*/ f873 f455 1"/>
              <a:gd name="f1051" fmla="*/ f874 f456 1"/>
              <a:gd name="f1052" fmla="*/ f875 f455 1"/>
              <a:gd name="f1053" fmla="*/ f876 f456 1"/>
              <a:gd name="f1054" fmla="*/ f877 f455 1"/>
              <a:gd name="f1055" fmla="*/ f878 f456 1"/>
              <a:gd name="f1056" fmla="*/ f879 f455 1"/>
              <a:gd name="f1057" fmla="*/ f880 f456 1"/>
              <a:gd name="f1058" fmla="*/ f881 f455 1"/>
              <a:gd name="f1059" fmla="*/ f882 f456 1"/>
              <a:gd name="f1060" fmla="*/ f883 f455 1"/>
              <a:gd name="f1061" fmla="*/ f884 f456 1"/>
              <a:gd name="f1062" fmla="*/ f885 f455 1"/>
              <a:gd name="f1063" fmla="*/ f886 f456 1"/>
              <a:gd name="f1064" fmla="*/ f887 f455 1"/>
              <a:gd name="f1065" fmla="*/ f888 f456 1"/>
              <a:gd name="f1066" fmla="*/ f889 f455 1"/>
              <a:gd name="f1067" fmla="*/ f890 f456 1"/>
              <a:gd name="f1068" fmla="*/ f891 f455 1"/>
              <a:gd name="f1069" fmla="*/ f892 f456 1"/>
              <a:gd name="f1070" fmla="*/ f893 f455 1"/>
              <a:gd name="f1071" fmla="*/ f894 f456 1"/>
              <a:gd name="f1072" fmla="*/ f895 f455 1"/>
              <a:gd name="f1073" fmla="*/ f896 f456 1"/>
              <a:gd name="f1074" fmla="*/ f897 f455 1"/>
              <a:gd name="f1075" fmla="*/ f898 f456 1"/>
              <a:gd name="f1076" fmla="*/ f899 f455 1"/>
              <a:gd name="f1077" fmla="*/ f900 f456 1"/>
              <a:gd name="f1078" fmla="*/ f901 f455 1"/>
              <a:gd name="f1079" fmla="*/ f902 f456 1"/>
              <a:gd name="f1080" fmla="*/ f903 f455 1"/>
              <a:gd name="f1081" fmla="*/ f904 f456 1"/>
              <a:gd name="f1082" fmla="*/ f905 f455 1"/>
              <a:gd name="f1083" fmla="*/ f906 f456 1"/>
              <a:gd name="f1084" fmla="*/ f907 f455 1"/>
              <a:gd name="f1085" fmla="*/ f908 f456 1"/>
              <a:gd name="f1086" fmla="*/ f909 f455 1"/>
              <a:gd name="f1087" fmla="*/ f910 f455 1"/>
              <a:gd name="f1088" fmla="*/ f911 f456 1"/>
              <a:gd name="f1089" fmla="*/ f912 f455 1"/>
              <a:gd name="f1090" fmla="*/ f913 f456 1"/>
              <a:gd name="f1091" fmla="*/ f914 f456 1"/>
              <a:gd name="f1092" fmla="*/ f915 f455 1"/>
              <a:gd name="f1093" fmla="*/ f916 f456 1"/>
              <a:gd name="f1094" fmla="*/ f917 f455 1"/>
              <a:gd name="f1095" fmla="*/ f918 f456 1"/>
              <a:gd name="f1096" fmla="*/ f919 f455 1"/>
              <a:gd name="f1097" fmla="*/ f920 f456 1"/>
              <a:gd name="f1098" fmla="*/ f921 f455 1"/>
              <a:gd name="f1099" fmla="*/ f922 f456 1"/>
              <a:gd name="f1100" fmla="*/ f923 f455 1"/>
              <a:gd name="f1101" fmla="*/ f924 f456 1"/>
              <a:gd name="f1102" fmla="*/ f925 f456 1"/>
              <a:gd name="f1103" fmla="*/ f926 f455 1"/>
              <a:gd name="f1104" fmla="*/ f927 f456 1"/>
              <a:gd name="f1105" fmla="*/ f928 f455 1"/>
              <a:gd name="f1106" fmla="*/ f929 f456 1"/>
              <a:gd name="f1107" fmla="*/ f930 f455 1"/>
              <a:gd name="f1108" fmla="*/ f931 f456 1"/>
              <a:gd name="f1109" fmla="*/ f932 f455 1"/>
              <a:gd name="f1110" fmla="*/ f933 f456 1"/>
              <a:gd name="f1111" fmla="*/ f934 f455 1"/>
              <a:gd name="f1112" fmla="*/ f935 f456 1"/>
              <a:gd name="f1113" fmla="*/ f936 f455 1"/>
              <a:gd name="f1114" fmla="*/ f937 f456 1"/>
              <a:gd name="f1115" fmla="*/ f938 f455 1"/>
              <a:gd name="f1116" fmla="*/ f939 f456 1"/>
              <a:gd name="f1117" fmla="*/ f940 f455 1"/>
              <a:gd name="f1118" fmla="*/ f941 f456 1"/>
              <a:gd name="f1119" fmla="*/ f942 f455 1"/>
              <a:gd name="f1120" fmla="*/ f943 f456 1"/>
              <a:gd name="f1121" fmla="*/ f944 f455 1"/>
              <a:gd name="f1122" fmla="*/ f945 f456 1"/>
              <a:gd name="f1123" fmla="*/ f946 f455 1"/>
              <a:gd name="f1124" fmla="*/ f947 f456 1"/>
              <a:gd name="f1125" fmla="*/ f948 f455 1"/>
              <a:gd name="f1126" fmla="*/ f949 f456 1"/>
              <a:gd name="f1127" fmla="*/ f950 f455 1"/>
              <a:gd name="f1128" fmla="*/ f951 f456 1"/>
              <a:gd name="f1129" fmla="*/ f952 f455 1"/>
              <a:gd name="f1130" fmla="*/ f953 f456 1"/>
              <a:gd name="f1131" fmla="*/ f954 f455 1"/>
              <a:gd name="f1132" fmla="*/ f955 f456 1"/>
              <a:gd name="f1133" fmla="*/ f956 f456 1"/>
              <a:gd name="f1134" fmla="*/ f957 f455 1"/>
              <a:gd name="f1135" fmla="*/ f958 f456 1"/>
              <a:gd name="f1136" fmla="*/ f959 f455 1"/>
              <a:gd name="f1137" fmla="*/ f960 f456 1"/>
              <a:gd name="f1138" fmla="*/ f961 f455 1"/>
              <a:gd name="f1139" fmla="*/ f962 f456 1"/>
              <a:gd name="f1140" fmla="*/ f963 f455 1"/>
              <a:gd name="f1141" fmla="*/ f964 f456 1"/>
              <a:gd name="f1142" fmla="*/ f965 f455 1"/>
              <a:gd name="f1143" fmla="*/ f966 f455 1"/>
              <a:gd name="f1144" fmla="*/ f967 f456 1"/>
              <a:gd name="f1145" fmla="*/ f968 f455 1"/>
              <a:gd name="f1146" fmla="*/ f969 f456 1"/>
              <a:gd name="f1147" fmla="*/ f970 f455 1"/>
              <a:gd name="f1148" fmla="*/ f971 f456 1"/>
              <a:gd name="f1149" fmla="*/ f972 f456 1"/>
              <a:gd name="f1150" fmla="*/ f973 f455 1"/>
              <a:gd name="f1151" fmla="*/ f974 f456 1"/>
              <a:gd name="f1152" fmla="*/ f975 f455 1"/>
              <a:gd name="f1153" fmla="*/ f976 f456 1"/>
              <a:gd name="f1154" fmla="*/ f977 f455 1"/>
              <a:gd name="f1155" fmla="*/ f978 f456 1"/>
              <a:gd name="f1156" fmla="*/ f979 f456 1"/>
              <a:gd name="f1157" fmla="*/ f980 f455 1"/>
              <a:gd name="f1158" fmla="*/ f981 f456 1"/>
              <a:gd name="f1159" fmla="*/ f982 f455 1"/>
              <a:gd name="f1160" fmla="*/ f983 f456 1"/>
              <a:gd name="f1161" fmla="*/ f984 f455 1"/>
              <a:gd name="f1162" fmla="*/ f985 f456 1"/>
              <a:gd name="f1163" fmla="*/ f986 f456 1"/>
              <a:gd name="f1164" fmla="*/ f987 f456 1"/>
              <a:gd name="f1165" fmla="*/ f988 f455 1"/>
              <a:gd name="f1166" fmla="*/ f989 f45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39">
                <a:pos x="f994" y="f995"/>
              </a:cxn>
              <a:cxn ang="f639">
                <a:pos x="f996" y="f995"/>
              </a:cxn>
              <a:cxn ang="f639">
                <a:pos x="f996" y="f997"/>
              </a:cxn>
              <a:cxn ang="f639">
                <a:pos x="f996" y="f998"/>
              </a:cxn>
              <a:cxn ang="f639">
                <a:pos x="f996" y="f999"/>
              </a:cxn>
              <a:cxn ang="f639">
                <a:pos x="f1000" y="f999"/>
              </a:cxn>
              <a:cxn ang="f639">
                <a:pos x="f1001" y="f999"/>
              </a:cxn>
              <a:cxn ang="f639">
                <a:pos x="f1002" y="f1003"/>
              </a:cxn>
              <a:cxn ang="f639">
                <a:pos x="f1004" y="f1005"/>
              </a:cxn>
              <a:cxn ang="f639">
                <a:pos x="f1006" y="f1007"/>
              </a:cxn>
              <a:cxn ang="f639">
                <a:pos x="f1008" y="f1009"/>
              </a:cxn>
              <a:cxn ang="f639">
                <a:pos x="f1010" y="f1011"/>
              </a:cxn>
              <a:cxn ang="f639">
                <a:pos x="f1012" y="f1013"/>
              </a:cxn>
              <a:cxn ang="f639">
                <a:pos x="f1014" y="f1015"/>
              </a:cxn>
              <a:cxn ang="f639">
                <a:pos x="f1016" y="f1017"/>
              </a:cxn>
              <a:cxn ang="f639">
                <a:pos x="f1018" y="f1019"/>
              </a:cxn>
              <a:cxn ang="f639">
                <a:pos x="f1020" y="f1021"/>
              </a:cxn>
              <a:cxn ang="f639">
                <a:pos x="f1022" y="f1023"/>
              </a:cxn>
              <a:cxn ang="f639">
                <a:pos x="f1024" y="f1025"/>
              </a:cxn>
              <a:cxn ang="f639">
                <a:pos x="f1026" y="f1027"/>
              </a:cxn>
              <a:cxn ang="f639">
                <a:pos x="f1028" y="f1029"/>
              </a:cxn>
              <a:cxn ang="f639">
                <a:pos x="f1030" y="f1031"/>
              </a:cxn>
              <a:cxn ang="f639">
                <a:pos x="f1032" y="f1033"/>
              </a:cxn>
              <a:cxn ang="f639">
                <a:pos x="f1034" y="f1035"/>
              </a:cxn>
              <a:cxn ang="f639">
                <a:pos x="f1036" y="f1037"/>
              </a:cxn>
              <a:cxn ang="f639">
                <a:pos x="f1038" y="f1039"/>
              </a:cxn>
              <a:cxn ang="f639">
                <a:pos x="f1040" y="f1041"/>
              </a:cxn>
              <a:cxn ang="f639">
                <a:pos x="f1042" y="f1043"/>
              </a:cxn>
              <a:cxn ang="f639">
                <a:pos x="f1044" y="f1045"/>
              </a:cxn>
              <a:cxn ang="f639">
                <a:pos x="f1046" y="f1047"/>
              </a:cxn>
              <a:cxn ang="f639">
                <a:pos x="f1048" y="f1049"/>
              </a:cxn>
              <a:cxn ang="f639">
                <a:pos x="f1050" y="f1051"/>
              </a:cxn>
              <a:cxn ang="f639">
                <a:pos x="f1052" y="f1053"/>
              </a:cxn>
              <a:cxn ang="f639">
                <a:pos x="f1054" y="f1055"/>
              </a:cxn>
              <a:cxn ang="f639">
                <a:pos x="f1056" y="f1057"/>
              </a:cxn>
              <a:cxn ang="f639">
                <a:pos x="f1058" y="f1059"/>
              </a:cxn>
              <a:cxn ang="f639">
                <a:pos x="f1060" y="f1061"/>
              </a:cxn>
              <a:cxn ang="f639">
                <a:pos x="f1062" y="f1063"/>
              </a:cxn>
              <a:cxn ang="f639">
                <a:pos x="f1064" y="f1065"/>
              </a:cxn>
              <a:cxn ang="f639">
                <a:pos x="f1066" y="f1067"/>
              </a:cxn>
              <a:cxn ang="f639">
                <a:pos x="f1068" y="f1069"/>
              </a:cxn>
              <a:cxn ang="f639">
                <a:pos x="f1070" y="f1071"/>
              </a:cxn>
              <a:cxn ang="f639">
                <a:pos x="f1072" y="f1073"/>
              </a:cxn>
              <a:cxn ang="f639">
                <a:pos x="f1074" y="f1075"/>
              </a:cxn>
              <a:cxn ang="f639">
                <a:pos x="f1076" y="f1077"/>
              </a:cxn>
              <a:cxn ang="f639">
                <a:pos x="f1078" y="f1079"/>
              </a:cxn>
              <a:cxn ang="f639">
                <a:pos x="f1080" y="f1081"/>
              </a:cxn>
              <a:cxn ang="f639">
                <a:pos x="f1082" y="f1083"/>
              </a:cxn>
              <a:cxn ang="f639">
                <a:pos x="f1084" y="f1085"/>
              </a:cxn>
              <a:cxn ang="f639">
                <a:pos x="f1086" y="f1085"/>
              </a:cxn>
              <a:cxn ang="f639">
                <a:pos x="f1087" y="f1088"/>
              </a:cxn>
              <a:cxn ang="f639">
                <a:pos x="f1089" y="f1090"/>
              </a:cxn>
              <a:cxn ang="f639">
                <a:pos x="f1052" y="f1091"/>
              </a:cxn>
              <a:cxn ang="f639">
                <a:pos x="f1092" y="f1093"/>
              </a:cxn>
              <a:cxn ang="f639">
                <a:pos x="f1094" y="f1095"/>
              </a:cxn>
              <a:cxn ang="f639">
                <a:pos x="f1096" y="f1097"/>
              </a:cxn>
              <a:cxn ang="f639">
                <a:pos x="f1098" y="f1099"/>
              </a:cxn>
              <a:cxn ang="f639">
                <a:pos x="f1100" y="f1101"/>
              </a:cxn>
              <a:cxn ang="f639">
                <a:pos x="f1100" y="f1102"/>
              </a:cxn>
              <a:cxn ang="f639">
                <a:pos x="f1103" y="f1104"/>
              </a:cxn>
              <a:cxn ang="f639">
                <a:pos x="f1105" y="f1106"/>
              </a:cxn>
              <a:cxn ang="f639">
                <a:pos x="f1107" y="f1108"/>
              </a:cxn>
              <a:cxn ang="f639">
                <a:pos x="f1109" y="f1110"/>
              </a:cxn>
              <a:cxn ang="f639">
                <a:pos x="f1111" y="f1112"/>
              </a:cxn>
              <a:cxn ang="f639">
                <a:pos x="f1113" y="f1114"/>
              </a:cxn>
              <a:cxn ang="f639">
                <a:pos x="f1115" y="f1116"/>
              </a:cxn>
              <a:cxn ang="f639">
                <a:pos x="f1117" y="f1118"/>
              </a:cxn>
              <a:cxn ang="f639">
                <a:pos x="f1119" y="f1120"/>
              </a:cxn>
              <a:cxn ang="f639">
                <a:pos x="f1121" y="f1122"/>
              </a:cxn>
              <a:cxn ang="f639">
                <a:pos x="f1123" y="f1124"/>
              </a:cxn>
              <a:cxn ang="f639">
                <a:pos x="f1125" y="f1126"/>
              </a:cxn>
              <a:cxn ang="f639">
                <a:pos x="f1127" y="f1128"/>
              </a:cxn>
              <a:cxn ang="f639">
                <a:pos x="f1129" y="f1130"/>
              </a:cxn>
              <a:cxn ang="f639">
                <a:pos x="f1131" y="f1132"/>
              </a:cxn>
              <a:cxn ang="f639">
                <a:pos x="f1038" y="f1133"/>
              </a:cxn>
              <a:cxn ang="f639">
                <a:pos x="f1134" y="f1135"/>
              </a:cxn>
              <a:cxn ang="f639">
                <a:pos x="f1136" y="f1137"/>
              </a:cxn>
              <a:cxn ang="f639">
                <a:pos x="f1138" y="f1139"/>
              </a:cxn>
              <a:cxn ang="f639">
                <a:pos x="f1140" y="f1141"/>
              </a:cxn>
              <a:cxn ang="f639">
                <a:pos x="f1142" y="f1141"/>
              </a:cxn>
              <a:cxn ang="f639">
                <a:pos x="f1143" y="f1144"/>
              </a:cxn>
              <a:cxn ang="f639">
                <a:pos x="f1145" y="f1146"/>
              </a:cxn>
              <a:cxn ang="f639">
                <a:pos x="f1147" y="f1148"/>
              </a:cxn>
              <a:cxn ang="f639">
                <a:pos x="f1024" y="f1149"/>
              </a:cxn>
              <a:cxn ang="f639">
                <a:pos x="f1150" y="f1151"/>
              </a:cxn>
              <a:cxn ang="f639">
                <a:pos x="f1152" y="f1153"/>
              </a:cxn>
              <a:cxn ang="f639">
                <a:pos x="f1154" y="f1155"/>
              </a:cxn>
              <a:cxn ang="f639">
                <a:pos x="f1084" y="f1156"/>
              </a:cxn>
              <a:cxn ang="f639">
                <a:pos x="f1157" y="f1158"/>
              </a:cxn>
              <a:cxn ang="f639">
                <a:pos x="f1159" y="f1160"/>
              </a:cxn>
              <a:cxn ang="f639">
                <a:pos x="f1161" y="f1162"/>
              </a:cxn>
              <a:cxn ang="f639">
                <a:pos x="f1117" y="f1163"/>
              </a:cxn>
              <a:cxn ang="f639">
                <a:pos x="f1080" y="f1164"/>
              </a:cxn>
              <a:cxn ang="f639">
                <a:pos x="f1165" y="f1166"/>
              </a:cxn>
              <a:cxn ang="f639">
                <a:pos x="f994" y="f995"/>
              </a:cxn>
            </a:cxnLst>
            <a:rect l="f990" t="f993" r="f991" b="f992"/>
            <a:pathLst>
              <a:path w="7472381" h="6886575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6" y="f10"/>
                </a:lnTo>
                <a:lnTo>
                  <a:pt x="f6" y="f7"/>
                </a:lnTo>
                <a:lnTo>
                  <a:pt x="f11" y="f7"/>
                </a:lnTo>
                <a:lnTo>
                  <a:pt x="f12" y="f7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26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36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45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66" y="f70"/>
                  <a:pt x="f71" y="f72"/>
                  <a:pt x="f73" y="f74"/>
                </a:cubicBezTo>
                <a:cubicBezTo>
                  <a:pt x="f75" y="f76"/>
                  <a:pt x="f77" y="f78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7" y="f128"/>
                  <a:pt x="f129" y="f128"/>
                  <a:pt x="f130" y="f128"/>
                </a:cubicBezTo>
                <a:cubicBezTo>
                  <a:pt x="f131" y="f132"/>
                  <a:pt x="f133" y="f134"/>
                  <a:pt x="f115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2" y="f146"/>
                </a:cubicBezTo>
                <a:cubicBezTo>
                  <a:pt x="f147" y="f148"/>
                  <a:pt x="f130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47" y="f174"/>
                </a:cubicBez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66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29" y="f191"/>
                  <a:pt x="f194" y="f195"/>
                </a:cubicBezTo>
                <a:cubicBezTo>
                  <a:pt x="f194" y="f196"/>
                  <a:pt x="f164" y="f197"/>
                  <a:pt x="f198" y="f199"/>
                </a:cubicBezTo>
                <a:cubicBezTo>
                  <a:pt x="f200" y="f199"/>
                  <a:pt x="f201" y="f199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81" y="f210"/>
                  <a:pt x="f211" y="f212"/>
                  <a:pt x="f213" y="f214"/>
                </a:cubicBezTo>
                <a:cubicBezTo>
                  <a:pt x="f215" y="f210"/>
                  <a:pt x="f32" y="f216"/>
                  <a:pt x="f217" y="f216"/>
                </a:cubicBezTo>
                <a:cubicBezTo>
                  <a:pt x="f218" y="f216"/>
                  <a:pt x="f55" y="f219"/>
                  <a:pt x="f220" y="f221"/>
                </a:cubicBezTo>
                <a:cubicBezTo>
                  <a:pt x="f220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22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42" y="f237"/>
                </a:cubicBezTo>
                <a:cubicBezTo>
                  <a:pt x="f243" y="f244"/>
                  <a:pt x="f8" y="f245"/>
                  <a:pt x="f246" y="f247"/>
                </a:cubicBezTo>
                <a:cubicBezTo>
                  <a:pt x="f217" y="f248"/>
                  <a:pt x="f249" y="f250"/>
                  <a:pt x="f251" y="f252"/>
                </a:cubicBezTo>
                <a:cubicBezTo>
                  <a:pt x="f38" y="f253"/>
                  <a:pt x="f254" y="f255"/>
                  <a:pt x="f156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50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36" y="f274"/>
                  <a:pt x="f275" y="f276"/>
                  <a:pt x="f277" y="f278"/>
                </a:cubicBezTo>
                <a:cubicBezTo>
                  <a:pt x="f279" y="f280"/>
                  <a:pt x="f281" y="f282"/>
                  <a:pt x="f283" y="f284"/>
                </a:cubicBezTo>
                <a:cubicBezTo>
                  <a:pt x="f283" y="f285"/>
                  <a:pt x="f283" y="f286"/>
                  <a:pt x="f283" y="f264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5" y="f297"/>
                </a:cubicBezTo>
                <a:cubicBezTo>
                  <a:pt x="f232" y="f298"/>
                  <a:pt x="f299" y="f300"/>
                  <a:pt x="f301" y="f302"/>
                </a:cubicBezTo>
                <a:cubicBezTo>
                  <a:pt x="f303" y="f304"/>
                  <a:pt x="f299" y="f305"/>
                  <a:pt x="f306" y="f307"/>
                </a:cubicBezTo>
                <a:cubicBezTo>
                  <a:pt x="f308" y="f309"/>
                  <a:pt x="f310" y="f311"/>
                  <a:pt x="f310" y="f304"/>
                </a:cubicBezTo>
                <a:cubicBezTo>
                  <a:pt x="f310" y="f312"/>
                  <a:pt x="f231" y="f313"/>
                  <a:pt x="f314" y="f313"/>
                </a:cubicBezTo>
                <a:cubicBezTo>
                  <a:pt x="f315" y="f316"/>
                  <a:pt x="f317" y="f318"/>
                  <a:pt x="f319" y="f318"/>
                </a:cubicBezTo>
                <a:cubicBezTo>
                  <a:pt x="f320" y="f318"/>
                  <a:pt x="f321" y="f322"/>
                  <a:pt x="f323" y="f324"/>
                </a:cubicBezTo>
                <a:cubicBezTo>
                  <a:pt x="f246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265" y="f325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8" y="f340"/>
                  <a:pt x="f249" y="f341"/>
                  <a:pt x="f342" y="f343"/>
                </a:cubicBezTo>
                <a:cubicBezTo>
                  <a:pt x="f344" y="f345"/>
                  <a:pt x="f64" y="f346"/>
                  <a:pt x="f347" y="f348"/>
                </a:cubicBezTo>
                <a:cubicBezTo>
                  <a:pt x="f349" y="f350"/>
                  <a:pt x="f351" y="f352"/>
                  <a:pt x="f353" y="f354"/>
                </a:cubicBezTo>
                <a:cubicBezTo>
                  <a:pt x="f355" y="f356"/>
                  <a:pt x="f357" y="f358"/>
                  <a:pt x="f359" y="f360"/>
                </a:cubicBezTo>
                <a:cubicBezTo>
                  <a:pt x="f361" y="f362"/>
                  <a:pt x="f363" y="f364"/>
                  <a:pt x="f119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170" y="f376"/>
                </a:cubicBezTo>
                <a:cubicBezTo>
                  <a:pt x="f377" y="f378"/>
                  <a:pt x="f166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61" y="f387"/>
                </a:cubicBezTo>
                <a:cubicBezTo>
                  <a:pt x="f249" y="f392"/>
                  <a:pt x="f34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cubicBezTo>
                  <a:pt x="f400" y="f402"/>
                  <a:pt x="f211" y="f403"/>
                  <a:pt x="f396" y="f404"/>
                </a:cubicBezTo>
                <a:cubicBezTo>
                  <a:pt x="f36" y="f405"/>
                  <a:pt x="f342" y="f404"/>
                  <a:pt x="f77" y="f406"/>
                </a:cubicBezTo>
                <a:cubicBezTo>
                  <a:pt x="f388" y="f407"/>
                  <a:pt x="f408" y="f409"/>
                  <a:pt x="f410" y="f411"/>
                </a:cubicBezTo>
                <a:cubicBezTo>
                  <a:pt x="f323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236" y="f427"/>
                </a:cubicBezTo>
                <a:cubicBezTo>
                  <a:pt x="f301" y="f428"/>
                  <a:pt x="f429" y="f430"/>
                  <a:pt x="f330" y="f431"/>
                </a:cubicBezTo>
                <a:cubicBezTo>
                  <a:pt x="f27" y="f432"/>
                  <a:pt x="f433" y="f434"/>
                  <a:pt x="f419" y="f435"/>
                </a:cubicBezTo>
                <a:cubicBezTo>
                  <a:pt x="f436" y="f437"/>
                  <a:pt x="f410" y="f438"/>
                  <a:pt x="f31" y="f439"/>
                </a:cubicBezTo>
                <a:cubicBezTo>
                  <a:pt x="f440" y="f441"/>
                  <a:pt x="f51" y="f441"/>
                  <a:pt x="f323" y="f442"/>
                </a:cubicBezTo>
                <a:cubicBezTo>
                  <a:pt x="f423" y="f443"/>
                  <a:pt x="f425" y="f444"/>
                  <a:pt x="f225" y="f445"/>
                </a:cubicBezTo>
                <a:cubicBezTo>
                  <a:pt x="f446" y="f447"/>
                  <a:pt x="f448" y="f437"/>
                  <a:pt x="f449" y="f443"/>
                </a:cubicBezTo>
                <a:cubicBezTo>
                  <a:pt x="f450" y="f451"/>
                  <a:pt x="f452" y="f453"/>
                  <a:pt x="f8" y="f5"/>
                </a:cubicBezTo>
                <a:close/>
              </a:path>
            </a:pathLst>
          </a:custGeom>
          <a:solidFill>
            <a:srgbClr val="E8E8E8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0D7D8B6-EE33-EC9A-DC93-C34FB18E11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5729" y="155694"/>
            <a:ext cx="7778883" cy="743708"/>
          </a:xfrm>
        </p:spPr>
        <p:txBody>
          <a:bodyPr>
            <a:normAutofit fontScale="90000"/>
          </a:bodyPr>
          <a:lstStyle/>
          <a:p>
            <a:pPr lvl="0"/>
            <a:r>
              <a:rPr lang="en-GB" sz="4000"/>
              <a:t>National Guidelines and Statistics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9EBCA7-D2B8-7B87-C571-5514043E83E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0142" y="1033308"/>
            <a:ext cx="5924333" cy="5403756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b="1">
                <a:latin typeface="Arial" pitchFamily="34"/>
                <a:cs typeface="Arial" pitchFamily="34"/>
              </a:rPr>
              <a:t>NHS Breast Screening Guidelines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The NHS Breast Cancer Screening Programme invites women aged 50-71 years for a free mammogram every 3 years 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The NHS aims to achieve a minimum screening uptake of 70% among eligible women.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Breast screening aims to detect cancer before symptoms develop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Although many women attend screening, attendance is still below the national target in some areas, showing that more awareness is needed.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Increasing screening attendance can help reduce late-stage breast cancer diagnoses and improve survival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9966FA37-76B3-4FA7-D987-0ADA46213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3874" y="6016130"/>
            <a:ext cx="505077" cy="8418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CC6048DA-2CFD-3FE2-6588-58D6A62EF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75" y="1033308"/>
            <a:ext cx="6094475" cy="49828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2151F-DFB3-62BF-C7C2-DB03817F9D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8551" y="18251"/>
            <a:ext cx="10515600" cy="1325559"/>
          </a:xfrm>
        </p:spPr>
        <p:txBody>
          <a:bodyPr/>
          <a:lstStyle/>
          <a:p>
            <a:pPr lvl="0"/>
            <a:r>
              <a:rPr lang="en-GB"/>
              <a:t>Consequences of Poor Screening Uptake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EA5BC-59A3-6D0A-8981-A08AB8BB786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8551" y="1343820"/>
            <a:ext cx="10515600" cy="5236860"/>
          </a:xfrm>
          <a:blipFill>
            <a:blip r:embed="rId2">
              <a:alphaModFix amt="31000"/>
            </a:blip>
            <a:stretch>
              <a:fillRect/>
            </a:stretch>
          </a:blipFill>
        </p:spPr>
        <p:txBody>
          <a:bodyPr/>
          <a:lstStyle/>
          <a:p>
            <a:pPr marL="0" lvl="0" indent="0">
              <a:buNone/>
            </a:pPr>
            <a:r>
              <a:rPr lang="en-GB" b="1">
                <a:latin typeface="Arial" pitchFamily="34"/>
                <a:cs typeface="Arial" pitchFamily="34"/>
              </a:rPr>
              <a:t>Short- term consequences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Delayed diagnosis.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Increased anxiety.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Missed opportunity for early treatment</a:t>
            </a:r>
          </a:p>
          <a:p>
            <a:pPr marL="0" lvl="0" indent="0">
              <a:buNone/>
            </a:pPr>
            <a:r>
              <a:rPr lang="en-GB" b="1">
                <a:latin typeface="Arial" pitchFamily="34"/>
                <a:cs typeface="Arial" pitchFamily="34"/>
              </a:rPr>
              <a:t>Long- term consequences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Cancer detected at a later stage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More aggressive treatment may be needed.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Lower survival rates.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Increased healthcare costs and reduced quality of life.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7D2D43-707D-7BFD-E860-0A2F9AC272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7905" y="18251"/>
            <a:ext cx="1284091" cy="214032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B54FB-65CC-3AE8-3B83-3D016FEEB1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AIM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55BCE-B95D-133F-625D-41E6618303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435882"/>
            <a:ext cx="7961022" cy="5317190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2400">
                <a:latin typeface="Arial" pitchFamily="34"/>
                <a:cs typeface="Arial" pitchFamily="34"/>
              </a:rPr>
              <a:t>To increase awareness of breast cancer and the importance of NHS breast screening among women aged 50-71 years</a:t>
            </a:r>
          </a:p>
          <a:p>
            <a:pPr lvl="0">
              <a:lnSpc>
                <a:spcPct val="80000"/>
              </a:lnSpc>
            </a:pP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b="1">
                <a:latin typeface="Arial" pitchFamily="34"/>
                <a:cs typeface="Arial" pitchFamily="34"/>
              </a:rPr>
              <a:t>Benefit</a:t>
            </a:r>
            <a:r>
              <a:rPr lang="en-GB" sz="2400"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80000"/>
              </a:lnSpc>
            </a:pPr>
            <a:r>
              <a:rPr lang="en-GB" sz="2400">
                <a:latin typeface="Arial" pitchFamily="34"/>
                <a:cs typeface="Arial" pitchFamily="34"/>
              </a:rPr>
              <a:t>Women will better understand why regular screening is important.</a:t>
            </a:r>
          </a:p>
          <a:p>
            <a:pPr lvl="0">
              <a:lnSpc>
                <a:spcPct val="80000"/>
              </a:lnSpc>
            </a:pPr>
            <a:r>
              <a:rPr lang="en-GB" sz="2400">
                <a:latin typeface="Arial" pitchFamily="34"/>
                <a:cs typeface="Arial" pitchFamily="34"/>
              </a:rPr>
              <a:t>Increased awareness can encourage women to attend their screening appointments.</a:t>
            </a:r>
          </a:p>
          <a:p>
            <a:pPr lvl="0">
              <a:lnSpc>
                <a:spcPct val="80000"/>
              </a:lnSpc>
            </a:pP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b="1">
                <a:latin typeface="Arial" pitchFamily="34"/>
                <a:cs typeface="Arial" pitchFamily="34"/>
              </a:rPr>
              <a:t>Measure</a:t>
            </a:r>
          </a:p>
          <a:p>
            <a:pPr lvl="0">
              <a:lnSpc>
                <a:spcPct val="80000"/>
              </a:lnSpc>
            </a:pPr>
            <a:r>
              <a:rPr lang="en-GB" sz="2400">
                <a:latin typeface="Arial" pitchFamily="34"/>
                <a:cs typeface="Arial" pitchFamily="34"/>
              </a:rPr>
              <a:t>By the end of the 6-8 week campaign, 80% of participant will correctly identify the purpose of breast screening in a post- campaign questionnaire.</a:t>
            </a:r>
          </a:p>
          <a:p>
            <a:pPr lvl="0">
              <a:lnSpc>
                <a:spcPct val="80000"/>
              </a:lnSpc>
            </a:pPr>
            <a:endParaRPr lang="en-GB" sz="26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2F7D2EA-BE32-080F-0267-AE958A7E14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197" y="0"/>
            <a:ext cx="3962808" cy="28235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5C20B722-F852-D9F3-D01B-605C0B0DB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8492" y="4796850"/>
            <a:ext cx="1353504" cy="225601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DE16B-1F3F-B73A-7C09-839802FECB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458" y="0"/>
            <a:ext cx="10515600" cy="1325559"/>
          </a:xfrm>
        </p:spPr>
        <p:txBody>
          <a:bodyPr/>
          <a:lstStyle/>
          <a:p>
            <a:pPr lvl="0"/>
            <a:r>
              <a:rPr lang="en-GB"/>
              <a:t>AIM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93B2A-E852-A867-5021-FADCA9C77C8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4850" y="1064297"/>
            <a:ext cx="7525063" cy="5793693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To improve knowledge about the benefit of early detection and address common misconceptions about  breast cancer screening.</a:t>
            </a:r>
          </a:p>
          <a:p>
            <a:pPr marL="0" lvl="0" indent="0">
              <a:buNone/>
            </a:pPr>
            <a:r>
              <a:rPr lang="en-GB" sz="2400" b="1">
                <a:latin typeface="Arial" pitchFamily="34"/>
                <a:cs typeface="Arial" pitchFamily="34"/>
              </a:rPr>
              <a:t>Benefit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Women will understand that breast cancer can develop without symptoms.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Reducing myths and fears can increase confidence in attending screening.</a:t>
            </a:r>
          </a:p>
          <a:p>
            <a:pPr marL="0" lvl="0" indent="0">
              <a:buNone/>
            </a:pPr>
            <a:r>
              <a:rPr lang="en-GB" sz="2400" b="1">
                <a:latin typeface="Arial" pitchFamily="34"/>
                <a:cs typeface="Arial" pitchFamily="34"/>
              </a:rPr>
              <a:t>Measure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At least 70% of participants will demonstrate improved knowledge by comparing pre and post campaign questionnaires.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At least 70% of participants will report feeling more confident about attending breast screening.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46BBD-2E8A-872F-0726-0F9FDCC607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AIM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7DB89-685F-292B-04D3-D85ED60F6D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289157"/>
            <a:ext cx="7496333" cy="5681267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sz="2400">
                <a:latin typeface="Arial" pitchFamily="34"/>
                <a:cs typeface="Arial" pitchFamily="34"/>
              </a:rPr>
              <a:t>To increase the intention and uptake of breast screening attendance within the target population.</a:t>
            </a:r>
          </a:p>
          <a:p>
            <a:pPr marL="0" lvl="0" indent="0">
              <a:buNone/>
            </a:pPr>
            <a:r>
              <a:rPr lang="en-GB" sz="2400" b="1">
                <a:latin typeface="Arial" pitchFamily="34"/>
                <a:cs typeface="Arial" pitchFamily="34"/>
              </a:rPr>
              <a:t>Benefit</a:t>
            </a:r>
            <a:r>
              <a:rPr lang="en-GB" sz="2400">
                <a:latin typeface="Arial" pitchFamily="34"/>
                <a:cs typeface="Arial" pitchFamily="34"/>
              </a:rPr>
              <a:t> 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More women will attend NHS breast screening.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Earlier diagnosis can improve treatment outcomes and reduce breast cancer mortality.</a:t>
            </a:r>
          </a:p>
          <a:p>
            <a:pPr marL="0" lvl="0" indent="0">
              <a:buNone/>
            </a:pPr>
            <a:r>
              <a:rPr lang="en-GB" sz="2400" b="1">
                <a:latin typeface="Arial" pitchFamily="34"/>
                <a:cs typeface="Arial" pitchFamily="34"/>
              </a:rPr>
              <a:t>Measure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Increase the intention to attend screening by 15%, measured through post- campaign surveys.</a:t>
            </a:r>
          </a:p>
          <a:p>
            <a:pPr lvl="0"/>
            <a:r>
              <a:rPr lang="en-GB" sz="2400">
                <a:latin typeface="Arial" pitchFamily="34"/>
                <a:cs typeface="Arial" pitchFamily="34"/>
              </a:rPr>
              <a:t>Increase the number of breast screening appointments booked or attended during or shortly after the campaign compared with baseline data.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2B27A15-8C90-87A5-DA78-3DB39725B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9221" y="3429000"/>
            <a:ext cx="2342775" cy="39049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1A9DA-5F55-FA01-0637-EC3EB18AB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39873"/>
            <a:ext cx="11129066" cy="1641025"/>
          </a:xfrm>
        </p:spPr>
        <p:txBody>
          <a:bodyPr>
            <a:normAutofit/>
          </a:bodyPr>
          <a:lstStyle/>
          <a:p>
            <a:r>
              <a:rPr lang="en-US"/>
              <a:t>Evaluation     </a:t>
            </a:r>
            <a:br>
              <a:rPr lang="en-US"/>
            </a:br>
            <a:endParaRPr lang="en-GB" sz="2200">
              <a:solidFill>
                <a:srgbClr val="F72A8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AC81912-8D36-6146-B823-3370F150B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1105360"/>
              </p:ext>
            </p:extLst>
          </p:nvPr>
        </p:nvGraphicFramePr>
        <p:xfrm>
          <a:off x="267792" y="1071541"/>
          <a:ext cx="11924208" cy="52468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75876">
                  <a:extLst>
                    <a:ext uri="{9D8B030D-6E8A-4147-A177-3AD203B41FA5}">
                      <a16:colId xmlns:a16="http://schemas.microsoft.com/office/drawing/2014/main" val="902315801"/>
                    </a:ext>
                  </a:extLst>
                </a:gridCol>
                <a:gridCol w="2823745">
                  <a:extLst>
                    <a:ext uri="{9D8B030D-6E8A-4147-A177-3AD203B41FA5}">
                      <a16:colId xmlns:a16="http://schemas.microsoft.com/office/drawing/2014/main" val="1102888080"/>
                    </a:ext>
                  </a:extLst>
                </a:gridCol>
                <a:gridCol w="3475143">
                  <a:extLst>
                    <a:ext uri="{9D8B030D-6E8A-4147-A177-3AD203B41FA5}">
                      <a16:colId xmlns:a16="http://schemas.microsoft.com/office/drawing/2014/main" val="2423707724"/>
                    </a:ext>
                  </a:extLst>
                </a:gridCol>
                <a:gridCol w="3149444">
                  <a:extLst>
                    <a:ext uri="{9D8B030D-6E8A-4147-A177-3AD203B41FA5}">
                      <a16:colId xmlns:a16="http://schemas.microsoft.com/office/drawing/2014/main" val="2033109208"/>
                    </a:ext>
                  </a:extLst>
                </a:gridCol>
              </a:tblGrid>
              <a:tr h="688104">
                <a:tc>
                  <a:txBody>
                    <a:bodyPr/>
                    <a:lstStyle/>
                    <a:p>
                      <a:r>
                        <a:rPr lang="en-US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Campaign Objectives (AIM)</a:t>
                      </a:r>
                      <a:endParaRPr lang="en-GB" sz="20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Type</a:t>
                      </a:r>
                      <a:endParaRPr lang="en-GB" sz="20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Method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Success indicator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442668"/>
                  </a:ext>
                </a:extLst>
              </a:tr>
              <a:tr h="1146841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awareness of breast screening  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 Evaluation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Pre-and post-session questionnaire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 quiz during the 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post-test knowledge by 30 %</a:t>
                      </a:r>
                      <a:endParaRPr lang="en-GB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736862"/>
                  </a:ext>
                </a:extLst>
              </a:tr>
              <a:tr h="796752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intention to attend screening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 Evaluation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Post-session questionnaire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 feedback form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  intention to attend screening by 80%</a:t>
                      </a:r>
                      <a:endParaRPr lang="en-GB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6406930"/>
                  </a:ext>
                </a:extLst>
              </a:tr>
              <a:tr h="2474768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participation and engagement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Evaluation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Attendance records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Leaflet distribution count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 engagement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Participant feedback</a:t>
                      </a:r>
                      <a:endParaRPr lang="en-GB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 participants attended  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 leaflets distributed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 social media reach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80% of participants provided positive feedback</a:t>
                      </a: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lvl="0">
                        <a:buNone/>
                      </a:pPr>
                      <a:endParaRPr 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250271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2B072-065C-EB08-3144-29C849002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83457-C74C-6829-16AB-0B557C995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  <p:pic>
        <p:nvPicPr>
          <p:cNvPr id="8" name="Picture 7" descr="A pink ribbon on a black background&#10;&#10;AI-generated content may be incorrect.">
            <a:extLst>
              <a:ext uri="{FF2B5EF4-FFF2-40B4-BE49-F238E27FC236}">
                <a16:creationId xmlns:a16="http://schemas.microsoft.com/office/drawing/2014/main" id="{B6927032-C13F-4DBF-2165-1E98E21587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835" y="17465"/>
            <a:ext cx="662670" cy="11407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97BC93-30E8-280F-2BA9-E9315BA0BF2B}"/>
              </a:ext>
            </a:extLst>
          </p:cNvPr>
          <p:cNvSpPr txBox="1"/>
          <p:nvPr/>
        </p:nvSpPr>
        <p:spPr>
          <a:xfrm>
            <a:off x="8670162" y="106325"/>
            <a:ext cx="3218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Galina Bleidere 2244841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501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B114-11DE-49A8-FE73-C500203DD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40" y="149238"/>
            <a:ext cx="3452803" cy="1522911"/>
          </a:xfrm>
        </p:spPr>
        <p:txBody>
          <a:bodyPr anchor="t">
            <a:normAutofit fontScale="90000"/>
          </a:bodyPr>
          <a:lstStyle/>
          <a:p>
            <a:r>
              <a:rPr lang="en-GB" sz="4000">
                <a:solidFill>
                  <a:srgbClr val="F72A8D"/>
                </a:solidFill>
              </a:rPr>
              <a:t>Don't Wait.</a:t>
            </a:r>
            <a:r>
              <a:rPr lang="en-GB">
                <a:solidFill>
                  <a:srgbClr val="F72A8D"/>
                </a:solidFill>
              </a:rPr>
              <a:t> </a:t>
            </a:r>
            <a:br>
              <a:rPr lang="en-GB"/>
            </a:br>
            <a:r>
              <a:rPr lang="en-GB" sz="3600">
                <a:solidFill>
                  <a:srgbClr val="F72A8D"/>
                </a:solidFill>
                <a:latin typeface="Segoe Script"/>
              </a:rPr>
              <a:t>Screen Today.</a:t>
            </a:r>
            <a:br>
              <a:rPr lang="en-GB" sz="3600">
                <a:solidFill>
                  <a:srgbClr val="F72A8D"/>
                </a:solidFill>
                <a:latin typeface="Segoe Script"/>
              </a:rPr>
            </a:br>
            <a:endParaRPr lang="en-GB" sz="3600">
              <a:solidFill>
                <a:srgbClr val="F72A8D"/>
              </a:solidFill>
              <a:latin typeface="Segoe Script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E4E7F-9A7E-7387-07C6-0D5623A5490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8405" r="21577" b="2"/>
          <a:stretch>
            <a:fillRect/>
          </a:stretch>
        </p:blipFill>
        <p:spPr>
          <a:xfrm>
            <a:off x="6848575" y="381332"/>
            <a:ext cx="4974202" cy="4982588"/>
          </a:xfrm>
          <a:prstGeom prst="rect">
            <a:avLst/>
          </a:prstGeo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A4B02F-C7D5-0BB9-DB0D-120BBB613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543" y="4889173"/>
            <a:ext cx="6052456" cy="157480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85750" indent="-285750">
              <a:buChar char="•"/>
            </a:pPr>
            <a:endParaRPr lang="en-US" sz="2000"/>
          </a:p>
          <a:p>
            <a:pPr marL="285750" indent="-285750">
              <a:buChar char="•"/>
            </a:pPr>
            <a:endParaRPr lang="en-US" sz="1800"/>
          </a:p>
          <a:p>
            <a:endParaRPr lang="en-US" sz="1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Increased awareness of breast screening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Improved confidence in attending NHS breast screening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Increased screening uptake and earlier diagnosis</a:t>
            </a:r>
          </a:p>
          <a:p>
            <a:pPr marL="285750" indent="-285750">
              <a:buChar char="•"/>
            </a:pPr>
            <a:endParaRPr lang="en-US" sz="18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7D0D4-E555-7D48-B76E-CAE1B7766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9B46F-D905-CF9F-3857-2446C197C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52" name="Scroll: Horizontal 51">
            <a:extLst>
              <a:ext uri="{FF2B5EF4-FFF2-40B4-BE49-F238E27FC236}">
                <a16:creationId xmlns:a16="http://schemas.microsoft.com/office/drawing/2014/main" id="{BF849D64-F1CB-20B8-E130-22A7AF371FC2}"/>
              </a:ext>
            </a:extLst>
          </p:cNvPr>
          <p:cNvSpPr/>
          <p:nvPr/>
        </p:nvSpPr>
        <p:spPr>
          <a:xfrm>
            <a:off x="3785190" y="149239"/>
            <a:ext cx="2821173" cy="914400"/>
          </a:xfrm>
          <a:prstGeom prst="horizontalScroll">
            <a:avLst/>
          </a:prstGeom>
          <a:solidFill>
            <a:srgbClr val="F72A8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Early detection saves lives </a:t>
            </a:r>
          </a:p>
        </p:txBody>
      </p:sp>
      <p:pic>
        <p:nvPicPr>
          <p:cNvPr id="54" name="Graphic 53" descr="Daily calendar with solid fill">
            <a:extLst>
              <a:ext uri="{FF2B5EF4-FFF2-40B4-BE49-F238E27FC236}">
                <a16:creationId xmlns:a16="http://schemas.microsoft.com/office/drawing/2014/main" id="{4A0550AF-6F8B-752B-15B2-FAFC4B1B27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8864" y="5470692"/>
            <a:ext cx="451776" cy="618736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DE41BDFD-68C0-9DB9-C930-E30140327613}"/>
              </a:ext>
            </a:extLst>
          </p:cNvPr>
          <p:cNvSpPr txBox="1"/>
          <p:nvPr/>
        </p:nvSpPr>
        <p:spPr>
          <a:xfrm>
            <a:off x="7464055" y="5482342"/>
            <a:ext cx="521704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Women aged 50-71, book</a:t>
            </a:r>
            <a:r>
              <a:rPr lang="en-GB" sz="2000" b="1"/>
              <a:t> your appointment today!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72344B-E99A-210B-E160-00846362F051}"/>
              </a:ext>
            </a:extLst>
          </p:cNvPr>
          <p:cNvSpPr txBox="1"/>
          <p:nvPr/>
        </p:nvSpPr>
        <p:spPr>
          <a:xfrm>
            <a:off x="219740" y="1672149"/>
            <a:ext cx="654294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Week 1 - Introduction to Breast Cancer Screening; Week 2 - Breast Self-Awareness Workshop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Week 3 - Community Awareness Event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Week 4 - GP Information Session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Week 5 - Social Media Campaign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GB" sz="20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Week 6 - Screening Reminder </a:t>
            </a:r>
            <a:r>
              <a:rPr lang="en-GB" sz="200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&amp; Appointment Support</a:t>
            </a:r>
            <a:r>
              <a:rPr lang="en-GB" sz="20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461F01-190C-3F58-967D-E21FBE01EFCD}"/>
              </a:ext>
            </a:extLst>
          </p:cNvPr>
          <p:cNvSpPr txBox="1"/>
          <p:nvPr/>
        </p:nvSpPr>
        <p:spPr>
          <a:xfrm>
            <a:off x="1282994" y="3863163"/>
            <a:ext cx="31354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72A8D"/>
                </a:solidFill>
              </a:rPr>
              <a:t>Expected Benefits</a:t>
            </a:r>
            <a:r>
              <a:rPr lang="en-GB">
                <a:solidFill>
                  <a:srgbClr val="F72A8D"/>
                </a:solidFill>
              </a:rPr>
              <a:t> </a:t>
            </a:r>
            <a:r>
              <a:rPr lang="en-GB"/>
              <a:t>​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5F1312-0CD7-C92B-95E0-5109E2482C98}"/>
              </a:ext>
            </a:extLst>
          </p:cNvPr>
          <p:cNvSpPr txBox="1"/>
          <p:nvPr/>
        </p:nvSpPr>
        <p:spPr>
          <a:xfrm>
            <a:off x="130631" y="6308651"/>
            <a:ext cx="9523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>
                <a:latin typeface="+mj-lt"/>
              </a:rPr>
              <a:t>Awareness → Education → Engagement → Screening → Early Detection</a:t>
            </a:r>
            <a:endParaRPr lang="en-GB" sz="2000" b="1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74950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40D9C-D08C-0E55-B0B2-A2878845F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7615" y="178526"/>
            <a:ext cx="9358611" cy="1524143"/>
          </a:xfrm>
        </p:spPr>
        <p:txBody>
          <a:bodyPr/>
          <a:lstStyle/>
          <a:p>
            <a:r>
              <a:rPr lang="en-US"/>
              <a:t>National Partners Supporting </a:t>
            </a:r>
            <a:br>
              <a:rPr lang="en-US"/>
            </a:br>
            <a:r>
              <a:rPr lang="en-US">
                <a:solidFill>
                  <a:srgbClr val="F72A8D"/>
                </a:solidFill>
              </a:rPr>
              <a:t>Breast Screening Uptake</a:t>
            </a:r>
            <a:endParaRPr lang="en-GB">
              <a:solidFill>
                <a:srgbClr val="F72A8D"/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DBF7442-324E-C625-5658-395B4495AA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1562" t="10976" b="27028"/>
          <a:stretch>
            <a:fillRect/>
          </a:stretch>
        </p:blipFill>
        <p:spPr>
          <a:xfrm>
            <a:off x="9125547" y="1758527"/>
            <a:ext cx="1567092" cy="96690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79D68-6F03-ACFD-E3B1-D52707551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2BC3F7DE-D1BD-2D13-D971-7FD879F7D320}"/>
              </a:ext>
            </a:extLst>
          </p:cNvPr>
          <p:cNvSpPr/>
          <p:nvPr/>
        </p:nvSpPr>
        <p:spPr>
          <a:xfrm>
            <a:off x="188583" y="146304"/>
            <a:ext cx="1474382" cy="804672"/>
          </a:xfrm>
          <a:prstGeom prst="flowChartPunchedTape">
            <a:avLst/>
          </a:prstGeom>
          <a:solidFill>
            <a:srgbClr val="F72A8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/>
              <a:t>Partners</a:t>
            </a:r>
            <a:endParaRPr lang="en-GB" sz="2000" b="1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EBB9C3-1FFB-87E9-EB7A-5A3FD8D44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142" y="1669142"/>
            <a:ext cx="2242460" cy="11538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D56E36-5A75-101F-0910-5B9536818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1913" y="1717448"/>
            <a:ext cx="1748973" cy="9774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C075B75-2066-7C6C-7F3F-A013B34C87F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41" t="9543" r="58863" b="11441"/>
          <a:stretch>
            <a:fillRect/>
          </a:stretch>
        </p:blipFill>
        <p:spPr>
          <a:xfrm>
            <a:off x="1908628" y="3872524"/>
            <a:ext cx="1840504" cy="12128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343AEE28-FCFF-6239-0471-BF692913CF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73396" y="3871005"/>
            <a:ext cx="1813379" cy="115524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5CCD15B-52B6-1F69-5E9E-7F1E7895FA3F}"/>
              </a:ext>
            </a:extLst>
          </p:cNvPr>
          <p:cNvSpPr txBox="1"/>
          <p:nvPr/>
        </p:nvSpPr>
        <p:spPr>
          <a:xfrm>
            <a:off x="187452" y="2918908"/>
            <a:ext cx="3759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Funds research and raises public awareness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7AEA5F-1F1B-3685-F2B1-9953DA3A78B5}"/>
              </a:ext>
            </a:extLst>
          </p:cNvPr>
          <p:cNvSpPr txBox="1"/>
          <p:nvPr/>
        </p:nvSpPr>
        <p:spPr>
          <a:xfrm>
            <a:off x="4174146" y="2956645"/>
            <a:ext cx="37591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Leads  NHS Breast Screening Programme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A1106D-9C32-1BFA-6078-8935E227F702}"/>
              </a:ext>
            </a:extLst>
          </p:cNvPr>
          <p:cNvSpPr txBox="1"/>
          <p:nvPr/>
        </p:nvSpPr>
        <p:spPr>
          <a:xfrm>
            <a:off x="8193049" y="2971156"/>
            <a:ext cx="36503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Provides national screening recommendations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BDBA07-8B2E-97FE-7FC4-1DBDEE65A455}"/>
              </a:ext>
            </a:extLst>
          </p:cNvPr>
          <p:cNvSpPr txBox="1"/>
          <p:nvPr/>
        </p:nvSpPr>
        <p:spPr>
          <a:xfrm>
            <a:off x="927736" y="5086562"/>
            <a:ext cx="40567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Develops evidence-based screening guidance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883584-612A-FDAF-B0D1-F4D24152767C}"/>
              </a:ext>
            </a:extLst>
          </p:cNvPr>
          <p:cNvSpPr txBox="1"/>
          <p:nvPr/>
        </p:nvSpPr>
        <p:spPr>
          <a:xfrm>
            <a:off x="6101256" y="5086756"/>
            <a:ext cx="36575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Provides information and support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E1EB5A-04BD-9615-4F87-7769627AD720}"/>
              </a:ext>
            </a:extLst>
          </p:cNvPr>
          <p:cNvSpPr txBox="1"/>
          <p:nvPr/>
        </p:nvSpPr>
        <p:spPr>
          <a:xfrm>
            <a:off x="828258" y="1196610"/>
            <a:ext cx="8701312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72A8D"/>
                </a:solidFill>
                <a:latin typeface="Arial"/>
                <a:cs typeface="Arial"/>
              </a:rPr>
              <a:t>Together, these organisations improve breast screening awareness and uptake</a:t>
            </a:r>
          </a:p>
        </p:txBody>
      </p:sp>
      <p:pic>
        <p:nvPicPr>
          <p:cNvPr id="5" name="Picture 4" descr="A pink ribbon on a black background&#10;&#10;AI-generated content may be incorrect.">
            <a:extLst>
              <a:ext uri="{FF2B5EF4-FFF2-40B4-BE49-F238E27FC236}">
                <a16:creationId xmlns:a16="http://schemas.microsoft.com/office/drawing/2014/main" id="{6C5FC490-3355-C5FE-375F-F4D8591EA2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5635" y="2950"/>
            <a:ext cx="815070" cy="13729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E5E161-5594-98E9-1272-81D733875CC7}"/>
              </a:ext>
            </a:extLst>
          </p:cNvPr>
          <p:cNvSpPr txBox="1"/>
          <p:nvPr/>
        </p:nvSpPr>
        <p:spPr>
          <a:xfrm>
            <a:off x="16277" y="6130312"/>
            <a:ext cx="1217748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</a:t>
            </a:r>
            <a:r>
              <a:rPr lang="en-GB" dirty="0">
                <a:latin typeface="Arial"/>
                <a:cs typeface="Arial"/>
              </a:rPr>
              <a:t>Public Health England, 2021)</a:t>
            </a:r>
            <a:r>
              <a:rPr lang="en-GB" dirty="0">
                <a:ea typeface="+mn-lt"/>
                <a:cs typeface="+mn-lt"/>
              </a:rPr>
              <a:t>; </a:t>
            </a:r>
            <a:r>
              <a:rPr lang="en-GB">
                <a:ea typeface="+mn-lt"/>
                <a:cs typeface="+mn-lt"/>
              </a:rPr>
              <a:t>NICE, </a:t>
            </a:r>
            <a:r>
              <a:rPr lang="en-GB" dirty="0">
                <a:ea typeface="+mn-lt"/>
                <a:cs typeface="+mn-lt"/>
              </a:rPr>
              <a:t>2022</a:t>
            </a:r>
            <a:r>
              <a:rPr lang="en-GB">
                <a:ea typeface="+mn-lt"/>
                <a:cs typeface="+mn-lt"/>
              </a:rPr>
              <a:t>; UK National Screening Committee, </a:t>
            </a:r>
            <a:r>
              <a:rPr lang="en-GB" dirty="0">
                <a:ea typeface="+mn-lt"/>
                <a:cs typeface="+mn-lt"/>
              </a:rPr>
              <a:t>2019</a:t>
            </a:r>
            <a:r>
              <a:rPr lang="en-GB">
                <a:ea typeface="+mn-lt"/>
                <a:cs typeface="+mn-lt"/>
              </a:rPr>
              <a:t>; Cancer Research UK, </a:t>
            </a:r>
            <a:r>
              <a:rPr lang="en-GB" dirty="0">
                <a:ea typeface="+mn-lt"/>
                <a:cs typeface="+mn-lt"/>
              </a:rPr>
              <a:t>2021</a:t>
            </a:r>
            <a:r>
              <a:rPr lang="en-GB">
                <a:ea typeface="+mn-lt"/>
                <a:cs typeface="+mn-lt"/>
              </a:rPr>
              <a:t>; Breast Cancer Now, 2026)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56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D3E93-8A3C-890B-0119-A1D511C35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533" y="548640"/>
            <a:ext cx="9499693" cy="1030658"/>
          </a:xfrm>
        </p:spPr>
        <p:txBody>
          <a:bodyPr>
            <a:normAutofit fontScale="90000"/>
          </a:bodyPr>
          <a:lstStyle/>
          <a:p>
            <a:r>
              <a:rPr lang="en-US"/>
              <a:t>Local Partners Supporting</a:t>
            </a:r>
            <a:br>
              <a:rPr lang="en-US"/>
            </a:br>
            <a:r>
              <a:rPr lang="en-US">
                <a:solidFill>
                  <a:srgbClr val="F72A8D"/>
                </a:solidFill>
              </a:rPr>
              <a:t>Breast Screening Uptake</a:t>
            </a:r>
            <a:endParaRPr lang="en-GB" b="0">
              <a:solidFill>
                <a:srgbClr val="F72A8D"/>
              </a:solidFill>
            </a:endParaRPr>
          </a:p>
          <a:p>
            <a:endParaRPr lang="en-GB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25A820A-51E0-172C-F7CF-93FC5370F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350" r="-382" b="18000"/>
          <a:stretch>
            <a:fillRect/>
          </a:stretch>
        </p:blipFill>
        <p:spPr>
          <a:xfrm>
            <a:off x="676193" y="2152803"/>
            <a:ext cx="1716328" cy="1156302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AB5DE-18ED-51F3-2760-1A857C5E6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B0E98-476A-4ABA-1D91-1B2D009AA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12</a:t>
            </a:fld>
            <a:endParaRPr lang="en-US"/>
          </a:p>
        </p:txBody>
      </p:sp>
      <p:sp>
        <p:nvSpPr>
          <p:cNvPr id="9" name="Flowchart: Punched Tape 8">
            <a:extLst>
              <a:ext uri="{FF2B5EF4-FFF2-40B4-BE49-F238E27FC236}">
                <a16:creationId xmlns:a16="http://schemas.microsoft.com/office/drawing/2014/main" id="{4F2092A9-4F60-A3A3-0417-92724EAB5108}"/>
              </a:ext>
            </a:extLst>
          </p:cNvPr>
          <p:cNvSpPr/>
          <p:nvPr/>
        </p:nvSpPr>
        <p:spPr>
          <a:xfrm>
            <a:off x="132841" y="146296"/>
            <a:ext cx="1502228" cy="804671"/>
          </a:xfrm>
          <a:prstGeom prst="flowChartPunchedTape">
            <a:avLst/>
          </a:prstGeom>
          <a:solidFill>
            <a:srgbClr val="F72A8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err="1"/>
              <a:t>Parners</a:t>
            </a:r>
            <a:endParaRPr lang="en-GB" sz="2000" b="1"/>
          </a:p>
        </p:txBody>
      </p:sp>
      <p:pic>
        <p:nvPicPr>
          <p:cNvPr id="11" name="Graphic 10" descr="Stethoscope with solid fill">
            <a:extLst>
              <a:ext uri="{FF2B5EF4-FFF2-40B4-BE49-F238E27FC236}">
                <a16:creationId xmlns:a16="http://schemas.microsoft.com/office/drawing/2014/main" id="{CC30ACC3-E027-89DF-65BC-DD956102BD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" y="4024086"/>
            <a:ext cx="587829" cy="58782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5B8B7D3-13EC-C1AD-30D2-CB84246D681F}"/>
              </a:ext>
            </a:extLst>
          </p:cNvPr>
          <p:cNvSpPr txBox="1"/>
          <p:nvPr/>
        </p:nvSpPr>
        <p:spPr>
          <a:xfrm>
            <a:off x="1445172" y="392824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9626BF3-1515-877F-9A21-87D7C350E85A}"/>
              </a:ext>
            </a:extLst>
          </p:cNvPr>
          <p:cNvSpPr txBox="1"/>
          <p:nvPr/>
        </p:nvSpPr>
        <p:spPr>
          <a:xfrm>
            <a:off x="571439" y="4069880"/>
            <a:ext cx="33673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Invites eligible women to breast </a:t>
            </a:r>
            <a:r>
              <a:rPr lang="en-GB" dirty="0"/>
              <a:t>screenin</a:t>
            </a:r>
            <a:r>
              <a:rPr lang="en-GB"/>
              <a:t>g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1CC56C3-8D12-ACF9-7DAD-FFB9377295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8485" y="2214336"/>
            <a:ext cx="1567544" cy="1028700"/>
          </a:xfrm>
          <a:prstGeom prst="rect">
            <a:avLst/>
          </a:prstGeom>
        </p:spPr>
      </p:pic>
      <p:pic>
        <p:nvPicPr>
          <p:cNvPr id="23" name="Graphic 22" descr="Medicine with solid fill">
            <a:extLst>
              <a:ext uri="{FF2B5EF4-FFF2-40B4-BE49-F238E27FC236}">
                <a16:creationId xmlns:a16="http://schemas.microsoft.com/office/drawing/2014/main" id="{20D19C09-4647-444C-1D3C-170AACCCFA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30171" y="3980543"/>
            <a:ext cx="754743" cy="73297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9C32170-DEC4-161F-8028-85B1DFC43B38}"/>
              </a:ext>
            </a:extLst>
          </p:cNvPr>
          <p:cNvSpPr txBox="1"/>
          <p:nvPr/>
        </p:nvSpPr>
        <p:spPr>
          <a:xfrm>
            <a:off x="4482536" y="4071258"/>
            <a:ext cx="32294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Promotes awareness and signposts to NHS screening​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7B0A3BA-0BCA-76D7-9ABA-5710C37BC3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14035" y="10207"/>
            <a:ext cx="916670" cy="15326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D06ACB8-27D9-84A9-095A-2083276654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41682" y="2358344"/>
            <a:ext cx="2531836" cy="7406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CBD3E2-7434-0403-41BE-F4107B0A9C46}"/>
              </a:ext>
            </a:extLst>
          </p:cNvPr>
          <p:cNvSpPr txBox="1"/>
          <p:nvPr/>
        </p:nvSpPr>
        <p:spPr>
          <a:xfrm>
            <a:off x="8738586" y="4069319"/>
            <a:ext cx="31931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Connects local women to NHS screening and support</a:t>
            </a:r>
          </a:p>
        </p:txBody>
      </p:sp>
      <p:pic>
        <p:nvPicPr>
          <p:cNvPr id="8" name="Graphic 7" descr="Users with solid fill">
            <a:extLst>
              <a:ext uri="{FF2B5EF4-FFF2-40B4-BE49-F238E27FC236}">
                <a16:creationId xmlns:a16="http://schemas.microsoft.com/office/drawing/2014/main" id="{DE2E9637-76EC-00D3-0948-5AF53F3C43F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82858" y="4024086"/>
            <a:ext cx="754743" cy="7402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9F6B21-0F3D-6A6D-CC90-60E5ED603BAA}"/>
              </a:ext>
            </a:extLst>
          </p:cNvPr>
          <p:cNvSpPr txBox="1"/>
          <p:nvPr/>
        </p:nvSpPr>
        <p:spPr>
          <a:xfrm>
            <a:off x="582306" y="3383421"/>
            <a:ext cx="29463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72A8D"/>
                </a:solidFill>
              </a:rPr>
              <a:t>Primary Care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742F01-41B0-A2DD-7390-C16926109C80}"/>
              </a:ext>
            </a:extLst>
          </p:cNvPr>
          <p:cNvSpPr txBox="1"/>
          <p:nvPr/>
        </p:nvSpPr>
        <p:spPr>
          <a:xfrm>
            <a:off x="4322077" y="3389979"/>
            <a:ext cx="3759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72A8D"/>
                </a:solidFill>
              </a:rPr>
              <a:t>Community pharmacy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37C783-0FE7-ED27-AA34-0B75CD078535}"/>
              </a:ext>
            </a:extLst>
          </p:cNvPr>
          <p:cNvSpPr txBox="1"/>
          <p:nvPr/>
        </p:nvSpPr>
        <p:spPr>
          <a:xfrm>
            <a:off x="8155781" y="3309919"/>
            <a:ext cx="388982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72A8D"/>
                </a:solidFill>
              </a:rPr>
              <a:t>Community organisation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60F97D-F7DC-5265-FA06-64F98DA49231}"/>
              </a:ext>
            </a:extLst>
          </p:cNvPr>
          <p:cNvSpPr txBox="1"/>
          <p:nvPr/>
        </p:nvSpPr>
        <p:spPr>
          <a:xfrm>
            <a:off x="8883529" y="4979853"/>
            <a:ext cx="29463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(Community Links,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B2BB38-D327-7124-74A3-3C5AFF8CB3BF}"/>
              </a:ext>
            </a:extLst>
          </p:cNvPr>
          <p:cNvSpPr txBox="1"/>
          <p:nvPr/>
        </p:nvSpPr>
        <p:spPr>
          <a:xfrm>
            <a:off x="4721133" y="498404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(Tutt et al., 2018)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797E5D-5AE3-EA19-B841-D3AACB6AF4E6}"/>
              </a:ext>
            </a:extLst>
          </p:cNvPr>
          <p:cNvSpPr txBox="1"/>
          <p:nvPr/>
        </p:nvSpPr>
        <p:spPr>
          <a:xfrm>
            <a:off x="160273" y="4983365"/>
            <a:ext cx="3381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(Public Health England, 2021)</a:t>
            </a:r>
          </a:p>
        </p:txBody>
      </p:sp>
    </p:spTree>
    <p:extLst>
      <p:ext uri="{BB962C8B-B14F-4D97-AF65-F5344CB8AC3E}">
        <p14:creationId xmlns:p14="http://schemas.microsoft.com/office/powerpoint/2010/main" val="5028916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FDC-BCA7-818A-C02C-79E9DDD03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134" y="84184"/>
            <a:ext cx="10145578" cy="1625742"/>
          </a:xfrm>
        </p:spPr>
        <p:txBody>
          <a:bodyPr>
            <a:normAutofit/>
          </a:bodyPr>
          <a:lstStyle/>
          <a:p>
            <a:r>
              <a:rPr lang="en-GB"/>
              <a:t>Resources Used </a:t>
            </a:r>
            <a:br>
              <a:rPr lang="en-GB"/>
            </a:br>
            <a:r>
              <a:rPr lang="en-GB">
                <a:solidFill>
                  <a:srgbClr val="F72A8D"/>
                </a:solidFill>
              </a:rPr>
              <a:t>in the Campaign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BAA524C-8512-3AC6-49DA-8D2FCDBB66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476007"/>
              </p:ext>
            </p:extLst>
          </p:nvPr>
        </p:nvGraphicFramePr>
        <p:xfrm>
          <a:off x="747485" y="1712685"/>
          <a:ext cx="10506625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4750">
                  <a:extLst>
                    <a:ext uri="{9D8B030D-6E8A-4147-A177-3AD203B41FA5}">
                      <a16:colId xmlns:a16="http://schemas.microsoft.com/office/drawing/2014/main" val="3898731309"/>
                    </a:ext>
                  </a:extLst>
                </a:gridCol>
                <a:gridCol w="3240638">
                  <a:extLst>
                    <a:ext uri="{9D8B030D-6E8A-4147-A177-3AD203B41FA5}">
                      <a16:colId xmlns:a16="http://schemas.microsoft.com/office/drawing/2014/main" val="970827809"/>
                    </a:ext>
                  </a:extLst>
                </a:gridCol>
                <a:gridCol w="3551237">
                  <a:extLst>
                    <a:ext uri="{9D8B030D-6E8A-4147-A177-3AD203B41FA5}">
                      <a16:colId xmlns:a16="http://schemas.microsoft.com/office/drawing/2014/main" val="14508728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Liflets</a:t>
                      </a:r>
                      <a:endParaRPr lang="en-GB" err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72A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Posters</a:t>
                      </a:r>
                    </a:p>
                  </a:txBody>
                  <a:tcPr>
                    <a:solidFill>
                      <a:srgbClr val="F72A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NHS Invitation Letters</a:t>
                      </a:r>
                    </a:p>
                  </a:txBody>
                  <a:tcPr>
                    <a:solidFill>
                      <a:srgbClr val="F72A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93634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Distributed in GP practices, pharmacies and community  centres.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Provide key information about breast screening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Posters in hospitals, GP surgeries and public places.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Raise awareness and encourage participation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Sent to eligible women aged 50-71. 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Encourage attendance at breast screening appoitments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52064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3670C-C7C2-962B-322A-7C238B49C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629FB-B5E1-7694-01FD-8E3EDD125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A6955D-5746-90FE-63D6-33D5070C7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704" y="3814536"/>
            <a:ext cx="3654878" cy="24873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A9F163F-947E-182F-AEEF-05F0EF540E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3573" y="3817255"/>
            <a:ext cx="3323770" cy="24819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F2A99A5-0455-FAC5-CBB9-F8949E811E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28" y="3810000"/>
            <a:ext cx="3490687" cy="24819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23C411-8B49-9642-6078-E7FEE9BC8D6E}"/>
              </a:ext>
            </a:extLst>
          </p:cNvPr>
          <p:cNvSpPr txBox="1"/>
          <p:nvPr/>
        </p:nvSpPr>
        <p:spPr>
          <a:xfrm>
            <a:off x="-977641" y="5302611"/>
            <a:ext cx="165309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(B</a:t>
            </a:r>
            <a:r>
              <a:rPr lang="en-GB" err="1"/>
              <a:t>oarchardt</a:t>
            </a:r>
            <a:r>
              <a:rPr lang="en-GB"/>
              <a:t> Mdical Centre, 2024)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2D18F2-449A-9DE9-3B59-7EBC13F473E2}"/>
              </a:ext>
            </a:extLst>
          </p:cNvPr>
          <p:cNvSpPr txBox="1"/>
          <p:nvPr/>
        </p:nvSpPr>
        <p:spPr>
          <a:xfrm>
            <a:off x="1724100" y="6453184"/>
            <a:ext cx="82005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(NHS Leicester, Leicestershire and Rutland Integrated Care Board, 2025)</a:t>
            </a:r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E6D426E-1651-D407-6C83-6D8053585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08" y="293234"/>
            <a:ext cx="909412" cy="1423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867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8883B8-9B21-055C-A31E-B40C63698F2C}"/>
              </a:ext>
            </a:extLst>
          </p:cNvPr>
          <p:cNvSpPr txBox="1"/>
          <p:nvPr/>
        </p:nvSpPr>
        <p:spPr>
          <a:xfrm>
            <a:off x="5827623" y="81424"/>
            <a:ext cx="31742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2A6A54-3A3E-103B-33B6-73EC54092391}"/>
              </a:ext>
            </a:extLst>
          </p:cNvPr>
          <p:cNvSpPr txBox="1"/>
          <p:nvPr/>
        </p:nvSpPr>
        <p:spPr>
          <a:xfrm>
            <a:off x="0" y="963067"/>
            <a:ext cx="12192000" cy="5673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Breast cancer screening involves the use of mammography to detect breast cancer at an early stage before symptoms appear (Seely,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ealth promotion focuses on preventing disease before it occurs through education, awareness, and behaviour change interventions.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empowers individuals and communities to improve health outcomes and reduce disease risk (World Health Organisation, 2025).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NHS Breast Screening Programme invites women aged 50-71 for mammography every three years to support early detection (NHS England,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Campaign Aim: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Increase screening uptake.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Detect breast cancer at an earlier stage.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Reduce breast cancer mortality.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Address inequalities in screening participation.</a:t>
            </a:r>
          </a:p>
        </p:txBody>
      </p:sp>
      <p:pic>
        <p:nvPicPr>
          <p:cNvPr id="4" name="Picture 3" descr="Awareness Ribbon Png Images – Browse 77,172 Stock Photos, Vectors, and  Video | Adobe Stock">
            <a:extLst>
              <a:ext uri="{FF2B5EF4-FFF2-40B4-BE49-F238E27FC236}">
                <a16:creationId xmlns:a16="http://schemas.microsoft.com/office/drawing/2014/main" id="{144285A1-161C-9E76-AC77-173F8CAFE7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450" y="44059"/>
            <a:ext cx="12175859" cy="681394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EC6807-51B9-D8A5-4195-39D7C50CB54E}"/>
              </a:ext>
            </a:extLst>
          </p:cNvPr>
          <p:cNvSpPr txBox="1"/>
          <p:nvPr/>
        </p:nvSpPr>
        <p:spPr>
          <a:xfrm>
            <a:off x="0" y="0"/>
            <a:ext cx="41466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Marianna Florea</a:t>
            </a:r>
          </a:p>
        </p:txBody>
      </p:sp>
    </p:spTree>
    <p:extLst>
      <p:ext uri="{BB962C8B-B14F-4D97-AF65-F5344CB8AC3E}">
        <p14:creationId xmlns:p14="http://schemas.microsoft.com/office/powerpoint/2010/main" val="1816601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95DD50-F79E-F044-773F-08CCCF7E7EEC}"/>
              </a:ext>
            </a:extLst>
          </p:cNvPr>
          <p:cNvSpPr txBox="1"/>
          <p:nvPr/>
        </p:nvSpPr>
        <p:spPr>
          <a:xfrm>
            <a:off x="-212651" y="1"/>
            <a:ext cx="12404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Challenges of Breast Cancer Screening Utilisation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F2E39-6135-C37F-3F47-81B2F804A483}"/>
              </a:ext>
            </a:extLst>
          </p:cNvPr>
          <p:cNvSpPr txBox="1"/>
          <p:nvPr/>
        </p:nvSpPr>
        <p:spPr>
          <a:xfrm>
            <a:off x="0" y="893136"/>
            <a:ext cx="12192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Early detection before symptoms appear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Higher survival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Reduces mortality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Less aggressive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Lower healthcare costs (Seely, 2023).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Fear of diagnosis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Lack of awareness regarding eligibility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Anxiety related to mammography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Socioeconomic inequalities affecting access (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Burugu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and Salvatore,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Critical Perspective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Although screening reduces mortality, uptake remains significantly lower among women from deprived and ethnic minority communities, contributing to persistent health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Breastfeeding and Early Detection: Why Breast Cancer Screenings Are ...">
            <a:extLst>
              <a:ext uri="{FF2B5EF4-FFF2-40B4-BE49-F238E27FC236}">
                <a16:creationId xmlns:a16="http://schemas.microsoft.com/office/drawing/2014/main" id="{54781525-06FE-D6F6-A7AA-F7C2B7119CD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62" t="770"/>
          <a:stretch>
            <a:fillRect/>
          </a:stretch>
        </p:blipFill>
        <p:spPr bwMode="auto">
          <a:xfrm>
            <a:off x="8240486" y="1574592"/>
            <a:ext cx="3951514" cy="31085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7156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0460C8-8C88-8383-BFD7-F8096373E421}"/>
              </a:ext>
            </a:extLst>
          </p:cNvPr>
          <p:cNvSpPr txBox="1"/>
          <p:nvPr/>
        </p:nvSpPr>
        <p:spPr>
          <a:xfrm>
            <a:off x="85061" y="0"/>
            <a:ext cx="124826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Physiological Benefits of Breast Cancer Screening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CAD88-4574-7B50-4DBE-CA9310AAC1EE}"/>
              </a:ext>
            </a:extLst>
          </p:cNvPr>
          <p:cNvSpPr txBox="1"/>
          <p:nvPr/>
        </p:nvSpPr>
        <p:spPr>
          <a:xfrm>
            <a:off x="74428" y="1169581"/>
            <a:ext cx="121175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Physical Health Benefits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Detects cancer at an earlier and more treatable stage.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Increases five-year survival rates significantly.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Reduces breast cancer mortality through timely intervention.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Allows less invasive treatment options.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Improves long-term quality of life outcomes (Mazza and Emery, 2025).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Some limitations include: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False positive results.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Overdiagnosis.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Exposure to low-dose radiation.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However, evidence suggests that the benefits outweigh the risks for the target age group (Choe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Stages Female Breast Cancer Medical Educational Stock Vector (Royalty Free)  2266429593 | Shutterstock">
            <a:extLst>
              <a:ext uri="{FF2B5EF4-FFF2-40B4-BE49-F238E27FC236}">
                <a16:creationId xmlns:a16="http://schemas.microsoft.com/office/drawing/2014/main" id="{9D28EDB6-F974-AE7A-898D-C654C5C5B9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3" t="-4041" r="4847" b="12877"/>
          <a:stretch>
            <a:fillRect/>
          </a:stretch>
        </p:blipFill>
        <p:spPr bwMode="auto">
          <a:xfrm>
            <a:off x="7967922" y="1817913"/>
            <a:ext cx="3961808" cy="326431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0062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273A06-1771-9C42-ABDB-89A189318A6F}"/>
              </a:ext>
            </a:extLst>
          </p:cNvPr>
          <p:cNvSpPr txBox="1"/>
          <p:nvPr/>
        </p:nvSpPr>
        <p:spPr>
          <a:xfrm>
            <a:off x="0" y="-1"/>
            <a:ext cx="1234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Sociological Benefits of Breast Cancer  Screening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7FA68F-E9F7-FF5C-B7B9-E853631CD244}"/>
              </a:ext>
            </a:extLst>
          </p:cNvPr>
          <p:cNvSpPr txBox="1"/>
          <p:nvPr/>
        </p:nvSpPr>
        <p:spPr>
          <a:xfrm>
            <a:off x="0" y="859971"/>
            <a:ext cx="12192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Social Benefits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Reduces health inequalities through universal access.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Encourages family discussions regarding breast cancer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Promotes community awareness and health literacy.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Supports women’s participation in employment and social roles through improved health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Public Health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Reduced burden on healthcare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Increased community engagement in preventive health behaviours.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Supports NHS goals of reducing cancer-related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Social determinants such as deprivation, ethnicity, health literacy, cultural beliefs, education and healthcare access continue to influence screening uptake (Slade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Pink Ribbon Transparent Images – Browse 532,218 Stock Photos, Vectors, and  Video | Adobe Stock">
            <a:extLst>
              <a:ext uri="{FF2B5EF4-FFF2-40B4-BE49-F238E27FC236}">
                <a16:creationId xmlns:a16="http://schemas.microsoft.com/office/drawing/2014/main" id="{E0DA2A5D-C8A7-18F4-3B7F-0F4A321CB2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850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6157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3293B9-9B4D-42E3-3BDF-EC39088FEBD1}"/>
              </a:ext>
            </a:extLst>
          </p:cNvPr>
          <p:cNvSpPr txBox="1"/>
          <p:nvPr/>
        </p:nvSpPr>
        <p:spPr>
          <a:xfrm>
            <a:off x="-1" y="0"/>
            <a:ext cx="125570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Benefits of Breast Cancer Screening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651A66-4147-0E34-8153-93107D2CF3E9}"/>
              </a:ext>
            </a:extLst>
          </p:cNvPr>
          <p:cNvSpPr txBox="1"/>
          <p:nvPr/>
        </p:nvSpPr>
        <p:spPr>
          <a:xfrm>
            <a:off x="0" y="1222744"/>
            <a:ext cx="12192001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Reassurance following normal screening outcomes.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Increased sense of control over personal health.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Greater confidence in preventive healthcare.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Empowers women to take control of their health.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Promotes long-term engagement with health services.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Reduced uncertainty regarding breast cancer risk (Castelo 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, 2021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Appropriate information provision and counselling can reduce screening-related anxiety and improve attendance rates (Gram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Elderly Woman Receiving Caring Healthcare Support from Smiling Doctor Stock  Image - Image of appointment, elderly: 438532533">
            <a:extLst>
              <a:ext uri="{FF2B5EF4-FFF2-40B4-BE49-F238E27FC236}">
                <a16:creationId xmlns:a16="http://schemas.microsoft.com/office/drawing/2014/main" id="{65373487-D5AA-9F1A-73D7-C57D9530D6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764" y="1222744"/>
            <a:ext cx="4646381" cy="30971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5251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651223-72EB-AD65-2595-2CBB66489187}"/>
              </a:ext>
            </a:extLst>
          </p:cNvPr>
          <p:cNvSpPr txBox="1"/>
          <p:nvPr/>
        </p:nvSpPr>
        <p:spPr>
          <a:xfrm>
            <a:off x="0" y="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2A7421-38CF-42DF-D1E3-CA1EADAF61FA}"/>
              </a:ext>
            </a:extLst>
          </p:cNvPr>
          <p:cNvSpPr txBox="1"/>
          <p:nvPr/>
        </p:nvSpPr>
        <p:spPr>
          <a:xfrm>
            <a:off x="0" y="946850"/>
            <a:ext cx="12192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Why Women May Not Attend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Breast Cancer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Screening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The Health Belief Model includes: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Perceived Susceptibility: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Belief about the likelihood of developing breast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cancer.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Perceived Severity: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Understanding how serious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consequences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breast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cancer can be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Perceived Benefits: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Belief that mammography can detect cancer early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improve survival.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Perceived Barriers: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Concerns about pain, fear of diagnosis, embarrassment,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lack of time, cultural stigma, transport, or access.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Self-efficacy: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Confidence in the ability to arrange and attend a screening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appointment.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Cues to Action: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NHS reminders, healthcare professionals, family,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Friends, or an awareness campaign that encourages screening (Haugan and Eriksson, 2021).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Campaign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Risk-awareness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Clear NHS information campaigns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Community outreach programmes (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Manoncourt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Health belief model - Wikipedia">
            <a:extLst>
              <a:ext uri="{FF2B5EF4-FFF2-40B4-BE49-F238E27FC236}">
                <a16:creationId xmlns:a16="http://schemas.microsoft.com/office/drawing/2014/main" id="{1E544814-8819-9EC7-EC5F-84A7C229E03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025" y="1350335"/>
            <a:ext cx="4150975" cy="31305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5035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72CEF8-6F17-4262-12BD-31BED291AB7A}"/>
              </a:ext>
            </a:extLst>
          </p:cNvPr>
          <p:cNvSpPr txBox="1"/>
          <p:nvPr/>
        </p:nvSpPr>
        <p:spPr>
          <a:xfrm>
            <a:off x="0" y="0"/>
            <a:ext cx="121920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of Planned Behaviour (TPB)</a:t>
            </a:r>
            <a:endParaRPr lang="en-GB" sz="400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156E19-C8E9-EB35-113F-84265D8EAC35}"/>
              </a:ext>
            </a:extLst>
          </p:cNvPr>
          <p:cNvSpPr txBox="1"/>
          <p:nvPr/>
        </p:nvSpPr>
        <p:spPr>
          <a:xfrm>
            <a:off x="0" y="903767"/>
            <a:ext cx="1219199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Behaviour Influences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According to TPB: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Behaviour is influenced by: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 Believing that breast cancer screening is beneficial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can detect cancer early.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Subjective norms: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Encouragement from family, friends,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healthcare professionals.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Perceived Behavioural Control: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Feeling confident that screening 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easy to access and attend.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Intention: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stronger the intention to attend screening, the more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likely the woman is to participate (Kasim, 2022).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Campaign Solutions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Positive media messaging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Community champions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Flexible appointment scheduling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41123A-102E-A9D4-9DA4-0EA3E0F9D6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342" y="1981200"/>
            <a:ext cx="5086658" cy="30366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86649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835981-86FF-8BC7-4393-349B895EE382}"/>
              </a:ext>
            </a:extLst>
          </p:cNvPr>
          <p:cNvSpPr txBox="1"/>
          <p:nvPr/>
        </p:nvSpPr>
        <p:spPr>
          <a:xfrm>
            <a:off x="1" y="0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to Overcome Individual Challenges</a:t>
            </a:r>
            <a:endParaRPr lang="en-GB" sz="400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030FCFA-7521-C68E-A03B-CBE1443F46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881112"/>
              </p:ext>
            </p:extLst>
          </p:nvPr>
        </p:nvGraphicFramePr>
        <p:xfrm>
          <a:off x="-1" y="1010093"/>
          <a:ext cx="7465310" cy="32454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8101">
                  <a:extLst>
                    <a:ext uri="{9D8B030D-6E8A-4147-A177-3AD203B41FA5}">
                      <a16:colId xmlns:a16="http://schemas.microsoft.com/office/drawing/2014/main" val="3581458107"/>
                    </a:ext>
                  </a:extLst>
                </a:gridCol>
                <a:gridCol w="4647209">
                  <a:extLst>
                    <a:ext uri="{9D8B030D-6E8A-4147-A177-3AD203B41FA5}">
                      <a16:colId xmlns:a16="http://schemas.microsoft.com/office/drawing/2014/main" val="872992892"/>
                    </a:ext>
                  </a:extLst>
                </a:gridCol>
              </a:tblGrid>
              <a:tr h="529543"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>
                    <a:solidFill>
                      <a:srgbClr val="F72A8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Campaign Solution</a:t>
                      </a:r>
                    </a:p>
                  </a:txBody>
                  <a:tcPr>
                    <a:solidFill>
                      <a:srgbClr val="F72A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9625357"/>
                  </a:ext>
                </a:extLst>
              </a:tr>
              <a:tr h="423635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Fear of diagnosis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and counselling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3969396"/>
                  </a:ext>
                </a:extLst>
              </a:tr>
              <a:tr h="666274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awareness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messaging, targeted NHS campaign and GP education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67455"/>
                  </a:ext>
                </a:extLst>
              </a:tr>
              <a:tr h="741360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barriers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 with community leaders and translated educational materials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711623"/>
                  </a:ext>
                </a:extLst>
              </a:tr>
              <a:tr h="442312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Appointment accessibility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Mobile units and flexible scheduling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800153"/>
                  </a:ext>
                </a:extLst>
              </a:tr>
              <a:tr h="442312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motivation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Personalised reminder systems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84446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DE0CD49-3459-1CD6-26A3-8168AB771676}"/>
              </a:ext>
            </a:extLst>
          </p:cNvPr>
          <p:cNvSpPr txBox="1"/>
          <p:nvPr/>
        </p:nvSpPr>
        <p:spPr>
          <a:xfrm>
            <a:off x="-2" y="4470171"/>
            <a:ext cx="963309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Evidence-Based Strategies</a:t>
            </a:r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Text message reminders improve attendance.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Community-based interventions increase screening uptake among minority groups.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Health literacy programmes improve informed decision-making and reduce misconceptions about mammography (Acharya, A.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</a:p>
        </p:txBody>
      </p:sp>
      <p:pic>
        <p:nvPicPr>
          <p:cNvPr id="6" name="Picture 5" descr="“Everyday Challenges: 10 Problems and Practical Solutions” | by ...">
            <a:extLst>
              <a:ext uri="{FF2B5EF4-FFF2-40B4-BE49-F238E27FC236}">
                <a16:creationId xmlns:a16="http://schemas.microsoft.com/office/drawing/2014/main" id="{F6E6D240-B034-22EB-E71A-ACA886065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560" y="1900979"/>
            <a:ext cx="4332440" cy="30560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839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E90DF3-A5BB-73D6-A6EA-A5B9A64B8C33}"/>
              </a:ext>
            </a:extLst>
          </p:cNvPr>
          <p:cNvSpPr txBox="1"/>
          <p:nvPr/>
        </p:nvSpPr>
        <p:spPr>
          <a:xfrm>
            <a:off x="4692502" y="0"/>
            <a:ext cx="3515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70D5E1C-F1BF-DE58-D8E6-07FF7821E4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6140395"/>
              </p:ext>
            </p:extLst>
          </p:nvPr>
        </p:nvGraphicFramePr>
        <p:xfrm>
          <a:off x="0" y="829341"/>
          <a:ext cx="12191998" cy="4922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D94BB91-4701-D2B2-EAF4-33BA577B1955}"/>
              </a:ext>
            </a:extLst>
          </p:cNvPr>
          <p:cNvSpPr txBox="1"/>
          <p:nvPr/>
        </p:nvSpPr>
        <p:spPr>
          <a:xfrm>
            <a:off x="74428" y="5539562"/>
            <a:ext cx="1211757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Public Health Implication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Ultimately, increasing screening uptake remains essential for reducing breast cancer mortality and achieving equitable healthcare outcomes.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190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6687D3-EC56-6B86-2424-4A096D91FAB5}"/>
              </a:ext>
            </a:extLst>
          </p:cNvPr>
          <p:cNvSpPr txBox="1"/>
          <p:nvPr/>
        </p:nvSpPr>
        <p:spPr>
          <a:xfrm>
            <a:off x="4767943" y="185057"/>
            <a:ext cx="2951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1A3ACE-00EF-907E-A1DD-7EBBFFB9CAB1}"/>
              </a:ext>
            </a:extLst>
          </p:cNvPr>
          <p:cNvSpPr txBox="1"/>
          <p:nvPr/>
        </p:nvSpPr>
        <p:spPr>
          <a:xfrm>
            <a:off x="-116958" y="892943"/>
            <a:ext cx="12308958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Acharya, A.,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Ashrafian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H., Cunningham, D.,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Ruwende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J., Darzi, A. and Judah, G., (2022) ‘Evaluating the impact of a novel behavioural science-informed animation upon breast cancer screening uptake: protocol for a randomised controlled trial,’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22(1),p1388. Available at: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https://doi.org/10.1186/s12889-022-13781-x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Burugu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V. and Salvatore, M. (2025) ‘Exploring breast cancer screening fear through a psychosocial lens,’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European Journal of Cancer Prevention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34(1), pp. 76–80. Available at: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https://doi.org/10.1097/CEJ.0000000000000895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Donate To Beat Cancer | Cancer Research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Cancerresearchuk.org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https://www.cancerresearchuk.org/get-involved/donate?gclsrc=aw.ds&amp;gad_source=1&amp;gad_campaignid=22471217020&amp;gclid=EAIaIQobChMI0IbwudS2lQMV6kVBAh0TnziZEAAYASAAEgI6b_D_BwE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(2024) Breast cancer screening: Overview of UK breast screening programmes.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https://www.cancerresearchuk.org/health-professional/cancer-screening/breast-cancer-screening/screening-breast-overview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June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Castelo, M., Brown, Z.,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D’Abbondanza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J.A., Wasilewski, N.V., Eisen, A.,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Muradali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D., Hansen, B.E., Grunfeld, E. and Scheer, A.S.  (2021) ‘Psychological consequences of MRI-based screening among women with strong family histories of breast cancer,’ 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Breast Cancer Research and Treatment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189(2), pp. 497–508. Available at: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https://doi.org/10.1007/s10549-021-06300-w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5040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4973B2-4D5B-E1E3-8AAC-73EE6CD7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87C71-DAA6-4BF7-A850-60E0EFECC34F}" type="datetime1">
              <a:rPr lang="en-US" smtClean="0"/>
              <a:t>7/4/2026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FB81D0-E9B9-6448-9C95-042E4100A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A4CA1A-DA8F-2D5D-129F-60B6209BB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44EC4-68C0-F256-B4AA-93A7B821CCB1}"/>
              </a:ext>
            </a:extLst>
          </p:cNvPr>
          <p:cNvSpPr txBox="1"/>
          <p:nvPr/>
        </p:nvSpPr>
        <p:spPr>
          <a:xfrm>
            <a:off x="0" y="39873"/>
            <a:ext cx="12192000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Choe, A.I., Kaya Aumann, E.,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Kasales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Chetlen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and Sivarajah, R. (2024) ‘Tips for Addressing Screening Concerns: ‘Harms of Screening,’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Breast Imaging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6(5), pp. 457–464.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https://doi.org/10.1093/jbi/wbae031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/>
                <a:cs typeface="Arial"/>
              </a:rPr>
              <a:t>Community Links (2025) </a:t>
            </a:r>
            <a:r>
              <a:rPr lang="en-GB" i="1" dirty="0">
                <a:latin typeface="Arial"/>
                <a:cs typeface="Arial"/>
              </a:rPr>
              <a:t>Community Links Cancer Screening Projects - Community Links</a:t>
            </a:r>
            <a:r>
              <a:rPr lang="en-GB" dirty="0">
                <a:latin typeface="Arial"/>
                <a:cs typeface="Arial"/>
              </a:rPr>
              <a:t>, </a:t>
            </a:r>
            <a:r>
              <a:rPr lang="en-GB" i="1" dirty="0">
                <a:latin typeface="Arial"/>
                <a:cs typeface="Arial"/>
              </a:rPr>
              <a:t>Community Links</a:t>
            </a:r>
            <a:r>
              <a:rPr lang="en-GB" dirty="0">
                <a:latin typeface="Arial"/>
                <a:cs typeface="Arial"/>
              </a:rPr>
              <a:t>. Available at: </a:t>
            </a:r>
            <a:r>
              <a:rPr lang="en-GB" dirty="0">
                <a:latin typeface="Arial"/>
                <a:cs typeface="Arial"/>
                <a:hlinkClick r:id="rId3"/>
              </a:rPr>
              <a:t>https://www.community-links.org/health/cancer-screening/</a:t>
            </a:r>
            <a:r>
              <a:rPr lang="en-GB" dirty="0">
                <a:latin typeface="Arial"/>
                <a:cs typeface="Arial"/>
              </a:rPr>
              <a:t> (Accessed: 2 July 2026).</a:t>
            </a:r>
          </a:p>
          <a:p>
            <a:endParaRPr lang="en-GB" dirty="0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England, N. (2015) </a:t>
            </a:r>
            <a:r>
              <a:rPr lang="en-GB" i="1">
                <a:latin typeface="Arial"/>
                <a:cs typeface="Arial"/>
              </a:rPr>
              <a:t>Breast screening: programme overview</a:t>
            </a:r>
            <a:r>
              <a:rPr lang="en-GB">
                <a:latin typeface="Arial"/>
                <a:cs typeface="Arial"/>
              </a:rPr>
              <a:t>, </a:t>
            </a:r>
            <a:r>
              <a:rPr lang="en-GB" i="1">
                <a:latin typeface="Arial"/>
                <a:cs typeface="Arial"/>
              </a:rPr>
              <a:t>GOV.UK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4"/>
              </a:rPr>
              <a:t>https://www.gov.uk/guidance/breast-screening-programme-overview</a:t>
            </a:r>
            <a:r>
              <a:rPr lang="en-GB">
                <a:latin typeface="Arial"/>
                <a:cs typeface="Arial"/>
              </a:rPr>
              <a:t> (Accessed: 2 July 2026).</a:t>
            </a: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Gram, E.G., Hudson,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Houssami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N., McCaffery, K.,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Isautier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and Nickel, B., (2026) ‘Psychosocial Impact of Breast Density Notification Through Breast Cancer Screening: A Qualitative Interview Study,’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expectations : an international journal of public participation in health care and health policy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29(2), pp. e70539-n/a.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https://doi.org/10.1111/hex.70539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Haugan, G. and Eriksson, M. (2021)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 in Health Care – Vital Theories and Research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1st ed. 2021. Edited by G. Haugan and M. Eriksson. Cham: Springer Nature.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https://doi.org/10.1007/978-3-030-63135-2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Jarvis Breast Centre (2026) </a:t>
            </a:r>
            <a:r>
              <a:rPr lang="en-GB" i="1" dirty="0" err="1">
                <a:latin typeface="Arial"/>
                <a:cs typeface="Arial"/>
              </a:rPr>
              <a:t>Breastscreening</a:t>
            </a:r>
            <a:r>
              <a:rPr lang="en-GB" dirty="0">
                <a:latin typeface="Arial"/>
                <a:cs typeface="Arial"/>
              </a:rPr>
              <a:t>, </a:t>
            </a:r>
            <a:r>
              <a:rPr lang="en-GB" i="1" dirty="0">
                <a:latin typeface="Arial"/>
                <a:cs typeface="Arial"/>
              </a:rPr>
              <a:t>Surrey.nhs.uk</a:t>
            </a:r>
            <a:r>
              <a:rPr lang="en-GB" dirty="0">
                <a:latin typeface="Arial"/>
                <a:cs typeface="Arial"/>
              </a:rPr>
              <a:t>. Available at: </a:t>
            </a:r>
            <a:r>
              <a:rPr lang="en-GB" dirty="0">
                <a:latin typeface="Arial"/>
                <a:cs typeface="Arial"/>
                <a:hlinkClick r:id="rId7"/>
              </a:rPr>
              <a:t>https://breast-screening.surrey.nhs.uk/Training?AspxAutoDetectCookieSupport=1</a:t>
            </a:r>
            <a:r>
              <a:rPr lang="en-GB" dirty="0">
                <a:latin typeface="Arial"/>
                <a:cs typeface="Arial"/>
              </a:rPr>
              <a:t> (Accessed: 2 July 2026).</a:t>
            </a:r>
          </a:p>
          <a:p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/>
              <a:cs typeface="Arial"/>
            </a:endParaRPr>
          </a:p>
          <a:p>
            <a:pPr>
              <a:buNone/>
            </a:pP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46858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B51C-CFBC-8276-49E1-C7A6410E7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248093"/>
            <a:ext cx="11991045" cy="65700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Kasim, A. (2022)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and Consumer Behaviour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Basel: MDPI - Multidisciplinary Digital Publishing Institute.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https://doi.org/10.3390/books978-3-0365-4957-6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Khattak, H.M.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(2023) ‘The role of knowledge, primary care and community engagement to improve breast-screening access for Pakistani women in the United Kingdom: A secondary analysis of a qualitative study’,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Services Research &amp; Policy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28(3), p. 135581962311558-135581962311558.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https://doi.org/10.1177/13558196231155824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Manoncourt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E. (2022).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and Community Engagement in Disease Outbreaks: Dealing with Rights, Culture, Complexity and Context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1st ed. Edited by K. Chitnis, E.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Manoncourt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and R. Obregon. Cham: Springer Nature.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https://doi.org/10.1007/978-3-030-92296-2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Mazza, D. and Emery, J. (2025) ‘The early detection of breast cancer: An update from the red book,’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Australian Journal of General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54(5), pp. 272–275.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https://doi.org/10.31128/AJGP-01-25-7538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(2025) Who breast screening is for.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https://www.nhs.uk/tests-and-treatments/breast-screening-mammogram/who-breast-screening-is-for/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June 2026). 	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(2026) Breast screening: programme overview.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https://www.gov.uk/guidance/breast-screening-programme-overview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July 2026).  ￼	</a:t>
            </a:r>
          </a:p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C662D-5E4A-F9A0-BE5D-B62A9E48C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FA54E-B6A8-BFA0-B481-47B236B68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706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8989BB-2BDC-3A6B-5DDF-72428C1AAE90}"/>
              </a:ext>
            </a:extLst>
          </p:cNvPr>
          <p:cNvSpPr txBox="1"/>
          <p:nvPr/>
        </p:nvSpPr>
        <p:spPr>
          <a:xfrm>
            <a:off x="0" y="85059"/>
            <a:ext cx="1219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EED1CE-A6C0-C519-C0B0-C3AC2EC872DD}"/>
              </a:ext>
            </a:extLst>
          </p:cNvPr>
          <p:cNvSpPr txBox="1"/>
          <p:nvPr/>
        </p:nvSpPr>
        <p:spPr>
          <a:xfrm>
            <a:off x="63795" y="85059"/>
            <a:ext cx="12057321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Kasim, A. (2022)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Sustainability and Consumer Behaviour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Basel: MDPI - Multidisciplinary Digital Publishing Institute.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https://doi.org/10.3390/books978-3-0365-4957-6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Khattak, H.M. </a:t>
            </a:r>
            <a:r>
              <a:rPr lang="en-GB" i="1" dirty="0">
                <a:latin typeface="Arial"/>
                <a:cs typeface="Arial"/>
              </a:rPr>
              <a:t>et al.</a:t>
            </a:r>
            <a:r>
              <a:rPr lang="en-GB" dirty="0">
                <a:latin typeface="Arial"/>
                <a:cs typeface="Arial"/>
              </a:rPr>
              <a:t> (2023) ‘The role of knowledge, primary care and community engagement to improve breast-screening access for Pakistani women in the United Kingdom: A secondary analysis of a qualitative study’, </a:t>
            </a:r>
            <a:r>
              <a:rPr lang="en-GB" i="1" dirty="0">
                <a:latin typeface="Arial"/>
                <a:cs typeface="Arial"/>
              </a:rPr>
              <a:t>Journal of Health Services Research &amp; Policy</a:t>
            </a:r>
            <a:r>
              <a:rPr lang="en-GB" dirty="0">
                <a:latin typeface="Arial"/>
                <a:cs typeface="Arial"/>
              </a:rPr>
              <a:t>, 28(3), p. 135581962311558-135581962311558. Available at: </a:t>
            </a:r>
            <a:r>
              <a:rPr lang="en-GB" dirty="0">
                <a:latin typeface="Arial"/>
                <a:cs typeface="Arial"/>
                <a:hlinkClick r:id="rId3"/>
              </a:rPr>
              <a:t>https://doi.org/10.1177/13558196231155824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+mn-lt"/>
                <a:cs typeface="Arial"/>
              </a:rPr>
              <a:t>NHS Leicester, Leicestershire and Rutland Integrated Care Board (2025) Breast Cancer. Available at: </a:t>
            </a:r>
            <a:r>
              <a:rPr lang="en-GB" sz="1800" dirty="0">
                <a:latin typeface="Arial"/>
                <a:ea typeface="+mn-lt"/>
                <a:cs typeface="Arial"/>
                <a:hlinkClick r:id="rId4"/>
              </a:rPr>
              <a:t>https://leicesterleicestershireandrutland.icb.nhs.uk/your-health/cancer/breast-cancer/</a:t>
            </a:r>
            <a:r>
              <a:rPr lang="en-GB" sz="1800" dirty="0">
                <a:latin typeface="Arial"/>
                <a:ea typeface="+mn-lt"/>
                <a:cs typeface="Arial"/>
              </a:rPr>
              <a:t> (Accessed: 3 July 2026).</a:t>
            </a:r>
          </a:p>
          <a:p>
            <a:pPr marL="0" indent="0">
              <a:buNone/>
            </a:pPr>
            <a:endParaRPr lang="en-GB" sz="18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NICE (2022) </a:t>
            </a:r>
            <a:r>
              <a:rPr lang="en-GB" sz="1800" i="1" dirty="0">
                <a:latin typeface="Arial"/>
                <a:cs typeface="Arial"/>
              </a:rPr>
              <a:t>What is the NHS Breast Screening Programme?</a:t>
            </a:r>
            <a:r>
              <a:rPr lang="en-GB" sz="1800" dirty="0">
                <a:latin typeface="Arial"/>
                <a:cs typeface="Arial"/>
              </a:rPr>
              <a:t>, </a:t>
            </a:r>
            <a:r>
              <a:rPr lang="en-GB" sz="1800" i="1" dirty="0">
                <a:latin typeface="Arial"/>
                <a:cs typeface="Arial"/>
              </a:rPr>
              <a:t>NICE</a:t>
            </a:r>
            <a:r>
              <a:rPr lang="en-GB" sz="1800" dirty="0">
                <a:latin typeface="Arial"/>
                <a:cs typeface="Arial"/>
              </a:rPr>
              <a:t>. Available at: </a:t>
            </a:r>
            <a:r>
              <a:rPr lang="en-GB" sz="1800" dirty="0">
                <a:latin typeface="Arial"/>
                <a:cs typeface="Arial"/>
                <a:hlinkClick r:id="rId5"/>
              </a:rPr>
              <a:t>https://cks.nice.org.uk/topics/breast-screening/background-information/the-nhs-breast-screening-programme/</a:t>
            </a:r>
            <a:r>
              <a:rPr lang="en-GB" sz="1800" dirty="0">
                <a:latin typeface="Arial"/>
                <a:cs typeface="Arial"/>
              </a:rPr>
              <a:t> (Accessed: 2026).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Public Health England (2021) </a:t>
            </a:r>
            <a:r>
              <a:rPr lang="en-GB" sz="1800" i="1" dirty="0">
                <a:latin typeface="Arial"/>
                <a:cs typeface="Arial"/>
              </a:rPr>
              <a:t>NHS Breast screening: Helping You Decide</a:t>
            </a:r>
            <a:r>
              <a:rPr lang="en-GB" sz="1800" dirty="0">
                <a:latin typeface="Arial"/>
                <a:cs typeface="Arial"/>
              </a:rPr>
              <a:t>, </a:t>
            </a:r>
            <a:r>
              <a:rPr lang="en-GB" sz="1800" i="1" dirty="0">
                <a:latin typeface="Arial"/>
                <a:cs typeface="Arial"/>
              </a:rPr>
              <a:t>GOV.UK</a:t>
            </a:r>
            <a:r>
              <a:rPr lang="en-GB" sz="1800" dirty="0">
                <a:latin typeface="Arial"/>
                <a:cs typeface="Arial"/>
              </a:rPr>
              <a:t>. Available at: </a:t>
            </a:r>
            <a:r>
              <a:rPr lang="en-GB" sz="1800" dirty="0">
                <a:latin typeface="Arial"/>
                <a:cs typeface="Arial"/>
                <a:hlinkClick r:id="rId6"/>
              </a:rPr>
              <a:t>https://www.gov.uk/government/publications/breast-screening-helping-women-decide/nhs-breast-screening-helping-you-decide</a:t>
            </a:r>
            <a:r>
              <a:rPr lang="en-GB" sz="1800" dirty="0">
                <a:latin typeface="Arial"/>
                <a:cs typeface="Arial"/>
              </a:rPr>
              <a:t> (Accessed: 2 July 2026).</a:t>
            </a: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Scully,  P.,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McCleane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F., Clancy, A., Fitzmaurice, C., Neachtain, M.N., Abed, A., Brehony, A., Ryan, D., Walsh, L., Rogan, M. and Campbell, J., (2025) ‘Did Not Attend, Could Not Attend: An Audit of the Impact of Text Message Reminders in Integrated Care,’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54(Supplement_4).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https://doi.org/10.1093/ageing/afaf318.155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0742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FB9B-212E-8245-2228-CC48F6438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198620"/>
            <a:ext cx="10653579" cy="632268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Seely, J. (2023).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Breast Cancer Imaging and Therapy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Basel: MDPI - Multidisciplinary Digital Publishing Institute.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https://doi.org/10.3390/books978-3-0365-7931-3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Slade, E.,  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Luckham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K., Heath, A. and Owen, L., (2024) ‘Health Inequalities in Breast Cancer in England: A Pragmatic Review to Inform National Institute for Care and Excellence (NICE) Recommendations,’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Cancer Control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31, p. 10732748241293976.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https://doi.org/10.1177/10732748241293976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Tutt, L.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(2018) ‘Survivor perspectives on the role of the community pharmacist in breast cancer services’,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Research in Social and Administrative Pharmacy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14(8), p. e31.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https://doi.org/10.1016/j.sapharm.2018.05.042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UK National Screening Committee (2019)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Breast Cancer - UK National Screening Committee (UK NSC) - GOV.UK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Service.gov.uk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https://view-health-screening-recommendations.service.gov.uk/breast-cancer/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3 July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UK National Screening Committee (2025) Breast cancer. Available at: </a:t>
            </a: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https://view-health-screening-recommendations.service.gov.uk/breast-cancer/</a:t>
            </a: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⁠ (Accessed: 3 July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(2025).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Organisation. Available at: </a:t>
            </a:r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https://www.who.int/health-topics/health-promotion#tab=tab_1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DBA0B-8CB8-DA00-3407-23BCF2F1C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F7FF0-8C49-2ABF-5CE3-A9AE0BB7C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39403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VanillaVTI</vt:lpstr>
      <vt:lpstr> Breast Cancer Screening Awareness Campaign Slogan: Early Detection Saves Lives Target behaviour: Encouraging women aged 50-71 years to attend regular  breast screening</vt:lpstr>
      <vt:lpstr>6-Week Campaign Activities</vt:lpstr>
      <vt:lpstr>Campaign Design  </vt:lpstr>
      <vt:lpstr>PowerPoint Presentation</vt:lpstr>
      <vt:lpstr>National Guidelines and Statistics</vt:lpstr>
      <vt:lpstr>Consequences of Poor Screening Uptake</vt:lpstr>
      <vt:lpstr>AIM 1</vt:lpstr>
      <vt:lpstr>AIM 2 </vt:lpstr>
      <vt:lpstr>AIM 3 </vt:lpstr>
      <vt:lpstr>Evaluation      </vt:lpstr>
      <vt:lpstr>Don't Wait.  Screen Today. </vt:lpstr>
      <vt:lpstr>National Partners Supporting  Breast Screening Uptake</vt:lpstr>
      <vt:lpstr>Local Partners Supporting Breast Screening Uptake </vt:lpstr>
      <vt:lpstr>Resources Used  in the Campaign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2026-06-25T11:11:31Z</dcterms:created>
  <dcterms:modified xsi:type="dcterms:W3CDTF">2026-07-04T09:07:44Z</dcterms:modified>
</cp:coreProperties>
</file>