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DF9A57-FF61-4AA3-8DCE-D080A489212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50A319F-0BAA-45A1-AADC-5E8D0F304DA8}">
      <dgm:prSet/>
      <dgm:spPr/>
      <dgm:t>
        <a:bodyPr/>
        <a:lstStyle/>
        <a:p>
          <a:r>
            <a:rPr lang="en-GB"/>
            <a:t>WEBSITE – KNOWLEDGE ZONE &amp; TRAINING</a:t>
          </a:r>
          <a:endParaRPr lang="en-US"/>
        </a:p>
      </dgm:t>
    </dgm:pt>
    <dgm:pt modelId="{4B220ADA-7DDA-4427-BBDF-AD1E37B43D86}" type="parTrans" cxnId="{F7D51424-3F63-4606-88CA-213E1C2F2E9C}">
      <dgm:prSet/>
      <dgm:spPr/>
      <dgm:t>
        <a:bodyPr/>
        <a:lstStyle/>
        <a:p>
          <a:endParaRPr lang="en-US"/>
        </a:p>
      </dgm:t>
    </dgm:pt>
    <dgm:pt modelId="{0673F6EB-E36F-4520-A42D-A1C97C0D4C1C}" type="sibTrans" cxnId="{F7D51424-3F63-4606-88CA-213E1C2F2E9C}">
      <dgm:prSet/>
      <dgm:spPr/>
      <dgm:t>
        <a:bodyPr/>
        <a:lstStyle/>
        <a:p>
          <a:endParaRPr lang="en-US"/>
        </a:p>
      </dgm:t>
    </dgm:pt>
    <dgm:pt modelId="{41EB790F-2A96-46C8-8E06-8D6CA900A7A1}">
      <dgm:prSet/>
      <dgm:spPr/>
      <dgm:t>
        <a:bodyPr/>
        <a:lstStyle/>
        <a:p>
          <a:r>
            <a:rPr lang="en-GB"/>
            <a:t>CAMPAIGNS</a:t>
          </a:r>
          <a:endParaRPr lang="en-US"/>
        </a:p>
      </dgm:t>
    </dgm:pt>
    <dgm:pt modelId="{4CB08775-166D-44EA-9863-1063A25998D1}" type="parTrans" cxnId="{FAF75192-ABBC-4807-BB3B-4A08B729DB84}">
      <dgm:prSet/>
      <dgm:spPr/>
      <dgm:t>
        <a:bodyPr/>
        <a:lstStyle/>
        <a:p>
          <a:endParaRPr lang="en-US"/>
        </a:p>
      </dgm:t>
    </dgm:pt>
    <dgm:pt modelId="{BC2D92A6-28AD-40AC-86FD-6D2774EC8C2E}" type="sibTrans" cxnId="{FAF75192-ABBC-4807-BB3B-4A08B729DB84}">
      <dgm:prSet/>
      <dgm:spPr/>
      <dgm:t>
        <a:bodyPr/>
        <a:lstStyle/>
        <a:p>
          <a:endParaRPr lang="en-US"/>
        </a:p>
      </dgm:t>
    </dgm:pt>
    <dgm:pt modelId="{D5BA2DE2-AF7B-408C-9CEF-3F6EE9A52BB5}">
      <dgm:prSet/>
      <dgm:spPr/>
      <dgm:t>
        <a:bodyPr/>
        <a:lstStyle/>
        <a:p>
          <a:r>
            <a:rPr lang="en-GB"/>
            <a:t>LOGO</a:t>
          </a:r>
          <a:endParaRPr lang="en-US"/>
        </a:p>
      </dgm:t>
    </dgm:pt>
    <dgm:pt modelId="{CE57953B-B2B6-4301-AAFA-3487A5C9E9D2}" type="parTrans" cxnId="{B0BD8524-AFCD-4E15-995D-54F25CEA5427}">
      <dgm:prSet/>
      <dgm:spPr/>
      <dgm:t>
        <a:bodyPr/>
        <a:lstStyle/>
        <a:p>
          <a:endParaRPr lang="en-US"/>
        </a:p>
      </dgm:t>
    </dgm:pt>
    <dgm:pt modelId="{0FFAF047-2D50-47DD-9BF0-1487D797415E}" type="sibTrans" cxnId="{B0BD8524-AFCD-4E15-995D-54F25CEA5427}">
      <dgm:prSet/>
      <dgm:spPr/>
      <dgm:t>
        <a:bodyPr/>
        <a:lstStyle/>
        <a:p>
          <a:endParaRPr lang="en-US"/>
        </a:p>
      </dgm:t>
    </dgm:pt>
    <dgm:pt modelId="{2FB31EE1-05FB-425E-9865-AF2FC00DAEC3}">
      <dgm:prSet/>
      <dgm:spPr/>
      <dgm:t>
        <a:bodyPr/>
        <a:lstStyle/>
        <a:p>
          <a:r>
            <a:rPr lang="en-GB"/>
            <a:t>BOOKING CONDITIONS</a:t>
          </a:r>
          <a:endParaRPr lang="en-US"/>
        </a:p>
      </dgm:t>
    </dgm:pt>
    <dgm:pt modelId="{74565E96-F4BD-4CEE-BE34-01C3D326B2B1}" type="parTrans" cxnId="{2232F05B-14C9-4906-8B26-D1B478567EFE}">
      <dgm:prSet/>
      <dgm:spPr/>
      <dgm:t>
        <a:bodyPr/>
        <a:lstStyle/>
        <a:p>
          <a:endParaRPr lang="en-US"/>
        </a:p>
      </dgm:t>
    </dgm:pt>
    <dgm:pt modelId="{757C563C-30D5-4860-99F0-48342BBADA4F}" type="sibTrans" cxnId="{2232F05B-14C9-4906-8B26-D1B478567EFE}">
      <dgm:prSet/>
      <dgm:spPr/>
      <dgm:t>
        <a:bodyPr/>
        <a:lstStyle/>
        <a:p>
          <a:endParaRPr lang="en-US"/>
        </a:p>
      </dgm:t>
    </dgm:pt>
    <dgm:pt modelId="{916B4748-93F9-4174-9C19-4812EABA847A}">
      <dgm:prSet/>
      <dgm:spPr/>
      <dgm:t>
        <a:bodyPr/>
        <a:lstStyle/>
        <a:p>
          <a:r>
            <a:rPr lang="en-GB"/>
            <a:t>#TravelWithConfidence</a:t>
          </a:r>
          <a:endParaRPr lang="en-US"/>
        </a:p>
      </dgm:t>
    </dgm:pt>
    <dgm:pt modelId="{9334F402-C5EE-47DA-BEA6-4AAF6AEDA19B}" type="parTrans" cxnId="{BA8ABD22-BDA9-4432-8540-9C1E7916C6BC}">
      <dgm:prSet/>
      <dgm:spPr/>
      <dgm:t>
        <a:bodyPr/>
        <a:lstStyle/>
        <a:p>
          <a:endParaRPr lang="en-US"/>
        </a:p>
      </dgm:t>
    </dgm:pt>
    <dgm:pt modelId="{093506C4-42ED-461A-B857-69220ABE00A5}" type="sibTrans" cxnId="{BA8ABD22-BDA9-4432-8540-9C1E7916C6BC}">
      <dgm:prSet/>
      <dgm:spPr/>
      <dgm:t>
        <a:bodyPr/>
        <a:lstStyle/>
        <a:p>
          <a:endParaRPr lang="en-US"/>
        </a:p>
      </dgm:t>
    </dgm:pt>
    <dgm:pt modelId="{CD98C5C6-6E12-4BF0-99B6-D74EA4B20914}">
      <dgm:prSet/>
      <dgm:spPr/>
      <dgm:t>
        <a:bodyPr/>
        <a:lstStyle/>
        <a:p>
          <a:r>
            <a:rPr lang="en-GB"/>
            <a:t>#ReadySteadyTravel</a:t>
          </a:r>
          <a:endParaRPr lang="en-US"/>
        </a:p>
      </dgm:t>
    </dgm:pt>
    <dgm:pt modelId="{CD5BB2B7-A8AE-435F-AF32-FBE90BFC0997}" type="parTrans" cxnId="{5870D147-A703-48A0-9B1B-CC4462A43F24}">
      <dgm:prSet/>
      <dgm:spPr/>
      <dgm:t>
        <a:bodyPr/>
        <a:lstStyle/>
        <a:p>
          <a:endParaRPr lang="en-US"/>
        </a:p>
      </dgm:t>
    </dgm:pt>
    <dgm:pt modelId="{AE07310F-751E-4756-8F66-3E0E8FB63DF8}" type="sibTrans" cxnId="{5870D147-A703-48A0-9B1B-CC4462A43F24}">
      <dgm:prSet/>
      <dgm:spPr/>
      <dgm:t>
        <a:bodyPr/>
        <a:lstStyle/>
        <a:p>
          <a:endParaRPr lang="en-US"/>
        </a:p>
      </dgm:t>
    </dgm:pt>
    <dgm:pt modelId="{8D3CA57D-E3BE-4944-8254-FC7A5A3367AA}">
      <dgm:prSet/>
      <dgm:spPr/>
      <dgm:t>
        <a:bodyPr/>
        <a:lstStyle/>
        <a:p>
          <a:r>
            <a:rPr lang="en-GB"/>
            <a:t>PACKAGE TRAVEL DIRECTIVE</a:t>
          </a:r>
          <a:endParaRPr lang="en-US"/>
        </a:p>
      </dgm:t>
    </dgm:pt>
    <dgm:pt modelId="{BE0D45A2-EBF5-485C-BFB3-C530752B1C8F}" type="parTrans" cxnId="{37493B79-416D-4F3A-AE13-FC69C84AE464}">
      <dgm:prSet/>
      <dgm:spPr/>
      <dgm:t>
        <a:bodyPr/>
        <a:lstStyle/>
        <a:p>
          <a:endParaRPr lang="en-US"/>
        </a:p>
      </dgm:t>
    </dgm:pt>
    <dgm:pt modelId="{0D7D37D4-37E8-40DC-A225-3964A8A7D036}" type="sibTrans" cxnId="{37493B79-416D-4F3A-AE13-FC69C84AE464}">
      <dgm:prSet/>
      <dgm:spPr/>
      <dgm:t>
        <a:bodyPr/>
        <a:lstStyle/>
        <a:p>
          <a:endParaRPr lang="en-US"/>
        </a:p>
      </dgm:t>
    </dgm:pt>
    <dgm:pt modelId="{2DA7699C-A153-4979-A98E-F18A6C270EBA}">
      <dgm:prSet/>
      <dgm:spPr/>
      <dgm:t>
        <a:bodyPr/>
        <a:lstStyle/>
        <a:p>
          <a:r>
            <a:rPr lang="en-GB"/>
            <a:t>GETTING READY FOR TRAVEL GUIDE</a:t>
          </a:r>
          <a:endParaRPr lang="en-US"/>
        </a:p>
      </dgm:t>
    </dgm:pt>
    <dgm:pt modelId="{3F82A16E-062E-4F44-8B9D-4B3DB417A7BB}" type="parTrans" cxnId="{57185643-7A84-4472-B3E4-3C5A60D05DA4}">
      <dgm:prSet/>
      <dgm:spPr/>
      <dgm:t>
        <a:bodyPr/>
        <a:lstStyle/>
        <a:p>
          <a:endParaRPr lang="en-US"/>
        </a:p>
      </dgm:t>
    </dgm:pt>
    <dgm:pt modelId="{3A658A6E-2817-4DBF-A812-0A358B5C6522}" type="sibTrans" cxnId="{57185643-7A84-4472-B3E4-3C5A60D05DA4}">
      <dgm:prSet/>
      <dgm:spPr/>
      <dgm:t>
        <a:bodyPr/>
        <a:lstStyle/>
        <a:p>
          <a:endParaRPr lang="en-US"/>
        </a:p>
      </dgm:t>
    </dgm:pt>
    <dgm:pt modelId="{6E0C2E37-4B42-4BF0-BEB3-A58559E60ACE}">
      <dgm:prSet/>
      <dgm:spPr/>
      <dgm:t>
        <a:bodyPr/>
        <a:lstStyle/>
        <a:p>
          <a:r>
            <a:rPr lang="en-GB"/>
            <a:t>VIDEOS</a:t>
          </a:r>
          <a:endParaRPr lang="en-US"/>
        </a:p>
      </dgm:t>
    </dgm:pt>
    <dgm:pt modelId="{8CEAF165-790D-476E-A65D-BB9230921F83}" type="parTrans" cxnId="{8E8FCEB2-0134-473A-9B7F-0ECAA8409B08}">
      <dgm:prSet/>
      <dgm:spPr/>
      <dgm:t>
        <a:bodyPr/>
        <a:lstStyle/>
        <a:p>
          <a:endParaRPr lang="en-US"/>
        </a:p>
      </dgm:t>
    </dgm:pt>
    <dgm:pt modelId="{6D7F90AD-A16E-46F7-AE94-677BC08175EA}" type="sibTrans" cxnId="{8E8FCEB2-0134-473A-9B7F-0ECAA8409B08}">
      <dgm:prSet/>
      <dgm:spPr/>
      <dgm:t>
        <a:bodyPr/>
        <a:lstStyle/>
        <a:p>
          <a:endParaRPr lang="en-US"/>
        </a:p>
      </dgm:t>
    </dgm:pt>
    <dgm:pt modelId="{27BBAF4F-8346-4A50-B31E-0E96DA2819EF}">
      <dgm:prSet/>
      <dgm:spPr/>
      <dgm:t>
        <a:bodyPr/>
        <a:lstStyle/>
        <a:p>
          <a:r>
            <a:rPr lang="en-GB"/>
            <a:t>TOP TIPS</a:t>
          </a:r>
          <a:endParaRPr lang="en-US"/>
        </a:p>
      </dgm:t>
    </dgm:pt>
    <dgm:pt modelId="{A8C2D03D-C75B-43CB-B9FC-8108893427AC}" type="parTrans" cxnId="{5B561DED-326E-480A-BE9A-683EE539A60A}">
      <dgm:prSet/>
      <dgm:spPr/>
      <dgm:t>
        <a:bodyPr/>
        <a:lstStyle/>
        <a:p>
          <a:endParaRPr lang="en-US"/>
        </a:p>
      </dgm:t>
    </dgm:pt>
    <dgm:pt modelId="{299C4A90-8102-4886-8F81-3959358CCE80}" type="sibTrans" cxnId="{5B561DED-326E-480A-BE9A-683EE539A60A}">
      <dgm:prSet/>
      <dgm:spPr/>
      <dgm:t>
        <a:bodyPr/>
        <a:lstStyle/>
        <a:p>
          <a:endParaRPr lang="en-US"/>
        </a:p>
      </dgm:t>
    </dgm:pt>
    <dgm:pt modelId="{C0D139E9-141F-4A15-A85D-687FA8D83F8B}">
      <dgm:prSet/>
      <dgm:spPr/>
      <dgm:t>
        <a:bodyPr/>
        <a:lstStyle/>
        <a:p>
          <a:r>
            <a:rPr lang="en-GB"/>
            <a:t>DESTINATION SPOTLIGHTS</a:t>
          </a:r>
          <a:endParaRPr lang="en-US"/>
        </a:p>
      </dgm:t>
    </dgm:pt>
    <dgm:pt modelId="{039FCCA2-66A4-462C-BBF8-C4ADB13425E6}" type="parTrans" cxnId="{E9751ADA-E6FC-4953-BF05-2FEC944896A2}">
      <dgm:prSet/>
      <dgm:spPr/>
      <dgm:t>
        <a:bodyPr/>
        <a:lstStyle/>
        <a:p>
          <a:endParaRPr lang="en-US"/>
        </a:p>
      </dgm:t>
    </dgm:pt>
    <dgm:pt modelId="{FB8CFBF5-0C70-4137-BC34-3C13835F4653}" type="sibTrans" cxnId="{E9751ADA-E6FC-4953-BF05-2FEC944896A2}">
      <dgm:prSet/>
      <dgm:spPr/>
      <dgm:t>
        <a:bodyPr/>
        <a:lstStyle/>
        <a:p>
          <a:endParaRPr lang="en-US"/>
        </a:p>
      </dgm:t>
    </dgm:pt>
    <dgm:pt modelId="{FF5890E2-2925-45DF-83AE-9FA8D1CB93D0}">
      <dgm:prSet/>
      <dgm:spPr/>
      <dgm:t>
        <a:bodyPr/>
        <a:lstStyle/>
        <a:p>
          <a:r>
            <a:rPr lang="en-GB"/>
            <a:t>TRAVEL INSURANCE</a:t>
          </a:r>
          <a:endParaRPr lang="en-US"/>
        </a:p>
      </dgm:t>
    </dgm:pt>
    <dgm:pt modelId="{3CB78CFE-DDAF-4DD8-9EA8-1F347A23925E}" type="parTrans" cxnId="{14BE4075-9797-412B-BDF8-2F39763D222C}">
      <dgm:prSet/>
      <dgm:spPr/>
      <dgm:t>
        <a:bodyPr/>
        <a:lstStyle/>
        <a:p>
          <a:endParaRPr lang="en-US"/>
        </a:p>
      </dgm:t>
    </dgm:pt>
    <dgm:pt modelId="{2F37E38E-6F6C-471C-85A6-12FB2888533C}" type="sibTrans" cxnId="{14BE4075-9797-412B-BDF8-2F39763D222C}">
      <dgm:prSet/>
      <dgm:spPr/>
      <dgm:t>
        <a:bodyPr/>
        <a:lstStyle/>
        <a:p>
          <a:endParaRPr lang="en-US"/>
        </a:p>
      </dgm:t>
    </dgm:pt>
    <dgm:pt modelId="{7BF2B10D-B74D-489E-A7B1-7C84DE58C83C}">
      <dgm:prSet/>
      <dgm:spPr/>
      <dgm:t>
        <a:bodyPr/>
        <a:lstStyle/>
        <a:p>
          <a:r>
            <a:rPr lang="en-GB"/>
            <a:t>CAA / ATOL</a:t>
          </a:r>
          <a:endParaRPr lang="en-US"/>
        </a:p>
      </dgm:t>
    </dgm:pt>
    <dgm:pt modelId="{9471F5E5-0A89-4867-AE2B-19CBA1542CB2}" type="parTrans" cxnId="{165AF8EB-4F91-49AC-9ECB-2E3DE6588851}">
      <dgm:prSet/>
      <dgm:spPr/>
      <dgm:t>
        <a:bodyPr/>
        <a:lstStyle/>
        <a:p>
          <a:endParaRPr lang="en-US"/>
        </a:p>
      </dgm:t>
    </dgm:pt>
    <dgm:pt modelId="{E2D46314-EFB7-4DEA-9321-EB31A4EFD8BB}" type="sibTrans" cxnId="{165AF8EB-4F91-49AC-9ECB-2E3DE6588851}">
      <dgm:prSet/>
      <dgm:spPr/>
      <dgm:t>
        <a:bodyPr/>
        <a:lstStyle/>
        <a:p>
          <a:endParaRPr lang="en-US"/>
        </a:p>
      </dgm:t>
    </dgm:pt>
    <dgm:pt modelId="{2DB811E4-8348-4819-BDB5-92C1649A3D1F}">
      <dgm:prSet/>
      <dgm:spPr/>
      <dgm:t>
        <a:bodyPr/>
        <a:lstStyle/>
        <a:p>
          <a:r>
            <a:rPr lang="en-GB"/>
            <a:t>FCDO</a:t>
          </a:r>
          <a:endParaRPr lang="en-US"/>
        </a:p>
      </dgm:t>
    </dgm:pt>
    <dgm:pt modelId="{6D3D6B07-167F-43B9-A156-4911B44F376B}" type="parTrans" cxnId="{C0078C43-497C-4E5A-A784-4B8AE170C94B}">
      <dgm:prSet/>
      <dgm:spPr/>
      <dgm:t>
        <a:bodyPr/>
        <a:lstStyle/>
        <a:p>
          <a:endParaRPr lang="en-US"/>
        </a:p>
      </dgm:t>
    </dgm:pt>
    <dgm:pt modelId="{3C4A71AE-7926-43D0-A983-E7E51768ACCF}" type="sibTrans" cxnId="{C0078C43-497C-4E5A-A784-4B8AE170C94B}">
      <dgm:prSet/>
      <dgm:spPr/>
      <dgm:t>
        <a:bodyPr/>
        <a:lstStyle/>
        <a:p>
          <a:endParaRPr lang="en-US"/>
        </a:p>
      </dgm:t>
    </dgm:pt>
    <dgm:pt modelId="{AC112312-E4C3-438C-BBA6-B9C6F7EA5062}">
      <dgm:prSet/>
      <dgm:spPr/>
      <dgm:t>
        <a:bodyPr/>
        <a:lstStyle/>
        <a:p>
          <a:r>
            <a:rPr lang="en-GB" dirty="0"/>
            <a:t>Check out Government Industry Pandemic Guidance</a:t>
          </a:r>
          <a:endParaRPr lang="en-US" dirty="0"/>
        </a:p>
      </dgm:t>
    </dgm:pt>
    <dgm:pt modelId="{939593F0-3E93-49A4-8DF8-42D60983C16A}" type="parTrans" cxnId="{9BEAD6A7-A1F6-4526-8440-1CEF531C6508}">
      <dgm:prSet/>
      <dgm:spPr/>
      <dgm:t>
        <a:bodyPr/>
        <a:lstStyle/>
        <a:p>
          <a:endParaRPr lang="en-US"/>
        </a:p>
      </dgm:t>
    </dgm:pt>
    <dgm:pt modelId="{DBA5777E-38EB-49F1-8AAC-08AF34AFF37F}" type="sibTrans" cxnId="{9BEAD6A7-A1F6-4526-8440-1CEF531C6508}">
      <dgm:prSet/>
      <dgm:spPr/>
      <dgm:t>
        <a:bodyPr/>
        <a:lstStyle/>
        <a:p>
          <a:endParaRPr lang="en-US"/>
        </a:p>
      </dgm:t>
    </dgm:pt>
    <dgm:pt modelId="{B6987A88-688A-4A9E-BFE5-0117CD48194C}" type="pres">
      <dgm:prSet presAssocID="{DFDF9A57-FF61-4AA3-8DCE-D080A4892120}" presName="diagram" presStyleCnt="0">
        <dgm:presLayoutVars>
          <dgm:dir/>
          <dgm:resizeHandles val="exact"/>
        </dgm:presLayoutVars>
      </dgm:prSet>
      <dgm:spPr/>
    </dgm:pt>
    <dgm:pt modelId="{1049DC3C-4900-4974-908A-8E85CD721654}" type="pres">
      <dgm:prSet presAssocID="{B50A319F-0BAA-45A1-AADC-5E8D0F304DA8}" presName="node" presStyleLbl="node1" presStyleIdx="0" presStyleCnt="15">
        <dgm:presLayoutVars>
          <dgm:bulletEnabled val="1"/>
        </dgm:presLayoutVars>
      </dgm:prSet>
      <dgm:spPr/>
    </dgm:pt>
    <dgm:pt modelId="{E183D83A-F077-4BEC-9D82-AABFA1A31B3A}" type="pres">
      <dgm:prSet presAssocID="{0673F6EB-E36F-4520-A42D-A1C97C0D4C1C}" presName="sibTrans" presStyleCnt="0"/>
      <dgm:spPr/>
    </dgm:pt>
    <dgm:pt modelId="{43229B0D-E679-4385-A8AF-B65D77D11EC7}" type="pres">
      <dgm:prSet presAssocID="{41EB790F-2A96-46C8-8E06-8D6CA900A7A1}" presName="node" presStyleLbl="node1" presStyleIdx="1" presStyleCnt="15">
        <dgm:presLayoutVars>
          <dgm:bulletEnabled val="1"/>
        </dgm:presLayoutVars>
      </dgm:prSet>
      <dgm:spPr/>
    </dgm:pt>
    <dgm:pt modelId="{3480C04E-8892-40EE-A9E6-86F927A4CCFA}" type="pres">
      <dgm:prSet presAssocID="{BC2D92A6-28AD-40AC-86FD-6D2774EC8C2E}" presName="sibTrans" presStyleCnt="0"/>
      <dgm:spPr/>
    </dgm:pt>
    <dgm:pt modelId="{F619D2EC-528E-4BD1-B1DF-B4AA96732D5A}" type="pres">
      <dgm:prSet presAssocID="{D5BA2DE2-AF7B-408C-9CEF-3F6EE9A52BB5}" presName="node" presStyleLbl="node1" presStyleIdx="2" presStyleCnt="15">
        <dgm:presLayoutVars>
          <dgm:bulletEnabled val="1"/>
        </dgm:presLayoutVars>
      </dgm:prSet>
      <dgm:spPr/>
    </dgm:pt>
    <dgm:pt modelId="{18402167-3178-4EB2-8D2A-181E7D8732EE}" type="pres">
      <dgm:prSet presAssocID="{0FFAF047-2D50-47DD-9BF0-1487D797415E}" presName="sibTrans" presStyleCnt="0"/>
      <dgm:spPr/>
    </dgm:pt>
    <dgm:pt modelId="{5C1D3C85-403B-4921-8C87-7CCAE95791FE}" type="pres">
      <dgm:prSet presAssocID="{2FB31EE1-05FB-425E-9865-AF2FC00DAEC3}" presName="node" presStyleLbl="node1" presStyleIdx="3" presStyleCnt="15">
        <dgm:presLayoutVars>
          <dgm:bulletEnabled val="1"/>
        </dgm:presLayoutVars>
      </dgm:prSet>
      <dgm:spPr/>
    </dgm:pt>
    <dgm:pt modelId="{733847A4-D770-4F3E-B38F-A64C9850F949}" type="pres">
      <dgm:prSet presAssocID="{757C563C-30D5-4860-99F0-48342BBADA4F}" presName="sibTrans" presStyleCnt="0"/>
      <dgm:spPr/>
    </dgm:pt>
    <dgm:pt modelId="{CC0B871C-C893-4A8D-9A49-5A63450F6781}" type="pres">
      <dgm:prSet presAssocID="{916B4748-93F9-4174-9C19-4812EABA847A}" presName="node" presStyleLbl="node1" presStyleIdx="4" presStyleCnt="15">
        <dgm:presLayoutVars>
          <dgm:bulletEnabled val="1"/>
        </dgm:presLayoutVars>
      </dgm:prSet>
      <dgm:spPr/>
    </dgm:pt>
    <dgm:pt modelId="{B315E81F-352B-4D6D-8AAE-C04B28AA3C0E}" type="pres">
      <dgm:prSet presAssocID="{093506C4-42ED-461A-B857-69220ABE00A5}" presName="sibTrans" presStyleCnt="0"/>
      <dgm:spPr/>
    </dgm:pt>
    <dgm:pt modelId="{F0E44797-9233-4B49-9917-7455594E1E08}" type="pres">
      <dgm:prSet presAssocID="{CD98C5C6-6E12-4BF0-99B6-D74EA4B20914}" presName="node" presStyleLbl="node1" presStyleIdx="5" presStyleCnt="15">
        <dgm:presLayoutVars>
          <dgm:bulletEnabled val="1"/>
        </dgm:presLayoutVars>
      </dgm:prSet>
      <dgm:spPr/>
    </dgm:pt>
    <dgm:pt modelId="{500D2E7C-9F5E-4E95-9346-38890274D262}" type="pres">
      <dgm:prSet presAssocID="{AE07310F-751E-4756-8F66-3E0E8FB63DF8}" presName="sibTrans" presStyleCnt="0"/>
      <dgm:spPr/>
    </dgm:pt>
    <dgm:pt modelId="{527B3AE0-F81F-4666-9CF9-7BF7A01C43DA}" type="pres">
      <dgm:prSet presAssocID="{8D3CA57D-E3BE-4944-8254-FC7A5A3367AA}" presName="node" presStyleLbl="node1" presStyleIdx="6" presStyleCnt="15">
        <dgm:presLayoutVars>
          <dgm:bulletEnabled val="1"/>
        </dgm:presLayoutVars>
      </dgm:prSet>
      <dgm:spPr/>
    </dgm:pt>
    <dgm:pt modelId="{2C719997-D3C9-4634-B543-F0A195EAD2D2}" type="pres">
      <dgm:prSet presAssocID="{0D7D37D4-37E8-40DC-A225-3964A8A7D036}" presName="sibTrans" presStyleCnt="0"/>
      <dgm:spPr/>
    </dgm:pt>
    <dgm:pt modelId="{3410811B-D4E4-4607-B0AB-3DCD799CF0AC}" type="pres">
      <dgm:prSet presAssocID="{2DA7699C-A153-4979-A98E-F18A6C270EBA}" presName="node" presStyleLbl="node1" presStyleIdx="7" presStyleCnt="15">
        <dgm:presLayoutVars>
          <dgm:bulletEnabled val="1"/>
        </dgm:presLayoutVars>
      </dgm:prSet>
      <dgm:spPr/>
    </dgm:pt>
    <dgm:pt modelId="{64D0C06D-7BA9-4C66-9739-FE9BB5FD5542}" type="pres">
      <dgm:prSet presAssocID="{3A658A6E-2817-4DBF-A812-0A358B5C6522}" presName="sibTrans" presStyleCnt="0"/>
      <dgm:spPr/>
    </dgm:pt>
    <dgm:pt modelId="{D2D9A80C-5A7F-4117-87B2-5689673778FC}" type="pres">
      <dgm:prSet presAssocID="{6E0C2E37-4B42-4BF0-BEB3-A58559E60ACE}" presName="node" presStyleLbl="node1" presStyleIdx="8" presStyleCnt="15">
        <dgm:presLayoutVars>
          <dgm:bulletEnabled val="1"/>
        </dgm:presLayoutVars>
      </dgm:prSet>
      <dgm:spPr/>
    </dgm:pt>
    <dgm:pt modelId="{9C10CBB2-FC37-4942-BCD5-DD6EC2E36C01}" type="pres">
      <dgm:prSet presAssocID="{6D7F90AD-A16E-46F7-AE94-677BC08175EA}" presName="sibTrans" presStyleCnt="0"/>
      <dgm:spPr/>
    </dgm:pt>
    <dgm:pt modelId="{E12F1589-72EE-4BEE-912E-27477C47A633}" type="pres">
      <dgm:prSet presAssocID="{27BBAF4F-8346-4A50-B31E-0E96DA2819EF}" presName="node" presStyleLbl="node1" presStyleIdx="9" presStyleCnt="15">
        <dgm:presLayoutVars>
          <dgm:bulletEnabled val="1"/>
        </dgm:presLayoutVars>
      </dgm:prSet>
      <dgm:spPr/>
    </dgm:pt>
    <dgm:pt modelId="{FFD69366-7979-45D9-9E80-3F563E4282B2}" type="pres">
      <dgm:prSet presAssocID="{299C4A90-8102-4886-8F81-3959358CCE80}" presName="sibTrans" presStyleCnt="0"/>
      <dgm:spPr/>
    </dgm:pt>
    <dgm:pt modelId="{8057C616-FE21-43E9-9CE7-F9ABAA9633D4}" type="pres">
      <dgm:prSet presAssocID="{C0D139E9-141F-4A15-A85D-687FA8D83F8B}" presName="node" presStyleLbl="node1" presStyleIdx="10" presStyleCnt="15">
        <dgm:presLayoutVars>
          <dgm:bulletEnabled val="1"/>
        </dgm:presLayoutVars>
      </dgm:prSet>
      <dgm:spPr/>
    </dgm:pt>
    <dgm:pt modelId="{8459ED45-4B1A-4792-8B85-91E9FAF52CD3}" type="pres">
      <dgm:prSet presAssocID="{FB8CFBF5-0C70-4137-BC34-3C13835F4653}" presName="sibTrans" presStyleCnt="0"/>
      <dgm:spPr/>
    </dgm:pt>
    <dgm:pt modelId="{DCDD5DBF-A9EC-4E5D-BF60-272B34A049A3}" type="pres">
      <dgm:prSet presAssocID="{FF5890E2-2925-45DF-83AE-9FA8D1CB93D0}" presName="node" presStyleLbl="node1" presStyleIdx="11" presStyleCnt="15">
        <dgm:presLayoutVars>
          <dgm:bulletEnabled val="1"/>
        </dgm:presLayoutVars>
      </dgm:prSet>
      <dgm:spPr/>
    </dgm:pt>
    <dgm:pt modelId="{EE0FD523-7775-4F35-B542-407BE0B31A54}" type="pres">
      <dgm:prSet presAssocID="{2F37E38E-6F6C-471C-85A6-12FB2888533C}" presName="sibTrans" presStyleCnt="0"/>
      <dgm:spPr/>
    </dgm:pt>
    <dgm:pt modelId="{7D0CB637-80D3-4ADF-B110-A8B466F3F7EE}" type="pres">
      <dgm:prSet presAssocID="{7BF2B10D-B74D-489E-A7B1-7C84DE58C83C}" presName="node" presStyleLbl="node1" presStyleIdx="12" presStyleCnt="15">
        <dgm:presLayoutVars>
          <dgm:bulletEnabled val="1"/>
        </dgm:presLayoutVars>
      </dgm:prSet>
      <dgm:spPr/>
    </dgm:pt>
    <dgm:pt modelId="{50C9FCED-426C-4CA6-B220-F8CA302ECFB0}" type="pres">
      <dgm:prSet presAssocID="{E2D46314-EFB7-4DEA-9321-EB31A4EFD8BB}" presName="sibTrans" presStyleCnt="0"/>
      <dgm:spPr/>
    </dgm:pt>
    <dgm:pt modelId="{541942D6-3ACE-4DB8-B9DA-1C9AA9B24765}" type="pres">
      <dgm:prSet presAssocID="{2DB811E4-8348-4819-BDB5-92C1649A3D1F}" presName="node" presStyleLbl="node1" presStyleIdx="13" presStyleCnt="15">
        <dgm:presLayoutVars>
          <dgm:bulletEnabled val="1"/>
        </dgm:presLayoutVars>
      </dgm:prSet>
      <dgm:spPr/>
    </dgm:pt>
    <dgm:pt modelId="{EA86A6AE-6181-4689-BCCF-452078EF8B3D}" type="pres">
      <dgm:prSet presAssocID="{3C4A71AE-7926-43D0-A983-E7E51768ACCF}" presName="sibTrans" presStyleCnt="0"/>
      <dgm:spPr/>
    </dgm:pt>
    <dgm:pt modelId="{E8F0EA6E-A457-4B4F-A5E2-C196AEEF2704}" type="pres">
      <dgm:prSet presAssocID="{AC112312-E4C3-438C-BBA6-B9C6F7EA5062}" presName="node" presStyleLbl="node1" presStyleIdx="14" presStyleCnt="15">
        <dgm:presLayoutVars>
          <dgm:bulletEnabled val="1"/>
        </dgm:presLayoutVars>
      </dgm:prSet>
      <dgm:spPr/>
    </dgm:pt>
  </dgm:ptLst>
  <dgm:cxnLst>
    <dgm:cxn modelId="{BA8ABD22-BDA9-4432-8540-9C1E7916C6BC}" srcId="{DFDF9A57-FF61-4AA3-8DCE-D080A4892120}" destId="{916B4748-93F9-4174-9C19-4812EABA847A}" srcOrd="4" destOrd="0" parTransId="{9334F402-C5EE-47DA-BEA6-4AAF6AEDA19B}" sibTransId="{093506C4-42ED-461A-B857-69220ABE00A5}"/>
    <dgm:cxn modelId="{F7D51424-3F63-4606-88CA-213E1C2F2E9C}" srcId="{DFDF9A57-FF61-4AA3-8DCE-D080A4892120}" destId="{B50A319F-0BAA-45A1-AADC-5E8D0F304DA8}" srcOrd="0" destOrd="0" parTransId="{4B220ADA-7DDA-4427-BBDF-AD1E37B43D86}" sibTransId="{0673F6EB-E36F-4520-A42D-A1C97C0D4C1C}"/>
    <dgm:cxn modelId="{B0BD8524-AFCD-4E15-995D-54F25CEA5427}" srcId="{DFDF9A57-FF61-4AA3-8DCE-D080A4892120}" destId="{D5BA2DE2-AF7B-408C-9CEF-3F6EE9A52BB5}" srcOrd="2" destOrd="0" parTransId="{CE57953B-B2B6-4301-AAFA-3487A5C9E9D2}" sibTransId="{0FFAF047-2D50-47DD-9BF0-1487D797415E}"/>
    <dgm:cxn modelId="{BEC0D031-571A-4006-AD4F-C494ADB5F620}" type="presOf" srcId="{B50A319F-0BAA-45A1-AADC-5E8D0F304DA8}" destId="{1049DC3C-4900-4974-908A-8E85CD721654}" srcOrd="0" destOrd="0" presId="urn:microsoft.com/office/officeart/2005/8/layout/default"/>
    <dgm:cxn modelId="{2232F05B-14C9-4906-8B26-D1B478567EFE}" srcId="{DFDF9A57-FF61-4AA3-8DCE-D080A4892120}" destId="{2FB31EE1-05FB-425E-9865-AF2FC00DAEC3}" srcOrd="3" destOrd="0" parTransId="{74565E96-F4BD-4CEE-BE34-01C3D326B2B1}" sibTransId="{757C563C-30D5-4860-99F0-48342BBADA4F}"/>
    <dgm:cxn modelId="{03AE1D60-6440-4DB0-A997-606BC92883AB}" type="presOf" srcId="{D5BA2DE2-AF7B-408C-9CEF-3F6EE9A52BB5}" destId="{F619D2EC-528E-4BD1-B1DF-B4AA96732D5A}" srcOrd="0" destOrd="0" presId="urn:microsoft.com/office/officeart/2005/8/layout/default"/>
    <dgm:cxn modelId="{57185643-7A84-4472-B3E4-3C5A60D05DA4}" srcId="{DFDF9A57-FF61-4AA3-8DCE-D080A4892120}" destId="{2DA7699C-A153-4979-A98E-F18A6C270EBA}" srcOrd="7" destOrd="0" parTransId="{3F82A16E-062E-4F44-8B9D-4B3DB417A7BB}" sibTransId="{3A658A6E-2817-4DBF-A812-0A358B5C6522}"/>
    <dgm:cxn modelId="{C0078C43-497C-4E5A-A784-4B8AE170C94B}" srcId="{DFDF9A57-FF61-4AA3-8DCE-D080A4892120}" destId="{2DB811E4-8348-4819-BDB5-92C1649A3D1F}" srcOrd="13" destOrd="0" parTransId="{6D3D6B07-167F-43B9-A156-4911B44F376B}" sibTransId="{3C4A71AE-7926-43D0-A983-E7E51768ACCF}"/>
    <dgm:cxn modelId="{5870D147-A703-48A0-9B1B-CC4462A43F24}" srcId="{DFDF9A57-FF61-4AA3-8DCE-D080A4892120}" destId="{CD98C5C6-6E12-4BF0-99B6-D74EA4B20914}" srcOrd="5" destOrd="0" parTransId="{CD5BB2B7-A8AE-435F-AF32-FBE90BFC0997}" sibTransId="{AE07310F-751E-4756-8F66-3E0E8FB63DF8}"/>
    <dgm:cxn modelId="{CDA3A552-A505-494E-957A-BAFA66D39270}" type="presOf" srcId="{DFDF9A57-FF61-4AA3-8DCE-D080A4892120}" destId="{B6987A88-688A-4A9E-BFE5-0117CD48194C}" srcOrd="0" destOrd="0" presId="urn:microsoft.com/office/officeart/2005/8/layout/default"/>
    <dgm:cxn modelId="{982A5173-CB5C-439B-A2FE-F1C0DDE304DF}" type="presOf" srcId="{7BF2B10D-B74D-489E-A7B1-7C84DE58C83C}" destId="{7D0CB637-80D3-4ADF-B110-A8B466F3F7EE}" srcOrd="0" destOrd="0" presId="urn:microsoft.com/office/officeart/2005/8/layout/default"/>
    <dgm:cxn modelId="{05A91955-2959-41B5-BBB3-69704A084AC1}" type="presOf" srcId="{C0D139E9-141F-4A15-A85D-687FA8D83F8B}" destId="{8057C616-FE21-43E9-9CE7-F9ABAA9633D4}" srcOrd="0" destOrd="0" presId="urn:microsoft.com/office/officeart/2005/8/layout/default"/>
    <dgm:cxn modelId="{14BE4075-9797-412B-BDF8-2F39763D222C}" srcId="{DFDF9A57-FF61-4AA3-8DCE-D080A4892120}" destId="{FF5890E2-2925-45DF-83AE-9FA8D1CB93D0}" srcOrd="11" destOrd="0" parTransId="{3CB78CFE-DDAF-4DD8-9EA8-1F347A23925E}" sibTransId="{2F37E38E-6F6C-471C-85A6-12FB2888533C}"/>
    <dgm:cxn modelId="{37493B79-416D-4F3A-AE13-FC69C84AE464}" srcId="{DFDF9A57-FF61-4AA3-8DCE-D080A4892120}" destId="{8D3CA57D-E3BE-4944-8254-FC7A5A3367AA}" srcOrd="6" destOrd="0" parTransId="{BE0D45A2-EBF5-485C-BFB3-C530752B1C8F}" sibTransId="{0D7D37D4-37E8-40DC-A225-3964A8A7D036}"/>
    <dgm:cxn modelId="{A2187B7C-DC9D-42A3-8729-84721C3372D6}" type="presOf" srcId="{8D3CA57D-E3BE-4944-8254-FC7A5A3367AA}" destId="{527B3AE0-F81F-4666-9CF9-7BF7A01C43DA}" srcOrd="0" destOrd="0" presId="urn:microsoft.com/office/officeart/2005/8/layout/default"/>
    <dgm:cxn modelId="{6789BB7E-110E-40CF-BEDB-8DEEC53A7EA8}" type="presOf" srcId="{2FB31EE1-05FB-425E-9865-AF2FC00DAEC3}" destId="{5C1D3C85-403B-4921-8C87-7CCAE95791FE}" srcOrd="0" destOrd="0" presId="urn:microsoft.com/office/officeart/2005/8/layout/default"/>
    <dgm:cxn modelId="{FAF75192-ABBC-4807-BB3B-4A08B729DB84}" srcId="{DFDF9A57-FF61-4AA3-8DCE-D080A4892120}" destId="{41EB790F-2A96-46C8-8E06-8D6CA900A7A1}" srcOrd="1" destOrd="0" parTransId="{4CB08775-166D-44EA-9863-1063A25998D1}" sibTransId="{BC2D92A6-28AD-40AC-86FD-6D2774EC8C2E}"/>
    <dgm:cxn modelId="{9BEAD6A7-A1F6-4526-8440-1CEF531C6508}" srcId="{DFDF9A57-FF61-4AA3-8DCE-D080A4892120}" destId="{AC112312-E4C3-438C-BBA6-B9C6F7EA5062}" srcOrd="14" destOrd="0" parTransId="{939593F0-3E93-49A4-8DF8-42D60983C16A}" sibTransId="{DBA5777E-38EB-49F1-8AAC-08AF34AFF37F}"/>
    <dgm:cxn modelId="{8E8FCEB2-0134-473A-9B7F-0ECAA8409B08}" srcId="{DFDF9A57-FF61-4AA3-8DCE-D080A4892120}" destId="{6E0C2E37-4B42-4BF0-BEB3-A58559E60ACE}" srcOrd="8" destOrd="0" parTransId="{8CEAF165-790D-476E-A65D-BB9230921F83}" sibTransId="{6D7F90AD-A16E-46F7-AE94-677BC08175EA}"/>
    <dgm:cxn modelId="{6DE234B5-9EA2-4FEC-B11F-06B0D3FE0AA9}" type="presOf" srcId="{27BBAF4F-8346-4A50-B31E-0E96DA2819EF}" destId="{E12F1589-72EE-4BEE-912E-27477C47A633}" srcOrd="0" destOrd="0" presId="urn:microsoft.com/office/officeart/2005/8/layout/default"/>
    <dgm:cxn modelId="{839171BA-8996-4F56-9A55-EC3282E8AE74}" type="presOf" srcId="{AC112312-E4C3-438C-BBA6-B9C6F7EA5062}" destId="{E8F0EA6E-A457-4B4F-A5E2-C196AEEF2704}" srcOrd="0" destOrd="0" presId="urn:microsoft.com/office/officeart/2005/8/layout/default"/>
    <dgm:cxn modelId="{A340F8BB-4A89-4FF3-9202-7E4B3B14CAAC}" type="presOf" srcId="{6E0C2E37-4B42-4BF0-BEB3-A58559E60ACE}" destId="{D2D9A80C-5A7F-4117-87B2-5689673778FC}" srcOrd="0" destOrd="0" presId="urn:microsoft.com/office/officeart/2005/8/layout/default"/>
    <dgm:cxn modelId="{7E03CCC1-C403-4FB0-B6E5-A789A341816E}" type="presOf" srcId="{2DA7699C-A153-4979-A98E-F18A6C270EBA}" destId="{3410811B-D4E4-4607-B0AB-3DCD799CF0AC}" srcOrd="0" destOrd="0" presId="urn:microsoft.com/office/officeart/2005/8/layout/default"/>
    <dgm:cxn modelId="{22CF6EC9-9CFC-42D4-9226-DFF77C0633B2}" type="presOf" srcId="{2DB811E4-8348-4819-BDB5-92C1649A3D1F}" destId="{541942D6-3ACE-4DB8-B9DA-1C9AA9B24765}" srcOrd="0" destOrd="0" presId="urn:microsoft.com/office/officeart/2005/8/layout/default"/>
    <dgm:cxn modelId="{917D1BCC-59BD-4E0F-B575-F375863B9CF5}" type="presOf" srcId="{41EB790F-2A96-46C8-8E06-8D6CA900A7A1}" destId="{43229B0D-E679-4385-A8AF-B65D77D11EC7}" srcOrd="0" destOrd="0" presId="urn:microsoft.com/office/officeart/2005/8/layout/default"/>
    <dgm:cxn modelId="{E9751ADA-E6FC-4953-BF05-2FEC944896A2}" srcId="{DFDF9A57-FF61-4AA3-8DCE-D080A4892120}" destId="{C0D139E9-141F-4A15-A85D-687FA8D83F8B}" srcOrd="10" destOrd="0" parTransId="{039FCCA2-66A4-462C-BBF8-C4ADB13425E6}" sibTransId="{FB8CFBF5-0C70-4137-BC34-3C13835F4653}"/>
    <dgm:cxn modelId="{FBF581E8-1C41-4CF1-BAAD-955AA72681BF}" type="presOf" srcId="{916B4748-93F9-4174-9C19-4812EABA847A}" destId="{CC0B871C-C893-4A8D-9A49-5A63450F6781}" srcOrd="0" destOrd="0" presId="urn:microsoft.com/office/officeart/2005/8/layout/default"/>
    <dgm:cxn modelId="{165AF8EB-4F91-49AC-9ECB-2E3DE6588851}" srcId="{DFDF9A57-FF61-4AA3-8DCE-D080A4892120}" destId="{7BF2B10D-B74D-489E-A7B1-7C84DE58C83C}" srcOrd="12" destOrd="0" parTransId="{9471F5E5-0A89-4867-AE2B-19CBA1542CB2}" sibTransId="{E2D46314-EFB7-4DEA-9321-EB31A4EFD8BB}"/>
    <dgm:cxn modelId="{5B561DED-326E-480A-BE9A-683EE539A60A}" srcId="{DFDF9A57-FF61-4AA3-8DCE-D080A4892120}" destId="{27BBAF4F-8346-4A50-B31E-0E96DA2819EF}" srcOrd="9" destOrd="0" parTransId="{A8C2D03D-C75B-43CB-B9FC-8108893427AC}" sibTransId="{299C4A90-8102-4886-8F81-3959358CCE80}"/>
    <dgm:cxn modelId="{7F4CE7EF-9181-4FE2-B42E-8AF63A1F8FF7}" type="presOf" srcId="{FF5890E2-2925-45DF-83AE-9FA8D1CB93D0}" destId="{DCDD5DBF-A9EC-4E5D-BF60-272B34A049A3}" srcOrd="0" destOrd="0" presId="urn:microsoft.com/office/officeart/2005/8/layout/default"/>
    <dgm:cxn modelId="{3165E3FB-FF8C-4F9A-8C8E-77E7A19B595D}" type="presOf" srcId="{CD98C5C6-6E12-4BF0-99B6-D74EA4B20914}" destId="{F0E44797-9233-4B49-9917-7455594E1E08}" srcOrd="0" destOrd="0" presId="urn:microsoft.com/office/officeart/2005/8/layout/default"/>
    <dgm:cxn modelId="{48E2772C-F0D8-4E2C-9AFF-E2C8FF564C7F}" type="presParOf" srcId="{B6987A88-688A-4A9E-BFE5-0117CD48194C}" destId="{1049DC3C-4900-4974-908A-8E85CD721654}" srcOrd="0" destOrd="0" presId="urn:microsoft.com/office/officeart/2005/8/layout/default"/>
    <dgm:cxn modelId="{BDFF0BFE-EEA8-4E3D-8A84-5D66B5FBC81E}" type="presParOf" srcId="{B6987A88-688A-4A9E-BFE5-0117CD48194C}" destId="{E183D83A-F077-4BEC-9D82-AABFA1A31B3A}" srcOrd="1" destOrd="0" presId="urn:microsoft.com/office/officeart/2005/8/layout/default"/>
    <dgm:cxn modelId="{66FE4795-2E09-43E0-9EE1-0F36FDA535FD}" type="presParOf" srcId="{B6987A88-688A-4A9E-BFE5-0117CD48194C}" destId="{43229B0D-E679-4385-A8AF-B65D77D11EC7}" srcOrd="2" destOrd="0" presId="urn:microsoft.com/office/officeart/2005/8/layout/default"/>
    <dgm:cxn modelId="{C8AC3BA6-319A-420A-8E48-5AFA1EF0A05F}" type="presParOf" srcId="{B6987A88-688A-4A9E-BFE5-0117CD48194C}" destId="{3480C04E-8892-40EE-A9E6-86F927A4CCFA}" srcOrd="3" destOrd="0" presId="urn:microsoft.com/office/officeart/2005/8/layout/default"/>
    <dgm:cxn modelId="{6223848A-987E-48CF-B43D-F2FBFB1F1EA8}" type="presParOf" srcId="{B6987A88-688A-4A9E-BFE5-0117CD48194C}" destId="{F619D2EC-528E-4BD1-B1DF-B4AA96732D5A}" srcOrd="4" destOrd="0" presId="urn:microsoft.com/office/officeart/2005/8/layout/default"/>
    <dgm:cxn modelId="{79012A75-44C5-41E9-AC48-6E64A13525E3}" type="presParOf" srcId="{B6987A88-688A-4A9E-BFE5-0117CD48194C}" destId="{18402167-3178-4EB2-8D2A-181E7D8732EE}" srcOrd="5" destOrd="0" presId="urn:microsoft.com/office/officeart/2005/8/layout/default"/>
    <dgm:cxn modelId="{D1BC7248-6EE7-46E2-B924-745448C69DAB}" type="presParOf" srcId="{B6987A88-688A-4A9E-BFE5-0117CD48194C}" destId="{5C1D3C85-403B-4921-8C87-7CCAE95791FE}" srcOrd="6" destOrd="0" presId="urn:microsoft.com/office/officeart/2005/8/layout/default"/>
    <dgm:cxn modelId="{50B18BBA-4129-44FF-A36D-5F0D605FBCC8}" type="presParOf" srcId="{B6987A88-688A-4A9E-BFE5-0117CD48194C}" destId="{733847A4-D770-4F3E-B38F-A64C9850F949}" srcOrd="7" destOrd="0" presId="urn:microsoft.com/office/officeart/2005/8/layout/default"/>
    <dgm:cxn modelId="{1A7965F9-D557-44AD-B0BE-DE977844E556}" type="presParOf" srcId="{B6987A88-688A-4A9E-BFE5-0117CD48194C}" destId="{CC0B871C-C893-4A8D-9A49-5A63450F6781}" srcOrd="8" destOrd="0" presId="urn:microsoft.com/office/officeart/2005/8/layout/default"/>
    <dgm:cxn modelId="{AACB2A5C-0513-43C0-95A1-FB548853D5F8}" type="presParOf" srcId="{B6987A88-688A-4A9E-BFE5-0117CD48194C}" destId="{B315E81F-352B-4D6D-8AAE-C04B28AA3C0E}" srcOrd="9" destOrd="0" presId="urn:microsoft.com/office/officeart/2005/8/layout/default"/>
    <dgm:cxn modelId="{67E27D2E-8340-45BF-86BE-8ADE87B3A4E0}" type="presParOf" srcId="{B6987A88-688A-4A9E-BFE5-0117CD48194C}" destId="{F0E44797-9233-4B49-9917-7455594E1E08}" srcOrd="10" destOrd="0" presId="urn:microsoft.com/office/officeart/2005/8/layout/default"/>
    <dgm:cxn modelId="{9D0235D1-E95B-4E91-AF99-FA6038A45C7A}" type="presParOf" srcId="{B6987A88-688A-4A9E-BFE5-0117CD48194C}" destId="{500D2E7C-9F5E-4E95-9346-38890274D262}" srcOrd="11" destOrd="0" presId="urn:microsoft.com/office/officeart/2005/8/layout/default"/>
    <dgm:cxn modelId="{FC51DF66-467E-4946-818F-09239A598834}" type="presParOf" srcId="{B6987A88-688A-4A9E-BFE5-0117CD48194C}" destId="{527B3AE0-F81F-4666-9CF9-7BF7A01C43DA}" srcOrd="12" destOrd="0" presId="urn:microsoft.com/office/officeart/2005/8/layout/default"/>
    <dgm:cxn modelId="{DBB49ADA-D2D8-4D5F-AB5E-0A985D57B3F7}" type="presParOf" srcId="{B6987A88-688A-4A9E-BFE5-0117CD48194C}" destId="{2C719997-D3C9-4634-B543-F0A195EAD2D2}" srcOrd="13" destOrd="0" presId="urn:microsoft.com/office/officeart/2005/8/layout/default"/>
    <dgm:cxn modelId="{C9627004-CA18-4970-9AD6-A9026C24DC6A}" type="presParOf" srcId="{B6987A88-688A-4A9E-BFE5-0117CD48194C}" destId="{3410811B-D4E4-4607-B0AB-3DCD799CF0AC}" srcOrd="14" destOrd="0" presId="urn:microsoft.com/office/officeart/2005/8/layout/default"/>
    <dgm:cxn modelId="{AE3DB536-ADC9-4CA6-97A2-F546168C4AE9}" type="presParOf" srcId="{B6987A88-688A-4A9E-BFE5-0117CD48194C}" destId="{64D0C06D-7BA9-4C66-9739-FE9BB5FD5542}" srcOrd="15" destOrd="0" presId="urn:microsoft.com/office/officeart/2005/8/layout/default"/>
    <dgm:cxn modelId="{99D88B2F-D49B-469F-AECF-0EBC034D2B18}" type="presParOf" srcId="{B6987A88-688A-4A9E-BFE5-0117CD48194C}" destId="{D2D9A80C-5A7F-4117-87B2-5689673778FC}" srcOrd="16" destOrd="0" presId="urn:microsoft.com/office/officeart/2005/8/layout/default"/>
    <dgm:cxn modelId="{C6F579D9-552C-4E79-86A1-5A07B0459D50}" type="presParOf" srcId="{B6987A88-688A-4A9E-BFE5-0117CD48194C}" destId="{9C10CBB2-FC37-4942-BCD5-DD6EC2E36C01}" srcOrd="17" destOrd="0" presId="urn:microsoft.com/office/officeart/2005/8/layout/default"/>
    <dgm:cxn modelId="{5A8B636F-CA53-43FD-BFE2-F194BFC13FDE}" type="presParOf" srcId="{B6987A88-688A-4A9E-BFE5-0117CD48194C}" destId="{E12F1589-72EE-4BEE-912E-27477C47A633}" srcOrd="18" destOrd="0" presId="urn:microsoft.com/office/officeart/2005/8/layout/default"/>
    <dgm:cxn modelId="{2A0FD4B1-31BD-4EF6-82EE-C807ACAF5885}" type="presParOf" srcId="{B6987A88-688A-4A9E-BFE5-0117CD48194C}" destId="{FFD69366-7979-45D9-9E80-3F563E4282B2}" srcOrd="19" destOrd="0" presId="urn:microsoft.com/office/officeart/2005/8/layout/default"/>
    <dgm:cxn modelId="{0C167D92-6F1C-4403-890F-CCCDE8F790E7}" type="presParOf" srcId="{B6987A88-688A-4A9E-BFE5-0117CD48194C}" destId="{8057C616-FE21-43E9-9CE7-F9ABAA9633D4}" srcOrd="20" destOrd="0" presId="urn:microsoft.com/office/officeart/2005/8/layout/default"/>
    <dgm:cxn modelId="{7B694BCF-1FC4-4FA1-ADBC-2039B81CAE06}" type="presParOf" srcId="{B6987A88-688A-4A9E-BFE5-0117CD48194C}" destId="{8459ED45-4B1A-4792-8B85-91E9FAF52CD3}" srcOrd="21" destOrd="0" presId="urn:microsoft.com/office/officeart/2005/8/layout/default"/>
    <dgm:cxn modelId="{B3C534F1-31A2-442B-9F9F-6A8000915129}" type="presParOf" srcId="{B6987A88-688A-4A9E-BFE5-0117CD48194C}" destId="{DCDD5DBF-A9EC-4E5D-BF60-272B34A049A3}" srcOrd="22" destOrd="0" presId="urn:microsoft.com/office/officeart/2005/8/layout/default"/>
    <dgm:cxn modelId="{F41C8617-7692-410B-A276-961E31657573}" type="presParOf" srcId="{B6987A88-688A-4A9E-BFE5-0117CD48194C}" destId="{EE0FD523-7775-4F35-B542-407BE0B31A54}" srcOrd="23" destOrd="0" presId="urn:microsoft.com/office/officeart/2005/8/layout/default"/>
    <dgm:cxn modelId="{CB6FCCAE-A8AA-4558-89B7-1FAD38A7ECDE}" type="presParOf" srcId="{B6987A88-688A-4A9E-BFE5-0117CD48194C}" destId="{7D0CB637-80D3-4ADF-B110-A8B466F3F7EE}" srcOrd="24" destOrd="0" presId="urn:microsoft.com/office/officeart/2005/8/layout/default"/>
    <dgm:cxn modelId="{5A48C941-44AB-48C8-AE91-97D3BB6FCFDC}" type="presParOf" srcId="{B6987A88-688A-4A9E-BFE5-0117CD48194C}" destId="{50C9FCED-426C-4CA6-B220-F8CA302ECFB0}" srcOrd="25" destOrd="0" presId="urn:microsoft.com/office/officeart/2005/8/layout/default"/>
    <dgm:cxn modelId="{D8F5B237-BC8F-4967-B46B-AB615FF3A017}" type="presParOf" srcId="{B6987A88-688A-4A9E-BFE5-0117CD48194C}" destId="{541942D6-3ACE-4DB8-B9DA-1C9AA9B24765}" srcOrd="26" destOrd="0" presId="urn:microsoft.com/office/officeart/2005/8/layout/default"/>
    <dgm:cxn modelId="{A43E0E01-7C2C-4176-9306-54C81A340052}" type="presParOf" srcId="{B6987A88-688A-4A9E-BFE5-0117CD48194C}" destId="{EA86A6AE-6181-4689-BCCF-452078EF8B3D}" srcOrd="27" destOrd="0" presId="urn:microsoft.com/office/officeart/2005/8/layout/default"/>
    <dgm:cxn modelId="{20A0947A-84F8-4F8A-9174-C171DED963DF}" type="presParOf" srcId="{B6987A88-688A-4A9E-BFE5-0117CD48194C}" destId="{E8F0EA6E-A457-4B4F-A5E2-C196AEEF2704}" srcOrd="2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49DC3C-4900-4974-908A-8E85CD721654}">
      <dsp:nvSpPr>
        <dsp:cNvPr id="0" name=""/>
        <dsp:cNvSpPr/>
      </dsp:nvSpPr>
      <dsp:spPr>
        <a:xfrm>
          <a:off x="797930" y="785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WEBSITE – KNOWLEDGE ZONE &amp; TRAINING</a:t>
          </a:r>
          <a:endParaRPr lang="en-US" sz="1500" kern="1200"/>
        </a:p>
      </dsp:txBody>
      <dsp:txXfrm>
        <a:off x="797930" y="785"/>
        <a:ext cx="1910140" cy="1146084"/>
      </dsp:txXfrm>
    </dsp:sp>
    <dsp:sp modelId="{43229B0D-E679-4385-A8AF-B65D77D11EC7}">
      <dsp:nvSpPr>
        <dsp:cNvPr id="0" name=""/>
        <dsp:cNvSpPr/>
      </dsp:nvSpPr>
      <dsp:spPr>
        <a:xfrm>
          <a:off x="2899085" y="785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CAMPAIGNS</a:t>
          </a:r>
          <a:endParaRPr lang="en-US" sz="1500" kern="1200"/>
        </a:p>
      </dsp:txBody>
      <dsp:txXfrm>
        <a:off x="2899085" y="785"/>
        <a:ext cx="1910140" cy="1146084"/>
      </dsp:txXfrm>
    </dsp:sp>
    <dsp:sp modelId="{F619D2EC-528E-4BD1-B1DF-B4AA96732D5A}">
      <dsp:nvSpPr>
        <dsp:cNvPr id="0" name=""/>
        <dsp:cNvSpPr/>
      </dsp:nvSpPr>
      <dsp:spPr>
        <a:xfrm>
          <a:off x="5000240" y="785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LOGO</a:t>
          </a:r>
          <a:endParaRPr lang="en-US" sz="1500" kern="1200"/>
        </a:p>
      </dsp:txBody>
      <dsp:txXfrm>
        <a:off x="5000240" y="785"/>
        <a:ext cx="1910140" cy="1146084"/>
      </dsp:txXfrm>
    </dsp:sp>
    <dsp:sp modelId="{5C1D3C85-403B-4921-8C87-7CCAE95791FE}">
      <dsp:nvSpPr>
        <dsp:cNvPr id="0" name=""/>
        <dsp:cNvSpPr/>
      </dsp:nvSpPr>
      <dsp:spPr>
        <a:xfrm>
          <a:off x="797930" y="1337884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BOOKING CONDITIONS</a:t>
          </a:r>
          <a:endParaRPr lang="en-US" sz="1500" kern="1200"/>
        </a:p>
      </dsp:txBody>
      <dsp:txXfrm>
        <a:off x="797930" y="1337884"/>
        <a:ext cx="1910140" cy="1146084"/>
      </dsp:txXfrm>
    </dsp:sp>
    <dsp:sp modelId="{CC0B871C-C893-4A8D-9A49-5A63450F6781}">
      <dsp:nvSpPr>
        <dsp:cNvPr id="0" name=""/>
        <dsp:cNvSpPr/>
      </dsp:nvSpPr>
      <dsp:spPr>
        <a:xfrm>
          <a:off x="2899085" y="1337884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#TravelWithConfidence</a:t>
          </a:r>
          <a:endParaRPr lang="en-US" sz="1500" kern="1200"/>
        </a:p>
      </dsp:txBody>
      <dsp:txXfrm>
        <a:off x="2899085" y="1337884"/>
        <a:ext cx="1910140" cy="1146084"/>
      </dsp:txXfrm>
    </dsp:sp>
    <dsp:sp modelId="{F0E44797-9233-4B49-9917-7455594E1E08}">
      <dsp:nvSpPr>
        <dsp:cNvPr id="0" name=""/>
        <dsp:cNvSpPr/>
      </dsp:nvSpPr>
      <dsp:spPr>
        <a:xfrm>
          <a:off x="5000240" y="1337884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#ReadySteadyTravel</a:t>
          </a:r>
          <a:endParaRPr lang="en-US" sz="1500" kern="1200"/>
        </a:p>
      </dsp:txBody>
      <dsp:txXfrm>
        <a:off x="5000240" y="1337884"/>
        <a:ext cx="1910140" cy="1146084"/>
      </dsp:txXfrm>
    </dsp:sp>
    <dsp:sp modelId="{527B3AE0-F81F-4666-9CF9-7BF7A01C43DA}">
      <dsp:nvSpPr>
        <dsp:cNvPr id="0" name=""/>
        <dsp:cNvSpPr/>
      </dsp:nvSpPr>
      <dsp:spPr>
        <a:xfrm>
          <a:off x="797930" y="2674982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PACKAGE TRAVEL DIRECTIVE</a:t>
          </a:r>
          <a:endParaRPr lang="en-US" sz="1500" kern="1200"/>
        </a:p>
      </dsp:txBody>
      <dsp:txXfrm>
        <a:off x="797930" y="2674982"/>
        <a:ext cx="1910140" cy="1146084"/>
      </dsp:txXfrm>
    </dsp:sp>
    <dsp:sp modelId="{3410811B-D4E4-4607-B0AB-3DCD799CF0AC}">
      <dsp:nvSpPr>
        <dsp:cNvPr id="0" name=""/>
        <dsp:cNvSpPr/>
      </dsp:nvSpPr>
      <dsp:spPr>
        <a:xfrm>
          <a:off x="2899085" y="2674982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GETTING READY FOR TRAVEL GUIDE</a:t>
          </a:r>
          <a:endParaRPr lang="en-US" sz="1500" kern="1200"/>
        </a:p>
      </dsp:txBody>
      <dsp:txXfrm>
        <a:off x="2899085" y="2674982"/>
        <a:ext cx="1910140" cy="1146084"/>
      </dsp:txXfrm>
    </dsp:sp>
    <dsp:sp modelId="{D2D9A80C-5A7F-4117-87B2-5689673778FC}">
      <dsp:nvSpPr>
        <dsp:cNvPr id="0" name=""/>
        <dsp:cNvSpPr/>
      </dsp:nvSpPr>
      <dsp:spPr>
        <a:xfrm>
          <a:off x="5000240" y="2674982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VIDEOS</a:t>
          </a:r>
          <a:endParaRPr lang="en-US" sz="1500" kern="1200"/>
        </a:p>
      </dsp:txBody>
      <dsp:txXfrm>
        <a:off x="5000240" y="2674982"/>
        <a:ext cx="1910140" cy="1146084"/>
      </dsp:txXfrm>
    </dsp:sp>
    <dsp:sp modelId="{E12F1589-72EE-4BEE-912E-27477C47A633}">
      <dsp:nvSpPr>
        <dsp:cNvPr id="0" name=""/>
        <dsp:cNvSpPr/>
      </dsp:nvSpPr>
      <dsp:spPr>
        <a:xfrm>
          <a:off x="797930" y="4012081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TOP TIPS</a:t>
          </a:r>
          <a:endParaRPr lang="en-US" sz="1500" kern="1200"/>
        </a:p>
      </dsp:txBody>
      <dsp:txXfrm>
        <a:off x="797930" y="4012081"/>
        <a:ext cx="1910140" cy="1146084"/>
      </dsp:txXfrm>
    </dsp:sp>
    <dsp:sp modelId="{8057C616-FE21-43E9-9CE7-F9ABAA9633D4}">
      <dsp:nvSpPr>
        <dsp:cNvPr id="0" name=""/>
        <dsp:cNvSpPr/>
      </dsp:nvSpPr>
      <dsp:spPr>
        <a:xfrm>
          <a:off x="2899085" y="4012081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DESTINATION SPOTLIGHTS</a:t>
          </a:r>
          <a:endParaRPr lang="en-US" sz="1500" kern="1200"/>
        </a:p>
      </dsp:txBody>
      <dsp:txXfrm>
        <a:off x="2899085" y="4012081"/>
        <a:ext cx="1910140" cy="1146084"/>
      </dsp:txXfrm>
    </dsp:sp>
    <dsp:sp modelId="{DCDD5DBF-A9EC-4E5D-BF60-272B34A049A3}">
      <dsp:nvSpPr>
        <dsp:cNvPr id="0" name=""/>
        <dsp:cNvSpPr/>
      </dsp:nvSpPr>
      <dsp:spPr>
        <a:xfrm>
          <a:off x="5000240" y="4012081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TRAVEL INSURANCE</a:t>
          </a:r>
          <a:endParaRPr lang="en-US" sz="1500" kern="1200"/>
        </a:p>
      </dsp:txBody>
      <dsp:txXfrm>
        <a:off x="5000240" y="4012081"/>
        <a:ext cx="1910140" cy="1146084"/>
      </dsp:txXfrm>
    </dsp:sp>
    <dsp:sp modelId="{7D0CB637-80D3-4ADF-B110-A8B466F3F7EE}">
      <dsp:nvSpPr>
        <dsp:cNvPr id="0" name=""/>
        <dsp:cNvSpPr/>
      </dsp:nvSpPr>
      <dsp:spPr>
        <a:xfrm>
          <a:off x="797930" y="5349179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CAA / ATOL</a:t>
          </a:r>
          <a:endParaRPr lang="en-US" sz="1500" kern="1200"/>
        </a:p>
      </dsp:txBody>
      <dsp:txXfrm>
        <a:off x="797930" y="5349179"/>
        <a:ext cx="1910140" cy="1146084"/>
      </dsp:txXfrm>
    </dsp:sp>
    <dsp:sp modelId="{541942D6-3ACE-4DB8-B9DA-1C9AA9B24765}">
      <dsp:nvSpPr>
        <dsp:cNvPr id="0" name=""/>
        <dsp:cNvSpPr/>
      </dsp:nvSpPr>
      <dsp:spPr>
        <a:xfrm>
          <a:off x="2899085" y="5349179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FCDO</a:t>
          </a:r>
          <a:endParaRPr lang="en-US" sz="1500" kern="1200"/>
        </a:p>
      </dsp:txBody>
      <dsp:txXfrm>
        <a:off x="2899085" y="5349179"/>
        <a:ext cx="1910140" cy="1146084"/>
      </dsp:txXfrm>
    </dsp:sp>
    <dsp:sp modelId="{E8F0EA6E-A457-4B4F-A5E2-C196AEEF2704}">
      <dsp:nvSpPr>
        <dsp:cNvPr id="0" name=""/>
        <dsp:cNvSpPr/>
      </dsp:nvSpPr>
      <dsp:spPr>
        <a:xfrm>
          <a:off x="5000240" y="5349179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Check out Government Industry Pandemic Guidance</a:t>
          </a:r>
          <a:endParaRPr lang="en-US" sz="1500" kern="1200" dirty="0"/>
        </a:p>
      </dsp:txBody>
      <dsp:txXfrm>
        <a:off x="5000240" y="5349179"/>
        <a:ext cx="1910140" cy="11460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7EF368D4-4A45-4255-BFD8-9B0BD7EE0403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345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430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52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83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640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168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947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014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7EF368D4-4A45-4255-BFD8-9B0BD7EE0403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2147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84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463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7EF368D4-4A45-4255-BFD8-9B0BD7EE0403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960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F4BD144-08AF-41A3-ADB3-8AADCACA0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251D61-596A-48EB-8F75-96B27E8BBC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6608963" cy="3352800"/>
          </a:xfrm>
        </p:spPr>
        <p:txBody>
          <a:bodyPr>
            <a:normAutofit/>
          </a:bodyPr>
          <a:lstStyle/>
          <a:p>
            <a:r>
              <a:rPr lang="en-GB" dirty="0"/>
              <a:t>International Travel Operations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A6F66-2976-4778-B210-DFE53FFCD7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3" y="4206876"/>
            <a:ext cx="6718708" cy="2353722"/>
          </a:xfrm>
        </p:spPr>
        <p:txBody>
          <a:bodyPr>
            <a:normAutofit/>
          </a:bodyPr>
          <a:lstStyle/>
          <a:p>
            <a:r>
              <a:rPr lang="en-GB" sz="3000" dirty="0">
                <a:solidFill>
                  <a:srgbClr val="FFFFFF"/>
                </a:solidFill>
              </a:rPr>
              <a:t>  ABTA </a:t>
            </a:r>
            <a:r>
              <a:rPr lang="en-GB" sz="3000" dirty="0" err="1">
                <a:solidFill>
                  <a:srgbClr val="FFFFFF"/>
                </a:solidFill>
              </a:rPr>
              <a:t>ToolKits</a:t>
            </a:r>
            <a:r>
              <a:rPr lang="en-GB" sz="3000" dirty="0">
                <a:solidFill>
                  <a:srgbClr val="FFFFFF"/>
                </a:solidFill>
              </a:rPr>
              <a:t> &amp; Marketing Campaigns</a:t>
            </a:r>
          </a:p>
          <a:p>
            <a:r>
              <a:rPr lang="en-GB" sz="3000" dirty="0">
                <a:solidFill>
                  <a:srgbClr val="FFFFFF"/>
                </a:solidFill>
              </a:rPr>
              <a:t> </a:t>
            </a:r>
          </a:p>
          <a:p>
            <a:r>
              <a:rPr lang="en-GB" sz="3000" dirty="0">
                <a:solidFill>
                  <a:srgbClr val="FFFFFF"/>
                </a:solidFill>
              </a:rPr>
              <a:t>Supporting You Developing Your Travel / Events Package, Brochure &amp; Website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A3F59CE-D0DB-4EB7-91C0-63DB11030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0"/>
            <a:ext cx="463905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FA7E3831-E548-46E5-B0EB-B9C76CD340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6408" y="2307969"/>
            <a:ext cx="3352128" cy="188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251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8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9B13E9-6907-4D58-B922-D2E1CEF87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936711"/>
            <a:ext cx="2988265" cy="4984578"/>
          </a:xfrm>
        </p:spPr>
        <p:txBody>
          <a:bodyPr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ABTA TOOL KITS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F007BAF9-0790-401D-941F-034AA969DA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9544222"/>
              </p:ext>
            </p:extLst>
          </p:nvPr>
        </p:nvGraphicFramePr>
        <p:xfrm>
          <a:off x="4302713" y="219075"/>
          <a:ext cx="7708312" cy="6496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83AD2559-3C19-4DF5-8B34-5E215EAC45E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224" y="4591050"/>
            <a:ext cx="2847975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779637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16</TotalTime>
  <Words>64</Words>
  <Application>Microsoft Office PowerPoint</Application>
  <PresentationFormat>Widescreen</PresentationFormat>
  <Paragraphs>20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 Light</vt:lpstr>
      <vt:lpstr>Metropolitan</vt:lpstr>
      <vt:lpstr>International Travel Operations</vt:lpstr>
      <vt:lpstr>ABTA TOOL KITS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Travel Operations</dc:title>
  <dc:creator>Jacqui Jones</dc:creator>
  <cp:lastModifiedBy>Jacqui Jones</cp:lastModifiedBy>
  <cp:revision>1</cp:revision>
  <dcterms:created xsi:type="dcterms:W3CDTF">2021-11-30T10:21:13Z</dcterms:created>
  <dcterms:modified xsi:type="dcterms:W3CDTF">2021-11-30T10:37:35Z</dcterms:modified>
</cp:coreProperties>
</file>