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handoutMasterIdLst>
    <p:handoutMasterId r:id="rId35"/>
  </p:handoutMasterIdLst>
  <p:sldIdLst>
    <p:sldId id="256" r:id="rId2"/>
    <p:sldId id="257" r:id="rId3"/>
    <p:sldId id="258" r:id="rId4"/>
    <p:sldId id="427" r:id="rId5"/>
    <p:sldId id="426" r:id="rId6"/>
    <p:sldId id="429" r:id="rId7"/>
    <p:sldId id="428" r:id="rId8"/>
    <p:sldId id="259" r:id="rId9"/>
    <p:sldId id="260" r:id="rId10"/>
    <p:sldId id="261" r:id="rId11"/>
    <p:sldId id="432" r:id="rId12"/>
    <p:sldId id="262" r:id="rId13"/>
    <p:sldId id="433" r:id="rId14"/>
    <p:sldId id="263" r:id="rId15"/>
    <p:sldId id="436" r:id="rId16"/>
    <p:sldId id="437" r:id="rId17"/>
    <p:sldId id="434" r:id="rId18"/>
    <p:sldId id="435" r:id="rId19"/>
    <p:sldId id="438" r:id="rId20"/>
    <p:sldId id="439" r:id="rId21"/>
    <p:sldId id="440" r:id="rId22"/>
    <p:sldId id="441" r:id="rId23"/>
    <p:sldId id="442" r:id="rId24"/>
    <p:sldId id="443" r:id="rId25"/>
    <p:sldId id="444" r:id="rId26"/>
    <p:sldId id="445" r:id="rId27"/>
    <p:sldId id="446" r:id="rId28"/>
    <p:sldId id="264" r:id="rId29"/>
    <p:sldId id="447" r:id="rId30"/>
    <p:sldId id="285" r:id="rId31"/>
    <p:sldId id="286" r:id="rId32"/>
    <p:sldId id="287" r:id="rId33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2DA92E-B703-4255-9539-974C27F46C9C}" v="21" dt="2024-10-14T12:24:43.128"/>
  </p1510:revLst>
</p1510:revInfo>
</file>

<file path=ppt/tableStyles.xml><?xml version="1.0" encoding="utf-8"?>
<a:tblStyleLst xmlns:a="http://schemas.openxmlformats.org/drawingml/2006/main" def="{8EC20E35-A176-4012-BC5E-935CFFF8708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60" autoAdjust="0"/>
    <p:restoredTop sz="79844" autoAdjust="0"/>
  </p:normalViewPr>
  <p:slideViewPr>
    <p:cSldViewPr>
      <p:cViewPr varScale="1">
        <p:scale>
          <a:sx n="100" d="100"/>
          <a:sy n="100" d="100"/>
        </p:scale>
        <p:origin x="732" y="7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024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B22DA92E-B703-4255-9539-974C27F46C9C}"/>
    <pc:docChg chg="undo custSel addSld delSld modSld sldOrd">
      <pc:chgData name="Zita Draper" userId="b063123c-f51f-481b-b99c-f574606c9ace" providerId="ADAL" clId="{B22DA92E-B703-4255-9539-974C27F46C9C}" dt="2024-10-14T12:26:09.961" v="5551" actId="20577"/>
      <pc:docMkLst>
        <pc:docMk/>
      </pc:docMkLst>
      <pc:sldChg chg="addSp modSp mod modClrScheme chgLayout">
        <pc:chgData name="Zita Draper" userId="b063123c-f51f-481b-b99c-f574606c9ace" providerId="ADAL" clId="{B22DA92E-B703-4255-9539-974C27F46C9C}" dt="2024-10-14T12:23:08.470" v="5475" actId="207"/>
        <pc:sldMkLst>
          <pc:docMk/>
          <pc:sldMk cId="2736916710" sldId="257"/>
        </pc:sldMkLst>
        <pc:spChg chg="mod">
          <ac:chgData name="Zita Draper" userId="b063123c-f51f-481b-b99c-f574606c9ace" providerId="ADAL" clId="{B22DA92E-B703-4255-9539-974C27F46C9C}" dt="2024-10-14T12:23:03.457" v="5474" actId="122"/>
          <ac:spMkLst>
            <pc:docMk/>
            <pc:sldMk cId="2736916710" sldId="257"/>
            <ac:spMk id="2" creationId="{E46424D0-8CEA-9042-9ABB-058C7E14FBA9}"/>
          </ac:spMkLst>
        </pc:spChg>
        <pc:spChg chg="mod">
          <ac:chgData name="Zita Draper" userId="b063123c-f51f-481b-b99c-f574606c9ace" providerId="ADAL" clId="{B22DA92E-B703-4255-9539-974C27F46C9C}" dt="2024-10-14T12:22:58.302" v="5470" actId="26606"/>
          <ac:spMkLst>
            <pc:docMk/>
            <pc:sldMk cId="2736916710" sldId="257"/>
            <ac:spMk id="3" creationId="{C8F8B4A2-49F2-6978-3935-6A97D67766BC}"/>
          </ac:spMkLst>
        </pc:spChg>
        <pc:picChg chg="add mod">
          <ac:chgData name="Zita Draper" userId="b063123c-f51f-481b-b99c-f574606c9ace" providerId="ADAL" clId="{B22DA92E-B703-4255-9539-974C27F46C9C}" dt="2024-10-14T12:23:08.470" v="5475" actId="207"/>
          <ac:picMkLst>
            <pc:docMk/>
            <pc:sldMk cId="2736916710" sldId="257"/>
            <ac:picMk id="5" creationId="{6195AA4B-B4AE-3FDD-C040-347A4AA833F6}"/>
          </ac:picMkLst>
        </pc:picChg>
      </pc:sldChg>
      <pc:sldChg chg="addSp modSp mod">
        <pc:chgData name="Zita Draper" userId="b063123c-f51f-481b-b99c-f574606c9ace" providerId="ADAL" clId="{B22DA92E-B703-4255-9539-974C27F46C9C}" dt="2024-10-14T12:23:36.197" v="5480" actId="1076"/>
        <pc:sldMkLst>
          <pc:docMk/>
          <pc:sldMk cId="3874097970" sldId="258"/>
        </pc:sldMkLst>
        <pc:spChg chg="mod">
          <ac:chgData name="Zita Draper" userId="b063123c-f51f-481b-b99c-f574606c9ace" providerId="ADAL" clId="{B22DA92E-B703-4255-9539-974C27F46C9C}" dt="2024-10-10T09:56:58.891" v="456" actId="122"/>
          <ac:spMkLst>
            <pc:docMk/>
            <pc:sldMk cId="3874097970" sldId="258"/>
            <ac:spMk id="2" creationId="{8C708FB8-29A3-2729-D364-31CABF167E4B}"/>
          </ac:spMkLst>
        </pc:spChg>
        <pc:spChg chg="mod">
          <ac:chgData name="Zita Draper" userId="b063123c-f51f-481b-b99c-f574606c9ace" providerId="ADAL" clId="{B22DA92E-B703-4255-9539-974C27F46C9C}" dt="2024-10-10T09:55:46.822" v="450" actId="20577"/>
          <ac:spMkLst>
            <pc:docMk/>
            <pc:sldMk cId="3874097970" sldId="258"/>
            <ac:spMk id="3" creationId="{E763E983-6430-C1DD-AEA7-C05D1012C0C6}"/>
          </ac:spMkLst>
        </pc:spChg>
        <pc:picChg chg="add mod">
          <ac:chgData name="Zita Draper" userId="b063123c-f51f-481b-b99c-f574606c9ace" providerId="ADAL" clId="{B22DA92E-B703-4255-9539-974C27F46C9C}" dt="2024-10-14T12:23:36.197" v="5480" actId="1076"/>
          <ac:picMkLst>
            <pc:docMk/>
            <pc:sldMk cId="3874097970" sldId="258"/>
            <ac:picMk id="5" creationId="{69CBF4AA-FB63-B84E-6A43-7A8CD07E68AC}"/>
          </ac:picMkLst>
        </pc:picChg>
      </pc:sldChg>
      <pc:sldChg chg="addSp modSp mod">
        <pc:chgData name="Zita Draper" userId="b063123c-f51f-481b-b99c-f574606c9ace" providerId="ADAL" clId="{B22DA92E-B703-4255-9539-974C27F46C9C}" dt="2024-10-14T12:24:45.389" v="5488" actId="1076"/>
        <pc:sldMkLst>
          <pc:docMk/>
          <pc:sldMk cId="2985088928" sldId="259"/>
        </pc:sldMkLst>
        <pc:spChg chg="mod">
          <ac:chgData name="Zita Draper" userId="b063123c-f51f-481b-b99c-f574606c9ace" providerId="ADAL" clId="{B22DA92E-B703-4255-9539-974C27F46C9C}" dt="2024-10-11T10:44:36.095" v="1846" actId="20577"/>
          <ac:spMkLst>
            <pc:docMk/>
            <pc:sldMk cId="2985088928" sldId="259"/>
            <ac:spMk id="3" creationId="{3C834BFF-51BB-50D0-D051-EE57878D941D}"/>
          </ac:spMkLst>
        </pc:spChg>
        <pc:picChg chg="add mod">
          <ac:chgData name="Zita Draper" userId="b063123c-f51f-481b-b99c-f574606c9ace" providerId="ADAL" clId="{B22DA92E-B703-4255-9539-974C27F46C9C}" dt="2024-10-14T12:24:45.389" v="5488" actId="1076"/>
          <ac:picMkLst>
            <pc:docMk/>
            <pc:sldMk cId="2985088928" sldId="259"/>
            <ac:picMk id="4" creationId="{830D0475-0E51-4B3B-E33C-3FC50320EF1B}"/>
          </ac:picMkLst>
        </pc:picChg>
      </pc:sldChg>
      <pc:sldChg chg="modSp mod">
        <pc:chgData name="Zita Draper" userId="b063123c-f51f-481b-b99c-f574606c9ace" providerId="ADAL" clId="{B22DA92E-B703-4255-9539-974C27F46C9C}" dt="2024-10-11T10:33:33.443" v="1125" actId="20577"/>
        <pc:sldMkLst>
          <pc:docMk/>
          <pc:sldMk cId="1878461009" sldId="260"/>
        </pc:sldMkLst>
        <pc:spChg chg="mod">
          <ac:chgData name="Zita Draper" userId="b063123c-f51f-481b-b99c-f574606c9ace" providerId="ADAL" clId="{B22DA92E-B703-4255-9539-974C27F46C9C}" dt="2024-10-11T10:33:33.443" v="1125" actId="20577"/>
          <ac:spMkLst>
            <pc:docMk/>
            <pc:sldMk cId="1878461009" sldId="260"/>
            <ac:spMk id="3" creationId="{638AFDB6-8A53-DD9B-EAA8-03408022CDAB}"/>
          </ac:spMkLst>
        </pc:spChg>
      </pc:sldChg>
      <pc:sldChg chg="addSp delSp modSp mod modClrScheme chgLayout">
        <pc:chgData name="Zita Draper" userId="b063123c-f51f-481b-b99c-f574606c9ace" providerId="ADAL" clId="{B22DA92E-B703-4255-9539-974C27F46C9C}" dt="2024-10-11T10:51:28.640" v="1969" actId="207"/>
        <pc:sldMkLst>
          <pc:docMk/>
          <pc:sldMk cId="3976699358" sldId="261"/>
        </pc:sldMkLst>
        <pc:spChg chg="mod ord">
          <ac:chgData name="Zita Draper" userId="b063123c-f51f-481b-b99c-f574606c9ace" providerId="ADAL" clId="{B22DA92E-B703-4255-9539-974C27F46C9C}" dt="2024-10-11T10:47:07.543" v="1854" actId="27636"/>
          <ac:spMkLst>
            <pc:docMk/>
            <pc:sldMk cId="3976699358" sldId="261"/>
            <ac:spMk id="2" creationId="{63F6A5EE-392A-5922-3659-50B5AEB18622}"/>
          </ac:spMkLst>
        </pc:spChg>
        <pc:spChg chg="del">
          <ac:chgData name="Zita Draper" userId="b063123c-f51f-481b-b99c-f574606c9ace" providerId="ADAL" clId="{B22DA92E-B703-4255-9539-974C27F46C9C}" dt="2024-10-11T10:46:34.306" v="1847" actId="478"/>
          <ac:spMkLst>
            <pc:docMk/>
            <pc:sldMk cId="3976699358" sldId="261"/>
            <ac:spMk id="3" creationId="{D2A619BC-334E-4155-C188-FE592123F9CE}"/>
          </ac:spMkLst>
        </pc:spChg>
        <pc:spChg chg="add del mod ord">
          <ac:chgData name="Zita Draper" userId="b063123c-f51f-481b-b99c-f574606c9ace" providerId="ADAL" clId="{B22DA92E-B703-4255-9539-974C27F46C9C}" dt="2024-10-11T10:47:13.349" v="1855" actId="478"/>
          <ac:spMkLst>
            <pc:docMk/>
            <pc:sldMk cId="3976699358" sldId="261"/>
            <ac:spMk id="4" creationId="{1427D485-BAB8-F6D4-6BA0-8E6589BFAFC5}"/>
          </ac:spMkLst>
        </pc:spChg>
        <pc:spChg chg="add del mod ord">
          <ac:chgData name="Zita Draper" userId="b063123c-f51f-481b-b99c-f574606c9ace" providerId="ADAL" clId="{B22DA92E-B703-4255-9539-974C27F46C9C}" dt="2024-10-11T10:47:16.118" v="1856" actId="478"/>
          <ac:spMkLst>
            <pc:docMk/>
            <pc:sldMk cId="3976699358" sldId="261"/>
            <ac:spMk id="5" creationId="{78E5B7A0-978A-2B6D-F709-288157A0BECE}"/>
          </ac:spMkLst>
        </pc:spChg>
        <pc:spChg chg="add">
          <ac:chgData name="Zita Draper" userId="b063123c-f51f-481b-b99c-f574606c9ace" providerId="ADAL" clId="{B22DA92E-B703-4255-9539-974C27F46C9C}" dt="2024-10-11T10:48:06.209" v="1859" actId="11529"/>
          <ac:spMkLst>
            <pc:docMk/>
            <pc:sldMk cId="3976699358" sldId="261"/>
            <ac:spMk id="8" creationId="{DCF9E0E3-8BB5-F222-B407-7F7AEA1184E1}"/>
          </ac:spMkLst>
        </pc:spChg>
        <pc:spChg chg="add mod">
          <ac:chgData name="Zita Draper" userId="b063123c-f51f-481b-b99c-f574606c9ace" providerId="ADAL" clId="{B22DA92E-B703-4255-9539-974C27F46C9C}" dt="2024-10-11T10:48:51.552" v="1868" actId="1076"/>
          <ac:spMkLst>
            <pc:docMk/>
            <pc:sldMk cId="3976699358" sldId="261"/>
            <ac:spMk id="9" creationId="{0AB0E404-CE6C-5C27-DBFC-9107EC6BA192}"/>
          </ac:spMkLst>
        </pc:spChg>
        <pc:spChg chg="add mod">
          <ac:chgData name="Zita Draper" userId="b063123c-f51f-481b-b99c-f574606c9ace" providerId="ADAL" clId="{B22DA92E-B703-4255-9539-974C27F46C9C}" dt="2024-10-11T10:48:28.067" v="1866" actId="1076"/>
          <ac:spMkLst>
            <pc:docMk/>
            <pc:sldMk cId="3976699358" sldId="261"/>
            <ac:spMk id="10" creationId="{8D095323-CA9B-7A98-B97E-15BF9210481D}"/>
          </ac:spMkLst>
        </pc:spChg>
        <pc:spChg chg="add mod">
          <ac:chgData name="Zita Draper" userId="b063123c-f51f-481b-b99c-f574606c9ace" providerId="ADAL" clId="{B22DA92E-B703-4255-9539-974C27F46C9C}" dt="2024-10-11T10:48:20.379" v="1865" actId="1076"/>
          <ac:spMkLst>
            <pc:docMk/>
            <pc:sldMk cId="3976699358" sldId="261"/>
            <ac:spMk id="11" creationId="{0B98D44A-EF9B-3E32-E744-4A9377058499}"/>
          </ac:spMkLst>
        </pc:spChg>
        <pc:spChg chg="add mod">
          <ac:chgData name="Zita Draper" userId="b063123c-f51f-481b-b99c-f574606c9ace" providerId="ADAL" clId="{B22DA92E-B703-4255-9539-974C27F46C9C}" dt="2024-10-11T10:48:47.588" v="1867" actId="1076"/>
          <ac:spMkLst>
            <pc:docMk/>
            <pc:sldMk cId="3976699358" sldId="261"/>
            <ac:spMk id="12" creationId="{A25C7796-BD88-B684-A621-A990CABC4E43}"/>
          </ac:spMkLst>
        </pc:spChg>
        <pc:spChg chg="add mod">
          <ac:chgData name="Zita Draper" userId="b063123c-f51f-481b-b99c-f574606c9ace" providerId="ADAL" clId="{B22DA92E-B703-4255-9539-974C27F46C9C}" dt="2024-10-11T10:49:33.711" v="1934" actId="20577"/>
          <ac:spMkLst>
            <pc:docMk/>
            <pc:sldMk cId="3976699358" sldId="261"/>
            <ac:spMk id="13" creationId="{A24B8018-7F9D-FEEB-BF9C-05B8C01ACDAD}"/>
          </ac:spMkLst>
        </pc:spChg>
        <pc:spChg chg="add mod">
          <ac:chgData name="Zita Draper" userId="b063123c-f51f-481b-b99c-f574606c9ace" providerId="ADAL" clId="{B22DA92E-B703-4255-9539-974C27F46C9C}" dt="2024-10-11T10:50:22.052" v="1939" actId="1076"/>
          <ac:spMkLst>
            <pc:docMk/>
            <pc:sldMk cId="3976699358" sldId="261"/>
            <ac:spMk id="14" creationId="{CAFF176F-3C29-7E6E-5753-42B483C5CFCB}"/>
          </ac:spMkLst>
        </pc:spChg>
        <pc:spChg chg="add mod">
          <ac:chgData name="Zita Draper" userId="b063123c-f51f-481b-b99c-f574606c9ace" providerId="ADAL" clId="{B22DA92E-B703-4255-9539-974C27F46C9C}" dt="2024-10-11T10:50:30.032" v="1941" actId="1076"/>
          <ac:spMkLst>
            <pc:docMk/>
            <pc:sldMk cId="3976699358" sldId="261"/>
            <ac:spMk id="15" creationId="{456D9E19-8C6A-7C66-884C-361ACB4E57F3}"/>
          </ac:spMkLst>
        </pc:spChg>
        <pc:spChg chg="add mod">
          <ac:chgData name="Zita Draper" userId="b063123c-f51f-481b-b99c-f574606c9ace" providerId="ADAL" clId="{B22DA92E-B703-4255-9539-974C27F46C9C}" dt="2024-10-11T10:50:40.195" v="1943" actId="1076"/>
          <ac:spMkLst>
            <pc:docMk/>
            <pc:sldMk cId="3976699358" sldId="261"/>
            <ac:spMk id="16" creationId="{D9DC3549-7515-8B5D-749F-1645BB208023}"/>
          </ac:spMkLst>
        </pc:spChg>
        <pc:spChg chg="add mod">
          <ac:chgData name="Zita Draper" userId="b063123c-f51f-481b-b99c-f574606c9ace" providerId="ADAL" clId="{B22DA92E-B703-4255-9539-974C27F46C9C}" dt="2024-10-11T10:50:46.652" v="1945" actId="1076"/>
          <ac:spMkLst>
            <pc:docMk/>
            <pc:sldMk cId="3976699358" sldId="261"/>
            <ac:spMk id="17" creationId="{FE7C71B4-98E2-9E71-8477-21A2652FF626}"/>
          </ac:spMkLst>
        </pc:spChg>
        <pc:spChg chg="add mod">
          <ac:chgData name="Zita Draper" userId="b063123c-f51f-481b-b99c-f574606c9ace" providerId="ADAL" clId="{B22DA92E-B703-4255-9539-974C27F46C9C}" dt="2024-10-11T10:50:53.016" v="1947" actId="1076"/>
          <ac:spMkLst>
            <pc:docMk/>
            <pc:sldMk cId="3976699358" sldId="261"/>
            <ac:spMk id="18" creationId="{E232A9C1-9C53-38D4-3B4E-D6DCA29B7DD0}"/>
          </ac:spMkLst>
        </pc:spChg>
        <pc:spChg chg="add mod">
          <ac:chgData name="Zita Draper" userId="b063123c-f51f-481b-b99c-f574606c9ace" providerId="ADAL" clId="{B22DA92E-B703-4255-9539-974C27F46C9C}" dt="2024-10-11T10:51:28.640" v="1969" actId="207"/>
          <ac:spMkLst>
            <pc:docMk/>
            <pc:sldMk cId="3976699358" sldId="261"/>
            <ac:spMk id="19" creationId="{8530F766-7048-3364-8E76-758A34F1AC64}"/>
          </ac:spMkLst>
        </pc:spChg>
        <pc:picChg chg="add mod">
          <ac:chgData name="Zita Draper" userId="b063123c-f51f-481b-b99c-f574606c9ace" providerId="ADAL" clId="{B22DA92E-B703-4255-9539-974C27F46C9C}" dt="2024-10-11T10:46:51.674" v="1849" actId="1076"/>
          <ac:picMkLst>
            <pc:docMk/>
            <pc:sldMk cId="3976699358" sldId="261"/>
            <ac:picMk id="1026" creationId="{E1908175-6FB2-7E7F-86A1-9B2342069689}"/>
          </ac:picMkLst>
        </pc:picChg>
        <pc:cxnChg chg="add del">
          <ac:chgData name="Zita Draper" userId="b063123c-f51f-481b-b99c-f574606c9ace" providerId="ADAL" clId="{B22DA92E-B703-4255-9539-974C27F46C9C}" dt="2024-10-11T10:47:56.461" v="1858" actId="478"/>
          <ac:cxnSpMkLst>
            <pc:docMk/>
            <pc:sldMk cId="3976699358" sldId="261"/>
            <ac:cxnSpMk id="7" creationId="{D9963E83-3C07-F873-12C0-D54E02532C6F}"/>
          </ac:cxnSpMkLst>
        </pc:cxnChg>
      </pc:sldChg>
      <pc:sldChg chg="addSp delSp modSp mod">
        <pc:chgData name="Zita Draper" userId="b063123c-f51f-481b-b99c-f574606c9ace" providerId="ADAL" clId="{B22DA92E-B703-4255-9539-974C27F46C9C}" dt="2024-10-11T11:02:31.288" v="2430" actId="20577"/>
        <pc:sldMkLst>
          <pc:docMk/>
          <pc:sldMk cId="1938000107" sldId="262"/>
        </pc:sldMkLst>
        <pc:spChg chg="mod">
          <ac:chgData name="Zita Draper" userId="b063123c-f51f-481b-b99c-f574606c9ace" providerId="ADAL" clId="{B22DA92E-B703-4255-9539-974C27F46C9C}" dt="2024-10-11T11:02:31.288" v="2430" actId="20577"/>
          <ac:spMkLst>
            <pc:docMk/>
            <pc:sldMk cId="1938000107" sldId="262"/>
            <ac:spMk id="2" creationId="{FF7F1E02-4AE9-75F7-6508-695EFCDA3A97}"/>
          </ac:spMkLst>
        </pc:spChg>
        <pc:spChg chg="del">
          <ac:chgData name="Zita Draper" userId="b063123c-f51f-481b-b99c-f574606c9ace" providerId="ADAL" clId="{B22DA92E-B703-4255-9539-974C27F46C9C}" dt="2024-10-11T10:42:47.935" v="1776" actId="478"/>
          <ac:spMkLst>
            <pc:docMk/>
            <pc:sldMk cId="1938000107" sldId="262"/>
            <ac:spMk id="3" creationId="{C155FC96-4396-4F4D-622E-667621123BF8}"/>
          </ac:spMkLst>
        </pc:spChg>
        <pc:graphicFrameChg chg="add mod">
          <ac:chgData name="Zita Draper" userId="b063123c-f51f-481b-b99c-f574606c9ace" providerId="ADAL" clId="{B22DA92E-B703-4255-9539-974C27F46C9C}" dt="2024-10-11T10:43:09.815" v="1780" actId="14100"/>
          <ac:graphicFrameMkLst>
            <pc:docMk/>
            <pc:sldMk cId="1938000107" sldId="262"/>
            <ac:graphicFrameMk id="4" creationId="{0478EAB7-5C6C-48DC-2F46-10E6C366D6B4}"/>
          </ac:graphicFrameMkLst>
        </pc:graphicFrameChg>
        <pc:graphicFrameChg chg="add mod">
          <ac:chgData name="Zita Draper" userId="b063123c-f51f-481b-b99c-f574606c9ace" providerId="ADAL" clId="{B22DA92E-B703-4255-9539-974C27F46C9C}" dt="2024-10-11T10:43:22.243" v="1783" actId="1076"/>
          <ac:graphicFrameMkLst>
            <pc:docMk/>
            <pc:sldMk cId="1938000107" sldId="262"/>
            <ac:graphicFrameMk id="5" creationId="{CD2EECE0-4215-9E0C-0539-2B300BC74BB7}"/>
          </ac:graphicFrameMkLst>
        </pc:graphicFrameChg>
      </pc:sldChg>
      <pc:sldChg chg="addSp delSp modSp mod ord">
        <pc:chgData name="Zita Draper" userId="b063123c-f51f-481b-b99c-f574606c9ace" providerId="ADAL" clId="{B22DA92E-B703-4255-9539-974C27F46C9C}" dt="2024-10-11T10:57:45.284" v="2312"/>
        <pc:sldMkLst>
          <pc:docMk/>
          <pc:sldMk cId="444288419" sldId="263"/>
        </pc:sldMkLst>
        <pc:spChg chg="mod">
          <ac:chgData name="Zita Draper" userId="b063123c-f51f-481b-b99c-f574606c9ace" providerId="ADAL" clId="{B22DA92E-B703-4255-9539-974C27F46C9C}" dt="2024-10-11T10:53:29.188" v="2031" actId="20577"/>
          <ac:spMkLst>
            <pc:docMk/>
            <pc:sldMk cId="444288419" sldId="263"/>
            <ac:spMk id="2" creationId="{995D50F5-0441-40C8-7821-4FD552AE7813}"/>
          </ac:spMkLst>
        </pc:spChg>
        <pc:spChg chg="del">
          <ac:chgData name="Zita Draper" userId="b063123c-f51f-481b-b99c-f574606c9ace" providerId="ADAL" clId="{B22DA92E-B703-4255-9539-974C27F46C9C}" dt="2024-10-11T10:53:18.131" v="2013" actId="478"/>
          <ac:spMkLst>
            <pc:docMk/>
            <pc:sldMk cId="444288419" sldId="263"/>
            <ac:spMk id="3" creationId="{598B9174-AA73-DB27-7E3A-7B5F5F5E7C06}"/>
          </ac:spMkLst>
        </pc:spChg>
        <pc:spChg chg="add mod">
          <ac:chgData name="Zita Draper" userId="b063123c-f51f-481b-b99c-f574606c9ace" providerId="ADAL" clId="{B22DA92E-B703-4255-9539-974C27F46C9C}" dt="2024-10-11T10:53:33.229" v="2033" actId="403"/>
          <ac:spMkLst>
            <pc:docMk/>
            <pc:sldMk cId="444288419" sldId="263"/>
            <ac:spMk id="5" creationId="{95152ACC-F52C-DF7F-369E-C9375A1CA628}"/>
          </ac:spMkLst>
        </pc:spChg>
      </pc:sldChg>
      <pc:sldChg chg="modSp mod">
        <pc:chgData name="Zita Draper" userId="b063123c-f51f-481b-b99c-f574606c9ace" providerId="ADAL" clId="{B22DA92E-B703-4255-9539-974C27F46C9C}" dt="2024-10-11T13:40:03.832" v="5125" actId="313"/>
        <pc:sldMkLst>
          <pc:docMk/>
          <pc:sldMk cId="146902243" sldId="264"/>
        </pc:sldMkLst>
        <pc:spChg chg="mod">
          <ac:chgData name="Zita Draper" userId="b063123c-f51f-481b-b99c-f574606c9ace" providerId="ADAL" clId="{B22DA92E-B703-4255-9539-974C27F46C9C}" dt="2024-10-11T10:36:33.494" v="1268" actId="14100"/>
          <ac:spMkLst>
            <pc:docMk/>
            <pc:sldMk cId="146902243" sldId="264"/>
            <ac:spMk id="2" creationId="{9D012B74-D176-1F5F-82F2-4232D416EF4C}"/>
          </ac:spMkLst>
        </pc:spChg>
        <pc:spChg chg="mod">
          <ac:chgData name="Zita Draper" userId="b063123c-f51f-481b-b99c-f574606c9ace" providerId="ADAL" clId="{B22DA92E-B703-4255-9539-974C27F46C9C}" dt="2024-10-11T13:40:03.832" v="5125" actId="313"/>
          <ac:spMkLst>
            <pc:docMk/>
            <pc:sldMk cId="146902243" sldId="264"/>
            <ac:spMk id="3" creationId="{6387BDA6-26B2-C0FA-DCE3-6299784E2180}"/>
          </ac:spMkLst>
        </pc:spChg>
      </pc:sldChg>
      <pc:sldChg chg="modSp del mod">
        <pc:chgData name="Zita Draper" userId="b063123c-f51f-481b-b99c-f574606c9ace" providerId="ADAL" clId="{B22DA92E-B703-4255-9539-974C27F46C9C}" dt="2024-10-11T10:38:52.906" v="1662" actId="2696"/>
        <pc:sldMkLst>
          <pc:docMk/>
          <pc:sldMk cId="4165072057" sldId="265"/>
        </pc:sldMkLst>
        <pc:spChg chg="mod">
          <ac:chgData name="Zita Draper" userId="b063123c-f51f-481b-b99c-f574606c9ace" providerId="ADAL" clId="{B22DA92E-B703-4255-9539-974C27F46C9C}" dt="2024-10-10T09:57:58.136" v="543" actId="122"/>
          <ac:spMkLst>
            <pc:docMk/>
            <pc:sldMk cId="4165072057" sldId="265"/>
            <ac:spMk id="2" creationId="{434C6F87-A413-4711-1A88-70BF5DE1F593}"/>
          </ac:spMkLst>
        </pc:spChg>
      </pc:sldChg>
      <pc:sldChg chg="modSp del mod">
        <pc:chgData name="Zita Draper" userId="b063123c-f51f-481b-b99c-f574606c9ace" providerId="ADAL" clId="{B22DA92E-B703-4255-9539-974C27F46C9C}" dt="2024-10-11T10:36:38.486" v="1269" actId="2696"/>
        <pc:sldMkLst>
          <pc:docMk/>
          <pc:sldMk cId="2559985239" sldId="266"/>
        </pc:sldMkLst>
        <pc:spChg chg="mod">
          <ac:chgData name="Zita Draper" userId="b063123c-f51f-481b-b99c-f574606c9ace" providerId="ADAL" clId="{B22DA92E-B703-4255-9539-974C27F46C9C}" dt="2024-10-10T09:58:12.016" v="571" actId="313"/>
          <ac:spMkLst>
            <pc:docMk/>
            <pc:sldMk cId="2559985239" sldId="266"/>
            <ac:spMk id="2" creationId="{E03555A6-FF83-E63F-C761-642B0EC89B87}"/>
          </ac:spMkLst>
        </pc:spChg>
      </pc:sldChg>
      <pc:sldChg chg="modSp del mod">
        <pc:chgData name="Zita Draper" userId="b063123c-f51f-481b-b99c-f574606c9ace" providerId="ADAL" clId="{B22DA92E-B703-4255-9539-974C27F46C9C}" dt="2024-10-11T10:36:38.639" v="1270" actId="2696"/>
        <pc:sldMkLst>
          <pc:docMk/>
          <pc:sldMk cId="3327910032" sldId="267"/>
        </pc:sldMkLst>
        <pc:spChg chg="mod">
          <ac:chgData name="Zita Draper" userId="b063123c-f51f-481b-b99c-f574606c9ace" providerId="ADAL" clId="{B22DA92E-B703-4255-9539-974C27F46C9C}" dt="2024-10-10T09:58:23.269" v="587" actId="122"/>
          <ac:spMkLst>
            <pc:docMk/>
            <pc:sldMk cId="3327910032" sldId="267"/>
            <ac:spMk id="2" creationId="{A3608477-5541-8EEB-D097-633252802CA3}"/>
          </ac:spMkLst>
        </pc:spChg>
      </pc:sldChg>
      <pc:sldChg chg="modSp del mod">
        <pc:chgData name="Zita Draper" userId="b063123c-f51f-481b-b99c-f574606c9ace" providerId="ADAL" clId="{B22DA92E-B703-4255-9539-974C27F46C9C}" dt="2024-10-11T10:36:38.830" v="1271" actId="2696"/>
        <pc:sldMkLst>
          <pc:docMk/>
          <pc:sldMk cId="2806715052" sldId="268"/>
        </pc:sldMkLst>
        <pc:spChg chg="mod">
          <ac:chgData name="Zita Draper" userId="b063123c-f51f-481b-b99c-f574606c9ace" providerId="ADAL" clId="{B22DA92E-B703-4255-9539-974C27F46C9C}" dt="2024-10-10T09:58:33.997" v="604" actId="122"/>
          <ac:spMkLst>
            <pc:docMk/>
            <pc:sldMk cId="2806715052" sldId="268"/>
            <ac:spMk id="2" creationId="{A732D90C-C62D-0B84-D046-933D80B42194}"/>
          </ac:spMkLst>
        </pc:spChg>
      </pc:sldChg>
      <pc:sldChg chg="modSp del mod">
        <pc:chgData name="Zita Draper" userId="b063123c-f51f-481b-b99c-f574606c9ace" providerId="ADAL" clId="{B22DA92E-B703-4255-9539-974C27F46C9C}" dt="2024-10-11T10:36:38.979" v="1272" actId="2696"/>
        <pc:sldMkLst>
          <pc:docMk/>
          <pc:sldMk cId="1984927935" sldId="269"/>
        </pc:sldMkLst>
        <pc:spChg chg="mod">
          <ac:chgData name="Zita Draper" userId="b063123c-f51f-481b-b99c-f574606c9ace" providerId="ADAL" clId="{B22DA92E-B703-4255-9539-974C27F46C9C}" dt="2024-10-10T09:58:43.703" v="620" actId="122"/>
          <ac:spMkLst>
            <pc:docMk/>
            <pc:sldMk cId="1984927935" sldId="269"/>
            <ac:spMk id="2" creationId="{F3290A14-59FD-D71D-00CB-64BE8EE385EF}"/>
          </ac:spMkLst>
        </pc:spChg>
      </pc:sldChg>
      <pc:sldChg chg="modSp del mod">
        <pc:chgData name="Zita Draper" userId="b063123c-f51f-481b-b99c-f574606c9ace" providerId="ADAL" clId="{B22DA92E-B703-4255-9539-974C27F46C9C}" dt="2024-10-11T10:36:39.130" v="1273" actId="2696"/>
        <pc:sldMkLst>
          <pc:docMk/>
          <pc:sldMk cId="841129996" sldId="270"/>
        </pc:sldMkLst>
        <pc:spChg chg="mod">
          <ac:chgData name="Zita Draper" userId="b063123c-f51f-481b-b99c-f574606c9ace" providerId="ADAL" clId="{B22DA92E-B703-4255-9539-974C27F46C9C}" dt="2024-10-10T09:58:52.941" v="637" actId="122"/>
          <ac:spMkLst>
            <pc:docMk/>
            <pc:sldMk cId="841129996" sldId="270"/>
            <ac:spMk id="2" creationId="{8425BE74-6564-B027-6331-927C11DA6F14}"/>
          </ac:spMkLst>
        </pc:spChg>
      </pc:sldChg>
      <pc:sldChg chg="addSp delSp modSp del mod modClrScheme chgLayout">
        <pc:chgData name="Zita Draper" userId="b063123c-f51f-481b-b99c-f574606c9ace" providerId="ADAL" clId="{B22DA92E-B703-4255-9539-974C27F46C9C}" dt="2024-10-11T10:36:39.269" v="1274" actId="2696"/>
        <pc:sldMkLst>
          <pc:docMk/>
          <pc:sldMk cId="4036322246" sldId="271"/>
        </pc:sldMkLst>
        <pc:spChg chg="del mod ord">
          <ac:chgData name="Zita Draper" userId="b063123c-f51f-481b-b99c-f574606c9ace" providerId="ADAL" clId="{B22DA92E-B703-4255-9539-974C27F46C9C}" dt="2024-10-10T09:58:56.454" v="638" actId="700"/>
          <ac:spMkLst>
            <pc:docMk/>
            <pc:sldMk cId="4036322246" sldId="271"/>
            <ac:spMk id="2" creationId="{4B20D9E9-A307-D60B-B0A7-0F633D64DF7A}"/>
          </ac:spMkLst>
        </pc:spChg>
        <pc:spChg chg="del mod ord">
          <ac:chgData name="Zita Draper" userId="b063123c-f51f-481b-b99c-f574606c9ace" providerId="ADAL" clId="{B22DA92E-B703-4255-9539-974C27F46C9C}" dt="2024-10-10T09:58:56.454" v="638" actId="700"/>
          <ac:spMkLst>
            <pc:docMk/>
            <pc:sldMk cId="4036322246" sldId="271"/>
            <ac:spMk id="3" creationId="{B540F3D3-1F98-C205-AE7A-54D12863EA41}"/>
          </ac:spMkLst>
        </pc:spChg>
        <pc:spChg chg="add mod ord">
          <ac:chgData name="Zita Draper" userId="b063123c-f51f-481b-b99c-f574606c9ace" providerId="ADAL" clId="{B22DA92E-B703-4255-9539-974C27F46C9C}" dt="2024-10-10T09:59:00.957" v="658" actId="20577"/>
          <ac:spMkLst>
            <pc:docMk/>
            <pc:sldMk cId="4036322246" sldId="271"/>
            <ac:spMk id="4" creationId="{CC59DBA8-B5E1-DCC3-ABB8-D9046BCACA80}"/>
          </ac:spMkLst>
        </pc:spChg>
        <pc:spChg chg="add mod ord">
          <ac:chgData name="Zita Draper" userId="b063123c-f51f-481b-b99c-f574606c9ace" providerId="ADAL" clId="{B22DA92E-B703-4255-9539-974C27F46C9C}" dt="2024-10-10T09:59:10.346" v="700" actId="20577"/>
          <ac:spMkLst>
            <pc:docMk/>
            <pc:sldMk cId="4036322246" sldId="271"/>
            <ac:spMk id="5" creationId="{F64CB879-69C9-8375-151E-5C6D3F9830A5}"/>
          </ac:spMkLst>
        </pc:spChg>
      </pc:sldChg>
      <pc:sldChg chg="del">
        <pc:chgData name="Zita Draper" userId="b063123c-f51f-481b-b99c-f574606c9ace" providerId="ADAL" clId="{B22DA92E-B703-4255-9539-974C27F46C9C}" dt="2024-10-11T10:36:39.448" v="1275" actId="2696"/>
        <pc:sldMkLst>
          <pc:docMk/>
          <pc:sldMk cId="2402769409" sldId="272"/>
        </pc:sldMkLst>
      </pc:sldChg>
      <pc:sldChg chg="del">
        <pc:chgData name="Zita Draper" userId="b063123c-f51f-481b-b99c-f574606c9ace" providerId="ADAL" clId="{B22DA92E-B703-4255-9539-974C27F46C9C}" dt="2024-10-11T10:36:39.631" v="1276" actId="2696"/>
        <pc:sldMkLst>
          <pc:docMk/>
          <pc:sldMk cId="3879828539" sldId="273"/>
        </pc:sldMkLst>
      </pc:sldChg>
      <pc:sldChg chg="del">
        <pc:chgData name="Zita Draper" userId="b063123c-f51f-481b-b99c-f574606c9ace" providerId="ADAL" clId="{B22DA92E-B703-4255-9539-974C27F46C9C}" dt="2024-10-11T10:36:39.799" v="1277" actId="2696"/>
        <pc:sldMkLst>
          <pc:docMk/>
          <pc:sldMk cId="1388314417" sldId="274"/>
        </pc:sldMkLst>
      </pc:sldChg>
      <pc:sldChg chg="del">
        <pc:chgData name="Zita Draper" userId="b063123c-f51f-481b-b99c-f574606c9ace" providerId="ADAL" clId="{B22DA92E-B703-4255-9539-974C27F46C9C}" dt="2024-10-11T10:36:39.998" v="1278" actId="2696"/>
        <pc:sldMkLst>
          <pc:docMk/>
          <pc:sldMk cId="708887177" sldId="275"/>
        </pc:sldMkLst>
      </pc:sldChg>
      <pc:sldChg chg="del">
        <pc:chgData name="Zita Draper" userId="b063123c-f51f-481b-b99c-f574606c9ace" providerId="ADAL" clId="{B22DA92E-B703-4255-9539-974C27F46C9C}" dt="2024-10-11T10:36:40.152" v="1279" actId="2696"/>
        <pc:sldMkLst>
          <pc:docMk/>
          <pc:sldMk cId="2000706106" sldId="276"/>
        </pc:sldMkLst>
      </pc:sldChg>
      <pc:sldChg chg="del">
        <pc:chgData name="Zita Draper" userId="b063123c-f51f-481b-b99c-f574606c9ace" providerId="ADAL" clId="{B22DA92E-B703-4255-9539-974C27F46C9C}" dt="2024-10-11T10:36:40.298" v="1280" actId="2696"/>
        <pc:sldMkLst>
          <pc:docMk/>
          <pc:sldMk cId="3001447976" sldId="277"/>
        </pc:sldMkLst>
      </pc:sldChg>
      <pc:sldChg chg="del">
        <pc:chgData name="Zita Draper" userId="b063123c-f51f-481b-b99c-f574606c9ace" providerId="ADAL" clId="{B22DA92E-B703-4255-9539-974C27F46C9C}" dt="2024-10-11T10:36:40.551" v="1281" actId="2696"/>
        <pc:sldMkLst>
          <pc:docMk/>
          <pc:sldMk cId="1403883647" sldId="278"/>
        </pc:sldMkLst>
      </pc:sldChg>
      <pc:sldChg chg="modSp del mod">
        <pc:chgData name="Zita Draper" userId="b063123c-f51f-481b-b99c-f574606c9ace" providerId="ADAL" clId="{B22DA92E-B703-4255-9539-974C27F46C9C}" dt="2024-10-14T12:20:49.495" v="5128" actId="2696"/>
        <pc:sldMkLst>
          <pc:docMk/>
          <pc:sldMk cId="1220186889" sldId="279"/>
        </pc:sldMkLst>
        <pc:spChg chg="mod">
          <ac:chgData name="Zita Draper" userId="b063123c-f51f-481b-b99c-f574606c9ace" providerId="ADAL" clId="{B22DA92E-B703-4255-9539-974C27F46C9C}" dt="2024-10-11T10:37:03.771" v="1306" actId="122"/>
          <ac:spMkLst>
            <pc:docMk/>
            <pc:sldMk cId="1220186889" sldId="279"/>
            <ac:spMk id="2" creationId="{4338A713-C6F9-774E-966A-C1CB2BA9DF51}"/>
          </ac:spMkLst>
        </pc:spChg>
        <pc:spChg chg="mod">
          <ac:chgData name="Zita Draper" userId="b063123c-f51f-481b-b99c-f574606c9ace" providerId="ADAL" clId="{B22DA92E-B703-4255-9539-974C27F46C9C}" dt="2024-10-11T10:38:46.306" v="1661" actId="20577"/>
          <ac:spMkLst>
            <pc:docMk/>
            <pc:sldMk cId="1220186889" sldId="279"/>
            <ac:spMk id="3" creationId="{B85A5FCC-F9A4-4899-8BE4-6540CEF3A8E4}"/>
          </ac:spMkLst>
        </pc:spChg>
      </pc:sldChg>
      <pc:sldChg chg="del">
        <pc:chgData name="Zita Draper" userId="b063123c-f51f-481b-b99c-f574606c9ace" providerId="ADAL" clId="{B22DA92E-B703-4255-9539-974C27F46C9C}" dt="2024-10-11T10:36:43.618" v="1282" actId="2696"/>
        <pc:sldMkLst>
          <pc:docMk/>
          <pc:sldMk cId="163832864" sldId="280"/>
        </pc:sldMkLst>
      </pc:sldChg>
      <pc:sldChg chg="del">
        <pc:chgData name="Zita Draper" userId="b063123c-f51f-481b-b99c-f574606c9ace" providerId="ADAL" clId="{B22DA92E-B703-4255-9539-974C27F46C9C}" dt="2024-10-11T10:36:43.819" v="1283" actId="2696"/>
        <pc:sldMkLst>
          <pc:docMk/>
          <pc:sldMk cId="2897093751" sldId="281"/>
        </pc:sldMkLst>
      </pc:sldChg>
      <pc:sldChg chg="del">
        <pc:chgData name="Zita Draper" userId="b063123c-f51f-481b-b99c-f574606c9ace" providerId="ADAL" clId="{B22DA92E-B703-4255-9539-974C27F46C9C}" dt="2024-10-11T10:36:43.984" v="1284" actId="2696"/>
        <pc:sldMkLst>
          <pc:docMk/>
          <pc:sldMk cId="1537078093" sldId="282"/>
        </pc:sldMkLst>
      </pc:sldChg>
      <pc:sldChg chg="del">
        <pc:chgData name="Zita Draper" userId="b063123c-f51f-481b-b99c-f574606c9ace" providerId="ADAL" clId="{B22DA92E-B703-4255-9539-974C27F46C9C}" dt="2024-10-11T10:36:44.217" v="1285" actId="2696"/>
        <pc:sldMkLst>
          <pc:docMk/>
          <pc:sldMk cId="969464400" sldId="283"/>
        </pc:sldMkLst>
      </pc:sldChg>
      <pc:sldChg chg="del">
        <pc:chgData name="Zita Draper" userId="b063123c-f51f-481b-b99c-f574606c9ace" providerId="ADAL" clId="{B22DA92E-B703-4255-9539-974C27F46C9C}" dt="2024-10-11T10:36:44.418" v="1286" actId="2696"/>
        <pc:sldMkLst>
          <pc:docMk/>
          <pc:sldMk cId="2847088003" sldId="284"/>
        </pc:sldMkLst>
      </pc:sldChg>
      <pc:sldChg chg="modSp add del mod">
        <pc:chgData name="Zita Draper" userId="b063123c-f51f-481b-b99c-f574606c9ace" providerId="ADAL" clId="{B22DA92E-B703-4255-9539-974C27F46C9C}" dt="2024-10-14T12:26:09.961" v="5551" actId="20577"/>
        <pc:sldMkLst>
          <pc:docMk/>
          <pc:sldMk cId="616486298" sldId="285"/>
        </pc:sldMkLst>
        <pc:spChg chg="mod">
          <ac:chgData name="Zita Draper" userId="b063123c-f51f-481b-b99c-f574606c9ace" providerId="ADAL" clId="{B22DA92E-B703-4255-9539-974C27F46C9C}" dt="2024-10-14T12:26:09.961" v="5551" actId="20577"/>
          <ac:spMkLst>
            <pc:docMk/>
            <pc:sldMk cId="616486298" sldId="285"/>
            <ac:spMk id="3" creationId="{C940F6B0-96C7-2FF7-C059-D93048D05169}"/>
          </ac:spMkLst>
        </pc:spChg>
      </pc:sldChg>
      <pc:sldChg chg="add del">
        <pc:chgData name="Zita Draper" userId="b063123c-f51f-481b-b99c-f574606c9ace" providerId="ADAL" clId="{B22DA92E-B703-4255-9539-974C27F46C9C}" dt="2024-10-11T10:36:46.306" v="1289" actId="2696"/>
        <pc:sldMkLst>
          <pc:docMk/>
          <pc:sldMk cId="1712520250" sldId="286"/>
        </pc:sldMkLst>
      </pc:sldChg>
      <pc:sldChg chg="new del">
        <pc:chgData name="Zita Draper" userId="b063123c-f51f-481b-b99c-f574606c9ace" providerId="ADAL" clId="{B22DA92E-B703-4255-9539-974C27F46C9C}" dt="2024-10-10T10:00:42.841" v="704" actId="2696"/>
        <pc:sldMkLst>
          <pc:docMk/>
          <pc:sldMk cId="2588036082" sldId="288"/>
        </pc:sldMkLst>
      </pc:sldChg>
      <pc:sldChg chg="delSp modSp add mod delAnim">
        <pc:chgData name="Zita Draper" userId="b063123c-f51f-481b-b99c-f574606c9ace" providerId="ADAL" clId="{B22DA92E-B703-4255-9539-974C27F46C9C}" dt="2024-10-14T12:23:58.464" v="5481" actId="122"/>
        <pc:sldMkLst>
          <pc:docMk/>
          <pc:sldMk cId="3099854670" sldId="426"/>
        </pc:sldMkLst>
        <pc:spChg chg="mod">
          <ac:chgData name="Zita Draper" userId="b063123c-f51f-481b-b99c-f574606c9ace" providerId="ADAL" clId="{B22DA92E-B703-4255-9539-974C27F46C9C}" dt="2024-10-14T12:23:58.464" v="5481" actId="122"/>
          <ac:spMkLst>
            <pc:docMk/>
            <pc:sldMk cId="3099854670" sldId="426"/>
            <ac:spMk id="2" creationId="{597FE160-EA3F-70EB-8C76-CA49B90015F4}"/>
          </ac:spMkLst>
        </pc:spChg>
        <pc:spChg chg="mod">
          <ac:chgData name="Zita Draper" userId="b063123c-f51f-481b-b99c-f574606c9ace" providerId="ADAL" clId="{B22DA92E-B703-4255-9539-974C27F46C9C}" dt="2024-10-10T10:00:40.999" v="703" actId="27636"/>
          <ac:spMkLst>
            <pc:docMk/>
            <pc:sldMk cId="3099854670" sldId="426"/>
            <ac:spMk id="3" creationId="{C9E8C654-BB74-42AD-E111-B5E57BE63B54}"/>
          </ac:spMkLst>
        </pc:spChg>
        <pc:picChg chg="del">
          <ac:chgData name="Zita Draper" userId="b063123c-f51f-481b-b99c-f574606c9ace" providerId="ADAL" clId="{B22DA92E-B703-4255-9539-974C27F46C9C}" dt="2024-10-10T10:00:44.779" v="705" actId="21"/>
          <ac:picMkLst>
            <pc:docMk/>
            <pc:sldMk cId="3099854670" sldId="426"/>
            <ac:picMk id="4" creationId="{090281FE-B9CC-6D1F-F3D0-F1EAF333D220}"/>
          </ac:picMkLst>
        </pc:picChg>
      </pc:sldChg>
      <pc:sldChg chg="addSp delSp modSp new mod modClrScheme chgLayout">
        <pc:chgData name="Zita Draper" userId="b063123c-f51f-481b-b99c-f574606c9ace" providerId="ADAL" clId="{B22DA92E-B703-4255-9539-974C27F46C9C}" dt="2024-10-10T10:01:11.382" v="756" actId="478"/>
        <pc:sldMkLst>
          <pc:docMk/>
          <pc:sldMk cId="1916795333" sldId="427"/>
        </pc:sldMkLst>
        <pc:spChg chg="del mod ord">
          <ac:chgData name="Zita Draper" userId="b063123c-f51f-481b-b99c-f574606c9ace" providerId="ADAL" clId="{B22DA92E-B703-4255-9539-974C27F46C9C}" dt="2024-10-10T10:00:51.544" v="707" actId="700"/>
          <ac:spMkLst>
            <pc:docMk/>
            <pc:sldMk cId="1916795333" sldId="427"/>
            <ac:spMk id="2" creationId="{7281429F-6097-5EEF-BE5B-0D9938298B5A}"/>
          </ac:spMkLst>
        </pc:spChg>
        <pc:spChg chg="del mod ord">
          <ac:chgData name="Zita Draper" userId="b063123c-f51f-481b-b99c-f574606c9ace" providerId="ADAL" clId="{B22DA92E-B703-4255-9539-974C27F46C9C}" dt="2024-10-10T10:00:51.544" v="707" actId="700"/>
          <ac:spMkLst>
            <pc:docMk/>
            <pc:sldMk cId="1916795333" sldId="427"/>
            <ac:spMk id="3" creationId="{F377E117-46BA-182D-E1C0-36F95A2BEE66}"/>
          </ac:spMkLst>
        </pc:spChg>
        <pc:spChg chg="add mod ord">
          <ac:chgData name="Zita Draper" userId="b063123c-f51f-481b-b99c-f574606c9ace" providerId="ADAL" clId="{B22DA92E-B703-4255-9539-974C27F46C9C}" dt="2024-10-10T10:01:09.056" v="755" actId="122"/>
          <ac:spMkLst>
            <pc:docMk/>
            <pc:sldMk cId="1916795333" sldId="427"/>
            <ac:spMk id="4" creationId="{4606A363-9593-02B1-CBC2-D0454861A1E2}"/>
          </ac:spMkLst>
        </pc:spChg>
        <pc:spChg chg="add del mod ord">
          <ac:chgData name="Zita Draper" userId="b063123c-f51f-481b-b99c-f574606c9ace" providerId="ADAL" clId="{B22DA92E-B703-4255-9539-974C27F46C9C}" dt="2024-10-10T10:01:11.382" v="756" actId="478"/>
          <ac:spMkLst>
            <pc:docMk/>
            <pc:sldMk cId="1916795333" sldId="427"/>
            <ac:spMk id="5" creationId="{C8CCF5D8-8C59-55A7-7367-3B7B4A6711A3}"/>
          </ac:spMkLst>
        </pc:spChg>
      </pc:sldChg>
      <pc:sldChg chg="addSp delSp modSp new mod ord modClrScheme chgLayout">
        <pc:chgData name="Zita Draper" userId="b063123c-f51f-481b-b99c-f574606c9ace" providerId="ADAL" clId="{B22DA92E-B703-4255-9539-974C27F46C9C}" dt="2024-10-14T12:24:36.074" v="5486" actId="1076"/>
        <pc:sldMkLst>
          <pc:docMk/>
          <pc:sldMk cId="2917650377" sldId="428"/>
        </pc:sldMkLst>
        <pc:spChg chg="del mod ord">
          <ac:chgData name="Zita Draper" userId="b063123c-f51f-481b-b99c-f574606c9ace" providerId="ADAL" clId="{B22DA92E-B703-4255-9539-974C27F46C9C}" dt="2024-10-10T10:01:28.589" v="763" actId="700"/>
          <ac:spMkLst>
            <pc:docMk/>
            <pc:sldMk cId="2917650377" sldId="428"/>
            <ac:spMk id="2" creationId="{6B82062A-2DC8-EFD7-FDE8-4CC8AC834C4A}"/>
          </ac:spMkLst>
        </pc:spChg>
        <pc:spChg chg="del mod ord">
          <ac:chgData name="Zita Draper" userId="b063123c-f51f-481b-b99c-f574606c9ace" providerId="ADAL" clId="{B22DA92E-B703-4255-9539-974C27F46C9C}" dt="2024-10-10T10:01:28.589" v="763" actId="700"/>
          <ac:spMkLst>
            <pc:docMk/>
            <pc:sldMk cId="2917650377" sldId="428"/>
            <ac:spMk id="3" creationId="{C99CA411-3649-67E6-2589-57F9D8000E58}"/>
          </ac:spMkLst>
        </pc:spChg>
        <pc:spChg chg="add mod ord">
          <ac:chgData name="Zita Draper" userId="b063123c-f51f-481b-b99c-f574606c9ace" providerId="ADAL" clId="{B22DA92E-B703-4255-9539-974C27F46C9C}" dt="2024-10-10T10:01:44.781" v="787" actId="313"/>
          <ac:spMkLst>
            <pc:docMk/>
            <pc:sldMk cId="2917650377" sldId="428"/>
            <ac:spMk id="4" creationId="{9A8B7C0B-067A-E772-DC73-813005D84E38}"/>
          </ac:spMkLst>
        </pc:spChg>
        <pc:spChg chg="add del mod ord">
          <ac:chgData name="Zita Draper" userId="b063123c-f51f-481b-b99c-f574606c9ace" providerId="ADAL" clId="{B22DA92E-B703-4255-9539-974C27F46C9C}" dt="2024-10-10T10:01:41.011" v="786" actId="478"/>
          <ac:spMkLst>
            <pc:docMk/>
            <pc:sldMk cId="2917650377" sldId="428"/>
            <ac:spMk id="5" creationId="{B57928F6-8DD3-67A2-0E5D-72BE3968E170}"/>
          </ac:spMkLst>
        </pc:spChg>
        <pc:picChg chg="add mod">
          <ac:chgData name="Zita Draper" userId="b063123c-f51f-481b-b99c-f574606c9ace" providerId="ADAL" clId="{B22DA92E-B703-4255-9539-974C27F46C9C}" dt="2024-10-14T12:24:36.074" v="5486" actId="1076"/>
          <ac:picMkLst>
            <pc:docMk/>
            <pc:sldMk cId="2917650377" sldId="428"/>
            <ac:picMk id="3" creationId="{630675C5-7595-FFD0-B2C9-56B6F31A738E}"/>
          </ac:picMkLst>
        </pc:picChg>
      </pc:sldChg>
      <pc:sldChg chg="delSp modSp add mod delAnim">
        <pc:chgData name="Zita Draper" userId="b063123c-f51f-481b-b99c-f574606c9ace" providerId="ADAL" clId="{B22DA92E-B703-4255-9539-974C27F46C9C}" dt="2024-10-14T12:24:03.228" v="5482" actId="122"/>
        <pc:sldMkLst>
          <pc:docMk/>
          <pc:sldMk cId="3075568171" sldId="429"/>
        </pc:sldMkLst>
        <pc:spChg chg="mod">
          <ac:chgData name="Zita Draper" userId="b063123c-f51f-481b-b99c-f574606c9ace" providerId="ADAL" clId="{B22DA92E-B703-4255-9539-974C27F46C9C}" dt="2024-10-14T12:24:03.228" v="5482" actId="122"/>
          <ac:spMkLst>
            <pc:docMk/>
            <pc:sldMk cId="3075568171" sldId="429"/>
            <ac:spMk id="2" creationId="{D36DAB39-A91E-6BFB-7D71-4AC45DF50398}"/>
          </ac:spMkLst>
        </pc:spChg>
        <pc:spChg chg="mod">
          <ac:chgData name="Zita Draper" userId="b063123c-f51f-481b-b99c-f574606c9ace" providerId="ADAL" clId="{B22DA92E-B703-4255-9539-974C27F46C9C}" dt="2024-10-10T10:01:22.416" v="759" actId="27636"/>
          <ac:spMkLst>
            <pc:docMk/>
            <pc:sldMk cId="3075568171" sldId="429"/>
            <ac:spMk id="3" creationId="{8C714CF4-7322-18B9-E5BD-CA916238FD99}"/>
          </ac:spMkLst>
        </pc:spChg>
        <pc:picChg chg="del">
          <ac:chgData name="Zita Draper" userId="b063123c-f51f-481b-b99c-f574606c9ace" providerId="ADAL" clId="{B22DA92E-B703-4255-9539-974C27F46C9C}" dt="2024-10-10T10:01:23.764" v="760" actId="478"/>
          <ac:picMkLst>
            <pc:docMk/>
            <pc:sldMk cId="3075568171" sldId="429"/>
            <ac:picMk id="4" creationId="{4261A34E-3FD0-F467-BAC8-9E8E3EC295F0}"/>
          </ac:picMkLst>
        </pc:picChg>
      </pc:sldChg>
      <pc:sldChg chg="modSp new del mod">
        <pc:chgData name="Zita Draper" userId="b063123c-f51f-481b-b99c-f574606c9ace" providerId="ADAL" clId="{B22DA92E-B703-4255-9539-974C27F46C9C}" dt="2024-10-11T13:40:08.345" v="5126" actId="2696"/>
        <pc:sldMkLst>
          <pc:docMk/>
          <pc:sldMk cId="3621888571" sldId="430"/>
        </pc:sldMkLst>
        <pc:spChg chg="mod">
          <ac:chgData name="Zita Draper" userId="b063123c-f51f-481b-b99c-f574606c9ace" providerId="ADAL" clId="{B22DA92E-B703-4255-9539-974C27F46C9C}" dt="2024-10-11T10:39:17.757" v="1740" actId="122"/>
          <ac:spMkLst>
            <pc:docMk/>
            <pc:sldMk cId="3621888571" sldId="430"/>
            <ac:spMk id="2" creationId="{63DF6DD1-4DC5-5EF7-B97D-CD797093F71D}"/>
          </ac:spMkLst>
        </pc:spChg>
      </pc:sldChg>
      <pc:sldChg chg="modSp new del mod">
        <pc:chgData name="Zita Draper" userId="b063123c-f51f-481b-b99c-f574606c9ace" providerId="ADAL" clId="{B22DA92E-B703-4255-9539-974C27F46C9C}" dt="2024-10-11T13:40:08.679" v="5127" actId="2696"/>
        <pc:sldMkLst>
          <pc:docMk/>
          <pc:sldMk cId="242344498" sldId="431"/>
        </pc:sldMkLst>
        <pc:spChg chg="mod">
          <ac:chgData name="Zita Draper" userId="b063123c-f51f-481b-b99c-f574606c9ace" providerId="ADAL" clId="{B22DA92E-B703-4255-9539-974C27F46C9C}" dt="2024-10-11T10:39:27.093" v="1756" actId="122"/>
          <ac:spMkLst>
            <pc:docMk/>
            <pc:sldMk cId="242344498" sldId="431"/>
            <ac:spMk id="2" creationId="{66BFBEF7-A6E1-D083-4C6E-AFDFBBB2AB74}"/>
          </ac:spMkLst>
        </pc:spChg>
      </pc:sldChg>
      <pc:sldChg chg="addSp delSp modSp new mod modClrScheme chgLayout">
        <pc:chgData name="Zita Draper" userId="b063123c-f51f-481b-b99c-f574606c9ace" providerId="ADAL" clId="{B22DA92E-B703-4255-9539-974C27F46C9C}" dt="2024-10-11T10:52:30.232" v="2009" actId="478"/>
        <pc:sldMkLst>
          <pc:docMk/>
          <pc:sldMk cId="3139502436" sldId="432"/>
        </pc:sldMkLst>
        <pc:spChg chg="mod ord">
          <ac:chgData name="Zita Draper" userId="b063123c-f51f-481b-b99c-f574606c9ace" providerId="ADAL" clId="{B22DA92E-B703-4255-9539-974C27F46C9C}" dt="2024-10-11T10:52:28.048" v="2008" actId="700"/>
          <ac:spMkLst>
            <pc:docMk/>
            <pc:sldMk cId="3139502436" sldId="432"/>
            <ac:spMk id="2" creationId="{AFD3331E-0A88-1E33-E4E2-40DA9DA10EA7}"/>
          </ac:spMkLst>
        </pc:spChg>
        <pc:spChg chg="del">
          <ac:chgData name="Zita Draper" userId="b063123c-f51f-481b-b99c-f574606c9ace" providerId="ADAL" clId="{B22DA92E-B703-4255-9539-974C27F46C9C}" dt="2024-10-11T10:52:24.511" v="2007" actId="478"/>
          <ac:spMkLst>
            <pc:docMk/>
            <pc:sldMk cId="3139502436" sldId="432"/>
            <ac:spMk id="3" creationId="{E44F8F6C-4927-81C3-6B56-5188DDC48ECB}"/>
          </ac:spMkLst>
        </pc:spChg>
        <pc:spChg chg="add del mod ord">
          <ac:chgData name="Zita Draper" userId="b063123c-f51f-481b-b99c-f574606c9ace" providerId="ADAL" clId="{B22DA92E-B703-4255-9539-974C27F46C9C}" dt="2024-10-11T10:52:30.232" v="2009" actId="478"/>
          <ac:spMkLst>
            <pc:docMk/>
            <pc:sldMk cId="3139502436" sldId="432"/>
            <ac:spMk id="4" creationId="{64B34259-A9E8-4149-B86A-A7D80BAF0889}"/>
          </ac:spMkLst>
        </pc:spChg>
      </pc:sldChg>
      <pc:sldChg chg="modSp new mod">
        <pc:chgData name="Zita Draper" userId="b063123c-f51f-481b-b99c-f574606c9ace" providerId="ADAL" clId="{B22DA92E-B703-4255-9539-974C27F46C9C}" dt="2024-10-11T10:57:29.855" v="2310" actId="20577"/>
        <pc:sldMkLst>
          <pc:docMk/>
          <pc:sldMk cId="977332970" sldId="433"/>
        </pc:sldMkLst>
        <pc:spChg chg="mod">
          <ac:chgData name="Zita Draper" userId="b063123c-f51f-481b-b99c-f574606c9ace" providerId="ADAL" clId="{B22DA92E-B703-4255-9539-974C27F46C9C}" dt="2024-10-11T10:54:51.233" v="2101" actId="122"/>
          <ac:spMkLst>
            <pc:docMk/>
            <pc:sldMk cId="977332970" sldId="433"/>
            <ac:spMk id="2" creationId="{540FDA97-354F-458E-CC7A-44DB035B4816}"/>
          </ac:spMkLst>
        </pc:spChg>
        <pc:spChg chg="mod">
          <ac:chgData name="Zita Draper" userId="b063123c-f51f-481b-b99c-f574606c9ace" providerId="ADAL" clId="{B22DA92E-B703-4255-9539-974C27F46C9C}" dt="2024-10-11T10:57:29.855" v="2310" actId="20577"/>
          <ac:spMkLst>
            <pc:docMk/>
            <pc:sldMk cId="977332970" sldId="433"/>
            <ac:spMk id="3" creationId="{5B7F6A9B-D8A1-A9E3-FDF8-673DCC58DF48}"/>
          </ac:spMkLst>
        </pc:spChg>
      </pc:sldChg>
      <pc:sldChg chg="new del">
        <pc:chgData name="Zita Draper" userId="b063123c-f51f-481b-b99c-f574606c9ace" providerId="ADAL" clId="{B22DA92E-B703-4255-9539-974C27F46C9C}" dt="2024-10-11T10:52:34.318" v="2010" actId="2696"/>
        <pc:sldMkLst>
          <pc:docMk/>
          <pc:sldMk cId="3991926307" sldId="433"/>
        </pc:sldMkLst>
      </pc:sldChg>
      <pc:sldChg chg="modSp new mod">
        <pc:chgData name="Zita Draper" userId="b063123c-f51f-481b-b99c-f574606c9ace" providerId="ADAL" clId="{B22DA92E-B703-4255-9539-974C27F46C9C}" dt="2024-10-11T11:01:03.836" v="2380" actId="122"/>
        <pc:sldMkLst>
          <pc:docMk/>
          <pc:sldMk cId="1085327012" sldId="434"/>
        </pc:sldMkLst>
        <pc:spChg chg="mod">
          <ac:chgData name="Zita Draper" userId="b063123c-f51f-481b-b99c-f574606c9ace" providerId="ADAL" clId="{B22DA92E-B703-4255-9539-974C27F46C9C}" dt="2024-10-11T11:01:03.836" v="2380" actId="122"/>
          <ac:spMkLst>
            <pc:docMk/>
            <pc:sldMk cId="1085327012" sldId="434"/>
            <ac:spMk id="2" creationId="{BEF7BF49-8DD5-DC04-0376-511E4A1127B0}"/>
          </ac:spMkLst>
        </pc:spChg>
        <pc:spChg chg="mod">
          <ac:chgData name="Zita Draper" userId="b063123c-f51f-481b-b99c-f574606c9ace" providerId="ADAL" clId="{B22DA92E-B703-4255-9539-974C27F46C9C}" dt="2024-10-11T11:00:46.360" v="2320"/>
          <ac:spMkLst>
            <pc:docMk/>
            <pc:sldMk cId="1085327012" sldId="434"/>
            <ac:spMk id="3" creationId="{2D2390F8-B740-3B05-84D3-CEDCCBFCE5F3}"/>
          </ac:spMkLst>
        </pc:spChg>
      </pc:sldChg>
      <pc:sldChg chg="modSp new del mod">
        <pc:chgData name="Zita Draper" userId="b063123c-f51f-481b-b99c-f574606c9ace" providerId="ADAL" clId="{B22DA92E-B703-4255-9539-974C27F46C9C}" dt="2024-10-11T10:52:34.685" v="2011" actId="2696"/>
        <pc:sldMkLst>
          <pc:docMk/>
          <pc:sldMk cId="3997755805" sldId="434"/>
        </pc:sldMkLst>
        <pc:spChg chg="mod">
          <ac:chgData name="Zita Draper" userId="b063123c-f51f-481b-b99c-f574606c9ace" providerId="ADAL" clId="{B22DA92E-B703-4255-9539-974C27F46C9C}" dt="2024-10-11T10:40:25.388" v="1775" actId="122"/>
          <ac:spMkLst>
            <pc:docMk/>
            <pc:sldMk cId="3997755805" sldId="434"/>
            <ac:spMk id="2" creationId="{AC4EC2E9-53B4-BF3F-7434-8E76D46D336E}"/>
          </ac:spMkLst>
        </pc:spChg>
      </pc:sldChg>
      <pc:sldChg chg="modSp new mod">
        <pc:chgData name="Zita Draper" userId="b063123c-f51f-481b-b99c-f574606c9ace" providerId="ADAL" clId="{B22DA92E-B703-4255-9539-974C27F46C9C}" dt="2024-10-11T11:01:42.217" v="2398"/>
        <pc:sldMkLst>
          <pc:docMk/>
          <pc:sldMk cId="3686674913" sldId="435"/>
        </pc:sldMkLst>
        <pc:spChg chg="mod">
          <ac:chgData name="Zita Draper" userId="b063123c-f51f-481b-b99c-f574606c9ace" providerId="ADAL" clId="{B22DA92E-B703-4255-9539-974C27F46C9C}" dt="2024-10-11T11:01:41.277" v="2397" actId="122"/>
          <ac:spMkLst>
            <pc:docMk/>
            <pc:sldMk cId="3686674913" sldId="435"/>
            <ac:spMk id="2" creationId="{6FBF5AE4-6BFA-E39C-5079-2AC54FC1A282}"/>
          </ac:spMkLst>
        </pc:spChg>
        <pc:spChg chg="mod">
          <ac:chgData name="Zita Draper" userId="b063123c-f51f-481b-b99c-f574606c9ace" providerId="ADAL" clId="{B22DA92E-B703-4255-9539-974C27F46C9C}" dt="2024-10-11T11:01:42.217" v="2398"/>
          <ac:spMkLst>
            <pc:docMk/>
            <pc:sldMk cId="3686674913" sldId="435"/>
            <ac:spMk id="3" creationId="{387F83BF-7C6D-9137-4723-64620967C4DE}"/>
          </ac:spMkLst>
        </pc:spChg>
      </pc:sldChg>
      <pc:sldChg chg="modSp new mod">
        <pc:chgData name="Zita Draper" userId="b063123c-f51f-481b-b99c-f574606c9ace" providerId="ADAL" clId="{B22DA92E-B703-4255-9539-974C27F46C9C}" dt="2024-10-11T10:59:41.034" v="2315" actId="27636"/>
        <pc:sldMkLst>
          <pc:docMk/>
          <pc:sldMk cId="1370372906" sldId="436"/>
        </pc:sldMkLst>
        <pc:spChg chg="mod">
          <ac:chgData name="Zita Draper" userId="b063123c-f51f-481b-b99c-f574606c9ace" providerId="ADAL" clId="{B22DA92E-B703-4255-9539-974C27F46C9C}" dt="2024-10-11T10:54:44.364" v="2094" actId="122"/>
          <ac:spMkLst>
            <pc:docMk/>
            <pc:sldMk cId="1370372906" sldId="436"/>
            <ac:spMk id="2" creationId="{732FAD13-F446-1020-8299-7885E8689D68}"/>
          </ac:spMkLst>
        </pc:spChg>
        <pc:spChg chg="mod">
          <ac:chgData name="Zita Draper" userId="b063123c-f51f-481b-b99c-f574606c9ace" providerId="ADAL" clId="{B22DA92E-B703-4255-9539-974C27F46C9C}" dt="2024-10-11T10:59:41.034" v="2315" actId="27636"/>
          <ac:spMkLst>
            <pc:docMk/>
            <pc:sldMk cId="1370372906" sldId="436"/>
            <ac:spMk id="3" creationId="{5A46F4E8-7FC4-F21C-5C17-338D3F9553FF}"/>
          </ac:spMkLst>
        </pc:spChg>
      </pc:sldChg>
      <pc:sldChg chg="modSp new mod">
        <pc:chgData name="Zita Draper" userId="b063123c-f51f-481b-b99c-f574606c9ace" providerId="ADAL" clId="{B22DA92E-B703-4255-9539-974C27F46C9C}" dt="2024-10-11T11:00:04.052" v="2319" actId="27636"/>
        <pc:sldMkLst>
          <pc:docMk/>
          <pc:sldMk cId="1657716189" sldId="437"/>
        </pc:sldMkLst>
        <pc:spChg chg="mod">
          <ac:chgData name="Zita Draper" userId="b063123c-f51f-481b-b99c-f574606c9ace" providerId="ADAL" clId="{B22DA92E-B703-4255-9539-974C27F46C9C}" dt="2024-10-11T10:54:37.389" v="2088" actId="122"/>
          <ac:spMkLst>
            <pc:docMk/>
            <pc:sldMk cId="1657716189" sldId="437"/>
            <ac:spMk id="2" creationId="{8C335C67-C3A5-AE9D-951E-44AC6677796A}"/>
          </ac:spMkLst>
        </pc:spChg>
        <pc:spChg chg="mod">
          <ac:chgData name="Zita Draper" userId="b063123c-f51f-481b-b99c-f574606c9ace" providerId="ADAL" clId="{B22DA92E-B703-4255-9539-974C27F46C9C}" dt="2024-10-11T11:00:04.052" v="2319" actId="27636"/>
          <ac:spMkLst>
            <pc:docMk/>
            <pc:sldMk cId="1657716189" sldId="437"/>
            <ac:spMk id="3" creationId="{2591778F-BEE1-63B6-0208-89C3AC2C117E}"/>
          </ac:spMkLst>
        </pc:spChg>
      </pc:sldChg>
      <pc:sldChg chg="addSp delSp modSp new mod modClrScheme chgLayout">
        <pc:chgData name="Zita Draper" userId="b063123c-f51f-481b-b99c-f574606c9ace" providerId="ADAL" clId="{B22DA92E-B703-4255-9539-974C27F46C9C}" dt="2024-10-11T11:02:56.426" v="2494" actId="20577"/>
        <pc:sldMkLst>
          <pc:docMk/>
          <pc:sldMk cId="400646997" sldId="438"/>
        </pc:sldMkLst>
        <pc:spChg chg="del mod ord">
          <ac:chgData name="Zita Draper" userId="b063123c-f51f-481b-b99c-f574606c9ace" providerId="ADAL" clId="{B22DA92E-B703-4255-9539-974C27F46C9C}" dt="2024-10-11T11:02:44.517" v="2439" actId="700"/>
          <ac:spMkLst>
            <pc:docMk/>
            <pc:sldMk cId="400646997" sldId="438"/>
            <ac:spMk id="2" creationId="{239E57F2-5A66-1C1E-D4DF-51A83DAB1E7B}"/>
          </ac:spMkLst>
        </pc:spChg>
        <pc:spChg chg="del mod ord">
          <ac:chgData name="Zita Draper" userId="b063123c-f51f-481b-b99c-f574606c9ace" providerId="ADAL" clId="{B22DA92E-B703-4255-9539-974C27F46C9C}" dt="2024-10-11T11:02:44.517" v="2439" actId="700"/>
          <ac:spMkLst>
            <pc:docMk/>
            <pc:sldMk cId="400646997" sldId="438"/>
            <ac:spMk id="3" creationId="{DF47594A-3834-9C61-6124-42BEA2426B46}"/>
          </ac:spMkLst>
        </pc:spChg>
        <pc:spChg chg="add mod ord">
          <ac:chgData name="Zita Draper" userId="b063123c-f51f-481b-b99c-f574606c9ace" providerId="ADAL" clId="{B22DA92E-B703-4255-9539-974C27F46C9C}" dt="2024-10-11T11:02:47.737" v="2452" actId="20577"/>
          <ac:spMkLst>
            <pc:docMk/>
            <pc:sldMk cId="400646997" sldId="438"/>
            <ac:spMk id="4" creationId="{EE8BAD09-0247-01CE-61DC-8D160E519BB3}"/>
          </ac:spMkLst>
        </pc:spChg>
        <pc:spChg chg="add mod ord">
          <ac:chgData name="Zita Draper" userId="b063123c-f51f-481b-b99c-f574606c9ace" providerId="ADAL" clId="{B22DA92E-B703-4255-9539-974C27F46C9C}" dt="2024-10-11T11:02:56.426" v="2494" actId="20577"/>
          <ac:spMkLst>
            <pc:docMk/>
            <pc:sldMk cId="400646997" sldId="438"/>
            <ac:spMk id="5" creationId="{1B6C3703-CC19-2211-6E18-CE9E63C95CA4}"/>
          </ac:spMkLst>
        </pc:spChg>
      </pc:sldChg>
      <pc:sldChg chg="modSp new mod">
        <pc:chgData name="Zita Draper" userId="b063123c-f51f-481b-b99c-f574606c9ace" providerId="ADAL" clId="{B22DA92E-B703-4255-9539-974C27F46C9C}" dt="2024-10-11T13:06:12.143" v="2786" actId="20577"/>
        <pc:sldMkLst>
          <pc:docMk/>
          <pc:sldMk cId="2229402612" sldId="439"/>
        </pc:sldMkLst>
        <pc:spChg chg="mod">
          <ac:chgData name="Zita Draper" userId="b063123c-f51f-481b-b99c-f574606c9ace" providerId="ADAL" clId="{B22DA92E-B703-4255-9539-974C27F46C9C}" dt="2024-10-11T11:03:09.242" v="2526" actId="122"/>
          <ac:spMkLst>
            <pc:docMk/>
            <pc:sldMk cId="2229402612" sldId="439"/>
            <ac:spMk id="2" creationId="{686F205A-2873-48AD-AEA8-B6B82AAAD241}"/>
          </ac:spMkLst>
        </pc:spChg>
        <pc:spChg chg="mod">
          <ac:chgData name="Zita Draper" userId="b063123c-f51f-481b-b99c-f574606c9ace" providerId="ADAL" clId="{B22DA92E-B703-4255-9539-974C27F46C9C}" dt="2024-10-11T13:06:12.143" v="2786" actId="20577"/>
          <ac:spMkLst>
            <pc:docMk/>
            <pc:sldMk cId="2229402612" sldId="439"/>
            <ac:spMk id="3" creationId="{FD7EA80D-9D22-2B6E-3902-EE3BCE4888CA}"/>
          </ac:spMkLst>
        </pc:spChg>
      </pc:sldChg>
      <pc:sldChg chg="modSp new mod">
        <pc:chgData name="Zita Draper" userId="b063123c-f51f-481b-b99c-f574606c9ace" providerId="ADAL" clId="{B22DA92E-B703-4255-9539-974C27F46C9C}" dt="2024-10-11T13:07:22.524" v="2953" actId="20577"/>
        <pc:sldMkLst>
          <pc:docMk/>
          <pc:sldMk cId="4052425923" sldId="440"/>
        </pc:sldMkLst>
        <pc:spChg chg="mod">
          <ac:chgData name="Zita Draper" userId="b063123c-f51f-481b-b99c-f574606c9ace" providerId="ADAL" clId="{B22DA92E-B703-4255-9539-974C27F46C9C}" dt="2024-10-11T13:06:30.505" v="2817" actId="122"/>
          <ac:spMkLst>
            <pc:docMk/>
            <pc:sldMk cId="4052425923" sldId="440"/>
            <ac:spMk id="2" creationId="{01ACBF55-FECF-AB6A-D7F0-B1A5C6059F2B}"/>
          </ac:spMkLst>
        </pc:spChg>
        <pc:spChg chg="mod">
          <ac:chgData name="Zita Draper" userId="b063123c-f51f-481b-b99c-f574606c9ace" providerId="ADAL" clId="{B22DA92E-B703-4255-9539-974C27F46C9C}" dt="2024-10-11T13:07:22.524" v="2953" actId="20577"/>
          <ac:spMkLst>
            <pc:docMk/>
            <pc:sldMk cId="4052425923" sldId="440"/>
            <ac:spMk id="3" creationId="{6F897D0F-0B6A-CCAB-0FC8-14E48728ABF3}"/>
          </ac:spMkLst>
        </pc:spChg>
      </pc:sldChg>
      <pc:sldChg chg="modSp new mod">
        <pc:chgData name="Zita Draper" userId="b063123c-f51f-481b-b99c-f574606c9ace" providerId="ADAL" clId="{B22DA92E-B703-4255-9539-974C27F46C9C}" dt="2024-10-11T13:08:36.262" v="3155" actId="20577"/>
        <pc:sldMkLst>
          <pc:docMk/>
          <pc:sldMk cId="792542866" sldId="441"/>
        </pc:sldMkLst>
        <pc:spChg chg="mod">
          <ac:chgData name="Zita Draper" userId="b063123c-f51f-481b-b99c-f574606c9ace" providerId="ADAL" clId="{B22DA92E-B703-4255-9539-974C27F46C9C}" dt="2024-10-11T13:07:40.282" v="2974" actId="122"/>
          <ac:spMkLst>
            <pc:docMk/>
            <pc:sldMk cId="792542866" sldId="441"/>
            <ac:spMk id="2" creationId="{0D133FAF-DD50-076B-06BE-D0E9977C2CF7}"/>
          </ac:spMkLst>
        </pc:spChg>
        <pc:spChg chg="mod">
          <ac:chgData name="Zita Draper" userId="b063123c-f51f-481b-b99c-f574606c9ace" providerId="ADAL" clId="{B22DA92E-B703-4255-9539-974C27F46C9C}" dt="2024-10-11T13:08:36.262" v="3155" actId="20577"/>
          <ac:spMkLst>
            <pc:docMk/>
            <pc:sldMk cId="792542866" sldId="441"/>
            <ac:spMk id="3" creationId="{9CFC51B7-10B0-1EA2-DB72-79E98D6ED141}"/>
          </ac:spMkLst>
        </pc:spChg>
      </pc:sldChg>
      <pc:sldChg chg="modSp new mod">
        <pc:chgData name="Zita Draper" userId="b063123c-f51f-481b-b99c-f574606c9ace" providerId="ADAL" clId="{B22DA92E-B703-4255-9539-974C27F46C9C}" dt="2024-10-11T13:12:13.135" v="3350" actId="20577"/>
        <pc:sldMkLst>
          <pc:docMk/>
          <pc:sldMk cId="1935342746" sldId="442"/>
        </pc:sldMkLst>
        <pc:spChg chg="mod">
          <ac:chgData name="Zita Draper" userId="b063123c-f51f-481b-b99c-f574606c9ace" providerId="ADAL" clId="{B22DA92E-B703-4255-9539-974C27F46C9C}" dt="2024-10-11T13:09:07.120" v="3177" actId="122"/>
          <ac:spMkLst>
            <pc:docMk/>
            <pc:sldMk cId="1935342746" sldId="442"/>
            <ac:spMk id="2" creationId="{49C68B7B-7898-8F12-64F8-D946A926AA2A}"/>
          </ac:spMkLst>
        </pc:spChg>
        <pc:spChg chg="mod">
          <ac:chgData name="Zita Draper" userId="b063123c-f51f-481b-b99c-f574606c9ace" providerId="ADAL" clId="{B22DA92E-B703-4255-9539-974C27F46C9C}" dt="2024-10-11T13:12:13.135" v="3350" actId="20577"/>
          <ac:spMkLst>
            <pc:docMk/>
            <pc:sldMk cId="1935342746" sldId="442"/>
            <ac:spMk id="3" creationId="{01352F60-F4A0-D197-3BDF-7158A098E5C4}"/>
          </ac:spMkLst>
        </pc:spChg>
      </pc:sldChg>
      <pc:sldChg chg="modSp new mod">
        <pc:chgData name="Zita Draper" userId="b063123c-f51f-481b-b99c-f574606c9ace" providerId="ADAL" clId="{B22DA92E-B703-4255-9539-974C27F46C9C}" dt="2024-10-11T13:16:58.419" v="3804" actId="33524"/>
        <pc:sldMkLst>
          <pc:docMk/>
          <pc:sldMk cId="2487556974" sldId="443"/>
        </pc:sldMkLst>
        <pc:spChg chg="mod">
          <ac:chgData name="Zita Draper" userId="b063123c-f51f-481b-b99c-f574606c9ace" providerId="ADAL" clId="{B22DA92E-B703-4255-9539-974C27F46C9C}" dt="2024-10-11T13:12:54.991" v="3367" actId="122"/>
          <ac:spMkLst>
            <pc:docMk/>
            <pc:sldMk cId="2487556974" sldId="443"/>
            <ac:spMk id="2" creationId="{A299FD6C-BBD9-724B-1657-9FE266E1E149}"/>
          </ac:spMkLst>
        </pc:spChg>
        <pc:spChg chg="mod">
          <ac:chgData name="Zita Draper" userId="b063123c-f51f-481b-b99c-f574606c9ace" providerId="ADAL" clId="{B22DA92E-B703-4255-9539-974C27F46C9C}" dt="2024-10-11T13:16:58.419" v="3804" actId="33524"/>
          <ac:spMkLst>
            <pc:docMk/>
            <pc:sldMk cId="2487556974" sldId="443"/>
            <ac:spMk id="3" creationId="{EBF7CD50-FDD5-4633-B269-641A2A5210CE}"/>
          </ac:spMkLst>
        </pc:spChg>
      </pc:sldChg>
      <pc:sldChg chg="modSp new mod">
        <pc:chgData name="Zita Draper" userId="b063123c-f51f-481b-b99c-f574606c9ace" providerId="ADAL" clId="{B22DA92E-B703-4255-9539-974C27F46C9C}" dt="2024-10-11T13:19:03.760" v="4085" actId="122"/>
        <pc:sldMkLst>
          <pc:docMk/>
          <pc:sldMk cId="1418896323" sldId="444"/>
        </pc:sldMkLst>
        <pc:spChg chg="mod">
          <ac:chgData name="Zita Draper" userId="b063123c-f51f-481b-b99c-f574606c9ace" providerId="ADAL" clId="{B22DA92E-B703-4255-9539-974C27F46C9C}" dt="2024-10-11T13:19:03.760" v="4085" actId="122"/>
          <ac:spMkLst>
            <pc:docMk/>
            <pc:sldMk cId="1418896323" sldId="444"/>
            <ac:spMk id="2" creationId="{38D59EE1-045A-3535-AB69-8A6BB1EE5D24}"/>
          </ac:spMkLst>
        </pc:spChg>
        <pc:spChg chg="mod">
          <ac:chgData name="Zita Draper" userId="b063123c-f51f-481b-b99c-f574606c9ace" providerId="ADAL" clId="{B22DA92E-B703-4255-9539-974C27F46C9C}" dt="2024-10-11T13:18:48.098" v="4076" actId="20577"/>
          <ac:spMkLst>
            <pc:docMk/>
            <pc:sldMk cId="1418896323" sldId="444"/>
            <ac:spMk id="3" creationId="{1E3D1E11-6B52-B1C2-1A26-05B981B65933}"/>
          </ac:spMkLst>
        </pc:spChg>
      </pc:sldChg>
      <pc:sldChg chg="modSp new mod">
        <pc:chgData name="Zita Draper" userId="b063123c-f51f-481b-b99c-f574606c9ace" providerId="ADAL" clId="{B22DA92E-B703-4255-9539-974C27F46C9C}" dt="2024-10-11T13:32:57.861" v="4630" actId="20577"/>
        <pc:sldMkLst>
          <pc:docMk/>
          <pc:sldMk cId="1633768137" sldId="445"/>
        </pc:sldMkLst>
        <pc:spChg chg="mod">
          <ac:chgData name="Zita Draper" userId="b063123c-f51f-481b-b99c-f574606c9ace" providerId="ADAL" clId="{B22DA92E-B703-4255-9539-974C27F46C9C}" dt="2024-10-11T13:19:46.686" v="4141" actId="122"/>
          <ac:spMkLst>
            <pc:docMk/>
            <pc:sldMk cId="1633768137" sldId="445"/>
            <ac:spMk id="2" creationId="{A427589C-0496-6BA9-635D-544BA2676BF9}"/>
          </ac:spMkLst>
        </pc:spChg>
        <pc:spChg chg="mod">
          <ac:chgData name="Zita Draper" userId="b063123c-f51f-481b-b99c-f574606c9ace" providerId="ADAL" clId="{B22DA92E-B703-4255-9539-974C27F46C9C}" dt="2024-10-11T13:32:57.861" v="4630" actId="20577"/>
          <ac:spMkLst>
            <pc:docMk/>
            <pc:sldMk cId="1633768137" sldId="445"/>
            <ac:spMk id="3" creationId="{927C269E-AA90-D4E0-F0E2-77284E316A2E}"/>
          </ac:spMkLst>
        </pc:spChg>
      </pc:sldChg>
      <pc:sldChg chg="modSp new mod modNotesTx">
        <pc:chgData name="Zita Draper" userId="b063123c-f51f-481b-b99c-f574606c9ace" providerId="ADAL" clId="{B22DA92E-B703-4255-9539-974C27F46C9C}" dt="2024-10-11T13:35:34.720" v="5007"/>
        <pc:sldMkLst>
          <pc:docMk/>
          <pc:sldMk cId="2075500844" sldId="446"/>
        </pc:sldMkLst>
        <pc:spChg chg="mod">
          <ac:chgData name="Zita Draper" userId="b063123c-f51f-481b-b99c-f574606c9ace" providerId="ADAL" clId="{B22DA92E-B703-4255-9539-974C27F46C9C}" dt="2024-10-11T13:33:31.034" v="4670" actId="403"/>
          <ac:spMkLst>
            <pc:docMk/>
            <pc:sldMk cId="2075500844" sldId="446"/>
            <ac:spMk id="2" creationId="{31CDF5A4-B0ED-582F-BD76-24B617803555}"/>
          </ac:spMkLst>
        </pc:spChg>
        <pc:spChg chg="mod">
          <ac:chgData name="Zita Draper" userId="b063123c-f51f-481b-b99c-f574606c9ace" providerId="ADAL" clId="{B22DA92E-B703-4255-9539-974C27F46C9C}" dt="2024-10-11T13:34:41.093" v="4859" actId="20577"/>
          <ac:spMkLst>
            <pc:docMk/>
            <pc:sldMk cId="2075500844" sldId="446"/>
            <ac:spMk id="3" creationId="{EA547B43-F180-7A27-EA60-D411AEEAE114}"/>
          </ac:spMkLst>
        </pc:spChg>
      </pc:sldChg>
      <pc:sldChg chg="modSp new mod">
        <pc:chgData name="Zita Draper" userId="b063123c-f51f-481b-b99c-f574606c9ace" providerId="ADAL" clId="{B22DA92E-B703-4255-9539-974C27F46C9C}" dt="2024-10-14T12:22:21.643" v="5468" actId="20577"/>
        <pc:sldMkLst>
          <pc:docMk/>
          <pc:sldMk cId="1573229062" sldId="447"/>
        </pc:sldMkLst>
        <pc:spChg chg="mod">
          <ac:chgData name="Zita Draper" userId="b063123c-f51f-481b-b99c-f574606c9ace" providerId="ADAL" clId="{B22DA92E-B703-4255-9539-974C27F46C9C}" dt="2024-10-14T12:21:00.933" v="5147" actId="122"/>
          <ac:spMkLst>
            <pc:docMk/>
            <pc:sldMk cId="1573229062" sldId="447"/>
            <ac:spMk id="2" creationId="{13A67268-F6C3-799C-7280-C423DA689ED8}"/>
          </ac:spMkLst>
        </pc:spChg>
        <pc:spChg chg="mod">
          <ac:chgData name="Zita Draper" userId="b063123c-f51f-481b-b99c-f574606c9ace" providerId="ADAL" clId="{B22DA92E-B703-4255-9539-974C27F46C9C}" dt="2024-10-14T12:22:21.643" v="5468" actId="20577"/>
          <ac:spMkLst>
            <pc:docMk/>
            <pc:sldMk cId="1573229062" sldId="447"/>
            <ac:spMk id="3" creationId="{441FC310-57D4-4BF7-E6E0-F49A82562A9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305DB4-68CC-43D5-A685-A9AB2FC9B19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54C68F-419F-49C2-A208-701F6727A83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 </a:t>
          </a:r>
          <a:endParaRPr lang="en-GB" dirty="0"/>
        </a:p>
      </dgm:t>
    </dgm:pt>
    <dgm:pt modelId="{3B18A929-FE80-4292-9D80-57821EE07D82}" type="parTrans" cxnId="{593621DE-5A9D-4CFA-9488-7213D7DCAB97}">
      <dgm:prSet/>
      <dgm:spPr/>
      <dgm:t>
        <a:bodyPr/>
        <a:lstStyle/>
        <a:p>
          <a:endParaRPr lang="en-GB"/>
        </a:p>
      </dgm:t>
    </dgm:pt>
    <dgm:pt modelId="{79078372-3471-487A-A724-26BA95E75B0B}" type="sibTrans" cxnId="{593621DE-5A9D-4CFA-9488-7213D7DCAB97}">
      <dgm:prSet/>
      <dgm:spPr/>
      <dgm:t>
        <a:bodyPr/>
        <a:lstStyle/>
        <a:p>
          <a:endParaRPr lang="en-GB"/>
        </a:p>
      </dgm:t>
    </dgm:pt>
    <dgm:pt modelId="{67404FDF-1547-46EF-99E2-63AB4734A2F4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Summary offences </a:t>
          </a:r>
          <a:endParaRPr lang="en-GB" dirty="0"/>
        </a:p>
      </dgm:t>
    </dgm:pt>
    <dgm:pt modelId="{326940FD-4630-40D7-BF77-3181AF22D4E5}" type="parTrans" cxnId="{8E4750DC-8B8C-4B09-82A3-FA5FCBDB2A9F}">
      <dgm:prSet/>
      <dgm:spPr/>
      <dgm:t>
        <a:bodyPr/>
        <a:lstStyle/>
        <a:p>
          <a:endParaRPr lang="en-GB"/>
        </a:p>
      </dgm:t>
    </dgm:pt>
    <dgm:pt modelId="{5F5C0506-8F11-4876-8AE4-08BF76C855EB}" type="sibTrans" cxnId="{8E4750DC-8B8C-4B09-82A3-FA5FCBDB2A9F}">
      <dgm:prSet/>
      <dgm:spPr/>
      <dgm:t>
        <a:bodyPr/>
        <a:lstStyle/>
        <a:p>
          <a:endParaRPr lang="en-GB"/>
        </a:p>
      </dgm:t>
    </dgm:pt>
    <dgm:pt modelId="{FFD72340-F3FB-48AB-9C86-5D089C4A5377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decisions.</a:t>
          </a:r>
          <a:endParaRPr lang="en-GB" dirty="0"/>
        </a:p>
      </dgm:t>
    </dgm:pt>
    <dgm:pt modelId="{6E3412EE-F56C-49B8-9EC8-CD19B8BF9069}" type="parTrans" cxnId="{4A22D762-F9CB-42CB-8902-2AC3DD3A11C6}">
      <dgm:prSet/>
      <dgm:spPr/>
      <dgm:t>
        <a:bodyPr/>
        <a:lstStyle/>
        <a:p>
          <a:endParaRPr lang="en-GB"/>
        </a:p>
      </dgm:t>
    </dgm:pt>
    <dgm:pt modelId="{85376772-5C53-4C9C-903B-26D46241C040}" type="sibTrans" cxnId="{4A22D762-F9CB-42CB-8902-2AC3DD3A11C6}">
      <dgm:prSet/>
      <dgm:spPr/>
      <dgm:t>
        <a:bodyPr/>
        <a:lstStyle/>
        <a:p>
          <a:endParaRPr lang="en-GB"/>
        </a:p>
      </dgm:t>
    </dgm:pt>
    <dgm:pt modelId="{3F6F2AD1-FD2A-4AA4-B0FD-27D90198BC8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County court </a:t>
          </a:r>
          <a:endParaRPr lang="en-GB" dirty="0"/>
        </a:p>
      </dgm:t>
    </dgm:pt>
    <dgm:pt modelId="{53DC598C-4EFC-48C6-94C7-012CB702DBAC}" type="parTrans" cxnId="{5EBFCA39-6FA3-4992-935C-B9CE09DF6922}">
      <dgm:prSet/>
      <dgm:spPr/>
      <dgm:t>
        <a:bodyPr/>
        <a:lstStyle/>
        <a:p>
          <a:endParaRPr lang="en-GB"/>
        </a:p>
      </dgm:t>
    </dgm:pt>
    <dgm:pt modelId="{8198FB14-369E-4D19-A177-26103787EBA5}" type="sibTrans" cxnId="{5EBFCA39-6FA3-4992-935C-B9CE09DF6922}">
      <dgm:prSet/>
      <dgm:spPr/>
      <dgm:t>
        <a:bodyPr/>
        <a:lstStyle/>
        <a:p>
          <a:endParaRPr lang="en-GB"/>
        </a:p>
      </dgm:t>
    </dgm:pt>
    <dgm:pt modelId="{5B1DFDB6-E10F-4591-833D-E88ED628A0B6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Civil cases </a:t>
          </a:r>
          <a:endParaRPr lang="en-GB" dirty="0"/>
        </a:p>
      </dgm:t>
    </dgm:pt>
    <dgm:pt modelId="{AFFE9774-AB1E-4003-A643-67E0D007F147}" type="parTrans" cxnId="{692B393E-AC92-4D9E-9533-340CCFCFFE5A}">
      <dgm:prSet/>
      <dgm:spPr/>
      <dgm:t>
        <a:bodyPr/>
        <a:lstStyle/>
        <a:p>
          <a:endParaRPr lang="en-GB"/>
        </a:p>
      </dgm:t>
    </dgm:pt>
    <dgm:pt modelId="{2F9A5EC0-92BB-4DF7-B631-5A81C2F3CF3D}" type="sibTrans" cxnId="{692B393E-AC92-4D9E-9533-340CCFCFFE5A}">
      <dgm:prSet/>
      <dgm:spPr/>
      <dgm:t>
        <a:bodyPr/>
        <a:lstStyle/>
        <a:p>
          <a:endParaRPr lang="en-GB"/>
        </a:p>
      </dgm:t>
    </dgm:pt>
    <dgm:pt modelId="{DDBE6E85-8A59-4111-B964-C05B6064F0F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 binding decisions </a:t>
          </a:r>
          <a:endParaRPr lang="en-GB" dirty="0"/>
        </a:p>
      </dgm:t>
    </dgm:pt>
    <dgm:pt modelId="{6600C22F-BEFE-4C3A-941F-5ECBE3686547}" type="parTrans" cxnId="{E7DA65EB-0AE7-408B-8DE5-F8B4FA1B8DA0}">
      <dgm:prSet/>
      <dgm:spPr/>
      <dgm:t>
        <a:bodyPr/>
        <a:lstStyle/>
        <a:p>
          <a:endParaRPr lang="en-GB"/>
        </a:p>
      </dgm:t>
    </dgm:pt>
    <dgm:pt modelId="{5D3E03FE-5046-49EC-B187-467DDCD20F8A}" type="sibTrans" cxnId="{E7DA65EB-0AE7-408B-8DE5-F8B4FA1B8DA0}">
      <dgm:prSet/>
      <dgm:spPr/>
      <dgm:t>
        <a:bodyPr/>
        <a:lstStyle/>
        <a:p>
          <a:endParaRPr lang="en-GB"/>
        </a:p>
      </dgm:t>
    </dgm:pt>
    <dgm:pt modelId="{23399740-C648-4E09-B555-294C23C11CA1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Crown court </a:t>
          </a:r>
          <a:endParaRPr lang="en-GB" dirty="0"/>
        </a:p>
      </dgm:t>
    </dgm:pt>
    <dgm:pt modelId="{CCFFBD41-DAFC-4863-9EC3-AE3013673C76}" type="parTrans" cxnId="{D7EB75B7-A1B0-43F7-94B6-AB03B37BCA09}">
      <dgm:prSet/>
      <dgm:spPr/>
      <dgm:t>
        <a:bodyPr/>
        <a:lstStyle/>
        <a:p>
          <a:endParaRPr lang="en-GB"/>
        </a:p>
      </dgm:t>
    </dgm:pt>
    <dgm:pt modelId="{25A9BE33-40DC-4AF2-A9FE-87120C055048}" type="sibTrans" cxnId="{D7EB75B7-A1B0-43F7-94B6-AB03B37BCA09}">
      <dgm:prSet/>
      <dgm:spPr/>
      <dgm:t>
        <a:bodyPr/>
        <a:lstStyle/>
        <a:p>
          <a:endParaRPr lang="en-GB"/>
        </a:p>
      </dgm:t>
    </dgm:pt>
    <dgm:pt modelId="{08EBE820-ADF7-431F-B905-07A185443E4F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 (Appeal)</a:t>
          </a:r>
          <a:endParaRPr lang="en-GB" dirty="0"/>
        </a:p>
      </dgm:t>
    </dgm:pt>
    <dgm:pt modelId="{7558B5A8-B71B-452E-859C-3CEC8856E250}" type="parTrans" cxnId="{1BF675DE-BC5C-4DBF-AB2C-E05DB77CB30D}">
      <dgm:prSet/>
      <dgm:spPr/>
      <dgm:t>
        <a:bodyPr/>
        <a:lstStyle/>
        <a:p>
          <a:endParaRPr lang="en-GB"/>
        </a:p>
      </dgm:t>
    </dgm:pt>
    <dgm:pt modelId="{E0EFF2ED-8A42-40AE-9344-30C6F860E78C}" type="sibTrans" cxnId="{1BF675DE-BC5C-4DBF-AB2C-E05DB77CB30D}">
      <dgm:prSet/>
      <dgm:spPr/>
      <dgm:t>
        <a:bodyPr/>
        <a:lstStyle/>
        <a:p>
          <a:endParaRPr lang="en-GB"/>
        </a:p>
      </dgm:t>
    </dgm:pt>
    <dgm:pt modelId="{D84334CB-53BF-4B86-965E-A02E80D0B88A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persuasive</a:t>
          </a:r>
          <a:endParaRPr lang="en-GB" dirty="0"/>
        </a:p>
      </dgm:t>
    </dgm:pt>
    <dgm:pt modelId="{97C5E7A7-2471-44FB-A22C-029A12C8E135}" type="parTrans" cxnId="{7EB90532-E3D3-415E-B645-58C07F97D4D0}">
      <dgm:prSet/>
      <dgm:spPr/>
      <dgm:t>
        <a:bodyPr/>
        <a:lstStyle/>
        <a:p>
          <a:endParaRPr lang="en-GB"/>
        </a:p>
      </dgm:t>
    </dgm:pt>
    <dgm:pt modelId="{DC609A4D-CA2A-4122-B700-12075FB06730}" type="sibTrans" cxnId="{7EB90532-E3D3-415E-B645-58C07F97D4D0}">
      <dgm:prSet/>
      <dgm:spPr/>
      <dgm:t>
        <a:bodyPr/>
        <a:lstStyle/>
        <a:p>
          <a:endParaRPr lang="en-GB"/>
        </a:p>
      </dgm:t>
    </dgm:pt>
    <dgm:pt modelId="{7E42BA28-A3ED-4F12-8FE0-1120D03C0BA1}" type="pres">
      <dgm:prSet presAssocID="{C4305DB4-68CC-43D5-A685-A9AB2FC9B196}" presName="linearFlow" presStyleCnt="0">
        <dgm:presLayoutVars>
          <dgm:dir/>
          <dgm:animLvl val="lvl"/>
          <dgm:resizeHandles val="exact"/>
        </dgm:presLayoutVars>
      </dgm:prSet>
      <dgm:spPr/>
    </dgm:pt>
    <dgm:pt modelId="{04FBC135-15ED-4E6B-ACCC-00EF4D3A579E}" type="pres">
      <dgm:prSet presAssocID="{B354C68F-419F-49C2-A208-701F6727A839}" presName="composite" presStyleCnt="0"/>
      <dgm:spPr/>
    </dgm:pt>
    <dgm:pt modelId="{7DEE2728-1F30-4F5D-85C1-4B7F39F22C5B}" type="pres">
      <dgm:prSet presAssocID="{B354C68F-419F-49C2-A208-701F6727A839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607A1F30-FB02-4435-A185-936F809FC595}" type="pres">
      <dgm:prSet presAssocID="{B354C68F-419F-49C2-A208-701F6727A839}" presName="descendantText" presStyleLbl="alignAcc1" presStyleIdx="0" presStyleCnt="3">
        <dgm:presLayoutVars>
          <dgm:bulletEnabled val="1"/>
        </dgm:presLayoutVars>
      </dgm:prSet>
      <dgm:spPr/>
    </dgm:pt>
    <dgm:pt modelId="{2A8E9D1D-5C92-4500-8E82-C87C50712E10}" type="pres">
      <dgm:prSet presAssocID="{79078372-3471-487A-A724-26BA95E75B0B}" presName="sp" presStyleCnt="0"/>
      <dgm:spPr/>
    </dgm:pt>
    <dgm:pt modelId="{7D1C8634-3A04-4D06-ADD1-9886CEBE6021}" type="pres">
      <dgm:prSet presAssocID="{3F6F2AD1-FD2A-4AA4-B0FD-27D90198BC80}" presName="composite" presStyleCnt="0"/>
      <dgm:spPr/>
    </dgm:pt>
    <dgm:pt modelId="{D8F62D6E-CF7A-465B-8C5A-4DE56A639635}" type="pres">
      <dgm:prSet presAssocID="{3F6F2AD1-FD2A-4AA4-B0FD-27D90198BC80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F47AB509-E0EE-4A0B-8C01-CE383ED47460}" type="pres">
      <dgm:prSet presAssocID="{3F6F2AD1-FD2A-4AA4-B0FD-27D90198BC80}" presName="descendantText" presStyleLbl="alignAcc1" presStyleIdx="1" presStyleCnt="3">
        <dgm:presLayoutVars>
          <dgm:bulletEnabled val="1"/>
        </dgm:presLayoutVars>
      </dgm:prSet>
      <dgm:spPr/>
    </dgm:pt>
    <dgm:pt modelId="{124401B6-A99D-4AEF-9334-843BA1558A6B}" type="pres">
      <dgm:prSet presAssocID="{8198FB14-369E-4D19-A177-26103787EBA5}" presName="sp" presStyleCnt="0"/>
      <dgm:spPr/>
    </dgm:pt>
    <dgm:pt modelId="{0BB65508-E7A9-4B7C-AB14-95DF2DFE4681}" type="pres">
      <dgm:prSet presAssocID="{23399740-C648-4E09-B555-294C23C11CA1}" presName="composite" presStyleCnt="0"/>
      <dgm:spPr/>
    </dgm:pt>
    <dgm:pt modelId="{6903A067-0F7E-4013-9B14-B99DB22BEF06}" type="pres">
      <dgm:prSet presAssocID="{23399740-C648-4E09-B555-294C23C11CA1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0F5EFD4-AE60-4C2C-97CC-97F85B1E348E}" type="pres">
      <dgm:prSet presAssocID="{23399740-C648-4E09-B555-294C23C11CA1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C8DCF0B-20E0-4E26-9C23-8C0F410FBCDD}" type="presOf" srcId="{5B1DFDB6-E10F-4591-833D-E88ED628A0B6}" destId="{F47AB509-E0EE-4A0B-8C01-CE383ED47460}" srcOrd="0" destOrd="0" presId="urn:microsoft.com/office/officeart/2005/8/layout/chevron2"/>
    <dgm:cxn modelId="{76F01D16-ACBA-41FC-8E57-128EEB6D1838}" type="presOf" srcId="{23399740-C648-4E09-B555-294C23C11CA1}" destId="{6903A067-0F7E-4013-9B14-B99DB22BEF06}" srcOrd="0" destOrd="0" presId="urn:microsoft.com/office/officeart/2005/8/layout/chevron2"/>
    <dgm:cxn modelId="{BF562F20-0AE3-4F68-88FB-46C14F9AFB40}" type="presOf" srcId="{C4305DB4-68CC-43D5-A685-A9AB2FC9B196}" destId="{7E42BA28-A3ED-4F12-8FE0-1120D03C0BA1}" srcOrd="0" destOrd="0" presId="urn:microsoft.com/office/officeart/2005/8/layout/chevron2"/>
    <dgm:cxn modelId="{ACF13B20-EB4B-4E89-9B03-9E0EC3237BE6}" type="presOf" srcId="{FFD72340-F3FB-48AB-9C86-5D089C4A5377}" destId="{607A1F30-FB02-4435-A185-936F809FC595}" srcOrd="0" destOrd="1" presId="urn:microsoft.com/office/officeart/2005/8/layout/chevron2"/>
    <dgm:cxn modelId="{7EB90532-E3D3-415E-B645-58C07F97D4D0}" srcId="{23399740-C648-4E09-B555-294C23C11CA1}" destId="{D84334CB-53BF-4B86-965E-A02E80D0B88A}" srcOrd="1" destOrd="0" parTransId="{97C5E7A7-2471-44FB-A22C-029A12C8E135}" sibTransId="{DC609A4D-CA2A-4122-B700-12075FB06730}"/>
    <dgm:cxn modelId="{5EBFCA39-6FA3-4992-935C-B9CE09DF6922}" srcId="{C4305DB4-68CC-43D5-A685-A9AB2FC9B196}" destId="{3F6F2AD1-FD2A-4AA4-B0FD-27D90198BC80}" srcOrd="1" destOrd="0" parTransId="{53DC598C-4EFC-48C6-94C7-012CB702DBAC}" sibTransId="{8198FB14-369E-4D19-A177-26103787EBA5}"/>
    <dgm:cxn modelId="{692B393E-AC92-4D9E-9533-340CCFCFFE5A}" srcId="{3F6F2AD1-FD2A-4AA4-B0FD-27D90198BC80}" destId="{5B1DFDB6-E10F-4591-833D-E88ED628A0B6}" srcOrd="0" destOrd="0" parTransId="{AFFE9774-AB1E-4003-A643-67E0D007F147}" sibTransId="{2F9A5EC0-92BB-4DF7-B631-5A81C2F3CF3D}"/>
    <dgm:cxn modelId="{077FFC40-7758-4D35-997D-107523D1DD45}" type="presOf" srcId="{3F6F2AD1-FD2A-4AA4-B0FD-27D90198BC80}" destId="{D8F62D6E-CF7A-465B-8C5A-4DE56A639635}" srcOrd="0" destOrd="0" presId="urn:microsoft.com/office/officeart/2005/8/layout/chevron2"/>
    <dgm:cxn modelId="{4A22D762-F9CB-42CB-8902-2AC3DD3A11C6}" srcId="{B354C68F-419F-49C2-A208-701F6727A839}" destId="{FFD72340-F3FB-48AB-9C86-5D089C4A5377}" srcOrd="1" destOrd="0" parTransId="{6E3412EE-F56C-49B8-9EC8-CD19B8BF9069}" sibTransId="{85376772-5C53-4C9C-903B-26D46241C040}"/>
    <dgm:cxn modelId="{1CC8F34C-2E7E-4337-A39C-6784AAAFFDBE}" type="presOf" srcId="{DDBE6E85-8A59-4111-B964-C05B6064F0F9}" destId="{F47AB509-E0EE-4A0B-8C01-CE383ED47460}" srcOrd="0" destOrd="1" presId="urn:microsoft.com/office/officeart/2005/8/layout/chevron2"/>
    <dgm:cxn modelId="{385B8787-40C1-40B7-AB8E-7B0D68A65875}" type="presOf" srcId="{D84334CB-53BF-4B86-965E-A02E80D0B88A}" destId="{F0F5EFD4-AE60-4C2C-97CC-97F85B1E348E}" srcOrd="0" destOrd="1" presId="urn:microsoft.com/office/officeart/2005/8/layout/chevron2"/>
    <dgm:cxn modelId="{E78FA28A-5646-4294-AE5F-FACBF28EA02D}" type="presOf" srcId="{67404FDF-1547-46EF-99E2-63AB4734A2F4}" destId="{607A1F30-FB02-4435-A185-936F809FC595}" srcOrd="0" destOrd="0" presId="urn:microsoft.com/office/officeart/2005/8/layout/chevron2"/>
    <dgm:cxn modelId="{D7EB75B7-A1B0-43F7-94B6-AB03B37BCA09}" srcId="{C4305DB4-68CC-43D5-A685-A9AB2FC9B196}" destId="{23399740-C648-4E09-B555-294C23C11CA1}" srcOrd="2" destOrd="0" parTransId="{CCFFBD41-DAFC-4863-9EC3-AE3013673C76}" sibTransId="{25A9BE33-40DC-4AF2-A9FE-87120C055048}"/>
    <dgm:cxn modelId="{1AF57AB9-733A-4F58-ACF8-96C1E0FDAB37}" type="presOf" srcId="{08EBE820-ADF7-431F-B905-07A185443E4F}" destId="{F0F5EFD4-AE60-4C2C-97CC-97F85B1E348E}" srcOrd="0" destOrd="0" presId="urn:microsoft.com/office/officeart/2005/8/layout/chevron2"/>
    <dgm:cxn modelId="{8E4750DC-8B8C-4B09-82A3-FA5FCBDB2A9F}" srcId="{B354C68F-419F-49C2-A208-701F6727A839}" destId="{67404FDF-1547-46EF-99E2-63AB4734A2F4}" srcOrd="0" destOrd="0" parTransId="{326940FD-4630-40D7-BF77-3181AF22D4E5}" sibTransId="{5F5C0506-8F11-4876-8AE4-08BF76C855EB}"/>
    <dgm:cxn modelId="{593621DE-5A9D-4CFA-9488-7213D7DCAB97}" srcId="{C4305DB4-68CC-43D5-A685-A9AB2FC9B196}" destId="{B354C68F-419F-49C2-A208-701F6727A839}" srcOrd="0" destOrd="0" parTransId="{3B18A929-FE80-4292-9D80-57821EE07D82}" sibTransId="{79078372-3471-487A-A724-26BA95E75B0B}"/>
    <dgm:cxn modelId="{1BF675DE-BC5C-4DBF-AB2C-E05DB77CB30D}" srcId="{23399740-C648-4E09-B555-294C23C11CA1}" destId="{08EBE820-ADF7-431F-B905-07A185443E4F}" srcOrd="0" destOrd="0" parTransId="{7558B5A8-B71B-452E-859C-3CEC8856E250}" sibTransId="{E0EFF2ED-8A42-40AE-9344-30C6F860E78C}"/>
    <dgm:cxn modelId="{E7DA65EB-0AE7-408B-8DE5-F8B4FA1B8DA0}" srcId="{3F6F2AD1-FD2A-4AA4-B0FD-27D90198BC80}" destId="{DDBE6E85-8A59-4111-B964-C05B6064F0F9}" srcOrd="1" destOrd="0" parTransId="{6600C22F-BEFE-4C3A-941F-5ECBE3686547}" sibTransId="{5D3E03FE-5046-49EC-B187-467DDCD20F8A}"/>
    <dgm:cxn modelId="{8B37FAF2-E942-4E46-AC63-59CD7BC5FE57}" type="presOf" srcId="{B354C68F-419F-49C2-A208-701F6727A839}" destId="{7DEE2728-1F30-4F5D-85C1-4B7F39F22C5B}" srcOrd="0" destOrd="0" presId="urn:microsoft.com/office/officeart/2005/8/layout/chevron2"/>
    <dgm:cxn modelId="{C91EF480-C3DE-4DCF-84C6-0FF05D55314E}" type="presParOf" srcId="{7E42BA28-A3ED-4F12-8FE0-1120D03C0BA1}" destId="{04FBC135-15ED-4E6B-ACCC-00EF4D3A579E}" srcOrd="0" destOrd="0" presId="urn:microsoft.com/office/officeart/2005/8/layout/chevron2"/>
    <dgm:cxn modelId="{1B8C1888-9B2A-4C2F-96E1-FB7A23146060}" type="presParOf" srcId="{04FBC135-15ED-4E6B-ACCC-00EF4D3A579E}" destId="{7DEE2728-1F30-4F5D-85C1-4B7F39F22C5B}" srcOrd="0" destOrd="0" presId="urn:microsoft.com/office/officeart/2005/8/layout/chevron2"/>
    <dgm:cxn modelId="{D60AE0D2-8808-499B-9E71-32A628980FFB}" type="presParOf" srcId="{04FBC135-15ED-4E6B-ACCC-00EF4D3A579E}" destId="{607A1F30-FB02-4435-A185-936F809FC595}" srcOrd="1" destOrd="0" presId="urn:microsoft.com/office/officeart/2005/8/layout/chevron2"/>
    <dgm:cxn modelId="{B069B654-3442-42C4-873A-9480B753134C}" type="presParOf" srcId="{7E42BA28-A3ED-4F12-8FE0-1120D03C0BA1}" destId="{2A8E9D1D-5C92-4500-8E82-C87C50712E10}" srcOrd="1" destOrd="0" presId="urn:microsoft.com/office/officeart/2005/8/layout/chevron2"/>
    <dgm:cxn modelId="{413A6F0A-A42D-4901-97EA-A5A12279C077}" type="presParOf" srcId="{7E42BA28-A3ED-4F12-8FE0-1120D03C0BA1}" destId="{7D1C8634-3A04-4D06-ADD1-9886CEBE6021}" srcOrd="2" destOrd="0" presId="urn:microsoft.com/office/officeart/2005/8/layout/chevron2"/>
    <dgm:cxn modelId="{83749396-0F99-458C-B5C7-670757E60AE6}" type="presParOf" srcId="{7D1C8634-3A04-4D06-ADD1-9886CEBE6021}" destId="{D8F62D6E-CF7A-465B-8C5A-4DE56A639635}" srcOrd="0" destOrd="0" presId="urn:microsoft.com/office/officeart/2005/8/layout/chevron2"/>
    <dgm:cxn modelId="{B44F4DE7-CFED-426C-866A-A7FACE278C08}" type="presParOf" srcId="{7D1C8634-3A04-4D06-ADD1-9886CEBE6021}" destId="{F47AB509-E0EE-4A0B-8C01-CE383ED47460}" srcOrd="1" destOrd="0" presId="urn:microsoft.com/office/officeart/2005/8/layout/chevron2"/>
    <dgm:cxn modelId="{F8A8668C-0FAC-4525-B8C3-AC65EC72E9EB}" type="presParOf" srcId="{7E42BA28-A3ED-4F12-8FE0-1120D03C0BA1}" destId="{124401B6-A99D-4AEF-9334-843BA1558A6B}" srcOrd="3" destOrd="0" presId="urn:microsoft.com/office/officeart/2005/8/layout/chevron2"/>
    <dgm:cxn modelId="{E1F253FB-7A09-480C-9C83-521120DBDD63}" type="presParOf" srcId="{7E42BA28-A3ED-4F12-8FE0-1120D03C0BA1}" destId="{0BB65508-E7A9-4B7C-AB14-95DF2DFE4681}" srcOrd="4" destOrd="0" presId="urn:microsoft.com/office/officeart/2005/8/layout/chevron2"/>
    <dgm:cxn modelId="{CB56C44C-BC8D-410D-8B45-59D294918C0A}" type="presParOf" srcId="{0BB65508-E7A9-4B7C-AB14-95DF2DFE4681}" destId="{6903A067-0F7E-4013-9B14-B99DB22BEF06}" srcOrd="0" destOrd="0" presId="urn:microsoft.com/office/officeart/2005/8/layout/chevron2"/>
    <dgm:cxn modelId="{28DB748E-947E-4542-B755-DC412C22F5B7}" type="presParOf" srcId="{0BB65508-E7A9-4B7C-AB14-95DF2DFE4681}" destId="{F0F5EFD4-AE60-4C2C-97CC-97F85B1E348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5B9125-3091-4EC6-9560-6D51A3F4B962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1EE99F4-F2DE-4C0A-B699-D6482FF9B71B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Divisional court of the high court </a:t>
          </a:r>
          <a:endParaRPr lang="en-GB" dirty="0"/>
        </a:p>
      </dgm:t>
    </dgm:pt>
    <dgm:pt modelId="{2C29AE54-8516-46C9-8955-16CAB0815042}" type="parTrans" cxnId="{7BFB7FFE-8376-4BFD-9415-DE71C6457160}">
      <dgm:prSet/>
      <dgm:spPr/>
      <dgm:t>
        <a:bodyPr/>
        <a:lstStyle/>
        <a:p>
          <a:endParaRPr lang="en-GB"/>
        </a:p>
      </dgm:t>
    </dgm:pt>
    <dgm:pt modelId="{ABABD200-EB95-4A0C-9884-1442EDF9744A}" type="sibTrans" cxnId="{7BFB7FFE-8376-4BFD-9415-DE71C6457160}">
      <dgm:prSet/>
      <dgm:spPr/>
      <dgm:t>
        <a:bodyPr/>
        <a:lstStyle/>
        <a:p>
          <a:endParaRPr lang="en-GB"/>
        </a:p>
      </dgm:t>
    </dgm:pt>
    <dgm:pt modelId="{C01C7063-51D6-4B05-9DD8-D9B918A42C18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Bound by higher courts and past decisions.</a:t>
          </a:r>
          <a:endParaRPr lang="en-GB" dirty="0"/>
        </a:p>
      </dgm:t>
    </dgm:pt>
    <dgm:pt modelId="{34DCC965-03BE-415C-AE21-4C692AF9ABB7}" type="parTrans" cxnId="{97E76886-E0A4-42AF-B94A-6F1DF588E082}">
      <dgm:prSet/>
      <dgm:spPr/>
      <dgm:t>
        <a:bodyPr/>
        <a:lstStyle/>
        <a:p>
          <a:endParaRPr lang="en-GB"/>
        </a:p>
      </dgm:t>
    </dgm:pt>
    <dgm:pt modelId="{2A0D7C44-6296-4CD8-9349-EA9CE14C9731}" type="sibTrans" cxnId="{97E76886-E0A4-42AF-B94A-6F1DF588E082}">
      <dgm:prSet/>
      <dgm:spPr/>
      <dgm:t>
        <a:bodyPr/>
        <a:lstStyle/>
        <a:p>
          <a:endParaRPr lang="en-GB"/>
        </a:p>
      </dgm:t>
    </dgm:pt>
    <dgm:pt modelId="{48FB07D6-2353-4993-A831-F6851ACF2B1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Binds the lower courts</a:t>
          </a:r>
          <a:endParaRPr lang="en-GB" dirty="0"/>
        </a:p>
      </dgm:t>
    </dgm:pt>
    <dgm:pt modelId="{C6903478-7A08-4894-AC04-9D74A91E4F29}" type="parTrans" cxnId="{5DC919F0-F74C-4FF1-8E06-C82E0F36AE2D}">
      <dgm:prSet/>
      <dgm:spPr/>
      <dgm:t>
        <a:bodyPr/>
        <a:lstStyle/>
        <a:p>
          <a:endParaRPr lang="en-GB"/>
        </a:p>
      </dgm:t>
    </dgm:pt>
    <dgm:pt modelId="{F1013DDE-7765-4986-9840-DC69E3308B6A}" type="sibTrans" cxnId="{5DC919F0-F74C-4FF1-8E06-C82E0F36AE2D}">
      <dgm:prSet/>
      <dgm:spPr/>
      <dgm:t>
        <a:bodyPr/>
        <a:lstStyle/>
        <a:p>
          <a:endParaRPr lang="en-GB"/>
        </a:p>
      </dgm:t>
    </dgm:pt>
    <dgm:pt modelId="{7835B666-B590-4652-AC37-79FE156DBC66}" type="pres">
      <dgm:prSet presAssocID="{455B9125-3091-4EC6-9560-6D51A3F4B962}" presName="linearFlow" presStyleCnt="0">
        <dgm:presLayoutVars>
          <dgm:dir/>
          <dgm:animLvl val="lvl"/>
          <dgm:resizeHandles val="exact"/>
        </dgm:presLayoutVars>
      </dgm:prSet>
      <dgm:spPr/>
    </dgm:pt>
    <dgm:pt modelId="{A0A781BC-2B1D-463B-98C9-3CA2B05ECB55}" type="pres">
      <dgm:prSet presAssocID="{D1EE99F4-F2DE-4C0A-B699-D6482FF9B71B}" presName="composite" presStyleCnt="0"/>
      <dgm:spPr/>
    </dgm:pt>
    <dgm:pt modelId="{BC1A09A1-ED1C-436B-B7E5-F7D6C60D7CD9}" type="pres">
      <dgm:prSet presAssocID="{D1EE99F4-F2DE-4C0A-B699-D6482FF9B71B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3B884098-EC3E-4D2B-9C6B-E4EB9B5DDC8D}" type="pres">
      <dgm:prSet presAssocID="{D1EE99F4-F2DE-4C0A-B699-D6482FF9B71B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116ABE20-EB7A-4B46-BE1F-69535BA9FD00}" type="presOf" srcId="{455B9125-3091-4EC6-9560-6D51A3F4B962}" destId="{7835B666-B590-4652-AC37-79FE156DBC66}" srcOrd="0" destOrd="0" presId="urn:microsoft.com/office/officeart/2005/8/layout/chevron2"/>
    <dgm:cxn modelId="{9B44AA5E-586A-4579-A5A0-256B2A9359E8}" type="presOf" srcId="{C01C7063-51D6-4B05-9DD8-D9B918A42C18}" destId="{3B884098-EC3E-4D2B-9C6B-E4EB9B5DDC8D}" srcOrd="0" destOrd="0" presId="urn:microsoft.com/office/officeart/2005/8/layout/chevron2"/>
    <dgm:cxn modelId="{4991D27E-A9FD-4928-B268-01A09335D899}" type="presOf" srcId="{D1EE99F4-F2DE-4C0A-B699-D6482FF9B71B}" destId="{BC1A09A1-ED1C-436B-B7E5-F7D6C60D7CD9}" srcOrd="0" destOrd="0" presId="urn:microsoft.com/office/officeart/2005/8/layout/chevron2"/>
    <dgm:cxn modelId="{97E76886-E0A4-42AF-B94A-6F1DF588E082}" srcId="{D1EE99F4-F2DE-4C0A-B699-D6482FF9B71B}" destId="{C01C7063-51D6-4B05-9DD8-D9B918A42C18}" srcOrd="0" destOrd="0" parTransId="{34DCC965-03BE-415C-AE21-4C692AF9ABB7}" sibTransId="{2A0D7C44-6296-4CD8-9349-EA9CE14C9731}"/>
    <dgm:cxn modelId="{5DC919F0-F74C-4FF1-8E06-C82E0F36AE2D}" srcId="{D1EE99F4-F2DE-4C0A-B699-D6482FF9B71B}" destId="{48FB07D6-2353-4993-A831-F6851ACF2B10}" srcOrd="1" destOrd="0" parTransId="{C6903478-7A08-4894-AC04-9D74A91E4F29}" sibTransId="{F1013DDE-7765-4986-9840-DC69E3308B6A}"/>
    <dgm:cxn modelId="{70AC07FE-BA48-414D-800F-8968D18C996C}" type="presOf" srcId="{48FB07D6-2353-4993-A831-F6851ACF2B10}" destId="{3B884098-EC3E-4D2B-9C6B-E4EB9B5DDC8D}" srcOrd="0" destOrd="1" presId="urn:microsoft.com/office/officeart/2005/8/layout/chevron2"/>
    <dgm:cxn modelId="{7BFB7FFE-8376-4BFD-9415-DE71C6457160}" srcId="{455B9125-3091-4EC6-9560-6D51A3F4B962}" destId="{D1EE99F4-F2DE-4C0A-B699-D6482FF9B71B}" srcOrd="0" destOrd="0" parTransId="{2C29AE54-8516-46C9-8955-16CAB0815042}" sibTransId="{ABABD200-EB95-4A0C-9884-1442EDF9744A}"/>
    <dgm:cxn modelId="{092606DE-6283-4940-BF16-66EB1C39ADF5}" type="presParOf" srcId="{7835B666-B590-4652-AC37-79FE156DBC66}" destId="{A0A781BC-2B1D-463B-98C9-3CA2B05ECB55}" srcOrd="0" destOrd="0" presId="urn:microsoft.com/office/officeart/2005/8/layout/chevron2"/>
    <dgm:cxn modelId="{1B87CE1A-33A8-4731-8986-63AFB290695C}" type="presParOf" srcId="{A0A781BC-2B1D-463B-98C9-3CA2B05ECB55}" destId="{BC1A09A1-ED1C-436B-B7E5-F7D6C60D7CD9}" srcOrd="0" destOrd="0" presId="urn:microsoft.com/office/officeart/2005/8/layout/chevron2"/>
    <dgm:cxn modelId="{DC37F3D8-21C9-462D-A02F-BE6A582638A6}" type="presParOf" srcId="{A0A781BC-2B1D-463B-98C9-3CA2B05ECB55}" destId="{3B884098-EC3E-4D2B-9C6B-E4EB9B5DDC8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EE2728-1F30-4F5D-85C1-4B7F39F22C5B}">
      <dsp:nvSpPr>
        <dsp:cNvPr id="0" name=""/>
        <dsp:cNvSpPr/>
      </dsp:nvSpPr>
      <dsp:spPr>
        <a:xfrm rot="5400000">
          <a:off x="-185592" y="185943"/>
          <a:ext cx="1237285" cy="8661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Elephant"/>
            </a:rPr>
            <a:t>Magistrates </a:t>
          </a:r>
          <a:endParaRPr lang="en-GB" sz="1000" kern="1200" dirty="0"/>
        </a:p>
      </dsp:txBody>
      <dsp:txXfrm rot="-5400000">
        <a:off x="1" y="433400"/>
        <a:ext cx="866100" cy="371185"/>
      </dsp:txXfrm>
    </dsp:sp>
    <dsp:sp modelId="{607A1F30-FB02-4435-A185-936F809FC595}">
      <dsp:nvSpPr>
        <dsp:cNvPr id="0" name=""/>
        <dsp:cNvSpPr/>
      </dsp:nvSpPr>
      <dsp:spPr>
        <a:xfrm rot="5400000">
          <a:off x="4491975" y="-3625524"/>
          <a:ext cx="804235" cy="805598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>
              <a:latin typeface="Elephant"/>
            </a:rPr>
            <a:t>Summary offences </a:t>
          </a:r>
          <a:endParaRPr lang="en-GB" sz="2100" kern="1200" dirty="0"/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>
              <a:latin typeface="Elephant"/>
            </a:rPr>
            <a:t>Not binding decisions.</a:t>
          </a:r>
          <a:endParaRPr lang="en-GB" sz="2100" kern="1200" dirty="0"/>
        </a:p>
      </dsp:txBody>
      <dsp:txXfrm rot="-5400000">
        <a:off x="866100" y="39611"/>
        <a:ext cx="8016725" cy="725715"/>
      </dsp:txXfrm>
    </dsp:sp>
    <dsp:sp modelId="{D8F62D6E-CF7A-465B-8C5A-4DE56A639635}">
      <dsp:nvSpPr>
        <dsp:cNvPr id="0" name=""/>
        <dsp:cNvSpPr/>
      </dsp:nvSpPr>
      <dsp:spPr>
        <a:xfrm rot="5400000">
          <a:off x="-185592" y="1223133"/>
          <a:ext cx="1237285" cy="8661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Elephant"/>
            </a:rPr>
            <a:t>County court </a:t>
          </a:r>
          <a:endParaRPr lang="en-GB" sz="1000" kern="1200" dirty="0"/>
        </a:p>
      </dsp:txBody>
      <dsp:txXfrm rot="-5400000">
        <a:off x="1" y="1470590"/>
        <a:ext cx="866100" cy="371185"/>
      </dsp:txXfrm>
    </dsp:sp>
    <dsp:sp modelId="{F47AB509-E0EE-4A0B-8C01-CE383ED47460}">
      <dsp:nvSpPr>
        <dsp:cNvPr id="0" name=""/>
        <dsp:cNvSpPr/>
      </dsp:nvSpPr>
      <dsp:spPr>
        <a:xfrm rot="5400000">
          <a:off x="4491975" y="-2588333"/>
          <a:ext cx="804235" cy="805598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>
              <a:latin typeface="Elephant"/>
            </a:rPr>
            <a:t>Civil cases </a:t>
          </a:r>
          <a:endParaRPr lang="en-GB" sz="2100" kern="1200" dirty="0"/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>
              <a:latin typeface="Elephant"/>
            </a:rPr>
            <a:t>No binding decisions </a:t>
          </a:r>
          <a:endParaRPr lang="en-GB" sz="2100" kern="1200" dirty="0"/>
        </a:p>
      </dsp:txBody>
      <dsp:txXfrm rot="-5400000">
        <a:off x="866100" y="1076802"/>
        <a:ext cx="8016725" cy="725715"/>
      </dsp:txXfrm>
    </dsp:sp>
    <dsp:sp modelId="{6903A067-0F7E-4013-9B14-B99DB22BEF06}">
      <dsp:nvSpPr>
        <dsp:cNvPr id="0" name=""/>
        <dsp:cNvSpPr/>
      </dsp:nvSpPr>
      <dsp:spPr>
        <a:xfrm rot="5400000">
          <a:off x="-185592" y="2260324"/>
          <a:ext cx="1237285" cy="8661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Elephant"/>
            </a:rPr>
            <a:t>Crown court </a:t>
          </a:r>
          <a:endParaRPr lang="en-GB" sz="1000" kern="1200" dirty="0"/>
        </a:p>
      </dsp:txBody>
      <dsp:txXfrm rot="-5400000">
        <a:off x="1" y="2507781"/>
        <a:ext cx="866100" cy="371185"/>
      </dsp:txXfrm>
    </dsp:sp>
    <dsp:sp modelId="{F0F5EFD4-AE60-4C2C-97CC-97F85B1E348E}">
      <dsp:nvSpPr>
        <dsp:cNvPr id="0" name=""/>
        <dsp:cNvSpPr/>
      </dsp:nvSpPr>
      <dsp:spPr>
        <a:xfrm rot="5400000">
          <a:off x="4491975" y="-1551143"/>
          <a:ext cx="804235" cy="805598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>
              <a:latin typeface="Elephant"/>
            </a:rPr>
            <a:t>Magistrates (Appeal)</a:t>
          </a:r>
          <a:endParaRPr lang="en-GB" sz="2100" kern="1200" dirty="0"/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>
              <a:latin typeface="Elephant"/>
            </a:rPr>
            <a:t>Not binding persuasive</a:t>
          </a:r>
          <a:endParaRPr lang="en-GB" sz="2100" kern="1200" dirty="0"/>
        </a:p>
      </dsp:txBody>
      <dsp:txXfrm rot="-5400000">
        <a:off x="866100" y="2113992"/>
        <a:ext cx="8016725" cy="7257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A09A1-ED1C-436B-B7E5-F7D6C60D7CD9}">
      <dsp:nvSpPr>
        <dsp:cNvPr id="0" name=""/>
        <dsp:cNvSpPr/>
      </dsp:nvSpPr>
      <dsp:spPr>
        <a:xfrm rot="5400000">
          <a:off x="-209349" y="209349"/>
          <a:ext cx="1395661" cy="97696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Elephant"/>
            </a:rPr>
            <a:t>Divisional court of the high court </a:t>
          </a:r>
          <a:endParaRPr lang="en-GB" sz="900" kern="1200" dirty="0"/>
        </a:p>
      </dsp:txBody>
      <dsp:txXfrm rot="-5400000">
        <a:off x="1" y="488482"/>
        <a:ext cx="976963" cy="418698"/>
      </dsp:txXfrm>
    </dsp:sp>
    <dsp:sp modelId="{3B884098-EC3E-4D2B-9C6B-E4EB9B5DDC8D}">
      <dsp:nvSpPr>
        <dsp:cNvPr id="0" name=""/>
        <dsp:cNvSpPr/>
      </dsp:nvSpPr>
      <dsp:spPr>
        <a:xfrm rot="5400000">
          <a:off x="4495934" y="-3518971"/>
          <a:ext cx="907180" cy="794512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Elephant"/>
            </a:rPr>
            <a:t>Bound by higher courts and past decisions.</a:t>
          </a:r>
          <a:endParaRPr lang="en-GB" sz="2400" kern="1200" dirty="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Elephant"/>
            </a:rPr>
            <a:t>Binds the lower courts</a:t>
          </a:r>
          <a:endParaRPr lang="en-GB" sz="2400" kern="1200" dirty="0"/>
        </a:p>
      </dsp:txBody>
      <dsp:txXfrm rot="-5400000">
        <a:off x="976964" y="44284"/>
        <a:ext cx="7900837" cy="8186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96DEEBB-8103-4905-BFA7-1AABD791E139}" type="datetime1">
              <a:rPr lang="en-GB" smtClean="0"/>
              <a:t>14/10/2024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50423A-8BCE-448E-A97B-03A88B2B12C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49FB856-3FCA-4EC2-AB16-994754ED6FD3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F2A70B-78F2-4DCF-B53B-C990D2FAFB8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188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Includes a number of people including no less than 5. Lay member, supreme court justice; JAC member; a member of the Judicial Appointments Board for Scotland; and a member of the Northern Ireland Judicial Appointments Commission.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1F2A70B-78F2-4DCF-B53B-C990D2FAFB8A}" type="slidenum">
              <a:rPr lang="en-GB" noProof="0" smtClean="0"/>
              <a:t>27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26224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 rtlCol="0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256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105400"/>
            <a:ext cx="9143999" cy="10668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743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6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4C2B27-CDC4-4488-B4F8-08B7920E8965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1447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rtlCol="0" anchor="b">
            <a:noAutofit/>
          </a:bodyPr>
          <a:lstStyle>
            <a:lvl1pPr algn="l">
              <a:defRPr sz="4400" b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255" name="line" descr="Line graphic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5102525"/>
            <a:ext cx="9143999" cy="1069675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77E428-61DC-401C-9C5A-7D8110D5B815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587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58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5" y="1905000"/>
            <a:ext cx="4419598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E4A326-1B2F-4DFD-B6CF-B7D121B9D37C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8329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60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819399"/>
            <a:ext cx="4416552" cy="3352801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0" y="1905000"/>
            <a:ext cx="4416552" cy="762000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0" y="2819399"/>
            <a:ext cx="4416552" cy="3352801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56816"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/>
            </a:lvl8pPr>
            <a:lvl9pPr marL="1956816">
              <a:defRPr sz="16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A4C2D23-B5DD-433B-AF9B-C46AEEBA1205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8249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156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DCADDC3-2727-4063-BB81-E3F3203602F5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3156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7772DB9-C9B8-44AB-B475-8FBE6654A9DF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0596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 anchor="b">
            <a:noAutofit/>
          </a:bodyPr>
          <a:lstStyle>
            <a:lvl1pPr algn="l">
              <a:defRPr sz="3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7432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022" y="1905000"/>
            <a:ext cx="5669280" cy="4038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grpSp>
        <p:nvGrpSpPr>
          <p:cNvPr id="615" name="frame" descr="Box graphic"/>
          <p:cNvGrpSpPr/>
          <p:nvPr/>
        </p:nvGrpSpPr>
        <p:grpSpPr bwMode="invGray">
          <a:xfrm>
            <a:off x="4417839" y="1630821"/>
            <a:ext cx="6291028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6015E44-3F42-42C6-ABAA-208DD0AA14FA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6211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rtlCol="0" anchor="b">
            <a:noAutofit/>
          </a:bodyPr>
          <a:lstStyle>
            <a:lvl1pPr algn="l">
              <a:defRPr sz="3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745838" y="1884311"/>
            <a:ext cx="5669280" cy="4041648"/>
          </a:xfrm>
          <a:solidFill>
            <a:schemeClr val="bg1"/>
          </a:solidFill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grpSp>
        <p:nvGrpSpPr>
          <p:cNvPr id="614" name="frame" descr="Box graphic"/>
          <p:cNvGrpSpPr/>
          <p:nvPr/>
        </p:nvGrpSpPr>
        <p:grpSpPr bwMode="invGray">
          <a:xfrm flipH="1">
            <a:off x="1447500" y="1630821"/>
            <a:ext cx="6291028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GB" noProof="0" dirty="0"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5959" y="3411748"/>
            <a:ext cx="2743200" cy="27432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7677632-CA4B-4713-9C71-8235A90B37CA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1769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7" name="line" descr="Line graphic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 marL="1956816">
              <a:defRPr/>
            </a:lvl6pPr>
            <a:lvl7pPr marL="1956816">
              <a:defRPr/>
            </a:lvl7pPr>
            <a:lvl8pPr marL="1956816">
              <a:defRPr/>
            </a:lvl8pPr>
            <a:lvl9pPr marL="1956816">
              <a:defRPr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09A6065-5E4F-4300-9D6C-C2C56B44B0CF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67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61612" y="274639"/>
            <a:ext cx="1371600" cy="5901747"/>
          </a:xfrm>
        </p:spPr>
        <p:txBody>
          <a:bodyPr vert="eaVert"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7" name="line" descr="Line graphic"/>
          <p:cNvGrpSpPr/>
          <p:nvPr/>
        </p:nvGrpSpPr>
        <p:grpSpPr bwMode="invGray">
          <a:xfrm rot="5400000">
            <a:off x="6864412" y="3472598"/>
            <a:ext cx="6492240" cy="64008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>
                <a:ln>
                  <a:noFill/>
                </a:ln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8012" y="277813"/>
            <a:ext cx="9144001" cy="5898573"/>
          </a:xfrm>
        </p:spPr>
        <p:txBody>
          <a:bodyPr vert="eaVert" rtlCol="0"/>
          <a:lstStyle>
            <a:lvl5pPr>
              <a:defRPr/>
            </a:lvl5pPr>
            <a:lvl6pPr marL="1261872" indent="0">
              <a:buNone/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39ABCB-B213-48A2-AE44-D574A85F055F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5BA54BD-C84D-46CE-8B72-31BFB26ABA43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1179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2" y="6400801"/>
            <a:ext cx="12438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BE58C63-4303-4FBA-9190-6BCFBC223E4B}" type="datetime1">
              <a:rPr lang="en-GB" noProof="0" smtClean="0"/>
              <a:t>14/10/2024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400801"/>
            <a:ext cx="11430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5BA54BD-C84D-46CE-8B72-31BFB26ABA4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3563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72" indent="-27432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4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3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18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47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76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en.wikipedia.org/wiki/Britishness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flag with a cross with Great Britain in the background&#10;&#10;Description automatically generated">
            <a:extLst>
              <a:ext uri="{FF2B5EF4-FFF2-40B4-BE49-F238E27FC236}">
                <a16:creationId xmlns:a16="http://schemas.microsoft.com/office/drawing/2014/main" id="{D6FF947E-5779-0FB3-C493-268354D4E9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916" y="908720"/>
            <a:ext cx="9144000" cy="2667000"/>
          </a:xfrm>
        </p:spPr>
        <p:txBody>
          <a:bodyPr rtlCol="0"/>
          <a:lstStyle/>
          <a:p>
            <a:pPr algn="ctr" rtl="0"/>
            <a:r>
              <a:rPr lang="en-GB" b="1" u="sng" dirty="0"/>
              <a:t>The State Part 3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34565" y="3571319"/>
            <a:ext cx="9143999" cy="1066800"/>
          </a:xfrm>
        </p:spPr>
        <p:txBody>
          <a:bodyPr rtlCol="0"/>
          <a:lstStyle/>
          <a:p>
            <a:pPr algn="ctr" rtl="0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424D0-8CEA-9042-9ABB-058C7E14F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8B4A2-49F2-6978-3935-6A97D67766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 </a:t>
            </a:r>
          </a:p>
          <a:p>
            <a:r>
              <a:rPr lang="en-GB" dirty="0"/>
              <a:t>The role of the judiciary </a:t>
            </a:r>
          </a:p>
          <a:p>
            <a:r>
              <a:rPr lang="en-GB" dirty="0"/>
              <a:t>Issues with the judiciary. </a:t>
            </a:r>
          </a:p>
          <a:p>
            <a:r>
              <a:rPr lang="en-GB" dirty="0"/>
              <a:t>Holding to account.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pic>
        <p:nvPicPr>
          <p:cNvPr id="5" name="Graphic 4" descr="Bookmark outline">
            <a:extLst>
              <a:ext uri="{FF2B5EF4-FFF2-40B4-BE49-F238E27FC236}">
                <a16:creationId xmlns:a16="http://schemas.microsoft.com/office/drawing/2014/main" id="{6195AA4B-B4AE-3FDD-C040-347A4AA833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23014" y="1905000"/>
            <a:ext cx="4267200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16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08FB8-29A3-2729-D364-31CABF167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u="sng" dirty="0"/>
              <a:t>Aims and 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3E983-6430-C1DD-AEA7-C05D1012C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discuss the judiciary.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that they understand the judiciary and their role. </a:t>
            </a:r>
          </a:p>
        </p:txBody>
      </p:sp>
      <p:pic>
        <p:nvPicPr>
          <p:cNvPr id="5" name="Graphic 4" descr="Bullseye with solid fill">
            <a:extLst>
              <a:ext uri="{FF2B5EF4-FFF2-40B4-BE49-F238E27FC236}">
                <a16:creationId xmlns:a16="http://schemas.microsoft.com/office/drawing/2014/main" id="{69CBF4AA-FB63-B84E-6A43-7A8CD07E68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22804" y="4038600"/>
            <a:ext cx="2354560" cy="235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097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06A363-9593-02B1-CBC2-D0454861A1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u="sng" dirty="0"/>
              <a:t>First, the remainder of the Government!</a:t>
            </a:r>
          </a:p>
        </p:txBody>
      </p:sp>
    </p:spTree>
    <p:extLst>
      <p:ext uri="{BB962C8B-B14F-4D97-AF65-F5344CB8AC3E}">
        <p14:creationId xmlns:p14="http://schemas.microsoft.com/office/powerpoint/2010/main" val="1916795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FE160-EA3F-70EB-8C76-CA49B9001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398" b="1" i="1" u="sng" dirty="0"/>
              <a:t>Ministerial 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8C654-BB74-42AD-E111-B5E57BE63B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Behaviour of the Government ministers. </a:t>
            </a:r>
          </a:p>
          <a:p>
            <a:r>
              <a:rPr lang="en-GB" dirty="0"/>
              <a:t>Not punishable by law. </a:t>
            </a:r>
          </a:p>
          <a:p>
            <a:r>
              <a:rPr lang="en-GB" dirty="0"/>
              <a:t>Can be expected to quit your job for breaking it. </a:t>
            </a:r>
          </a:p>
          <a:p>
            <a:r>
              <a:rPr lang="en-GB" dirty="0"/>
              <a:t>Prime minister will decide whether the individual should resign. </a:t>
            </a:r>
          </a:p>
          <a:p>
            <a:r>
              <a:rPr lang="en-GB" dirty="0"/>
              <a:t>Honest and correct any errors. </a:t>
            </a:r>
          </a:p>
          <a:p>
            <a:r>
              <a:rPr lang="en-GB" dirty="0"/>
              <a:t>Freedom of Information Act 2000.</a:t>
            </a:r>
          </a:p>
          <a:p>
            <a:r>
              <a:rPr lang="en-GB" dirty="0"/>
              <a:t>Includes; Money discussions/ confidential information/ use of cars and more. </a:t>
            </a:r>
          </a:p>
          <a:p>
            <a:r>
              <a:rPr lang="en-GB" dirty="0"/>
              <a:t>Independent adviser on Ministers – chosen by the prime minister.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F32C7F-B59B-1D95-96BB-30A7D47665B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854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71"/>
    </mc:Choice>
    <mc:Fallback xmlns="">
      <p:transition spd="slow" advTm="47071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DAB39-A91E-6BFB-7D71-4AC45DF50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998" b="1" i="1" u="sng" dirty="0"/>
              <a:t>Ombudsman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14CF4-7322-18B9-E5BD-CA916238F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The parliamentary and Health Service Ombudsman. </a:t>
            </a:r>
          </a:p>
          <a:p>
            <a:pPr>
              <a:lnSpc>
                <a:spcPct val="200000"/>
              </a:lnSpc>
            </a:pPr>
            <a:r>
              <a:rPr lang="en-GB" dirty="0"/>
              <a:t>Stops abuse of administrative powers against people. </a:t>
            </a:r>
          </a:p>
          <a:p>
            <a:pPr>
              <a:lnSpc>
                <a:spcPct val="200000"/>
              </a:lnSpc>
            </a:pPr>
            <a:r>
              <a:rPr lang="en-GB" dirty="0"/>
              <a:t>Parliamentary Commissioner Act 1967 – Investigate claims. </a:t>
            </a:r>
          </a:p>
          <a:p>
            <a:pPr>
              <a:lnSpc>
                <a:spcPct val="200000"/>
              </a:lnSpc>
            </a:pPr>
            <a:r>
              <a:rPr lang="en-GB" dirty="0"/>
              <a:t>Maladministration. </a:t>
            </a:r>
          </a:p>
          <a:p>
            <a:pPr>
              <a:lnSpc>
                <a:spcPct val="200000"/>
              </a:lnSpc>
            </a:pPr>
            <a:r>
              <a:rPr lang="en-GB" dirty="0"/>
              <a:t>Child Support agency as an example.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91D61B-ABF4-F249-E8CF-1B8EA5B03A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56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54"/>
    </mc:Choice>
    <mc:Fallback xmlns="">
      <p:transition spd="slow" advTm="2965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8B7C0B-067A-E772-DC73-813005D84E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600" b="1" i="1" u="sng" dirty="0"/>
              <a:t>The Judiciary</a:t>
            </a:r>
          </a:p>
        </p:txBody>
      </p:sp>
      <p:pic>
        <p:nvPicPr>
          <p:cNvPr id="3" name="Graphic 2" descr="Judge female with solid fill">
            <a:extLst>
              <a:ext uri="{FF2B5EF4-FFF2-40B4-BE49-F238E27FC236}">
                <a16:creationId xmlns:a16="http://schemas.microsoft.com/office/drawing/2014/main" id="{630675C5-7595-FFD0-B2C9-56B6F31A73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38228" y="764704"/>
            <a:ext cx="2977480" cy="297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650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FF768-2D4C-5D52-3961-9958332BE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i="1" u="sng" dirty="0"/>
              <a:t>Who are the judiciary?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34BFF-51BB-50D0-D051-EE57878D9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Judges/Jury and much more – Judges role changes depending on the area of law. </a:t>
            </a:r>
          </a:p>
          <a:p>
            <a:endParaRPr lang="en-GB" dirty="0"/>
          </a:p>
          <a:p>
            <a:r>
              <a:rPr lang="en-GB" dirty="0"/>
              <a:t>Their role is to apply the law. </a:t>
            </a:r>
          </a:p>
          <a:p>
            <a:endParaRPr lang="en-GB" dirty="0"/>
          </a:p>
          <a:p>
            <a:r>
              <a:rPr lang="en-GB" dirty="0"/>
              <a:t>Listen to a variety of cases.</a:t>
            </a:r>
          </a:p>
          <a:p>
            <a:endParaRPr lang="en-GB" dirty="0"/>
          </a:p>
          <a:p>
            <a:r>
              <a:rPr lang="en-GB" dirty="0"/>
              <a:t>Set Precedent – Case law/ Common Law </a:t>
            </a:r>
          </a:p>
        </p:txBody>
      </p:sp>
      <p:pic>
        <p:nvPicPr>
          <p:cNvPr id="4" name="Graphic 3" descr="Judge female with solid fill">
            <a:extLst>
              <a:ext uri="{FF2B5EF4-FFF2-40B4-BE49-F238E27FC236}">
                <a16:creationId xmlns:a16="http://schemas.microsoft.com/office/drawing/2014/main" id="{830D0475-0E51-4B3B-E33C-3FC50320E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82644" y="2492896"/>
            <a:ext cx="2977480" cy="297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088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E6CBA-61F8-1665-DBA2-7217CCD13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AFDB6-8A53-DD9B-EAA8-03408022CD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have an important constitutional and administrative roles. </a:t>
            </a:r>
          </a:p>
          <a:p>
            <a:endParaRPr lang="en-GB" dirty="0"/>
          </a:p>
          <a:p>
            <a:r>
              <a:rPr lang="en-GB" dirty="0"/>
              <a:t>Act as a check on the government and their actions. </a:t>
            </a:r>
          </a:p>
          <a:p>
            <a:endParaRPr lang="en-GB" dirty="0"/>
          </a:p>
          <a:p>
            <a:r>
              <a:rPr lang="en-GB" dirty="0"/>
              <a:t>Including through processes such as judicial review. </a:t>
            </a:r>
          </a:p>
          <a:p>
            <a:endParaRPr lang="en-GB" dirty="0"/>
          </a:p>
          <a:p>
            <a:r>
              <a:rPr lang="en-GB" dirty="0"/>
              <a:t>Let’s look at the courts hierarchy</a:t>
            </a:r>
          </a:p>
        </p:txBody>
      </p:sp>
    </p:spTree>
    <p:extLst>
      <p:ext uri="{BB962C8B-B14F-4D97-AF65-F5344CB8AC3E}">
        <p14:creationId xmlns:p14="http://schemas.microsoft.com/office/powerpoint/2010/main" val="1878461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6A5EE-392A-5922-3659-50B5AEB18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6380" y="274638"/>
            <a:ext cx="5328592" cy="1020762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Court Hierarchy </a:t>
            </a:r>
          </a:p>
        </p:txBody>
      </p:sp>
      <p:pic>
        <p:nvPicPr>
          <p:cNvPr id="1026" name="Picture 2" descr="A brief examination of the court structure of England and Wales since the  introduction of the Supreme Court - Crown Law">
            <a:extLst>
              <a:ext uri="{FF2B5EF4-FFF2-40B4-BE49-F238E27FC236}">
                <a16:creationId xmlns:a16="http://schemas.microsoft.com/office/drawing/2014/main" id="{E1908175-6FB2-7E7F-86A1-9B23420696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0" y="0"/>
            <a:ext cx="54038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CF9E0E3-8BB5-F222-B407-7F7AEA1184E1}"/>
              </a:ext>
            </a:extLst>
          </p:cNvPr>
          <p:cNvSpPr/>
          <p:nvPr/>
        </p:nvSpPr>
        <p:spPr>
          <a:xfrm>
            <a:off x="1629916" y="6597352"/>
            <a:ext cx="216024" cy="72008"/>
          </a:xfrm>
          <a:prstGeom prst="round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AB0E404-CE6C-5C27-DBFC-9107EC6BA192}"/>
              </a:ext>
            </a:extLst>
          </p:cNvPr>
          <p:cNvSpPr/>
          <p:nvPr/>
        </p:nvSpPr>
        <p:spPr>
          <a:xfrm>
            <a:off x="3142084" y="2348880"/>
            <a:ext cx="216024" cy="72008"/>
          </a:xfrm>
          <a:prstGeom prst="round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D095323-CA9B-7A98-B97E-15BF9210481D}"/>
              </a:ext>
            </a:extLst>
          </p:cNvPr>
          <p:cNvSpPr/>
          <p:nvPr/>
        </p:nvSpPr>
        <p:spPr>
          <a:xfrm>
            <a:off x="3533005" y="202630"/>
            <a:ext cx="216024" cy="72008"/>
          </a:xfrm>
          <a:prstGeom prst="round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B98D44A-EF9B-3E32-E744-4A9377058499}"/>
              </a:ext>
            </a:extLst>
          </p:cNvPr>
          <p:cNvSpPr/>
          <p:nvPr/>
        </p:nvSpPr>
        <p:spPr>
          <a:xfrm>
            <a:off x="1826704" y="5301208"/>
            <a:ext cx="216024" cy="72008"/>
          </a:xfrm>
          <a:prstGeom prst="round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25C7796-BD88-B684-A621-A990CABC4E43}"/>
              </a:ext>
            </a:extLst>
          </p:cNvPr>
          <p:cNvSpPr/>
          <p:nvPr/>
        </p:nvSpPr>
        <p:spPr>
          <a:xfrm>
            <a:off x="2720949" y="2924944"/>
            <a:ext cx="216024" cy="72008"/>
          </a:xfrm>
          <a:prstGeom prst="round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24B8018-7F9D-FEEB-BF9C-05B8C01ACDAD}"/>
              </a:ext>
            </a:extLst>
          </p:cNvPr>
          <p:cNvSpPr/>
          <p:nvPr/>
        </p:nvSpPr>
        <p:spPr>
          <a:xfrm>
            <a:off x="5698368" y="2060848"/>
            <a:ext cx="6156684" cy="720080"/>
          </a:xfrm>
          <a:prstGeom prst="round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Court of First instance – Where the case will first be heard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AFF176F-3C29-7E6E-5753-42B483C5CFCB}"/>
              </a:ext>
            </a:extLst>
          </p:cNvPr>
          <p:cNvSpPr/>
          <p:nvPr/>
        </p:nvSpPr>
        <p:spPr>
          <a:xfrm>
            <a:off x="1826704" y="4797152"/>
            <a:ext cx="216024" cy="7200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456D9E19-8C6A-7C66-884C-361ACB4E57F3}"/>
              </a:ext>
            </a:extLst>
          </p:cNvPr>
          <p:cNvSpPr/>
          <p:nvPr/>
        </p:nvSpPr>
        <p:spPr>
          <a:xfrm>
            <a:off x="4582244" y="4773229"/>
            <a:ext cx="216024" cy="72008"/>
          </a:xfrm>
          <a:prstGeom prst="roundRect">
            <a:avLst/>
          </a:prstGeom>
          <a:ln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9DC3549-7515-8B5D-749F-1645BB208023}"/>
              </a:ext>
            </a:extLst>
          </p:cNvPr>
          <p:cNvSpPr/>
          <p:nvPr/>
        </p:nvSpPr>
        <p:spPr>
          <a:xfrm>
            <a:off x="3499642" y="2345735"/>
            <a:ext cx="216024" cy="7200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E7C71B4-98E2-9E71-8477-21A2652FF626}"/>
              </a:ext>
            </a:extLst>
          </p:cNvPr>
          <p:cNvSpPr/>
          <p:nvPr/>
        </p:nvSpPr>
        <p:spPr>
          <a:xfrm>
            <a:off x="2612937" y="1484784"/>
            <a:ext cx="216024" cy="7200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232A9C1-9C53-38D4-3B4E-D6DCA29B7DD0}"/>
              </a:ext>
            </a:extLst>
          </p:cNvPr>
          <p:cNvSpPr/>
          <p:nvPr/>
        </p:nvSpPr>
        <p:spPr>
          <a:xfrm>
            <a:off x="1826704" y="188640"/>
            <a:ext cx="216024" cy="7200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8530F766-7048-3364-8E76-758A34F1AC64}"/>
              </a:ext>
            </a:extLst>
          </p:cNvPr>
          <p:cNvSpPr/>
          <p:nvPr/>
        </p:nvSpPr>
        <p:spPr>
          <a:xfrm>
            <a:off x="5734372" y="3212976"/>
            <a:ext cx="6120680" cy="79208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Appeal Courts </a:t>
            </a:r>
          </a:p>
        </p:txBody>
      </p:sp>
    </p:spTree>
    <p:extLst>
      <p:ext uri="{BB962C8B-B14F-4D97-AF65-F5344CB8AC3E}">
        <p14:creationId xmlns:p14="http://schemas.microsoft.com/office/powerpoint/2010/main" val="3976699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3331E-0A88-1E33-E4E2-40DA9DA10EA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Let’s look at each on in turn</a:t>
            </a:r>
          </a:p>
        </p:txBody>
      </p:sp>
    </p:spTree>
    <p:extLst>
      <p:ext uri="{BB962C8B-B14F-4D97-AF65-F5344CB8AC3E}">
        <p14:creationId xmlns:p14="http://schemas.microsoft.com/office/powerpoint/2010/main" val="3139502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F1E02-4AE9-75F7-6508-695EFCDA3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Court Hierarchy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0478EAB7-5C6C-48DC-2F46-10E6C366D6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60916940"/>
              </p:ext>
            </p:extLst>
          </p:nvPr>
        </p:nvGraphicFramePr>
        <p:xfrm>
          <a:off x="1564814" y="1844824"/>
          <a:ext cx="8922086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D2EECE0-4215-9E0C-0539-2B300BC74B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2477411"/>
              </p:ext>
            </p:extLst>
          </p:nvPr>
        </p:nvGraphicFramePr>
        <p:xfrm>
          <a:off x="1564814" y="4941168"/>
          <a:ext cx="8922086" cy="1395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93800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FDA97-354F-458E-CC7A-44DB035B4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Family Court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F6A9B-D8A1-A9E3-FDF8-673DCC58D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Bound by the Higher courts including the court of appeal. </a:t>
            </a:r>
          </a:p>
          <a:p>
            <a:endParaRPr lang="en-GB" dirty="0"/>
          </a:p>
          <a:p>
            <a:r>
              <a:rPr lang="en-GB" dirty="0"/>
              <a:t>Not bound by the high court or divisional courts of the high court – persuasive. </a:t>
            </a:r>
          </a:p>
          <a:p>
            <a:endParaRPr lang="en-GB" dirty="0"/>
          </a:p>
          <a:p>
            <a:r>
              <a:rPr lang="en-GB" dirty="0"/>
              <a:t>Not bound by their own past decisions. </a:t>
            </a:r>
          </a:p>
        </p:txBody>
      </p:sp>
    </p:spTree>
    <p:extLst>
      <p:ext uri="{BB962C8B-B14F-4D97-AF65-F5344CB8AC3E}">
        <p14:creationId xmlns:p14="http://schemas.microsoft.com/office/powerpoint/2010/main" val="977332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D50F5-0441-40C8-7821-4FD552AE7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Court of Appeal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152ACC-F52C-DF7F-369E-C9375A1CA628}"/>
              </a:ext>
            </a:extLst>
          </p:cNvPr>
          <p:cNvSpPr txBox="1"/>
          <p:nvPr/>
        </p:nvSpPr>
        <p:spPr>
          <a:xfrm>
            <a:off x="909836" y="1761070"/>
            <a:ext cx="10729192" cy="44208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House of lords decisions are binding on the court of appeal.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This court has 2 divisions;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1. Civil Division;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2. Criminal division is not bound because all criminal cases may include deprivation of liberty.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Binds all the lower courts. </a:t>
            </a:r>
          </a:p>
        </p:txBody>
      </p:sp>
    </p:spTree>
    <p:extLst>
      <p:ext uri="{BB962C8B-B14F-4D97-AF65-F5344CB8AC3E}">
        <p14:creationId xmlns:p14="http://schemas.microsoft.com/office/powerpoint/2010/main" val="444288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FAD13-F446-1020-8299-7885E8689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i="1" u="sng" dirty="0"/>
              <a:t>House of Lords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6F4E8-7FC4-F21C-5C17-338D3F955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Before Constitutional Reform Act – House of Lords was the highest court. </a:t>
            </a:r>
          </a:p>
          <a:p>
            <a:r>
              <a:rPr lang="en-GB" dirty="0"/>
              <a:t>Law Lords and Members of House of Lords.  </a:t>
            </a:r>
          </a:p>
          <a:p>
            <a:r>
              <a:rPr lang="en-GB" dirty="0"/>
              <a:t>Appeal – Criminal and Civil. </a:t>
            </a:r>
          </a:p>
          <a:p>
            <a:r>
              <a:rPr lang="en-GB" dirty="0"/>
              <a:t>Could only go to the court if the matter was of ‘’ General public importance’’. </a:t>
            </a:r>
          </a:p>
          <a:p>
            <a:r>
              <a:rPr lang="en-GB" dirty="0"/>
              <a:t>Not follow its own past decision. </a:t>
            </a:r>
          </a:p>
          <a:p>
            <a:r>
              <a:rPr lang="en-GB" dirty="0"/>
              <a:t>Practice statements (Judicial Decisions as authority; House of lords) [1966]. </a:t>
            </a:r>
          </a:p>
          <a:p>
            <a:r>
              <a:rPr lang="en-GB" dirty="0"/>
              <a:t>R v Shivpuri – Criminal Attempts Act 1981- can be convicted of an attempted offence.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372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35C67-C3A5-AE9D-951E-44AC66777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i="1" u="sng" dirty="0"/>
              <a:t>Supreme Court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1778F-BEE1-63B6-0208-89C3AC2C1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Replaced the House of Lords. </a:t>
            </a:r>
          </a:p>
          <a:p>
            <a:pPr>
              <a:lnSpc>
                <a:spcPct val="200000"/>
              </a:lnSpc>
            </a:pPr>
            <a:r>
              <a:rPr lang="en-GB" dirty="0"/>
              <a:t>Supreme court justices. </a:t>
            </a:r>
          </a:p>
          <a:p>
            <a:pPr>
              <a:lnSpc>
                <a:spcPct val="200000"/>
              </a:lnSpc>
            </a:pPr>
            <a:r>
              <a:rPr lang="en-GB" dirty="0"/>
              <a:t>General Public importance. </a:t>
            </a:r>
          </a:p>
          <a:p>
            <a:pPr>
              <a:lnSpc>
                <a:spcPct val="200000"/>
              </a:lnSpc>
            </a:pPr>
            <a:r>
              <a:rPr lang="en-GB" dirty="0"/>
              <a:t>Not bound by past decisions. </a:t>
            </a:r>
          </a:p>
          <a:p>
            <a:pPr>
              <a:lnSpc>
                <a:spcPct val="200000"/>
              </a:lnSpc>
            </a:pPr>
            <a:r>
              <a:rPr lang="en-GB" dirty="0"/>
              <a:t>Bind other courts.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716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7BF49-8DD5-DC04-0376-511E4A112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u="sng" dirty="0"/>
              <a:t>European Union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390F8-B740-3B05-84D3-CEDCCBFCE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Decisions are not binding because of S.2 of the HRA 1998. </a:t>
            </a:r>
          </a:p>
          <a:p>
            <a:r>
              <a:rPr lang="en-GB" dirty="0"/>
              <a:t>Court of Justice of the European Union – decisions before are binding. </a:t>
            </a:r>
          </a:p>
          <a:p>
            <a:r>
              <a:rPr lang="en-GB" dirty="0"/>
              <a:t>Decisions now are not. </a:t>
            </a:r>
          </a:p>
          <a:p>
            <a:r>
              <a:rPr lang="en-GB" dirty="0"/>
              <a:t>European Union (Withdrawal) Act 2018. </a:t>
            </a:r>
          </a:p>
          <a:p>
            <a:r>
              <a:rPr lang="en-GB" dirty="0"/>
              <a:t>Past case law is now binding on Uk case law. </a:t>
            </a:r>
          </a:p>
          <a:p>
            <a:r>
              <a:rPr lang="en-GB" dirty="0"/>
              <a:t>Does not need to be followed by Supreme court and court of appeal.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32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F5AE4-6BFA-E39C-5079-2AC54FC1A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u="sng" dirty="0"/>
              <a:t>Privy Council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F83BF-7C6D-9137-4723-64620967C4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Hears cases from commonwealth companies.</a:t>
            </a:r>
          </a:p>
          <a:p>
            <a:r>
              <a:rPr lang="en-GB" dirty="0"/>
              <a:t>Overseas territories. </a:t>
            </a:r>
          </a:p>
          <a:p>
            <a:r>
              <a:rPr lang="en-GB" dirty="0"/>
              <a:t>Appeal decisions of professional bodies. </a:t>
            </a:r>
          </a:p>
          <a:p>
            <a:r>
              <a:rPr lang="en-GB" dirty="0"/>
              <a:t>Not binding. </a:t>
            </a:r>
          </a:p>
          <a:p>
            <a:r>
              <a:rPr lang="en-GB" dirty="0"/>
              <a:t>Persuasive because of supreme court justices. </a:t>
            </a:r>
          </a:p>
          <a:p>
            <a:r>
              <a:rPr lang="en-GB" dirty="0"/>
              <a:t>Overseas Tankship (Uk) LTD v </a:t>
            </a:r>
            <a:r>
              <a:rPr lang="en-GB" dirty="0" err="1"/>
              <a:t>Morts</a:t>
            </a:r>
            <a:r>
              <a:rPr lang="en-GB" dirty="0"/>
              <a:t> Dock and Engineering Co [The Wagon Mound ] (1961).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674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8BAD09-0247-01CE-61DC-8D160E519BB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Take a break!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B6C3703-CC19-2211-6E18-CE9E63C95C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10 minutes and then we will return!</a:t>
            </a:r>
          </a:p>
        </p:txBody>
      </p:sp>
    </p:spTree>
    <p:extLst>
      <p:ext uri="{BB962C8B-B14F-4D97-AF65-F5344CB8AC3E}">
        <p14:creationId xmlns:p14="http://schemas.microsoft.com/office/powerpoint/2010/main" val="400646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F205A-2873-48AD-AEA8-B6B82AAAD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u="sng" dirty="0"/>
              <a:t>Precedent/ case law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EA80D-9D22-2B6E-3902-EE3BCE4888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Judge made law. </a:t>
            </a:r>
          </a:p>
          <a:p>
            <a:endParaRPr lang="en-GB" dirty="0"/>
          </a:p>
          <a:p>
            <a:r>
              <a:rPr lang="en-GB" dirty="0"/>
              <a:t>Key offences include Murder – Common law offence. </a:t>
            </a:r>
          </a:p>
          <a:p>
            <a:endParaRPr lang="en-GB" dirty="0"/>
          </a:p>
          <a:p>
            <a:r>
              <a:rPr lang="en-GB" dirty="0"/>
              <a:t>Key terms in relation to precedent, that you need to know, </a:t>
            </a:r>
          </a:p>
          <a:p>
            <a:endParaRPr lang="en-GB" dirty="0"/>
          </a:p>
          <a:p>
            <a:r>
              <a:rPr lang="en-GB" dirty="0"/>
              <a:t>Ratio Decidendi, Obiter Dicta, Stare decisis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402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CBF55-FECF-AB6A-D7F0-B1A5C6059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What do they all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97D0F-0B6A-CCAB-0FC8-14E48728AB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Stare </a:t>
            </a:r>
            <a:r>
              <a:rPr lang="en-GB" dirty="0" err="1"/>
              <a:t>Decisies</a:t>
            </a:r>
            <a:r>
              <a:rPr lang="en-GB" dirty="0"/>
              <a:t> – Stand by decision. </a:t>
            </a:r>
          </a:p>
          <a:p>
            <a:endParaRPr lang="en-GB" dirty="0"/>
          </a:p>
          <a:p>
            <a:r>
              <a:rPr lang="en-GB" dirty="0"/>
              <a:t>Ratio Decidendi – Reason for the decision. </a:t>
            </a:r>
          </a:p>
          <a:p>
            <a:endParaRPr lang="en-GB" dirty="0"/>
          </a:p>
          <a:p>
            <a:r>
              <a:rPr lang="en-GB" dirty="0"/>
              <a:t>Obiter Dicta – Words said by the way. </a:t>
            </a:r>
          </a:p>
        </p:txBody>
      </p:sp>
    </p:spTree>
    <p:extLst>
      <p:ext uri="{BB962C8B-B14F-4D97-AF65-F5344CB8AC3E}">
        <p14:creationId xmlns:p14="http://schemas.microsoft.com/office/powerpoint/2010/main" val="4052425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33FAF-DD50-076B-06BE-D0E9977C2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Obiter Dicta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C51B7-10B0-1EA2-DB72-79E98D6ED1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Legal Discussion – not needed in relation to the decision in the case. </a:t>
            </a:r>
          </a:p>
          <a:p>
            <a:endParaRPr lang="en-GB" dirty="0"/>
          </a:p>
          <a:p>
            <a:r>
              <a:rPr lang="en-GB" dirty="0"/>
              <a:t>Strongly persuasive when made in higher courts such as the House of Lords. </a:t>
            </a:r>
          </a:p>
          <a:p>
            <a:endParaRPr lang="en-GB" dirty="0"/>
          </a:p>
          <a:p>
            <a:r>
              <a:rPr lang="en-GB" dirty="0"/>
              <a:t>But not binding. </a:t>
            </a:r>
          </a:p>
        </p:txBody>
      </p:sp>
    </p:spTree>
    <p:extLst>
      <p:ext uri="{BB962C8B-B14F-4D97-AF65-F5344CB8AC3E}">
        <p14:creationId xmlns:p14="http://schemas.microsoft.com/office/powerpoint/2010/main" val="792542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68B7B-7898-8F12-64F8-D946A926A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Ratio Decidendi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52F60-F4A0-D197-3BDF-7158A098E5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binding. </a:t>
            </a:r>
          </a:p>
          <a:p>
            <a:endParaRPr lang="en-GB" dirty="0"/>
          </a:p>
          <a:p>
            <a:r>
              <a:rPr lang="en-GB" dirty="0"/>
              <a:t>What lawyers/judges look at in later cases. </a:t>
            </a:r>
          </a:p>
          <a:p>
            <a:endParaRPr lang="en-GB" dirty="0"/>
          </a:p>
          <a:p>
            <a:r>
              <a:rPr lang="en-GB" dirty="0"/>
              <a:t>One of the key cases which demonstrates this is the case of Donoghue v Stevenson [1932] </a:t>
            </a:r>
          </a:p>
        </p:txBody>
      </p:sp>
    </p:spTree>
    <p:extLst>
      <p:ext uri="{BB962C8B-B14F-4D97-AF65-F5344CB8AC3E}">
        <p14:creationId xmlns:p14="http://schemas.microsoft.com/office/powerpoint/2010/main" val="1935342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9FD6C-BBD9-724B-1657-9FE266E1E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Key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7CD50-FDD5-4633-B269-641A2A5210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Distinguishing – If the judge believes that past decision legally flawed / unjust to apply/ can distinguish from the earlier case by explaining that the facts are different. </a:t>
            </a:r>
          </a:p>
          <a:p>
            <a:endParaRPr lang="en-GB" dirty="0"/>
          </a:p>
          <a:p>
            <a:r>
              <a:rPr lang="en-GB" dirty="0"/>
              <a:t>Overruling – When previous decisions not good law. The decision can be overruled and sets a new precedent. </a:t>
            </a:r>
          </a:p>
          <a:p>
            <a:endParaRPr lang="en-GB" dirty="0"/>
          </a:p>
          <a:p>
            <a:r>
              <a:rPr lang="en-GB" dirty="0"/>
              <a:t>Disapproval – Judge expresses their disapproval – less form than overruling. </a:t>
            </a:r>
          </a:p>
        </p:txBody>
      </p:sp>
    </p:spTree>
    <p:extLst>
      <p:ext uri="{BB962C8B-B14F-4D97-AF65-F5344CB8AC3E}">
        <p14:creationId xmlns:p14="http://schemas.microsoft.com/office/powerpoint/2010/main" val="2487556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59EE1-045A-3535-AB69-8A6BB1EE5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Key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D1E11-6B52-B1C2-1A26-05B981B65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Reversing; Upon appeal the decision is changed the courts are classed as reversing the lower court decision.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Upholding; Upon appeal if the decision of the lower court was kept the same by the higher court, then it is classed as upholding.</a:t>
            </a:r>
          </a:p>
        </p:txBody>
      </p:sp>
    </p:spTree>
    <p:extLst>
      <p:ext uri="{BB962C8B-B14F-4D97-AF65-F5344CB8AC3E}">
        <p14:creationId xmlns:p14="http://schemas.microsoft.com/office/powerpoint/2010/main" val="1418896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7589C-0496-6BA9-635D-544BA2676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i="1" u="sng" dirty="0"/>
              <a:t>Judicial Appointment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C269E-AA90-D4E0-F0E2-77284E316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Judicial Appointments  Commission of England and Wales. </a:t>
            </a:r>
          </a:p>
          <a:p>
            <a:endParaRPr lang="en-GB" dirty="0"/>
          </a:p>
          <a:p>
            <a:r>
              <a:rPr lang="en-GB" dirty="0"/>
              <a:t>15 commissioners – including lay chair and 5 more lay members. </a:t>
            </a:r>
          </a:p>
          <a:p>
            <a:r>
              <a:rPr lang="en-GB" dirty="0"/>
              <a:t>Appoint judges up until the high court. </a:t>
            </a:r>
          </a:p>
          <a:p>
            <a:r>
              <a:rPr lang="en-GB" dirty="0"/>
              <a:t>Appointment to the courts of appeal and senior positions is done by the Lord Chief Justice and The JAC. </a:t>
            </a:r>
          </a:p>
          <a:p>
            <a:r>
              <a:rPr lang="en-GB" dirty="0"/>
              <a:t>Appointment is made in line with S.63 and S.64 of the Constitutional Reform Act 2005 . </a:t>
            </a:r>
          </a:p>
          <a:p>
            <a:r>
              <a:rPr lang="en-GB" dirty="0"/>
              <a:t>Official appointment by the monarchy. </a:t>
            </a:r>
          </a:p>
        </p:txBody>
      </p:sp>
    </p:spTree>
    <p:extLst>
      <p:ext uri="{BB962C8B-B14F-4D97-AF65-F5344CB8AC3E}">
        <p14:creationId xmlns:p14="http://schemas.microsoft.com/office/powerpoint/2010/main" val="163376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DF5A4-B0ED-582F-BD76-24B617803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i="1" u="sng" dirty="0"/>
              <a:t>Different for Supreme Court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47B43-F180-7A27-EA60-D411AEEAE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Supreme court justices – S.27 of the CRA 2005. </a:t>
            </a:r>
          </a:p>
          <a:p>
            <a:endParaRPr lang="en-GB" dirty="0"/>
          </a:p>
          <a:p>
            <a:r>
              <a:rPr lang="en-GB" dirty="0"/>
              <a:t>Supreme Court Selection Commission/ Lord Chancellor. </a:t>
            </a:r>
          </a:p>
          <a:p>
            <a:endParaRPr lang="en-GB" dirty="0"/>
          </a:p>
          <a:p>
            <a:r>
              <a:rPr lang="en-GB" dirty="0"/>
              <a:t>Formally King and Prime minister. </a:t>
            </a:r>
          </a:p>
          <a:p>
            <a:endParaRPr lang="en-GB" dirty="0"/>
          </a:p>
          <a:p>
            <a:r>
              <a:rPr lang="en-GB" dirty="0"/>
              <a:t>Only when there is a vacancy. </a:t>
            </a:r>
          </a:p>
        </p:txBody>
      </p:sp>
    </p:spTree>
    <p:extLst>
      <p:ext uri="{BB962C8B-B14F-4D97-AF65-F5344CB8AC3E}">
        <p14:creationId xmlns:p14="http://schemas.microsoft.com/office/powerpoint/2010/main" val="2075500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12B74-D176-1F5F-82F2-4232D416E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138138"/>
          </a:xfrm>
        </p:spPr>
        <p:txBody>
          <a:bodyPr>
            <a:noAutofit/>
          </a:bodyPr>
          <a:lstStyle/>
          <a:p>
            <a:pPr algn="ctr"/>
            <a:r>
              <a:rPr lang="en-GB" sz="4400" b="1" i="1" u="sng" dirty="0"/>
              <a:t>Holding the executive to account!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7BDA6-26B2-C0FA-DCE3-6299784E21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Through processes such as Judicial Review; </a:t>
            </a:r>
          </a:p>
          <a:p>
            <a:endParaRPr lang="en-GB" dirty="0"/>
          </a:p>
          <a:p>
            <a:r>
              <a:rPr lang="en-GB" dirty="0"/>
              <a:t>4 grounds for Judicial Review. </a:t>
            </a:r>
          </a:p>
          <a:p>
            <a:endParaRPr lang="en-GB" dirty="0"/>
          </a:p>
          <a:p>
            <a:r>
              <a:rPr lang="en-GB" dirty="0"/>
              <a:t>S.4 Declaration of Incompatibility.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90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67268-F6C3-799C-7280-C423DA689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FC310-57D4-4BF7-E6E0-F49A82562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Question Roulette – Each student create a question add it to the pot.</a:t>
            </a:r>
          </a:p>
          <a:p>
            <a:r>
              <a:rPr lang="en-GB" dirty="0"/>
              <a:t>Then I will mix them up and you will choose one. </a:t>
            </a:r>
          </a:p>
          <a:p>
            <a:endParaRPr lang="en-GB" dirty="0"/>
          </a:p>
          <a:p>
            <a:r>
              <a:rPr lang="en-GB" dirty="0"/>
              <a:t>You then have 5 minutes to answer that question on paper. </a:t>
            </a:r>
          </a:p>
          <a:p>
            <a:endParaRPr lang="en-GB" dirty="0"/>
          </a:p>
          <a:p>
            <a:r>
              <a:rPr lang="en-GB" dirty="0"/>
              <a:t>Once completed you will share that answer with the class. </a:t>
            </a:r>
          </a:p>
        </p:txBody>
      </p:sp>
    </p:spTree>
    <p:extLst>
      <p:ext uri="{BB962C8B-B14F-4D97-AF65-F5344CB8AC3E}">
        <p14:creationId xmlns:p14="http://schemas.microsoft.com/office/powerpoint/2010/main" val="157322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D674B-AAEB-38D4-1914-0EE5316CE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0F6B0-96C7-2FF7-C059-D93048D051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Does the judiciary need to be reformed? </a:t>
            </a:r>
          </a:p>
          <a:p>
            <a:endParaRPr lang="en-GB" dirty="0"/>
          </a:p>
          <a:p>
            <a:r>
              <a:rPr lang="en-GB" dirty="0"/>
              <a:t>In pairs discuss and create an answer. </a:t>
            </a:r>
          </a:p>
          <a:p>
            <a:endParaRPr lang="en-GB" dirty="0"/>
          </a:p>
          <a:p>
            <a:r>
              <a:rPr lang="en-GB" dirty="0"/>
              <a:t>You could include Juries or diversity in your answer for example.</a:t>
            </a:r>
          </a:p>
          <a:p>
            <a:endParaRPr lang="en-GB" dirty="0"/>
          </a:p>
          <a:p>
            <a:r>
              <a:rPr lang="en-GB" dirty="0"/>
              <a:t>Look at both sides of the argument.</a:t>
            </a:r>
          </a:p>
        </p:txBody>
      </p:sp>
    </p:spTree>
    <p:extLst>
      <p:ext uri="{BB962C8B-B14F-4D97-AF65-F5344CB8AC3E}">
        <p14:creationId xmlns:p14="http://schemas.microsoft.com/office/powerpoint/2010/main" val="616486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C3407-9291-F58D-8301-DC324E5C9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01425-25B3-76DC-D791-9A60832B4F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Judiciary. </a:t>
            </a:r>
          </a:p>
          <a:p>
            <a:endParaRPr lang="en-GB" dirty="0"/>
          </a:p>
          <a:p>
            <a:r>
              <a:rPr lang="en-GB" dirty="0"/>
              <a:t>Role – apply the law. </a:t>
            </a:r>
          </a:p>
          <a:p>
            <a:endParaRPr lang="en-GB" dirty="0"/>
          </a:p>
          <a:p>
            <a:r>
              <a:rPr lang="en-GB" dirty="0"/>
              <a:t>Holding to account. </a:t>
            </a:r>
          </a:p>
          <a:p>
            <a:endParaRPr lang="en-GB" dirty="0"/>
          </a:p>
          <a:p>
            <a:r>
              <a:rPr lang="en-GB" dirty="0"/>
              <a:t>Key issues. </a:t>
            </a:r>
          </a:p>
        </p:txBody>
      </p:sp>
    </p:spTree>
    <p:extLst>
      <p:ext uri="{BB962C8B-B14F-4D97-AF65-F5344CB8AC3E}">
        <p14:creationId xmlns:p14="http://schemas.microsoft.com/office/powerpoint/2010/main" val="1712520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A718A07-3174-98B2-5178-91FBE4E61C3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600" b="1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5FC422-E040-9706-1646-FDB6DE0D42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122879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halkboard 16x9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Office_15685059_TF02804846.potx" id="{5FC608FB-EB47-41F6-B4AB-C331438455D3}" vid="{8D8D95A3-2BEA-4434-A677-D4343B8F79BF}"/>
    </a:ext>
  </a:extLst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Chalkboard education presentation (widescreen)</Template>
  <TotalTime>0</TotalTime>
  <Words>1198</Words>
  <Application>Microsoft Office PowerPoint</Application>
  <PresentationFormat>Custom</PresentationFormat>
  <Paragraphs>195</Paragraphs>
  <Slides>32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Consolas</vt:lpstr>
      <vt:lpstr>Corbel</vt:lpstr>
      <vt:lpstr>Elephant</vt:lpstr>
      <vt:lpstr>Chalkboard 16x9</vt:lpstr>
      <vt:lpstr>The State Part 3 </vt:lpstr>
      <vt:lpstr>Content </vt:lpstr>
      <vt:lpstr>Aims and Learning Objectives </vt:lpstr>
      <vt:lpstr>First, the remainder of the Government!</vt:lpstr>
      <vt:lpstr>Ministerial Code</vt:lpstr>
      <vt:lpstr>Ombudsman</vt:lpstr>
      <vt:lpstr>The Judiciary</vt:lpstr>
      <vt:lpstr>Who are the judiciary?</vt:lpstr>
      <vt:lpstr>Continued</vt:lpstr>
      <vt:lpstr>Court Hierarchy </vt:lpstr>
      <vt:lpstr>Let’s look at each on in turn</vt:lpstr>
      <vt:lpstr>Court Hierarchy</vt:lpstr>
      <vt:lpstr>Family Court </vt:lpstr>
      <vt:lpstr>Court of Appeal</vt:lpstr>
      <vt:lpstr>House of Lords </vt:lpstr>
      <vt:lpstr>Supreme Court </vt:lpstr>
      <vt:lpstr>European Union</vt:lpstr>
      <vt:lpstr>Privy Council</vt:lpstr>
      <vt:lpstr>Take a break!</vt:lpstr>
      <vt:lpstr>Precedent/ case law </vt:lpstr>
      <vt:lpstr>What do they all mean?</vt:lpstr>
      <vt:lpstr>Obiter Dicta </vt:lpstr>
      <vt:lpstr>Ratio Decidendi</vt:lpstr>
      <vt:lpstr>Key terms </vt:lpstr>
      <vt:lpstr>Key terms </vt:lpstr>
      <vt:lpstr>Judicial Appointment </vt:lpstr>
      <vt:lpstr>Different for Supreme Court</vt:lpstr>
      <vt:lpstr>Holding the executive to account!</vt:lpstr>
      <vt:lpstr>Activity 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2024-10-10T09:39:56Z</dcterms:created>
  <dcterms:modified xsi:type="dcterms:W3CDTF">2024-10-14T12:26:13Z</dcterms:modified>
</cp:coreProperties>
</file>