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6" r:id="rId3"/>
    <p:sldId id="265" r:id="rId4"/>
    <p:sldId id="257" r:id="rId5"/>
    <p:sldId id="269" r:id="rId6"/>
    <p:sldId id="268" r:id="rId7"/>
    <p:sldId id="267" r:id="rId8"/>
    <p:sldId id="258" r:id="rId9"/>
    <p:sldId id="260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44" autoAdjust="0"/>
    <p:restoredTop sz="94660"/>
  </p:normalViewPr>
  <p:slideViewPr>
    <p:cSldViewPr snapToGrid="0">
      <p:cViewPr varScale="1">
        <p:scale>
          <a:sx n="73" d="100"/>
          <a:sy n="73" d="100"/>
        </p:scale>
        <p:origin x="6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33624" y="1579418"/>
            <a:ext cx="8791575" cy="3534901"/>
          </a:xfrm>
        </p:spPr>
        <p:txBody>
          <a:bodyPr>
            <a:normAutofit fontScale="90000"/>
          </a:bodyPr>
          <a:lstStyle/>
          <a:p>
            <a:r>
              <a:rPr lang="en-GB" sz="4400" cap="none" dirty="0" smtClean="0"/>
              <a:t>How does the concept of ESDGC (education for sustainable development and global citizenship) contribute to reducing global inequalities?</a:t>
            </a:r>
            <a:r>
              <a:rPr lang="en-GB" sz="4400" dirty="0">
                <a:latin typeface="Tahom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GB" sz="4400" dirty="0">
                <a:latin typeface="Tahoma" panose="020B060403050404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4400" cap="none" dirty="0"/>
          </a:p>
        </p:txBody>
      </p:sp>
      <p:sp>
        <p:nvSpPr>
          <p:cNvPr id="5" name="TextBox 4"/>
          <p:cNvSpPr txBox="1"/>
          <p:nvPr/>
        </p:nvSpPr>
        <p:spPr>
          <a:xfrm>
            <a:off x="2144683" y="6384175"/>
            <a:ext cx="145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Katrina Hynes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0997738" y="6425739"/>
            <a:ext cx="1080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1402970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41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9428" y="352511"/>
            <a:ext cx="2873634" cy="1478570"/>
          </a:xfrm>
        </p:spPr>
        <p:txBody>
          <a:bodyPr>
            <a:normAutofit/>
          </a:bodyPr>
          <a:lstStyle/>
          <a:p>
            <a:r>
              <a:rPr lang="en-GB" sz="40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40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ntroduction </a:t>
            </a:r>
            <a:endParaRPr lang="en-GB" sz="4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this seminar I will be discussing the following topics: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is 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Why teach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esdgc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 ESDGC contribute to reducing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inequalities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What is Global Citizenship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are global inequalities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Globalisation </a:t>
            </a:r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09390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916" y="1800601"/>
            <a:ext cx="3460956" cy="3541712"/>
          </a:xfrm>
        </p:spPr>
      </p:pic>
      <p:sp>
        <p:nvSpPr>
          <p:cNvPr id="5" name="TextBox 4"/>
          <p:cNvSpPr txBox="1"/>
          <p:nvPr/>
        </p:nvSpPr>
        <p:spPr>
          <a:xfrm>
            <a:off x="1412916" y="5342313"/>
            <a:ext cx="20366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Dyffryn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School, 2016)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42859" y="2786627"/>
            <a:ext cx="4123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Nelson Mandela</a:t>
            </a:r>
          </a:p>
          <a:p>
            <a:r>
              <a:rPr lang="en-GB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is the most powerful weapon you can use to change the world”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0296699" y="6517178"/>
            <a:ext cx="11748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(Duncan, 2013)</a:t>
            </a:r>
          </a:p>
        </p:txBody>
      </p:sp>
    </p:spTree>
    <p:extLst>
      <p:ext uri="{BB962C8B-B14F-4D97-AF65-F5344CB8AC3E}">
        <p14:creationId xmlns:p14="http://schemas.microsoft.com/office/powerpoint/2010/main" val="3586619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 </a:t>
            </a:r>
            <a:r>
              <a:rPr lang="en-GB" cap="none" dirty="0" smtClean="0"/>
              <a:t>What is the education </a:t>
            </a:r>
            <a:r>
              <a:rPr lang="en-GB" cap="none" dirty="0"/>
              <a:t>for sustainable development and global </a:t>
            </a:r>
            <a:r>
              <a:rPr lang="en-GB" cap="none" dirty="0" smtClean="0"/>
              <a:t>citizenship</a:t>
            </a:r>
            <a:r>
              <a:rPr lang="en-GB" cap="none" dirty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6969" y="3222076"/>
            <a:ext cx="9905999" cy="169905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ESDGC It is about the big issues in the world - such as climate change, trade, resource and environmental depletion, human rights, conflict and Democracy.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569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H</a:t>
            </a:r>
            <a:r>
              <a:rPr lang="en-GB" cap="none" dirty="0" smtClean="0"/>
              <a:t>ow do </a:t>
            </a:r>
            <a:r>
              <a:rPr lang="en-GB" cap="none" dirty="0"/>
              <a:t>ESDGC</a:t>
            </a:r>
            <a:r>
              <a:rPr lang="en-GB" cap="none" dirty="0" smtClean="0"/>
              <a:t> contribute to reducing inequalities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Global awareness so you understanding what is happening in other counties</a:t>
            </a:r>
          </a:p>
          <a:p>
            <a:r>
              <a:rPr lang="en-GB" dirty="0" smtClean="0"/>
              <a:t>Understanding the choice's we make in life and how they impact on the environment.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9336686" y="6248791"/>
            <a:ext cx="17107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&amp;quot"/>
              </a:rPr>
              <a:t>(</a:t>
            </a:r>
            <a:r>
              <a:rPr lang="en-GB" dirty="0" err="1">
                <a:latin typeface="&amp;quot"/>
              </a:rPr>
              <a:t>Hamdi</a:t>
            </a:r>
            <a:r>
              <a:rPr lang="en-GB" dirty="0">
                <a:latin typeface="&amp;quot"/>
              </a:rPr>
              <a:t>, 2013)</a:t>
            </a:r>
            <a:r>
              <a:rPr lang="en-GB" dirty="0">
                <a:latin typeface="Open Sans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6535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GB" sz="5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lobal </a:t>
            </a:r>
            <a:r>
              <a:rPr lang="en-GB" sz="5400" cap="none" dirty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GB" sz="5400" cap="none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itizenship</a:t>
            </a:r>
            <a:endParaRPr lang="en-GB" sz="54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2" y="2770419"/>
            <a:ext cx="9905999" cy="175170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Oxfam states that “A </a:t>
            </a: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citizen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someone who is aware of and understands the wider world - and their place it. They take an active role in their community, and work with others to make our planet more equal, fair and 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” (Oxfam GB, 2018) </a:t>
            </a:r>
            <a:r>
              <a:rPr lang="en-GB" sz="1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0485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553633"/>
            <a:ext cx="9905998" cy="1478570"/>
          </a:xfrm>
        </p:spPr>
        <p:txBody>
          <a:bodyPr/>
          <a:lstStyle/>
          <a:p>
            <a:r>
              <a:rPr lang="en-GB" cap="none" dirty="0"/>
              <a:t>W</a:t>
            </a:r>
            <a:r>
              <a:rPr lang="en-GB" cap="none" dirty="0" smtClean="0"/>
              <a:t>hat are global inequalities?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Food</a:t>
            </a:r>
            <a:endParaRPr lang="en-GB" dirty="0"/>
          </a:p>
          <a:p>
            <a:r>
              <a:rPr lang="en-GB" dirty="0"/>
              <a:t>Health care</a:t>
            </a:r>
          </a:p>
          <a:p>
            <a:r>
              <a:rPr lang="en-GB" dirty="0"/>
              <a:t>Well-organised infrastructure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Wealth</a:t>
            </a:r>
          </a:p>
          <a:p>
            <a:r>
              <a:rPr lang="en-GB" dirty="0"/>
              <a:t>Life expectancy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Gender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490857" y="6322422"/>
            <a:ext cx="2991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(Philpott and Griffiths, 2018) </a:t>
            </a:r>
          </a:p>
        </p:txBody>
      </p:sp>
    </p:spTree>
    <p:extLst>
      <p:ext uri="{BB962C8B-B14F-4D97-AF65-F5344CB8AC3E}">
        <p14:creationId xmlns:p14="http://schemas.microsoft.com/office/powerpoint/2010/main" val="258667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I</a:t>
            </a:r>
            <a:r>
              <a:rPr lang="en-GB" cap="none" dirty="0" smtClean="0"/>
              <a:t>mportance of Globalisation 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Globalization is playing an increasingly important role in the </a:t>
            </a:r>
            <a:r>
              <a:rPr lang="en-GB" dirty="0" smtClean="0"/>
              <a:t>developing countries.</a:t>
            </a:r>
          </a:p>
          <a:p>
            <a:r>
              <a:rPr lang="en-GB" dirty="0" smtClean="0"/>
              <a:t>For some the importance is the sharing of ideas and life style of people and cultures and more of unawareness of other parts of the world. </a:t>
            </a:r>
          </a:p>
          <a:p>
            <a:r>
              <a:rPr lang="en-GB" dirty="0" smtClean="0"/>
              <a:t>Global issues such as global warming and deforestation are highlighted though the globalisation agenda. </a:t>
            </a:r>
          </a:p>
        </p:txBody>
      </p:sp>
      <p:sp>
        <p:nvSpPr>
          <p:cNvPr id="5" name="Rectangle 4"/>
          <p:cNvSpPr/>
          <p:nvPr/>
        </p:nvSpPr>
        <p:spPr>
          <a:xfrm>
            <a:off x="9028865" y="5943600"/>
            <a:ext cx="17107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latin typeface="&amp;quot"/>
              </a:rPr>
              <a:t>(</a:t>
            </a:r>
            <a:r>
              <a:rPr lang="en-GB" dirty="0" err="1">
                <a:latin typeface="&amp;quot"/>
              </a:rPr>
              <a:t>Hamdi</a:t>
            </a:r>
            <a:r>
              <a:rPr lang="en-GB" dirty="0">
                <a:latin typeface="&amp;quot"/>
              </a:rPr>
              <a:t>, 2013)</a:t>
            </a:r>
            <a:r>
              <a:rPr lang="en-GB" dirty="0">
                <a:latin typeface="Open Sans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864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/>
              <a:t>T</a:t>
            </a:r>
            <a:r>
              <a:rPr lang="en-GB" cap="none" dirty="0" smtClean="0"/>
              <a:t>he </a:t>
            </a:r>
            <a:r>
              <a:rPr lang="en-GB" cap="none" dirty="0"/>
              <a:t>G</a:t>
            </a:r>
            <a:r>
              <a:rPr lang="en-GB" cap="none" dirty="0" smtClean="0"/>
              <a:t>lobal </a:t>
            </a:r>
            <a:r>
              <a:rPr lang="en-GB" cap="none" dirty="0"/>
              <a:t>G</a:t>
            </a:r>
            <a:r>
              <a:rPr lang="en-GB" cap="none" dirty="0" smtClean="0"/>
              <a:t>oals 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1413" y="2506663"/>
            <a:ext cx="6957363" cy="3541712"/>
          </a:xfrm>
        </p:spPr>
      </p:pic>
      <p:sp>
        <p:nvSpPr>
          <p:cNvPr id="5" name="TextBox 4"/>
          <p:cNvSpPr txBox="1"/>
          <p:nvPr/>
        </p:nvSpPr>
        <p:spPr>
          <a:xfrm>
            <a:off x="5969724" y="6273284"/>
            <a:ext cx="2416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(Globel Goals,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028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213569"/>
            <a:ext cx="9905998" cy="1184156"/>
          </a:xfrm>
        </p:spPr>
        <p:txBody>
          <a:bodyPr/>
          <a:lstStyle/>
          <a:p>
            <a:r>
              <a:rPr lang="en-GB" b="1" cap="none" dirty="0"/>
              <a:t>R</a:t>
            </a:r>
            <a:r>
              <a:rPr lang="en-GB" b="1" cap="none" dirty="0" smtClean="0"/>
              <a:t>eference </a:t>
            </a:r>
            <a:endParaRPr lang="en-GB" cap="none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3809" y="1397725"/>
            <a:ext cx="10381205" cy="4359131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Aspiration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Training. (2018).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Citizenship - ESDGC – Aspiration Training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http://www.aspirationtraining.com/environment/ [Accessed 8 May 2018].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Duncan, A. (2013).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Education: The Most Powerful Weapon for Changing the World | USAID Impact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Blog.usaid.gov. Available at: https://blog.usaid.gov/2013/04/education-the-most-powerful-weapon/ [Accessed 8 May 2018].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for Sustainable Development. (2008). [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ebook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] Cardiff: Welsh Assembly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Government,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pp.4-15. Available at: http://learning.gov.wales/docs/learningwales/publications/081204infoteachertraineesen.pdf [Accessed 8 May 2018].</a:t>
            </a: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Hamdi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(2013). The Impact of Globalization in the Developing Countries.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Developing Country Studies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3(11), p.142.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https://www.globalcitizen.org/en/campaign/global-goals/ [Accessed 9 May 2018].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http://www.bbc.co.uk/schools/gcsebitesize/geography/globalisation/globalisation_rev5.shtml [Accessed 9 May 2018].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Oxfam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GB. (2018).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Global Citizenship? | Oxfam Education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https://www.oxfam.org.uk/education/who-we-are/what-is-global-citizenship [Accessed 8 May 2018].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Philpott, M. and Griffiths, H. (2018).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Communities in a connected World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Ysgol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Dyffryn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School (2016).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ESDGC at </a:t>
            </a:r>
            <a:r>
              <a:rPr lang="en-GB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Dyffryn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School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[image] Available at: http://dyffryn.npted.org/ESDGC.htm [Accessed 8 May 2018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37880577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280</TotalTime>
  <Words>539</Words>
  <Application>Microsoft Office PowerPoint</Application>
  <PresentationFormat>Widescreen</PresentationFormat>
  <Paragraphs>50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&amp;quot</vt:lpstr>
      <vt:lpstr>Arial</vt:lpstr>
      <vt:lpstr>Open Sans</vt:lpstr>
      <vt:lpstr>Tahoma</vt:lpstr>
      <vt:lpstr>Times New Roman</vt:lpstr>
      <vt:lpstr>Trebuchet MS</vt:lpstr>
      <vt:lpstr>Tw Cen MT</vt:lpstr>
      <vt:lpstr>Circuit</vt:lpstr>
      <vt:lpstr>How does the concept of ESDGC (education for sustainable development and global citizenship) contribute to reducing global inequalities? </vt:lpstr>
      <vt:lpstr>Introduction </vt:lpstr>
      <vt:lpstr>PowerPoint Presentation</vt:lpstr>
      <vt:lpstr> What is the education for sustainable development and global citizenship?</vt:lpstr>
      <vt:lpstr>How do ESDGC contribute to reducing inequalities</vt:lpstr>
      <vt:lpstr>Global Citizenship</vt:lpstr>
      <vt:lpstr>What are global inequalities?</vt:lpstr>
      <vt:lpstr>Importance of Globalisation </vt:lpstr>
      <vt:lpstr>The Global Goals </vt:lpstr>
      <vt:lpstr>Reference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concept of ESDGC (education for sustainable development and global citizenship) contribute to reducing global inequalities?</dc:title>
  <dc:creator>Katrina Hynes (1402970)</dc:creator>
  <cp:lastModifiedBy>Katrina Hynes (1402970)</cp:lastModifiedBy>
  <cp:revision>22</cp:revision>
  <dcterms:created xsi:type="dcterms:W3CDTF">2018-05-08T10:02:19Z</dcterms:created>
  <dcterms:modified xsi:type="dcterms:W3CDTF">2018-05-09T10:59:25Z</dcterms:modified>
</cp:coreProperties>
</file>