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35"/>
  </p:notesMasterIdLst>
  <p:sldIdLst>
    <p:sldId id="298" r:id="rId5"/>
    <p:sldId id="311" r:id="rId6"/>
    <p:sldId id="300" r:id="rId7"/>
    <p:sldId id="299" r:id="rId8"/>
    <p:sldId id="351" r:id="rId9"/>
    <p:sldId id="358" r:id="rId10"/>
    <p:sldId id="301" r:id="rId11"/>
    <p:sldId id="295" r:id="rId12"/>
    <p:sldId id="346" r:id="rId13"/>
    <p:sldId id="352" r:id="rId14"/>
    <p:sldId id="333" r:id="rId15"/>
    <p:sldId id="353" r:id="rId16"/>
    <p:sldId id="354" r:id="rId17"/>
    <p:sldId id="355" r:id="rId18"/>
    <p:sldId id="296" r:id="rId19"/>
    <p:sldId id="312" r:id="rId20"/>
    <p:sldId id="357" r:id="rId21"/>
    <p:sldId id="343" r:id="rId22"/>
    <p:sldId id="344" r:id="rId23"/>
    <p:sldId id="334" r:id="rId24"/>
    <p:sldId id="356" r:id="rId25"/>
    <p:sldId id="302" r:id="rId26"/>
    <p:sldId id="361" r:id="rId27"/>
    <p:sldId id="306" r:id="rId28"/>
    <p:sldId id="345" r:id="rId29"/>
    <p:sldId id="359" r:id="rId30"/>
    <p:sldId id="293" r:id="rId31"/>
    <p:sldId id="289" r:id="rId32"/>
    <p:sldId id="360" r:id="rId33"/>
    <p:sldId id="348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94619" autoAdjust="0"/>
  </p:normalViewPr>
  <p:slideViewPr>
    <p:cSldViewPr snapToGrid="0">
      <p:cViewPr varScale="1">
        <p:scale>
          <a:sx n="101" d="100"/>
          <a:sy n="101" d="100"/>
        </p:scale>
        <p:origin x="126" y="1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382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notesMaster" Target="notesMasters/notesMaster1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262DB0E-2341-41F9-BEA1-62B22A5849D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5D3FEC7-E2A5-4D9C-BD57-BB570C698429}">
      <dgm:prSet/>
      <dgm:spPr/>
      <dgm:t>
        <a:bodyPr/>
        <a:lstStyle/>
        <a:p>
          <a:r>
            <a:rPr lang="en-GB" dirty="0"/>
            <a:t>Methodological positioning</a:t>
          </a:r>
        </a:p>
      </dgm:t>
    </dgm:pt>
    <dgm:pt modelId="{783F7A8D-0023-4B2F-9B29-CF3831166150}" type="parTrans" cxnId="{E26382A0-B16D-49AF-BE32-F15DE7E922AE}">
      <dgm:prSet/>
      <dgm:spPr/>
      <dgm:t>
        <a:bodyPr/>
        <a:lstStyle/>
        <a:p>
          <a:endParaRPr lang="en-GB"/>
        </a:p>
      </dgm:t>
    </dgm:pt>
    <dgm:pt modelId="{660F44D5-E3FC-42A4-9D8D-1818E6E61F17}" type="sibTrans" cxnId="{E26382A0-B16D-49AF-BE32-F15DE7E922AE}">
      <dgm:prSet/>
      <dgm:spPr/>
      <dgm:t>
        <a:bodyPr/>
        <a:lstStyle/>
        <a:p>
          <a:endParaRPr lang="en-GB"/>
        </a:p>
      </dgm:t>
    </dgm:pt>
    <dgm:pt modelId="{241F4B82-9C81-4660-8D83-AE91E3251FA9}">
      <dgm:prSet/>
      <dgm:spPr/>
      <dgm:t>
        <a:bodyPr/>
        <a:lstStyle/>
        <a:p>
          <a:r>
            <a:rPr lang="en-GB" dirty="0"/>
            <a:t>Looking through a critical lens</a:t>
          </a:r>
        </a:p>
      </dgm:t>
    </dgm:pt>
    <dgm:pt modelId="{324AD0D5-F6CB-497A-943A-486C41CCF8F3}" type="parTrans" cxnId="{C4AFC810-4D9C-48FB-BD51-614B8C3328B8}">
      <dgm:prSet/>
      <dgm:spPr/>
      <dgm:t>
        <a:bodyPr/>
        <a:lstStyle/>
        <a:p>
          <a:endParaRPr lang="en-GB"/>
        </a:p>
      </dgm:t>
    </dgm:pt>
    <dgm:pt modelId="{7F81C2F3-6B37-4CDB-80D0-67AB1625F7A4}" type="sibTrans" cxnId="{C4AFC810-4D9C-48FB-BD51-614B8C3328B8}">
      <dgm:prSet/>
      <dgm:spPr/>
      <dgm:t>
        <a:bodyPr/>
        <a:lstStyle/>
        <a:p>
          <a:endParaRPr lang="en-GB"/>
        </a:p>
      </dgm:t>
    </dgm:pt>
    <dgm:pt modelId="{9235F44D-9CD4-45B5-9E39-2FE62C582B4C}">
      <dgm:prSet/>
      <dgm:spPr/>
      <dgm:t>
        <a:bodyPr/>
        <a:lstStyle/>
        <a:p>
          <a:r>
            <a:rPr lang="en-GB" dirty="0"/>
            <a:t>Philosophical paradigms</a:t>
          </a:r>
        </a:p>
      </dgm:t>
    </dgm:pt>
    <dgm:pt modelId="{39F9D9FC-1AAE-48F6-8023-C73DFD4BE85F}" type="parTrans" cxnId="{E58F07B7-D0FA-49F0-80AB-44AEBAC2C4E3}">
      <dgm:prSet/>
      <dgm:spPr/>
      <dgm:t>
        <a:bodyPr/>
        <a:lstStyle/>
        <a:p>
          <a:endParaRPr lang="en-GB"/>
        </a:p>
      </dgm:t>
    </dgm:pt>
    <dgm:pt modelId="{772836AF-500A-4045-B438-BD97D903E0FA}" type="sibTrans" cxnId="{E58F07B7-D0FA-49F0-80AB-44AEBAC2C4E3}">
      <dgm:prSet/>
      <dgm:spPr/>
      <dgm:t>
        <a:bodyPr/>
        <a:lstStyle/>
        <a:p>
          <a:endParaRPr lang="en-GB"/>
        </a:p>
      </dgm:t>
    </dgm:pt>
    <dgm:pt modelId="{663D33DF-EC5B-499E-ACCF-1B5126DD9C7E}">
      <dgm:prSet/>
      <dgm:spPr/>
      <dgm:t>
        <a:bodyPr/>
        <a:lstStyle/>
        <a:p>
          <a:r>
            <a:rPr lang="en-GB" dirty="0"/>
            <a:t>General principles and philosophical assumptions of quantitative and qualitative research</a:t>
          </a:r>
        </a:p>
      </dgm:t>
    </dgm:pt>
    <dgm:pt modelId="{A2BA4334-CB6E-4AC0-8202-B9CE585EDDA2}" type="parTrans" cxnId="{6BE096D5-53FE-4B6B-A7C0-CEA215BE09DE}">
      <dgm:prSet/>
      <dgm:spPr/>
      <dgm:t>
        <a:bodyPr/>
        <a:lstStyle/>
        <a:p>
          <a:endParaRPr lang="en-GB"/>
        </a:p>
      </dgm:t>
    </dgm:pt>
    <dgm:pt modelId="{B724F849-9744-4E1B-A17A-A2DD4677F3FE}" type="sibTrans" cxnId="{6BE096D5-53FE-4B6B-A7C0-CEA215BE09DE}">
      <dgm:prSet/>
      <dgm:spPr/>
      <dgm:t>
        <a:bodyPr/>
        <a:lstStyle/>
        <a:p>
          <a:endParaRPr lang="en-GB"/>
        </a:p>
      </dgm:t>
    </dgm:pt>
    <dgm:pt modelId="{84314599-DC0D-4B18-B305-82CE2707130D}" type="pres">
      <dgm:prSet presAssocID="{E262DB0E-2341-41F9-BEA1-62B22A5849D8}" presName="vert0" presStyleCnt="0">
        <dgm:presLayoutVars>
          <dgm:dir/>
          <dgm:animOne val="branch"/>
          <dgm:animLvl val="lvl"/>
        </dgm:presLayoutVars>
      </dgm:prSet>
      <dgm:spPr/>
    </dgm:pt>
    <dgm:pt modelId="{5C9B108F-4870-4D67-A0FE-6F3969576A98}" type="pres">
      <dgm:prSet presAssocID="{35D3FEC7-E2A5-4D9C-BD57-BB570C698429}" presName="thickLine" presStyleLbl="alignNode1" presStyleIdx="0" presStyleCnt="4"/>
      <dgm:spPr/>
    </dgm:pt>
    <dgm:pt modelId="{2A8663B6-6C46-4701-A641-A0414F12FC4D}" type="pres">
      <dgm:prSet presAssocID="{35D3FEC7-E2A5-4D9C-BD57-BB570C698429}" presName="horz1" presStyleCnt="0"/>
      <dgm:spPr/>
    </dgm:pt>
    <dgm:pt modelId="{674CDE23-3BAD-4ED2-B1A7-45607A60A2C2}" type="pres">
      <dgm:prSet presAssocID="{35D3FEC7-E2A5-4D9C-BD57-BB570C698429}" presName="tx1" presStyleLbl="revTx" presStyleIdx="0" presStyleCnt="4"/>
      <dgm:spPr/>
    </dgm:pt>
    <dgm:pt modelId="{6648C236-2573-44A4-9530-BB5997A2D576}" type="pres">
      <dgm:prSet presAssocID="{35D3FEC7-E2A5-4D9C-BD57-BB570C698429}" presName="vert1" presStyleCnt="0"/>
      <dgm:spPr/>
    </dgm:pt>
    <dgm:pt modelId="{6249647F-2992-4F27-BF42-B35F3F5A159E}" type="pres">
      <dgm:prSet presAssocID="{241F4B82-9C81-4660-8D83-AE91E3251FA9}" presName="thickLine" presStyleLbl="alignNode1" presStyleIdx="1" presStyleCnt="4"/>
      <dgm:spPr/>
    </dgm:pt>
    <dgm:pt modelId="{0144CF5E-0AFE-4030-8CB2-D52F607DE195}" type="pres">
      <dgm:prSet presAssocID="{241F4B82-9C81-4660-8D83-AE91E3251FA9}" presName="horz1" presStyleCnt="0"/>
      <dgm:spPr/>
    </dgm:pt>
    <dgm:pt modelId="{D05A2720-4D62-41A9-9451-BB6AE8EAA860}" type="pres">
      <dgm:prSet presAssocID="{241F4B82-9C81-4660-8D83-AE91E3251FA9}" presName="tx1" presStyleLbl="revTx" presStyleIdx="1" presStyleCnt="4"/>
      <dgm:spPr/>
    </dgm:pt>
    <dgm:pt modelId="{092EB06D-878E-4D76-A07A-48A98776E410}" type="pres">
      <dgm:prSet presAssocID="{241F4B82-9C81-4660-8D83-AE91E3251FA9}" presName="vert1" presStyleCnt="0"/>
      <dgm:spPr/>
    </dgm:pt>
    <dgm:pt modelId="{FDE729A6-C6AF-4EA6-A518-C92C1FCA267D}" type="pres">
      <dgm:prSet presAssocID="{9235F44D-9CD4-45B5-9E39-2FE62C582B4C}" presName="thickLine" presStyleLbl="alignNode1" presStyleIdx="2" presStyleCnt="4"/>
      <dgm:spPr/>
    </dgm:pt>
    <dgm:pt modelId="{A07FF457-AC51-4FB3-A9E5-C8BD71E9A1CE}" type="pres">
      <dgm:prSet presAssocID="{9235F44D-9CD4-45B5-9E39-2FE62C582B4C}" presName="horz1" presStyleCnt="0"/>
      <dgm:spPr/>
    </dgm:pt>
    <dgm:pt modelId="{F40AF0C3-604C-4C5A-B5ED-F6F068CE3548}" type="pres">
      <dgm:prSet presAssocID="{9235F44D-9CD4-45B5-9E39-2FE62C582B4C}" presName="tx1" presStyleLbl="revTx" presStyleIdx="2" presStyleCnt="4"/>
      <dgm:spPr/>
    </dgm:pt>
    <dgm:pt modelId="{72B69C36-34BB-4BB1-910E-B3C9B41C37F5}" type="pres">
      <dgm:prSet presAssocID="{9235F44D-9CD4-45B5-9E39-2FE62C582B4C}" presName="vert1" presStyleCnt="0"/>
      <dgm:spPr/>
    </dgm:pt>
    <dgm:pt modelId="{41D3E2D0-09C5-4EDC-94C9-01241D33FC10}" type="pres">
      <dgm:prSet presAssocID="{663D33DF-EC5B-499E-ACCF-1B5126DD9C7E}" presName="thickLine" presStyleLbl="alignNode1" presStyleIdx="3" presStyleCnt="4"/>
      <dgm:spPr/>
    </dgm:pt>
    <dgm:pt modelId="{9027BCE8-34D1-471D-BCEA-D170AA8FD9B7}" type="pres">
      <dgm:prSet presAssocID="{663D33DF-EC5B-499E-ACCF-1B5126DD9C7E}" presName="horz1" presStyleCnt="0"/>
      <dgm:spPr/>
    </dgm:pt>
    <dgm:pt modelId="{C5871CF9-6445-4338-81DD-B203A0967549}" type="pres">
      <dgm:prSet presAssocID="{663D33DF-EC5B-499E-ACCF-1B5126DD9C7E}" presName="tx1" presStyleLbl="revTx" presStyleIdx="3" presStyleCnt="4"/>
      <dgm:spPr/>
    </dgm:pt>
    <dgm:pt modelId="{C4CE6B49-AC07-452B-9B7A-D8E290928A6E}" type="pres">
      <dgm:prSet presAssocID="{663D33DF-EC5B-499E-ACCF-1B5126DD9C7E}" presName="vert1" presStyleCnt="0"/>
      <dgm:spPr/>
    </dgm:pt>
  </dgm:ptLst>
  <dgm:cxnLst>
    <dgm:cxn modelId="{C4AFC810-4D9C-48FB-BD51-614B8C3328B8}" srcId="{E262DB0E-2341-41F9-BEA1-62B22A5849D8}" destId="{241F4B82-9C81-4660-8D83-AE91E3251FA9}" srcOrd="1" destOrd="0" parTransId="{324AD0D5-F6CB-497A-943A-486C41CCF8F3}" sibTransId="{7F81C2F3-6B37-4CDB-80D0-67AB1625F7A4}"/>
    <dgm:cxn modelId="{E1784C36-0D4A-4D46-B061-176A33690343}" type="presOf" srcId="{E262DB0E-2341-41F9-BEA1-62B22A5849D8}" destId="{84314599-DC0D-4B18-B305-82CE2707130D}" srcOrd="0" destOrd="0" presId="urn:microsoft.com/office/officeart/2008/layout/LinedList"/>
    <dgm:cxn modelId="{2DB99140-643C-4BC2-BA8D-6DA033A8169F}" type="presOf" srcId="{9235F44D-9CD4-45B5-9E39-2FE62C582B4C}" destId="{F40AF0C3-604C-4C5A-B5ED-F6F068CE3548}" srcOrd="0" destOrd="0" presId="urn:microsoft.com/office/officeart/2008/layout/LinedList"/>
    <dgm:cxn modelId="{F6713D83-246C-428A-AA09-002997528716}" type="presOf" srcId="{35D3FEC7-E2A5-4D9C-BD57-BB570C698429}" destId="{674CDE23-3BAD-4ED2-B1A7-45607A60A2C2}" srcOrd="0" destOrd="0" presId="urn:microsoft.com/office/officeart/2008/layout/LinedList"/>
    <dgm:cxn modelId="{E26382A0-B16D-49AF-BE32-F15DE7E922AE}" srcId="{E262DB0E-2341-41F9-BEA1-62B22A5849D8}" destId="{35D3FEC7-E2A5-4D9C-BD57-BB570C698429}" srcOrd="0" destOrd="0" parTransId="{783F7A8D-0023-4B2F-9B29-CF3831166150}" sibTransId="{660F44D5-E3FC-42A4-9D8D-1818E6E61F17}"/>
    <dgm:cxn modelId="{E58F07B7-D0FA-49F0-80AB-44AEBAC2C4E3}" srcId="{E262DB0E-2341-41F9-BEA1-62B22A5849D8}" destId="{9235F44D-9CD4-45B5-9E39-2FE62C582B4C}" srcOrd="2" destOrd="0" parTransId="{39F9D9FC-1AAE-48F6-8023-C73DFD4BE85F}" sibTransId="{772836AF-500A-4045-B438-BD97D903E0FA}"/>
    <dgm:cxn modelId="{6BE096D5-53FE-4B6B-A7C0-CEA215BE09DE}" srcId="{E262DB0E-2341-41F9-BEA1-62B22A5849D8}" destId="{663D33DF-EC5B-499E-ACCF-1B5126DD9C7E}" srcOrd="3" destOrd="0" parTransId="{A2BA4334-CB6E-4AC0-8202-B9CE585EDDA2}" sibTransId="{B724F849-9744-4E1B-A17A-A2DD4677F3FE}"/>
    <dgm:cxn modelId="{2C56F3F5-653D-4FE9-BF4D-02DBCEA16971}" type="presOf" srcId="{241F4B82-9C81-4660-8D83-AE91E3251FA9}" destId="{D05A2720-4D62-41A9-9451-BB6AE8EAA860}" srcOrd="0" destOrd="0" presId="urn:microsoft.com/office/officeart/2008/layout/LinedList"/>
    <dgm:cxn modelId="{9377BBFE-7A18-44A5-A530-B50C09177BA3}" type="presOf" srcId="{663D33DF-EC5B-499E-ACCF-1B5126DD9C7E}" destId="{C5871CF9-6445-4338-81DD-B203A0967549}" srcOrd="0" destOrd="0" presId="urn:microsoft.com/office/officeart/2008/layout/LinedList"/>
    <dgm:cxn modelId="{3117F3F1-2C94-44FA-944D-A4B4C27E4394}" type="presParOf" srcId="{84314599-DC0D-4B18-B305-82CE2707130D}" destId="{5C9B108F-4870-4D67-A0FE-6F3969576A98}" srcOrd="0" destOrd="0" presId="urn:microsoft.com/office/officeart/2008/layout/LinedList"/>
    <dgm:cxn modelId="{7785D6CE-AF3E-46FB-A4E8-532FE1D77974}" type="presParOf" srcId="{84314599-DC0D-4B18-B305-82CE2707130D}" destId="{2A8663B6-6C46-4701-A641-A0414F12FC4D}" srcOrd="1" destOrd="0" presId="urn:microsoft.com/office/officeart/2008/layout/LinedList"/>
    <dgm:cxn modelId="{63033F18-196B-43EC-8F02-977878207896}" type="presParOf" srcId="{2A8663B6-6C46-4701-A641-A0414F12FC4D}" destId="{674CDE23-3BAD-4ED2-B1A7-45607A60A2C2}" srcOrd="0" destOrd="0" presId="urn:microsoft.com/office/officeart/2008/layout/LinedList"/>
    <dgm:cxn modelId="{0D7B86AF-7B9F-4215-824D-DC3EF4D72DDE}" type="presParOf" srcId="{2A8663B6-6C46-4701-A641-A0414F12FC4D}" destId="{6648C236-2573-44A4-9530-BB5997A2D576}" srcOrd="1" destOrd="0" presId="urn:microsoft.com/office/officeart/2008/layout/LinedList"/>
    <dgm:cxn modelId="{ECD0DAAA-6A5F-48D3-B4EB-E05140334A7D}" type="presParOf" srcId="{84314599-DC0D-4B18-B305-82CE2707130D}" destId="{6249647F-2992-4F27-BF42-B35F3F5A159E}" srcOrd="2" destOrd="0" presId="urn:microsoft.com/office/officeart/2008/layout/LinedList"/>
    <dgm:cxn modelId="{6C165C19-4BC3-4382-9ECF-28D1A9943E1F}" type="presParOf" srcId="{84314599-DC0D-4B18-B305-82CE2707130D}" destId="{0144CF5E-0AFE-4030-8CB2-D52F607DE195}" srcOrd="3" destOrd="0" presId="urn:microsoft.com/office/officeart/2008/layout/LinedList"/>
    <dgm:cxn modelId="{2F90EBD4-1D70-4B1F-900A-21D6A7CDA87F}" type="presParOf" srcId="{0144CF5E-0AFE-4030-8CB2-D52F607DE195}" destId="{D05A2720-4D62-41A9-9451-BB6AE8EAA860}" srcOrd="0" destOrd="0" presId="urn:microsoft.com/office/officeart/2008/layout/LinedList"/>
    <dgm:cxn modelId="{4F320E23-9C6A-4604-BABB-B3A11A8C0648}" type="presParOf" srcId="{0144CF5E-0AFE-4030-8CB2-D52F607DE195}" destId="{092EB06D-878E-4D76-A07A-48A98776E410}" srcOrd="1" destOrd="0" presId="urn:microsoft.com/office/officeart/2008/layout/LinedList"/>
    <dgm:cxn modelId="{0EDC4E24-74B6-487D-B822-567B63CA06C5}" type="presParOf" srcId="{84314599-DC0D-4B18-B305-82CE2707130D}" destId="{FDE729A6-C6AF-4EA6-A518-C92C1FCA267D}" srcOrd="4" destOrd="0" presId="urn:microsoft.com/office/officeart/2008/layout/LinedList"/>
    <dgm:cxn modelId="{1A120C4C-7845-4C6A-AD01-1480C20B54F8}" type="presParOf" srcId="{84314599-DC0D-4B18-B305-82CE2707130D}" destId="{A07FF457-AC51-4FB3-A9E5-C8BD71E9A1CE}" srcOrd="5" destOrd="0" presId="urn:microsoft.com/office/officeart/2008/layout/LinedList"/>
    <dgm:cxn modelId="{6A2B996E-41BC-47D6-A5E8-F9DB187D5305}" type="presParOf" srcId="{A07FF457-AC51-4FB3-A9E5-C8BD71E9A1CE}" destId="{F40AF0C3-604C-4C5A-B5ED-F6F068CE3548}" srcOrd="0" destOrd="0" presId="urn:microsoft.com/office/officeart/2008/layout/LinedList"/>
    <dgm:cxn modelId="{402704EC-37BE-4F39-AFE4-DA5B3ED34A3D}" type="presParOf" srcId="{A07FF457-AC51-4FB3-A9E5-C8BD71E9A1CE}" destId="{72B69C36-34BB-4BB1-910E-B3C9B41C37F5}" srcOrd="1" destOrd="0" presId="urn:microsoft.com/office/officeart/2008/layout/LinedList"/>
    <dgm:cxn modelId="{FBAA3E36-B1D7-4B1B-9A2A-2C226073AD87}" type="presParOf" srcId="{84314599-DC0D-4B18-B305-82CE2707130D}" destId="{41D3E2D0-09C5-4EDC-94C9-01241D33FC10}" srcOrd="6" destOrd="0" presId="urn:microsoft.com/office/officeart/2008/layout/LinedList"/>
    <dgm:cxn modelId="{6E69FDFD-1D38-41C1-BFBB-9F4C2372B6F4}" type="presParOf" srcId="{84314599-DC0D-4B18-B305-82CE2707130D}" destId="{9027BCE8-34D1-471D-BCEA-D170AA8FD9B7}" srcOrd="7" destOrd="0" presId="urn:microsoft.com/office/officeart/2008/layout/LinedList"/>
    <dgm:cxn modelId="{629DD0D5-462C-4040-B731-02F41C7FAAB9}" type="presParOf" srcId="{9027BCE8-34D1-471D-BCEA-D170AA8FD9B7}" destId="{C5871CF9-6445-4338-81DD-B203A0967549}" srcOrd="0" destOrd="0" presId="urn:microsoft.com/office/officeart/2008/layout/LinedList"/>
    <dgm:cxn modelId="{A93652C0-70B0-4E09-8663-4692B4EA34CE}" type="presParOf" srcId="{9027BCE8-34D1-471D-BCEA-D170AA8FD9B7}" destId="{C4CE6B49-AC07-452B-9B7A-D8E290928A6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8D67A42-E173-4A85-BE91-D296EC3D6EE0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7D9C4270-1A1B-400B-AAA5-F9A019A5CB30}">
      <dgm:prSet/>
      <dgm:spPr/>
      <dgm:t>
        <a:bodyPr/>
        <a:lstStyle/>
        <a:p>
          <a:r>
            <a:rPr lang="en-GB" dirty="0"/>
            <a:t>Quantitative view = ‘realist’ or ‘positivist  </a:t>
          </a:r>
          <a:endParaRPr lang="en-US" dirty="0"/>
        </a:p>
      </dgm:t>
    </dgm:pt>
    <dgm:pt modelId="{807EFB80-71BB-414D-B7B5-E1E6119D1D7C}" type="parTrans" cxnId="{7B3EA924-616C-42EF-974A-BF294FF3DA2F}">
      <dgm:prSet/>
      <dgm:spPr/>
      <dgm:t>
        <a:bodyPr/>
        <a:lstStyle/>
        <a:p>
          <a:endParaRPr lang="en-US"/>
        </a:p>
      </dgm:t>
    </dgm:pt>
    <dgm:pt modelId="{B53CE396-AFA1-42EE-8A21-B5C338A490F4}" type="sibTrans" cxnId="{7B3EA924-616C-42EF-974A-BF294FF3DA2F}">
      <dgm:prSet/>
      <dgm:spPr/>
      <dgm:t>
        <a:bodyPr/>
        <a:lstStyle/>
        <a:p>
          <a:endParaRPr lang="en-US"/>
        </a:p>
      </dgm:t>
    </dgm:pt>
    <dgm:pt modelId="{074F614D-2396-44FE-B264-22C19C6B674B}">
      <dgm:prSet/>
      <dgm:spPr/>
      <dgm:t>
        <a:bodyPr/>
        <a:lstStyle/>
        <a:p>
          <a:r>
            <a:rPr lang="en-GB"/>
            <a:t>Qualitative research = ‘subjectivist’. </a:t>
          </a:r>
          <a:endParaRPr lang="en-US"/>
        </a:p>
      </dgm:t>
    </dgm:pt>
    <dgm:pt modelId="{B356B5E8-3194-4572-8A1C-34B0CBAE5ADB}" type="parTrans" cxnId="{21BF041B-87D6-44EB-B3EA-910B21B7401B}">
      <dgm:prSet/>
      <dgm:spPr/>
      <dgm:t>
        <a:bodyPr/>
        <a:lstStyle/>
        <a:p>
          <a:endParaRPr lang="en-US"/>
        </a:p>
      </dgm:t>
    </dgm:pt>
    <dgm:pt modelId="{EC37F108-6443-41A3-86A9-FDDAE9683B97}" type="sibTrans" cxnId="{21BF041B-87D6-44EB-B3EA-910B21B7401B}">
      <dgm:prSet/>
      <dgm:spPr/>
      <dgm:t>
        <a:bodyPr/>
        <a:lstStyle/>
        <a:p>
          <a:endParaRPr lang="en-US"/>
        </a:p>
      </dgm:t>
    </dgm:pt>
    <dgm:pt modelId="{4B1C75B2-9CFE-47DA-A141-6F8A00ADD510}" type="pres">
      <dgm:prSet presAssocID="{08D67A42-E173-4A85-BE91-D296EC3D6EE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D82033D-A0A3-4F9F-A070-EED874351FE1}" type="pres">
      <dgm:prSet presAssocID="{7D9C4270-1A1B-400B-AAA5-F9A019A5CB30}" presName="hierRoot1" presStyleCnt="0"/>
      <dgm:spPr/>
    </dgm:pt>
    <dgm:pt modelId="{4608F354-C57A-4754-9F0A-7156393CE95A}" type="pres">
      <dgm:prSet presAssocID="{7D9C4270-1A1B-400B-AAA5-F9A019A5CB30}" presName="composite" presStyleCnt="0"/>
      <dgm:spPr/>
    </dgm:pt>
    <dgm:pt modelId="{4EAF75F9-C714-411A-A9F0-A91BB7B15ED4}" type="pres">
      <dgm:prSet presAssocID="{7D9C4270-1A1B-400B-AAA5-F9A019A5CB30}" presName="background" presStyleLbl="node0" presStyleIdx="0" presStyleCnt="2"/>
      <dgm:spPr/>
    </dgm:pt>
    <dgm:pt modelId="{178CDC96-61DD-45DF-9E93-A9034FC87409}" type="pres">
      <dgm:prSet presAssocID="{7D9C4270-1A1B-400B-AAA5-F9A019A5CB30}" presName="text" presStyleLbl="fgAcc0" presStyleIdx="0" presStyleCnt="2">
        <dgm:presLayoutVars>
          <dgm:chPref val="3"/>
        </dgm:presLayoutVars>
      </dgm:prSet>
      <dgm:spPr/>
    </dgm:pt>
    <dgm:pt modelId="{2A59D0C9-A82A-4A0F-B61F-B1F8FD3D5EA8}" type="pres">
      <dgm:prSet presAssocID="{7D9C4270-1A1B-400B-AAA5-F9A019A5CB30}" presName="hierChild2" presStyleCnt="0"/>
      <dgm:spPr/>
    </dgm:pt>
    <dgm:pt modelId="{D08C8922-B307-4B72-909B-16DBC0078157}" type="pres">
      <dgm:prSet presAssocID="{074F614D-2396-44FE-B264-22C19C6B674B}" presName="hierRoot1" presStyleCnt="0"/>
      <dgm:spPr/>
    </dgm:pt>
    <dgm:pt modelId="{3CEFB3E6-804F-400C-AB6F-DD4F38D15234}" type="pres">
      <dgm:prSet presAssocID="{074F614D-2396-44FE-B264-22C19C6B674B}" presName="composite" presStyleCnt="0"/>
      <dgm:spPr/>
    </dgm:pt>
    <dgm:pt modelId="{A640A8DA-7DD2-4A63-8E92-26F5DE90F29F}" type="pres">
      <dgm:prSet presAssocID="{074F614D-2396-44FE-B264-22C19C6B674B}" presName="background" presStyleLbl="node0" presStyleIdx="1" presStyleCnt="2"/>
      <dgm:spPr/>
    </dgm:pt>
    <dgm:pt modelId="{18374FE5-843E-4E48-9723-4D848A9B7FE2}" type="pres">
      <dgm:prSet presAssocID="{074F614D-2396-44FE-B264-22C19C6B674B}" presName="text" presStyleLbl="fgAcc0" presStyleIdx="1" presStyleCnt="2">
        <dgm:presLayoutVars>
          <dgm:chPref val="3"/>
        </dgm:presLayoutVars>
      </dgm:prSet>
      <dgm:spPr/>
    </dgm:pt>
    <dgm:pt modelId="{A1801C21-23BE-4C67-BC0F-A7B5908919DE}" type="pres">
      <dgm:prSet presAssocID="{074F614D-2396-44FE-B264-22C19C6B674B}" presName="hierChild2" presStyleCnt="0"/>
      <dgm:spPr/>
    </dgm:pt>
  </dgm:ptLst>
  <dgm:cxnLst>
    <dgm:cxn modelId="{21BF041B-87D6-44EB-B3EA-910B21B7401B}" srcId="{08D67A42-E173-4A85-BE91-D296EC3D6EE0}" destId="{074F614D-2396-44FE-B264-22C19C6B674B}" srcOrd="1" destOrd="0" parTransId="{B356B5E8-3194-4572-8A1C-34B0CBAE5ADB}" sibTransId="{EC37F108-6443-41A3-86A9-FDDAE9683B97}"/>
    <dgm:cxn modelId="{7B3EA924-616C-42EF-974A-BF294FF3DA2F}" srcId="{08D67A42-E173-4A85-BE91-D296EC3D6EE0}" destId="{7D9C4270-1A1B-400B-AAA5-F9A019A5CB30}" srcOrd="0" destOrd="0" parTransId="{807EFB80-71BB-414D-B7B5-E1E6119D1D7C}" sibTransId="{B53CE396-AFA1-42EE-8A21-B5C338A490F4}"/>
    <dgm:cxn modelId="{B61F6799-C05A-4A87-9C48-AFD4D17590EE}" type="presOf" srcId="{074F614D-2396-44FE-B264-22C19C6B674B}" destId="{18374FE5-843E-4E48-9723-4D848A9B7FE2}" srcOrd="0" destOrd="0" presId="urn:microsoft.com/office/officeart/2005/8/layout/hierarchy1"/>
    <dgm:cxn modelId="{B4465CD4-2B58-40FF-8CE4-A2E9C971E64C}" type="presOf" srcId="{08D67A42-E173-4A85-BE91-D296EC3D6EE0}" destId="{4B1C75B2-9CFE-47DA-A141-6F8A00ADD510}" srcOrd="0" destOrd="0" presId="urn:microsoft.com/office/officeart/2005/8/layout/hierarchy1"/>
    <dgm:cxn modelId="{3718AAE6-5EAB-4A4E-801C-18CB6CF95112}" type="presOf" srcId="{7D9C4270-1A1B-400B-AAA5-F9A019A5CB30}" destId="{178CDC96-61DD-45DF-9E93-A9034FC87409}" srcOrd="0" destOrd="0" presId="urn:microsoft.com/office/officeart/2005/8/layout/hierarchy1"/>
    <dgm:cxn modelId="{B85AFF91-8359-4174-92B4-E6B540412FFB}" type="presParOf" srcId="{4B1C75B2-9CFE-47DA-A141-6F8A00ADD510}" destId="{8D82033D-A0A3-4F9F-A070-EED874351FE1}" srcOrd="0" destOrd="0" presId="urn:microsoft.com/office/officeart/2005/8/layout/hierarchy1"/>
    <dgm:cxn modelId="{19372A84-7DE1-4F30-AD1D-71FB8D369952}" type="presParOf" srcId="{8D82033D-A0A3-4F9F-A070-EED874351FE1}" destId="{4608F354-C57A-4754-9F0A-7156393CE95A}" srcOrd="0" destOrd="0" presId="urn:microsoft.com/office/officeart/2005/8/layout/hierarchy1"/>
    <dgm:cxn modelId="{71258E60-8016-4532-A6CF-BCC492D3336D}" type="presParOf" srcId="{4608F354-C57A-4754-9F0A-7156393CE95A}" destId="{4EAF75F9-C714-411A-A9F0-A91BB7B15ED4}" srcOrd="0" destOrd="0" presId="urn:microsoft.com/office/officeart/2005/8/layout/hierarchy1"/>
    <dgm:cxn modelId="{B4A4FB3A-19EA-4897-8629-32B3EEC5E2BC}" type="presParOf" srcId="{4608F354-C57A-4754-9F0A-7156393CE95A}" destId="{178CDC96-61DD-45DF-9E93-A9034FC87409}" srcOrd="1" destOrd="0" presId="urn:microsoft.com/office/officeart/2005/8/layout/hierarchy1"/>
    <dgm:cxn modelId="{49D068D6-2FF6-4F5B-8AFA-714E5FEDE8BC}" type="presParOf" srcId="{8D82033D-A0A3-4F9F-A070-EED874351FE1}" destId="{2A59D0C9-A82A-4A0F-B61F-B1F8FD3D5EA8}" srcOrd="1" destOrd="0" presId="urn:microsoft.com/office/officeart/2005/8/layout/hierarchy1"/>
    <dgm:cxn modelId="{6BBBD680-506D-4230-B193-32480A5983F4}" type="presParOf" srcId="{4B1C75B2-9CFE-47DA-A141-6F8A00ADD510}" destId="{D08C8922-B307-4B72-909B-16DBC0078157}" srcOrd="1" destOrd="0" presId="urn:microsoft.com/office/officeart/2005/8/layout/hierarchy1"/>
    <dgm:cxn modelId="{42A2D827-D8DF-46D5-8539-CB141341B088}" type="presParOf" srcId="{D08C8922-B307-4B72-909B-16DBC0078157}" destId="{3CEFB3E6-804F-400C-AB6F-DD4F38D15234}" srcOrd="0" destOrd="0" presId="urn:microsoft.com/office/officeart/2005/8/layout/hierarchy1"/>
    <dgm:cxn modelId="{C9322F88-FB82-4C31-A17A-4DE093575204}" type="presParOf" srcId="{3CEFB3E6-804F-400C-AB6F-DD4F38D15234}" destId="{A640A8DA-7DD2-4A63-8E92-26F5DE90F29F}" srcOrd="0" destOrd="0" presId="urn:microsoft.com/office/officeart/2005/8/layout/hierarchy1"/>
    <dgm:cxn modelId="{2EEA67CA-D53F-4AD4-893E-F82B3009D8DA}" type="presParOf" srcId="{3CEFB3E6-804F-400C-AB6F-DD4F38D15234}" destId="{18374FE5-843E-4E48-9723-4D848A9B7FE2}" srcOrd="1" destOrd="0" presId="urn:microsoft.com/office/officeart/2005/8/layout/hierarchy1"/>
    <dgm:cxn modelId="{31D86D6C-09B3-438A-B904-70C63BF9F4AB}" type="presParOf" srcId="{D08C8922-B307-4B72-909B-16DBC0078157}" destId="{A1801C21-23BE-4C67-BC0F-A7B5908919D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6C324BB-87A4-4BF2-8D52-37ADF01FCC6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8324F4B-5092-4A78-BA29-8AC8ABB38F7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 A philosophical lens?</a:t>
          </a:r>
          <a:endParaRPr lang="en-US" dirty="0"/>
        </a:p>
      </dgm:t>
    </dgm:pt>
    <dgm:pt modelId="{32CF2F68-0FCD-46BC-9A24-C57267D820DE}" type="parTrans" cxnId="{2E531BB6-5295-4FB3-AD18-06953A8A1899}">
      <dgm:prSet/>
      <dgm:spPr/>
      <dgm:t>
        <a:bodyPr/>
        <a:lstStyle/>
        <a:p>
          <a:endParaRPr lang="en-US"/>
        </a:p>
      </dgm:t>
    </dgm:pt>
    <dgm:pt modelId="{690B8794-FEE4-4ABD-AB34-B0725F974893}" type="sibTrans" cxnId="{2E531BB6-5295-4FB3-AD18-06953A8A1899}">
      <dgm:prSet/>
      <dgm:spPr/>
      <dgm:t>
        <a:bodyPr/>
        <a:lstStyle/>
        <a:p>
          <a:endParaRPr lang="en-US"/>
        </a:p>
      </dgm:t>
    </dgm:pt>
    <dgm:pt modelId="{AF9A65CC-EC1F-4466-9242-4B39F4C18C2E}">
      <dgm:prSet/>
      <dgm:spPr/>
      <dgm:t>
        <a:bodyPr/>
        <a:lstStyle/>
        <a:p>
          <a:pPr marL="92075" indent="0">
            <a:lnSpc>
              <a:spcPct val="100000"/>
            </a:lnSpc>
          </a:pPr>
          <a:r>
            <a:rPr lang="en-GB" dirty="0"/>
            <a:t>Concepts which  support it.</a:t>
          </a:r>
          <a:endParaRPr lang="en-US" dirty="0"/>
        </a:p>
      </dgm:t>
    </dgm:pt>
    <dgm:pt modelId="{C54B7E87-0069-4F0C-8D82-73F901F951EE}" type="parTrans" cxnId="{70CF76A6-EFAD-4B1D-9350-C5D83CC454B9}">
      <dgm:prSet/>
      <dgm:spPr/>
      <dgm:t>
        <a:bodyPr/>
        <a:lstStyle/>
        <a:p>
          <a:endParaRPr lang="en-US"/>
        </a:p>
      </dgm:t>
    </dgm:pt>
    <dgm:pt modelId="{4C5F6803-8B7F-40C9-9BFA-E0652C5AF61C}" type="sibTrans" cxnId="{70CF76A6-EFAD-4B1D-9350-C5D83CC454B9}">
      <dgm:prSet/>
      <dgm:spPr/>
      <dgm:t>
        <a:bodyPr/>
        <a:lstStyle/>
        <a:p>
          <a:endParaRPr lang="en-US"/>
        </a:p>
      </dgm:t>
    </dgm:pt>
    <dgm:pt modelId="{36262D7D-E6B8-4594-9675-172093E6F25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 Impact.</a:t>
          </a:r>
          <a:endParaRPr lang="en-US" dirty="0"/>
        </a:p>
      </dgm:t>
    </dgm:pt>
    <dgm:pt modelId="{7356FA87-AB37-4E47-9529-F426B3D3BFE4}" type="parTrans" cxnId="{B6BCDBD3-006F-4533-8BFD-0BD7B8AD2B53}">
      <dgm:prSet/>
      <dgm:spPr/>
      <dgm:t>
        <a:bodyPr/>
        <a:lstStyle/>
        <a:p>
          <a:endParaRPr lang="en-US"/>
        </a:p>
      </dgm:t>
    </dgm:pt>
    <dgm:pt modelId="{F4D54136-F4FA-4FFB-A819-EA177F0C39B0}" type="sibTrans" cxnId="{B6BCDBD3-006F-4533-8BFD-0BD7B8AD2B53}">
      <dgm:prSet/>
      <dgm:spPr/>
      <dgm:t>
        <a:bodyPr/>
        <a:lstStyle/>
        <a:p>
          <a:endParaRPr lang="en-US"/>
        </a:p>
      </dgm:t>
    </dgm:pt>
    <dgm:pt modelId="{E052F2AC-7F85-4BDD-A428-9CDBB78E03BE}" type="pres">
      <dgm:prSet presAssocID="{56C324BB-87A4-4BF2-8D52-37ADF01FCC69}" presName="root" presStyleCnt="0">
        <dgm:presLayoutVars>
          <dgm:dir/>
          <dgm:resizeHandles val="exact"/>
        </dgm:presLayoutVars>
      </dgm:prSet>
      <dgm:spPr/>
    </dgm:pt>
    <dgm:pt modelId="{F6C5F212-ECB2-49B6-9024-CF7C54451BF4}" type="pres">
      <dgm:prSet presAssocID="{38324F4B-5092-4A78-BA29-8AC8ABB38F75}" presName="compNode" presStyleCnt="0"/>
      <dgm:spPr/>
    </dgm:pt>
    <dgm:pt modelId="{651B2348-15E5-4648-B299-20564ADABB00}" type="pres">
      <dgm:prSet presAssocID="{38324F4B-5092-4A78-BA29-8AC8ABB38F75}" presName="bgRect" presStyleLbl="bgShp" presStyleIdx="0" presStyleCnt="3"/>
      <dgm:spPr/>
    </dgm:pt>
    <dgm:pt modelId="{4AE6E276-BB3F-4AB5-8123-16BD5501403C}" type="pres">
      <dgm:prSet presAssocID="{38324F4B-5092-4A78-BA29-8AC8ABB38F7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87CDA70A-9E53-4DD7-ACD1-83B675864116}" type="pres">
      <dgm:prSet presAssocID="{38324F4B-5092-4A78-BA29-8AC8ABB38F75}" presName="spaceRect" presStyleCnt="0"/>
      <dgm:spPr/>
    </dgm:pt>
    <dgm:pt modelId="{F990E434-FB94-41F1-8D0C-42D4E6DEE952}" type="pres">
      <dgm:prSet presAssocID="{38324F4B-5092-4A78-BA29-8AC8ABB38F75}" presName="parTx" presStyleLbl="revTx" presStyleIdx="0" presStyleCnt="3">
        <dgm:presLayoutVars>
          <dgm:chMax val="0"/>
          <dgm:chPref val="0"/>
        </dgm:presLayoutVars>
      </dgm:prSet>
      <dgm:spPr/>
    </dgm:pt>
    <dgm:pt modelId="{4B75E20E-2229-4F43-B2FF-0811A0A3C437}" type="pres">
      <dgm:prSet presAssocID="{690B8794-FEE4-4ABD-AB34-B0725F974893}" presName="sibTrans" presStyleCnt="0"/>
      <dgm:spPr/>
    </dgm:pt>
    <dgm:pt modelId="{2C3A3572-636D-4CDE-A245-82A2B30C05C4}" type="pres">
      <dgm:prSet presAssocID="{AF9A65CC-EC1F-4466-9242-4B39F4C18C2E}" presName="compNode" presStyleCnt="0"/>
      <dgm:spPr/>
    </dgm:pt>
    <dgm:pt modelId="{EE92C196-7FC3-4241-BDAE-A070AEBFCB2C}" type="pres">
      <dgm:prSet presAssocID="{AF9A65CC-EC1F-4466-9242-4B39F4C18C2E}" presName="bgRect" presStyleLbl="bgShp" presStyleIdx="1" presStyleCnt="3"/>
      <dgm:spPr/>
    </dgm:pt>
    <dgm:pt modelId="{AC70E0E4-FF47-4AD9-9F36-5DECB77FF961}" type="pres">
      <dgm:prSet presAssocID="{AF9A65CC-EC1F-4466-9242-4B39F4C18C2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752BC02-CCBA-4536-A6C1-F12E5B82695C}" type="pres">
      <dgm:prSet presAssocID="{AF9A65CC-EC1F-4466-9242-4B39F4C18C2E}" presName="spaceRect" presStyleCnt="0"/>
      <dgm:spPr/>
    </dgm:pt>
    <dgm:pt modelId="{BE74E32C-3197-4C23-9CB6-76413714A8D8}" type="pres">
      <dgm:prSet presAssocID="{AF9A65CC-EC1F-4466-9242-4B39F4C18C2E}" presName="parTx" presStyleLbl="revTx" presStyleIdx="1" presStyleCnt="3">
        <dgm:presLayoutVars>
          <dgm:chMax val="0"/>
          <dgm:chPref val="0"/>
        </dgm:presLayoutVars>
      </dgm:prSet>
      <dgm:spPr/>
    </dgm:pt>
    <dgm:pt modelId="{57BF194A-3ED1-47D6-A6A4-DF3E099FA34F}" type="pres">
      <dgm:prSet presAssocID="{4C5F6803-8B7F-40C9-9BFA-E0652C5AF61C}" presName="sibTrans" presStyleCnt="0"/>
      <dgm:spPr/>
    </dgm:pt>
    <dgm:pt modelId="{0AAED154-FE3D-4CEC-A024-ED60007DD6E1}" type="pres">
      <dgm:prSet presAssocID="{36262D7D-E6B8-4594-9675-172093E6F251}" presName="compNode" presStyleCnt="0"/>
      <dgm:spPr/>
    </dgm:pt>
    <dgm:pt modelId="{423E22D6-B7AB-4474-94BB-AF5165D79772}" type="pres">
      <dgm:prSet presAssocID="{36262D7D-E6B8-4594-9675-172093E6F251}" presName="bgRect" presStyleLbl="bgShp" presStyleIdx="2" presStyleCnt="3"/>
      <dgm:spPr/>
    </dgm:pt>
    <dgm:pt modelId="{199EBD9C-6C72-44DB-A397-B428524B2868}" type="pres">
      <dgm:prSet presAssocID="{36262D7D-E6B8-4594-9675-172093E6F25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FAF360E3-7EC6-4833-8680-2EAECFE0C40F}" type="pres">
      <dgm:prSet presAssocID="{36262D7D-E6B8-4594-9675-172093E6F251}" presName="spaceRect" presStyleCnt="0"/>
      <dgm:spPr/>
    </dgm:pt>
    <dgm:pt modelId="{1D1EE240-71E3-4E17-AA03-16F5CFE7072B}" type="pres">
      <dgm:prSet presAssocID="{36262D7D-E6B8-4594-9675-172093E6F25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0A76291-11A5-4526-A280-37277F5CDA3B}" type="presOf" srcId="{AF9A65CC-EC1F-4466-9242-4B39F4C18C2E}" destId="{BE74E32C-3197-4C23-9CB6-76413714A8D8}" srcOrd="0" destOrd="0" presId="urn:microsoft.com/office/officeart/2018/2/layout/IconVerticalSolidList"/>
    <dgm:cxn modelId="{70CF76A6-EFAD-4B1D-9350-C5D83CC454B9}" srcId="{56C324BB-87A4-4BF2-8D52-37ADF01FCC69}" destId="{AF9A65CC-EC1F-4466-9242-4B39F4C18C2E}" srcOrd="1" destOrd="0" parTransId="{C54B7E87-0069-4F0C-8D82-73F901F951EE}" sibTransId="{4C5F6803-8B7F-40C9-9BFA-E0652C5AF61C}"/>
    <dgm:cxn modelId="{2E531BB6-5295-4FB3-AD18-06953A8A1899}" srcId="{56C324BB-87A4-4BF2-8D52-37ADF01FCC69}" destId="{38324F4B-5092-4A78-BA29-8AC8ABB38F75}" srcOrd="0" destOrd="0" parTransId="{32CF2F68-0FCD-46BC-9A24-C57267D820DE}" sibTransId="{690B8794-FEE4-4ABD-AB34-B0725F974893}"/>
    <dgm:cxn modelId="{DF0AE2C1-948D-457B-B3D7-D5FA1202B069}" type="presOf" srcId="{36262D7D-E6B8-4594-9675-172093E6F251}" destId="{1D1EE240-71E3-4E17-AA03-16F5CFE7072B}" srcOrd="0" destOrd="0" presId="urn:microsoft.com/office/officeart/2018/2/layout/IconVerticalSolidList"/>
    <dgm:cxn modelId="{39EDA3C5-698D-40D3-812C-C464ADB29566}" type="presOf" srcId="{56C324BB-87A4-4BF2-8D52-37ADF01FCC69}" destId="{E052F2AC-7F85-4BDD-A428-9CDBB78E03BE}" srcOrd="0" destOrd="0" presId="urn:microsoft.com/office/officeart/2018/2/layout/IconVerticalSolidList"/>
    <dgm:cxn modelId="{B6BCDBD3-006F-4533-8BFD-0BD7B8AD2B53}" srcId="{56C324BB-87A4-4BF2-8D52-37ADF01FCC69}" destId="{36262D7D-E6B8-4594-9675-172093E6F251}" srcOrd="2" destOrd="0" parTransId="{7356FA87-AB37-4E47-9529-F426B3D3BFE4}" sibTransId="{F4D54136-F4FA-4FFB-A819-EA177F0C39B0}"/>
    <dgm:cxn modelId="{B7E259FA-A468-44D6-A855-241D79F73F24}" type="presOf" srcId="{38324F4B-5092-4A78-BA29-8AC8ABB38F75}" destId="{F990E434-FB94-41F1-8D0C-42D4E6DEE952}" srcOrd="0" destOrd="0" presId="urn:microsoft.com/office/officeart/2018/2/layout/IconVerticalSolidList"/>
    <dgm:cxn modelId="{FE09EE75-8ED8-4F74-B485-46ECE426D56E}" type="presParOf" srcId="{E052F2AC-7F85-4BDD-A428-9CDBB78E03BE}" destId="{F6C5F212-ECB2-49B6-9024-CF7C54451BF4}" srcOrd="0" destOrd="0" presId="urn:microsoft.com/office/officeart/2018/2/layout/IconVerticalSolidList"/>
    <dgm:cxn modelId="{7280E6F1-A2BC-4F1D-85C3-30A8D2FFB98B}" type="presParOf" srcId="{F6C5F212-ECB2-49B6-9024-CF7C54451BF4}" destId="{651B2348-15E5-4648-B299-20564ADABB00}" srcOrd="0" destOrd="0" presId="urn:microsoft.com/office/officeart/2018/2/layout/IconVerticalSolidList"/>
    <dgm:cxn modelId="{137B1825-471F-403C-803B-C4E7BB4C7A8D}" type="presParOf" srcId="{F6C5F212-ECB2-49B6-9024-CF7C54451BF4}" destId="{4AE6E276-BB3F-4AB5-8123-16BD5501403C}" srcOrd="1" destOrd="0" presId="urn:microsoft.com/office/officeart/2018/2/layout/IconVerticalSolidList"/>
    <dgm:cxn modelId="{55D87E1A-6736-431C-98DC-274326073C45}" type="presParOf" srcId="{F6C5F212-ECB2-49B6-9024-CF7C54451BF4}" destId="{87CDA70A-9E53-4DD7-ACD1-83B675864116}" srcOrd="2" destOrd="0" presId="urn:microsoft.com/office/officeart/2018/2/layout/IconVerticalSolidList"/>
    <dgm:cxn modelId="{BC6206A2-D30F-42E5-8C3A-D5994D778B5A}" type="presParOf" srcId="{F6C5F212-ECB2-49B6-9024-CF7C54451BF4}" destId="{F990E434-FB94-41F1-8D0C-42D4E6DEE952}" srcOrd="3" destOrd="0" presId="urn:microsoft.com/office/officeart/2018/2/layout/IconVerticalSolidList"/>
    <dgm:cxn modelId="{61FBFB16-E693-43F5-8B61-4F2D8E4C498E}" type="presParOf" srcId="{E052F2AC-7F85-4BDD-A428-9CDBB78E03BE}" destId="{4B75E20E-2229-4F43-B2FF-0811A0A3C437}" srcOrd="1" destOrd="0" presId="urn:microsoft.com/office/officeart/2018/2/layout/IconVerticalSolidList"/>
    <dgm:cxn modelId="{1C6715D1-CC9E-4C01-90FC-5DFE9B4524B5}" type="presParOf" srcId="{E052F2AC-7F85-4BDD-A428-9CDBB78E03BE}" destId="{2C3A3572-636D-4CDE-A245-82A2B30C05C4}" srcOrd="2" destOrd="0" presId="urn:microsoft.com/office/officeart/2018/2/layout/IconVerticalSolidList"/>
    <dgm:cxn modelId="{55C827A3-3122-4867-A915-2BF69B968DDB}" type="presParOf" srcId="{2C3A3572-636D-4CDE-A245-82A2B30C05C4}" destId="{EE92C196-7FC3-4241-BDAE-A070AEBFCB2C}" srcOrd="0" destOrd="0" presId="urn:microsoft.com/office/officeart/2018/2/layout/IconVerticalSolidList"/>
    <dgm:cxn modelId="{86B7D4CB-89BA-47F3-825B-BE035441A9CF}" type="presParOf" srcId="{2C3A3572-636D-4CDE-A245-82A2B30C05C4}" destId="{AC70E0E4-FF47-4AD9-9F36-5DECB77FF961}" srcOrd="1" destOrd="0" presId="urn:microsoft.com/office/officeart/2018/2/layout/IconVerticalSolidList"/>
    <dgm:cxn modelId="{C4E1AA43-FA6D-49E5-899F-E8CCF98E0319}" type="presParOf" srcId="{2C3A3572-636D-4CDE-A245-82A2B30C05C4}" destId="{F752BC02-CCBA-4536-A6C1-F12E5B82695C}" srcOrd="2" destOrd="0" presId="urn:microsoft.com/office/officeart/2018/2/layout/IconVerticalSolidList"/>
    <dgm:cxn modelId="{C14230A9-97AA-4E2B-9F2C-DC51C87E5E68}" type="presParOf" srcId="{2C3A3572-636D-4CDE-A245-82A2B30C05C4}" destId="{BE74E32C-3197-4C23-9CB6-76413714A8D8}" srcOrd="3" destOrd="0" presId="urn:microsoft.com/office/officeart/2018/2/layout/IconVerticalSolidList"/>
    <dgm:cxn modelId="{A651731D-40C9-4F50-B484-003E8F2DAA3F}" type="presParOf" srcId="{E052F2AC-7F85-4BDD-A428-9CDBB78E03BE}" destId="{57BF194A-3ED1-47D6-A6A4-DF3E099FA34F}" srcOrd="3" destOrd="0" presId="urn:microsoft.com/office/officeart/2018/2/layout/IconVerticalSolidList"/>
    <dgm:cxn modelId="{B8D88141-555E-4C68-A1B3-5BB1E3E43436}" type="presParOf" srcId="{E052F2AC-7F85-4BDD-A428-9CDBB78E03BE}" destId="{0AAED154-FE3D-4CEC-A024-ED60007DD6E1}" srcOrd="4" destOrd="0" presId="urn:microsoft.com/office/officeart/2018/2/layout/IconVerticalSolidList"/>
    <dgm:cxn modelId="{52C14EB4-7776-46E6-B58E-90D777299AF6}" type="presParOf" srcId="{0AAED154-FE3D-4CEC-A024-ED60007DD6E1}" destId="{423E22D6-B7AB-4474-94BB-AF5165D79772}" srcOrd="0" destOrd="0" presId="urn:microsoft.com/office/officeart/2018/2/layout/IconVerticalSolidList"/>
    <dgm:cxn modelId="{EA4D5B73-B08C-48DF-9D02-C1BC6C227666}" type="presParOf" srcId="{0AAED154-FE3D-4CEC-A024-ED60007DD6E1}" destId="{199EBD9C-6C72-44DB-A397-B428524B2868}" srcOrd="1" destOrd="0" presId="urn:microsoft.com/office/officeart/2018/2/layout/IconVerticalSolidList"/>
    <dgm:cxn modelId="{4A80F030-DE09-449B-B97F-7825A0DA98D4}" type="presParOf" srcId="{0AAED154-FE3D-4CEC-A024-ED60007DD6E1}" destId="{FAF360E3-7EC6-4833-8680-2EAECFE0C40F}" srcOrd="2" destOrd="0" presId="urn:microsoft.com/office/officeart/2018/2/layout/IconVerticalSolidList"/>
    <dgm:cxn modelId="{E76E0B5E-5FD8-4868-BE0A-98C023A6E5F8}" type="presParOf" srcId="{0AAED154-FE3D-4CEC-A024-ED60007DD6E1}" destId="{1D1EE240-71E3-4E17-AA03-16F5CFE7072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DC789E4-BC9B-44EC-A148-DEE41A3D01B9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348DBE9E-59C6-4628-A652-3126AB39EB63}">
      <dgm:prSet/>
      <dgm:spPr/>
      <dgm:t>
        <a:bodyPr/>
        <a:lstStyle/>
        <a:p>
          <a:r>
            <a:rPr lang="en-GB" b="1" i="0" u="none" baseline="0">
              <a:solidFill>
                <a:srgbClr val="FF0000"/>
              </a:solidFill>
            </a:rPr>
            <a:t>Postpositivism</a:t>
          </a:r>
          <a:endParaRPr lang="en-US" b="1" u="none" dirty="0">
            <a:solidFill>
              <a:srgbClr val="FF0000"/>
            </a:solidFill>
          </a:endParaRPr>
        </a:p>
      </dgm:t>
    </dgm:pt>
    <dgm:pt modelId="{A722615C-13E0-46DE-9DC3-7CBC2281C0F8}" type="parTrans" cxnId="{3DCB68DE-83A3-414E-95D6-964CDD9FF84A}">
      <dgm:prSet/>
      <dgm:spPr/>
      <dgm:t>
        <a:bodyPr/>
        <a:lstStyle/>
        <a:p>
          <a:endParaRPr lang="en-US"/>
        </a:p>
      </dgm:t>
    </dgm:pt>
    <dgm:pt modelId="{1E5322FE-E5A5-4DF1-BE8B-246AFD2AC3E6}" type="sibTrans" cxnId="{3DCB68DE-83A3-414E-95D6-964CDD9FF84A}">
      <dgm:prSet/>
      <dgm:spPr/>
      <dgm:t>
        <a:bodyPr/>
        <a:lstStyle/>
        <a:p>
          <a:endParaRPr lang="en-US"/>
        </a:p>
      </dgm:t>
    </dgm:pt>
    <dgm:pt modelId="{FC3EEB64-EA37-4A95-8D5E-BECFE8ABB604}">
      <dgm:prSet/>
      <dgm:spPr/>
      <dgm:t>
        <a:bodyPr/>
        <a:lstStyle/>
        <a:p>
          <a:r>
            <a:rPr lang="en-GB" b="0" i="0" baseline="0"/>
            <a:t>• Determination</a:t>
          </a:r>
          <a:endParaRPr lang="en-US"/>
        </a:p>
      </dgm:t>
    </dgm:pt>
    <dgm:pt modelId="{3A1B8B48-7098-43CE-8D6E-030CEAA260EC}" type="parTrans" cxnId="{173B972F-0CB2-4EBD-841B-7CE10BFB1808}">
      <dgm:prSet/>
      <dgm:spPr/>
      <dgm:t>
        <a:bodyPr/>
        <a:lstStyle/>
        <a:p>
          <a:endParaRPr lang="en-US"/>
        </a:p>
      </dgm:t>
    </dgm:pt>
    <dgm:pt modelId="{ED8BB613-B287-4B23-B819-80A0C4311641}" type="sibTrans" cxnId="{173B972F-0CB2-4EBD-841B-7CE10BFB1808}">
      <dgm:prSet/>
      <dgm:spPr/>
      <dgm:t>
        <a:bodyPr/>
        <a:lstStyle/>
        <a:p>
          <a:endParaRPr lang="en-US"/>
        </a:p>
      </dgm:t>
    </dgm:pt>
    <dgm:pt modelId="{7A4D8C4D-7A3F-4915-9329-D031A88F5602}">
      <dgm:prSet/>
      <dgm:spPr/>
      <dgm:t>
        <a:bodyPr/>
        <a:lstStyle/>
        <a:p>
          <a:r>
            <a:rPr lang="en-GB" b="0" i="0" baseline="0" dirty="0"/>
            <a:t>• Reductionism</a:t>
          </a:r>
          <a:endParaRPr lang="en-US" dirty="0"/>
        </a:p>
      </dgm:t>
    </dgm:pt>
    <dgm:pt modelId="{7B7C3B7E-BEBE-4DA0-958F-F8DE68C1130D}" type="parTrans" cxnId="{05344AC0-9E1D-48A2-86EE-3D504F845B66}">
      <dgm:prSet/>
      <dgm:spPr/>
      <dgm:t>
        <a:bodyPr/>
        <a:lstStyle/>
        <a:p>
          <a:endParaRPr lang="en-US"/>
        </a:p>
      </dgm:t>
    </dgm:pt>
    <dgm:pt modelId="{0C7FDC2A-E1DE-4095-8562-F28D712DC569}" type="sibTrans" cxnId="{05344AC0-9E1D-48A2-86EE-3D504F845B66}">
      <dgm:prSet/>
      <dgm:spPr/>
      <dgm:t>
        <a:bodyPr/>
        <a:lstStyle/>
        <a:p>
          <a:endParaRPr lang="en-US"/>
        </a:p>
      </dgm:t>
    </dgm:pt>
    <dgm:pt modelId="{A08418A4-CC4C-44BE-B466-9D539969CD10}">
      <dgm:prSet/>
      <dgm:spPr/>
      <dgm:t>
        <a:bodyPr/>
        <a:lstStyle/>
        <a:p>
          <a:r>
            <a:rPr lang="en-GB" b="0" i="0" baseline="0" dirty="0"/>
            <a:t>• Empirical observation and measurement</a:t>
          </a:r>
          <a:endParaRPr lang="en-US" dirty="0"/>
        </a:p>
      </dgm:t>
    </dgm:pt>
    <dgm:pt modelId="{A14E16CA-D9E8-463C-9B82-BE48A551ED24}" type="parTrans" cxnId="{69F19323-C63C-4033-ABFE-326A8FEB4290}">
      <dgm:prSet/>
      <dgm:spPr/>
      <dgm:t>
        <a:bodyPr/>
        <a:lstStyle/>
        <a:p>
          <a:endParaRPr lang="en-US"/>
        </a:p>
      </dgm:t>
    </dgm:pt>
    <dgm:pt modelId="{83FDDCC6-1E4B-4C57-BD04-138A9B9CAEDF}" type="sibTrans" cxnId="{69F19323-C63C-4033-ABFE-326A8FEB4290}">
      <dgm:prSet/>
      <dgm:spPr/>
      <dgm:t>
        <a:bodyPr/>
        <a:lstStyle/>
        <a:p>
          <a:endParaRPr lang="en-US"/>
        </a:p>
      </dgm:t>
    </dgm:pt>
    <dgm:pt modelId="{66EE6155-BDD9-478B-9590-CAB29C7EAE3F}">
      <dgm:prSet/>
      <dgm:spPr/>
      <dgm:t>
        <a:bodyPr/>
        <a:lstStyle/>
        <a:p>
          <a:r>
            <a:rPr lang="en-GB" b="0" i="0" baseline="0"/>
            <a:t>• Theory verification</a:t>
          </a:r>
          <a:endParaRPr lang="en-US"/>
        </a:p>
      </dgm:t>
    </dgm:pt>
    <dgm:pt modelId="{EE55EA88-8178-45BC-BD41-3A53AF586952}" type="parTrans" cxnId="{21B3DB53-827F-4809-BD34-E7E0FD4F370C}">
      <dgm:prSet/>
      <dgm:spPr/>
      <dgm:t>
        <a:bodyPr/>
        <a:lstStyle/>
        <a:p>
          <a:endParaRPr lang="en-US"/>
        </a:p>
      </dgm:t>
    </dgm:pt>
    <dgm:pt modelId="{9E2682B6-B93F-4549-9C18-9C50E27DEA22}" type="sibTrans" cxnId="{21B3DB53-827F-4809-BD34-E7E0FD4F370C}">
      <dgm:prSet/>
      <dgm:spPr/>
      <dgm:t>
        <a:bodyPr/>
        <a:lstStyle/>
        <a:p>
          <a:endParaRPr lang="en-US"/>
        </a:p>
      </dgm:t>
    </dgm:pt>
    <dgm:pt modelId="{B46347AE-4D34-4D80-ACAC-968DE633146E}">
      <dgm:prSet/>
      <dgm:spPr/>
      <dgm:t>
        <a:bodyPr/>
        <a:lstStyle/>
        <a:p>
          <a:r>
            <a:rPr lang="en-GB" b="1" i="0" baseline="0">
              <a:solidFill>
                <a:srgbClr val="FF0000"/>
              </a:solidFill>
            </a:rPr>
            <a:t>Constructivism</a:t>
          </a:r>
          <a:endParaRPr lang="en-US" dirty="0">
            <a:solidFill>
              <a:srgbClr val="FF0000"/>
            </a:solidFill>
          </a:endParaRPr>
        </a:p>
      </dgm:t>
    </dgm:pt>
    <dgm:pt modelId="{D25E6047-71A3-4EB0-A46F-9F308EB7408B}" type="parTrans" cxnId="{175E47F6-4D23-4C11-9A99-C78219B7DAE3}">
      <dgm:prSet/>
      <dgm:spPr/>
      <dgm:t>
        <a:bodyPr/>
        <a:lstStyle/>
        <a:p>
          <a:endParaRPr lang="en-US"/>
        </a:p>
      </dgm:t>
    </dgm:pt>
    <dgm:pt modelId="{BC93FB55-D50C-4784-8D56-530C573BAD3C}" type="sibTrans" cxnId="{175E47F6-4D23-4C11-9A99-C78219B7DAE3}">
      <dgm:prSet/>
      <dgm:spPr/>
      <dgm:t>
        <a:bodyPr/>
        <a:lstStyle/>
        <a:p>
          <a:endParaRPr lang="en-US"/>
        </a:p>
      </dgm:t>
    </dgm:pt>
    <dgm:pt modelId="{B13CD0DE-32DD-4F60-97FD-6613E6A23FC7}">
      <dgm:prSet/>
      <dgm:spPr/>
      <dgm:t>
        <a:bodyPr/>
        <a:lstStyle/>
        <a:p>
          <a:r>
            <a:rPr lang="en-GB" b="0" i="0" baseline="0"/>
            <a:t>Understanding</a:t>
          </a:r>
          <a:endParaRPr lang="en-US"/>
        </a:p>
      </dgm:t>
    </dgm:pt>
    <dgm:pt modelId="{67250441-C501-4D00-BB2A-5E523FBCCFBC}" type="parTrans" cxnId="{EC3D3ED7-6510-446E-9D73-5836EFB43F77}">
      <dgm:prSet/>
      <dgm:spPr/>
      <dgm:t>
        <a:bodyPr/>
        <a:lstStyle/>
        <a:p>
          <a:endParaRPr lang="en-US"/>
        </a:p>
      </dgm:t>
    </dgm:pt>
    <dgm:pt modelId="{1FAA22EC-27CB-49B2-8717-8E7776AE0454}" type="sibTrans" cxnId="{EC3D3ED7-6510-446E-9D73-5836EFB43F77}">
      <dgm:prSet/>
      <dgm:spPr/>
      <dgm:t>
        <a:bodyPr/>
        <a:lstStyle/>
        <a:p>
          <a:endParaRPr lang="en-US"/>
        </a:p>
      </dgm:t>
    </dgm:pt>
    <dgm:pt modelId="{476F5E2D-DA8F-42B3-AF44-5659727543E7}">
      <dgm:prSet/>
      <dgm:spPr/>
      <dgm:t>
        <a:bodyPr/>
        <a:lstStyle/>
        <a:p>
          <a:r>
            <a:rPr lang="en-GB" b="0" i="0" baseline="0"/>
            <a:t>• Multiple participant meanings</a:t>
          </a:r>
          <a:endParaRPr lang="en-US"/>
        </a:p>
      </dgm:t>
    </dgm:pt>
    <dgm:pt modelId="{1164E148-E24E-4C54-A048-A35B7111A544}" type="parTrans" cxnId="{4C0B03F1-CB0B-42F1-B509-2E46ECE42BC4}">
      <dgm:prSet/>
      <dgm:spPr/>
      <dgm:t>
        <a:bodyPr/>
        <a:lstStyle/>
        <a:p>
          <a:endParaRPr lang="en-US"/>
        </a:p>
      </dgm:t>
    </dgm:pt>
    <dgm:pt modelId="{7C2DF573-DC43-432F-9DC4-342B1F9F8E15}" type="sibTrans" cxnId="{4C0B03F1-CB0B-42F1-B509-2E46ECE42BC4}">
      <dgm:prSet/>
      <dgm:spPr/>
      <dgm:t>
        <a:bodyPr/>
        <a:lstStyle/>
        <a:p>
          <a:endParaRPr lang="en-US"/>
        </a:p>
      </dgm:t>
    </dgm:pt>
    <dgm:pt modelId="{F37B4FB9-DAF4-4664-9A64-712DCA96363F}">
      <dgm:prSet/>
      <dgm:spPr/>
      <dgm:t>
        <a:bodyPr/>
        <a:lstStyle/>
        <a:p>
          <a:r>
            <a:rPr lang="en-GB" b="0" i="0" baseline="0"/>
            <a:t>• Social and historical construction</a:t>
          </a:r>
          <a:endParaRPr lang="en-US"/>
        </a:p>
      </dgm:t>
    </dgm:pt>
    <dgm:pt modelId="{761045F6-6723-43EE-B93C-506D9CA96352}" type="parTrans" cxnId="{411A1493-5342-401C-BBB2-0B25EBCD1EC1}">
      <dgm:prSet/>
      <dgm:spPr/>
      <dgm:t>
        <a:bodyPr/>
        <a:lstStyle/>
        <a:p>
          <a:endParaRPr lang="en-US"/>
        </a:p>
      </dgm:t>
    </dgm:pt>
    <dgm:pt modelId="{F9F8A0CB-F504-41B9-91A8-DB4F389780F6}" type="sibTrans" cxnId="{411A1493-5342-401C-BBB2-0B25EBCD1EC1}">
      <dgm:prSet/>
      <dgm:spPr/>
      <dgm:t>
        <a:bodyPr/>
        <a:lstStyle/>
        <a:p>
          <a:endParaRPr lang="en-US"/>
        </a:p>
      </dgm:t>
    </dgm:pt>
    <dgm:pt modelId="{7343C16D-304A-4125-871A-69681298C844}">
      <dgm:prSet/>
      <dgm:spPr/>
      <dgm:t>
        <a:bodyPr/>
        <a:lstStyle/>
        <a:p>
          <a:r>
            <a:rPr lang="en-GB" b="0" i="0" baseline="0"/>
            <a:t>• Theory generation</a:t>
          </a:r>
          <a:endParaRPr lang="en-US"/>
        </a:p>
      </dgm:t>
    </dgm:pt>
    <dgm:pt modelId="{3FC5C052-F335-4ED5-B01D-26120A46574A}" type="parTrans" cxnId="{93F615AE-BE12-4896-A567-95CA87A9C793}">
      <dgm:prSet/>
      <dgm:spPr/>
      <dgm:t>
        <a:bodyPr/>
        <a:lstStyle/>
        <a:p>
          <a:endParaRPr lang="en-US"/>
        </a:p>
      </dgm:t>
    </dgm:pt>
    <dgm:pt modelId="{F9DB129F-6E02-47EE-9DA3-8C5E91A7F7DA}" type="sibTrans" cxnId="{93F615AE-BE12-4896-A567-95CA87A9C793}">
      <dgm:prSet/>
      <dgm:spPr/>
      <dgm:t>
        <a:bodyPr/>
        <a:lstStyle/>
        <a:p>
          <a:endParaRPr lang="en-US"/>
        </a:p>
      </dgm:t>
    </dgm:pt>
    <dgm:pt modelId="{F1887BDB-5655-482B-901A-EBF5FD2639AF}">
      <dgm:prSet/>
      <dgm:spPr/>
      <dgm:t>
        <a:bodyPr/>
        <a:lstStyle/>
        <a:p>
          <a:r>
            <a:rPr lang="en-GB" b="1" i="0" baseline="0">
              <a:solidFill>
                <a:srgbClr val="FF0000"/>
              </a:solidFill>
            </a:rPr>
            <a:t>Transformative </a:t>
          </a:r>
          <a:r>
            <a:rPr lang="en-GB" b="1" i="0" baseline="0"/>
            <a:t> </a:t>
          </a:r>
          <a:endParaRPr lang="en-US" dirty="0"/>
        </a:p>
      </dgm:t>
    </dgm:pt>
    <dgm:pt modelId="{4471894B-B81E-4DB8-8417-B8837EFB46AC}" type="parTrans" cxnId="{A2B97930-4656-47FD-957E-54DABE105816}">
      <dgm:prSet/>
      <dgm:spPr/>
      <dgm:t>
        <a:bodyPr/>
        <a:lstStyle/>
        <a:p>
          <a:endParaRPr lang="en-US"/>
        </a:p>
      </dgm:t>
    </dgm:pt>
    <dgm:pt modelId="{DA6B2F18-54E8-4971-9CAB-B0A0B0E7F159}" type="sibTrans" cxnId="{A2B97930-4656-47FD-957E-54DABE105816}">
      <dgm:prSet/>
      <dgm:spPr/>
      <dgm:t>
        <a:bodyPr/>
        <a:lstStyle/>
        <a:p>
          <a:endParaRPr lang="en-US"/>
        </a:p>
      </dgm:t>
    </dgm:pt>
    <dgm:pt modelId="{1E0A9BA7-156F-41BF-B2F8-3F3F52616DB9}">
      <dgm:prSet/>
      <dgm:spPr/>
      <dgm:t>
        <a:bodyPr/>
        <a:lstStyle/>
        <a:p>
          <a:r>
            <a:rPr lang="en-GB" b="0" i="0" baseline="0"/>
            <a:t>• Political</a:t>
          </a:r>
          <a:endParaRPr lang="en-US"/>
        </a:p>
      </dgm:t>
    </dgm:pt>
    <dgm:pt modelId="{AE87003A-0A0C-4BD9-857A-5638D1534D69}" type="parTrans" cxnId="{953275F4-7B10-4077-A141-3575450DEED1}">
      <dgm:prSet/>
      <dgm:spPr/>
      <dgm:t>
        <a:bodyPr/>
        <a:lstStyle/>
        <a:p>
          <a:endParaRPr lang="en-US"/>
        </a:p>
      </dgm:t>
    </dgm:pt>
    <dgm:pt modelId="{8C344794-3788-4008-BF9D-A506518AF7A2}" type="sibTrans" cxnId="{953275F4-7B10-4077-A141-3575450DEED1}">
      <dgm:prSet/>
      <dgm:spPr/>
      <dgm:t>
        <a:bodyPr/>
        <a:lstStyle/>
        <a:p>
          <a:endParaRPr lang="en-US"/>
        </a:p>
      </dgm:t>
    </dgm:pt>
    <dgm:pt modelId="{A968FBAF-991D-4F7F-A709-F5A9BBEFA3E9}">
      <dgm:prSet/>
      <dgm:spPr/>
      <dgm:t>
        <a:bodyPr/>
        <a:lstStyle/>
        <a:p>
          <a:r>
            <a:rPr lang="en-GB" b="0" i="0" baseline="0"/>
            <a:t>• Power and justice oriented</a:t>
          </a:r>
          <a:endParaRPr lang="en-US"/>
        </a:p>
      </dgm:t>
    </dgm:pt>
    <dgm:pt modelId="{D7198458-7854-4F40-8DB8-F36EAA3BFE37}" type="parTrans" cxnId="{2E6B57FB-633A-4E5E-9C31-6B24BE056F54}">
      <dgm:prSet/>
      <dgm:spPr/>
      <dgm:t>
        <a:bodyPr/>
        <a:lstStyle/>
        <a:p>
          <a:endParaRPr lang="en-US"/>
        </a:p>
      </dgm:t>
    </dgm:pt>
    <dgm:pt modelId="{A091AE96-A0A0-4A57-81A9-46287F3ACF7F}" type="sibTrans" cxnId="{2E6B57FB-633A-4E5E-9C31-6B24BE056F54}">
      <dgm:prSet/>
      <dgm:spPr/>
      <dgm:t>
        <a:bodyPr/>
        <a:lstStyle/>
        <a:p>
          <a:endParaRPr lang="en-US"/>
        </a:p>
      </dgm:t>
    </dgm:pt>
    <dgm:pt modelId="{7A1FC89D-D8C2-443F-83D1-3738FFC7859D}">
      <dgm:prSet/>
      <dgm:spPr/>
      <dgm:t>
        <a:bodyPr/>
        <a:lstStyle/>
        <a:p>
          <a:r>
            <a:rPr lang="en-GB" b="0" i="0" baseline="0"/>
            <a:t>• Collaborative</a:t>
          </a:r>
          <a:endParaRPr lang="en-US"/>
        </a:p>
      </dgm:t>
    </dgm:pt>
    <dgm:pt modelId="{3B374D4F-7F23-42CF-A399-0C29C03C7B7C}" type="parTrans" cxnId="{06D95BE0-BC14-46AA-89D6-C51A177B628E}">
      <dgm:prSet/>
      <dgm:spPr/>
      <dgm:t>
        <a:bodyPr/>
        <a:lstStyle/>
        <a:p>
          <a:endParaRPr lang="en-US"/>
        </a:p>
      </dgm:t>
    </dgm:pt>
    <dgm:pt modelId="{C7C24BB0-8C66-46A5-9A2C-E5B543981145}" type="sibTrans" cxnId="{06D95BE0-BC14-46AA-89D6-C51A177B628E}">
      <dgm:prSet/>
      <dgm:spPr/>
      <dgm:t>
        <a:bodyPr/>
        <a:lstStyle/>
        <a:p>
          <a:endParaRPr lang="en-US"/>
        </a:p>
      </dgm:t>
    </dgm:pt>
    <dgm:pt modelId="{6B3BA8F8-7019-4D16-B9A9-7F992C2AF247}">
      <dgm:prSet/>
      <dgm:spPr/>
      <dgm:t>
        <a:bodyPr/>
        <a:lstStyle/>
        <a:p>
          <a:r>
            <a:rPr lang="en-GB" b="0" i="0" baseline="0"/>
            <a:t>• Change-oriented</a:t>
          </a:r>
          <a:endParaRPr lang="en-US"/>
        </a:p>
      </dgm:t>
    </dgm:pt>
    <dgm:pt modelId="{8DF2E297-609D-4DB7-957B-5EF60A364808}" type="parTrans" cxnId="{6CC77468-712D-4894-B5A8-9DF19CF23B56}">
      <dgm:prSet/>
      <dgm:spPr/>
      <dgm:t>
        <a:bodyPr/>
        <a:lstStyle/>
        <a:p>
          <a:endParaRPr lang="en-US"/>
        </a:p>
      </dgm:t>
    </dgm:pt>
    <dgm:pt modelId="{60FBBD00-90DD-4BF9-9EE0-915693912694}" type="sibTrans" cxnId="{6CC77468-712D-4894-B5A8-9DF19CF23B56}">
      <dgm:prSet/>
      <dgm:spPr/>
      <dgm:t>
        <a:bodyPr/>
        <a:lstStyle/>
        <a:p>
          <a:endParaRPr lang="en-US"/>
        </a:p>
      </dgm:t>
    </dgm:pt>
    <dgm:pt modelId="{981BAFCC-1762-4D7F-9DA7-F2A0143959EA}">
      <dgm:prSet/>
      <dgm:spPr/>
      <dgm:t>
        <a:bodyPr/>
        <a:lstStyle/>
        <a:p>
          <a:r>
            <a:rPr lang="en-GB" b="1" i="0" baseline="0">
              <a:solidFill>
                <a:srgbClr val="FF0000"/>
              </a:solidFill>
            </a:rPr>
            <a:t>Pragmatism</a:t>
          </a:r>
          <a:endParaRPr lang="en-US" dirty="0">
            <a:solidFill>
              <a:srgbClr val="FF0000"/>
            </a:solidFill>
          </a:endParaRPr>
        </a:p>
      </dgm:t>
    </dgm:pt>
    <dgm:pt modelId="{F21DCEB6-7D7C-48B8-B573-1548041581C2}" type="parTrans" cxnId="{D9742264-328F-4638-9593-C0F5B60CA0D4}">
      <dgm:prSet/>
      <dgm:spPr/>
      <dgm:t>
        <a:bodyPr/>
        <a:lstStyle/>
        <a:p>
          <a:endParaRPr lang="en-US"/>
        </a:p>
      </dgm:t>
    </dgm:pt>
    <dgm:pt modelId="{4BC0BC50-7B14-46F1-A187-0E8A3E5198C1}" type="sibTrans" cxnId="{D9742264-328F-4638-9593-C0F5B60CA0D4}">
      <dgm:prSet/>
      <dgm:spPr/>
      <dgm:t>
        <a:bodyPr/>
        <a:lstStyle/>
        <a:p>
          <a:endParaRPr lang="en-US"/>
        </a:p>
      </dgm:t>
    </dgm:pt>
    <dgm:pt modelId="{FD306102-E457-41B3-A792-CCAEBE33A248}">
      <dgm:prSet/>
      <dgm:spPr/>
      <dgm:t>
        <a:bodyPr/>
        <a:lstStyle/>
        <a:p>
          <a:r>
            <a:rPr lang="en-GB" b="0" i="0" baseline="0"/>
            <a:t>Consequences of actions</a:t>
          </a:r>
          <a:endParaRPr lang="en-US"/>
        </a:p>
      </dgm:t>
    </dgm:pt>
    <dgm:pt modelId="{3AC25E93-58F2-4A6F-80FD-957590203E28}" type="parTrans" cxnId="{9507E354-1265-483E-9091-1E13B56C396B}">
      <dgm:prSet/>
      <dgm:spPr/>
      <dgm:t>
        <a:bodyPr/>
        <a:lstStyle/>
        <a:p>
          <a:endParaRPr lang="en-US"/>
        </a:p>
      </dgm:t>
    </dgm:pt>
    <dgm:pt modelId="{28849707-D551-4832-B1F7-14D473E9628A}" type="sibTrans" cxnId="{9507E354-1265-483E-9091-1E13B56C396B}">
      <dgm:prSet/>
      <dgm:spPr/>
      <dgm:t>
        <a:bodyPr/>
        <a:lstStyle/>
        <a:p>
          <a:endParaRPr lang="en-US"/>
        </a:p>
      </dgm:t>
    </dgm:pt>
    <dgm:pt modelId="{F40BB8DB-C001-4968-908E-DA97885B711D}">
      <dgm:prSet/>
      <dgm:spPr/>
      <dgm:t>
        <a:bodyPr/>
        <a:lstStyle/>
        <a:p>
          <a:r>
            <a:rPr lang="en-GB" b="0" i="0" baseline="0"/>
            <a:t>• Problem-centered</a:t>
          </a:r>
          <a:endParaRPr lang="en-US"/>
        </a:p>
      </dgm:t>
    </dgm:pt>
    <dgm:pt modelId="{980F1228-59C1-44B0-8EB1-A5DA332B0E48}" type="parTrans" cxnId="{95ED7ACD-FEE1-4F22-8801-5DD8CC6BB68F}">
      <dgm:prSet/>
      <dgm:spPr/>
      <dgm:t>
        <a:bodyPr/>
        <a:lstStyle/>
        <a:p>
          <a:endParaRPr lang="en-US"/>
        </a:p>
      </dgm:t>
    </dgm:pt>
    <dgm:pt modelId="{1810201D-026F-4AE5-8D22-8F138AFC77DA}" type="sibTrans" cxnId="{95ED7ACD-FEE1-4F22-8801-5DD8CC6BB68F}">
      <dgm:prSet/>
      <dgm:spPr/>
      <dgm:t>
        <a:bodyPr/>
        <a:lstStyle/>
        <a:p>
          <a:endParaRPr lang="en-US"/>
        </a:p>
      </dgm:t>
    </dgm:pt>
    <dgm:pt modelId="{3C23EBCE-38DC-4722-A921-EB17E3287CDB}">
      <dgm:prSet/>
      <dgm:spPr/>
      <dgm:t>
        <a:bodyPr/>
        <a:lstStyle/>
        <a:p>
          <a:r>
            <a:rPr lang="en-GB" b="0" i="0" baseline="0"/>
            <a:t>• Pluralistic</a:t>
          </a:r>
          <a:endParaRPr lang="en-US"/>
        </a:p>
      </dgm:t>
    </dgm:pt>
    <dgm:pt modelId="{270ABE6E-F217-4F37-84B8-80637E7A9E8E}" type="parTrans" cxnId="{2ED3E6E7-16FB-4902-B89C-1D6FC6FE5AB3}">
      <dgm:prSet/>
      <dgm:spPr/>
      <dgm:t>
        <a:bodyPr/>
        <a:lstStyle/>
        <a:p>
          <a:endParaRPr lang="en-US"/>
        </a:p>
      </dgm:t>
    </dgm:pt>
    <dgm:pt modelId="{CF550158-3BD9-4651-9B4E-CDCBC2FB90BE}" type="sibTrans" cxnId="{2ED3E6E7-16FB-4902-B89C-1D6FC6FE5AB3}">
      <dgm:prSet/>
      <dgm:spPr/>
      <dgm:t>
        <a:bodyPr/>
        <a:lstStyle/>
        <a:p>
          <a:endParaRPr lang="en-US"/>
        </a:p>
      </dgm:t>
    </dgm:pt>
    <dgm:pt modelId="{153CEB99-EEAA-43E7-8FC2-B00C35197F65}">
      <dgm:prSet/>
      <dgm:spPr/>
      <dgm:t>
        <a:bodyPr/>
        <a:lstStyle/>
        <a:p>
          <a:r>
            <a:rPr lang="en-GB" b="0" i="0" baseline="0"/>
            <a:t>• Real-world practice oriented</a:t>
          </a:r>
          <a:endParaRPr lang="en-US"/>
        </a:p>
      </dgm:t>
    </dgm:pt>
    <dgm:pt modelId="{D0BA96F1-A168-49F2-8676-384A31DBAC87}" type="parTrans" cxnId="{20FAD5E5-F995-4519-A952-38FD079F5E31}">
      <dgm:prSet/>
      <dgm:spPr/>
      <dgm:t>
        <a:bodyPr/>
        <a:lstStyle/>
        <a:p>
          <a:endParaRPr lang="en-US"/>
        </a:p>
      </dgm:t>
    </dgm:pt>
    <dgm:pt modelId="{48A5FB24-5D02-446E-A21F-D0322F6C2862}" type="sibTrans" cxnId="{20FAD5E5-F995-4519-A952-38FD079F5E31}">
      <dgm:prSet/>
      <dgm:spPr/>
      <dgm:t>
        <a:bodyPr/>
        <a:lstStyle/>
        <a:p>
          <a:endParaRPr lang="en-US"/>
        </a:p>
      </dgm:t>
    </dgm:pt>
    <dgm:pt modelId="{64018FC0-18EF-42AF-89A7-6DBFA5F94722}" type="pres">
      <dgm:prSet presAssocID="{0DC789E4-BC9B-44EC-A148-DEE41A3D01B9}" presName="vert0" presStyleCnt="0">
        <dgm:presLayoutVars>
          <dgm:dir/>
          <dgm:animOne val="branch"/>
          <dgm:animLvl val="lvl"/>
        </dgm:presLayoutVars>
      </dgm:prSet>
      <dgm:spPr/>
    </dgm:pt>
    <dgm:pt modelId="{6176B853-C51E-4190-95BA-E1E226233BFD}" type="pres">
      <dgm:prSet presAssocID="{348DBE9E-59C6-4628-A652-3126AB39EB63}" presName="thickLine" presStyleLbl="alignNode1" presStyleIdx="0" presStyleCnt="20"/>
      <dgm:spPr/>
    </dgm:pt>
    <dgm:pt modelId="{4ABC9674-79DA-4D09-B8B0-03724B1D5919}" type="pres">
      <dgm:prSet presAssocID="{348DBE9E-59C6-4628-A652-3126AB39EB63}" presName="horz1" presStyleCnt="0"/>
      <dgm:spPr/>
    </dgm:pt>
    <dgm:pt modelId="{208E1F1B-D2B1-4EC8-A000-E3C4F84D15A2}" type="pres">
      <dgm:prSet presAssocID="{348DBE9E-59C6-4628-A652-3126AB39EB63}" presName="tx1" presStyleLbl="revTx" presStyleIdx="0" presStyleCnt="20"/>
      <dgm:spPr/>
    </dgm:pt>
    <dgm:pt modelId="{938C266B-BDD3-4CC1-9EBF-D40EB085F4B8}" type="pres">
      <dgm:prSet presAssocID="{348DBE9E-59C6-4628-A652-3126AB39EB63}" presName="vert1" presStyleCnt="0"/>
      <dgm:spPr/>
    </dgm:pt>
    <dgm:pt modelId="{876DDD88-B4CF-4E95-9F86-FEF5E77F3AAB}" type="pres">
      <dgm:prSet presAssocID="{FC3EEB64-EA37-4A95-8D5E-BECFE8ABB604}" presName="thickLine" presStyleLbl="alignNode1" presStyleIdx="1" presStyleCnt="20"/>
      <dgm:spPr/>
    </dgm:pt>
    <dgm:pt modelId="{E4018AD9-8AFD-4D0C-8ADF-24B7FB93491D}" type="pres">
      <dgm:prSet presAssocID="{FC3EEB64-EA37-4A95-8D5E-BECFE8ABB604}" presName="horz1" presStyleCnt="0"/>
      <dgm:spPr/>
    </dgm:pt>
    <dgm:pt modelId="{77D66BA5-BF1F-44D4-80C0-E86C2593A457}" type="pres">
      <dgm:prSet presAssocID="{FC3EEB64-EA37-4A95-8D5E-BECFE8ABB604}" presName="tx1" presStyleLbl="revTx" presStyleIdx="1" presStyleCnt="20"/>
      <dgm:spPr/>
    </dgm:pt>
    <dgm:pt modelId="{3B51BE92-3246-4AEA-8E79-D9E6E5FD43E9}" type="pres">
      <dgm:prSet presAssocID="{FC3EEB64-EA37-4A95-8D5E-BECFE8ABB604}" presName="vert1" presStyleCnt="0"/>
      <dgm:spPr/>
    </dgm:pt>
    <dgm:pt modelId="{5E27EACB-D748-47C5-A28F-56F58C17F135}" type="pres">
      <dgm:prSet presAssocID="{7A4D8C4D-7A3F-4915-9329-D031A88F5602}" presName="thickLine" presStyleLbl="alignNode1" presStyleIdx="2" presStyleCnt="20"/>
      <dgm:spPr/>
    </dgm:pt>
    <dgm:pt modelId="{861C21FF-507C-42ED-91A0-D6654D09A362}" type="pres">
      <dgm:prSet presAssocID="{7A4D8C4D-7A3F-4915-9329-D031A88F5602}" presName="horz1" presStyleCnt="0"/>
      <dgm:spPr/>
    </dgm:pt>
    <dgm:pt modelId="{7F02EFE5-888B-460C-B6CA-E3CBD01589BD}" type="pres">
      <dgm:prSet presAssocID="{7A4D8C4D-7A3F-4915-9329-D031A88F5602}" presName="tx1" presStyleLbl="revTx" presStyleIdx="2" presStyleCnt="20"/>
      <dgm:spPr/>
    </dgm:pt>
    <dgm:pt modelId="{FD9E5003-861C-49B8-9595-3D523AE445C3}" type="pres">
      <dgm:prSet presAssocID="{7A4D8C4D-7A3F-4915-9329-D031A88F5602}" presName="vert1" presStyleCnt="0"/>
      <dgm:spPr/>
    </dgm:pt>
    <dgm:pt modelId="{0F592433-9757-4A85-A120-2D2BAE2233B3}" type="pres">
      <dgm:prSet presAssocID="{A08418A4-CC4C-44BE-B466-9D539969CD10}" presName="thickLine" presStyleLbl="alignNode1" presStyleIdx="3" presStyleCnt="20"/>
      <dgm:spPr/>
    </dgm:pt>
    <dgm:pt modelId="{8B8618F5-9CF0-4F62-BF92-B8230CCCECD6}" type="pres">
      <dgm:prSet presAssocID="{A08418A4-CC4C-44BE-B466-9D539969CD10}" presName="horz1" presStyleCnt="0"/>
      <dgm:spPr/>
    </dgm:pt>
    <dgm:pt modelId="{84B148AC-2DA3-497D-A343-0284CD5F9CF5}" type="pres">
      <dgm:prSet presAssocID="{A08418A4-CC4C-44BE-B466-9D539969CD10}" presName="tx1" presStyleLbl="revTx" presStyleIdx="3" presStyleCnt="20"/>
      <dgm:spPr/>
    </dgm:pt>
    <dgm:pt modelId="{734BF894-E08E-49B1-BFB7-7C63EA549FDB}" type="pres">
      <dgm:prSet presAssocID="{A08418A4-CC4C-44BE-B466-9D539969CD10}" presName="vert1" presStyleCnt="0"/>
      <dgm:spPr/>
    </dgm:pt>
    <dgm:pt modelId="{D7C4A4F8-2BF7-46EF-801A-01772A327977}" type="pres">
      <dgm:prSet presAssocID="{66EE6155-BDD9-478B-9590-CAB29C7EAE3F}" presName="thickLine" presStyleLbl="alignNode1" presStyleIdx="4" presStyleCnt="20"/>
      <dgm:spPr/>
    </dgm:pt>
    <dgm:pt modelId="{258D250A-6D32-4689-A5C9-95E3F0BB7CF1}" type="pres">
      <dgm:prSet presAssocID="{66EE6155-BDD9-478B-9590-CAB29C7EAE3F}" presName="horz1" presStyleCnt="0"/>
      <dgm:spPr/>
    </dgm:pt>
    <dgm:pt modelId="{92F39D50-FDE7-48DF-9C00-DF0C64BD67E1}" type="pres">
      <dgm:prSet presAssocID="{66EE6155-BDD9-478B-9590-CAB29C7EAE3F}" presName="tx1" presStyleLbl="revTx" presStyleIdx="4" presStyleCnt="20"/>
      <dgm:spPr/>
    </dgm:pt>
    <dgm:pt modelId="{BA183BA6-7EA5-4DD5-9556-02320F925D91}" type="pres">
      <dgm:prSet presAssocID="{66EE6155-BDD9-478B-9590-CAB29C7EAE3F}" presName="vert1" presStyleCnt="0"/>
      <dgm:spPr/>
    </dgm:pt>
    <dgm:pt modelId="{7218A333-502B-4D9D-98CC-75188B77E524}" type="pres">
      <dgm:prSet presAssocID="{B46347AE-4D34-4D80-ACAC-968DE633146E}" presName="thickLine" presStyleLbl="alignNode1" presStyleIdx="5" presStyleCnt="20"/>
      <dgm:spPr/>
    </dgm:pt>
    <dgm:pt modelId="{C3C44EC4-5D37-43EA-BFDD-8174DBF794E1}" type="pres">
      <dgm:prSet presAssocID="{B46347AE-4D34-4D80-ACAC-968DE633146E}" presName="horz1" presStyleCnt="0"/>
      <dgm:spPr/>
    </dgm:pt>
    <dgm:pt modelId="{463DCA9B-6B29-4787-B115-3C24CCDF03C7}" type="pres">
      <dgm:prSet presAssocID="{B46347AE-4D34-4D80-ACAC-968DE633146E}" presName="tx1" presStyleLbl="revTx" presStyleIdx="5" presStyleCnt="20"/>
      <dgm:spPr/>
    </dgm:pt>
    <dgm:pt modelId="{F3C882AB-59FB-41D3-903B-0677D8D2E608}" type="pres">
      <dgm:prSet presAssocID="{B46347AE-4D34-4D80-ACAC-968DE633146E}" presName="vert1" presStyleCnt="0"/>
      <dgm:spPr/>
    </dgm:pt>
    <dgm:pt modelId="{2D636226-5920-495C-A5AB-3BF88CBF3908}" type="pres">
      <dgm:prSet presAssocID="{B13CD0DE-32DD-4F60-97FD-6613E6A23FC7}" presName="thickLine" presStyleLbl="alignNode1" presStyleIdx="6" presStyleCnt="20"/>
      <dgm:spPr/>
    </dgm:pt>
    <dgm:pt modelId="{744FED5B-5CA6-4F46-8FD4-F68968F50C75}" type="pres">
      <dgm:prSet presAssocID="{B13CD0DE-32DD-4F60-97FD-6613E6A23FC7}" presName="horz1" presStyleCnt="0"/>
      <dgm:spPr/>
    </dgm:pt>
    <dgm:pt modelId="{AF53CE87-D4A9-4D03-9E1B-4ACAFA683DE8}" type="pres">
      <dgm:prSet presAssocID="{B13CD0DE-32DD-4F60-97FD-6613E6A23FC7}" presName="tx1" presStyleLbl="revTx" presStyleIdx="6" presStyleCnt="20"/>
      <dgm:spPr/>
    </dgm:pt>
    <dgm:pt modelId="{4AF3EA6A-86F4-4892-A38F-5CB1937D15D4}" type="pres">
      <dgm:prSet presAssocID="{B13CD0DE-32DD-4F60-97FD-6613E6A23FC7}" presName="vert1" presStyleCnt="0"/>
      <dgm:spPr/>
    </dgm:pt>
    <dgm:pt modelId="{F5814345-7CED-4EBC-9CAB-125406FA2086}" type="pres">
      <dgm:prSet presAssocID="{476F5E2D-DA8F-42B3-AF44-5659727543E7}" presName="thickLine" presStyleLbl="alignNode1" presStyleIdx="7" presStyleCnt="20"/>
      <dgm:spPr/>
    </dgm:pt>
    <dgm:pt modelId="{3C194CBB-59D9-4F5F-BE86-3EAAA4587D07}" type="pres">
      <dgm:prSet presAssocID="{476F5E2D-DA8F-42B3-AF44-5659727543E7}" presName="horz1" presStyleCnt="0"/>
      <dgm:spPr/>
    </dgm:pt>
    <dgm:pt modelId="{31EBDDA7-8C42-4921-911C-CC3CDC95E72C}" type="pres">
      <dgm:prSet presAssocID="{476F5E2D-DA8F-42B3-AF44-5659727543E7}" presName="tx1" presStyleLbl="revTx" presStyleIdx="7" presStyleCnt="20"/>
      <dgm:spPr/>
    </dgm:pt>
    <dgm:pt modelId="{0D250366-6B7E-4FEC-9CFD-271516E44DEF}" type="pres">
      <dgm:prSet presAssocID="{476F5E2D-DA8F-42B3-AF44-5659727543E7}" presName="vert1" presStyleCnt="0"/>
      <dgm:spPr/>
    </dgm:pt>
    <dgm:pt modelId="{0CAF7E89-E2FE-436E-80F1-5A33FDCD18FA}" type="pres">
      <dgm:prSet presAssocID="{F37B4FB9-DAF4-4664-9A64-712DCA96363F}" presName="thickLine" presStyleLbl="alignNode1" presStyleIdx="8" presStyleCnt="20"/>
      <dgm:spPr/>
    </dgm:pt>
    <dgm:pt modelId="{FDBE490D-C467-4C7F-ABF0-9F134F83A5F9}" type="pres">
      <dgm:prSet presAssocID="{F37B4FB9-DAF4-4664-9A64-712DCA96363F}" presName="horz1" presStyleCnt="0"/>
      <dgm:spPr/>
    </dgm:pt>
    <dgm:pt modelId="{9F6B7F3D-1033-49BA-AC1B-CAE86CC83B2E}" type="pres">
      <dgm:prSet presAssocID="{F37B4FB9-DAF4-4664-9A64-712DCA96363F}" presName="tx1" presStyleLbl="revTx" presStyleIdx="8" presStyleCnt="20"/>
      <dgm:spPr/>
    </dgm:pt>
    <dgm:pt modelId="{6ACBA9A2-8D5E-43A2-BB8B-FB5B7C0A1CB6}" type="pres">
      <dgm:prSet presAssocID="{F37B4FB9-DAF4-4664-9A64-712DCA96363F}" presName="vert1" presStyleCnt="0"/>
      <dgm:spPr/>
    </dgm:pt>
    <dgm:pt modelId="{83AA7433-E4E2-471E-A765-71AB2F1E24EB}" type="pres">
      <dgm:prSet presAssocID="{7343C16D-304A-4125-871A-69681298C844}" presName="thickLine" presStyleLbl="alignNode1" presStyleIdx="9" presStyleCnt="20"/>
      <dgm:spPr/>
    </dgm:pt>
    <dgm:pt modelId="{DE94DFBC-E08F-44DD-9889-94A68516EFF3}" type="pres">
      <dgm:prSet presAssocID="{7343C16D-304A-4125-871A-69681298C844}" presName="horz1" presStyleCnt="0"/>
      <dgm:spPr/>
    </dgm:pt>
    <dgm:pt modelId="{8A4AA77F-3CAE-4F31-8EBD-942CDB921376}" type="pres">
      <dgm:prSet presAssocID="{7343C16D-304A-4125-871A-69681298C844}" presName="tx1" presStyleLbl="revTx" presStyleIdx="9" presStyleCnt="20"/>
      <dgm:spPr/>
    </dgm:pt>
    <dgm:pt modelId="{A26EBAEB-CEC1-4D96-AD9D-B755152D4010}" type="pres">
      <dgm:prSet presAssocID="{7343C16D-304A-4125-871A-69681298C844}" presName="vert1" presStyleCnt="0"/>
      <dgm:spPr/>
    </dgm:pt>
    <dgm:pt modelId="{C413D641-7C21-48B3-B50D-1B4A77F5CF7D}" type="pres">
      <dgm:prSet presAssocID="{F1887BDB-5655-482B-901A-EBF5FD2639AF}" presName="thickLine" presStyleLbl="alignNode1" presStyleIdx="10" presStyleCnt="20"/>
      <dgm:spPr/>
    </dgm:pt>
    <dgm:pt modelId="{C58C9AF7-AD7B-4100-A412-2E0EAF366088}" type="pres">
      <dgm:prSet presAssocID="{F1887BDB-5655-482B-901A-EBF5FD2639AF}" presName="horz1" presStyleCnt="0"/>
      <dgm:spPr/>
    </dgm:pt>
    <dgm:pt modelId="{68148B8C-0C18-4FB0-B2B5-DA6F3E147F1A}" type="pres">
      <dgm:prSet presAssocID="{F1887BDB-5655-482B-901A-EBF5FD2639AF}" presName="tx1" presStyleLbl="revTx" presStyleIdx="10" presStyleCnt="20"/>
      <dgm:spPr/>
    </dgm:pt>
    <dgm:pt modelId="{B3E39091-502D-4251-A6BE-F2D4A7FFFAFA}" type="pres">
      <dgm:prSet presAssocID="{F1887BDB-5655-482B-901A-EBF5FD2639AF}" presName="vert1" presStyleCnt="0"/>
      <dgm:spPr/>
    </dgm:pt>
    <dgm:pt modelId="{05057932-B8FC-446E-9FD9-252454026202}" type="pres">
      <dgm:prSet presAssocID="{1E0A9BA7-156F-41BF-B2F8-3F3F52616DB9}" presName="thickLine" presStyleLbl="alignNode1" presStyleIdx="11" presStyleCnt="20"/>
      <dgm:spPr/>
    </dgm:pt>
    <dgm:pt modelId="{FBA2B605-F0E0-4903-90C6-834CF3684936}" type="pres">
      <dgm:prSet presAssocID="{1E0A9BA7-156F-41BF-B2F8-3F3F52616DB9}" presName="horz1" presStyleCnt="0"/>
      <dgm:spPr/>
    </dgm:pt>
    <dgm:pt modelId="{0D89E836-63AB-4305-8618-0F2CD5122129}" type="pres">
      <dgm:prSet presAssocID="{1E0A9BA7-156F-41BF-B2F8-3F3F52616DB9}" presName="tx1" presStyleLbl="revTx" presStyleIdx="11" presStyleCnt="20"/>
      <dgm:spPr/>
    </dgm:pt>
    <dgm:pt modelId="{46CB1D87-04D6-41EA-99AF-6ADB3B5C431E}" type="pres">
      <dgm:prSet presAssocID="{1E0A9BA7-156F-41BF-B2F8-3F3F52616DB9}" presName="vert1" presStyleCnt="0"/>
      <dgm:spPr/>
    </dgm:pt>
    <dgm:pt modelId="{C50DE1A8-795D-481E-BF94-E9B43CFF2FD3}" type="pres">
      <dgm:prSet presAssocID="{A968FBAF-991D-4F7F-A709-F5A9BBEFA3E9}" presName="thickLine" presStyleLbl="alignNode1" presStyleIdx="12" presStyleCnt="20"/>
      <dgm:spPr/>
    </dgm:pt>
    <dgm:pt modelId="{58BD8E7B-2B42-4DEC-8D03-53978A97A3E7}" type="pres">
      <dgm:prSet presAssocID="{A968FBAF-991D-4F7F-A709-F5A9BBEFA3E9}" presName="horz1" presStyleCnt="0"/>
      <dgm:spPr/>
    </dgm:pt>
    <dgm:pt modelId="{EBB5C1BC-85D1-453C-93D9-85E8FC65BE7B}" type="pres">
      <dgm:prSet presAssocID="{A968FBAF-991D-4F7F-A709-F5A9BBEFA3E9}" presName="tx1" presStyleLbl="revTx" presStyleIdx="12" presStyleCnt="20"/>
      <dgm:spPr/>
    </dgm:pt>
    <dgm:pt modelId="{00AADE24-F8D9-4372-A471-0CF86109BBC8}" type="pres">
      <dgm:prSet presAssocID="{A968FBAF-991D-4F7F-A709-F5A9BBEFA3E9}" presName="vert1" presStyleCnt="0"/>
      <dgm:spPr/>
    </dgm:pt>
    <dgm:pt modelId="{4A18F4EA-D0D9-4A33-91B9-AD73515CD427}" type="pres">
      <dgm:prSet presAssocID="{7A1FC89D-D8C2-443F-83D1-3738FFC7859D}" presName="thickLine" presStyleLbl="alignNode1" presStyleIdx="13" presStyleCnt="20"/>
      <dgm:spPr/>
    </dgm:pt>
    <dgm:pt modelId="{FB2B45F2-EE40-4A0E-BE62-FE09E1486012}" type="pres">
      <dgm:prSet presAssocID="{7A1FC89D-D8C2-443F-83D1-3738FFC7859D}" presName="horz1" presStyleCnt="0"/>
      <dgm:spPr/>
    </dgm:pt>
    <dgm:pt modelId="{8B22C597-F104-4143-8DF1-76A5243A7A68}" type="pres">
      <dgm:prSet presAssocID="{7A1FC89D-D8C2-443F-83D1-3738FFC7859D}" presName="tx1" presStyleLbl="revTx" presStyleIdx="13" presStyleCnt="20"/>
      <dgm:spPr/>
    </dgm:pt>
    <dgm:pt modelId="{EAD6D077-DC33-4068-A8DF-2C1FF9B982C4}" type="pres">
      <dgm:prSet presAssocID="{7A1FC89D-D8C2-443F-83D1-3738FFC7859D}" presName="vert1" presStyleCnt="0"/>
      <dgm:spPr/>
    </dgm:pt>
    <dgm:pt modelId="{645B88ED-03DD-46F5-9DB6-F9EDF3CC1A61}" type="pres">
      <dgm:prSet presAssocID="{6B3BA8F8-7019-4D16-B9A9-7F992C2AF247}" presName="thickLine" presStyleLbl="alignNode1" presStyleIdx="14" presStyleCnt="20"/>
      <dgm:spPr/>
    </dgm:pt>
    <dgm:pt modelId="{D3103819-D8B8-49A4-8BC8-92962E65D6CE}" type="pres">
      <dgm:prSet presAssocID="{6B3BA8F8-7019-4D16-B9A9-7F992C2AF247}" presName="horz1" presStyleCnt="0"/>
      <dgm:spPr/>
    </dgm:pt>
    <dgm:pt modelId="{58062029-CA5D-47E6-9979-677F83922258}" type="pres">
      <dgm:prSet presAssocID="{6B3BA8F8-7019-4D16-B9A9-7F992C2AF247}" presName="tx1" presStyleLbl="revTx" presStyleIdx="14" presStyleCnt="20"/>
      <dgm:spPr/>
    </dgm:pt>
    <dgm:pt modelId="{563B9008-96CE-4616-AE9A-3F7757B35CC7}" type="pres">
      <dgm:prSet presAssocID="{6B3BA8F8-7019-4D16-B9A9-7F992C2AF247}" presName="vert1" presStyleCnt="0"/>
      <dgm:spPr/>
    </dgm:pt>
    <dgm:pt modelId="{8DCD3225-B516-436C-A25C-B1BDD423D119}" type="pres">
      <dgm:prSet presAssocID="{981BAFCC-1762-4D7F-9DA7-F2A0143959EA}" presName="thickLine" presStyleLbl="alignNode1" presStyleIdx="15" presStyleCnt="20"/>
      <dgm:spPr/>
    </dgm:pt>
    <dgm:pt modelId="{48EAC7B9-D830-4A8A-802D-5276C8B6E11F}" type="pres">
      <dgm:prSet presAssocID="{981BAFCC-1762-4D7F-9DA7-F2A0143959EA}" presName="horz1" presStyleCnt="0"/>
      <dgm:spPr/>
    </dgm:pt>
    <dgm:pt modelId="{3E6E86CA-3576-4CFE-80A7-76484D16CE02}" type="pres">
      <dgm:prSet presAssocID="{981BAFCC-1762-4D7F-9DA7-F2A0143959EA}" presName="tx1" presStyleLbl="revTx" presStyleIdx="15" presStyleCnt="20"/>
      <dgm:spPr/>
    </dgm:pt>
    <dgm:pt modelId="{13B8FDE5-24F6-4B9A-A380-30B79E7A7ED7}" type="pres">
      <dgm:prSet presAssocID="{981BAFCC-1762-4D7F-9DA7-F2A0143959EA}" presName="vert1" presStyleCnt="0"/>
      <dgm:spPr/>
    </dgm:pt>
    <dgm:pt modelId="{95D415C0-D0FD-4600-9F8F-3935254B3026}" type="pres">
      <dgm:prSet presAssocID="{FD306102-E457-41B3-A792-CCAEBE33A248}" presName="thickLine" presStyleLbl="alignNode1" presStyleIdx="16" presStyleCnt="20"/>
      <dgm:spPr/>
    </dgm:pt>
    <dgm:pt modelId="{BF778700-4C56-4EDB-8035-E7560E08AE99}" type="pres">
      <dgm:prSet presAssocID="{FD306102-E457-41B3-A792-CCAEBE33A248}" presName="horz1" presStyleCnt="0"/>
      <dgm:spPr/>
    </dgm:pt>
    <dgm:pt modelId="{62F4EE9B-0E9D-457B-A1D3-E9E7D330C6F8}" type="pres">
      <dgm:prSet presAssocID="{FD306102-E457-41B3-A792-CCAEBE33A248}" presName="tx1" presStyleLbl="revTx" presStyleIdx="16" presStyleCnt="20"/>
      <dgm:spPr/>
    </dgm:pt>
    <dgm:pt modelId="{44D52780-833A-466D-934C-2EE0268F39D0}" type="pres">
      <dgm:prSet presAssocID="{FD306102-E457-41B3-A792-CCAEBE33A248}" presName="vert1" presStyleCnt="0"/>
      <dgm:spPr/>
    </dgm:pt>
    <dgm:pt modelId="{DE0872EC-B46B-4129-94E7-0FB67607995E}" type="pres">
      <dgm:prSet presAssocID="{F40BB8DB-C001-4968-908E-DA97885B711D}" presName="thickLine" presStyleLbl="alignNode1" presStyleIdx="17" presStyleCnt="20"/>
      <dgm:spPr/>
    </dgm:pt>
    <dgm:pt modelId="{3E723005-78FB-4D65-A2C1-7A6E88C009C4}" type="pres">
      <dgm:prSet presAssocID="{F40BB8DB-C001-4968-908E-DA97885B711D}" presName="horz1" presStyleCnt="0"/>
      <dgm:spPr/>
    </dgm:pt>
    <dgm:pt modelId="{F07B230F-1D11-4FF0-8C6D-C8FBE79C67CD}" type="pres">
      <dgm:prSet presAssocID="{F40BB8DB-C001-4968-908E-DA97885B711D}" presName="tx1" presStyleLbl="revTx" presStyleIdx="17" presStyleCnt="20"/>
      <dgm:spPr/>
    </dgm:pt>
    <dgm:pt modelId="{92FA51D7-94F0-4D6E-8932-26A5C167687F}" type="pres">
      <dgm:prSet presAssocID="{F40BB8DB-C001-4968-908E-DA97885B711D}" presName="vert1" presStyleCnt="0"/>
      <dgm:spPr/>
    </dgm:pt>
    <dgm:pt modelId="{D0EC9248-C982-4571-83E7-29BEE5A67976}" type="pres">
      <dgm:prSet presAssocID="{3C23EBCE-38DC-4722-A921-EB17E3287CDB}" presName="thickLine" presStyleLbl="alignNode1" presStyleIdx="18" presStyleCnt="20"/>
      <dgm:spPr/>
    </dgm:pt>
    <dgm:pt modelId="{BA04B7D7-F622-44EB-8230-F47738C1312C}" type="pres">
      <dgm:prSet presAssocID="{3C23EBCE-38DC-4722-A921-EB17E3287CDB}" presName="horz1" presStyleCnt="0"/>
      <dgm:spPr/>
    </dgm:pt>
    <dgm:pt modelId="{8E394925-9A19-4706-A097-04F9597192B5}" type="pres">
      <dgm:prSet presAssocID="{3C23EBCE-38DC-4722-A921-EB17E3287CDB}" presName="tx1" presStyleLbl="revTx" presStyleIdx="18" presStyleCnt="20"/>
      <dgm:spPr/>
    </dgm:pt>
    <dgm:pt modelId="{35ECB195-01C1-4F84-BA82-0DB479AF4385}" type="pres">
      <dgm:prSet presAssocID="{3C23EBCE-38DC-4722-A921-EB17E3287CDB}" presName="vert1" presStyleCnt="0"/>
      <dgm:spPr/>
    </dgm:pt>
    <dgm:pt modelId="{F7B02B09-571D-400F-9FB8-8630B59CD338}" type="pres">
      <dgm:prSet presAssocID="{153CEB99-EEAA-43E7-8FC2-B00C35197F65}" presName="thickLine" presStyleLbl="alignNode1" presStyleIdx="19" presStyleCnt="20"/>
      <dgm:spPr/>
    </dgm:pt>
    <dgm:pt modelId="{15B96938-464C-4CFA-8541-8DE0387BB67A}" type="pres">
      <dgm:prSet presAssocID="{153CEB99-EEAA-43E7-8FC2-B00C35197F65}" presName="horz1" presStyleCnt="0"/>
      <dgm:spPr/>
    </dgm:pt>
    <dgm:pt modelId="{6396F016-E0E2-4E77-8D65-010475AAD013}" type="pres">
      <dgm:prSet presAssocID="{153CEB99-EEAA-43E7-8FC2-B00C35197F65}" presName="tx1" presStyleLbl="revTx" presStyleIdx="19" presStyleCnt="20"/>
      <dgm:spPr/>
    </dgm:pt>
    <dgm:pt modelId="{E80394B9-4B45-474A-8609-FBAE40253918}" type="pres">
      <dgm:prSet presAssocID="{153CEB99-EEAA-43E7-8FC2-B00C35197F65}" presName="vert1" presStyleCnt="0"/>
      <dgm:spPr/>
    </dgm:pt>
  </dgm:ptLst>
  <dgm:cxnLst>
    <dgm:cxn modelId="{76307500-3C85-44FF-8688-63B0835A61E4}" type="presOf" srcId="{FC3EEB64-EA37-4A95-8D5E-BECFE8ABB604}" destId="{77D66BA5-BF1F-44D4-80C0-E86C2593A457}" srcOrd="0" destOrd="0" presId="urn:microsoft.com/office/officeart/2008/layout/LinedList"/>
    <dgm:cxn modelId="{E4F21107-C341-4601-9DF5-DFC285560F13}" type="presOf" srcId="{476F5E2D-DA8F-42B3-AF44-5659727543E7}" destId="{31EBDDA7-8C42-4921-911C-CC3CDC95E72C}" srcOrd="0" destOrd="0" presId="urn:microsoft.com/office/officeart/2008/layout/LinedList"/>
    <dgm:cxn modelId="{E20D980C-F515-4D18-9B09-7D775B2F910D}" type="presOf" srcId="{A08418A4-CC4C-44BE-B466-9D539969CD10}" destId="{84B148AC-2DA3-497D-A343-0284CD5F9CF5}" srcOrd="0" destOrd="0" presId="urn:microsoft.com/office/officeart/2008/layout/LinedList"/>
    <dgm:cxn modelId="{9FB42F12-9AE5-4307-9E37-9495552BFDBE}" type="presOf" srcId="{153CEB99-EEAA-43E7-8FC2-B00C35197F65}" destId="{6396F016-E0E2-4E77-8D65-010475AAD013}" srcOrd="0" destOrd="0" presId="urn:microsoft.com/office/officeart/2008/layout/LinedList"/>
    <dgm:cxn modelId="{27562D19-C731-4CAB-B702-E8FFF68E27FC}" type="presOf" srcId="{B46347AE-4D34-4D80-ACAC-968DE633146E}" destId="{463DCA9B-6B29-4787-B115-3C24CCDF03C7}" srcOrd="0" destOrd="0" presId="urn:microsoft.com/office/officeart/2008/layout/LinedList"/>
    <dgm:cxn modelId="{69F19323-C63C-4033-ABFE-326A8FEB4290}" srcId="{0DC789E4-BC9B-44EC-A148-DEE41A3D01B9}" destId="{A08418A4-CC4C-44BE-B466-9D539969CD10}" srcOrd="3" destOrd="0" parTransId="{A14E16CA-D9E8-463C-9B82-BE48A551ED24}" sibTransId="{83FDDCC6-1E4B-4C57-BD04-138A9B9CAEDF}"/>
    <dgm:cxn modelId="{33F6BA27-8B59-44F7-A0FD-A15391FDB3A6}" type="presOf" srcId="{6B3BA8F8-7019-4D16-B9A9-7F992C2AF247}" destId="{58062029-CA5D-47E6-9979-677F83922258}" srcOrd="0" destOrd="0" presId="urn:microsoft.com/office/officeart/2008/layout/LinedList"/>
    <dgm:cxn modelId="{F2AB052B-C150-4AEB-9767-618BBD2711A4}" type="presOf" srcId="{A968FBAF-991D-4F7F-A709-F5A9BBEFA3E9}" destId="{EBB5C1BC-85D1-453C-93D9-85E8FC65BE7B}" srcOrd="0" destOrd="0" presId="urn:microsoft.com/office/officeart/2008/layout/LinedList"/>
    <dgm:cxn modelId="{173B972F-0CB2-4EBD-841B-7CE10BFB1808}" srcId="{0DC789E4-BC9B-44EC-A148-DEE41A3D01B9}" destId="{FC3EEB64-EA37-4A95-8D5E-BECFE8ABB604}" srcOrd="1" destOrd="0" parTransId="{3A1B8B48-7098-43CE-8D6E-030CEAA260EC}" sibTransId="{ED8BB613-B287-4B23-B819-80A0C4311641}"/>
    <dgm:cxn modelId="{A2B97930-4656-47FD-957E-54DABE105816}" srcId="{0DC789E4-BC9B-44EC-A148-DEE41A3D01B9}" destId="{F1887BDB-5655-482B-901A-EBF5FD2639AF}" srcOrd="10" destOrd="0" parTransId="{4471894B-B81E-4DB8-8417-B8837EFB46AC}" sibTransId="{DA6B2F18-54E8-4971-9CAB-B0A0B0E7F159}"/>
    <dgm:cxn modelId="{1828EF3E-2E5C-4155-A08E-276B2D30BE1D}" type="presOf" srcId="{1E0A9BA7-156F-41BF-B2F8-3F3F52616DB9}" destId="{0D89E836-63AB-4305-8618-0F2CD5122129}" srcOrd="0" destOrd="0" presId="urn:microsoft.com/office/officeart/2008/layout/LinedList"/>
    <dgm:cxn modelId="{D9742264-328F-4638-9593-C0F5B60CA0D4}" srcId="{0DC789E4-BC9B-44EC-A148-DEE41A3D01B9}" destId="{981BAFCC-1762-4D7F-9DA7-F2A0143959EA}" srcOrd="15" destOrd="0" parTransId="{F21DCEB6-7D7C-48B8-B573-1548041581C2}" sibTransId="{4BC0BC50-7B14-46F1-A187-0E8A3E5198C1}"/>
    <dgm:cxn modelId="{6BC87B46-4F1C-4F45-9D57-1EFC1318620B}" type="presOf" srcId="{981BAFCC-1762-4D7F-9DA7-F2A0143959EA}" destId="{3E6E86CA-3576-4CFE-80A7-76484D16CE02}" srcOrd="0" destOrd="0" presId="urn:microsoft.com/office/officeart/2008/layout/LinedList"/>
    <dgm:cxn modelId="{6CC77468-712D-4894-B5A8-9DF19CF23B56}" srcId="{0DC789E4-BC9B-44EC-A148-DEE41A3D01B9}" destId="{6B3BA8F8-7019-4D16-B9A9-7F992C2AF247}" srcOrd="14" destOrd="0" parTransId="{8DF2E297-609D-4DB7-957B-5EF60A364808}" sibTransId="{60FBBD00-90DD-4BF9-9EE0-915693912694}"/>
    <dgm:cxn modelId="{4931B253-C48B-40A5-AB51-5B7A884B9F33}" type="presOf" srcId="{F37B4FB9-DAF4-4664-9A64-712DCA96363F}" destId="{9F6B7F3D-1033-49BA-AC1B-CAE86CC83B2E}" srcOrd="0" destOrd="0" presId="urn:microsoft.com/office/officeart/2008/layout/LinedList"/>
    <dgm:cxn modelId="{21B3DB53-827F-4809-BD34-E7E0FD4F370C}" srcId="{0DC789E4-BC9B-44EC-A148-DEE41A3D01B9}" destId="{66EE6155-BDD9-478B-9590-CAB29C7EAE3F}" srcOrd="4" destOrd="0" parTransId="{EE55EA88-8178-45BC-BD41-3A53AF586952}" sibTransId="{9E2682B6-B93F-4549-9C18-9C50E27DEA22}"/>
    <dgm:cxn modelId="{9507E354-1265-483E-9091-1E13B56C396B}" srcId="{0DC789E4-BC9B-44EC-A148-DEE41A3D01B9}" destId="{FD306102-E457-41B3-A792-CCAEBE33A248}" srcOrd="16" destOrd="0" parTransId="{3AC25E93-58F2-4A6F-80FD-957590203E28}" sibTransId="{28849707-D551-4832-B1F7-14D473E9628A}"/>
    <dgm:cxn modelId="{123DC956-7970-46DF-9A92-2A529E9F4C70}" type="presOf" srcId="{3C23EBCE-38DC-4722-A921-EB17E3287CDB}" destId="{8E394925-9A19-4706-A097-04F9597192B5}" srcOrd="0" destOrd="0" presId="urn:microsoft.com/office/officeart/2008/layout/LinedList"/>
    <dgm:cxn modelId="{20242C83-DD41-4E67-AA29-B7EB1EAB58FD}" type="presOf" srcId="{F1887BDB-5655-482B-901A-EBF5FD2639AF}" destId="{68148B8C-0C18-4FB0-B2B5-DA6F3E147F1A}" srcOrd="0" destOrd="0" presId="urn:microsoft.com/office/officeart/2008/layout/LinedList"/>
    <dgm:cxn modelId="{411A1493-5342-401C-BBB2-0B25EBCD1EC1}" srcId="{0DC789E4-BC9B-44EC-A148-DEE41A3D01B9}" destId="{F37B4FB9-DAF4-4664-9A64-712DCA96363F}" srcOrd="8" destOrd="0" parTransId="{761045F6-6723-43EE-B93C-506D9CA96352}" sibTransId="{F9F8A0CB-F504-41B9-91A8-DB4F389780F6}"/>
    <dgm:cxn modelId="{AA084696-8210-4C59-9403-70DD4D5C8FA0}" type="presOf" srcId="{F40BB8DB-C001-4968-908E-DA97885B711D}" destId="{F07B230F-1D11-4FF0-8C6D-C8FBE79C67CD}" srcOrd="0" destOrd="0" presId="urn:microsoft.com/office/officeart/2008/layout/LinedList"/>
    <dgm:cxn modelId="{6BE1BA9B-DE06-49D5-8DEC-A067FDD9E5CF}" type="presOf" srcId="{B13CD0DE-32DD-4F60-97FD-6613E6A23FC7}" destId="{AF53CE87-D4A9-4D03-9E1B-4ACAFA683DE8}" srcOrd="0" destOrd="0" presId="urn:microsoft.com/office/officeart/2008/layout/LinedList"/>
    <dgm:cxn modelId="{5DF08E9C-3903-45C8-B3CD-8EE2D1A9ABF6}" type="presOf" srcId="{66EE6155-BDD9-478B-9590-CAB29C7EAE3F}" destId="{92F39D50-FDE7-48DF-9C00-DF0C64BD67E1}" srcOrd="0" destOrd="0" presId="urn:microsoft.com/office/officeart/2008/layout/LinedList"/>
    <dgm:cxn modelId="{9FE5AEA3-68EF-48D6-99B5-A068DB5C286D}" type="presOf" srcId="{0DC789E4-BC9B-44EC-A148-DEE41A3D01B9}" destId="{64018FC0-18EF-42AF-89A7-6DBFA5F94722}" srcOrd="0" destOrd="0" presId="urn:microsoft.com/office/officeart/2008/layout/LinedList"/>
    <dgm:cxn modelId="{93F615AE-BE12-4896-A567-95CA87A9C793}" srcId="{0DC789E4-BC9B-44EC-A148-DEE41A3D01B9}" destId="{7343C16D-304A-4125-871A-69681298C844}" srcOrd="9" destOrd="0" parTransId="{3FC5C052-F335-4ED5-B01D-26120A46574A}" sibTransId="{F9DB129F-6E02-47EE-9DA3-8C5E91A7F7DA}"/>
    <dgm:cxn modelId="{FCD9E5BB-8923-424A-81D5-405E45D09685}" type="presOf" srcId="{7A1FC89D-D8C2-443F-83D1-3738FFC7859D}" destId="{8B22C597-F104-4143-8DF1-76A5243A7A68}" srcOrd="0" destOrd="0" presId="urn:microsoft.com/office/officeart/2008/layout/LinedList"/>
    <dgm:cxn modelId="{05344AC0-9E1D-48A2-86EE-3D504F845B66}" srcId="{0DC789E4-BC9B-44EC-A148-DEE41A3D01B9}" destId="{7A4D8C4D-7A3F-4915-9329-D031A88F5602}" srcOrd="2" destOrd="0" parTransId="{7B7C3B7E-BEBE-4DA0-958F-F8DE68C1130D}" sibTransId="{0C7FDC2A-E1DE-4095-8562-F28D712DC569}"/>
    <dgm:cxn modelId="{CCB26EC1-68D6-4D88-9A6F-C155E4AB7383}" type="presOf" srcId="{7343C16D-304A-4125-871A-69681298C844}" destId="{8A4AA77F-3CAE-4F31-8EBD-942CDB921376}" srcOrd="0" destOrd="0" presId="urn:microsoft.com/office/officeart/2008/layout/LinedList"/>
    <dgm:cxn modelId="{7FC40CC5-5D28-4BA9-9B6D-E71E67E76917}" type="presOf" srcId="{FD306102-E457-41B3-A792-CCAEBE33A248}" destId="{62F4EE9B-0E9D-457B-A1D3-E9E7D330C6F8}" srcOrd="0" destOrd="0" presId="urn:microsoft.com/office/officeart/2008/layout/LinedList"/>
    <dgm:cxn modelId="{95ED7ACD-FEE1-4F22-8801-5DD8CC6BB68F}" srcId="{0DC789E4-BC9B-44EC-A148-DEE41A3D01B9}" destId="{F40BB8DB-C001-4968-908E-DA97885B711D}" srcOrd="17" destOrd="0" parTransId="{980F1228-59C1-44B0-8EB1-A5DA332B0E48}" sibTransId="{1810201D-026F-4AE5-8D22-8F138AFC77DA}"/>
    <dgm:cxn modelId="{B49EFECF-E76C-4A4B-A813-236DB8B50B38}" type="presOf" srcId="{7A4D8C4D-7A3F-4915-9329-D031A88F5602}" destId="{7F02EFE5-888B-460C-B6CA-E3CBD01589BD}" srcOrd="0" destOrd="0" presId="urn:microsoft.com/office/officeart/2008/layout/LinedList"/>
    <dgm:cxn modelId="{EC3D3ED7-6510-446E-9D73-5836EFB43F77}" srcId="{0DC789E4-BC9B-44EC-A148-DEE41A3D01B9}" destId="{B13CD0DE-32DD-4F60-97FD-6613E6A23FC7}" srcOrd="6" destOrd="0" parTransId="{67250441-C501-4D00-BB2A-5E523FBCCFBC}" sibTransId="{1FAA22EC-27CB-49B2-8717-8E7776AE0454}"/>
    <dgm:cxn modelId="{3DCB68DE-83A3-414E-95D6-964CDD9FF84A}" srcId="{0DC789E4-BC9B-44EC-A148-DEE41A3D01B9}" destId="{348DBE9E-59C6-4628-A652-3126AB39EB63}" srcOrd="0" destOrd="0" parTransId="{A722615C-13E0-46DE-9DC3-7CBC2281C0F8}" sibTransId="{1E5322FE-E5A5-4DF1-BE8B-246AFD2AC3E6}"/>
    <dgm:cxn modelId="{06D95BE0-BC14-46AA-89D6-C51A177B628E}" srcId="{0DC789E4-BC9B-44EC-A148-DEE41A3D01B9}" destId="{7A1FC89D-D8C2-443F-83D1-3738FFC7859D}" srcOrd="13" destOrd="0" parTransId="{3B374D4F-7F23-42CF-A399-0C29C03C7B7C}" sibTransId="{C7C24BB0-8C66-46A5-9A2C-E5B543981145}"/>
    <dgm:cxn modelId="{20FAD5E5-F995-4519-A952-38FD079F5E31}" srcId="{0DC789E4-BC9B-44EC-A148-DEE41A3D01B9}" destId="{153CEB99-EEAA-43E7-8FC2-B00C35197F65}" srcOrd="19" destOrd="0" parTransId="{D0BA96F1-A168-49F2-8676-384A31DBAC87}" sibTransId="{48A5FB24-5D02-446E-A21F-D0322F6C2862}"/>
    <dgm:cxn modelId="{2ED3E6E7-16FB-4902-B89C-1D6FC6FE5AB3}" srcId="{0DC789E4-BC9B-44EC-A148-DEE41A3D01B9}" destId="{3C23EBCE-38DC-4722-A921-EB17E3287CDB}" srcOrd="18" destOrd="0" parTransId="{270ABE6E-F217-4F37-84B8-80637E7A9E8E}" sibTransId="{CF550158-3BD9-4651-9B4E-CDCBC2FB90BE}"/>
    <dgm:cxn modelId="{4C0B03F1-CB0B-42F1-B509-2E46ECE42BC4}" srcId="{0DC789E4-BC9B-44EC-A148-DEE41A3D01B9}" destId="{476F5E2D-DA8F-42B3-AF44-5659727543E7}" srcOrd="7" destOrd="0" parTransId="{1164E148-E24E-4C54-A048-A35B7111A544}" sibTransId="{7C2DF573-DC43-432F-9DC4-342B1F9F8E15}"/>
    <dgm:cxn modelId="{953275F4-7B10-4077-A141-3575450DEED1}" srcId="{0DC789E4-BC9B-44EC-A148-DEE41A3D01B9}" destId="{1E0A9BA7-156F-41BF-B2F8-3F3F52616DB9}" srcOrd="11" destOrd="0" parTransId="{AE87003A-0A0C-4BD9-857A-5638D1534D69}" sibTransId="{8C344794-3788-4008-BF9D-A506518AF7A2}"/>
    <dgm:cxn modelId="{359F2AF6-A7AE-479D-9B0D-EFB036D8CCDC}" type="presOf" srcId="{348DBE9E-59C6-4628-A652-3126AB39EB63}" destId="{208E1F1B-D2B1-4EC8-A000-E3C4F84D15A2}" srcOrd="0" destOrd="0" presId="urn:microsoft.com/office/officeart/2008/layout/LinedList"/>
    <dgm:cxn modelId="{175E47F6-4D23-4C11-9A99-C78219B7DAE3}" srcId="{0DC789E4-BC9B-44EC-A148-DEE41A3D01B9}" destId="{B46347AE-4D34-4D80-ACAC-968DE633146E}" srcOrd="5" destOrd="0" parTransId="{D25E6047-71A3-4EB0-A46F-9F308EB7408B}" sibTransId="{BC93FB55-D50C-4784-8D56-530C573BAD3C}"/>
    <dgm:cxn modelId="{2E6B57FB-633A-4E5E-9C31-6B24BE056F54}" srcId="{0DC789E4-BC9B-44EC-A148-DEE41A3D01B9}" destId="{A968FBAF-991D-4F7F-A709-F5A9BBEFA3E9}" srcOrd="12" destOrd="0" parTransId="{D7198458-7854-4F40-8DB8-F36EAA3BFE37}" sibTransId="{A091AE96-A0A0-4A57-81A9-46287F3ACF7F}"/>
    <dgm:cxn modelId="{AE457B86-9721-4D4F-A213-889D74AED594}" type="presParOf" srcId="{64018FC0-18EF-42AF-89A7-6DBFA5F94722}" destId="{6176B853-C51E-4190-95BA-E1E226233BFD}" srcOrd="0" destOrd="0" presId="urn:microsoft.com/office/officeart/2008/layout/LinedList"/>
    <dgm:cxn modelId="{A0F8F6F4-5C8E-45E2-AAD6-72DEE7E57878}" type="presParOf" srcId="{64018FC0-18EF-42AF-89A7-6DBFA5F94722}" destId="{4ABC9674-79DA-4D09-B8B0-03724B1D5919}" srcOrd="1" destOrd="0" presId="urn:microsoft.com/office/officeart/2008/layout/LinedList"/>
    <dgm:cxn modelId="{189E1011-E471-49E0-84AB-F7988D537B99}" type="presParOf" srcId="{4ABC9674-79DA-4D09-B8B0-03724B1D5919}" destId="{208E1F1B-D2B1-4EC8-A000-E3C4F84D15A2}" srcOrd="0" destOrd="0" presId="urn:microsoft.com/office/officeart/2008/layout/LinedList"/>
    <dgm:cxn modelId="{8162370E-70B8-4627-A933-8F0DE60E7D13}" type="presParOf" srcId="{4ABC9674-79DA-4D09-B8B0-03724B1D5919}" destId="{938C266B-BDD3-4CC1-9EBF-D40EB085F4B8}" srcOrd="1" destOrd="0" presId="urn:microsoft.com/office/officeart/2008/layout/LinedList"/>
    <dgm:cxn modelId="{7AF0086D-521C-4231-9961-91F5B685331E}" type="presParOf" srcId="{64018FC0-18EF-42AF-89A7-6DBFA5F94722}" destId="{876DDD88-B4CF-4E95-9F86-FEF5E77F3AAB}" srcOrd="2" destOrd="0" presId="urn:microsoft.com/office/officeart/2008/layout/LinedList"/>
    <dgm:cxn modelId="{B4E3245F-DCFA-4ADC-8E99-230B1F1D192B}" type="presParOf" srcId="{64018FC0-18EF-42AF-89A7-6DBFA5F94722}" destId="{E4018AD9-8AFD-4D0C-8ADF-24B7FB93491D}" srcOrd="3" destOrd="0" presId="urn:microsoft.com/office/officeart/2008/layout/LinedList"/>
    <dgm:cxn modelId="{A9DDC34D-31EC-4252-9DB2-A9958B4E73B0}" type="presParOf" srcId="{E4018AD9-8AFD-4D0C-8ADF-24B7FB93491D}" destId="{77D66BA5-BF1F-44D4-80C0-E86C2593A457}" srcOrd="0" destOrd="0" presId="urn:microsoft.com/office/officeart/2008/layout/LinedList"/>
    <dgm:cxn modelId="{6B8450E5-55EA-4959-A08B-37F3B503A170}" type="presParOf" srcId="{E4018AD9-8AFD-4D0C-8ADF-24B7FB93491D}" destId="{3B51BE92-3246-4AEA-8E79-D9E6E5FD43E9}" srcOrd="1" destOrd="0" presId="urn:microsoft.com/office/officeart/2008/layout/LinedList"/>
    <dgm:cxn modelId="{A8902230-C3DB-4C52-9FF9-6990485FD694}" type="presParOf" srcId="{64018FC0-18EF-42AF-89A7-6DBFA5F94722}" destId="{5E27EACB-D748-47C5-A28F-56F58C17F135}" srcOrd="4" destOrd="0" presId="urn:microsoft.com/office/officeart/2008/layout/LinedList"/>
    <dgm:cxn modelId="{CB36247B-D789-405C-AAA1-BDDA514E7EF0}" type="presParOf" srcId="{64018FC0-18EF-42AF-89A7-6DBFA5F94722}" destId="{861C21FF-507C-42ED-91A0-D6654D09A362}" srcOrd="5" destOrd="0" presId="urn:microsoft.com/office/officeart/2008/layout/LinedList"/>
    <dgm:cxn modelId="{7BF8A165-C69A-465C-BCDE-6C19ACC2DFE3}" type="presParOf" srcId="{861C21FF-507C-42ED-91A0-D6654D09A362}" destId="{7F02EFE5-888B-460C-B6CA-E3CBD01589BD}" srcOrd="0" destOrd="0" presId="urn:microsoft.com/office/officeart/2008/layout/LinedList"/>
    <dgm:cxn modelId="{16129CA9-1489-4D68-9032-1D8161390CA2}" type="presParOf" srcId="{861C21FF-507C-42ED-91A0-D6654D09A362}" destId="{FD9E5003-861C-49B8-9595-3D523AE445C3}" srcOrd="1" destOrd="0" presId="urn:microsoft.com/office/officeart/2008/layout/LinedList"/>
    <dgm:cxn modelId="{02A1B60E-2234-4DF2-A75E-1D29BF5B6605}" type="presParOf" srcId="{64018FC0-18EF-42AF-89A7-6DBFA5F94722}" destId="{0F592433-9757-4A85-A120-2D2BAE2233B3}" srcOrd="6" destOrd="0" presId="urn:microsoft.com/office/officeart/2008/layout/LinedList"/>
    <dgm:cxn modelId="{6A389B34-66DC-4FF1-9454-0FA972855728}" type="presParOf" srcId="{64018FC0-18EF-42AF-89A7-6DBFA5F94722}" destId="{8B8618F5-9CF0-4F62-BF92-B8230CCCECD6}" srcOrd="7" destOrd="0" presId="urn:microsoft.com/office/officeart/2008/layout/LinedList"/>
    <dgm:cxn modelId="{BDBBB99D-4AA3-43D6-B0B0-CE1B8234BB61}" type="presParOf" srcId="{8B8618F5-9CF0-4F62-BF92-B8230CCCECD6}" destId="{84B148AC-2DA3-497D-A343-0284CD5F9CF5}" srcOrd="0" destOrd="0" presId="urn:microsoft.com/office/officeart/2008/layout/LinedList"/>
    <dgm:cxn modelId="{96E8FAE2-6A8E-4135-9167-CDF97212C1C8}" type="presParOf" srcId="{8B8618F5-9CF0-4F62-BF92-B8230CCCECD6}" destId="{734BF894-E08E-49B1-BFB7-7C63EA549FDB}" srcOrd="1" destOrd="0" presId="urn:microsoft.com/office/officeart/2008/layout/LinedList"/>
    <dgm:cxn modelId="{D37EE9F6-1842-4D9F-B4C2-C275DE9C5B3D}" type="presParOf" srcId="{64018FC0-18EF-42AF-89A7-6DBFA5F94722}" destId="{D7C4A4F8-2BF7-46EF-801A-01772A327977}" srcOrd="8" destOrd="0" presId="urn:microsoft.com/office/officeart/2008/layout/LinedList"/>
    <dgm:cxn modelId="{7391DAD9-C495-4181-A236-5688D9738630}" type="presParOf" srcId="{64018FC0-18EF-42AF-89A7-6DBFA5F94722}" destId="{258D250A-6D32-4689-A5C9-95E3F0BB7CF1}" srcOrd="9" destOrd="0" presId="urn:microsoft.com/office/officeart/2008/layout/LinedList"/>
    <dgm:cxn modelId="{ADE24AAA-A069-4984-B2BD-A6A5645443AB}" type="presParOf" srcId="{258D250A-6D32-4689-A5C9-95E3F0BB7CF1}" destId="{92F39D50-FDE7-48DF-9C00-DF0C64BD67E1}" srcOrd="0" destOrd="0" presId="urn:microsoft.com/office/officeart/2008/layout/LinedList"/>
    <dgm:cxn modelId="{C509FB22-C4CE-4220-A468-2CEA4F6DFBE5}" type="presParOf" srcId="{258D250A-6D32-4689-A5C9-95E3F0BB7CF1}" destId="{BA183BA6-7EA5-4DD5-9556-02320F925D91}" srcOrd="1" destOrd="0" presId="urn:microsoft.com/office/officeart/2008/layout/LinedList"/>
    <dgm:cxn modelId="{F8986DDC-812E-446E-8A83-DFD22EDA311B}" type="presParOf" srcId="{64018FC0-18EF-42AF-89A7-6DBFA5F94722}" destId="{7218A333-502B-4D9D-98CC-75188B77E524}" srcOrd="10" destOrd="0" presId="urn:microsoft.com/office/officeart/2008/layout/LinedList"/>
    <dgm:cxn modelId="{6F3D0B96-8749-4336-89BA-264F5D810199}" type="presParOf" srcId="{64018FC0-18EF-42AF-89A7-6DBFA5F94722}" destId="{C3C44EC4-5D37-43EA-BFDD-8174DBF794E1}" srcOrd="11" destOrd="0" presId="urn:microsoft.com/office/officeart/2008/layout/LinedList"/>
    <dgm:cxn modelId="{4EDB1445-E0AC-42F6-B94D-9532AAD717C5}" type="presParOf" srcId="{C3C44EC4-5D37-43EA-BFDD-8174DBF794E1}" destId="{463DCA9B-6B29-4787-B115-3C24CCDF03C7}" srcOrd="0" destOrd="0" presId="urn:microsoft.com/office/officeart/2008/layout/LinedList"/>
    <dgm:cxn modelId="{76041751-8790-4A50-A5F2-22C733C1AAF1}" type="presParOf" srcId="{C3C44EC4-5D37-43EA-BFDD-8174DBF794E1}" destId="{F3C882AB-59FB-41D3-903B-0677D8D2E608}" srcOrd="1" destOrd="0" presId="urn:microsoft.com/office/officeart/2008/layout/LinedList"/>
    <dgm:cxn modelId="{CFDC682D-C292-4932-92B3-AD4B32ACE46A}" type="presParOf" srcId="{64018FC0-18EF-42AF-89A7-6DBFA5F94722}" destId="{2D636226-5920-495C-A5AB-3BF88CBF3908}" srcOrd="12" destOrd="0" presId="urn:microsoft.com/office/officeart/2008/layout/LinedList"/>
    <dgm:cxn modelId="{5717D65E-FB8B-4665-BB1F-B1A1FC1F09B1}" type="presParOf" srcId="{64018FC0-18EF-42AF-89A7-6DBFA5F94722}" destId="{744FED5B-5CA6-4F46-8FD4-F68968F50C75}" srcOrd="13" destOrd="0" presId="urn:microsoft.com/office/officeart/2008/layout/LinedList"/>
    <dgm:cxn modelId="{4ED27A36-D63A-46A7-8683-219AEC46D223}" type="presParOf" srcId="{744FED5B-5CA6-4F46-8FD4-F68968F50C75}" destId="{AF53CE87-D4A9-4D03-9E1B-4ACAFA683DE8}" srcOrd="0" destOrd="0" presId="urn:microsoft.com/office/officeart/2008/layout/LinedList"/>
    <dgm:cxn modelId="{BFA0CB32-062F-4598-8A50-7F6A4509DB16}" type="presParOf" srcId="{744FED5B-5CA6-4F46-8FD4-F68968F50C75}" destId="{4AF3EA6A-86F4-4892-A38F-5CB1937D15D4}" srcOrd="1" destOrd="0" presId="urn:microsoft.com/office/officeart/2008/layout/LinedList"/>
    <dgm:cxn modelId="{EF98D4CC-A408-40F3-98C8-3A9406507028}" type="presParOf" srcId="{64018FC0-18EF-42AF-89A7-6DBFA5F94722}" destId="{F5814345-7CED-4EBC-9CAB-125406FA2086}" srcOrd="14" destOrd="0" presId="urn:microsoft.com/office/officeart/2008/layout/LinedList"/>
    <dgm:cxn modelId="{609D1161-9745-4E38-9B57-AF52DAF8786E}" type="presParOf" srcId="{64018FC0-18EF-42AF-89A7-6DBFA5F94722}" destId="{3C194CBB-59D9-4F5F-BE86-3EAAA4587D07}" srcOrd="15" destOrd="0" presId="urn:microsoft.com/office/officeart/2008/layout/LinedList"/>
    <dgm:cxn modelId="{449A2072-0130-4A8F-BA9B-BEE8B2107F73}" type="presParOf" srcId="{3C194CBB-59D9-4F5F-BE86-3EAAA4587D07}" destId="{31EBDDA7-8C42-4921-911C-CC3CDC95E72C}" srcOrd="0" destOrd="0" presId="urn:microsoft.com/office/officeart/2008/layout/LinedList"/>
    <dgm:cxn modelId="{B5CAF826-C115-44D8-A4CC-DC4BAF01A999}" type="presParOf" srcId="{3C194CBB-59D9-4F5F-BE86-3EAAA4587D07}" destId="{0D250366-6B7E-4FEC-9CFD-271516E44DEF}" srcOrd="1" destOrd="0" presId="urn:microsoft.com/office/officeart/2008/layout/LinedList"/>
    <dgm:cxn modelId="{CC26ED04-012A-405B-8987-12EF595EEAB7}" type="presParOf" srcId="{64018FC0-18EF-42AF-89A7-6DBFA5F94722}" destId="{0CAF7E89-E2FE-436E-80F1-5A33FDCD18FA}" srcOrd="16" destOrd="0" presId="urn:microsoft.com/office/officeart/2008/layout/LinedList"/>
    <dgm:cxn modelId="{09B62080-3988-467B-BA79-D6512C397CE1}" type="presParOf" srcId="{64018FC0-18EF-42AF-89A7-6DBFA5F94722}" destId="{FDBE490D-C467-4C7F-ABF0-9F134F83A5F9}" srcOrd="17" destOrd="0" presId="urn:microsoft.com/office/officeart/2008/layout/LinedList"/>
    <dgm:cxn modelId="{59020C70-C0DA-417C-B652-46B16260B2D8}" type="presParOf" srcId="{FDBE490D-C467-4C7F-ABF0-9F134F83A5F9}" destId="{9F6B7F3D-1033-49BA-AC1B-CAE86CC83B2E}" srcOrd="0" destOrd="0" presId="urn:microsoft.com/office/officeart/2008/layout/LinedList"/>
    <dgm:cxn modelId="{EBCCE485-D228-4814-A01F-F57E604B409D}" type="presParOf" srcId="{FDBE490D-C467-4C7F-ABF0-9F134F83A5F9}" destId="{6ACBA9A2-8D5E-43A2-BB8B-FB5B7C0A1CB6}" srcOrd="1" destOrd="0" presId="urn:microsoft.com/office/officeart/2008/layout/LinedList"/>
    <dgm:cxn modelId="{91EDE37D-6F17-4E03-9F73-05D819711335}" type="presParOf" srcId="{64018FC0-18EF-42AF-89A7-6DBFA5F94722}" destId="{83AA7433-E4E2-471E-A765-71AB2F1E24EB}" srcOrd="18" destOrd="0" presId="urn:microsoft.com/office/officeart/2008/layout/LinedList"/>
    <dgm:cxn modelId="{48153DDB-39A1-4533-A504-FAB25C572711}" type="presParOf" srcId="{64018FC0-18EF-42AF-89A7-6DBFA5F94722}" destId="{DE94DFBC-E08F-44DD-9889-94A68516EFF3}" srcOrd="19" destOrd="0" presId="urn:microsoft.com/office/officeart/2008/layout/LinedList"/>
    <dgm:cxn modelId="{8F60D51B-30A7-48FF-9080-D648B07D64DA}" type="presParOf" srcId="{DE94DFBC-E08F-44DD-9889-94A68516EFF3}" destId="{8A4AA77F-3CAE-4F31-8EBD-942CDB921376}" srcOrd="0" destOrd="0" presId="urn:microsoft.com/office/officeart/2008/layout/LinedList"/>
    <dgm:cxn modelId="{1BA119C1-CEAB-4B5A-A92B-2DBA6CE7AE71}" type="presParOf" srcId="{DE94DFBC-E08F-44DD-9889-94A68516EFF3}" destId="{A26EBAEB-CEC1-4D96-AD9D-B755152D4010}" srcOrd="1" destOrd="0" presId="urn:microsoft.com/office/officeart/2008/layout/LinedList"/>
    <dgm:cxn modelId="{784959EB-6966-4C7C-90B6-EBA52A13037E}" type="presParOf" srcId="{64018FC0-18EF-42AF-89A7-6DBFA5F94722}" destId="{C413D641-7C21-48B3-B50D-1B4A77F5CF7D}" srcOrd="20" destOrd="0" presId="urn:microsoft.com/office/officeart/2008/layout/LinedList"/>
    <dgm:cxn modelId="{F4D9FFB0-A15D-49A0-A739-732D342FAC29}" type="presParOf" srcId="{64018FC0-18EF-42AF-89A7-6DBFA5F94722}" destId="{C58C9AF7-AD7B-4100-A412-2E0EAF366088}" srcOrd="21" destOrd="0" presId="urn:microsoft.com/office/officeart/2008/layout/LinedList"/>
    <dgm:cxn modelId="{48707E47-843F-4226-998F-7A5599DD320F}" type="presParOf" srcId="{C58C9AF7-AD7B-4100-A412-2E0EAF366088}" destId="{68148B8C-0C18-4FB0-B2B5-DA6F3E147F1A}" srcOrd="0" destOrd="0" presId="urn:microsoft.com/office/officeart/2008/layout/LinedList"/>
    <dgm:cxn modelId="{CD2DE910-A4C6-4CD7-A93C-BC91DC2A6AE3}" type="presParOf" srcId="{C58C9AF7-AD7B-4100-A412-2E0EAF366088}" destId="{B3E39091-502D-4251-A6BE-F2D4A7FFFAFA}" srcOrd="1" destOrd="0" presId="urn:microsoft.com/office/officeart/2008/layout/LinedList"/>
    <dgm:cxn modelId="{541475EA-290D-4AD7-AA8B-BE394E462FC1}" type="presParOf" srcId="{64018FC0-18EF-42AF-89A7-6DBFA5F94722}" destId="{05057932-B8FC-446E-9FD9-252454026202}" srcOrd="22" destOrd="0" presId="urn:microsoft.com/office/officeart/2008/layout/LinedList"/>
    <dgm:cxn modelId="{922BFF93-3545-4AE8-85CB-3B712107FB66}" type="presParOf" srcId="{64018FC0-18EF-42AF-89A7-6DBFA5F94722}" destId="{FBA2B605-F0E0-4903-90C6-834CF3684936}" srcOrd="23" destOrd="0" presId="urn:microsoft.com/office/officeart/2008/layout/LinedList"/>
    <dgm:cxn modelId="{CD0C60E3-8F36-4E4B-8851-FEF7F87BA4DA}" type="presParOf" srcId="{FBA2B605-F0E0-4903-90C6-834CF3684936}" destId="{0D89E836-63AB-4305-8618-0F2CD5122129}" srcOrd="0" destOrd="0" presId="urn:microsoft.com/office/officeart/2008/layout/LinedList"/>
    <dgm:cxn modelId="{B4923CD1-4155-4BB6-B028-DF73A9546366}" type="presParOf" srcId="{FBA2B605-F0E0-4903-90C6-834CF3684936}" destId="{46CB1D87-04D6-41EA-99AF-6ADB3B5C431E}" srcOrd="1" destOrd="0" presId="urn:microsoft.com/office/officeart/2008/layout/LinedList"/>
    <dgm:cxn modelId="{AD0143B5-2244-48B5-980D-99ACB8B26367}" type="presParOf" srcId="{64018FC0-18EF-42AF-89A7-6DBFA5F94722}" destId="{C50DE1A8-795D-481E-BF94-E9B43CFF2FD3}" srcOrd="24" destOrd="0" presId="urn:microsoft.com/office/officeart/2008/layout/LinedList"/>
    <dgm:cxn modelId="{85275BB0-2963-4F1D-A26E-41BF99A0D9BC}" type="presParOf" srcId="{64018FC0-18EF-42AF-89A7-6DBFA5F94722}" destId="{58BD8E7B-2B42-4DEC-8D03-53978A97A3E7}" srcOrd="25" destOrd="0" presId="urn:microsoft.com/office/officeart/2008/layout/LinedList"/>
    <dgm:cxn modelId="{5B60CEDB-61C7-4DF6-800D-DA8D3D728AC5}" type="presParOf" srcId="{58BD8E7B-2B42-4DEC-8D03-53978A97A3E7}" destId="{EBB5C1BC-85D1-453C-93D9-85E8FC65BE7B}" srcOrd="0" destOrd="0" presId="urn:microsoft.com/office/officeart/2008/layout/LinedList"/>
    <dgm:cxn modelId="{8D9ACC7D-8063-4636-A9E7-B99D3DE058E2}" type="presParOf" srcId="{58BD8E7B-2B42-4DEC-8D03-53978A97A3E7}" destId="{00AADE24-F8D9-4372-A471-0CF86109BBC8}" srcOrd="1" destOrd="0" presId="urn:microsoft.com/office/officeart/2008/layout/LinedList"/>
    <dgm:cxn modelId="{DD919ACC-34BB-4159-B904-CEF34A276886}" type="presParOf" srcId="{64018FC0-18EF-42AF-89A7-6DBFA5F94722}" destId="{4A18F4EA-D0D9-4A33-91B9-AD73515CD427}" srcOrd="26" destOrd="0" presId="urn:microsoft.com/office/officeart/2008/layout/LinedList"/>
    <dgm:cxn modelId="{E2B7403B-C60C-4365-A142-8A45576F0E6E}" type="presParOf" srcId="{64018FC0-18EF-42AF-89A7-6DBFA5F94722}" destId="{FB2B45F2-EE40-4A0E-BE62-FE09E1486012}" srcOrd="27" destOrd="0" presId="urn:microsoft.com/office/officeart/2008/layout/LinedList"/>
    <dgm:cxn modelId="{7F19DF7B-64A5-4CFE-BF3A-FE775C88FA7A}" type="presParOf" srcId="{FB2B45F2-EE40-4A0E-BE62-FE09E1486012}" destId="{8B22C597-F104-4143-8DF1-76A5243A7A68}" srcOrd="0" destOrd="0" presId="urn:microsoft.com/office/officeart/2008/layout/LinedList"/>
    <dgm:cxn modelId="{5F591362-FF53-49B0-8895-4308015287D5}" type="presParOf" srcId="{FB2B45F2-EE40-4A0E-BE62-FE09E1486012}" destId="{EAD6D077-DC33-4068-A8DF-2C1FF9B982C4}" srcOrd="1" destOrd="0" presId="urn:microsoft.com/office/officeart/2008/layout/LinedList"/>
    <dgm:cxn modelId="{1F08E06E-D50A-4556-AFFB-72BC669F0D4E}" type="presParOf" srcId="{64018FC0-18EF-42AF-89A7-6DBFA5F94722}" destId="{645B88ED-03DD-46F5-9DB6-F9EDF3CC1A61}" srcOrd="28" destOrd="0" presId="urn:microsoft.com/office/officeart/2008/layout/LinedList"/>
    <dgm:cxn modelId="{E5023B0B-4A42-4567-B90B-1C6D8A2E4BDC}" type="presParOf" srcId="{64018FC0-18EF-42AF-89A7-6DBFA5F94722}" destId="{D3103819-D8B8-49A4-8BC8-92962E65D6CE}" srcOrd="29" destOrd="0" presId="urn:microsoft.com/office/officeart/2008/layout/LinedList"/>
    <dgm:cxn modelId="{2DF44755-E75C-4B0B-B2B8-6BB8940D9FE4}" type="presParOf" srcId="{D3103819-D8B8-49A4-8BC8-92962E65D6CE}" destId="{58062029-CA5D-47E6-9979-677F83922258}" srcOrd="0" destOrd="0" presId="urn:microsoft.com/office/officeart/2008/layout/LinedList"/>
    <dgm:cxn modelId="{70044A33-DA46-4944-BC94-EF1C31C49675}" type="presParOf" srcId="{D3103819-D8B8-49A4-8BC8-92962E65D6CE}" destId="{563B9008-96CE-4616-AE9A-3F7757B35CC7}" srcOrd="1" destOrd="0" presId="urn:microsoft.com/office/officeart/2008/layout/LinedList"/>
    <dgm:cxn modelId="{A80A7E04-560A-422A-B3D6-BFE791FF4836}" type="presParOf" srcId="{64018FC0-18EF-42AF-89A7-6DBFA5F94722}" destId="{8DCD3225-B516-436C-A25C-B1BDD423D119}" srcOrd="30" destOrd="0" presId="urn:microsoft.com/office/officeart/2008/layout/LinedList"/>
    <dgm:cxn modelId="{139DC22E-C42A-4803-8D45-F2CFB2C1051F}" type="presParOf" srcId="{64018FC0-18EF-42AF-89A7-6DBFA5F94722}" destId="{48EAC7B9-D830-4A8A-802D-5276C8B6E11F}" srcOrd="31" destOrd="0" presId="urn:microsoft.com/office/officeart/2008/layout/LinedList"/>
    <dgm:cxn modelId="{6CADA24A-A46E-47FD-A0A8-7FC8BD094EEC}" type="presParOf" srcId="{48EAC7B9-D830-4A8A-802D-5276C8B6E11F}" destId="{3E6E86CA-3576-4CFE-80A7-76484D16CE02}" srcOrd="0" destOrd="0" presId="urn:microsoft.com/office/officeart/2008/layout/LinedList"/>
    <dgm:cxn modelId="{314DB86A-006D-4F21-B6EC-B8632311B4C3}" type="presParOf" srcId="{48EAC7B9-D830-4A8A-802D-5276C8B6E11F}" destId="{13B8FDE5-24F6-4B9A-A380-30B79E7A7ED7}" srcOrd="1" destOrd="0" presId="urn:microsoft.com/office/officeart/2008/layout/LinedList"/>
    <dgm:cxn modelId="{6E81D7CC-F594-4B80-B222-D6EBC9D9B749}" type="presParOf" srcId="{64018FC0-18EF-42AF-89A7-6DBFA5F94722}" destId="{95D415C0-D0FD-4600-9F8F-3935254B3026}" srcOrd="32" destOrd="0" presId="urn:microsoft.com/office/officeart/2008/layout/LinedList"/>
    <dgm:cxn modelId="{CE1B2D13-8EF4-4E9C-9522-2B6E53250FA1}" type="presParOf" srcId="{64018FC0-18EF-42AF-89A7-6DBFA5F94722}" destId="{BF778700-4C56-4EDB-8035-E7560E08AE99}" srcOrd="33" destOrd="0" presId="urn:microsoft.com/office/officeart/2008/layout/LinedList"/>
    <dgm:cxn modelId="{40E8BD36-B4D1-47D1-A317-8E9CA8F8E837}" type="presParOf" srcId="{BF778700-4C56-4EDB-8035-E7560E08AE99}" destId="{62F4EE9B-0E9D-457B-A1D3-E9E7D330C6F8}" srcOrd="0" destOrd="0" presId="urn:microsoft.com/office/officeart/2008/layout/LinedList"/>
    <dgm:cxn modelId="{821C065D-505B-49B1-9FFD-D2768592A4D3}" type="presParOf" srcId="{BF778700-4C56-4EDB-8035-E7560E08AE99}" destId="{44D52780-833A-466D-934C-2EE0268F39D0}" srcOrd="1" destOrd="0" presId="urn:microsoft.com/office/officeart/2008/layout/LinedList"/>
    <dgm:cxn modelId="{256F72F1-5368-4D84-9736-E2EA179ADF90}" type="presParOf" srcId="{64018FC0-18EF-42AF-89A7-6DBFA5F94722}" destId="{DE0872EC-B46B-4129-94E7-0FB67607995E}" srcOrd="34" destOrd="0" presId="urn:microsoft.com/office/officeart/2008/layout/LinedList"/>
    <dgm:cxn modelId="{D3FCF85B-5FCE-42AB-9C56-ED45ED8DA0CC}" type="presParOf" srcId="{64018FC0-18EF-42AF-89A7-6DBFA5F94722}" destId="{3E723005-78FB-4D65-A2C1-7A6E88C009C4}" srcOrd="35" destOrd="0" presId="urn:microsoft.com/office/officeart/2008/layout/LinedList"/>
    <dgm:cxn modelId="{127CF053-263D-4AC9-A986-E4478F5FBFDD}" type="presParOf" srcId="{3E723005-78FB-4D65-A2C1-7A6E88C009C4}" destId="{F07B230F-1D11-4FF0-8C6D-C8FBE79C67CD}" srcOrd="0" destOrd="0" presId="urn:microsoft.com/office/officeart/2008/layout/LinedList"/>
    <dgm:cxn modelId="{C163BE24-8451-49D5-8A00-C031192F9A2A}" type="presParOf" srcId="{3E723005-78FB-4D65-A2C1-7A6E88C009C4}" destId="{92FA51D7-94F0-4D6E-8932-26A5C167687F}" srcOrd="1" destOrd="0" presId="urn:microsoft.com/office/officeart/2008/layout/LinedList"/>
    <dgm:cxn modelId="{EAC037D8-F52C-4DFB-B484-424C18F77547}" type="presParOf" srcId="{64018FC0-18EF-42AF-89A7-6DBFA5F94722}" destId="{D0EC9248-C982-4571-83E7-29BEE5A67976}" srcOrd="36" destOrd="0" presId="urn:microsoft.com/office/officeart/2008/layout/LinedList"/>
    <dgm:cxn modelId="{6EE9F37D-AA9C-481D-B518-CB2AF7A854FD}" type="presParOf" srcId="{64018FC0-18EF-42AF-89A7-6DBFA5F94722}" destId="{BA04B7D7-F622-44EB-8230-F47738C1312C}" srcOrd="37" destOrd="0" presId="urn:microsoft.com/office/officeart/2008/layout/LinedList"/>
    <dgm:cxn modelId="{D5EC2864-D23A-4A5B-98A8-D4E31C36D5E1}" type="presParOf" srcId="{BA04B7D7-F622-44EB-8230-F47738C1312C}" destId="{8E394925-9A19-4706-A097-04F9597192B5}" srcOrd="0" destOrd="0" presId="urn:microsoft.com/office/officeart/2008/layout/LinedList"/>
    <dgm:cxn modelId="{AF0D98E0-AF20-45D2-9FAD-8093E9C12DCF}" type="presParOf" srcId="{BA04B7D7-F622-44EB-8230-F47738C1312C}" destId="{35ECB195-01C1-4F84-BA82-0DB479AF4385}" srcOrd="1" destOrd="0" presId="urn:microsoft.com/office/officeart/2008/layout/LinedList"/>
    <dgm:cxn modelId="{050836BB-EA7A-4210-8574-545EABD2E7CD}" type="presParOf" srcId="{64018FC0-18EF-42AF-89A7-6DBFA5F94722}" destId="{F7B02B09-571D-400F-9FB8-8630B59CD338}" srcOrd="38" destOrd="0" presId="urn:microsoft.com/office/officeart/2008/layout/LinedList"/>
    <dgm:cxn modelId="{564A0732-A150-416F-8E30-FA5C01295623}" type="presParOf" srcId="{64018FC0-18EF-42AF-89A7-6DBFA5F94722}" destId="{15B96938-464C-4CFA-8541-8DE0387BB67A}" srcOrd="39" destOrd="0" presId="urn:microsoft.com/office/officeart/2008/layout/LinedList"/>
    <dgm:cxn modelId="{AB3DB0FF-D0B0-44AF-85A0-9E2443FAD62F}" type="presParOf" srcId="{15B96938-464C-4CFA-8541-8DE0387BB67A}" destId="{6396F016-E0E2-4E77-8D65-010475AAD013}" srcOrd="0" destOrd="0" presId="urn:microsoft.com/office/officeart/2008/layout/LinedList"/>
    <dgm:cxn modelId="{42AD3863-90E0-402A-A94B-B8AA9D01F6CE}" type="presParOf" srcId="{15B96938-464C-4CFA-8541-8DE0387BB67A}" destId="{E80394B9-4B45-474A-8609-FBAE4025391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262DB0E-2341-41F9-BEA1-62B22A5849D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5D3FEC7-E2A5-4D9C-BD57-BB570C698429}">
      <dgm:prSet/>
      <dgm:spPr/>
      <dgm:t>
        <a:bodyPr/>
        <a:lstStyle/>
        <a:p>
          <a:r>
            <a:rPr lang="en-GB" dirty="0"/>
            <a:t>Methodological positioning</a:t>
          </a:r>
        </a:p>
      </dgm:t>
    </dgm:pt>
    <dgm:pt modelId="{783F7A8D-0023-4B2F-9B29-CF3831166150}" type="parTrans" cxnId="{E26382A0-B16D-49AF-BE32-F15DE7E922AE}">
      <dgm:prSet/>
      <dgm:spPr/>
      <dgm:t>
        <a:bodyPr/>
        <a:lstStyle/>
        <a:p>
          <a:endParaRPr lang="en-GB"/>
        </a:p>
      </dgm:t>
    </dgm:pt>
    <dgm:pt modelId="{660F44D5-E3FC-42A4-9D8D-1818E6E61F17}" type="sibTrans" cxnId="{E26382A0-B16D-49AF-BE32-F15DE7E922AE}">
      <dgm:prSet/>
      <dgm:spPr/>
      <dgm:t>
        <a:bodyPr/>
        <a:lstStyle/>
        <a:p>
          <a:endParaRPr lang="en-GB"/>
        </a:p>
      </dgm:t>
    </dgm:pt>
    <dgm:pt modelId="{241F4B82-9C81-4660-8D83-AE91E3251FA9}">
      <dgm:prSet/>
      <dgm:spPr/>
      <dgm:t>
        <a:bodyPr/>
        <a:lstStyle/>
        <a:p>
          <a:r>
            <a:rPr lang="en-GB" dirty="0"/>
            <a:t>Looking through a critical lens</a:t>
          </a:r>
        </a:p>
      </dgm:t>
    </dgm:pt>
    <dgm:pt modelId="{324AD0D5-F6CB-497A-943A-486C41CCF8F3}" type="parTrans" cxnId="{C4AFC810-4D9C-48FB-BD51-614B8C3328B8}">
      <dgm:prSet/>
      <dgm:spPr/>
      <dgm:t>
        <a:bodyPr/>
        <a:lstStyle/>
        <a:p>
          <a:endParaRPr lang="en-GB"/>
        </a:p>
      </dgm:t>
    </dgm:pt>
    <dgm:pt modelId="{7F81C2F3-6B37-4CDB-80D0-67AB1625F7A4}" type="sibTrans" cxnId="{C4AFC810-4D9C-48FB-BD51-614B8C3328B8}">
      <dgm:prSet/>
      <dgm:spPr/>
      <dgm:t>
        <a:bodyPr/>
        <a:lstStyle/>
        <a:p>
          <a:endParaRPr lang="en-GB"/>
        </a:p>
      </dgm:t>
    </dgm:pt>
    <dgm:pt modelId="{9235F44D-9CD4-45B5-9E39-2FE62C582B4C}">
      <dgm:prSet/>
      <dgm:spPr/>
      <dgm:t>
        <a:bodyPr/>
        <a:lstStyle/>
        <a:p>
          <a:r>
            <a:rPr lang="en-GB"/>
            <a:t>Philosophical paradigms</a:t>
          </a:r>
        </a:p>
      </dgm:t>
    </dgm:pt>
    <dgm:pt modelId="{39F9D9FC-1AAE-48F6-8023-C73DFD4BE85F}" type="parTrans" cxnId="{E58F07B7-D0FA-49F0-80AB-44AEBAC2C4E3}">
      <dgm:prSet/>
      <dgm:spPr/>
      <dgm:t>
        <a:bodyPr/>
        <a:lstStyle/>
        <a:p>
          <a:endParaRPr lang="en-GB"/>
        </a:p>
      </dgm:t>
    </dgm:pt>
    <dgm:pt modelId="{772836AF-500A-4045-B438-BD97D903E0FA}" type="sibTrans" cxnId="{E58F07B7-D0FA-49F0-80AB-44AEBAC2C4E3}">
      <dgm:prSet/>
      <dgm:spPr/>
      <dgm:t>
        <a:bodyPr/>
        <a:lstStyle/>
        <a:p>
          <a:endParaRPr lang="en-GB"/>
        </a:p>
      </dgm:t>
    </dgm:pt>
    <dgm:pt modelId="{663D33DF-EC5B-499E-ACCF-1B5126DD9C7E}">
      <dgm:prSet/>
      <dgm:spPr/>
      <dgm:t>
        <a:bodyPr/>
        <a:lstStyle/>
        <a:p>
          <a:r>
            <a:rPr lang="en-GB"/>
            <a:t>General principles and philosophical assumptions of quantitative and qualitative research</a:t>
          </a:r>
        </a:p>
      </dgm:t>
    </dgm:pt>
    <dgm:pt modelId="{A2BA4334-CB6E-4AC0-8202-B9CE585EDDA2}" type="parTrans" cxnId="{6BE096D5-53FE-4B6B-A7C0-CEA215BE09DE}">
      <dgm:prSet/>
      <dgm:spPr/>
      <dgm:t>
        <a:bodyPr/>
        <a:lstStyle/>
        <a:p>
          <a:endParaRPr lang="en-GB"/>
        </a:p>
      </dgm:t>
    </dgm:pt>
    <dgm:pt modelId="{B724F849-9744-4E1B-A17A-A2DD4677F3FE}" type="sibTrans" cxnId="{6BE096D5-53FE-4B6B-A7C0-CEA215BE09DE}">
      <dgm:prSet/>
      <dgm:spPr/>
      <dgm:t>
        <a:bodyPr/>
        <a:lstStyle/>
        <a:p>
          <a:endParaRPr lang="en-GB"/>
        </a:p>
      </dgm:t>
    </dgm:pt>
    <dgm:pt modelId="{84314599-DC0D-4B18-B305-82CE2707130D}" type="pres">
      <dgm:prSet presAssocID="{E262DB0E-2341-41F9-BEA1-62B22A5849D8}" presName="vert0" presStyleCnt="0">
        <dgm:presLayoutVars>
          <dgm:dir/>
          <dgm:animOne val="branch"/>
          <dgm:animLvl val="lvl"/>
        </dgm:presLayoutVars>
      </dgm:prSet>
      <dgm:spPr/>
    </dgm:pt>
    <dgm:pt modelId="{5C9B108F-4870-4D67-A0FE-6F3969576A98}" type="pres">
      <dgm:prSet presAssocID="{35D3FEC7-E2A5-4D9C-BD57-BB570C698429}" presName="thickLine" presStyleLbl="alignNode1" presStyleIdx="0" presStyleCnt="4"/>
      <dgm:spPr/>
    </dgm:pt>
    <dgm:pt modelId="{2A8663B6-6C46-4701-A641-A0414F12FC4D}" type="pres">
      <dgm:prSet presAssocID="{35D3FEC7-E2A5-4D9C-BD57-BB570C698429}" presName="horz1" presStyleCnt="0"/>
      <dgm:spPr/>
    </dgm:pt>
    <dgm:pt modelId="{674CDE23-3BAD-4ED2-B1A7-45607A60A2C2}" type="pres">
      <dgm:prSet presAssocID="{35D3FEC7-E2A5-4D9C-BD57-BB570C698429}" presName="tx1" presStyleLbl="revTx" presStyleIdx="0" presStyleCnt="4"/>
      <dgm:spPr/>
    </dgm:pt>
    <dgm:pt modelId="{6648C236-2573-44A4-9530-BB5997A2D576}" type="pres">
      <dgm:prSet presAssocID="{35D3FEC7-E2A5-4D9C-BD57-BB570C698429}" presName="vert1" presStyleCnt="0"/>
      <dgm:spPr/>
    </dgm:pt>
    <dgm:pt modelId="{6249647F-2992-4F27-BF42-B35F3F5A159E}" type="pres">
      <dgm:prSet presAssocID="{241F4B82-9C81-4660-8D83-AE91E3251FA9}" presName="thickLine" presStyleLbl="alignNode1" presStyleIdx="1" presStyleCnt="4"/>
      <dgm:spPr/>
    </dgm:pt>
    <dgm:pt modelId="{0144CF5E-0AFE-4030-8CB2-D52F607DE195}" type="pres">
      <dgm:prSet presAssocID="{241F4B82-9C81-4660-8D83-AE91E3251FA9}" presName="horz1" presStyleCnt="0"/>
      <dgm:spPr/>
    </dgm:pt>
    <dgm:pt modelId="{D05A2720-4D62-41A9-9451-BB6AE8EAA860}" type="pres">
      <dgm:prSet presAssocID="{241F4B82-9C81-4660-8D83-AE91E3251FA9}" presName="tx1" presStyleLbl="revTx" presStyleIdx="1" presStyleCnt="4"/>
      <dgm:spPr/>
    </dgm:pt>
    <dgm:pt modelId="{092EB06D-878E-4D76-A07A-48A98776E410}" type="pres">
      <dgm:prSet presAssocID="{241F4B82-9C81-4660-8D83-AE91E3251FA9}" presName="vert1" presStyleCnt="0"/>
      <dgm:spPr/>
    </dgm:pt>
    <dgm:pt modelId="{FDE729A6-C6AF-4EA6-A518-C92C1FCA267D}" type="pres">
      <dgm:prSet presAssocID="{9235F44D-9CD4-45B5-9E39-2FE62C582B4C}" presName="thickLine" presStyleLbl="alignNode1" presStyleIdx="2" presStyleCnt="4"/>
      <dgm:spPr/>
    </dgm:pt>
    <dgm:pt modelId="{A07FF457-AC51-4FB3-A9E5-C8BD71E9A1CE}" type="pres">
      <dgm:prSet presAssocID="{9235F44D-9CD4-45B5-9E39-2FE62C582B4C}" presName="horz1" presStyleCnt="0"/>
      <dgm:spPr/>
    </dgm:pt>
    <dgm:pt modelId="{F40AF0C3-604C-4C5A-B5ED-F6F068CE3548}" type="pres">
      <dgm:prSet presAssocID="{9235F44D-9CD4-45B5-9E39-2FE62C582B4C}" presName="tx1" presStyleLbl="revTx" presStyleIdx="2" presStyleCnt="4"/>
      <dgm:spPr/>
    </dgm:pt>
    <dgm:pt modelId="{72B69C36-34BB-4BB1-910E-B3C9B41C37F5}" type="pres">
      <dgm:prSet presAssocID="{9235F44D-9CD4-45B5-9E39-2FE62C582B4C}" presName="vert1" presStyleCnt="0"/>
      <dgm:spPr/>
    </dgm:pt>
    <dgm:pt modelId="{41D3E2D0-09C5-4EDC-94C9-01241D33FC10}" type="pres">
      <dgm:prSet presAssocID="{663D33DF-EC5B-499E-ACCF-1B5126DD9C7E}" presName="thickLine" presStyleLbl="alignNode1" presStyleIdx="3" presStyleCnt="4"/>
      <dgm:spPr/>
    </dgm:pt>
    <dgm:pt modelId="{9027BCE8-34D1-471D-BCEA-D170AA8FD9B7}" type="pres">
      <dgm:prSet presAssocID="{663D33DF-EC5B-499E-ACCF-1B5126DD9C7E}" presName="horz1" presStyleCnt="0"/>
      <dgm:spPr/>
    </dgm:pt>
    <dgm:pt modelId="{C5871CF9-6445-4338-81DD-B203A0967549}" type="pres">
      <dgm:prSet presAssocID="{663D33DF-EC5B-499E-ACCF-1B5126DD9C7E}" presName="tx1" presStyleLbl="revTx" presStyleIdx="3" presStyleCnt="4"/>
      <dgm:spPr/>
    </dgm:pt>
    <dgm:pt modelId="{C4CE6B49-AC07-452B-9B7A-D8E290928A6E}" type="pres">
      <dgm:prSet presAssocID="{663D33DF-EC5B-499E-ACCF-1B5126DD9C7E}" presName="vert1" presStyleCnt="0"/>
      <dgm:spPr/>
    </dgm:pt>
  </dgm:ptLst>
  <dgm:cxnLst>
    <dgm:cxn modelId="{C4AFC810-4D9C-48FB-BD51-614B8C3328B8}" srcId="{E262DB0E-2341-41F9-BEA1-62B22A5849D8}" destId="{241F4B82-9C81-4660-8D83-AE91E3251FA9}" srcOrd="1" destOrd="0" parTransId="{324AD0D5-F6CB-497A-943A-486C41CCF8F3}" sibTransId="{7F81C2F3-6B37-4CDB-80D0-67AB1625F7A4}"/>
    <dgm:cxn modelId="{E1784C36-0D4A-4D46-B061-176A33690343}" type="presOf" srcId="{E262DB0E-2341-41F9-BEA1-62B22A5849D8}" destId="{84314599-DC0D-4B18-B305-82CE2707130D}" srcOrd="0" destOrd="0" presId="urn:microsoft.com/office/officeart/2008/layout/LinedList"/>
    <dgm:cxn modelId="{2DB99140-643C-4BC2-BA8D-6DA033A8169F}" type="presOf" srcId="{9235F44D-9CD4-45B5-9E39-2FE62C582B4C}" destId="{F40AF0C3-604C-4C5A-B5ED-F6F068CE3548}" srcOrd="0" destOrd="0" presId="urn:microsoft.com/office/officeart/2008/layout/LinedList"/>
    <dgm:cxn modelId="{F6713D83-246C-428A-AA09-002997528716}" type="presOf" srcId="{35D3FEC7-E2A5-4D9C-BD57-BB570C698429}" destId="{674CDE23-3BAD-4ED2-B1A7-45607A60A2C2}" srcOrd="0" destOrd="0" presId="urn:microsoft.com/office/officeart/2008/layout/LinedList"/>
    <dgm:cxn modelId="{E26382A0-B16D-49AF-BE32-F15DE7E922AE}" srcId="{E262DB0E-2341-41F9-BEA1-62B22A5849D8}" destId="{35D3FEC7-E2A5-4D9C-BD57-BB570C698429}" srcOrd="0" destOrd="0" parTransId="{783F7A8D-0023-4B2F-9B29-CF3831166150}" sibTransId="{660F44D5-E3FC-42A4-9D8D-1818E6E61F17}"/>
    <dgm:cxn modelId="{E58F07B7-D0FA-49F0-80AB-44AEBAC2C4E3}" srcId="{E262DB0E-2341-41F9-BEA1-62B22A5849D8}" destId="{9235F44D-9CD4-45B5-9E39-2FE62C582B4C}" srcOrd="2" destOrd="0" parTransId="{39F9D9FC-1AAE-48F6-8023-C73DFD4BE85F}" sibTransId="{772836AF-500A-4045-B438-BD97D903E0FA}"/>
    <dgm:cxn modelId="{6BE096D5-53FE-4B6B-A7C0-CEA215BE09DE}" srcId="{E262DB0E-2341-41F9-BEA1-62B22A5849D8}" destId="{663D33DF-EC5B-499E-ACCF-1B5126DD9C7E}" srcOrd="3" destOrd="0" parTransId="{A2BA4334-CB6E-4AC0-8202-B9CE585EDDA2}" sibTransId="{B724F849-9744-4E1B-A17A-A2DD4677F3FE}"/>
    <dgm:cxn modelId="{2C56F3F5-653D-4FE9-BF4D-02DBCEA16971}" type="presOf" srcId="{241F4B82-9C81-4660-8D83-AE91E3251FA9}" destId="{D05A2720-4D62-41A9-9451-BB6AE8EAA860}" srcOrd="0" destOrd="0" presId="urn:microsoft.com/office/officeart/2008/layout/LinedList"/>
    <dgm:cxn modelId="{9377BBFE-7A18-44A5-A530-B50C09177BA3}" type="presOf" srcId="{663D33DF-EC5B-499E-ACCF-1B5126DD9C7E}" destId="{C5871CF9-6445-4338-81DD-B203A0967549}" srcOrd="0" destOrd="0" presId="urn:microsoft.com/office/officeart/2008/layout/LinedList"/>
    <dgm:cxn modelId="{3117F3F1-2C94-44FA-944D-A4B4C27E4394}" type="presParOf" srcId="{84314599-DC0D-4B18-B305-82CE2707130D}" destId="{5C9B108F-4870-4D67-A0FE-6F3969576A98}" srcOrd="0" destOrd="0" presId="urn:microsoft.com/office/officeart/2008/layout/LinedList"/>
    <dgm:cxn modelId="{7785D6CE-AF3E-46FB-A4E8-532FE1D77974}" type="presParOf" srcId="{84314599-DC0D-4B18-B305-82CE2707130D}" destId="{2A8663B6-6C46-4701-A641-A0414F12FC4D}" srcOrd="1" destOrd="0" presId="urn:microsoft.com/office/officeart/2008/layout/LinedList"/>
    <dgm:cxn modelId="{63033F18-196B-43EC-8F02-977878207896}" type="presParOf" srcId="{2A8663B6-6C46-4701-A641-A0414F12FC4D}" destId="{674CDE23-3BAD-4ED2-B1A7-45607A60A2C2}" srcOrd="0" destOrd="0" presId="urn:microsoft.com/office/officeart/2008/layout/LinedList"/>
    <dgm:cxn modelId="{0D7B86AF-7B9F-4215-824D-DC3EF4D72DDE}" type="presParOf" srcId="{2A8663B6-6C46-4701-A641-A0414F12FC4D}" destId="{6648C236-2573-44A4-9530-BB5997A2D576}" srcOrd="1" destOrd="0" presId="urn:microsoft.com/office/officeart/2008/layout/LinedList"/>
    <dgm:cxn modelId="{ECD0DAAA-6A5F-48D3-B4EB-E05140334A7D}" type="presParOf" srcId="{84314599-DC0D-4B18-B305-82CE2707130D}" destId="{6249647F-2992-4F27-BF42-B35F3F5A159E}" srcOrd="2" destOrd="0" presId="urn:microsoft.com/office/officeart/2008/layout/LinedList"/>
    <dgm:cxn modelId="{6C165C19-4BC3-4382-9ECF-28D1A9943E1F}" type="presParOf" srcId="{84314599-DC0D-4B18-B305-82CE2707130D}" destId="{0144CF5E-0AFE-4030-8CB2-D52F607DE195}" srcOrd="3" destOrd="0" presId="urn:microsoft.com/office/officeart/2008/layout/LinedList"/>
    <dgm:cxn modelId="{2F90EBD4-1D70-4B1F-900A-21D6A7CDA87F}" type="presParOf" srcId="{0144CF5E-0AFE-4030-8CB2-D52F607DE195}" destId="{D05A2720-4D62-41A9-9451-BB6AE8EAA860}" srcOrd="0" destOrd="0" presId="urn:microsoft.com/office/officeart/2008/layout/LinedList"/>
    <dgm:cxn modelId="{4F320E23-9C6A-4604-BABB-B3A11A8C0648}" type="presParOf" srcId="{0144CF5E-0AFE-4030-8CB2-D52F607DE195}" destId="{092EB06D-878E-4D76-A07A-48A98776E410}" srcOrd="1" destOrd="0" presId="urn:microsoft.com/office/officeart/2008/layout/LinedList"/>
    <dgm:cxn modelId="{0EDC4E24-74B6-487D-B822-567B63CA06C5}" type="presParOf" srcId="{84314599-DC0D-4B18-B305-82CE2707130D}" destId="{FDE729A6-C6AF-4EA6-A518-C92C1FCA267D}" srcOrd="4" destOrd="0" presId="urn:microsoft.com/office/officeart/2008/layout/LinedList"/>
    <dgm:cxn modelId="{1A120C4C-7845-4C6A-AD01-1480C20B54F8}" type="presParOf" srcId="{84314599-DC0D-4B18-B305-82CE2707130D}" destId="{A07FF457-AC51-4FB3-A9E5-C8BD71E9A1CE}" srcOrd="5" destOrd="0" presId="urn:microsoft.com/office/officeart/2008/layout/LinedList"/>
    <dgm:cxn modelId="{6A2B996E-41BC-47D6-A5E8-F9DB187D5305}" type="presParOf" srcId="{A07FF457-AC51-4FB3-A9E5-C8BD71E9A1CE}" destId="{F40AF0C3-604C-4C5A-B5ED-F6F068CE3548}" srcOrd="0" destOrd="0" presId="urn:microsoft.com/office/officeart/2008/layout/LinedList"/>
    <dgm:cxn modelId="{402704EC-37BE-4F39-AFE4-DA5B3ED34A3D}" type="presParOf" srcId="{A07FF457-AC51-4FB3-A9E5-C8BD71E9A1CE}" destId="{72B69C36-34BB-4BB1-910E-B3C9B41C37F5}" srcOrd="1" destOrd="0" presId="urn:microsoft.com/office/officeart/2008/layout/LinedList"/>
    <dgm:cxn modelId="{FBAA3E36-B1D7-4B1B-9A2A-2C226073AD87}" type="presParOf" srcId="{84314599-DC0D-4B18-B305-82CE2707130D}" destId="{41D3E2D0-09C5-4EDC-94C9-01241D33FC10}" srcOrd="6" destOrd="0" presId="urn:microsoft.com/office/officeart/2008/layout/LinedList"/>
    <dgm:cxn modelId="{6E69FDFD-1D38-41C1-BFBB-9F4C2372B6F4}" type="presParOf" srcId="{84314599-DC0D-4B18-B305-82CE2707130D}" destId="{9027BCE8-34D1-471D-BCEA-D170AA8FD9B7}" srcOrd="7" destOrd="0" presId="urn:microsoft.com/office/officeart/2008/layout/LinedList"/>
    <dgm:cxn modelId="{629DD0D5-462C-4040-B731-02F41C7FAAB9}" type="presParOf" srcId="{9027BCE8-34D1-471D-BCEA-D170AA8FD9B7}" destId="{C5871CF9-6445-4338-81DD-B203A0967549}" srcOrd="0" destOrd="0" presId="urn:microsoft.com/office/officeart/2008/layout/LinedList"/>
    <dgm:cxn modelId="{A93652C0-70B0-4E09-8663-4692B4EA34CE}" type="presParOf" srcId="{9027BCE8-34D1-471D-BCEA-D170AA8FD9B7}" destId="{C4CE6B49-AC07-452B-9B7A-D8E290928A6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9B108F-4870-4D67-A0FE-6F3969576A98}">
      <dsp:nvSpPr>
        <dsp:cNvPr id="0" name=""/>
        <dsp:cNvSpPr/>
      </dsp:nvSpPr>
      <dsp:spPr>
        <a:xfrm>
          <a:off x="0" y="0"/>
          <a:ext cx="67976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4CDE23-3BAD-4ED2-B1A7-45607A60A2C2}">
      <dsp:nvSpPr>
        <dsp:cNvPr id="0" name=""/>
        <dsp:cNvSpPr/>
      </dsp:nvSpPr>
      <dsp:spPr>
        <a:xfrm>
          <a:off x="0" y="0"/>
          <a:ext cx="6797675" cy="1412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Methodological positioning</a:t>
          </a:r>
        </a:p>
      </dsp:txBody>
      <dsp:txXfrm>
        <a:off x="0" y="0"/>
        <a:ext cx="6797675" cy="1412477"/>
      </dsp:txXfrm>
    </dsp:sp>
    <dsp:sp modelId="{6249647F-2992-4F27-BF42-B35F3F5A159E}">
      <dsp:nvSpPr>
        <dsp:cNvPr id="0" name=""/>
        <dsp:cNvSpPr/>
      </dsp:nvSpPr>
      <dsp:spPr>
        <a:xfrm>
          <a:off x="0" y="1412478"/>
          <a:ext cx="6797675" cy="0"/>
        </a:xfrm>
        <a:prstGeom prst="line">
          <a:avLst/>
        </a:prstGeom>
        <a:solidFill>
          <a:schemeClr val="accent2">
            <a:hueOff val="11784"/>
            <a:satOff val="-11496"/>
            <a:lumOff val="-589"/>
            <a:alphaOff val="0"/>
          </a:schemeClr>
        </a:solidFill>
        <a:ln w="15875" cap="flat" cmpd="sng" algn="ctr">
          <a:solidFill>
            <a:schemeClr val="accent2">
              <a:hueOff val="11784"/>
              <a:satOff val="-11496"/>
              <a:lumOff val="-58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5A2720-4D62-41A9-9451-BB6AE8EAA860}">
      <dsp:nvSpPr>
        <dsp:cNvPr id="0" name=""/>
        <dsp:cNvSpPr/>
      </dsp:nvSpPr>
      <dsp:spPr>
        <a:xfrm>
          <a:off x="0" y="1412477"/>
          <a:ext cx="6797675" cy="1412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Looking through a critical lens</a:t>
          </a:r>
        </a:p>
      </dsp:txBody>
      <dsp:txXfrm>
        <a:off x="0" y="1412477"/>
        <a:ext cx="6797675" cy="1412477"/>
      </dsp:txXfrm>
    </dsp:sp>
    <dsp:sp modelId="{FDE729A6-C6AF-4EA6-A518-C92C1FCA267D}">
      <dsp:nvSpPr>
        <dsp:cNvPr id="0" name=""/>
        <dsp:cNvSpPr/>
      </dsp:nvSpPr>
      <dsp:spPr>
        <a:xfrm>
          <a:off x="0" y="2824956"/>
          <a:ext cx="6797675" cy="0"/>
        </a:xfrm>
        <a:prstGeom prst="line">
          <a:avLst/>
        </a:prstGeom>
        <a:solidFill>
          <a:schemeClr val="accent2">
            <a:hueOff val="23569"/>
            <a:satOff val="-22991"/>
            <a:lumOff val="-1177"/>
            <a:alphaOff val="0"/>
          </a:schemeClr>
        </a:solidFill>
        <a:ln w="15875" cap="flat" cmpd="sng" algn="ctr">
          <a:solidFill>
            <a:schemeClr val="accent2">
              <a:hueOff val="23569"/>
              <a:satOff val="-22991"/>
              <a:lumOff val="-11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0AF0C3-604C-4C5A-B5ED-F6F068CE3548}">
      <dsp:nvSpPr>
        <dsp:cNvPr id="0" name=""/>
        <dsp:cNvSpPr/>
      </dsp:nvSpPr>
      <dsp:spPr>
        <a:xfrm>
          <a:off x="0" y="2824955"/>
          <a:ext cx="6797675" cy="1412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Philosophical paradigms</a:t>
          </a:r>
        </a:p>
      </dsp:txBody>
      <dsp:txXfrm>
        <a:off x="0" y="2824955"/>
        <a:ext cx="6797675" cy="1412477"/>
      </dsp:txXfrm>
    </dsp:sp>
    <dsp:sp modelId="{41D3E2D0-09C5-4EDC-94C9-01241D33FC10}">
      <dsp:nvSpPr>
        <dsp:cNvPr id="0" name=""/>
        <dsp:cNvSpPr/>
      </dsp:nvSpPr>
      <dsp:spPr>
        <a:xfrm>
          <a:off x="0" y="4237434"/>
          <a:ext cx="6797675" cy="0"/>
        </a:xfrm>
        <a:prstGeom prst="line">
          <a:avLst/>
        </a:prstGeom>
        <a:solidFill>
          <a:schemeClr val="accent2">
            <a:hueOff val="35353"/>
            <a:satOff val="-34487"/>
            <a:lumOff val="-1766"/>
            <a:alphaOff val="0"/>
          </a:schemeClr>
        </a:solidFill>
        <a:ln w="15875" cap="flat" cmpd="sng" algn="ctr">
          <a:solidFill>
            <a:schemeClr val="accent2">
              <a:hueOff val="35353"/>
              <a:satOff val="-34487"/>
              <a:lumOff val="-176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871CF9-6445-4338-81DD-B203A0967549}">
      <dsp:nvSpPr>
        <dsp:cNvPr id="0" name=""/>
        <dsp:cNvSpPr/>
      </dsp:nvSpPr>
      <dsp:spPr>
        <a:xfrm>
          <a:off x="0" y="4237433"/>
          <a:ext cx="6797675" cy="1412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General principles and philosophical assumptions of quantitative and qualitative research</a:t>
          </a:r>
        </a:p>
      </dsp:txBody>
      <dsp:txXfrm>
        <a:off x="0" y="4237433"/>
        <a:ext cx="6797675" cy="141247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AF75F9-C714-411A-A9F0-A91BB7B15ED4}">
      <dsp:nvSpPr>
        <dsp:cNvPr id="0" name=""/>
        <dsp:cNvSpPr/>
      </dsp:nvSpPr>
      <dsp:spPr>
        <a:xfrm>
          <a:off x="1227" y="297257"/>
          <a:ext cx="4309690" cy="273665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8CDC96-61DD-45DF-9E93-A9034FC87409}">
      <dsp:nvSpPr>
        <dsp:cNvPr id="0" name=""/>
        <dsp:cNvSpPr/>
      </dsp:nvSpPr>
      <dsp:spPr>
        <a:xfrm>
          <a:off x="480082" y="752169"/>
          <a:ext cx="4309690" cy="273665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 dirty="0"/>
            <a:t>Quantitative view = ‘realist’ or ‘positivist  </a:t>
          </a:r>
          <a:endParaRPr lang="en-US" sz="4900" kern="1200" dirty="0"/>
        </a:p>
      </dsp:txBody>
      <dsp:txXfrm>
        <a:off x="560236" y="832323"/>
        <a:ext cx="4149382" cy="2576345"/>
      </dsp:txXfrm>
    </dsp:sp>
    <dsp:sp modelId="{A640A8DA-7DD2-4A63-8E92-26F5DE90F29F}">
      <dsp:nvSpPr>
        <dsp:cNvPr id="0" name=""/>
        <dsp:cNvSpPr/>
      </dsp:nvSpPr>
      <dsp:spPr>
        <a:xfrm>
          <a:off x="5268627" y="297257"/>
          <a:ext cx="4309690" cy="273665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374FE5-843E-4E48-9723-4D848A9B7FE2}">
      <dsp:nvSpPr>
        <dsp:cNvPr id="0" name=""/>
        <dsp:cNvSpPr/>
      </dsp:nvSpPr>
      <dsp:spPr>
        <a:xfrm>
          <a:off x="5747481" y="752169"/>
          <a:ext cx="4309690" cy="273665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Qualitative research = ‘subjectivist’. </a:t>
          </a:r>
          <a:endParaRPr lang="en-US" sz="4900" kern="1200"/>
        </a:p>
      </dsp:txBody>
      <dsp:txXfrm>
        <a:off x="5827635" y="832323"/>
        <a:ext cx="4149382" cy="25763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1B2348-15E5-4648-B299-20564ADABB00}">
      <dsp:nvSpPr>
        <dsp:cNvPr id="0" name=""/>
        <dsp:cNvSpPr/>
      </dsp:nvSpPr>
      <dsp:spPr>
        <a:xfrm>
          <a:off x="0" y="457"/>
          <a:ext cx="4639736" cy="107065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E6E276-BB3F-4AB5-8123-16BD5501403C}">
      <dsp:nvSpPr>
        <dsp:cNvPr id="0" name=""/>
        <dsp:cNvSpPr/>
      </dsp:nvSpPr>
      <dsp:spPr>
        <a:xfrm>
          <a:off x="323871" y="241354"/>
          <a:ext cx="588858" cy="58885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90E434-FB94-41F1-8D0C-42D4E6DEE952}">
      <dsp:nvSpPr>
        <dsp:cNvPr id="0" name=""/>
        <dsp:cNvSpPr/>
      </dsp:nvSpPr>
      <dsp:spPr>
        <a:xfrm>
          <a:off x="1236602" y="457"/>
          <a:ext cx="3403133" cy="1070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311" tIns="113311" rIns="113311" bIns="11331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 A philosophical lens?</a:t>
          </a:r>
          <a:endParaRPr lang="en-US" sz="2500" kern="1200" dirty="0"/>
        </a:p>
      </dsp:txBody>
      <dsp:txXfrm>
        <a:off x="1236602" y="457"/>
        <a:ext cx="3403133" cy="1070651"/>
      </dsp:txXfrm>
    </dsp:sp>
    <dsp:sp modelId="{EE92C196-7FC3-4241-BDAE-A070AEBFCB2C}">
      <dsp:nvSpPr>
        <dsp:cNvPr id="0" name=""/>
        <dsp:cNvSpPr/>
      </dsp:nvSpPr>
      <dsp:spPr>
        <a:xfrm>
          <a:off x="0" y="1338771"/>
          <a:ext cx="4639736" cy="107065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70E0E4-FF47-4AD9-9F36-5DECB77FF961}">
      <dsp:nvSpPr>
        <dsp:cNvPr id="0" name=""/>
        <dsp:cNvSpPr/>
      </dsp:nvSpPr>
      <dsp:spPr>
        <a:xfrm>
          <a:off x="323871" y="1579667"/>
          <a:ext cx="588858" cy="58885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74E32C-3197-4C23-9CB6-76413714A8D8}">
      <dsp:nvSpPr>
        <dsp:cNvPr id="0" name=""/>
        <dsp:cNvSpPr/>
      </dsp:nvSpPr>
      <dsp:spPr>
        <a:xfrm>
          <a:off x="1236602" y="1338771"/>
          <a:ext cx="3403133" cy="1070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311" tIns="113311" rIns="113311" bIns="113311" numCol="1" spcCol="1270" anchor="ctr" anchorCtr="0">
          <a:noAutofit/>
        </a:bodyPr>
        <a:lstStyle/>
        <a:p>
          <a:pPr marL="92075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Concepts which  support it.</a:t>
          </a:r>
          <a:endParaRPr lang="en-US" sz="2500" kern="1200" dirty="0"/>
        </a:p>
      </dsp:txBody>
      <dsp:txXfrm>
        <a:off x="1236602" y="1338771"/>
        <a:ext cx="3403133" cy="1070651"/>
      </dsp:txXfrm>
    </dsp:sp>
    <dsp:sp modelId="{423E22D6-B7AB-4474-94BB-AF5165D79772}">
      <dsp:nvSpPr>
        <dsp:cNvPr id="0" name=""/>
        <dsp:cNvSpPr/>
      </dsp:nvSpPr>
      <dsp:spPr>
        <a:xfrm>
          <a:off x="0" y="2677085"/>
          <a:ext cx="4639736" cy="107065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9EBD9C-6C72-44DB-A397-B428524B2868}">
      <dsp:nvSpPr>
        <dsp:cNvPr id="0" name=""/>
        <dsp:cNvSpPr/>
      </dsp:nvSpPr>
      <dsp:spPr>
        <a:xfrm>
          <a:off x="323871" y="2917981"/>
          <a:ext cx="588858" cy="58885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1EE240-71E3-4E17-AA03-16F5CFE7072B}">
      <dsp:nvSpPr>
        <dsp:cNvPr id="0" name=""/>
        <dsp:cNvSpPr/>
      </dsp:nvSpPr>
      <dsp:spPr>
        <a:xfrm>
          <a:off x="1236602" y="2677085"/>
          <a:ext cx="3403133" cy="1070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311" tIns="113311" rIns="113311" bIns="11331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 Impact.</a:t>
          </a:r>
          <a:endParaRPr lang="en-US" sz="2500" kern="1200" dirty="0"/>
        </a:p>
      </dsp:txBody>
      <dsp:txXfrm>
        <a:off x="1236602" y="2677085"/>
        <a:ext cx="3403133" cy="107065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76B853-C51E-4190-95BA-E1E226233BFD}">
      <dsp:nvSpPr>
        <dsp:cNvPr id="0" name=""/>
        <dsp:cNvSpPr/>
      </dsp:nvSpPr>
      <dsp:spPr>
        <a:xfrm>
          <a:off x="0" y="837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8E1F1B-D2B1-4EC8-A000-E3C4F84D15A2}">
      <dsp:nvSpPr>
        <dsp:cNvPr id="0" name=""/>
        <dsp:cNvSpPr/>
      </dsp:nvSpPr>
      <dsp:spPr>
        <a:xfrm>
          <a:off x="0" y="837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i="0" u="none" kern="1200" baseline="0">
              <a:solidFill>
                <a:srgbClr val="FF0000"/>
              </a:solidFill>
            </a:rPr>
            <a:t>Postpositivism</a:t>
          </a:r>
          <a:endParaRPr lang="en-US" sz="1600" b="1" u="none" kern="1200" dirty="0">
            <a:solidFill>
              <a:srgbClr val="FF0000"/>
            </a:solidFill>
          </a:endParaRPr>
        </a:p>
      </dsp:txBody>
      <dsp:txXfrm>
        <a:off x="0" y="837"/>
        <a:ext cx="7245685" cy="342816"/>
      </dsp:txXfrm>
    </dsp:sp>
    <dsp:sp modelId="{876DDD88-B4CF-4E95-9F86-FEF5E77F3AAB}">
      <dsp:nvSpPr>
        <dsp:cNvPr id="0" name=""/>
        <dsp:cNvSpPr/>
      </dsp:nvSpPr>
      <dsp:spPr>
        <a:xfrm>
          <a:off x="0" y="343653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D66BA5-BF1F-44D4-80C0-E86C2593A457}">
      <dsp:nvSpPr>
        <dsp:cNvPr id="0" name=""/>
        <dsp:cNvSpPr/>
      </dsp:nvSpPr>
      <dsp:spPr>
        <a:xfrm>
          <a:off x="0" y="343653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• Determination</a:t>
          </a:r>
          <a:endParaRPr lang="en-US" sz="1600" kern="1200"/>
        </a:p>
      </dsp:txBody>
      <dsp:txXfrm>
        <a:off x="0" y="343653"/>
        <a:ext cx="7245685" cy="342816"/>
      </dsp:txXfrm>
    </dsp:sp>
    <dsp:sp modelId="{5E27EACB-D748-47C5-A28F-56F58C17F135}">
      <dsp:nvSpPr>
        <dsp:cNvPr id="0" name=""/>
        <dsp:cNvSpPr/>
      </dsp:nvSpPr>
      <dsp:spPr>
        <a:xfrm>
          <a:off x="0" y="686469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02EFE5-888B-460C-B6CA-E3CBD01589BD}">
      <dsp:nvSpPr>
        <dsp:cNvPr id="0" name=""/>
        <dsp:cNvSpPr/>
      </dsp:nvSpPr>
      <dsp:spPr>
        <a:xfrm>
          <a:off x="0" y="686469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 dirty="0"/>
            <a:t>• Reductionism</a:t>
          </a:r>
          <a:endParaRPr lang="en-US" sz="1600" kern="1200" dirty="0"/>
        </a:p>
      </dsp:txBody>
      <dsp:txXfrm>
        <a:off x="0" y="686469"/>
        <a:ext cx="7245685" cy="342816"/>
      </dsp:txXfrm>
    </dsp:sp>
    <dsp:sp modelId="{0F592433-9757-4A85-A120-2D2BAE2233B3}">
      <dsp:nvSpPr>
        <dsp:cNvPr id="0" name=""/>
        <dsp:cNvSpPr/>
      </dsp:nvSpPr>
      <dsp:spPr>
        <a:xfrm>
          <a:off x="0" y="1029286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B148AC-2DA3-497D-A343-0284CD5F9CF5}">
      <dsp:nvSpPr>
        <dsp:cNvPr id="0" name=""/>
        <dsp:cNvSpPr/>
      </dsp:nvSpPr>
      <dsp:spPr>
        <a:xfrm>
          <a:off x="0" y="1029286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 dirty="0"/>
            <a:t>• Empirical observation and measurement</a:t>
          </a:r>
          <a:endParaRPr lang="en-US" sz="1600" kern="1200" dirty="0"/>
        </a:p>
      </dsp:txBody>
      <dsp:txXfrm>
        <a:off x="0" y="1029286"/>
        <a:ext cx="7245685" cy="342816"/>
      </dsp:txXfrm>
    </dsp:sp>
    <dsp:sp modelId="{D7C4A4F8-2BF7-46EF-801A-01772A327977}">
      <dsp:nvSpPr>
        <dsp:cNvPr id="0" name=""/>
        <dsp:cNvSpPr/>
      </dsp:nvSpPr>
      <dsp:spPr>
        <a:xfrm>
          <a:off x="0" y="1372102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F39D50-FDE7-48DF-9C00-DF0C64BD67E1}">
      <dsp:nvSpPr>
        <dsp:cNvPr id="0" name=""/>
        <dsp:cNvSpPr/>
      </dsp:nvSpPr>
      <dsp:spPr>
        <a:xfrm>
          <a:off x="0" y="1372102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• Theory verification</a:t>
          </a:r>
          <a:endParaRPr lang="en-US" sz="1600" kern="1200"/>
        </a:p>
      </dsp:txBody>
      <dsp:txXfrm>
        <a:off x="0" y="1372102"/>
        <a:ext cx="7245685" cy="342816"/>
      </dsp:txXfrm>
    </dsp:sp>
    <dsp:sp modelId="{7218A333-502B-4D9D-98CC-75188B77E524}">
      <dsp:nvSpPr>
        <dsp:cNvPr id="0" name=""/>
        <dsp:cNvSpPr/>
      </dsp:nvSpPr>
      <dsp:spPr>
        <a:xfrm>
          <a:off x="0" y="1714918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3DCA9B-6B29-4787-B115-3C24CCDF03C7}">
      <dsp:nvSpPr>
        <dsp:cNvPr id="0" name=""/>
        <dsp:cNvSpPr/>
      </dsp:nvSpPr>
      <dsp:spPr>
        <a:xfrm>
          <a:off x="0" y="1714918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i="0" kern="1200" baseline="0">
              <a:solidFill>
                <a:srgbClr val="FF0000"/>
              </a:solidFill>
            </a:rPr>
            <a:t>Constructivism</a:t>
          </a:r>
          <a:endParaRPr lang="en-US" sz="1600" kern="1200" dirty="0">
            <a:solidFill>
              <a:srgbClr val="FF0000"/>
            </a:solidFill>
          </a:endParaRPr>
        </a:p>
      </dsp:txBody>
      <dsp:txXfrm>
        <a:off x="0" y="1714918"/>
        <a:ext cx="7245685" cy="342816"/>
      </dsp:txXfrm>
    </dsp:sp>
    <dsp:sp modelId="{2D636226-5920-495C-A5AB-3BF88CBF3908}">
      <dsp:nvSpPr>
        <dsp:cNvPr id="0" name=""/>
        <dsp:cNvSpPr/>
      </dsp:nvSpPr>
      <dsp:spPr>
        <a:xfrm>
          <a:off x="0" y="2057734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53CE87-D4A9-4D03-9E1B-4ACAFA683DE8}">
      <dsp:nvSpPr>
        <dsp:cNvPr id="0" name=""/>
        <dsp:cNvSpPr/>
      </dsp:nvSpPr>
      <dsp:spPr>
        <a:xfrm>
          <a:off x="0" y="2057734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Understanding</a:t>
          </a:r>
          <a:endParaRPr lang="en-US" sz="1600" kern="1200"/>
        </a:p>
      </dsp:txBody>
      <dsp:txXfrm>
        <a:off x="0" y="2057734"/>
        <a:ext cx="7245685" cy="342816"/>
      </dsp:txXfrm>
    </dsp:sp>
    <dsp:sp modelId="{F5814345-7CED-4EBC-9CAB-125406FA2086}">
      <dsp:nvSpPr>
        <dsp:cNvPr id="0" name=""/>
        <dsp:cNvSpPr/>
      </dsp:nvSpPr>
      <dsp:spPr>
        <a:xfrm>
          <a:off x="0" y="2400551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EBDDA7-8C42-4921-911C-CC3CDC95E72C}">
      <dsp:nvSpPr>
        <dsp:cNvPr id="0" name=""/>
        <dsp:cNvSpPr/>
      </dsp:nvSpPr>
      <dsp:spPr>
        <a:xfrm>
          <a:off x="0" y="2400551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• Multiple participant meanings</a:t>
          </a:r>
          <a:endParaRPr lang="en-US" sz="1600" kern="1200"/>
        </a:p>
      </dsp:txBody>
      <dsp:txXfrm>
        <a:off x="0" y="2400551"/>
        <a:ext cx="7245685" cy="342816"/>
      </dsp:txXfrm>
    </dsp:sp>
    <dsp:sp modelId="{0CAF7E89-E2FE-436E-80F1-5A33FDCD18FA}">
      <dsp:nvSpPr>
        <dsp:cNvPr id="0" name=""/>
        <dsp:cNvSpPr/>
      </dsp:nvSpPr>
      <dsp:spPr>
        <a:xfrm>
          <a:off x="0" y="2743367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6B7F3D-1033-49BA-AC1B-CAE86CC83B2E}">
      <dsp:nvSpPr>
        <dsp:cNvPr id="0" name=""/>
        <dsp:cNvSpPr/>
      </dsp:nvSpPr>
      <dsp:spPr>
        <a:xfrm>
          <a:off x="0" y="2743367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• Social and historical construction</a:t>
          </a:r>
          <a:endParaRPr lang="en-US" sz="1600" kern="1200"/>
        </a:p>
      </dsp:txBody>
      <dsp:txXfrm>
        <a:off x="0" y="2743367"/>
        <a:ext cx="7245685" cy="342816"/>
      </dsp:txXfrm>
    </dsp:sp>
    <dsp:sp modelId="{83AA7433-E4E2-471E-A765-71AB2F1E24EB}">
      <dsp:nvSpPr>
        <dsp:cNvPr id="0" name=""/>
        <dsp:cNvSpPr/>
      </dsp:nvSpPr>
      <dsp:spPr>
        <a:xfrm>
          <a:off x="0" y="3086183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4AA77F-3CAE-4F31-8EBD-942CDB921376}">
      <dsp:nvSpPr>
        <dsp:cNvPr id="0" name=""/>
        <dsp:cNvSpPr/>
      </dsp:nvSpPr>
      <dsp:spPr>
        <a:xfrm>
          <a:off x="0" y="3086183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• Theory generation</a:t>
          </a:r>
          <a:endParaRPr lang="en-US" sz="1600" kern="1200"/>
        </a:p>
      </dsp:txBody>
      <dsp:txXfrm>
        <a:off x="0" y="3086183"/>
        <a:ext cx="7245685" cy="342816"/>
      </dsp:txXfrm>
    </dsp:sp>
    <dsp:sp modelId="{C413D641-7C21-48B3-B50D-1B4A77F5CF7D}">
      <dsp:nvSpPr>
        <dsp:cNvPr id="0" name=""/>
        <dsp:cNvSpPr/>
      </dsp:nvSpPr>
      <dsp:spPr>
        <a:xfrm>
          <a:off x="0" y="3429000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148B8C-0C18-4FB0-B2B5-DA6F3E147F1A}">
      <dsp:nvSpPr>
        <dsp:cNvPr id="0" name=""/>
        <dsp:cNvSpPr/>
      </dsp:nvSpPr>
      <dsp:spPr>
        <a:xfrm>
          <a:off x="0" y="3429000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i="0" kern="1200" baseline="0">
              <a:solidFill>
                <a:srgbClr val="FF0000"/>
              </a:solidFill>
            </a:rPr>
            <a:t>Transformative </a:t>
          </a:r>
          <a:r>
            <a:rPr lang="en-GB" sz="1600" b="1" i="0" kern="1200" baseline="0"/>
            <a:t> </a:t>
          </a:r>
          <a:endParaRPr lang="en-US" sz="1600" kern="1200" dirty="0"/>
        </a:p>
      </dsp:txBody>
      <dsp:txXfrm>
        <a:off x="0" y="3429000"/>
        <a:ext cx="7245685" cy="342816"/>
      </dsp:txXfrm>
    </dsp:sp>
    <dsp:sp modelId="{05057932-B8FC-446E-9FD9-252454026202}">
      <dsp:nvSpPr>
        <dsp:cNvPr id="0" name=""/>
        <dsp:cNvSpPr/>
      </dsp:nvSpPr>
      <dsp:spPr>
        <a:xfrm>
          <a:off x="0" y="3771816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89E836-63AB-4305-8618-0F2CD5122129}">
      <dsp:nvSpPr>
        <dsp:cNvPr id="0" name=""/>
        <dsp:cNvSpPr/>
      </dsp:nvSpPr>
      <dsp:spPr>
        <a:xfrm>
          <a:off x="0" y="3771816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• Political</a:t>
          </a:r>
          <a:endParaRPr lang="en-US" sz="1600" kern="1200"/>
        </a:p>
      </dsp:txBody>
      <dsp:txXfrm>
        <a:off x="0" y="3771816"/>
        <a:ext cx="7245685" cy="342816"/>
      </dsp:txXfrm>
    </dsp:sp>
    <dsp:sp modelId="{C50DE1A8-795D-481E-BF94-E9B43CFF2FD3}">
      <dsp:nvSpPr>
        <dsp:cNvPr id="0" name=""/>
        <dsp:cNvSpPr/>
      </dsp:nvSpPr>
      <dsp:spPr>
        <a:xfrm>
          <a:off x="0" y="4114632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B5C1BC-85D1-453C-93D9-85E8FC65BE7B}">
      <dsp:nvSpPr>
        <dsp:cNvPr id="0" name=""/>
        <dsp:cNvSpPr/>
      </dsp:nvSpPr>
      <dsp:spPr>
        <a:xfrm>
          <a:off x="0" y="4114632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• Power and justice oriented</a:t>
          </a:r>
          <a:endParaRPr lang="en-US" sz="1600" kern="1200"/>
        </a:p>
      </dsp:txBody>
      <dsp:txXfrm>
        <a:off x="0" y="4114632"/>
        <a:ext cx="7245685" cy="342816"/>
      </dsp:txXfrm>
    </dsp:sp>
    <dsp:sp modelId="{4A18F4EA-D0D9-4A33-91B9-AD73515CD427}">
      <dsp:nvSpPr>
        <dsp:cNvPr id="0" name=""/>
        <dsp:cNvSpPr/>
      </dsp:nvSpPr>
      <dsp:spPr>
        <a:xfrm>
          <a:off x="0" y="4457448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22C597-F104-4143-8DF1-76A5243A7A68}">
      <dsp:nvSpPr>
        <dsp:cNvPr id="0" name=""/>
        <dsp:cNvSpPr/>
      </dsp:nvSpPr>
      <dsp:spPr>
        <a:xfrm>
          <a:off x="0" y="4457448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• Collaborative</a:t>
          </a:r>
          <a:endParaRPr lang="en-US" sz="1600" kern="1200"/>
        </a:p>
      </dsp:txBody>
      <dsp:txXfrm>
        <a:off x="0" y="4457448"/>
        <a:ext cx="7245685" cy="342816"/>
      </dsp:txXfrm>
    </dsp:sp>
    <dsp:sp modelId="{645B88ED-03DD-46F5-9DB6-F9EDF3CC1A61}">
      <dsp:nvSpPr>
        <dsp:cNvPr id="0" name=""/>
        <dsp:cNvSpPr/>
      </dsp:nvSpPr>
      <dsp:spPr>
        <a:xfrm>
          <a:off x="0" y="4800265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062029-CA5D-47E6-9979-677F83922258}">
      <dsp:nvSpPr>
        <dsp:cNvPr id="0" name=""/>
        <dsp:cNvSpPr/>
      </dsp:nvSpPr>
      <dsp:spPr>
        <a:xfrm>
          <a:off x="0" y="4800265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• Change-oriented</a:t>
          </a:r>
          <a:endParaRPr lang="en-US" sz="1600" kern="1200"/>
        </a:p>
      </dsp:txBody>
      <dsp:txXfrm>
        <a:off x="0" y="4800265"/>
        <a:ext cx="7245685" cy="342816"/>
      </dsp:txXfrm>
    </dsp:sp>
    <dsp:sp modelId="{8DCD3225-B516-436C-A25C-B1BDD423D119}">
      <dsp:nvSpPr>
        <dsp:cNvPr id="0" name=""/>
        <dsp:cNvSpPr/>
      </dsp:nvSpPr>
      <dsp:spPr>
        <a:xfrm>
          <a:off x="0" y="5143081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6E86CA-3576-4CFE-80A7-76484D16CE02}">
      <dsp:nvSpPr>
        <dsp:cNvPr id="0" name=""/>
        <dsp:cNvSpPr/>
      </dsp:nvSpPr>
      <dsp:spPr>
        <a:xfrm>
          <a:off x="0" y="5143081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i="0" kern="1200" baseline="0">
              <a:solidFill>
                <a:srgbClr val="FF0000"/>
              </a:solidFill>
            </a:rPr>
            <a:t>Pragmatism</a:t>
          </a:r>
          <a:endParaRPr lang="en-US" sz="1600" kern="1200" dirty="0">
            <a:solidFill>
              <a:srgbClr val="FF0000"/>
            </a:solidFill>
          </a:endParaRPr>
        </a:p>
      </dsp:txBody>
      <dsp:txXfrm>
        <a:off x="0" y="5143081"/>
        <a:ext cx="7245685" cy="342816"/>
      </dsp:txXfrm>
    </dsp:sp>
    <dsp:sp modelId="{95D415C0-D0FD-4600-9F8F-3935254B3026}">
      <dsp:nvSpPr>
        <dsp:cNvPr id="0" name=""/>
        <dsp:cNvSpPr/>
      </dsp:nvSpPr>
      <dsp:spPr>
        <a:xfrm>
          <a:off x="0" y="5485897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F4EE9B-0E9D-457B-A1D3-E9E7D330C6F8}">
      <dsp:nvSpPr>
        <dsp:cNvPr id="0" name=""/>
        <dsp:cNvSpPr/>
      </dsp:nvSpPr>
      <dsp:spPr>
        <a:xfrm>
          <a:off x="0" y="5485897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Consequences of actions</a:t>
          </a:r>
          <a:endParaRPr lang="en-US" sz="1600" kern="1200"/>
        </a:p>
      </dsp:txBody>
      <dsp:txXfrm>
        <a:off x="0" y="5485897"/>
        <a:ext cx="7245685" cy="342816"/>
      </dsp:txXfrm>
    </dsp:sp>
    <dsp:sp modelId="{DE0872EC-B46B-4129-94E7-0FB67607995E}">
      <dsp:nvSpPr>
        <dsp:cNvPr id="0" name=""/>
        <dsp:cNvSpPr/>
      </dsp:nvSpPr>
      <dsp:spPr>
        <a:xfrm>
          <a:off x="0" y="5828713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7B230F-1D11-4FF0-8C6D-C8FBE79C67CD}">
      <dsp:nvSpPr>
        <dsp:cNvPr id="0" name=""/>
        <dsp:cNvSpPr/>
      </dsp:nvSpPr>
      <dsp:spPr>
        <a:xfrm>
          <a:off x="0" y="5828713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• Problem-centered</a:t>
          </a:r>
          <a:endParaRPr lang="en-US" sz="1600" kern="1200"/>
        </a:p>
      </dsp:txBody>
      <dsp:txXfrm>
        <a:off x="0" y="5828713"/>
        <a:ext cx="7245685" cy="342816"/>
      </dsp:txXfrm>
    </dsp:sp>
    <dsp:sp modelId="{D0EC9248-C982-4571-83E7-29BEE5A67976}">
      <dsp:nvSpPr>
        <dsp:cNvPr id="0" name=""/>
        <dsp:cNvSpPr/>
      </dsp:nvSpPr>
      <dsp:spPr>
        <a:xfrm>
          <a:off x="0" y="6171530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394925-9A19-4706-A097-04F9597192B5}">
      <dsp:nvSpPr>
        <dsp:cNvPr id="0" name=""/>
        <dsp:cNvSpPr/>
      </dsp:nvSpPr>
      <dsp:spPr>
        <a:xfrm>
          <a:off x="0" y="6171530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• Pluralistic</a:t>
          </a:r>
          <a:endParaRPr lang="en-US" sz="1600" kern="1200"/>
        </a:p>
      </dsp:txBody>
      <dsp:txXfrm>
        <a:off x="0" y="6171530"/>
        <a:ext cx="7245685" cy="342816"/>
      </dsp:txXfrm>
    </dsp:sp>
    <dsp:sp modelId="{F7B02B09-571D-400F-9FB8-8630B59CD338}">
      <dsp:nvSpPr>
        <dsp:cNvPr id="0" name=""/>
        <dsp:cNvSpPr/>
      </dsp:nvSpPr>
      <dsp:spPr>
        <a:xfrm>
          <a:off x="0" y="6514346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96F016-E0E2-4E77-8D65-010475AAD013}">
      <dsp:nvSpPr>
        <dsp:cNvPr id="0" name=""/>
        <dsp:cNvSpPr/>
      </dsp:nvSpPr>
      <dsp:spPr>
        <a:xfrm>
          <a:off x="0" y="6514346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• Real-world practice oriented</a:t>
          </a:r>
          <a:endParaRPr lang="en-US" sz="1600" kern="1200"/>
        </a:p>
      </dsp:txBody>
      <dsp:txXfrm>
        <a:off x="0" y="6514346"/>
        <a:ext cx="7245685" cy="34281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9B108F-4870-4D67-A0FE-6F3969576A98}">
      <dsp:nvSpPr>
        <dsp:cNvPr id="0" name=""/>
        <dsp:cNvSpPr/>
      </dsp:nvSpPr>
      <dsp:spPr>
        <a:xfrm>
          <a:off x="0" y="0"/>
          <a:ext cx="67976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4CDE23-3BAD-4ED2-B1A7-45607A60A2C2}">
      <dsp:nvSpPr>
        <dsp:cNvPr id="0" name=""/>
        <dsp:cNvSpPr/>
      </dsp:nvSpPr>
      <dsp:spPr>
        <a:xfrm>
          <a:off x="0" y="0"/>
          <a:ext cx="6797675" cy="1412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Methodological positioning</a:t>
          </a:r>
        </a:p>
      </dsp:txBody>
      <dsp:txXfrm>
        <a:off x="0" y="0"/>
        <a:ext cx="6797675" cy="1412477"/>
      </dsp:txXfrm>
    </dsp:sp>
    <dsp:sp modelId="{6249647F-2992-4F27-BF42-B35F3F5A159E}">
      <dsp:nvSpPr>
        <dsp:cNvPr id="0" name=""/>
        <dsp:cNvSpPr/>
      </dsp:nvSpPr>
      <dsp:spPr>
        <a:xfrm>
          <a:off x="0" y="1412478"/>
          <a:ext cx="6797675" cy="0"/>
        </a:xfrm>
        <a:prstGeom prst="line">
          <a:avLst/>
        </a:prstGeom>
        <a:solidFill>
          <a:schemeClr val="accent2">
            <a:hueOff val="11784"/>
            <a:satOff val="-11496"/>
            <a:lumOff val="-589"/>
            <a:alphaOff val="0"/>
          </a:schemeClr>
        </a:solidFill>
        <a:ln w="15875" cap="flat" cmpd="sng" algn="ctr">
          <a:solidFill>
            <a:schemeClr val="accent2">
              <a:hueOff val="11784"/>
              <a:satOff val="-11496"/>
              <a:lumOff val="-58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5A2720-4D62-41A9-9451-BB6AE8EAA860}">
      <dsp:nvSpPr>
        <dsp:cNvPr id="0" name=""/>
        <dsp:cNvSpPr/>
      </dsp:nvSpPr>
      <dsp:spPr>
        <a:xfrm>
          <a:off x="0" y="1412477"/>
          <a:ext cx="6797675" cy="1412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Looking through a critical lens</a:t>
          </a:r>
        </a:p>
      </dsp:txBody>
      <dsp:txXfrm>
        <a:off x="0" y="1412477"/>
        <a:ext cx="6797675" cy="1412477"/>
      </dsp:txXfrm>
    </dsp:sp>
    <dsp:sp modelId="{FDE729A6-C6AF-4EA6-A518-C92C1FCA267D}">
      <dsp:nvSpPr>
        <dsp:cNvPr id="0" name=""/>
        <dsp:cNvSpPr/>
      </dsp:nvSpPr>
      <dsp:spPr>
        <a:xfrm>
          <a:off x="0" y="2824956"/>
          <a:ext cx="6797675" cy="0"/>
        </a:xfrm>
        <a:prstGeom prst="line">
          <a:avLst/>
        </a:prstGeom>
        <a:solidFill>
          <a:schemeClr val="accent2">
            <a:hueOff val="23569"/>
            <a:satOff val="-22991"/>
            <a:lumOff val="-1177"/>
            <a:alphaOff val="0"/>
          </a:schemeClr>
        </a:solidFill>
        <a:ln w="15875" cap="flat" cmpd="sng" algn="ctr">
          <a:solidFill>
            <a:schemeClr val="accent2">
              <a:hueOff val="23569"/>
              <a:satOff val="-22991"/>
              <a:lumOff val="-11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0AF0C3-604C-4C5A-B5ED-F6F068CE3548}">
      <dsp:nvSpPr>
        <dsp:cNvPr id="0" name=""/>
        <dsp:cNvSpPr/>
      </dsp:nvSpPr>
      <dsp:spPr>
        <a:xfrm>
          <a:off x="0" y="2824955"/>
          <a:ext cx="6797675" cy="1412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Philosophical paradigms</a:t>
          </a:r>
        </a:p>
      </dsp:txBody>
      <dsp:txXfrm>
        <a:off x="0" y="2824955"/>
        <a:ext cx="6797675" cy="1412477"/>
      </dsp:txXfrm>
    </dsp:sp>
    <dsp:sp modelId="{41D3E2D0-09C5-4EDC-94C9-01241D33FC10}">
      <dsp:nvSpPr>
        <dsp:cNvPr id="0" name=""/>
        <dsp:cNvSpPr/>
      </dsp:nvSpPr>
      <dsp:spPr>
        <a:xfrm>
          <a:off x="0" y="4237434"/>
          <a:ext cx="6797675" cy="0"/>
        </a:xfrm>
        <a:prstGeom prst="line">
          <a:avLst/>
        </a:prstGeom>
        <a:solidFill>
          <a:schemeClr val="accent2">
            <a:hueOff val="35353"/>
            <a:satOff val="-34487"/>
            <a:lumOff val="-1766"/>
            <a:alphaOff val="0"/>
          </a:schemeClr>
        </a:solidFill>
        <a:ln w="15875" cap="flat" cmpd="sng" algn="ctr">
          <a:solidFill>
            <a:schemeClr val="accent2">
              <a:hueOff val="35353"/>
              <a:satOff val="-34487"/>
              <a:lumOff val="-176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871CF9-6445-4338-81DD-B203A0967549}">
      <dsp:nvSpPr>
        <dsp:cNvPr id="0" name=""/>
        <dsp:cNvSpPr/>
      </dsp:nvSpPr>
      <dsp:spPr>
        <a:xfrm>
          <a:off x="0" y="4237433"/>
          <a:ext cx="6797675" cy="1412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General principles and philosophical assumptions of quantitative and qualitative research</a:t>
          </a:r>
        </a:p>
      </dsp:txBody>
      <dsp:txXfrm>
        <a:off x="0" y="4237433"/>
        <a:ext cx="6797675" cy="14124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A3407D-8DA2-46A0-A560-863A48042229}" type="datetimeFigureOut">
              <a:rPr lang="en-GB" smtClean="0"/>
              <a:t>14/09/2021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436BB3-B508-4679-9FE8-2A58CF03E8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530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572000"/>
            <a:ext cx="5486400" cy="3600450"/>
          </a:xfrm>
        </p:spPr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4218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4128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5620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444444"/>
                </a:solidFill>
                <a:effectLst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8643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DFA762-5996-4087-B4B3-0D801651E9AD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5140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i="0" dirty="0">
                <a:solidFill>
                  <a:srgbClr val="666666"/>
                </a:solidFill>
                <a:effectLst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1058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DFA762-5996-4087-B4B3-0D801651E9AD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6404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sz="1200" b="0" i="0" u="none" strike="noStrike" baseline="0" dirty="0">
                <a:sym typeface="Webdings" panose="05030102010509060703" pitchFamily="18" charset="2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54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3039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R="523875" defTabSz="179388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Webdings" panose="05030102010509060703" pitchFamily="18" charset="2"/>
              </a:rPr>
              <a:t>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62582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i="0" u="none" strike="noStrike" baseline="0" dirty="0">
                <a:latin typeface="Arial" panose="020B0604020202020204" pitchFamily="34" charset="0"/>
                <a:cs typeface="Arial" panose="020B0604020202020204" pitchFamily="34" charset="0"/>
                <a:sym typeface="Webdings" panose="05030102010509060703" pitchFamily="18" charset="2"/>
              </a:rPr>
              <a:t> </a:t>
            </a:r>
            <a:endParaRPr lang="en-GB" sz="1200" b="0" i="0" u="none" strike="noStrike" baseline="0" dirty="0">
              <a:latin typeface="TimesNewRomanPSMT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D7FC4E-4A86-47F1-B60B-4E84689376C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55520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85725" marR="523875" defTabSz="1039813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Webdings" panose="05030102010509060703" pitchFamily="18" charset="2"/>
              </a:rPr>
              <a:t> 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5725" marR="523875" defTabSz="1039813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47888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836920" cy="3600450"/>
          </a:xfrm>
        </p:spPr>
        <p:txBody>
          <a:bodyPr/>
          <a:lstStyle/>
          <a:p>
            <a:pPr marL="85725" marR="523875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95909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922264" cy="3600450"/>
          </a:xfrm>
        </p:spPr>
        <p:txBody>
          <a:bodyPr/>
          <a:lstStyle/>
          <a:p>
            <a:pPr marR="523875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85725" marR="523875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373A3C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74585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7305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12851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07411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D7FC4E-4A86-47F1-B60B-4E84689376C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58194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D7FC4E-4A86-47F1-B60B-4E84689376C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027229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D7FC4E-4A86-47F1-B60B-4E84689376C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55450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283464" y="4474464"/>
            <a:ext cx="5888736" cy="3086100"/>
          </a:xfrm>
        </p:spPr>
        <p:txBody>
          <a:bodyPr/>
          <a:lstStyle/>
          <a:p>
            <a:pPr algn="l"/>
            <a:r>
              <a:rPr lang="en-GB" b="0" i="0" dirty="0">
                <a:solidFill>
                  <a:srgbClr val="333333"/>
                </a:solidFill>
                <a:effectLst/>
                <a:sym typeface="Webdings" panose="05030102010509060703" pitchFamily="18" charset="2"/>
              </a:rPr>
              <a:t> </a:t>
            </a:r>
            <a:endParaRPr lang="en-GB" b="0" i="0" dirty="0">
              <a:solidFill>
                <a:srgbClr val="333333"/>
              </a:solidFill>
              <a:effectLst/>
            </a:endParaRP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latin typeface="Droid Sans"/>
              </a:rPr>
              <a:t> 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609741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98271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50369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289214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3912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20304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21493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820045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17464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3390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9/14/2021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3437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9/14/2021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465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9/14/2021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27835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9/14/2021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83595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9/14/2021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9257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9/14/2021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8543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9/14/2021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93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9/14/2021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1184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9/14/2021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1613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9/14/2021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603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sv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7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kdissertationwriters.com/saunders-research-onion-a-step-by-step-guide-to-structuring-research-methodology-chapter-for-phd-and-master-level-researchers/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sv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.springer.com/content/pdf/bbm%3A978-0-230-23951-7%2F1.pdf" TargetMode="Externa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pic>
        <p:nvPicPr>
          <p:cNvPr id="4" name="Picture 3" descr="A close up of a piece of paper with a pencil laying on top">
            <a:extLst>
              <a:ext uri="{FF2B5EF4-FFF2-40B4-BE49-F238E27FC236}">
                <a16:creationId xmlns:a16="http://schemas.microsoft.com/office/drawing/2014/main" id="{65810330-F0B5-43C9-BC34-094FFB5C052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C5373426-E26E-431D-959C-5DB96C0B6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2607" y="1238442"/>
            <a:ext cx="3635926" cy="4355751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25840" y="1475234"/>
            <a:ext cx="3978232" cy="2901694"/>
          </a:xfrm>
        </p:spPr>
        <p:txBody>
          <a:bodyPr anchor="b">
            <a:normAutofit fontScale="90000"/>
          </a:bodyPr>
          <a:lstStyle/>
          <a:p>
            <a:r>
              <a:rPr lang="en-US" sz="3600" dirty="0">
                <a:solidFill>
                  <a:schemeClr val="tx1"/>
                </a:solidFill>
              </a:rPr>
              <a:t>ADVANCED RESEARCH METHODS IN COUNSELLING: Philosophical paradigms</a:t>
            </a:r>
            <a:br>
              <a:rPr lang="en-US" sz="3600" dirty="0">
                <a:solidFill>
                  <a:schemeClr val="tx1"/>
                </a:solidFill>
              </a:rPr>
            </a:br>
            <a:endParaRPr lang="en-US" sz="3600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27750" y="4608576"/>
            <a:ext cx="3205640" cy="774186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600" dirty="0"/>
              <a:t>       Dr Beverly </a:t>
            </a:r>
            <a:r>
              <a:rPr lang="en-US" sz="1600" dirty="0" err="1"/>
              <a:t>cole</a:t>
            </a:r>
            <a:endParaRPr lang="en-US" sz="1600" dirty="0"/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76090" y="4508519"/>
            <a:ext cx="31089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Rectangle 38">
            <a:extLst>
              <a:ext uri="{FF2B5EF4-FFF2-40B4-BE49-F238E27FC236}">
                <a16:creationId xmlns:a16="http://schemas.microsoft.com/office/drawing/2014/main" id="{EDC90921-9082-491B-940E-827D679F3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31439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DB79E-1937-4A9A-9918-3C389CB288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Opening round: How are we doing?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DB42A9CD-6D06-4117-AB6C-3428A541C4D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2874" y="2341563"/>
            <a:ext cx="9144000" cy="3633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28491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262DA9-E1B3-471F-87D4-5FBC5BB64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9754" y="639097"/>
            <a:ext cx="6253317" cy="36860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Any questions from the last PowerPoint?</a:t>
            </a:r>
          </a:p>
        </p:txBody>
      </p:sp>
      <p:pic>
        <p:nvPicPr>
          <p:cNvPr id="1026" name="Picture 2" descr="Person Holding White and Brown Wooden Letter B Wall Decor">
            <a:extLst>
              <a:ext uri="{FF2B5EF4-FFF2-40B4-BE49-F238E27FC236}">
                <a16:creationId xmlns:a16="http://schemas.microsoft.com/office/drawing/2014/main" id="{C1C9EDB5-4133-460D-8069-80ED82AF404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43" r="2" b="2"/>
          <a:stretch/>
        </p:blipFill>
        <p:spPr bwMode="auto">
          <a:xfrm>
            <a:off x="-1" y="1"/>
            <a:ext cx="4635315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67263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EE1530B0-6F96-46C0-8B3E-3215CB756B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754910CF-1B56-45D3-960A-E89F7B3B91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A8321E-AB51-4998-99A0-6AEA1035B9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chemeClr val="bg1"/>
                </a:solidFill>
              </a:rPr>
              <a:t>This lesson will address: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A1B4252E-B36D-4A21-8BAC-7C598665DF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477925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032454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Ontology: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endParaRPr lang="en-GB" dirty="0"/>
          </a:p>
          <a:p>
            <a:r>
              <a:rPr lang="en-GB" sz="3200" dirty="0"/>
              <a:t>Theories about </a:t>
            </a:r>
            <a:r>
              <a:rPr lang="en-GB" sz="3200" b="1" i="1" dirty="0"/>
              <a:t>the nature of reality</a:t>
            </a:r>
            <a:r>
              <a:rPr lang="en-GB" sz="3200" dirty="0"/>
              <a:t>, or being</a:t>
            </a:r>
          </a:p>
          <a:p>
            <a:endParaRPr lang="en-GB" sz="3200" dirty="0"/>
          </a:p>
          <a:p>
            <a:r>
              <a:rPr lang="en-GB" sz="3200" dirty="0"/>
              <a:t>How we specify </a:t>
            </a:r>
            <a:r>
              <a:rPr lang="en-GB" sz="3200" b="1" i="1" dirty="0"/>
              <a:t>the relationship between the world and our human interpretations</a:t>
            </a:r>
            <a:r>
              <a:rPr lang="en-GB" sz="3200" dirty="0"/>
              <a:t> and practices</a:t>
            </a:r>
          </a:p>
          <a:p>
            <a:endParaRPr lang="en-GB" sz="3200" dirty="0"/>
          </a:p>
          <a:p>
            <a:r>
              <a:rPr lang="en-GB" sz="3200" dirty="0"/>
              <a:t>Determines </a:t>
            </a:r>
            <a:r>
              <a:rPr lang="en-GB" sz="3200" b="1" i="1" dirty="0"/>
              <a:t>whether</a:t>
            </a:r>
            <a:r>
              <a:rPr lang="en-GB" sz="3200" dirty="0"/>
              <a:t> we think that </a:t>
            </a:r>
            <a:r>
              <a:rPr lang="en-GB" sz="3200" b="1" i="1" dirty="0"/>
              <a:t>reality exists separately from human practices </a:t>
            </a:r>
            <a:r>
              <a:rPr lang="en-GB" sz="3200" dirty="0"/>
              <a:t>and understanding </a:t>
            </a:r>
            <a:r>
              <a:rPr lang="en-GB" sz="3200" b="1" i="1" dirty="0"/>
              <a:t>or it cannot be separated from human practices </a:t>
            </a:r>
            <a:r>
              <a:rPr lang="en-GB" sz="3200" dirty="0"/>
              <a:t>so knowledge always reflects our perspective.  </a:t>
            </a:r>
          </a:p>
        </p:txBody>
      </p:sp>
    </p:spTree>
    <p:extLst>
      <p:ext uri="{BB962C8B-B14F-4D97-AF65-F5344CB8AC3E}">
        <p14:creationId xmlns:p14="http://schemas.microsoft.com/office/powerpoint/2010/main" val="18572725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E9FB06-3786-4EAE-B7D0-6979DB2706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Epistemology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C2F31F-C79A-45BF-AAE4-651AD7B341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i="0" dirty="0">
              <a:solidFill>
                <a:srgbClr val="666666"/>
              </a:solidFill>
              <a:effectLst/>
              <a:latin typeface="Roboto" panose="02000000000000000000" pitchFamily="2" charset="0"/>
            </a:endParaRPr>
          </a:p>
          <a:p>
            <a:endParaRPr lang="en-GB" dirty="0">
              <a:solidFill>
                <a:srgbClr val="666666"/>
              </a:solidFill>
              <a:latin typeface="Roboto" panose="02000000000000000000" pitchFamily="2" charset="0"/>
            </a:endParaRPr>
          </a:p>
          <a:p>
            <a:r>
              <a:rPr lang="en-GB" i="0" dirty="0">
                <a:solidFill>
                  <a:srgbClr val="666666"/>
                </a:solidFill>
                <a:effectLst/>
                <a:latin typeface="Roboto" panose="02000000000000000000" pitchFamily="2" charset="0"/>
              </a:rPr>
              <a:t>Epistemology:</a:t>
            </a:r>
            <a:r>
              <a:rPr lang="en-GB" i="0" dirty="0">
                <a:solidFill>
                  <a:srgbClr val="767676"/>
                </a:solidFill>
                <a:effectLst/>
                <a:latin typeface="Roboto" panose="02000000000000000000" pitchFamily="2" charset="0"/>
              </a:rPr>
              <a:t> the theory of knowledge.</a:t>
            </a:r>
            <a:r>
              <a:rPr lang="en-GB" i="0" dirty="0">
                <a:solidFill>
                  <a:srgbClr val="666666"/>
                </a:solidFill>
                <a:effectLst/>
                <a:latin typeface="Roboto" panose="02000000000000000000" pitchFamily="2" charset="0"/>
              </a:rPr>
              <a:t> It is </a:t>
            </a:r>
            <a:r>
              <a:rPr lang="en-GB" b="0" i="0" dirty="0">
                <a:solidFill>
                  <a:srgbClr val="666666"/>
                </a:solidFill>
                <a:effectLst/>
                <a:latin typeface="Roboto" panose="02000000000000000000" pitchFamily="2" charset="0"/>
              </a:rPr>
              <a:t>concerned with the mind’s relation to reality</a:t>
            </a:r>
          </a:p>
          <a:p>
            <a:endParaRPr lang="en-GB" dirty="0">
              <a:solidFill>
                <a:srgbClr val="666666"/>
              </a:solidFill>
              <a:latin typeface="Roboto" panose="02000000000000000000" pitchFamily="2" charset="0"/>
            </a:endParaRPr>
          </a:p>
          <a:p>
            <a:r>
              <a:rPr lang="en-GB" b="0" i="0" dirty="0">
                <a:solidFill>
                  <a:srgbClr val="666666"/>
                </a:solidFill>
                <a:effectLst/>
                <a:latin typeface="Roboto" panose="02000000000000000000" pitchFamily="2" charset="0"/>
              </a:rPr>
              <a:t>Epistemology: the</a:t>
            </a:r>
            <a:r>
              <a:rPr lang="en-GB" b="1" i="0" dirty="0">
                <a:solidFill>
                  <a:srgbClr val="767676"/>
                </a:solidFill>
                <a:effectLst/>
                <a:latin typeface="Roboto" panose="02000000000000000000" pitchFamily="2" charset="0"/>
              </a:rPr>
              <a:t> researcher’s</a:t>
            </a:r>
            <a:r>
              <a:rPr lang="en-GB" b="0" i="0" dirty="0">
                <a:solidFill>
                  <a:srgbClr val="666666"/>
                </a:solidFill>
                <a:effectLst/>
                <a:latin typeface="Roboto" panose="02000000000000000000" pitchFamily="2" charset="0"/>
              </a:rPr>
              <a:t> view regarding what constitutes acceptable</a:t>
            </a:r>
            <a:r>
              <a:rPr lang="en-GB" b="1" i="0" dirty="0">
                <a:solidFill>
                  <a:srgbClr val="767676"/>
                </a:solidFill>
                <a:effectLst/>
                <a:latin typeface="Roboto" panose="02000000000000000000" pitchFamily="2" charset="0"/>
              </a:rPr>
              <a:t> knowledge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44525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Epistemology and Ontology: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sz="3600" dirty="0"/>
              <a:t>Epistemology and Ontology dictate what we can, and can’t, count as meaningful knowledge and inform our methodology and the process of producing that knowledge</a:t>
            </a:r>
          </a:p>
          <a:p>
            <a:pPr>
              <a:lnSpc>
                <a:spcPct val="20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98332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5EDAA-AFA9-4DFB-9270-39C33592C2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8716" y="414443"/>
            <a:ext cx="3723939" cy="554367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dirty="0"/>
              <a:t>As researchers we bring philosophical assumptions to our research – the way we see the world and what happens within it ….</a:t>
            </a:r>
            <a:br>
              <a:rPr lang="en-US" sz="2800" dirty="0"/>
            </a:br>
            <a:endParaRPr lang="en-US" sz="2800" dirty="0"/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EC28799B-97BF-4C5C-BE5D-C7B805C6E67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2" r="-2" b="-2"/>
          <a:stretch/>
        </p:blipFill>
        <p:spPr bwMode="auto">
          <a:xfrm>
            <a:off x="921910" y="465243"/>
            <a:ext cx="6741633" cy="5343065"/>
          </a:xfrm>
          <a:custGeom>
            <a:avLst/>
            <a:gdLst/>
            <a:ahLst/>
            <a:cxnLst/>
            <a:rect l="l" t="t" r="r" b="b"/>
            <a:pathLst>
              <a:path w="7761924" h="5343065">
                <a:moveTo>
                  <a:pt x="3025687" y="76"/>
                </a:moveTo>
                <a:cubicBezTo>
                  <a:pt x="3140786" y="756"/>
                  <a:pt x="3256631" y="6055"/>
                  <a:pt x="3372722" y="16088"/>
                </a:cubicBezTo>
                <a:cubicBezTo>
                  <a:pt x="5230178" y="176616"/>
                  <a:pt x="7761924" y="1424594"/>
                  <a:pt x="7761924" y="3316816"/>
                </a:cubicBezTo>
                <a:cubicBezTo>
                  <a:pt x="7646022" y="5237647"/>
                  <a:pt x="4988715" y="5423921"/>
                  <a:pt x="3701109" y="5320611"/>
                </a:cubicBezTo>
                <a:cubicBezTo>
                  <a:pt x="2413504" y="5217301"/>
                  <a:pt x="351800" y="4486992"/>
                  <a:pt x="36290" y="2696959"/>
                </a:cubicBezTo>
                <a:cubicBezTo>
                  <a:pt x="-259500" y="1018804"/>
                  <a:pt x="1299198" y="-10133"/>
                  <a:pt x="3025687" y="7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35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Epistemology and Ontology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Epistemology – The branch of philosophy concerned with the theory of knowledge.  This involves the thinking of knowledge itself - </a:t>
            </a:r>
            <a:r>
              <a:rPr lang="en-GB" b="1" dirty="0"/>
              <a:t>How can we know?</a:t>
            </a:r>
          </a:p>
          <a:p>
            <a:r>
              <a:rPr lang="en-GB" dirty="0"/>
              <a:t>Ontology – Concerned with nature of the world - </a:t>
            </a:r>
            <a:r>
              <a:rPr lang="en-GB" b="1" dirty="0"/>
              <a:t>What is there to know?</a:t>
            </a:r>
          </a:p>
          <a:p>
            <a:r>
              <a:rPr lang="en-GB" dirty="0"/>
              <a:t>We need to be able to identify our goal and to justify our choice and be clear about the objectives for our research</a:t>
            </a:r>
          </a:p>
          <a:p>
            <a:r>
              <a:rPr lang="en-GB" dirty="0"/>
              <a:t>To what extent does the epistemological position predict which method you use?</a:t>
            </a:r>
          </a:p>
          <a:p>
            <a:r>
              <a:rPr lang="en-GB" dirty="0"/>
              <a:t>Methodology’ – A general </a:t>
            </a:r>
            <a:r>
              <a:rPr lang="en-GB" i="1" dirty="0"/>
              <a:t>approach</a:t>
            </a:r>
            <a:r>
              <a:rPr lang="en-GB" dirty="0"/>
              <a:t> to studying research topics</a:t>
            </a:r>
          </a:p>
          <a:p>
            <a:r>
              <a:rPr lang="en-GB" dirty="0"/>
              <a:t>‘Method – A specific research </a:t>
            </a:r>
            <a:r>
              <a:rPr lang="en-GB" i="1" dirty="0"/>
              <a:t>technique</a:t>
            </a:r>
          </a:p>
          <a:p>
            <a:r>
              <a:rPr lang="en-GB" dirty="0"/>
              <a:t>‘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1877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E362070-691D-44DB-98D4-BC61774B0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28EADC-3354-4FB8-A0E9-76139B3F8D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6504" y="758951"/>
            <a:ext cx="7319175" cy="33749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Quantitative and qualitative research have differing underlying philosophies and worldviews</a:t>
            </a:r>
          </a:p>
        </p:txBody>
      </p:sp>
      <p:pic>
        <p:nvPicPr>
          <p:cNvPr id="7" name="Graphic 6" descr="Statistics">
            <a:extLst>
              <a:ext uri="{FF2B5EF4-FFF2-40B4-BE49-F238E27FC236}">
                <a16:creationId xmlns:a16="http://schemas.microsoft.com/office/drawing/2014/main" id="{363778DE-F409-435B-A7EF-B712B881132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0973" y="1790485"/>
            <a:ext cx="2758331" cy="2758331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A7EFE9C-DAE7-4ECA-BDB2-34E2534B8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8251" y="4294753"/>
            <a:ext cx="71323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32DB1480-5B24-4B37-B70E-C74945DD9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447467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90000"/>
            <a:shade val="97000"/>
            <a:satMod val="1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5FE1B2C-7BC1-4AE2-9A50-2A4A70A9D6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7E8244A-2C81-4C0E-A929-3EC8EFF35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58724" y="457200"/>
            <a:ext cx="11274552" cy="59436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65A76C-693A-44C3-8786-B286F4CD07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8749" y="963997"/>
            <a:ext cx="3787457" cy="4938361"/>
          </a:xfrm>
        </p:spPr>
        <p:txBody>
          <a:bodyPr anchor="ctr">
            <a:normAutofit/>
          </a:bodyPr>
          <a:lstStyle/>
          <a:p>
            <a:pPr algn="r"/>
            <a:r>
              <a:rPr lang="en-GB"/>
              <a:t>Worldview…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2CC3441-26B3-4381-B3DF-8AE3C288B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71974" y="2057399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125A24-1036-4B3C-9D7E-FF161334DA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1798" y="963507"/>
            <a:ext cx="5968181" cy="493885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b="1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By worldview we mean:</a:t>
            </a:r>
            <a:endParaRPr lang="en-GB" b="0" i="0" u="none" strike="noStrike" baseline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3050" indent="-273050">
              <a:buFont typeface="Wingdings" panose="05000000000000000000" pitchFamily="2" charset="2"/>
              <a:buChar char="Ø"/>
            </a:pPr>
            <a:r>
              <a:rPr lang="en-GB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“A basic set of beliefs that guide action” (Guba, 1990, p. 17).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Another term used for this is </a:t>
            </a:r>
            <a:r>
              <a:rPr lang="en-GB" b="0" i="1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paradigms </a:t>
            </a:r>
            <a:r>
              <a:rPr lang="en-GB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174625" indent="-174625">
              <a:buFont typeface="Wingdings" panose="05000000000000000000" pitchFamily="2" charset="2"/>
              <a:buChar char="Ø"/>
            </a:pPr>
            <a:r>
              <a:rPr lang="en-GB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Other ways this concept is described are </a:t>
            </a:r>
            <a:r>
              <a:rPr lang="en-GB" b="0" i="1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epistemologies </a:t>
            </a:r>
            <a:r>
              <a:rPr lang="en-GB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b="0" i="1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ontologies </a:t>
            </a:r>
            <a:r>
              <a:rPr lang="en-GB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b="0" i="0" u="none" strike="noStrike" baseline="0" dirty="0">
              <a:latin typeface="TimesNewRomanPSMT"/>
            </a:endParaRPr>
          </a:p>
        </p:txBody>
      </p:sp>
    </p:spTree>
    <p:extLst>
      <p:ext uri="{BB962C8B-B14F-4D97-AF65-F5344CB8AC3E}">
        <p14:creationId xmlns:p14="http://schemas.microsoft.com/office/powerpoint/2010/main" val="32785606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8F0A37D-2337-4AAF-98B0-7E4E9B98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9F06DA-ACAE-41CA-85AA-1E1CA3DE81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/>
              <a:t>How can we understand these positions better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15CCCF0-E573-463A-9760-1FDC0B2CF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F7234D70-FB65-4E99-985E-64D219674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0C6585C-C4C7-442A-B4DF-0AFC13C7E8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7485063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259467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0" name="Rectangle 72">
            <a:extLst>
              <a:ext uri="{FF2B5EF4-FFF2-40B4-BE49-F238E27FC236}">
                <a16:creationId xmlns:a16="http://schemas.microsoft.com/office/drawing/2014/main" id="{652BD35A-BC99-4831-A358-06E2CEB96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1" name="Rectangle 74">
            <a:extLst>
              <a:ext uri="{FF2B5EF4-FFF2-40B4-BE49-F238E27FC236}">
                <a16:creationId xmlns:a16="http://schemas.microsoft.com/office/drawing/2014/main" id="{B76E24C1-2968-40DC-A36E-F6B85F0F0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732" y="521208"/>
            <a:ext cx="11146536" cy="5815584"/>
          </a:xfrm>
          <a:prstGeom prst="rect">
            <a:avLst/>
          </a:prstGeom>
          <a:noFill/>
          <a:ln w="69850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AA1A411A-EBBA-40DA-8D7F-1C73E1BB4D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52183" y="905933"/>
            <a:ext cx="6719637" cy="5039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19893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CDD85225-4221-4672-B1DE-C34BFFF5F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962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DC70CFE4-9472-479E-AFA0-3A9C0786E45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260" r="5" b="5"/>
          <a:stretch/>
        </p:blipFill>
        <p:spPr bwMode="auto">
          <a:xfrm>
            <a:off x="643467" y="643467"/>
            <a:ext cx="10905066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6FB55C46-EDB8-4EC2-AD52-94B111D3A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2084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F5FE1B2C-7BC1-4AE2-9A50-2A4A70A9D6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7E8244A-2C81-4C0E-A929-3EC8EFF35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58724" y="457200"/>
            <a:ext cx="11274552" cy="59436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ADEF7E2A-C168-411D-81B1-96EB35D42D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8749" y="963997"/>
            <a:ext cx="3787457" cy="4938361"/>
          </a:xfrm>
        </p:spPr>
        <p:txBody>
          <a:bodyPr anchor="ctr">
            <a:normAutofit/>
          </a:bodyPr>
          <a:lstStyle/>
          <a:p>
            <a:pPr algn="r"/>
            <a:r>
              <a:rPr lang="en-GB"/>
              <a:t>Further reading: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2CC3441-26B3-4381-B3DF-8AE3C288B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71974" y="2057399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741C15-FB83-4934-B93A-2B84D8D074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1798" y="963507"/>
            <a:ext cx="5968181" cy="4938851"/>
          </a:xfrm>
        </p:spPr>
        <p:txBody>
          <a:bodyPr anchor="ctr">
            <a:normAutofit/>
          </a:bodyPr>
          <a:lstStyle/>
          <a:p>
            <a:r>
              <a:rPr lang="en-GB" i="0" u="none" strike="noStrike" baseline="0"/>
              <a:t>Guba, E., &amp; Lincoln, Y. S. 2005. Paradigmatic controversies, contradictions, and emerging confluences. In N. K. Denzin &amp; Y. S. Lincoln, </a:t>
            </a:r>
            <a:r>
              <a:rPr lang="en-GB" i="1" u="none" strike="noStrike" baseline="0"/>
              <a:t>The Sage handbook of qualitative research </a:t>
            </a:r>
            <a:r>
              <a:rPr lang="en-GB" i="0" u="none" strike="noStrike" baseline="0"/>
              <a:t>(3rd ed., pp. 191-215). Thousand Oaks, CA: Sage</a:t>
            </a:r>
            <a:r>
              <a:rPr lang="en-GB" i="0" u="none" strike="noStrike" baseline="0">
                <a:latin typeface="+mj-lt"/>
              </a:rPr>
              <a:t>.</a:t>
            </a:r>
            <a:endParaRPr lang="en-GB">
              <a:latin typeface="+mj-lt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79DE353-203B-45FD-AB66-39993E01D55C}"/>
              </a:ext>
            </a:extLst>
          </p:cNvPr>
          <p:cNvSpPr txBox="1">
            <a:spLocks/>
          </p:cNvSpPr>
          <p:nvPr/>
        </p:nvSpPr>
        <p:spPr>
          <a:xfrm>
            <a:off x="1104900" y="-71467"/>
            <a:ext cx="9980682" cy="1096962"/>
          </a:xfrm>
          <a:prstGeom prst="rect">
            <a:avLst/>
          </a:prstGeom>
        </p:spPr>
        <p:txBody>
          <a:bodyPr vert="horz" lIns="0" tIns="45720" rIns="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AB4D317-2201-46E0-B25A-AA5C0930D477}"/>
              </a:ext>
            </a:extLst>
          </p:cNvPr>
          <p:cNvSpPr txBox="1">
            <a:spLocks/>
          </p:cNvSpPr>
          <p:nvPr/>
        </p:nvSpPr>
        <p:spPr>
          <a:xfrm>
            <a:off x="1104900" y="-71468"/>
            <a:ext cx="9980682" cy="1096962"/>
          </a:xfrm>
          <a:prstGeom prst="rect">
            <a:avLst/>
          </a:prstGeom>
        </p:spPr>
        <p:txBody>
          <a:bodyPr vert="horz" lIns="0" tIns="45720" rIns="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11" name="Title 5">
            <a:extLst>
              <a:ext uri="{FF2B5EF4-FFF2-40B4-BE49-F238E27FC236}">
                <a16:creationId xmlns:a16="http://schemas.microsoft.com/office/drawing/2014/main" id="{EF765896-8479-4083-B862-E706192B8793}"/>
              </a:ext>
            </a:extLst>
          </p:cNvPr>
          <p:cNvSpPr txBox="1">
            <a:spLocks/>
          </p:cNvSpPr>
          <p:nvPr/>
        </p:nvSpPr>
        <p:spPr>
          <a:xfrm>
            <a:off x="1104900" y="-71467"/>
            <a:ext cx="9980682" cy="1096962"/>
          </a:xfrm>
          <a:prstGeom prst="rect">
            <a:avLst/>
          </a:prstGeom>
        </p:spPr>
        <p:txBody>
          <a:bodyPr vert="horz" lIns="0" tIns="45720" rIns="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927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701FE3-C1AD-48E2-9F42-4B4B2AED0E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Philosophical lens and methodological approach  … …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139F3D-A2C9-4A0E-8B0D-8321CA66FBA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graphicFrame>
        <p:nvGraphicFramePr>
          <p:cNvPr id="2052" name="Content Placeholder 4">
            <a:extLst>
              <a:ext uri="{FF2B5EF4-FFF2-40B4-BE49-F238E27FC236}">
                <a16:creationId xmlns:a16="http://schemas.microsoft.com/office/drawing/2014/main" id="{1E3FBD6E-6E86-4501-B0CD-7FC8C9F89448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554703943"/>
              </p:ext>
            </p:extLst>
          </p:nvPr>
        </p:nvGraphicFramePr>
        <p:xfrm>
          <a:off x="6515944" y="2120900"/>
          <a:ext cx="4639736" cy="37481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0" name="Picture 2" descr="Hand, Magnifying Glass, Meaning Of Life, Question">
            <a:extLst>
              <a:ext uri="{FF2B5EF4-FFF2-40B4-BE49-F238E27FC236}">
                <a16:creationId xmlns:a16="http://schemas.microsoft.com/office/drawing/2014/main" id="{73778260-1FBF-4F2F-8A77-CEC9AB6C7E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120899"/>
            <a:ext cx="3140869" cy="3479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18642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CD82156-D6A3-4E73-8C89-52AAC53AB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1"/>
            <a:ext cx="10058400" cy="173736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What do you know about your philosophical lens?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AF5AAA2-C5D3-42B3-9ADD-95148B5B60C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000" b="1" i="1" dirty="0"/>
              <a:t> </a:t>
            </a:r>
            <a:r>
              <a:rPr lang="en-GB" sz="2000" cap="none" dirty="0"/>
              <a:t>Like this?</a:t>
            </a:r>
            <a:endParaRPr lang="en-GB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33A4EC98-D524-49ED-9FC4-7E155AB561B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 sz="2000" b="1" i="1" dirty="0"/>
              <a:t> </a:t>
            </a:r>
            <a:r>
              <a:rPr lang="en-GB" sz="2000" cap="none" dirty="0"/>
              <a:t>Or like this?</a:t>
            </a:r>
            <a:endParaRPr lang="en-GB" dirty="0"/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805D7570-A59A-4329-B755-CA87B7B3ADC8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5309" y="2957513"/>
            <a:ext cx="4383569" cy="2911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See the source image">
            <a:extLst>
              <a:ext uri="{FF2B5EF4-FFF2-40B4-BE49-F238E27FC236}">
                <a16:creationId xmlns:a16="http://schemas.microsoft.com/office/drawing/2014/main" id="{C2B51BD0-B43B-4454-9EA0-7F0FE1D3DCC4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0363" y="2957513"/>
            <a:ext cx="4411325" cy="2911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98513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Top up Exercise: Reflecting on forms of knowing – groupwork and discussion</a:t>
            </a:r>
          </a:p>
        </p:txBody>
      </p:sp>
      <p:sp>
        <p:nvSpPr>
          <p:cNvPr id="5" name="Cloud Callout 4"/>
          <p:cNvSpPr/>
          <p:nvPr/>
        </p:nvSpPr>
        <p:spPr>
          <a:xfrm>
            <a:off x="9494532" y="588311"/>
            <a:ext cx="2438400" cy="1069571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0D9420B-45A0-4622-BA63-E6B4A21375FA}"/>
              </a:ext>
            </a:extLst>
          </p:cNvPr>
          <p:cNvSpPr txBox="1">
            <a:spLocks/>
          </p:cNvSpPr>
          <p:nvPr/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19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7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  <p:pic>
        <p:nvPicPr>
          <p:cNvPr id="9" name="Picture 2" descr="See the source image">
            <a:extLst>
              <a:ext uri="{FF2B5EF4-FFF2-40B4-BE49-F238E27FC236}">
                <a16:creationId xmlns:a16="http://schemas.microsoft.com/office/drawing/2014/main" id="{79DD5A2A-4914-4D46-973A-4AE5D72866E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0036" y="2329873"/>
            <a:ext cx="8475015" cy="3760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9415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2BD81-9841-4F9F-AB28-EC01B1490AC9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524003" y="1999615"/>
            <a:ext cx="9144000" cy="276402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6100" b="0" i="0" u="none" strike="noStrik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Now is a good time to read up on worldviews and decide your own stance …</a:t>
            </a:r>
            <a:endParaRPr lang="en-US" sz="61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050" name="Picture 2" descr="Image result for Pixabay Image Of Reading. Size: 88 x 96. Source: pixabay.com">
            <a:extLst>
              <a:ext uri="{FF2B5EF4-FFF2-40B4-BE49-F238E27FC236}">
                <a16:creationId xmlns:a16="http://schemas.microsoft.com/office/drawing/2014/main" id="{713C544D-7FE8-4CCA-8B32-A99640FC0E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1163" y="212436"/>
            <a:ext cx="2373745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51757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8E6F5-DC51-42A3-9C8C-6B521B3491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424" y="1099127"/>
            <a:ext cx="3234018" cy="355861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3500" b="0" i="0" u="none" strike="noStrik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Here are four worldviews widely discussed in the literature, along with the main elements of each position. </a:t>
            </a:r>
            <a:endParaRPr lang="en-US" sz="35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749D11C8-F218-4375-AFB3-5E681E2C33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5170385"/>
              </p:ext>
            </p:extLst>
          </p:nvPr>
        </p:nvGraphicFramePr>
        <p:xfrm>
          <a:off x="5093207" y="0"/>
          <a:ext cx="7245685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705352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8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4" descr="White bulbs with a yellow one standing out">
            <a:extLst>
              <a:ext uri="{FF2B5EF4-FFF2-40B4-BE49-F238E27FC236}">
                <a16:creationId xmlns:a16="http://schemas.microsoft.com/office/drawing/2014/main" id="{A46FB1C5-D074-4156-ABDE-94BC8FCC73F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5730"/>
          <a:stretch/>
        </p:blipFill>
        <p:spPr>
          <a:xfrm>
            <a:off x="-1" y="10"/>
            <a:ext cx="12191999" cy="6857990"/>
          </a:xfrm>
          <a:prstGeom prst="rect">
            <a:avLst/>
          </a:prstGeom>
        </p:spPr>
      </p:pic>
      <p:sp>
        <p:nvSpPr>
          <p:cNvPr id="20" name="Rectangle 12">
            <a:extLst>
              <a:ext uri="{FF2B5EF4-FFF2-40B4-BE49-F238E27FC236}">
                <a16:creationId xmlns:a16="http://schemas.microsoft.com/office/drawing/2014/main" id="{A37E0400-E9ED-46D6-A946-A7B49DB41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>
                  <a:alpha val="35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4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D840C3-0A70-44CA-8E01-92959EDB7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5791" y="3331444"/>
            <a:ext cx="6470692" cy="122930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600">
                <a:solidFill>
                  <a:schemeClr val="bg1"/>
                </a:solidFill>
              </a:rPr>
              <a:t>So, to sum up, why is one paradigm qualitative and another quantitative in nature?</a:t>
            </a:r>
          </a:p>
        </p:txBody>
      </p:sp>
      <p:cxnSp>
        <p:nvCxnSpPr>
          <p:cNvPr id="21" name="Straight Connector 14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2429" y="4641183"/>
            <a:ext cx="6309360" cy="0"/>
          </a:xfrm>
          <a:prstGeom prst="line">
            <a:avLst/>
          </a:prstGeom>
          <a:ln w="19050">
            <a:solidFill>
              <a:schemeClr val="bg1">
                <a:alpha val="9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27558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400124-FA89-430E-8E04-37808DE2DA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Knowledge sharing - peer dialogue -  </a:t>
            </a:r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8A1628-A033-44B2-8D62-1274E04446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546224"/>
            <a:ext cx="3448259" cy="3342747"/>
          </a:xfrm>
        </p:spPr>
        <p:txBody>
          <a:bodyPr>
            <a:normAutofit/>
          </a:bodyPr>
          <a:lstStyle/>
          <a:p>
            <a:r>
              <a:rPr lang="en-GB" sz="1800" b="1">
                <a:solidFill>
                  <a:srgbClr val="FFFFFF"/>
                </a:solidFill>
              </a:rPr>
              <a:t> </a:t>
            </a:r>
            <a:endParaRPr lang="en-GB" sz="180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800">
                <a:solidFill>
                  <a:srgbClr val="FFFFFF"/>
                </a:solidFill>
              </a:rPr>
              <a:t>  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800">
                <a:solidFill>
                  <a:srgbClr val="FFFFFF"/>
                </a:solidFill>
              </a:rPr>
              <a:t>Group Discussion:  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1800">
              <a:solidFill>
                <a:srgbClr val="FFFFFF"/>
              </a:solidFill>
            </a:endParaRPr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0F243A0E-2132-46E9-9B68-3BF746A877E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17" r="12816" b="-1"/>
          <a:stretch/>
        </p:blipFill>
        <p:spPr bwMode="auto">
          <a:xfrm>
            <a:off x="4654296" y="10"/>
            <a:ext cx="7537703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55514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0" name="Rectangle 72">
            <a:extLst>
              <a:ext uri="{FF2B5EF4-FFF2-40B4-BE49-F238E27FC236}">
                <a16:creationId xmlns:a16="http://schemas.microsoft.com/office/drawing/2014/main" id="{873ECEC8-0F24-45B8-950F-35FC94BCEA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B73AE3-F0AF-457F-A06D-A128A4EE44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485" y="634946"/>
            <a:ext cx="3690257" cy="1450757"/>
          </a:xfrm>
        </p:spPr>
        <p:txBody>
          <a:bodyPr>
            <a:normAutofit/>
          </a:bodyPr>
          <a:lstStyle/>
          <a:p>
            <a:br>
              <a:rPr lang="en-GB" dirty="0">
                <a:hlinkClick r:id="rId3"/>
              </a:rPr>
            </a:br>
            <a:r>
              <a:rPr lang="en-GB" dirty="0"/>
              <a:t>   </a:t>
            </a:r>
          </a:p>
        </p:txBody>
      </p:sp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555753D4-C40B-4C24-9A9F-2C2A541C9EE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687" b="2"/>
          <a:stretch/>
        </p:blipFill>
        <p:spPr bwMode="auto">
          <a:xfrm>
            <a:off x="633999" y="640081"/>
            <a:ext cx="6909801" cy="5314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31" name="!!Straight Connector">
            <a:extLst>
              <a:ext uri="{FF2B5EF4-FFF2-40B4-BE49-F238E27FC236}">
                <a16:creationId xmlns:a16="http://schemas.microsoft.com/office/drawing/2014/main" id="{89EB8C68-FF1B-4849-867B-32D29B19F1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42633" y="2250460"/>
            <a:ext cx="34747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A659B-BC20-45F8-82A1-C37DD6FBF9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9485" y="2407436"/>
            <a:ext cx="3690257" cy="3461658"/>
          </a:xfrm>
        </p:spPr>
        <p:txBody>
          <a:bodyPr>
            <a:normAutofit/>
          </a:bodyPr>
          <a:lstStyle/>
          <a:p>
            <a:r>
              <a:rPr lang="en-GB" dirty="0"/>
              <a:t> </a:t>
            </a:r>
          </a:p>
          <a:p>
            <a:endParaRPr lang="en-GB" dirty="0">
              <a:hlinkClick r:id="rId3"/>
            </a:endParaRPr>
          </a:p>
          <a:p>
            <a:endParaRPr lang="en-GB" dirty="0">
              <a:hlinkClick r:id="rId3"/>
            </a:endParaRPr>
          </a:p>
          <a:p>
            <a:endParaRPr lang="en-GB" dirty="0">
              <a:hlinkClick r:id="rId3"/>
            </a:endParaRPr>
          </a:p>
          <a:p>
            <a:r>
              <a:rPr lang="en-GB" u="sng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Check out this article: </a:t>
            </a:r>
            <a:endParaRPr lang="en-GB" dirty="0">
              <a:hlinkClick r:id="rId3"/>
            </a:endParaRPr>
          </a:p>
          <a:p>
            <a:r>
              <a:rPr lang="en-GB" dirty="0">
                <a:hlinkClick r:id="rId3"/>
              </a:rPr>
              <a:t>The Research Onion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8B53612E-ADB2-4457-9688-89506397A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7311937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F4FAA6B4-BAFB-4474-9B14-DC83A90965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53A6B2-19F6-4DF8-91E4-22304BDBFE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/>
              <a:t>Reading resources:</a:t>
            </a:r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4364CDC3-ADB0-4691-9286-5925F160C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4F5CD5-3EC8-4D8F-9F44-CD173B2989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300750"/>
            <a:ext cx="5575367" cy="3568342"/>
          </a:xfrm>
        </p:spPr>
        <p:txBody>
          <a:bodyPr>
            <a:normAutofit/>
          </a:bodyPr>
          <a:lstStyle/>
          <a:p>
            <a:pPr marL="273050" indent="-273050"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273050" indent="-273050"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273050" indent="-273050">
              <a:buFont typeface="Wingdings" panose="05000000000000000000" pitchFamily="2" charset="2"/>
              <a:buChar char="q"/>
            </a:pPr>
            <a:r>
              <a:rPr lang="en-GB" sz="2400" dirty="0"/>
              <a:t>Don’t forget to check out all the information on</a:t>
            </a:r>
            <a:r>
              <a:rPr lang="en-GB" dirty="0"/>
              <a:t>:</a:t>
            </a:r>
          </a:p>
          <a:p>
            <a:endParaRPr lang="en-GB" dirty="0"/>
          </a:p>
        </p:txBody>
      </p:sp>
      <p:pic>
        <p:nvPicPr>
          <p:cNvPr id="2050" name="Picture 2" descr="Moodle UWTSD 2017/18">
            <a:extLst>
              <a:ext uri="{FF2B5EF4-FFF2-40B4-BE49-F238E27FC236}">
                <a16:creationId xmlns:a16="http://schemas.microsoft.com/office/drawing/2014/main" id="{DB6228CC-BCCC-4A95-B5C0-B310FE6943D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64"/>
          <a:stretch/>
        </p:blipFill>
        <p:spPr bwMode="auto">
          <a:xfrm>
            <a:off x="7534656" y="2292544"/>
            <a:ext cx="3621024" cy="3416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DB148495-5F82-48E2-A76C-C8E1C8949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4511118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EE1530B0-6F96-46C0-8B3E-3215CB756B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754910CF-1B56-45D3-960A-E89F7B3B91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A8321E-AB51-4998-99A0-6AEA1035B9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This lesson has addressed: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A1B4252E-B36D-4A21-8BAC-7C598665DFA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3238591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E362070-691D-44DB-98D4-BC61774B0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F88F5D-BDE5-405F-A789-8E7A1F5F8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6504" y="758951"/>
            <a:ext cx="7319175" cy="33749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Any questions?</a:t>
            </a:r>
          </a:p>
        </p:txBody>
      </p:sp>
      <p:pic>
        <p:nvPicPr>
          <p:cNvPr id="7" name="Graphic 6" descr="Question mark">
            <a:extLst>
              <a:ext uri="{FF2B5EF4-FFF2-40B4-BE49-F238E27FC236}">
                <a16:creationId xmlns:a16="http://schemas.microsoft.com/office/drawing/2014/main" id="{52E9D34C-4F90-40B3-A5EC-BFAB44C4A9B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0973" y="1790485"/>
            <a:ext cx="2758331" cy="2758331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A7EFE9C-DAE7-4ECA-BDB2-34E2534B8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8251" y="4294753"/>
            <a:ext cx="71323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32DB1480-5B24-4B37-B70E-C74945DD9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5353620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DB79E-1937-4A9A-9918-3C389CB288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Closing round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DB42A9CD-6D06-4117-AB6C-3428A541C4D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2874" y="2341563"/>
            <a:ext cx="9144000" cy="3633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695339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I’ll leave you with this thought for the week:</a:t>
            </a:r>
            <a:br>
              <a:rPr lang="en-GB" dirty="0"/>
            </a:br>
            <a:endParaRPr lang="en-GB" dirty="0"/>
          </a:p>
        </p:txBody>
      </p:sp>
      <p:pic>
        <p:nvPicPr>
          <p:cNvPr id="9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7967" y="2023352"/>
            <a:ext cx="7634547" cy="4097409"/>
          </a:xfrm>
        </p:spPr>
      </p:pic>
    </p:spTree>
    <p:extLst>
      <p:ext uri="{BB962C8B-B14F-4D97-AF65-F5344CB8AC3E}">
        <p14:creationId xmlns:p14="http://schemas.microsoft.com/office/powerpoint/2010/main" val="1855371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7E4D09C-4CA1-4696-87D5-868DBA6FE2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Glossary of some research terms used in lesson: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95447C-F1E0-4FDF-972A-DD001DA03D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R="190500"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Axiology</a:t>
            </a:r>
            <a:r>
              <a:rPr lang="en-GB" sz="18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- the study of value. In qualitative research, there is an assumption that all research is value-laden, and includes the value systems of the researcher, the theory, research methodology, and research paradigm, as well as the social and cultural norms of the researcher and participants.</a:t>
            </a:r>
            <a:r>
              <a:rPr lang="en-GB" sz="18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NewRomanPSMT"/>
                <a:cs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Epistemology -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 branch of philosophy concerned with the theory of knowledge.  This involves the thinking of knowledge itself - How can we know? What Constitutes Valid Knowledge and How Can We Obtain It?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Methodology  -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 general approach to studying research topics. How we do what we do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Method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- A specific Research Technique – What we do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Ontology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– Concerned with nature of the world - What is there to know? What Constitutes Reality and How Can We Understand Existence?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 further information on research terms, follow this link: </a:t>
            </a:r>
            <a:r>
              <a:rPr lang="en-GB" sz="1800" u="sng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Glossary of research terms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 further information on Ontology and Epistemology in particular, see the PowerPoint posted under this lesson on Moodle.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208876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FF4AB-5D4C-43AC-BFE6-826EE614E6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E7C810-5ABF-402D-B9D1-7E3C7E36A1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b="0" i="0" dirty="0">
                <a:solidFill>
                  <a:srgbClr val="232323"/>
                </a:solidFill>
                <a:effectLst/>
                <a:latin typeface="+mj-lt"/>
              </a:rPr>
              <a:t>Creswell, J.W. and </a:t>
            </a:r>
            <a:r>
              <a:rPr lang="en-GB" b="0" i="0" dirty="0" err="1">
                <a:solidFill>
                  <a:srgbClr val="232323"/>
                </a:solidFill>
                <a:effectLst/>
                <a:latin typeface="+mj-lt"/>
              </a:rPr>
              <a:t>Poth</a:t>
            </a:r>
            <a:r>
              <a:rPr lang="en-GB" b="0" i="0" dirty="0">
                <a:solidFill>
                  <a:srgbClr val="232323"/>
                </a:solidFill>
                <a:effectLst/>
                <a:latin typeface="+mj-lt"/>
              </a:rPr>
              <a:t>, C.N. 2018. </a:t>
            </a:r>
            <a:r>
              <a:rPr lang="en-GB" b="0" i="1" dirty="0">
                <a:solidFill>
                  <a:srgbClr val="232323"/>
                </a:solidFill>
                <a:effectLst/>
                <a:latin typeface="+mj-lt"/>
              </a:rPr>
              <a:t>Qualitative Inquiry and Research Design Choosing among Five Approaches</a:t>
            </a:r>
            <a:r>
              <a:rPr lang="en-GB" b="0" i="0" dirty="0">
                <a:solidFill>
                  <a:srgbClr val="232323"/>
                </a:solidFill>
                <a:effectLst/>
                <a:latin typeface="+mj-lt"/>
              </a:rPr>
              <a:t>. 4th Edition, SAGE: London.</a:t>
            </a:r>
            <a:endParaRPr lang="en-GB" dirty="0">
              <a:latin typeface="+mj-lt"/>
            </a:endParaRPr>
          </a:p>
          <a:p>
            <a:r>
              <a:rPr lang="en-GB" dirty="0">
                <a:latin typeface="+mj-lt"/>
              </a:rPr>
              <a:t>Harper, D. 2012, </a:t>
            </a:r>
            <a:r>
              <a:rPr lang="en-GB" i="1" dirty="0">
                <a:latin typeface="+mj-lt"/>
              </a:rPr>
              <a:t>Qualitative research methods in mental health and psychotherapy: a guide for students and practitioners</a:t>
            </a:r>
            <a:r>
              <a:rPr lang="en-GB" dirty="0">
                <a:latin typeface="+mj-lt"/>
              </a:rPr>
              <a:t>, Oxford: Wiley-Blackwell. Online.</a:t>
            </a:r>
          </a:p>
          <a:p>
            <a:r>
              <a:rPr lang="en-GB" dirty="0">
                <a:latin typeface="+mj-lt"/>
              </a:rPr>
              <a:t>McLeod, J. 2011. </a:t>
            </a:r>
            <a:r>
              <a:rPr lang="en-GB" i="1" dirty="0">
                <a:latin typeface="+mj-lt"/>
              </a:rPr>
              <a:t>Qualitative Research in Counselling and Psychotherapy</a:t>
            </a:r>
            <a:r>
              <a:rPr lang="en-GB" dirty="0">
                <a:latin typeface="+mj-lt"/>
              </a:rPr>
              <a:t>. 2</a:t>
            </a:r>
            <a:r>
              <a:rPr lang="en-GB" baseline="30000" dirty="0">
                <a:latin typeface="+mj-lt"/>
              </a:rPr>
              <a:t>nd</a:t>
            </a:r>
            <a:r>
              <a:rPr lang="en-GB" dirty="0">
                <a:latin typeface="+mj-lt"/>
              </a:rPr>
              <a:t> Ed.  London: Sage </a:t>
            </a:r>
          </a:p>
          <a:p>
            <a:r>
              <a:rPr lang="en-GB" b="0" i="0" dirty="0">
                <a:solidFill>
                  <a:srgbClr val="392529"/>
                </a:solidFill>
                <a:effectLst/>
                <a:latin typeface="+mj-lt"/>
                <a:ea typeface="Arial Unicode MS" panose="020B0604020202020204" pitchFamily="34" charset="-128"/>
              </a:rPr>
              <a:t>McLeod, J</a:t>
            </a:r>
            <a:r>
              <a:rPr lang="en-GB" b="0" i="0">
                <a:solidFill>
                  <a:srgbClr val="392529"/>
                </a:solidFill>
                <a:effectLst/>
                <a:latin typeface="+mj-lt"/>
                <a:ea typeface="Arial Unicode MS" panose="020B0604020202020204" pitchFamily="34" charset="-128"/>
              </a:rPr>
              <a:t>. 2013</a:t>
            </a:r>
            <a:r>
              <a:rPr lang="en-GB" b="0" i="0" dirty="0">
                <a:solidFill>
                  <a:srgbClr val="392529"/>
                </a:solidFill>
                <a:effectLst/>
                <a:latin typeface="+mj-lt"/>
                <a:ea typeface="Arial Unicode MS" panose="020B0604020202020204" pitchFamily="34" charset="-128"/>
              </a:rPr>
              <a:t>,  </a:t>
            </a:r>
            <a:r>
              <a:rPr lang="en-GB" b="0" i="1" dirty="0">
                <a:solidFill>
                  <a:srgbClr val="392529"/>
                </a:solidFill>
                <a:effectLst/>
                <a:latin typeface="+mj-lt"/>
                <a:ea typeface="Arial Unicode MS" panose="020B0604020202020204" pitchFamily="34" charset="-128"/>
              </a:rPr>
              <a:t>Doing counselling research.  </a:t>
            </a:r>
            <a:r>
              <a:rPr lang="en-GB" b="0" i="0" dirty="0">
                <a:solidFill>
                  <a:srgbClr val="392529"/>
                </a:solidFill>
                <a:effectLst/>
                <a:latin typeface="+mj-lt"/>
                <a:ea typeface="Arial Unicode MS" panose="020B0604020202020204" pitchFamily="34" charset="-128"/>
              </a:rPr>
              <a:t>Sage Publications: London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007994595"/>
      </p:ext>
    </p:extLst>
  </p:cSld>
  <p:clrMapOvr>
    <a:masterClrMapping/>
  </p:clrMapOvr>
</p:sld>
</file>

<file path=ppt/theme/theme1.xml><?xml version="1.0" encoding="utf-8"?>
<a:theme xmlns:a="http://schemas.openxmlformats.org/drawingml/2006/main" name="1_RetrospectVTI">
  <a:themeElements>
    <a:clrScheme name="Custom 34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C7016"/>
      </a:accent1>
      <a:accent2>
        <a:srgbClr val="F8931D"/>
      </a:accent2>
      <a:accent3>
        <a:srgbClr val="CE8D3E"/>
      </a:accent3>
      <a:accent4>
        <a:srgbClr val="E64823"/>
      </a:accent4>
      <a:accent5>
        <a:srgbClr val="FFCA08"/>
      </a:accent5>
      <a:accent6>
        <a:srgbClr val="9C6A6A"/>
      </a:accent6>
      <a:hlink>
        <a:srgbClr val="2998E3"/>
      </a:hlink>
      <a:folHlink>
        <a:srgbClr val="7F723D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Parcel">
    <a:dk1>
      <a:srgbClr val="000000"/>
    </a:dk1>
    <a:lt1>
      <a:srgbClr val="FFFFFF"/>
    </a:lt1>
    <a:dk2>
      <a:srgbClr val="4A5356"/>
    </a:dk2>
    <a:lt2>
      <a:srgbClr val="E8E3CE"/>
    </a:lt2>
    <a:accent1>
      <a:srgbClr val="F6A21D"/>
    </a:accent1>
    <a:accent2>
      <a:srgbClr val="9BAFB5"/>
    </a:accent2>
    <a:accent3>
      <a:srgbClr val="C96731"/>
    </a:accent3>
    <a:accent4>
      <a:srgbClr val="9CA383"/>
    </a:accent4>
    <a:accent5>
      <a:srgbClr val="87795D"/>
    </a:accent5>
    <a:accent6>
      <a:srgbClr val="A0988C"/>
    </a:accent6>
    <a:hlink>
      <a:srgbClr val="00B0F0"/>
    </a:hlink>
    <a:folHlink>
      <a:srgbClr val="738F97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03EEFF0-FB57-4CB4-8BFC-DF397689E2ED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93932EF5-314F-409E-8020-FEE5FA0795B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A3F7EDC-E5B4-4BBC-9D2A-CBE6D46C37A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435</TotalTime>
  <Words>979</Words>
  <Application>Microsoft Office PowerPoint</Application>
  <PresentationFormat>Widescreen</PresentationFormat>
  <Paragraphs>167</Paragraphs>
  <Slides>30</Slides>
  <Notes>30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41" baseType="lpstr">
      <vt:lpstr>Arial</vt:lpstr>
      <vt:lpstr>Bookman Old Style</vt:lpstr>
      <vt:lpstr>Calibri</vt:lpstr>
      <vt:lpstr>Calibri Light</vt:lpstr>
      <vt:lpstr>Droid Sans</vt:lpstr>
      <vt:lpstr>Franklin Gothic Book</vt:lpstr>
      <vt:lpstr>Roboto</vt:lpstr>
      <vt:lpstr>Segoe UI</vt:lpstr>
      <vt:lpstr>TimesNewRomanPSMT</vt:lpstr>
      <vt:lpstr>Wingdings</vt:lpstr>
      <vt:lpstr>1_RetrospectVTI</vt:lpstr>
      <vt:lpstr>ADVANCED RESEARCH METHODS IN COUNSELLING: Philosophical paradigms </vt:lpstr>
      <vt:lpstr>Opening round: How are we doing?</vt:lpstr>
      <vt:lpstr>Any questions from the last PowerPoint?</vt:lpstr>
      <vt:lpstr>This lesson will address:</vt:lpstr>
      <vt:lpstr>Ontology:</vt:lpstr>
      <vt:lpstr>Epistemology</vt:lpstr>
      <vt:lpstr>Epistemology and Ontology:</vt:lpstr>
      <vt:lpstr>As researchers we bring philosophical assumptions to our research – the way we see the world and what happens within it …. </vt:lpstr>
      <vt:lpstr>Epistemology and Ontology</vt:lpstr>
      <vt:lpstr>Quantitative and qualitative research have differing underlying philosophies and worldviews</vt:lpstr>
      <vt:lpstr>Worldview…</vt:lpstr>
      <vt:lpstr>How can we understand these positions better</vt:lpstr>
      <vt:lpstr>PowerPoint Presentation</vt:lpstr>
      <vt:lpstr>PowerPoint Presentation</vt:lpstr>
      <vt:lpstr>Further reading:</vt:lpstr>
      <vt:lpstr>Philosophical lens and methodological approach  … … …</vt:lpstr>
      <vt:lpstr>  What do you know about your philosophical lens?</vt:lpstr>
      <vt:lpstr>Top up Exercise: Reflecting on forms of knowing – groupwork and discussion</vt:lpstr>
      <vt:lpstr>Now is a good time to read up on worldviews and decide your own stance …</vt:lpstr>
      <vt:lpstr>Here are four worldviews widely discussed in the literature, along with the main elements of each position. </vt:lpstr>
      <vt:lpstr>So, to sum up, why is one paradigm qualitative and another quantitative in nature?</vt:lpstr>
      <vt:lpstr>Knowledge sharing - peer dialogue -  </vt:lpstr>
      <vt:lpstr>    </vt:lpstr>
      <vt:lpstr>Reading resources:</vt:lpstr>
      <vt:lpstr>This lesson has addressed:</vt:lpstr>
      <vt:lpstr>Any questions?</vt:lpstr>
      <vt:lpstr>Closing round</vt:lpstr>
      <vt:lpstr>I’ll leave you with this thought for the week: </vt:lpstr>
      <vt:lpstr>Glossary of some research terms used in lesson: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DISSERTATION MODULE</dc:title>
  <dc:creator>Beverly Cole</dc:creator>
  <cp:lastModifiedBy>Beverly Cole</cp:lastModifiedBy>
  <cp:revision>13</cp:revision>
  <dcterms:created xsi:type="dcterms:W3CDTF">2020-11-30T08:53:42Z</dcterms:created>
  <dcterms:modified xsi:type="dcterms:W3CDTF">2021-09-14T17:01:24Z</dcterms:modified>
</cp:coreProperties>
</file>