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78" d="100"/>
          <a:sy n="78" d="100"/>
        </p:scale>
        <p:origin x="4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09/02/2017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320759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09/02/2017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082496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F11BC7-C54A-4B11-BF35-39B308ADC28E}" type="datetimeFigureOut">
              <a:rPr lang="en-GB" smtClean="0"/>
              <a:t>09/02/2017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416914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868550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F11BC7-C54A-4B11-BF35-39B308ADC28E}" type="datetimeFigureOut">
              <a:rPr lang="en-GB" smtClean="0"/>
              <a:t>09/02/2017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28726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5F11BC7-C54A-4B11-BF35-39B308ADC28E}" type="datetimeFigureOut">
              <a:rPr lang="en-GB" smtClean="0"/>
              <a:t>09/02/2017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107285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F11BC7-C54A-4B11-BF35-39B308ADC28E}" type="datetimeFigureOut">
              <a:rPr lang="en-GB" smtClean="0"/>
              <a:t>09/02/2017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989790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806208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712597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18112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572434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97981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09/02/2017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217277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5F11BC7-C54A-4B11-BF35-39B308ADC28E}" type="datetimeFigureOut">
              <a:rPr lang="en-GB" smtClean="0"/>
              <a:t>09/02/2017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1109258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5F11BC7-C54A-4B11-BF35-39B308ADC28E}" type="datetimeFigureOut">
              <a:rPr lang="en-GB" smtClean="0"/>
              <a:t>09/02/2017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157509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09/02/2017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707055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09/02/2017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4281309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5F11BC7-C54A-4B11-BF35-39B308ADC28E}" type="datetimeFigureOut">
              <a:rPr lang="en-GB" smtClean="0"/>
              <a:t>09/02/2017</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0E46C0D-E3CE-410A-AA2D-3811AD076A3E}" type="slidenum">
              <a:rPr lang="en-GB" smtClean="0"/>
              <a:t>‹#›</a:t>
            </a:fld>
            <a:endParaRPr lang="en-GB"/>
          </a:p>
        </p:txBody>
      </p:sp>
    </p:spTree>
    <p:extLst>
      <p:ext uri="{BB962C8B-B14F-4D97-AF65-F5344CB8AC3E}">
        <p14:creationId xmlns:p14="http://schemas.microsoft.com/office/powerpoint/2010/main" val="1370862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roles</a:t>
            </a:r>
            <a:endParaRPr lang="en-GB" dirty="0"/>
          </a:p>
        </p:txBody>
      </p:sp>
      <p:sp>
        <p:nvSpPr>
          <p:cNvPr id="3" name="Subtitle 2"/>
          <p:cNvSpPr>
            <a:spLocks noGrp="1"/>
          </p:cNvSpPr>
          <p:nvPr>
            <p:ph type="subTitle" idx="1"/>
          </p:nvPr>
        </p:nvSpPr>
        <p:spPr/>
        <p:txBody>
          <a:bodyPr/>
          <a:lstStyle/>
          <a:p>
            <a:r>
              <a:rPr lang="en-GB" dirty="0" err="1" smtClean="0"/>
              <a:t>Mintzberg’s</a:t>
            </a:r>
            <a:r>
              <a:rPr lang="en-GB" dirty="0" smtClean="0"/>
              <a:t> Management Roles Theory</a:t>
            </a:r>
            <a:endParaRPr lang="en-GB" dirty="0"/>
          </a:p>
        </p:txBody>
      </p:sp>
    </p:spTree>
    <p:extLst>
      <p:ext uri="{BB962C8B-B14F-4D97-AF65-F5344CB8AC3E}">
        <p14:creationId xmlns:p14="http://schemas.microsoft.com/office/powerpoint/2010/main" val="219453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roles</a:t>
            </a:r>
            <a:endParaRPr lang="en-GB" dirty="0"/>
          </a:p>
        </p:txBody>
      </p:sp>
      <p:sp>
        <p:nvSpPr>
          <p:cNvPr id="3" name="Content Placeholder 2"/>
          <p:cNvSpPr>
            <a:spLocks noGrp="1"/>
          </p:cNvSpPr>
          <p:nvPr>
            <p:ph idx="1"/>
          </p:nvPr>
        </p:nvSpPr>
        <p:spPr/>
        <p:txBody>
          <a:bodyPr>
            <a:normAutofit/>
          </a:bodyPr>
          <a:lstStyle/>
          <a:p>
            <a:r>
              <a:rPr lang="en-GB" dirty="0" smtClean="0"/>
              <a:t>Mintzberg (1990) suggested that there are ten roles  or behaviours that can be used to </a:t>
            </a:r>
            <a:r>
              <a:rPr lang="en-GB" dirty="0" err="1" smtClean="0"/>
              <a:t>catagorise</a:t>
            </a:r>
            <a:r>
              <a:rPr lang="en-GB" dirty="0" smtClean="0"/>
              <a:t> the different functions of managers:</a:t>
            </a:r>
          </a:p>
          <a:p>
            <a:pPr marL="457200" indent="-457200">
              <a:buAutoNum type="arabicPeriod"/>
            </a:pPr>
            <a:r>
              <a:rPr lang="en-GB" dirty="0" smtClean="0"/>
              <a:t>Figurehead				6.    Spokesperson</a:t>
            </a:r>
          </a:p>
          <a:p>
            <a:pPr marL="457200" indent="-457200">
              <a:buAutoNum type="arabicPeriod"/>
            </a:pPr>
            <a:r>
              <a:rPr lang="en-GB" dirty="0" smtClean="0"/>
              <a:t>Leader				7.    Entrepreneur</a:t>
            </a:r>
          </a:p>
          <a:p>
            <a:pPr marL="457200" indent="-457200">
              <a:buAutoNum type="arabicPeriod"/>
            </a:pPr>
            <a:r>
              <a:rPr lang="en-GB" dirty="0" smtClean="0"/>
              <a:t>Liaison				8.    Disturbance Handler</a:t>
            </a:r>
          </a:p>
          <a:p>
            <a:pPr marL="457200" indent="-457200">
              <a:buAutoNum type="arabicPeriod"/>
            </a:pPr>
            <a:r>
              <a:rPr lang="en-GB" dirty="0" smtClean="0"/>
              <a:t>Monitor				9.    Resource Allocator</a:t>
            </a:r>
          </a:p>
          <a:p>
            <a:pPr marL="457200" indent="-457200">
              <a:buAutoNum type="arabicPeriod"/>
            </a:pPr>
            <a:r>
              <a:rPr lang="en-GB" dirty="0" smtClean="0"/>
              <a:t>Disseminator			10.  Negotiator</a:t>
            </a:r>
            <a:endParaRPr lang="en-GB" dirty="0"/>
          </a:p>
        </p:txBody>
      </p:sp>
    </p:spTree>
    <p:extLst>
      <p:ext uri="{BB962C8B-B14F-4D97-AF65-F5344CB8AC3E}">
        <p14:creationId xmlns:p14="http://schemas.microsoft.com/office/powerpoint/2010/main" val="983297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Mintzberg’s</a:t>
            </a:r>
            <a:r>
              <a:rPr lang="en-GB" dirty="0" smtClean="0"/>
              <a:t> management roles</a:t>
            </a:r>
            <a:endParaRPr lang="en-GB" dirty="0"/>
          </a:p>
        </p:txBody>
      </p:sp>
      <p:sp>
        <p:nvSpPr>
          <p:cNvPr id="3" name="Content Placeholder 2"/>
          <p:cNvSpPr>
            <a:spLocks noGrp="1"/>
          </p:cNvSpPr>
          <p:nvPr>
            <p:ph idx="1"/>
          </p:nvPr>
        </p:nvSpPr>
        <p:spPr/>
        <p:txBody>
          <a:bodyPr/>
          <a:lstStyle/>
          <a:p>
            <a:r>
              <a:rPr lang="en-GB" sz="2400" dirty="0" smtClean="0"/>
              <a:t>Managers fulfil many different roles every day</a:t>
            </a:r>
          </a:p>
          <a:p>
            <a:endParaRPr lang="en-GB" sz="2400" dirty="0" smtClean="0"/>
          </a:p>
          <a:p>
            <a:pPr lvl="1"/>
            <a:r>
              <a:rPr lang="en-GB" sz="2400" dirty="0" smtClean="0"/>
              <a:t>They lead teams</a:t>
            </a:r>
          </a:p>
          <a:p>
            <a:pPr lvl="1"/>
            <a:r>
              <a:rPr lang="en-GB" sz="2400" dirty="0" smtClean="0"/>
              <a:t>Resolve conflict</a:t>
            </a:r>
          </a:p>
          <a:p>
            <a:pPr lvl="1"/>
            <a:r>
              <a:rPr lang="en-GB" sz="2400" dirty="0" smtClean="0"/>
              <a:t>Negotiate new contracts (internal and external)</a:t>
            </a:r>
          </a:p>
          <a:p>
            <a:pPr lvl="1"/>
            <a:r>
              <a:rPr lang="en-GB" sz="2400" dirty="0" smtClean="0"/>
              <a:t>Attend board meetings</a:t>
            </a:r>
          </a:p>
          <a:p>
            <a:pPr lvl="1"/>
            <a:endParaRPr lang="en-GB" dirty="0"/>
          </a:p>
          <a:p>
            <a:pPr lvl="1"/>
            <a:endParaRPr lang="en-GB" dirty="0" smtClean="0"/>
          </a:p>
        </p:txBody>
      </p:sp>
    </p:spTree>
    <p:extLst>
      <p:ext uri="{BB962C8B-B14F-4D97-AF65-F5344CB8AC3E}">
        <p14:creationId xmlns:p14="http://schemas.microsoft.com/office/powerpoint/2010/main" val="2769784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6371368"/>
              </p:ext>
            </p:extLst>
          </p:nvPr>
        </p:nvGraphicFramePr>
        <p:xfrm>
          <a:off x="914400" y="679622"/>
          <a:ext cx="10353674" cy="5634683"/>
        </p:xfrm>
        <a:graphic>
          <a:graphicData uri="http://schemas.openxmlformats.org/drawingml/2006/table">
            <a:tbl>
              <a:tblPr firstRow="1" firstCol="1" bandRow="1">
                <a:tableStyleId>{5C22544A-7EE6-4342-B048-85BDC9FD1C3A}</a:tableStyleId>
              </a:tblPr>
              <a:tblGrid>
                <a:gridCol w="5176837"/>
                <a:gridCol w="5176837"/>
              </a:tblGrid>
              <a:tr h="551219">
                <a:tc>
                  <a:txBody>
                    <a:bodyPr/>
                    <a:lstStyle/>
                    <a:p>
                      <a:pPr algn="ctr">
                        <a:spcAft>
                          <a:spcPts val="0"/>
                        </a:spcAft>
                      </a:pPr>
                      <a:r>
                        <a:rPr lang="en-GB" sz="1000" dirty="0">
                          <a:effectLst/>
                        </a:rPr>
                        <a:t>Category</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gn="ctr">
                        <a:spcAft>
                          <a:spcPts val="0"/>
                        </a:spcAft>
                      </a:pPr>
                      <a:r>
                        <a:rPr lang="en-GB" sz="1000">
                          <a:effectLst/>
                        </a:rPr>
                        <a:t>Roles</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r>
              <a:tr h="1531164">
                <a:tc>
                  <a:txBody>
                    <a:bodyPr/>
                    <a:lstStyle/>
                    <a:p>
                      <a:pPr>
                        <a:spcAft>
                          <a:spcPts val="0"/>
                        </a:spcAft>
                      </a:pPr>
                      <a:r>
                        <a:rPr lang="en-GB" sz="1000">
                          <a:effectLst/>
                        </a:rPr>
                        <a:t>Interpersonal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a:effectLst/>
                        </a:rPr>
                        <a:t>Figurehead</a:t>
                      </a:r>
                      <a:br>
                        <a:rPr lang="en-GB" sz="1000">
                          <a:effectLst/>
                        </a:rPr>
                      </a:br>
                      <a:r>
                        <a:rPr lang="en-GB" sz="1000">
                          <a:effectLst/>
                        </a:rPr>
                        <a:t>Leader</a:t>
                      </a:r>
                      <a:br>
                        <a:rPr lang="en-GB" sz="1000">
                          <a:effectLst/>
                        </a:rPr>
                      </a:br>
                      <a:r>
                        <a:rPr lang="en-GB" sz="1000">
                          <a:effectLst/>
                        </a:rPr>
                        <a:t>Liaison</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r>
              <a:tr h="1531164">
                <a:tc>
                  <a:txBody>
                    <a:bodyPr/>
                    <a:lstStyle/>
                    <a:p>
                      <a:pPr>
                        <a:spcAft>
                          <a:spcPts val="0"/>
                        </a:spcAft>
                      </a:pPr>
                      <a:r>
                        <a:rPr lang="en-GB" sz="1000">
                          <a:effectLst/>
                        </a:rPr>
                        <a:t>Informational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Monitor</a:t>
                      </a:r>
                      <a:br>
                        <a:rPr lang="en-GB" sz="1000" dirty="0">
                          <a:effectLst/>
                        </a:rPr>
                      </a:br>
                      <a:r>
                        <a:rPr lang="en-GB" sz="1000" dirty="0">
                          <a:effectLst/>
                        </a:rPr>
                        <a:t>Disseminator</a:t>
                      </a:r>
                      <a:br>
                        <a:rPr lang="en-GB" sz="1000" dirty="0">
                          <a:effectLst/>
                        </a:rPr>
                      </a:br>
                      <a:r>
                        <a:rPr lang="en-GB" sz="1000" dirty="0">
                          <a:effectLst/>
                        </a:rPr>
                        <a:t>Spokesperson</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r>
              <a:tr h="2021136">
                <a:tc>
                  <a:txBody>
                    <a:bodyPr/>
                    <a:lstStyle/>
                    <a:p>
                      <a:pPr>
                        <a:spcAft>
                          <a:spcPts val="0"/>
                        </a:spcAft>
                      </a:pPr>
                      <a:r>
                        <a:rPr lang="en-GB" sz="1000">
                          <a:effectLst/>
                        </a:rPr>
                        <a:t>Decisional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Entrepreneur</a:t>
                      </a:r>
                      <a:br>
                        <a:rPr lang="en-GB" sz="1000" dirty="0">
                          <a:effectLst/>
                        </a:rPr>
                      </a:br>
                      <a:r>
                        <a:rPr lang="en-GB" sz="1000" dirty="0">
                          <a:effectLst/>
                        </a:rPr>
                        <a:t>Disturbance Handler</a:t>
                      </a:r>
                      <a:br>
                        <a:rPr lang="en-GB" sz="1000" dirty="0">
                          <a:effectLst/>
                        </a:rPr>
                      </a:br>
                      <a:r>
                        <a:rPr lang="en-GB" sz="1000" dirty="0">
                          <a:effectLst/>
                        </a:rPr>
                        <a:t>Resource Allocator</a:t>
                      </a:r>
                      <a:br>
                        <a:rPr lang="en-GB" sz="1000" dirty="0">
                          <a:effectLst/>
                        </a:rPr>
                      </a:br>
                      <a:r>
                        <a:rPr lang="en-GB" sz="1000" dirty="0">
                          <a:effectLst/>
                        </a:rPr>
                        <a:t>Negotiator</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r>
            </a:tbl>
          </a:graphicData>
        </a:graphic>
      </p:graphicFrame>
      <p:sp>
        <p:nvSpPr>
          <p:cNvPr id="5" name="Rectangle 1"/>
          <p:cNvSpPr>
            <a:spLocks noChangeArrowheads="1"/>
          </p:cNvSpPr>
          <p:nvPr/>
        </p:nvSpPr>
        <p:spPr bwMode="auto">
          <a:xfrm>
            <a:off x="0" y="28545"/>
            <a:ext cx="688201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latin typeface="Times" panose="02020603050405020304" pitchFamily="18" charset="0"/>
                <a:ea typeface="MS Mincho" panose="02020609040205080304" pitchFamily="49" charset="-128"/>
                <a:cs typeface="Times New Roman" panose="02020603050405020304" pitchFamily="18" charset="0"/>
              </a:rPr>
              <a:t>The 10 roles are then divided up into three categories, as follows:</a:t>
            </a:r>
            <a:endParaRPr kumimoji="0" lang="en-GB" altLang="en-US" sz="2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718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rPr>
              <a:t>Interpersonal Category</a:t>
            </a:r>
            <a:br>
              <a:rPr lang="en-GB" dirty="0">
                <a:effectLst/>
              </a:rPr>
            </a:br>
            <a:r>
              <a:rPr lang="en-GB" sz="2000" dirty="0">
                <a:effectLst/>
              </a:rPr>
              <a:t>The roles in this category involve providing information and ideas.</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Figurehead</a:t>
            </a:r>
            <a:r>
              <a:rPr lang="en-GB" dirty="0" smtClean="0">
                <a:effectLst/>
              </a:rPr>
              <a:t> </a:t>
            </a:r>
            <a:r>
              <a:rPr lang="en-GB" dirty="0">
                <a:effectLst/>
              </a:rPr>
              <a:t>– As a manager, you have social, ceremonial and legal responsibilities. You're expected to be a source of inspiration. People look up to you as a person with authority, and as a figurehead.</a:t>
            </a:r>
          </a:p>
          <a:p>
            <a:pPr lvl="0"/>
            <a:r>
              <a:rPr lang="en-GB" b="1" dirty="0">
                <a:effectLst/>
              </a:rPr>
              <a:t>Leader</a:t>
            </a:r>
            <a:r>
              <a:rPr lang="en-GB" dirty="0">
                <a:effectLst/>
              </a:rPr>
              <a:t> – This is where you provide leadership for your team, your department or perhaps your entire organization; and it's where you manage the performance and responsibilities of everyone in the group.</a:t>
            </a:r>
          </a:p>
          <a:p>
            <a:pPr lvl="0"/>
            <a:r>
              <a:rPr lang="en-GB" b="1" dirty="0">
                <a:effectLst/>
              </a:rPr>
              <a:t>Liaison</a:t>
            </a:r>
            <a:r>
              <a:rPr lang="en-GB" dirty="0">
                <a:effectLst/>
              </a:rPr>
              <a:t> – Managers must communicate with internal and external contacts. You need to be able to network effectively on behalf of your organization.</a:t>
            </a:r>
          </a:p>
          <a:p>
            <a:endParaRPr lang="en-GB" dirty="0"/>
          </a:p>
        </p:txBody>
      </p:sp>
    </p:spTree>
    <p:extLst>
      <p:ext uri="{BB962C8B-B14F-4D97-AF65-F5344CB8AC3E}">
        <p14:creationId xmlns:p14="http://schemas.microsoft.com/office/powerpoint/2010/main" val="4236383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Informational Category</a:t>
            </a:r>
            <a:br>
              <a:rPr lang="en-GB" dirty="0">
                <a:effectLst/>
              </a:rPr>
            </a:br>
            <a:r>
              <a:rPr lang="en-GB" sz="2000" dirty="0">
                <a:effectLst/>
              </a:rPr>
              <a:t>The roles in this category involve processing information.</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Monitor</a:t>
            </a:r>
            <a:r>
              <a:rPr lang="en-GB" dirty="0" smtClean="0">
                <a:effectLst/>
              </a:rPr>
              <a:t> </a:t>
            </a:r>
            <a:r>
              <a:rPr lang="en-GB" dirty="0">
                <a:effectLst/>
              </a:rPr>
              <a:t>– In this role, you regularly seek out information related to your organization and industry, looking for relevant changes in the environment. You also monitor your team, in terms of both their productivity, and their well-being. </a:t>
            </a:r>
          </a:p>
          <a:p>
            <a:pPr lvl="0"/>
            <a:r>
              <a:rPr lang="en-GB" b="1" dirty="0">
                <a:effectLst/>
              </a:rPr>
              <a:t>Disseminator</a:t>
            </a:r>
            <a:r>
              <a:rPr lang="en-GB" dirty="0">
                <a:effectLst/>
              </a:rPr>
              <a:t> – This is where you communicate potentially useful information to your colleagues and your team.</a:t>
            </a:r>
          </a:p>
          <a:p>
            <a:pPr lvl="0"/>
            <a:r>
              <a:rPr lang="en-GB" b="1" dirty="0">
                <a:effectLst/>
              </a:rPr>
              <a:t>Spokesperson</a:t>
            </a:r>
            <a:r>
              <a:rPr lang="en-GB" dirty="0">
                <a:effectLst/>
              </a:rPr>
              <a:t> – Managers represent and speak for their organization. In this role you're responsible for transmitting information about your organization and its goals to the people outside it.</a:t>
            </a:r>
          </a:p>
          <a:p>
            <a:endParaRPr lang="en-GB" dirty="0"/>
          </a:p>
        </p:txBody>
      </p:sp>
    </p:spTree>
    <p:extLst>
      <p:ext uri="{BB962C8B-B14F-4D97-AF65-F5344CB8AC3E}">
        <p14:creationId xmlns:p14="http://schemas.microsoft.com/office/powerpoint/2010/main" val="196322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Decisional Category</a:t>
            </a:r>
            <a:br>
              <a:rPr lang="en-GB" dirty="0">
                <a:effectLst/>
              </a:rPr>
            </a:br>
            <a:r>
              <a:rPr lang="en-GB" sz="2000" dirty="0">
                <a:effectLst/>
              </a:rPr>
              <a:t>The roles in this category involve using information.</a:t>
            </a:r>
          </a:p>
        </p:txBody>
      </p:sp>
      <p:sp>
        <p:nvSpPr>
          <p:cNvPr id="3" name="Content Placeholder 2"/>
          <p:cNvSpPr>
            <a:spLocks noGrp="1"/>
          </p:cNvSpPr>
          <p:nvPr>
            <p:ph idx="1"/>
          </p:nvPr>
        </p:nvSpPr>
        <p:spPr/>
        <p:txBody>
          <a:bodyPr>
            <a:normAutofit fontScale="92500"/>
          </a:bodyPr>
          <a:lstStyle/>
          <a:p>
            <a:pPr lvl="0"/>
            <a:r>
              <a:rPr lang="en-GB" b="1" dirty="0">
                <a:effectLst/>
              </a:rPr>
              <a:t>Entrepreneur</a:t>
            </a:r>
            <a:r>
              <a:rPr lang="en-GB" dirty="0">
                <a:effectLst/>
              </a:rPr>
              <a:t> – As a manager, you create and control change within the organization. This means solving problems, generating new ideas, and implementing them.</a:t>
            </a:r>
          </a:p>
          <a:p>
            <a:pPr lvl="0"/>
            <a:r>
              <a:rPr lang="en-GB" b="1" dirty="0">
                <a:effectLst/>
              </a:rPr>
              <a:t>Disturbance Handler</a:t>
            </a:r>
            <a:r>
              <a:rPr lang="en-GB" dirty="0">
                <a:effectLst/>
              </a:rPr>
              <a:t> – When an organization or team hits an unexpected roadblock, it's the manager who must take charge. You also need to help mediate disputes within it.</a:t>
            </a:r>
          </a:p>
          <a:p>
            <a:pPr lvl="0"/>
            <a:r>
              <a:rPr lang="en-GB" b="1" dirty="0">
                <a:effectLst/>
              </a:rPr>
              <a:t>Resource Allocator</a:t>
            </a:r>
            <a:r>
              <a:rPr lang="en-GB" dirty="0">
                <a:effectLst/>
              </a:rPr>
              <a:t> – You'll also need to determine where organizational resources are best applied. This involves allocating funding, as well as assigning staff and other organizational resources.</a:t>
            </a:r>
          </a:p>
          <a:p>
            <a:pPr lvl="0"/>
            <a:r>
              <a:rPr lang="en-GB" b="1">
                <a:effectLst/>
              </a:rPr>
              <a:t>Negotiator</a:t>
            </a:r>
            <a:r>
              <a:rPr lang="en-GB">
                <a:effectLst/>
              </a:rPr>
              <a:t> – You may be needed to take part in, and direct, important negotiations within your team, department, or organization.</a:t>
            </a:r>
          </a:p>
          <a:p>
            <a:endParaRPr lang="en-GB"/>
          </a:p>
        </p:txBody>
      </p:sp>
    </p:spTree>
    <p:extLst>
      <p:ext uri="{BB962C8B-B14F-4D97-AF65-F5344CB8AC3E}">
        <p14:creationId xmlns:p14="http://schemas.microsoft.com/office/powerpoint/2010/main" val="11896838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15</TotalTime>
  <Words>391</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MS Mincho</vt:lpstr>
      <vt:lpstr>Arial</vt:lpstr>
      <vt:lpstr>Bookman Old Style</vt:lpstr>
      <vt:lpstr>Cambria</vt:lpstr>
      <vt:lpstr>Rockwell</vt:lpstr>
      <vt:lpstr>Times</vt:lpstr>
      <vt:lpstr>Times New Roman</vt:lpstr>
      <vt:lpstr>Damask</vt:lpstr>
      <vt:lpstr>Management roles</vt:lpstr>
      <vt:lpstr>The roles</vt:lpstr>
      <vt:lpstr>Mintzberg’s management roles</vt:lpstr>
      <vt:lpstr>PowerPoint Presentation</vt:lpstr>
      <vt:lpstr>Interpersonal Category The roles in this category involve providing information and ideas. </vt:lpstr>
      <vt:lpstr>Informational Category The roles in this category involve processing information. </vt:lpstr>
      <vt:lpstr>Decisional Category The roles in this category involve using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roles</dc:title>
  <dc:creator>Marie Pitson</dc:creator>
  <cp:lastModifiedBy>Marie Pitson</cp:lastModifiedBy>
  <cp:revision>1</cp:revision>
  <dcterms:created xsi:type="dcterms:W3CDTF">2017-02-09T14:28:45Z</dcterms:created>
  <dcterms:modified xsi:type="dcterms:W3CDTF">2017-02-09T14:44:13Z</dcterms:modified>
</cp:coreProperties>
</file>