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12"/>
  </p:notesMasterIdLst>
  <p:sldIdLst>
    <p:sldId id="256" r:id="rId5"/>
    <p:sldId id="263" r:id="rId6"/>
    <p:sldId id="262" r:id="rId7"/>
    <p:sldId id="259" r:id="rId8"/>
    <p:sldId id="260" r:id="rId9"/>
    <p:sldId id="261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7D6A3-58FC-498D-8FCC-F158510A9658}" type="datetimeFigureOut">
              <a:rPr lang="en-US" smtClean="0"/>
              <a:t>2/23/2020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DD3C7-09A3-4FAE-BEB8-19FEF19260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263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510C1-68D9-426D-AFF5-EDA5A83FE26A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CA42-1A45-4FB0-8BE1-C01D6544A525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BB06A-C244-4D67-B7D6-73ED97A417CC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2B9DB-4E53-4561-B648-0C97F954A6ED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D8F65-68DA-4DE0-AA51-C1705F712F09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8D61C-CB42-4521-A465-4F00F6373107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543F9-AF82-48DC-9EF3-0CBC98B23DF1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79E4A-1422-43DE-B397-8AA34503285C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79680-FDFB-4F63-A942-14E00CD81373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91879-48A3-47A5-B5C8-C41471DFF8B2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7C44A-C59B-49C4-9531-4190F8FAE95F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28E5E-DC47-4CBE-B1BE-E523592C43BA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CDA05-0A74-445A-9678-785271128EAB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A9B6-A8AD-4AF5-BB43-51E59DFE94B3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AA368-3A61-4BEF-AE31-0F0140812D38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70FDF-F600-4B46-B231-29938188BEE7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58A41-3024-4EAE-B64C-415ABA25C013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6C27C16-19D4-4027-9C62-B26B19FAF244}" type="datetime1">
              <a:rPr lang="en-US" smtClean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29227B-4703-4DAD-A51E-EBA7FE3BC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4365" t="23391" r="47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42F1FE-7C96-4161-95B9-B9C1C51936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What is a Passport?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525207-C54B-46FA-899C-064FCA5943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r>
              <a:rPr lang="en-US" sz="4400" dirty="0" err="1">
                <a:solidFill>
                  <a:schemeClr val="tx1"/>
                </a:solidFill>
              </a:rPr>
              <a:t>beth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400" dirty="0" err="1">
                <a:solidFill>
                  <a:schemeClr val="tx1"/>
                </a:solidFill>
              </a:rPr>
              <a:t>yw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400" dirty="0" err="1">
                <a:solidFill>
                  <a:schemeClr val="tx1"/>
                </a:solidFill>
              </a:rPr>
              <a:t>pasbort</a:t>
            </a:r>
            <a:r>
              <a:rPr lang="en-US" sz="44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12990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8C81B-FF7C-4C4B-8189-2BAE36C7D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Dyddiad</a:t>
            </a:r>
            <a:r>
              <a:rPr lang="en-GB" dirty="0"/>
              <a:t> Heddiw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75596-3A9A-40BD-862A-30D4F4F34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2729" y="3130948"/>
            <a:ext cx="8946541" cy="1376082"/>
          </a:xfrm>
        </p:spPr>
        <p:txBody>
          <a:bodyPr>
            <a:normAutofit fontScale="92500" lnSpcReduction="10000"/>
          </a:bodyPr>
          <a:lstStyle/>
          <a:p>
            <a:r>
              <a:rPr lang="en-GB" sz="4800" dirty="0" err="1"/>
              <a:t>Dydd</a:t>
            </a:r>
            <a:r>
              <a:rPr lang="en-GB" sz="4800" dirty="0"/>
              <a:t> </a:t>
            </a:r>
            <a:r>
              <a:rPr lang="en-GB" sz="4800" dirty="0" err="1"/>
              <a:t>Mawrth</a:t>
            </a:r>
            <a:r>
              <a:rPr lang="en-GB" sz="4800" dirty="0"/>
              <a:t> </a:t>
            </a:r>
            <a:r>
              <a:rPr lang="en-GB" sz="4800" dirty="0" err="1"/>
              <a:t>Pumed</a:t>
            </a:r>
            <a:r>
              <a:rPr lang="en-GB" sz="4800" dirty="0"/>
              <a:t> </a:t>
            </a:r>
            <a:r>
              <a:rPr lang="en-GB" sz="4800" dirty="0" err="1"/>
              <a:t>ar</a:t>
            </a:r>
            <a:r>
              <a:rPr lang="en-GB" sz="4800" dirty="0"/>
              <a:t> </a:t>
            </a:r>
            <a:r>
              <a:rPr lang="en-GB" sz="4800" dirty="0" err="1"/>
              <a:t>Hugain</a:t>
            </a:r>
            <a:r>
              <a:rPr lang="en-GB" sz="4800" dirty="0"/>
              <a:t> o </a:t>
            </a:r>
            <a:r>
              <a:rPr lang="en-GB" sz="4800" dirty="0" err="1"/>
              <a:t>Chwefror</a:t>
            </a:r>
            <a:r>
              <a:rPr lang="en-GB" sz="4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52311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717ABF9F-71BD-4FC8-A1C4-BAB398AEC2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2" r="-1" b="1389"/>
          <a:stretch/>
        </p:blipFill>
        <p:spPr bwMode="auto">
          <a:xfrm>
            <a:off x="-2" y="10"/>
            <a:ext cx="609440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6D819-F6A8-41F0-A811-AB0608017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4240" y="2438400"/>
            <a:ext cx="5760720" cy="3809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</a:t>
            </a:r>
            <a:r>
              <a:rPr lang="en-GB" sz="4800" dirty="0"/>
              <a:t>Nod y </a:t>
            </a:r>
            <a:r>
              <a:rPr lang="en-GB" sz="4800" dirty="0" err="1"/>
              <a:t>wers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….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 err="1"/>
              <a:t>Sut</a:t>
            </a:r>
            <a:r>
              <a:rPr lang="en-GB" sz="4800" dirty="0"/>
              <a:t> </a:t>
            </a:r>
            <a:r>
              <a:rPr lang="en-GB" sz="4800" dirty="0" err="1"/>
              <a:t>i</a:t>
            </a:r>
            <a:r>
              <a:rPr lang="en-GB" sz="4800" dirty="0"/>
              <a:t> </a:t>
            </a:r>
            <a:r>
              <a:rPr lang="en-GB" sz="4800" dirty="0" err="1"/>
              <a:t>wneud</a:t>
            </a:r>
            <a:r>
              <a:rPr lang="en-GB" sz="4800" dirty="0"/>
              <a:t> </a:t>
            </a:r>
            <a:r>
              <a:rPr lang="en-GB" sz="4800" dirty="0" err="1"/>
              <a:t>pasbort</a:t>
            </a:r>
            <a:r>
              <a:rPr lang="en-GB" sz="4800" dirty="0"/>
              <a:t>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3301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Picture 91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96" name="Oval 95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8" name="Picture 97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02" name="Rectangle 101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1EE94-1FE0-46C5-B047-769082564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925" y="1325880"/>
            <a:ext cx="3771903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 err="1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Enghraifft</a:t>
            </a:r>
            <a:endParaRPr lang="en-US" sz="54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6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8" name="Freeform: Shape 107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71" name="Picture 23">
            <a:extLst>
              <a:ext uri="{FF2B5EF4-FFF2-40B4-BE49-F238E27FC236}">
                <a16:creationId xmlns:a16="http://schemas.microsoft.com/office/drawing/2014/main" id="{27A883A4-B6BB-4DE8-8E8B-A028A85720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" t="5474" r="5548" b="9806"/>
          <a:stretch/>
        </p:blipFill>
        <p:spPr bwMode="auto">
          <a:xfrm>
            <a:off x="39354" y="1020942"/>
            <a:ext cx="7452785" cy="498361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E355220-E547-4845-A036-581DACA895C7}"/>
              </a:ext>
            </a:extLst>
          </p:cNvPr>
          <p:cNvSpPr/>
          <p:nvPr/>
        </p:nvSpPr>
        <p:spPr>
          <a:xfrm>
            <a:off x="1568767" y="1300848"/>
            <a:ext cx="899477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Pasbort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BA41EC2-B45C-4E82-B3D3-4E9395BAF06A}"/>
              </a:ext>
            </a:extLst>
          </p:cNvPr>
          <p:cNvSpPr/>
          <p:nvPr/>
        </p:nvSpPr>
        <p:spPr>
          <a:xfrm>
            <a:off x="746306" y="4016835"/>
            <a:ext cx="1839927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Enw</a:t>
            </a:r>
            <a:r>
              <a:rPr lang="en-GB" dirty="0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: Mr Griffiths 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ADCE3DF-F9C7-459E-A826-D88857864F7F}"/>
              </a:ext>
            </a:extLst>
          </p:cNvPr>
          <p:cNvSpPr/>
          <p:nvPr/>
        </p:nvSpPr>
        <p:spPr>
          <a:xfrm>
            <a:off x="667349" y="4204611"/>
            <a:ext cx="6096000" cy="70865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solidFill>
                  <a:srgbClr val="FFD966"/>
                </a:solidFill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Llofnod</a:t>
            </a:r>
            <a:r>
              <a:rPr lang="en-GB" dirty="0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A4E43CA-8D86-49A2-8C5B-2317B4196998}"/>
              </a:ext>
            </a:extLst>
          </p:cNvPr>
          <p:cNvSpPr/>
          <p:nvPr/>
        </p:nvSpPr>
        <p:spPr>
          <a:xfrm>
            <a:off x="3953498" y="4284100"/>
            <a:ext cx="923651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Oed</a:t>
            </a:r>
            <a:r>
              <a:rPr lang="en-GB" dirty="0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: 26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18B0EC1-CDD8-47C1-89B1-A9186B4E6DC6}"/>
              </a:ext>
            </a:extLst>
          </p:cNvPr>
          <p:cNvSpPr/>
          <p:nvPr/>
        </p:nvSpPr>
        <p:spPr>
          <a:xfrm>
            <a:off x="3904977" y="3420662"/>
            <a:ext cx="1921488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Lliw</a:t>
            </a:r>
            <a:r>
              <a:rPr lang="en-GB" dirty="0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Llygaid</a:t>
            </a:r>
            <a:r>
              <a:rPr lang="en-GB" dirty="0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Glas</a:t>
            </a:r>
            <a:r>
              <a:rPr lang="en-GB" dirty="0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23E200C-6157-460E-A7A5-ECEE4BEBDD85}"/>
              </a:ext>
            </a:extLst>
          </p:cNvPr>
          <p:cNvSpPr/>
          <p:nvPr/>
        </p:nvSpPr>
        <p:spPr>
          <a:xfrm>
            <a:off x="3904977" y="2636713"/>
            <a:ext cx="1983172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Lliw</a:t>
            </a:r>
            <a:r>
              <a:rPr lang="en-GB" dirty="0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Gwallt</a:t>
            </a:r>
            <a:r>
              <a:rPr lang="en-GB" dirty="0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: Brown 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EB670A6-8F49-4577-86D8-B8DCB5065706}"/>
              </a:ext>
            </a:extLst>
          </p:cNvPr>
          <p:cNvSpPr/>
          <p:nvPr/>
        </p:nvSpPr>
        <p:spPr>
          <a:xfrm>
            <a:off x="3904977" y="1745898"/>
            <a:ext cx="2544158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Rhif</a:t>
            </a:r>
            <a:r>
              <a:rPr lang="en-GB" dirty="0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Pasbort</a:t>
            </a:r>
            <a:r>
              <a:rPr lang="en-GB" dirty="0">
                <a:latin typeface="SF Cartoonist Hand"/>
                <a:ea typeface="Calibri" panose="020F0502020204030204" pitchFamily="34" charset="0"/>
                <a:cs typeface="Times New Roman" panose="02020603050405020304" pitchFamily="18" charset="0"/>
              </a:rPr>
              <a:t>: 845671593 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B9D70CC-BF8E-4B81-9051-D157933872F1}"/>
              </a:ext>
            </a:extLst>
          </p:cNvPr>
          <p:cNvSpPr txBox="1"/>
          <p:nvPr/>
        </p:nvSpPr>
        <p:spPr>
          <a:xfrm>
            <a:off x="3953498" y="5196228"/>
            <a:ext cx="1593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latin typeface="SF Cartoonist Hand"/>
              </a:rPr>
              <a:t>Byw</a:t>
            </a:r>
            <a:r>
              <a:rPr lang="en-GB" dirty="0">
                <a:latin typeface="SF Cartoonist Hand"/>
              </a:rPr>
              <a:t>: Llandeilo </a:t>
            </a:r>
          </a:p>
        </p:txBody>
      </p:sp>
      <p:pic>
        <p:nvPicPr>
          <p:cNvPr id="26" name="Picture 2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17E4FA07-D649-43D9-B1AC-DC5580774E5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6434" y="1867739"/>
            <a:ext cx="2726572" cy="2101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5304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70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77" name="Picture 7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078" name="Oval 74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79" name="Picture 7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080" name="Picture 78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081" name="Rectangle 8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82" name="Rectangle 82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0F320-401E-4728-ABF1-44130024A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1066" y="2973723"/>
            <a:ext cx="3344020" cy="68398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b="0" i="0" kern="1200" dirty="0" err="1">
                <a:solidFill>
                  <a:srgbClr val="EBEBEB"/>
                </a:solidFill>
                <a:latin typeface="+mj-lt"/>
                <a:ea typeface="+mj-ea"/>
                <a:cs typeface="+mj-cs"/>
              </a:rPr>
              <a:t>Lliwiau</a:t>
            </a:r>
            <a:r>
              <a:rPr lang="en-US" sz="3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/</a:t>
            </a:r>
            <a:r>
              <a:rPr lang="en-US" sz="3400" b="0" i="0" kern="1200" dirty="0" err="1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Colours</a:t>
            </a:r>
            <a:r>
              <a:rPr lang="en-US" sz="3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 useBgFill="1">
        <p:nvSpPr>
          <p:cNvPr id="3083" name="Rectangle 84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7872416E-9249-4147-AD8D-F5FB1A05E8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97" t="4101" r="16376" b="2886"/>
          <a:stretch/>
        </p:blipFill>
        <p:spPr bwMode="auto">
          <a:xfrm>
            <a:off x="763588" y="676879"/>
            <a:ext cx="6634528" cy="541912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96411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FA173-5DEE-48B6-8B85-F866AA4A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Patrymau</a:t>
            </a:r>
            <a:r>
              <a:rPr lang="en-GB" dirty="0"/>
              <a:t> </a:t>
            </a:r>
            <a:r>
              <a:rPr lang="en-GB" dirty="0" err="1"/>
              <a:t>Iaith</a:t>
            </a:r>
            <a:br>
              <a:rPr lang="en-GB" dirty="0"/>
            </a:br>
            <a:r>
              <a:rPr lang="en-GB" dirty="0"/>
              <a:t>Language Patterns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CAB9C-6881-40A7-84E2-DC38568498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Byw</a:t>
            </a:r>
            <a:r>
              <a:rPr lang="en-GB" sz="2800" dirty="0"/>
              <a:t>?                 ‘</a:t>
            </a:r>
            <a:r>
              <a:rPr lang="en-GB" sz="2800" dirty="0" err="1"/>
              <a:t>Dw</a:t>
            </a:r>
            <a:r>
              <a:rPr lang="en-GB" sz="2800" dirty="0"/>
              <a:t> </a:t>
            </a:r>
            <a:r>
              <a:rPr lang="en-GB" sz="2800" dirty="0" err="1"/>
              <a:t>i’n</a:t>
            </a:r>
            <a:r>
              <a:rPr lang="en-GB" sz="2800" dirty="0"/>
              <a:t> </a:t>
            </a:r>
            <a:r>
              <a:rPr lang="en-GB" sz="2800" dirty="0" err="1"/>
              <a:t>byw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…..</a:t>
            </a:r>
          </a:p>
          <a:p>
            <a:endParaRPr lang="en-GB" sz="2800" dirty="0"/>
          </a:p>
          <a:p>
            <a:r>
              <a:rPr lang="en-GB" sz="2800" dirty="0"/>
              <a:t>Beth </a:t>
            </a:r>
            <a:r>
              <a:rPr lang="en-GB" sz="2800" dirty="0" err="1"/>
              <a:t>yw</a:t>
            </a:r>
            <a:r>
              <a:rPr lang="en-GB" sz="2800" dirty="0"/>
              <a:t> </a:t>
            </a:r>
            <a:r>
              <a:rPr lang="en-GB" sz="2800" dirty="0" err="1"/>
              <a:t>dy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r>
              <a:rPr lang="en-GB" sz="2800" dirty="0"/>
              <a:t> di?            ‘</a:t>
            </a:r>
            <a:r>
              <a:rPr lang="en-GB" sz="2800" dirty="0" err="1"/>
              <a:t>Dw</a:t>
            </a:r>
            <a:r>
              <a:rPr lang="en-GB" sz="2800" dirty="0"/>
              <a:t> </a:t>
            </a:r>
            <a:r>
              <a:rPr lang="en-GB" sz="2800" dirty="0" err="1"/>
              <a:t>i’n</a:t>
            </a:r>
            <a:r>
              <a:rPr lang="en-GB" sz="2800" dirty="0"/>
              <a:t> …. </a:t>
            </a:r>
            <a:r>
              <a:rPr lang="en-GB" sz="2800" dirty="0" err="1"/>
              <a:t>oed</a:t>
            </a:r>
            <a:r>
              <a:rPr lang="en-GB" sz="2800" dirty="0"/>
              <a:t>’</a:t>
            </a:r>
          </a:p>
          <a:p>
            <a:endParaRPr lang="en-GB" sz="2800" dirty="0"/>
          </a:p>
          <a:p>
            <a:r>
              <a:rPr lang="en-GB" sz="2800" dirty="0"/>
              <a:t>Pa </a:t>
            </a:r>
            <a:r>
              <a:rPr lang="en-GB" sz="2800" dirty="0" err="1"/>
              <a:t>lliw</a:t>
            </a:r>
            <a:r>
              <a:rPr lang="en-GB" sz="2800" dirty="0"/>
              <a:t> </a:t>
            </a:r>
            <a:r>
              <a:rPr lang="en-GB" sz="2800" dirty="0" err="1"/>
              <a:t>gwallt</a:t>
            </a:r>
            <a:r>
              <a:rPr lang="en-GB" sz="2800" dirty="0"/>
              <a:t>?                     </a:t>
            </a:r>
            <a:r>
              <a:rPr lang="en-GB" sz="2800" dirty="0" err="1"/>
              <a:t>Lliwiau</a:t>
            </a:r>
            <a:r>
              <a:rPr lang="en-GB" sz="2800" dirty="0"/>
              <a:t>/colours</a:t>
            </a:r>
          </a:p>
          <a:p>
            <a:endParaRPr lang="en-GB" sz="2800" dirty="0"/>
          </a:p>
          <a:p>
            <a:r>
              <a:rPr lang="en-GB" sz="2800" dirty="0"/>
              <a:t>Pa </a:t>
            </a:r>
            <a:r>
              <a:rPr lang="en-GB" sz="2800" dirty="0" err="1"/>
              <a:t>lliw</a:t>
            </a:r>
            <a:r>
              <a:rPr lang="en-GB" sz="2800" dirty="0"/>
              <a:t> </a:t>
            </a:r>
            <a:r>
              <a:rPr lang="en-GB" sz="2800" dirty="0" err="1"/>
              <a:t>llygaid</a:t>
            </a:r>
            <a:r>
              <a:rPr lang="en-GB" sz="2800" dirty="0"/>
              <a:t>?                    </a:t>
            </a:r>
            <a:r>
              <a:rPr lang="en-GB" sz="2800" dirty="0" err="1"/>
              <a:t>Lliwiau</a:t>
            </a:r>
            <a:r>
              <a:rPr lang="en-GB" sz="2800" dirty="0"/>
              <a:t>/colours</a:t>
            </a:r>
          </a:p>
          <a:p>
            <a:endParaRPr lang="en-GB" sz="2800" dirty="0"/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900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Picture 13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9" name="Oval 13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1" name="Picture 14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43" name="Picture 14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5" name="Rectangle 14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47" name="Rectangle 146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9B515FA-F618-468C-BB80-D5459101D8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50" b="18143"/>
          <a:stretch/>
        </p:blipFill>
        <p:spPr bwMode="auto">
          <a:xfrm>
            <a:off x="0" y="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AA029E-BF24-48B1-AA51-291E275AA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55" y="2210313"/>
            <a:ext cx="8825658" cy="11414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Da </a:t>
            </a:r>
            <a:r>
              <a:rPr lang="en-US" sz="7200" dirty="0" err="1">
                <a:solidFill>
                  <a:schemeClr val="tx1"/>
                </a:solidFill>
              </a:rPr>
              <a:t>Iawn</a:t>
            </a:r>
            <a:r>
              <a:rPr lang="en-US" sz="7200" dirty="0">
                <a:solidFill>
                  <a:schemeClr val="tx1"/>
                </a:solidFill>
              </a:rPr>
              <a:t> </a:t>
            </a:r>
            <a:r>
              <a:rPr lang="en-US" sz="7200" dirty="0" err="1">
                <a:solidFill>
                  <a:schemeClr val="tx1"/>
                </a:solidFill>
              </a:rPr>
              <a:t>Pawb</a:t>
            </a:r>
            <a:r>
              <a:rPr lang="en-US" sz="7200" dirty="0">
                <a:solidFill>
                  <a:schemeClr val="tx1"/>
                </a:solidFill>
              </a:rPr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B9300-7C50-4837-B931-7F92C8ABB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55" y="3290395"/>
            <a:ext cx="8825658" cy="861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cap="all" dirty="0" err="1"/>
              <a:t>Welai</a:t>
            </a:r>
            <a:r>
              <a:rPr lang="en-US" sz="4000" cap="all" dirty="0"/>
              <a:t> </a:t>
            </a:r>
            <a:r>
              <a:rPr lang="en-US" sz="4000" cap="all" dirty="0" err="1"/>
              <a:t>CHi</a:t>
            </a:r>
            <a:r>
              <a:rPr lang="en-US" sz="4000" cap="all" dirty="0"/>
              <a:t> </a:t>
            </a:r>
            <a:r>
              <a:rPr lang="en-US" sz="4000" cap="all" dirty="0" err="1"/>
              <a:t>gwers</a:t>
            </a:r>
            <a:r>
              <a:rPr lang="en-US" sz="4000" cap="all" dirty="0"/>
              <a:t> </a:t>
            </a:r>
            <a:r>
              <a:rPr lang="en-US" sz="4000" cap="all" dirty="0" err="1"/>
              <a:t>nesaf</a:t>
            </a:r>
            <a:r>
              <a:rPr lang="en-US" sz="4000" cap="all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794430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8661AA8-FA16-4E58-B6CE-5E6FE2A09464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F1FC55D3-F645-4907-9137-B16FB6054B5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F30101-685D-45DE-9DB6-1F040B2FDE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SF Cartoonist Hand</vt:lpstr>
      <vt:lpstr>Wingdings 3</vt:lpstr>
      <vt:lpstr>Ion</vt:lpstr>
      <vt:lpstr>What is a Passport?</vt:lpstr>
      <vt:lpstr>Dyddiad Heddiw</vt:lpstr>
      <vt:lpstr>PowerPoint Presentation</vt:lpstr>
      <vt:lpstr>Enghraifft</vt:lpstr>
      <vt:lpstr>Lliwiau/Colours </vt:lpstr>
      <vt:lpstr>Patrymau Iaith Language Patterns </vt:lpstr>
      <vt:lpstr>Da Iawn Pawb!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2020-02-23T07:55:17Z</dcterms:created>
  <dcterms:modified xsi:type="dcterms:W3CDTF">2020-02-24T18:37:13Z</dcterms:modified>
</cp:coreProperties>
</file>