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2290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briefly explain the purpose of the presentation. Mention Isaac and that you will apply Vygotsky’s theory to understand his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your role and summarise Isaac’s situation. State clearly what you will cover in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Vygotsky believed children learn through interaction with others and that language plays a key role in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define each key concept. Emphasise ZPD and scaffolding as they are most important for your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early childhood is important and how interaction and play support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Link Isaac’s behaviours directly to the theory. Show why Vygotsky is useful in this case.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disruptions in Isaac’s life have limited his opportunities to learn socially.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limited interaction affects language and emotional development. Give simple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explain nature vs nurture and emphasise that environment plays a key role in Isaac’s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each strategy clearly and link it back to Vygotsky’s ideas like scaffolding and social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the importance of supporting Isaac’s mother and working with professionals.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practical strategies staff can use to help Isaac regulate emotions and feel secure.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strengths first, then limitations. Show critical thinking by not only praising the theory.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culture matters, especially in a diverse city like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your key points and reinforce the importance of early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Do not read all references. Just mention that your work is supported by academic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UWTSD logo | Discover Dylan Thomas">
            <a:extLst>
              <a:ext uri="{FF2B5EF4-FFF2-40B4-BE49-F238E27FC236}">
                <a16:creationId xmlns:a16="http://schemas.microsoft.com/office/drawing/2014/main" id="{702E1EEA-758D-CEE1-FD25-00B6D0EFF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52" y="93921"/>
            <a:ext cx="2919877" cy="116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E78E4C-FB4B-64F6-682B-81CECBFEA90A}"/>
              </a:ext>
            </a:extLst>
          </p:cNvPr>
          <p:cNvSpPr txBox="1"/>
          <p:nvPr/>
        </p:nvSpPr>
        <p:spPr>
          <a:xfrm>
            <a:off x="82952" y="1527048"/>
            <a:ext cx="8850736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Shamshun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Nahar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number: 2511431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1600" dirty="0"/>
              <a:t>Shepherd Ziko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(</a:t>
            </a:r>
            <a:r>
              <a:rPr lang="en-GB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statements below and delete/amend as appropriate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and/or for proofreading this work (</a:t>
            </a:r>
            <a:r>
              <a:rPr lang="en-GB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AI TOOL USED HERE, SUCH AS GRAMMARLY AND DATE OF USE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I confirm that I have not presented any AI generated materials as my own work.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Trainee Early Years Support Worker</a:t>
            </a:r>
          </a:p>
          <a:p>
            <a:r>
              <a:rPr dirty="0"/>
              <a:t>Focus: </a:t>
            </a:r>
            <a:r>
              <a:rPr lang="en-GB" dirty="0"/>
              <a:t>on </a:t>
            </a:r>
            <a:r>
              <a:rPr dirty="0"/>
              <a:t>Is</a:t>
            </a:r>
            <a:r>
              <a:rPr lang="en-GB" dirty="0" err="1"/>
              <a:t>aac</a:t>
            </a:r>
            <a:r>
              <a:rPr lang="en-GB" dirty="0"/>
              <a:t>, age 4 years old </a:t>
            </a:r>
            <a:endParaRPr dirty="0"/>
          </a:p>
          <a:p>
            <a:r>
              <a:rPr lang="en-GB" dirty="0"/>
              <a:t>Purpose</a:t>
            </a:r>
            <a:r>
              <a:rPr dirty="0"/>
              <a:t>: Apply theory, </a:t>
            </a:r>
            <a:r>
              <a:rPr dirty="0" err="1"/>
              <a:t>analyse</a:t>
            </a:r>
            <a:r>
              <a:rPr dirty="0"/>
              <a:t> development, propose support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Vygotsky’s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Development is lifelong from birth to death </a:t>
            </a:r>
          </a:p>
          <a:p>
            <a:r>
              <a:rPr dirty="0"/>
              <a:t>Development </a:t>
            </a:r>
            <a:r>
              <a:rPr lang="en-GB" dirty="0"/>
              <a:t>is </a:t>
            </a:r>
            <a:r>
              <a:rPr dirty="0"/>
              <a:t>shaped by social interaction</a:t>
            </a:r>
          </a:p>
          <a:p>
            <a:r>
              <a:rPr dirty="0"/>
              <a:t>Learning via more knowledgeable others</a:t>
            </a:r>
            <a:endParaRPr lang="en-GB" dirty="0"/>
          </a:p>
          <a:p>
            <a:r>
              <a:rPr lang="en-GB" dirty="0"/>
              <a:t>Language develops through 3 stages</a:t>
            </a:r>
            <a:endParaRPr dirty="0"/>
          </a:p>
          <a:p>
            <a:r>
              <a:rPr dirty="0"/>
              <a:t>Language is key to development</a:t>
            </a:r>
            <a:endParaRPr lang="en-GB" dirty="0"/>
          </a:p>
          <a:p>
            <a:r>
              <a:rPr lang="en-GB" dirty="0"/>
              <a:t>All work together to shape the way we learn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ZPD: Learning with support</a:t>
            </a:r>
          </a:p>
          <a:p>
            <a:r>
              <a:rPr dirty="0"/>
              <a:t>Scaffolding: Guided help</a:t>
            </a:r>
          </a:p>
          <a:p>
            <a:r>
              <a:rPr dirty="0"/>
              <a:t>Cultural tools: Language, symbols</a:t>
            </a:r>
          </a:p>
          <a:p>
            <a:r>
              <a:rPr dirty="0"/>
              <a:t>Private speech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Relevance to Early Childhood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Learning is social</a:t>
            </a:r>
          </a:p>
          <a:p>
            <a:r>
              <a:rPr dirty="0"/>
              <a:t>Adults guide development</a:t>
            </a:r>
          </a:p>
          <a:p>
            <a:r>
              <a:rPr dirty="0"/>
              <a:t>Language supports thinking</a:t>
            </a:r>
          </a:p>
          <a:p>
            <a:r>
              <a:rPr dirty="0"/>
              <a:t>Play is essential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This Theory Fits Isaac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Language delay</a:t>
            </a:r>
          </a:p>
          <a:p>
            <a:r>
              <a:t>Social withdrawal</a:t>
            </a:r>
          </a:p>
          <a:p>
            <a:r>
              <a:t>Emotional distress</a:t>
            </a:r>
          </a:p>
          <a:p>
            <a:r>
              <a:t>Limited interaction affects development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Application to Isaac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Disrupted childcare</a:t>
            </a:r>
          </a:p>
          <a:p>
            <a:r>
              <a:t>Mother’s depression</a:t>
            </a:r>
          </a:p>
          <a:p>
            <a:r>
              <a:t>Limited interaction</a:t>
            </a:r>
          </a:p>
          <a:p>
            <a:r>
              <a:t>Reduced learning opportunities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Language &amp; Emotional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Delayed language</a:t>
            </a:r>
          </a:p>
          <a:p>
            <a:r>
              <a:t>Clinginess</a:t>
            </a:r>
          </a:p>
          <a:p>
            <a:r>
              <a:t>Separation distress</a:t>
            </a:r>
          </a:p>
          <a:p>
            <a:r>
              <a:t>Difficulty in group play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vs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Nature: temperament, brain development</a:t>
            </a:r>
          </a:p>
          <a:p>
            <a:r>
              <a:t>Nurture: caregiving, environment</a:t>
            </a:r>
          </a:p>
          <a:p>
            <a:r>
              <a:t>Vygotsky emphasises nurture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Scaffolding support</a:t>
            </a:r>
          </a:p>
          <a:p>
            <a:r>
              <a:t>Language-rich activities</a:t>
            </a:r>
          </a:p>
          <a:p>
            <a:r>
              <a:t>Group play learning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Family &amp; Multi-Agency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Support mother</a:t>
            </a:r>
          </a:p>
          <a:p>
            <a:r>
              <a:t>Mental health services</a:t>
            </a:r>
          </a:p>
          <a:p>
            <a:r>
              <a:t>Speech therapists</a:t>
            </a:r>
          </a:p>
          <a:p>
            <a:r>
              <a:t>Health visitors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Emotional Regulation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Comfort objects</a:t>
            </a:r>
          </a:p>
          <a:p>
            <a:r>
              <a:t>Gradual separation</a:t>
            </a:r>
          </a:p>
          <a:p>
            <a:r>
              <a:t>Peer bonding</a:t>
            </a:r>
          </a:p>
          <a:p>
            <a:r>
              <a:t>Model calm behaviour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Evaluation of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Strengths: practical, social focus</a:t>
            </a:r>
          </a:p>
          <a:p>
            <a:r>
              <a:t>Limitations: less biological focus</a:t>
            </a:r>
          </a:p>
          <a:p>
            <a:r>
              <a:t>Requires adult involvement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Cultural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Diverse London context</a:t>
            </a:r>
          </a:p>
          <a:p>
            <a:r>
              <a:t>Different parenting styles</a:t>
            </a:r>
          </a:p>
          <a:p>
            <a:r>
              <a:t>Language barriers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Development shaped by environment</a:t>
            </a:r>
          </a:p>
          <a:p>
            <a:r>
              <a:t>Vygotsky explains Isaac’s needs</a:t>
            </a:r>
          </a:p>
          <a:p>
            <a:r>
              <a:t>Early support is essential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Vygotsky (1978)</a:t>
            </a:r>
          </a:p>
          <a:p>
            <a:r>
              <a:t>Berk &amp; Winsler (2010)</a:t>
            </a:r>
          </a:p>
          <a:p>
            <a:r>
              <a:t>Wood et al. (1976)</a:t>
            </a:r>
          </a:p>
          <a:p>
            <a:r>
              <a:t>Gredler (1992)</a:t>
            </a:r>
          </a:p>
          <a:p>
            <a:r>
              <a:t>Winsler (2009)</a:t>
            </a:r>
          </a:p>
          <a:p>
            <a:r>
              <a:t>Zhou (2020)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826</TotalTime>
  <Words>676</Words>
  <Application>Microsoft Office PowerPoint</Application>
  <PresentationFormat>On-screen Show (4:3)</PresentationFormat>
  <Paragraphs>101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Introduction</vt:lpstr>
      <vt:lpstr>Overview of Vygotsky’s Theory</vt:lpstr>
      <vt:lpstr>Key Concepts</vt:lpstr>
      <vt:lpstr>Relevance to Early Childhood</vt:lpstr>
      <vt:lpstr>Why This Theory Fits Isaac</vt:lpstr>
      <vt:lpstr>Application to Isaac</vt:lpstr>
      <vt:lpstr>Language &amp; Emotional Development</vt:lpstr>
      <vt:lpstr>Nature vs Nurture</vt:lpstr>
      <vt:lpstr>Support Strategies</vt:lpstr>
      <vt:lpstr>Family &amp; Multi-Agency Support</vt:lpstr>
      <vt:lpstr>Emotional Regulation</vt:lpstr>
      <vt:lpstr>Evaluation of Theory</vt:lpstr>
      <vt:lpstr>Cultural Considerations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Ripon kobir</dc:creator>
  <cp:keywords/>
  <dc:description>generated using python-pptx</dc:description>
  <cp:lastModifiedBy>Ripon kobir</cp:lastModifiedBy>
  <cp:revision>3</cp:revision>
  <dcterms:created xsi:type="dcterms:W3CDTF">2013-01-27T09:14:16Z</dcterms:created>
  <dcterms:modified xsi:type="dcterms:W3CDTF">2026-07-13T10:25:07Z</dcterms:modified>
  <cp:category/>
</cp:coreProperties>
</file>