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68" r:id="rId3"/>
    <p:sldId id="257" r:id="rId4"/>
    <p:sldId id="258" r:id="rId5"/>
    <p:sldId id="271" r:id="rId6"/>
    <p:sldId id="260" r:id="rId7"/>
    <p:sldId id="261" r:id="rId8"/>
    <p:sldId id="262" r:id="rId9"/>
    <p:sldId id="272" r:id="rId10"/>
    <p:sldId id="263" r:id="rId11"/>
    <p:sldId id="264" r:id="rId12"/>
    <p:sldId id="265" r:id="rId13"/>
    <p:sldId id="266" r:id="rId14"/>
    <p:sldId id="267" r:id="rId15"/>
    <p:sldId id="269" r:id="rId16"/>
    <p:sldId id="274"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508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250A9C-5848-DE1E-24D7-91B1B14B3F7A}" v="6608" dt="2026-01-16T18:48:25.363"/>
    <p1510:client id="{E39D2A98-4640-1140-A1C7-D67E5C5512C7}" v="7371" dt="2026-01-18T11:20:23.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na Matthews (2504703)" userId="S::2504703@student.uwtsd.ac.uk::ac5de69a-5ea8-48db-b476-80662c8dfe78" providerId="AD" clId="Web-{E39D2A98-4640-1140-A1C7-D67E5C5512C7}"/>
    <pc:docChg chg="addSld delSld modSld modMainMaster">
      <pc:chgData name="Georgina Matthews (2504703)" userId="S::2504703@student.uwtsd.ac.uk::ac5de69a-5ea8-48db-b476-80662c8dfe78" providerId="AD" clId="Web-{E39D2A98-4640-1140-A1C7-D67E5C5512C7}" dt="2026-01-18T11:20:23.165" v="7049"/>
      <pc:docMkLst>
        <pc:docMk/>
      </pc:docMkLst>
      <pc:sldChg chg="modSp mod">
        <pc:chgData name="Georgina Matthews (2504703)" userId="S::2504703@student.uwtsd.ac.uk::ac5de69a-5ea8-48db-b476-80662c8dfe78" providerId="AD" clId="Web-{E39D2A98-4640-1140-A1C7-D67E5C5512C7}" dt="2026-01-18T10:58:33.212" v="6970"/>
        <pc:sldMkLst>
          <pc:docMk/>
          <pc:sldMk cId="1768201401" sldId="257"/>
        </pc:sldMkLst>
        <pc:spChg chg="mod">
          <ac:chgData name="Georgina Matthews (2504703)" userId="S::2504703@student.uwtsd.ac.uk::ac5de69a-5ea8-48db-b476-80662c8dfe78" providerId="AD" clId="Web-{E39D2A98-4640-1140-A1C7-D67E5C5512C7}" dt="2026-01-17T11:14:10.155" v="174" actId="20577"/>
          <ac:spMkLst>
            <pc:docMk/>
            <pc:sldMk cId="1768201401" sldId="257"/>
            <ac:spMk id="3" creationId="{093D9982-FF16-67AC-5D6D-F0CDBA51A856}"/>
          </ac:spMkLst>
        </pc:spChg>
      </pc:sldChg>
      <pc:sldChg chg="mod">
        <pc:chgData name="Georgina Matthews (2504703)" userId="S::2504703@student.uwtsd.ac.uk::ac5de69a-5ea8-48db-b476-80662c8dfe78" providerId="AD" clId="Web-{E39D2A98-4640-1140-A1C7-D67E5C5512C7}" dt="2026-01-18T10:58:33.212" v="6970"/>
        <pc:sldMkLst>
          <pc:docMk/>
          <pc:sldMk cId="1466672096" sldId="258"/>
        </pc:sldMkLst>
      </pc:sldChg>
      <pc:sldChg chg="del">
        <pc:chgData name="Georgina Matthews (2504703)" userId="S::2504703@student.uwtsd.ac.uk::ac5de69a-5ea8-48db-b476-80662c8dfe78" providerId="AD" clId="Web-{E39D2A98-4640-1140-A1C7-D67E5C5512C7}" dt="2026-01-18T09:57:32.700" v="5748"/>
        <pc:sldMkLst>
          <pc:docMk/>
          <pc:sldMk cId="2671526831" sldId="259"/>
        </pc:sldMkLst>
      </pc:sldChg>
      <pc:sldChg chg="mod">
        <pc:chgData name="Georgina Matthews (2504703)" userId="S::2504703@student.uwtsd.ac.uk::ac5de69a-5ea8-48db-b476-80662c8dfe78" providerId="AD" clId="Web-{E39D2A98-4640-1140-A1C7-D67E5C5512C7}" dt="2026-01-18T10:58:33.212" v="6970"/>
        <pc:sldMkLst>
          <pc:docMk/>
          <pc:sldMk cId="3827763503" sldId="260"/>
        </pc:sldMkLst>
      </pc:sldChg>
      <pc:sldChg chg="mod">
        <pc:chgData name="Georgina Matthews (2504703)" userId="S::2504703@student.uwtsd.ac.uk::ac5de69a-5ea8-48db-b476-80662c8dfe78" providerId="AD" clId="Web-{E39D2A98-4640-1140-A1C7-D67E5C5512C7}" dt="2026-01-18T10:58:33.212" v="6970"/>
        <pc:sldMkLst>
          <pc:docMk/>
          <pc:sldMk cId="4015506660" sldId="261"/>
        </pc:sldMkLst>
      </pc:sldChg>
      <pc:sldChg chg="modSp mod">
        <pc:chgData name="Georgina Matthews (2504703)" userId="S::2504703@student.uwtsd.ac.uk::ac5de69a-5ea8-48db-b476-80662c8dfe78" providerId="AD" clId="Web-{E39D2A98-4640-1140-A1C7-D67E5C5512C7}" dt="2026-01-18T10:58:33.212" v="6970"/>
        <pc:sldMkLst>
          <pc:docMk/>
          <pc:sldMk cId="1948057442" sldId="262"/>
        </pc:sldMkLst>
        <pc:spChg chg="mod">
          <ac:chgData name="Georgina Matthews (2504703)" userId="S::2504703@student.uwtsd.ac.uk::ac5de69a-5ea8-48db-b476-80662c8dfe78" providerId="AD" clId="Web-{E39D2A98-4640-1140-A1C7-D67E5C5512C7}" dt="2026-01-17T12:27:09.664" v="913" actId="20577"/>
          <ac:spMkLst>
            <pc:docMk/>
            <pc:sldMk cId="1948057442" sldId="262"/>
            <ac:spMk id="10" creationId="{C82D64C0-9425-5F88-288C-59634BE64BD3}"/>
          </ac:spMkLst>
        </pc:spChg>
      </pc:sldChg>
      <pc:sldChg chg="addSp delSp modSp mod">
        <pc:chgData name="Georgina Matthews (2504703)" userId="S::2504703@student.uwtsd.ac.uk::ac5de69a-5ea8-48db-b476-80662c8dfe78" providerId="AD" clId="Web-{E39D2A98-4640-1140-A1C7-D67E5C5512C7}" dt="2026-01-18T10:58:33.212" v="6970"/>
        <pc:sldMkLst>
          <pc:docMk/>
          <pc:sldMk cId="782891326" sldId="263"/>
        </pc:sldMkLst>
        <pc:spChg chg="mod">
          <ac:chgData name="Georgina Matthews (2504703)" userId="S::2504703@student.uwtsd.ac.uk::ac5de69a-5ea8-48db-b476-80662c8dfe78" providerId="AD" clId="Web-{E39D2A98-4640-1140-A1C7-D67E5C5512C7}" dt="2026-01-17T12:32:26.030" v="922" actId="1076"/>
          <ac:spMkLst>
            <pc:docMk/>
            <pc:sldMk cId="782891326" sldId="263"/>
            <ac:spMk id="2" creationId="{287DCD7F-C502-A813-49E6-8DCB83DBB7CB}"/>
          </ac:spMkLst>
        </pc:spChg>
        <pc:spChg chg="del mod">
          <ac:chgData name="Georgina Matthews (2504703)" userId="S::2504703@student.uwtsd.ac.uk::ac5de69a-5ea8-48db-b476-80662c8dfe78" providerId="AD" clId="Web-{E39D2A98-4640-1140-A1C7-D67E5C5512C7}" dt="2026-01-17T11:49:41.009" v="509"/>
          <ac:spMkLst>
            <pc:docMk/>
            <pc:sldMk cId="782891326" sldId="263"/>
            <ac:spMk id="3" creationId="{D2DDFBBE-05DD-5F4D-9F3E-C901F211115D}"/>
          </ac:spMkLst>
        </pc:spChg>
        <pc:spChg chg="add mod">
          <ac:chgData name="Georgina Matthews (2504703)" userId="S::2504703@student.uwtsd.ac.uk::ac5de69a-5ea8-48db-b476-80662c8dfe78" providerId="AD" clId="Web-{E39D2A98-4640-1140-A1C7-D67E5C5512C7}" dt="2026-01-17T12:32:18.280" v="921" actId="1076"/>
          <ac:spMkLst>
            <pc:docMk/>
            <pc:sldMk cId="782891326" sldId="263"/>
            <ac:spMk id="5" creationId="{172C042B-FF2A-4975-3CDA-E4068554FA8F}"/>
          </ac:spMkLst>
        </pc:spChg>
        <pc:spChg chg="add del mod">
          <ac:chgData name="Georgina Matthews (2504703)" userId="S::2504703@student.uwtsd.ac.uk::ac5de69a-5ea8-48db-b476-80662c8dfe78" providerId="AD" clId="Web-{E39D2A98-4640-1140-A1C7-D67E5C5512C7}" dt="2026-01-17T11:35:19.054" v="336"/>
          <ac:spMkLst>
            <pc:docMk/>
            <pc:sldMk cId="782891326" sldId="263"/>
            <ac:spMk id="8" creationId="{174409B8-0F39-59CC-E535-4BC78FB6B97F}"/>
          </ac:spMkLst>
        </pc:spChg>
        <pc:spChg chg="add mod">
          <ac:chgData name="Georgina Matthews (2504703)" userId="S::2504703@student.uwtsd.ac.uk::ac5de69a-5ea8-48db-b476-80662c8dfe78" providerId="AD" clId="Web-{E39D2A98-4640-1140-A1C7-D67E5C5512C7}" dt="2026-01-17T12:16:49.539" v="904" actId="1076"/>
          <ac:spMkLst>
            <pc:docMk/>
            <pc:sldMk cId="782891326" sldId="263"/>
            <ac:spMk id="9" creationId="{69424923-4E50-8701-3B4B-DECF1C6577ED}"/>
          </ac:spMkLst>
        </pc:spChg>
        <pc:spChg chg="add mod">
          <ac:chgData name="Georgina Matthews (2504703)" userId="S::2504703@student.uwtsd.ac.uk::ac5de69a-5ea8-48db-b476-80662c8dfe78" providerId="AD" clId="Web-{E39D2A98-4640-1140-A1C7-D67E5C5512C7}" dt="2026-01-17T11:37:31.321" v="394" actId="1076"/>
          <ac:spMkLst>
            <pc:docMk/>
            <pc:sldMk cId="782891326" sldId="263"/>
            <ac:spMk id="12" creationId="{720D7653-0CEA-4918-91A4-63F0E2117F05}"/>
          </ac:spMkLst>
        </pc:spChg>
        <pc:spChg chg="add mod">
          <ac:chgData name="Georgina Matthews (2504703)" userId="S::2504703@student.uwtsd.ac.uk::ac5de69a-5ea8-48db-b476-80662c8dfe78" providerId="AD" clId="Web-{E39D2A98-4640-1140-A1C7-D67E5C5512C7}" dt="2026-01-17T11:37:24.712" v="392" actId="1076"/>
          <ac:spMkLst>
            <pc:docMk/>
            <pc:sldMk cId="782891326" sldId="263"/>
            <ac:spMk id="13" creationId="{3AB3A862-5CD7-28D8-731E-32FF31B9E3EF}"/>
          </ac:spMkLst>
        </pc:spChg>
        <pc:spChg chg="add mod">
          <ac:chgData name="Georgina Matthews (2504703)" userId="S::2504703@student.uwtsd.ac.uk::ac5de69a-5ea8-48db-b476-80662c8dfe78" providerId="AD" clId="Web-{E39D2A98-4640-1140-A1C7-D67E5C5512C7}" dt="2026-01-17T11:38:14.400" v="402" actId="1076"/>
          <ac:spMkLst>
            <pc:docMk/>
            <pc:sldMk cId="782891326" sldId="263"/>
            <ac:spMk id="14" creationId="{1E95DD42-15BB-3DD9-76FC-CA1D5A0BE501}"/>
          </ac:spMkLst>
        </pc:spChg>
        <pc:spChg chg="add del mod">
          <ac:chgData name="Georgina Matthews (2504703)" userId="S::2504703@student.uwtsd.ac.uk::ac5de69a-5ea8-48db-b476-80662c8dfe78" providerId="AD" clId="Web-{E39D2A98-4640-1140-A1C7-D67E5C5512C7}" dt="2026-01-17T11:51:42.841" v="515"/>
          <ac:spMkLst>
            <pc:docMk/>
            <pc:sldMk cId="782891326" sldId="263"/>
            <ac:spMk id="16" creationId="{AFB5BF5D-07AA-6FC8-1215-25737D3A897F}"/>
          </ac:spMkLst>
        </pc:spChg>
        <pc:spChg chg="add mod">
          <ac:chgData name="Georgina Matthews (2504703)" userId="S::2504703@student.uwtsd.ac.uk::ac5de69a-5ea8-48db-b476-80662c8dfe78" providerId="AD" clId="Web-{E39D2A98-4640-1140-A1C7-D67E5C5512C7}" dt="2026-01-17T12:16:45.508" v="903" actId="20577"/>
          <ac:spMkLst>
            <pc:docMk/>
            <pc:sldMk cId="782891326" sldId="263"/>
            <ac:spMk id="17" creationId="{259B7142-98A6-8E22-F036-B898117D6504}"/>
          </ac:spMkLst>
        </pc:spChg>
        <pc:spChg chg="add mod">
          <ac:chgData name="Georgina Matthews (2504703)" userId="S::2504703@student.uwtsd.ac.uk::ac5de69a-5ea8-48db-b476-80662c8dfe78" providerId="AD" clId="Web-{E39D2A98-4640-1140-A1C7-D67E5C5512C7}" dt="2026-01-17T12:51:38.640" v="1541" actId="1076"/>
          <ac:spMkLst>
            <pc:docMk/>
            <pc:sldMk cId="782891326" sldId="263"/>
            <ac:spMk id="18" creationId="{D75CF0AE-CCC6-1196-EFAD-5AAF0B8AB0D6}"/>
          </ac:spMkLst>
        </pc:spChg>
        <pc:picChg chg="add del mod ord">
          <ac:chgData name="Georgina Matthews (2504703)" userId="S::2504703@student.uwtsd.ac.uk::ac5de69a-5ea8-48db-b476-80662c8dfe78" providerId="AD" clId="Web-{E39D2A98-4640-1140-A1C7-D67E5C5512C7}" dt="2026-01-17T11:19:21.339" v="255"/>
          <ac:picMkLst>
            <pc:docMk/>
            <pc:sldMk cId="782891326" sldId="263"/>
            <ac:picMk id="6" creationId="{572F6D90-C326-B98A-4CC5-95B4772AE004}"/>
          </ac:picMkLst>
        </pc:picChg>
        <pc:picChg chg="add del mod ord">
          <ac:chgData name="Georgina Matthews (2504703)" userId="S::2504703@student.uwtsd.ac.uk::ac5de69a-5ea8-48db-b476-80662c8dfe78" providerId="AD" clId="Web-{E39D2A98-4640-1140-A1C7-D67E5C5512C7}" dt="2026-01-17T12:51:41.750" v="1542" actId="14100"/>
          <ac:picMkLst>
            <pc:docMk/>
            <pc:sldMk cId="782891326" sldId="263"/>
            <ac:picMk id="7" creationId="{BCEC2627-FA95-067B-474D-BC3B6A616895}"/>
          </ac:picMkLst>
        </pc:picChg>
        <pc:picChg chg="add del">
          <ac:chgData name="Georgina Matthews (2504703)" userId="S::2504703@student.uwtsd.ac.uk::ac5de69a-5ea8-48db-b476-80662c8dfe78" providerId="AD" clId="Web-{E39D2A98-4640-1140-A1C7-D67E5C5512C7}" dt="2026-01-17T11:35:44.226" v="340"/>
          <ac:picMkLst>
            <pc:docMk/>
            <pc:sldMk cId="782891326" sldId="263"/>
            <ac:picMk id="10" creationId="{88818540-833A-774B-4002-FB7F52BBD7E7}"/>
          </ac:picMkLst>
        </pc:picChg>
      </pc:sldChg>
      <pc:sldChg chg="addSp delSp modSp mod setBg">
        <pc:chgData name="Georgina Matthews (2504703)" userId="S::2504703@student.uwtsd.ac.uk::ac5de69a-5ea8-48db-b476-80662c8dfe78" providerId="AD" clId="Web-{E39D2A98-4640-1140-A1C7-D67E5C5512C7}" dt="2026-01-18T10:58:33.212" v="6970"/>
        <pc:sldMkLst>
          <pc:docMk/>
          <pc:sldMk cId="2626203636" sldId="264"/>
        </pc:sldMkLst>
        <pc:spChg chg="mod">
          <ac:chgData name="Georgina Matthews (2504703)" userId="S::2504703@student.uwtsd.ac.uk::ac5de69a-5ea8-48db-b476-80662c8dfe78" providerId="AD" clId="Web-{E39D2A98-4640-1140-A1C7-D67E5C5512C7}" dt="2026-01-18T09:53:29.884" v="5676"/>
          <ac:spMkLst>
            <pc:docMk/>
            <pc:sldMk cId="2626203636" sldId="264"/>
            <ac:spMk id="2" creationId="{80B59FE5-0224-9299-0526-A06EFDAF821C}"/>
          </ac:spMkLst>
        </pc:spChg>
        <pc:spChg chg="mod">
          <ac:chgData name="Georgina Matthews (2504703)" userId="S::2504703@student.uwtsd.ac.uk::ac5de69a-5ea8-48db-b476-80662c8dfe78" providerId="AD" clId="Web-{E39D2A98-4640-1140-A1C7-D67E5C5512C7}" dt="2026-01-18T09:47:46.941" v="5643" actId="20577"/>
          <ac:spMkLst>
            <pc:docMk/>
            <pc:sldMk cId="2626203636" sldId="264"/>
            <ac:spMk id="3" creationId="{15D2C411-6EF4-EDBD-6F58-9BEF21632FD0}"/>
          </ac:spMkLst>
        </pc:spChg>
        <pc:spChg chg="add del mod">
          <ac:chgData name="Georgina Matthews (2504703)" userId="S::2504703@student.uwtsd.ac.uk::ac5de69a-5ea8-48db-b476-80662c8dfe78" providerId="AD" clId="Web-{E39D2A98-4640-1140-A1C7-D67E5C5512C7}" dt="2026-01-18T09:25:39.038" v="5353"/>
          <ac:spMkLst>
            <pc:docMk/>
            <pc:sldMk cId="2626203636" sldId="264"/>
            <ac:spMk id="4" creationId="{CAA0DD30-4E10-0032-DFEE-B2DE629F2385}"/>
          </ac:spMkLst>
        </pc:spChg>
        <pc:spChg chg="add mod">
          <ac:chgData name="Georgina Matthews (2504703)" userId="S::2504703@student.uwtsd.ac.uk::ac5de69a-5ea8-48db-b476-80662c8dfe78" providerId="AD" clId="Web-{E39D2A98-4640-1140-A1C7-D67E5C5512C7}" dt="2026-01-18T09:53:36.196" v="5677" actId="1076"/>
          <ac:spMkLst>
            <pc:docMk/>
            <pc:sldMk cId="2626203636" sldId="264"/>
            <ac:spMk id="5" creationId="{D291897D-589A-71B4-E8E7-F06B79AEF5B0}"/>
          </ac:spMkLst>
        </pc:spChg>
        <pc:spChg chg="add del mod">
          <ac:chgData name="Georgina Matthews (2504703)" userId="S::2504703@student.uwtsd.ac.uk::ac5de69a-5ea8-48db-b476-80662c8dfe78" providerId="AD" clId="Web-{E39D2A98-4640-1140-A1C7-D67E5C5512C7}" dt="2026-01-18T09:47:57.770" v="5647"/>
          <ac:spMkLst>
            <pc:docMk/>
            <pc:sldMk cId="2626203636" sldId="264"/>
            <ac:spMk id="7" creationId="{1B7B46A4-B889-5A12-50BD-712DE7430D93}"/>
          </ac:spMkLst>
        </pc:spChg>
        <pc:spChg chg="add mod">
          <ac:chgData name="Georgina Matthews (2504703)" userId="S::2504703@student.uwtsd.ac.uk::ac5de69a-5ea8-48db-b476-80662c8dfe78" providerId="AD" clId="Web-{E39D2A98-4640-1140-A1C7-D67E5C5512C7}" dt="2026-01-18T09:52:47.149" v="5671" actId="1076"/>
          <ac:spMkLst>
            <pc:docMk/>
            <pc:sldMk cId="2626203636" sldId="264"/>
            <ac:spMk id="9" creationId="{77860E9B-22A9-2BC6-73E1-CC9E6F058CA6}"/>
          </ac:spMkLst>
        </pc:spChg>
        <pc:spChg chg="add mod">
          <ac:chgData name="Georgina Matthews (2504703)" userId="S::2504703@student.uwtsd.ac.uk::ac5de69a-5ea8-48db-b476-80662c8dfe78" providerId="AD" clId="Web-{E39D2A98-4640-1140-A1C7-D67E5C5512C7}" dt="2026-01-18T09:57:12.778" v="5747" actId="1076"/>
          <ac:spMkLst>
            <pc:docMk/>
            <pc:sldMk cId="2626203636" sldId="264"/>
            <ac:spMk id="10" creationId="{F9A6060C-A976-F08A-8A4D-402F46CDBBA6}"/>
          </ac:spMkLst>
        </pc:spChg>
        <pc:picChg chg="add mod">
          <ac:chgData name="Georgina Matthews (2504703)" userId="S::2504703@student.uwtsd.ac.uk::ac5de69a-5ea8-48db-b476-80662c8dfe78" providerId="AD" clId="Web-{E39D2A98-4640-1140-A1C7-D67E5C5512C7}" dt="2026-01-18T09:52:02.884" v="5652" actId="1076"/>
          <ac:picMkLst>
            <pc:docMk/>
            <pc:sldMk cId="2626203636" sldId="264"/>
            <ac:picMk id="8" creationId="{0911293A-9B3A-CE09-5281-3D184AFA6FBD}"/>
          </ac:picMkLst>
        </pc:picChg>
      </pc:sldChg>
      <pc:sldChg chg="addSp delSp modSp mod setBg setClrOvrMap">
        <pc:chgData name="Georgina Matthews (2504703)" userId="S::2504703@student.uwtsd.ac.uk::ac5de69a-5ea8-48db-b476-80662c8dfe78" providerId="AD" clId="Web-{E39D2A98-4640-1140-A1C7-D67E5C5512C7}" dt="2026-01-18T10:58:33.212" v="6970"/>
        <pc:sldMkLst>
          <pc:docMk/>
          <pc:sldMk cId="2531925646" sldId="265"/>
        </pc:sldMkLst>
        <pc:spChg chg="mod ord">
          <ac:chgData name="Georgina Matthews (2504703)" userId="S::2504703@student.uwtsd.ac.uk::ac5de69a-5ea8-48db-b476-80662c8dfe78" providerId="AD" clId="Web-{E39D2A98-4640-1140-A1C7-D67E5C5512C7}" dt="2026-01-17T14:18:36.430" v="4026"/>
          <ac:spMkLst>
            <pc:docMk/>
            <pc:sldMk cId="2531925646" sldId="265"/>
            <ac:spMk id="2" creationId="{96DAFCDF-9EF1-B55E-D579-6F9B38F672EF}"/>
          </ac:spMkLst>
        </pc:spChg>
        <pc:spChg chg="mod ord">
          <ac:chgData name="Georgina Matthews (2504703)" userId="S::2504703@student.uwtsd.ac.uk::ac5de69a-5ea8-48db-b476-80662c8dfe78" providerId="AD" clId="Web-{E39D2A98-4640-1140-A1C7-D67E5C5512C7}" dt="2026-01-17T14:18:37.039" v="4027"/>
          <ac:spMkLst>
            <pc:docMk/>
            <pc:sldMk cId="2531925646" sldId="265"/>
            <ac:spMk id="3" creationId="{65A76821-09E6-41A1-1CF2-A2D6889D81E5}"/>
          </ac:spMkLst>
        </pc:spChg>
        <pc:spChg chg="add mod">
          <ac:chgData name="Georgina Matthews (2504703)" userId="S::2504703@student.uwtsd.ac.uk::ac5de69a-5ea8-48db-b476-80662c8dfe78" providerId="AD" clId="Web-{E39D2A98-4640-1140-A1C7-D67E5C5512C7}" dt="2026-01-17T13:58:01.919" v="3511" actId="14100"/>
          <ac:spMkLst>
            <pc:docMk/>
            <pc:sldMk cId="2531925646" sldId="265"/>
            <ac:spMk id="6" creationId="{AE9EF086-0794-8083-F008-892960FCF80E}"/>
          </ac:spMkLst>
        </pc:spChg>
        <pc:spChg chg="add del mod">
          <ac:chgData name="Georgina Matthews (2504703)" userId="S::2504703@student.uwtsd.ac.uk::ac5de69a-5ea8-48db-b476-80662c8dfe78" providerId="AD" clId="Web-{E39D2A98-4640-1140-A1C7-D67E5C5512C7}" dt="2026-01-17T13:27:24.956" v="2572"/>
          <ac:spMkLst>
            <pc:docMk/>
            <pc:sldMk cId="2531925646" sldId="265"/>
            <ac:spMk id="7" creationId="{1CAF26FF-CB87-22B0-FFE5-CEBB2C4DAE76}"/>
          </ac:spMkLst>
        </pc:spChg>
        <pc:spChg chg="add ord">
          <ac:chgData name="Georgina Matthews (2504703)" userId="S::2504703@student.uwtsd.ac.uk::ac5de69a-5ea8-48db-b476-80662c8dfe78" providerId="AD" clId="Web-{E39D2A98-4640-1140-A1C7-D67E5C5512C7}" dt="2026-01-17T14:18:39.758" v="4030"/>
          <ac:spMkLst>
            <pc:docMk/>
            <pc:sldMk cId="2531925646" sldId="265"/>
            <ac:spMk id="9" creationId="{71B2258F-86CA-4D4D-8270-BC05FCDEBFB3}"/>
          </ac:spMkLst>
        </pc:spChg>
        <pc:spChg chg="add mod">
          <ac:chgData name="Georgina Matthews (2504703)" userId="S::2504703@student.uwtsd.ac.uk::ac5de69a-5ea8-48db-b476-80662c8dfe78" providerId="AD" clId="Web-{E39D2A98-4640-1140-A1C7-D67E5C5512C7}" dt="2026-01-17T14:05:50.890" v="3869" actId="20577"/>
          <ac:spMkLst>
            <pc:docMk/>
            <pc:sldMk cId="2531925646" sldId="265"/>
            <ac:spMk id="10" creationId="{60FB61FC-39CD-997D-DB90-C4074942339C}"/>
          </ac:spMkLst>
        </pc:spChg>
        <pc:spChg chg="add mod">
          <ac:chgData name="Georgina Matthews (2504703)" userId="S::2504703@student.uwtsd.ac.uk::ac5de69a-5ea8-48db-b476-80662c8dfe78" providerId="AD" clId="Web-{E39D2A98-4640-1140-A1C7-D67E5C5512C7}" dt="2026-01-17T14:07:05.582" v="3956" actId="20577"/>
          <ac:spMkLst>
            <pc:docMk/>
            <pc:sldMk cId="2531925646" sldId="265"/>
            <ac:spMk id="13" creationId="{C52EE64C-D478-2D5F-8553-5DB410D76939}"/>
          </ac:spMkLst>
        </pc:spChg>
        <pc:spChg chg="add mod">
          <ac:chgData name="Georgina Matthews (2504703)" userId="S::2504703@student.uwtsd.ac.uk::ac5de69a-5ea8-48db-b476-80662c8dfe78" providerId="AD" clId="Web-{E39D2A98-4640-1140-A1C7-D67E5C5512C7}" dt="2026-01-17T14:18:09.226" v="4019" actId="14100"/>
          <ac:spMkLst>
            <pc:docMk/>
            <pc:sldMk cId="2531925646" sldId="265"/>
            <ac:spMk id="15" creationId="{9D511832-807D-EC21-A9DA-4BEB520746FC}"/>
          </ac:spMkLst>
        </pc:spChg>
        <pc:spChg chg="add mod">
          <ac:chgData name="Georgina Matthews (2504703)" userId="S::2504703@student.uwtsd.ac.uk::ac5de69a-5ea8-48db-b476-80662c8dfe78" providerId="AD" clId="Web-{E39D2A98-4640-1140-A1C7-D67E5C5512C7}" dt="2026-01-17T14:18:18.680" v="4021" actId="1076"/>
          <ac:spMkLst>
            <pc:docMk/>
            <pc:sldMk cId="2531925646" sldId="265"/>
            <ac:spMk id="16" creationId="{33C6807A-4C28-8ED5-C6CD-23710A6E4BCD}"/>
          </ac:spMkLst>
        </pc:spChg>
        <pc:spChg chg="add">
          <ac:chgData name="Georgina Matthews (2504703)" userId="S::2504703@student.uwtsd.ac.uk::ac5de69a-5ea8-48db-b476-80662c8dfe78" providerId="AD" clId="Web-{E39D2A98-4640-1140-A1C7-D67E5C5512C7}" dt="2026-01-17T14:18:23.570" v="4022"/>
          <ac:spMkLst>
            <pc:docMk/>
            <pc:sldMk cId="2531925646" sldId="265"/>
            <ac:spMk id="17" creationId="{EF680671-84A1-3FB3-3D36-D72687F4FE2F}"/>
          </ac:spMkLst>
        </pc:spChg>
        <pc:spChg chg="add mod">
          <ac:chgData name="Georgina Matthews (2504703)" userId="S::2504703@student.uwtsd.ac.uk::ac5de69a-5ea8-48db-b476-80662c8dfe78" providerId="AD" clId="Web-{E39D2A98-4640-1140-A1C7-D67E5C5512C7}" dt="2026-01-17T14:19:46.056" v="4050" actId="20577"/>
          <ac:spMkLst>
            <pc:docMk/>
            <pc:sldMk cId="2531925646" sldId="265"/>
            <ac:spMk id="19" creationId="{2EBC3BF4-1B61-CCB0-6A0D-10428AC5CF13}"/>
          </ac:spMkLst>
        </pc:spChg>
        <pc:picChg chg="add mod ord">
          <ac:chgData name="Georgina Matthews (2504703)" userId="S::2504703@student.uwtsd.ac.uk::ac5de69a-5ea8-48db-b476-80662c8dfe78" providerId="AD" clId="Web-{E39D2A98-4640-1140-A1C7-D67E5C5512C7}" dt="2026-01-17T14:18:35.477" v="4025"/>
          <ac:picMkLst>
            <pc:docMk/>
            <pc:sldMk cId="2531925646" sldId="265"/>
            <ac:picMk id="4" creationId="{B6AB135C-6045-67FB-C11B-F68DC6AE5ED9}"/>
          </ac:picMkLst>
        </pc:picChg>
        <pc:cxnChg chg="add mod">
          <ac:chgData name="Georgina Matthews (2504703)" userId="S::2504703@student.uwtsd.ac.uk::ac5de69a-5ea8-48db-b476-80662c8dfe78" providerId="AD" clId="Web-{E39D2A98-4640-1140-A1C7-D67E5C5512C7}" dt="2026-01-17T13:33:02.007" v="2587" actId="14100"/>
          <ac:cxnSpMkLst>
            <pc:docMk/>
            <pc:sldMk cId="2531925646" sldId="265"/>
            <ac:cxnSpMk id="11" creationId="{7D26E45C-FFA6-2FA8-F2C7-C04174F4B968}"/>
          </ac:cxnSpMkLst>
        </pc:cxnChg>
        <pc:cxnChg chg="add mod">
          <ac:chgData name="Georgina Matthews (2504703)" userId="S::2504703@student.uwtsd.ac.uk::ac5de69a-5ea8-48db-b476-80662c8dfe78" providerId="AD" clId="Web-{E39D2A98-4640-1140-A1C7-D67E5C5512C7}" dt="2026-01-17T13:57:55.794" v="3510" actId="1076"/>
          <ac:cxnSpMkLst>
            <pc:docMk/>
            <pc:sldMk cId="2531925646" sldId="265"/>
            <ac:cxnSpMk id="12" creationId="{AE792584-D719-AF3C-E776-F0E2105F265A}"/>
          </ac:cxnSpMkLst>
        </pc:cxnChg>
      </pc:sldChg>
      <pc:sldChg chg="addSp delSp modSp mod setBg setClrOvrMap">
        <pc:chgData name="Georgina Matthews (2504703)" userId="S::2504703@student.uwtsd.ac.uk::ac5de69a-5ea8-48db-b476-80662c8dfe78" providerId="AD" clId="Web-{E39D2A98-4640-1140-A1C7-D67E5C5512C7}" dt="2026-01-18T10:58:33.212" v="6970"/>
        <pc:sldMkLst>
          <pc:docMk/>
          <pc:sldMk cId="3864777857" sldId="266"/>
        </pc:sldMkLst>
        <pc:spChg chg="mod ord">
          <ac:chgData name="Georgina Matthews (2504703)" userId="S::2504703@student.uwtsd.ac.uk::ac5de69a-5ea8-48db-b476-80662c8dfe78" providerId="AD" clId="Web-{E39D2A98-4640-1140-A1C7-D67E5C5512C7}" dt="2026-01-17T14:14:29.661" v="3983" actId="1076"/>
          <ac:spMkLst>
            <pc:docMk/>
            <pc:sldMk cId="3864777857" sldId="266"/>
            <ac:spMk id="2" creationId="{79CA99A3-B1DC-77C8-2C40-958F88ADD48C}"/>
          </ac:spMkLst>
        </pc:spChg>
        <pc:spChg chg="del mod">
          <ac:chgData name="Georgina Matthews (2504703)" userId="S::2504703@student.uwtsd.ac.uk::ac5de69a-5ea8-48db-b476-80662c8dfe78" providerId="AD" clId="Web-{E39D2A98-4640-1140-A1C7-D67E5C5512C7}" dt="2026-01-17T14:12:54.565" v="3972"/>
          <ac:spMkLst>
            <pc:docMk/>
            <pc:sldMk cId="3864777857" sldId="266"/>
            <ac:spMk id="3" creationId="{0DFF762A-B224-C184-8B52-1A57B81A48EF}"/>
          </ac:spMkLst>
        </pc:spChg>
        <pc:spChg chg="add mod">
          <ac:chgData name="Georgina Matthews (2504703)" userId="S::2504703@student.uwtsd.ac.uk::ac5de69a-5ea8-48db-b476-80662c8dfe78" providerId="AD" clId="Web-{E39D2A98-4640-1140-A1C7-D67E5C5512C7}" dt="2026-01-17T14:15:04.427" v="3995" actId="20577"/>
          <ac:spMkLst>
            <pc:docMk/>
            <pc:sldMk cId="3864777857" sldId="266"/>
            <ac:spMk id="7" creationId="{1E8E1E34-3D87-EB97-479A-A76645C4A827}"/>
          </ac:spMkLst>
        </pc:spChg>
        <pc:spChg chg="add mod modVis">
          <ac:chgData name="Georgina Matthews (2504703)" userId="S::2504703@student.uwtsd.ac.uk::ac5de69a-5ea8-48db-b476-80662c8dfe78" providerId="AD" clId="Web-{E39D2A98-4640-1140-A1C7-D67E5C5512C7}" dt="2026-01-17T14:49:58.706" v="4848" actId="1076"/>
          <ac:spMkLst>
            <pc:docMk/>
            <pc:sldMk cId="3864777857" sldId="266"/>
            <ac:spMk id="9" creationId="{1FFA2661-B5D5-796E-CC41-E8A1E197352C}"/>
          </ac:spMkLst>
        </pc:spChg>
        <pc:spChg chg="add">
          <ac:chgData name="Georgina Matthews (2504703)" userId="S::2504703@student.uwtsd.ac.uk::ac5de69a-5ea8-48db-b476-80662c8dfe78" providerId="AD" clId="Web-{E39D2A98-4640-1140-A1C7-D67E5C5512C7}" dt="2026-01-17T14:14:18.223" v="3980"/>
          <ac:spMkLst>
            <pc:docMk/>
            <pc:sldMk cId="3864777857" sldId="266"/>
            <ac:spMk id="10" creationId="{71B2258F-86CA-4D4D-8270-BC05FCDEBFB3}"/>
          </ac:spMkLst>
        </pc:spChg>
        <pc:spChg chg="add mod">
          <ac:chgData name="Georgina Matthews (2504703)" userId="S::2504703@student.uwtsd.ac.uk::ac5de69a-5ea8-48db-b476-80662c8dfe78" providerId="AD" clId="Web-{E39D2A98-4640-1140-A1C7-D67E5C5512C7}" dt="2026-01-17T14:50:07.347" v="4851" actId="1076"/>
          <ac:spMkLst>
            <pc:docMk/>
            <pc:sldMk cId="3864777857" sldId="266"/>
            <ac:spMk id="11" creationId="{759815E8-3387-34B9-6C4B-73B2FD2E0153}"/>
          </ac:spMkLst>
        </pc:spChg>
        <pc:picChg chg="add del mod">
          <ac:chgData name="Georgina Matthews (2504703)" userId="S::2504703@student.uwtsd.ac.uk::ac5de69a-5ea8-48db-b476-80662c8dfe78" providerId="AD" clId="Web-{E39D2A98-4640-1140-A1C7-D67E5C5512C7}" dt="2026-01-17T14:13:00.862" v="3974"/>
          <ac:picMkLst>
            <pc:docMk/>
            <pc:sldMk cId="3864777857" sldId="266"/>
            <ac:picMk id="4" creationId="{0DFF100A-39FF-3F4C-6660-E44902F961F7}"/>
          </ac:picMkLst>
        </pc:picChg>
        <pc:picChg chg="add mod">
          <ac:chgData name="Georgina Matthews (2504703)" userId="S::2504703@student.uwtsd.ac.uk::ac5de69a-5ea8-48db-b476-80662c8dfe78" providerId="AD" clId="Web-{E39D2A98-4640-1140-A1C7-D67E5C5512C7}" dt="2026-01-17T14:44:12.635" v="4465" actId="1076"/>
          <ac:picMkLst>
            <pc:docMk/>
            <pc:sldMk cId="3864777857" sldId="266"/>
            <ac:picMk id="5" creationId="{A862DA9F-82D1-BDD5-BA32-E6A901EFBB80}"/>
          </ac:picMkLst>
        </pc:picChg>
        <pc:picChg chg="add mod">
          <ac:chgData name="Georgina Matthews (2504703)" userId="S::2504703@student.uwtsd.ac.uk::ac5de69a-5ea8-48db-b476-80662c8dfe78" providerId="AD" clId="Web-{E39D2A98-4640-1140-A1C7-D67E5C5512C7}" dt="2026-01-17T14:52:25.365" v="4855" actId="1076"/>
          <ac:picMkLst>
            <pc:docMk/>
            <pc:sldMk cId="3864777857" sldId="266"/>
            <ac:picMk id="12" creationId="{446B270F-6A67-1B92-8809-E1855F94AF46}"/>
          </ac:picMkLst>
        </pc:picChg>
      </pc:sldChg>
      <pc:sldChg chg="addSp delSp modSp mod setBg">
        <pc:chgData name="Georgina Matthews (2504703)" userId="S::2504703@student.uwtsd.ac.uk::ac5de69a-5ea8-48db-b476-80662c8dfe78" providerId="AD" clId="Web-{E39D2A98-4640-1140-A1C7-D67E5C5512C7}" dt="2026-01-18T11:20:23.165" v="7049"/>
        <pc:sldMkLst>
          <pc:docMk/>
          <pc:sldMk cId="768195500" sldId="267"/>
        </pc:sldMkLst>
        <pc:spChg chg="mod">
          <ac:chgData name="Georgina Matthews (2504703)" userId="S::2504703@student.uwtsd.ac.uk::ac5de69a-5ea8-48db-b476-80662c8dfe78" providerId="AD" clId="Web-{E39D2A98-4640-1140-A1C7-D67E5C5512C7}" dt="2026-01-18T11:00:15.084" v="6994" actId="1076"/>
          <ac:spMkLst>
            <pc:docMk/>
            <pc:sldMk cId="768195500" sldId="267"/>
            <ac:spMk id="2" creationId="{0D5D4192-F125-0505-1360-50D3B273A70D}"/>
          </ac:spMkLst>
        </pc:spChg>
        <pc:spChg chg="add del mod">
          <ac:chgData name="Georgina Matthews (2504703)" userId="S::2504703@student.uwtsd.ac.uk::ac5de69a-5ea8-48db-b476-80662c8dfe78" providerId="AD" clId="Web-{E39D2A98-4640-1140-A1C7-D67E5C5512C7}" dt="2026-01-18T11:20:21.931" v="7048"/>
          <ac:spMkLst>
            <pc:docMk/>
            <pc:sldMk cId="768195500" sldId="267"/>
            <ac:spMk id="3" creationId="{9D5D1C17-2FF9-3957-9A22-1B1922AF2CB1}"/>
          </ac:spMkLst>
        </pc:spChg>
        <pc:spChg chg="add mod">
          <ac:chgData name="Georgina Matthews (2504703)" userId="S::2504703@student.uwtsd.ac.uk::ac5de69a-5ea8-48db-b476-80662c8dfe78" providerId="AD" clId="Web-{E39D2A98-4640-1140-A1C7-D67E5C5512C7}" dt="2026-01-18T11:00:32.430" v="6999" actId="20577"/>
          <ac:spMkLst>
            <pc:docMk/>
            <pc:sldMk cId="768195500" sldId="267"/>
            <ac:spMk id="5" creationId="{088F38F5-C68F-5C04-80C7-2953B6EA3DEB}"/>
          </ac:spMkLst>
        </pc:spChg>
        <pc:spChg chg="add mod">
          <ac:chgData name="Georgina Matthews (2504703)" userId="S::2504703@student.uwtsd.ac.uk::ac5de69a-5ea8-48db-b476-80662c8dfe78" providerId="AD" clId="Web-{E39D2A98-4640-1140-A1C7-D67E5C5512C7}" dt="2026-01-18T10:59:52.160" v="6986" actId="14100"/>
          <ac:spMkLst>
            <pc:docMk/>
            <pc:sldMk cId="768195500" sldId="267"/>
            <ac:spMk id="6" creationId="{FC477A60-4D19-1634-55BE-A3397B977871}"/>
          </ac:spMkLst>
        </pc:spChg>
        <pc:spChg chg="add mod">
          <ac:chgData name="Georgina Matthews (2504703)" userId="S::2504703@student.uwtsd.ac.uk::ac5de69a-5ea8-48db-b476-80662c8dfe78" providerId="AD" clId="Web-{E39D2A98-4640-1140-A1C7-D67E5C5512C7}" dt="2026-01-18T10:59:56.332" v="6987"/>
          <ac:spMkLst>
            <pc:docMk/>
            <pc:sldMk cId="768195500" sldId="267"/>
            <ac:spMk id="8" creationId="{03782B8D-E550-3A27-4994-7E3A944433AF}"/>
          </ac:spMkLst>
        </pc:spChg>
        <pc:graphicFrameChg chg="add del mod modGraphic">
          <ac:chgData name="Georgina Matthews (2504703)" userId="S::2504703@student.uwtsd.ac.uk::ac5de69a-5ea8-48db-b476-80662c8dfe78" providerId="AD" clId="Web-{E39D2A98-4640-1140-A1C7-D67E5C5512C7}" dt="2026-01-18T11:20:21.931" v="7048"/>
          <ac:graphicFrameMkLst>
            <pc:docMk/>
            <pc:sldMk cId="768195500" sldId="267"/>
            <ac:graphicFrameMk id="10" creationId="{2FA22049-C19A-0759-A2C8-F1200A91B354}"/>
          </ac:graphicFrameMkLst>
        </pc:graphicFrameChg>
        <pc:picChg chg="add del mod">
          <ac:chgData name="Georgina Matthews (2504703)" userId="S::2504703@student.uwtsd.ac.uk::ac5de69a-5ea8-48db-b476-80662c8dfe78" providerId="AD" clId="Web-{E39D2A98-4640-1140-A1C7-D67E5C5512C7}" dt="2026-01-18T10:58:40.542" v="6971"/>
          <ac:picMkLst>
            <pc:docMk/>
            <pc:sldMk cId="768195500" sldId="267"/>
            <ac:picMk id="9" creationId="{C3656E88-4970-4ACC-7AD3-6F3DAD04055D}"/>
          </ac:picMkLst>
        </pc:picChg>
      </pc:sldChg>
      <pc:sldChg chg="mod">
        <pc:chgData name="Georgina Matthews (2504703)" userId="S::2504703@student.uwtsd.ac.uk::ac5de69a-5ea8-48db-b476-80662c8dfe78" providerId="AD" clId="Web-{E39D2A98-4640-1140-A1C7-D67E5C5512C7}" dt="2026-01-18T10:58:33.212" v="6970"/>
        <pc:sldMkLst>
          <pc:docMk/>
          <pc:sldMk cId="1883328528" sldId="268"/>
        </pc:sldMkLst>
      </pc:sldChg>
      <pc:sldChg chg="modSp mod">
        <pc:chgData name="Georgina Matthews (2504703)" userId="S::2504703@student.uwtsd.ac.uk::ac5de69a-5ea8-48db-b476-80662c8dfe78" providerId="AD" clId="Web-{E39D2A98-4640-1140-A1C7-D67E5C5512C7}" dt="2026-01-18T11:17:12.435" v="7031" actId="20577"/>
        <pc:sldMkLst>
          <pc:docMk/>
          <pc:sldMk cId="3348735803" sldId="269"/>
        </pc:sldMkLst>
        <pc:spChg chg="mod">
          <ac:chgData name="Georgina Matthews (2504703)" userId="S::2504703@student.uwtsd.ac.uk::ac5de69a-5ea8-48db-b476-80662c8dfe78" providerId="AD" clId="Web-{E39D2A98-4640-1140-A1C7-D67E5C5512C7}" dt="2026-01-18T11:17:12.435" v="7031" actId="20577"/>
          <ac:spMkLst>
            <pc:docMk/>
            <pc:sldMk cId="3348735803" sldId="269"/>
            <ac:spMk id="2" creationId="{5F30F68F-4B52-3072-168F-72535FE9ED1F}"/>
          </ac:spMkLst>
        </pc:spChg>
        <pc:spChg chg="mod">
          <ac:chgData name="Georgina Matthews (2504703)" userId="S::2504703@student.uwtsd.ac.uk::ac5de69a-5ea8-48db-b476-80662c8dfe78" providerId="AD" clId="Web-{E39D2A98-4640-1140-A1C7-D67E5C5512C7}" dt="2026-01-18T11:15:46.912" v="7006" actId="20577"/>
          <ac:spMkLst>
            <pc:docMk/>
            <pc:sldMk cId="3348735803" sldId="269"/>
            <ac:spMk id="3" creationId="{862202F8-17CB-CBE5-8C7B-1B8D552F90AC}"/>
          </ac:spMkLst>
        </pc:spChg>
      </pc:sldChg>
      <pc:sldChg chg="mod">
        <pc:chgData name="Georgina Matthews (2504703)" userId="S::2504703@student.uwtsd.ac.uk::ac5de69a-5ea8-48db-b476-80662c8dfe78" providerId="AD" clId="Web-{E39D2A98-4640-1140-A1C7-D67E5C5512C7}" dt="2026-01-18T10:58:33.212" v="6970"/>
        <pc:sldMkLst>
          <pc:docMk/>
          <pc:sldMk cId="2324369268" sldId="270"/>
        </pc:sldMkLst>
      </pc:sldChg>
      <pc:sldChg chg="mod">
        <pc:chgData name="Georgina Matthews (2504703)" userId="S::2504703@student.uwtsd.ac.uk::ac5de69a-5ea8-48db-b476-80662c8dfe78" providerId="AD" clId="Web-{E39D2A98-4640-1140-A1C7-D67E5C5512C7}" dt="2026-01-18T10:58:33.212" v="6970"/>
        <pc:sldMkLst>
          <pc:docMk/>
          <pc:sldMk cId="3446163445" sldId="271"/>
        </pc:sldMkLst>
      </pc:sldChg>
      <pc:sldChg chg="addSp delSp modSp mod setBg">
        <pc:chgData name="Georgina Matthews (2504703)" userId="S::2504703@student.uwtsd.ac.uk::ac5de69a-5ea8-48db-b476-80662c8dfe78" providerId="AD" clId="Web-{E39D2A98-4640-1140-A1C7-D67E5C5512C7}" dt="2026-01-18T10:58:33.212" v="6970"/>
        <pc:sldMkLst>
          <pc:docMk/>
          <pc:sldMk cId="1013220168" sldId="272"/>
        </pc:sldMkLst>
        <pc:spChg chg="del">
          <ac:chgData name="Georgina Matthews (2504703)" userId="S::2504703@student.uwtsd.ac.uk::ac5de69a-5ea8-48db-b476-80662c8dfe78" providerId="AD" clId="Web-{E39D2A98-4640-1140-A1C7-D67E5C5512C7}" dt="2026-01-17T11:07:58.156" v="12"/>
          <ac:spMkLst>
            <pc:docMk/>
            <pc:sldMk cId="1013220168" sldId="272"/>
            <ac:spMk id="3" creationId="{D96755DA-E24D-7371-1BA6-0AB57B93A4D8}"/>
          </ac:spMkLst>
        </pc:spChg>
        <pc:spChg chg="mod">
          <ac:chgData name="Georgina Matthews (2504703)" userId="S::2504703@student.uwtsd.ac.uk::ac5de69a-5ea8-48db-b476-80662c8dfe78" providerId="AD" clId="Web-{E39D2A98-4640-1140-A1C7-D67E5C5512C7}" dt="2026-01-17T11:08:14.734" v="16" actId="1076"/>
          <ac:spMkLst>
            <pc:docMk/>
            <pc:sldMk cId="1013220168" sldId="272"/>
            <ac:spMk id="6" creationId="{41512510-890D-3BAD-6D8E-5E5D288632D4}"/>
          </ac:spMkLst>
        </pc:spChg>
        <pc:spChg chg="add del mod">
          <ac:chgData name="Georgina Matthews (2504703)" userId="S::2504703@student.uwtsd.ac.uk::ac5de69a-5ea8-48db-b476-80662c8dfe78" providerId="AD" clId="Web-{E39D2A98-4640-1140-A1C7-D67E5C5512C7}" dt="2026-01-17T11:08:04.109" v="13"/>
          <ac:spMkLst>
            <pc:docMk/>
            <pc:sldMk cId="1013220168" sldId="272"/>
            <ac:spMk id="7" creationId="{70220406-E3E7-5DF1-1B2C-68F028098207}"/>
          </ac:spMkLst>
        </pc:spChg>
        <pc:spChg chg="mod">
          <ac:chgData name="Georgina Matthews (2504703)" userId="S::2504703@student.uwtsd.ac.uk::ac5de69a-5ea8-48db-b476-80662c8dfe78" providerId="AD" clId="Web-{E39D2A98-4640-1140-A1C7-D67E5C5512C7}" dt="2026-01-17T11:08:12.031" v="15" actId="1076"/>
          <ac:spMkLst>
            <pc:docMk/>
            <pc:sldMk cId="1013220168" sldId="272"/>
            <ac:spMk id="8" creationId="{FD623F06-71B8-076E-9569-EAF8F0502498}"/>
          </ac:spMkLst>
        </pc:spChg>
        <pc:spChg chg="mod">
          <ac:chgData name="Georgina Matthews (2504703)" userId="S::2504703@student.uwtsd.ac.uk::ac5de69a-5ea8-48db-b476-80662c8dfe78" providerId="AD" clId="Web-{E39D2A98-4640-1140-A1C7-D67E5C5512C7}" dt="2026-01-17T11:08:09.234" v="14" actId="1076"/>
          <ac:spMkLst>
            <pc:docMk/>
            <pc:sldMk cId="1013220168" sldId="272"/>
            <ac:spMk id="10" creationId="{D8272002-88F4-EE6C-DC22-5AE16A287AA0}"/>
          </ac:spMkLst>
        </pc:spChg>
        <pc:spChg chg="mod">
          <ac:chgData name="Georgina Matthews (2504703)" userId="S::2504703@student.uwtsd.ac.uk::ac5de69a-5ea8-48db-b476-80662c8dfe78" providerId="AD" clId="Web-{E39D2A98-4640-1140-A1C7-D67E5C5512C7}" dt="2026-01-17T11:08:48.969" v="23" actId="20577"/>
          <ac:spMkLst>
            <pc:docMk/>
            <pc:sldMk cId="1013220168" sldId="272"/>
            <ac:spMk id="13" creationId="{11D03B91-477F-972F-4C89-BC291FFABA62}"/>
          </ac:spMkLst>
        </pc:spChg>
      </pc:sldChg>
      <pc:sldChg chg="new del">
        <pc:chgData name="Georgina Matthews (2504703)" userId="S::2504703@student.uwtsd.ac.uk::ac5de69a-5ea8-48db-b476-80662c8dfe78" providerId="AD" clId="Web-{E39D2A98-4640-1140-A1C7-D67E5C5512C7}" dt="2026-01-18T10:30:38.488" v="6270"/>
        <pc:sldMkLst>
          <pc:docMk/>
          <pc:sldMk cId="1296250894" sldId="273"/>
        </pc:sldMkLst>
      </pc:sldChg>
      <pc:sldChg chg="modSp add del mod replId">
        <pc:chgData name="Georgina Matthews (2504703)" userId="S::2504703@student.uwtsd.ac.uk::ac5de69a-5ea8-48db-b476-80662c8dfe78" providerId="AD" clId="Web-{E39D2A98-4640-1140-A1C7-D67E5C5512C7}" dt="2026-01-18T11:17:24.811" v="7033"/>
        <pc:sldMkLst>
          <pc:docMk/>
          <pc:sldMk cId="1308780487" sldId="273"/>
        </pc:sldMkLst>
        <pc:spChg chg="mod">
          <ac:chgData name="Georgina Matthews (2504703)" userId="S::2504703@student.uwtsd.ac.uk::ac5de69a-5ea8-48db-b476-80662c8dfe78" providerId="AD" clId="Web-{E39D2A98-4640-1140-A1C7-D67E5C5512C7}" dt="2026-01-18T11:16:06.289" v="7015" actId="20577"/>
          <ac:spMkLst>
            <pc:docMk/>
            <pc:sldMk cId="1308780487" sldId="273"/>
            <ac:spMk id="2" creationId="{7205F19F-C250-7B08-CC55-84B19CC829E5}"/>
          </ac:spMkLst>
        </pc:spChg>
        <pc:spChg chg="mod">
          <ac:chgData name="Georgina Matthews (2504703)" userId="S::2504703@student.uwtsd.ac.uk::ac5de69a-5ea8-48db-b476-80662c8dfe78" providerId="AD" clId="Web-{E39D2A98-4640-1140-A1C7-D67E5C5512C7}" dt="2026-01-18T11:15:50.068" v="7007" actId="20577"/>
          <ac:spMkLst>
            <pc:docMk/>
            <pc:sldMk cId="1308780487" sldId="273"/>
            <ac:spMk id="3" creationId="{75A3D105-8F8A-3B45-3233-4C5D9A72B26E}"/>
          </ac:spMkLst>
        </pc:spChg>
      </pc:sldChg>
      <pc:sldChg chg="modSp add replId">
        <pc:chgData name="Georgina Matthews (2504703)" userId="S::2504703@student.uwtsd.ac.uk::ac5de69a-5ea8-48db-b476-80662c8dfe78" providerId="AD" clId="Web-{E39D2A98-4640-1140-A1C7-D67E5C5512C7}" dt="2026-01-18T11:18:09.674" v="7041" actId="1076"/>
        <pc:sldMkLst>
          <pc:docMk/>
          <pc:sldMk cId="2683993943" sldId="274"/>
        </pc:sldMkLst>
        <pc:spChg chg="mod">
          <ac:chgData name="Georgina Matthews (2504703)" userId="S::2504703@student.uwtsd.ac.uk::ac5de69a-5ea8-48db-b476-80662c8dfe78" providerId="AD" clId="Web-{E39D2A98-4640-1140-A1C7-D67E5C5512C7}" dt="2026-01-18T11:18:09.674" v="7041" actId="1076"/>
          <ac:spMkLst>
            <pc:docMk/>
            <pc:sldMk cId="2683993943" sldId="274"/>
            <ac:spMk id="2" creationId="{57E16498-578C-FA8B-28AC-0E31C9B4263B}"/>
          </ac:spMkLst>
        </pc:spChg>
      </pc:sldChg>
      <pc:sldMasterChg chg="mod setBg modSldLayout">
        <pc:chgData name="Georgina Matthews (2504703)" userId="S::2504703@student.uwtsd.ac.uk::ac5de69a-5ea8-48db-b476-80662c8dfe78" providerId="AD" clId="Web-{E39D2A98-4640-1140-A1C7-D67E5C5512C7}" dt="2026-01-18T10:58:33.212" v="6970"/>
        <pc:sldMasterMkLst>
          <pc:docMk/>
          <pc:sldMasterMk cId="2460954070" sldId="2147483660"/>
        </pc:sldMasterMkLst>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2385387890" sldId="2147483661"/>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949138452" sldId="2147483662"/>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2591524520" sldId="2147483663"/>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1203092039" sldId="2147483664"/>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3733172339" sldId="2147483665"/>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3210312558" sldId="2147483666"/>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3146388984" sldId="2147483667"/>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3171841454" sldId="2147483668"/>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1718958274" sldId="2147483669"/>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2202905451" sldId="2147483670"/>
          </pc:sldLayoutMkLst>
        </pc:sldLayoutChg>
        <pc:sldLayoutChg chg="mod">
          <pc:chgData name="Georgina Matthews (2504703)" userId="S::2504703@student.uwtsd.ac.uk::ac5de69a-5ea8-48db-b476-80662c8dfe78" providerId="AD" clId="Web-{E39D2A98-4640-1140-A1C7-D67E5C5512C7}" dt="2026-01-18T10:58:33.212" v="6970"/>
          <pc:sldLayoutMkLst>
            <pc:docMk/>
            <pc:sldMasterMk cId="2460954070" sldId="2147483660"/>
            <pc:sldLayoutMk cId="3479445657" sldId="2147483671"/>
          </pc:sldLayoutMkLst>
        </pc:sldLayoutChg>
      </pc:sldMasterChg>
    </pc:docChg>
  </pc:docChgLst>
  <pc:docChgLst>
    <pc:chgData name="Georgina Matthews (2504703)" userId="S::2504703@student.uwtsd.ac.uk::ac5de69a-5ea8-48db-b476-80662c8dfe78" providerId="AD" clId="Web-{95E55B0E-03E3-7763-CE24-73D0C380AB07}"/>
    <pc:docChg chg="addSld modSld sldOrd">
      <pc:chgData name="Georgina Matthews (2504703)" userId="S::2504703@student.uwtsd.ac.uk::ac5de69a-5ea8-48db-b476-80662c8dfe78" providerId="AD" clId="Web-{95E55B0E-03E3-7763-CE24-73D0C380AB07}" dt="2026-01-10T13:06:33.032" v="2096" actId="20577"/>
      <pc:docMkLst>
        <pc:docMk/>
      </pc:docMkLst>
      <pc:sldChg chg="addSp delSp modSp mod setBg">
        <pc:chgData name="Georgina Matthews (2504703)" userId="S::2504703@student.uwtsd.ac.uk::ac5de69a-5ea8-48db-b476-80662c8dfe78" providerId="AD" clId="Web-{95E55B0E-03E3-7763-CE24-73D0C380AB07}" dt="2026-01-10T12:38:45.806" v="1624"/>
        <pc:sldMkLst>
          <pc:docMk/>
          <pc:sldMk cId="1768201401" sldId="257"/>
        </pc:sldMkLst>
        <pc:spChg chg="mod">
          <ac:chgData name="Georgina Matthews (2504703)" userId="S::2504703@student.uwtsd.ac.uk::ac5de69a-5ea8-48db-b476-80662c8dfe78" providerId="AD" clId="Web-{95E55B0E-03E3-7763-CE24-73D0C380AB07}" dt="2026-01-10T10:53:05.777" v="1185" actId="20577"/>
          <ac:spMkLst>
            <pc:docMk/>
            <pc:sldMk cId="1768201401" sldId="257"/>
            <ac:spMk id="2" creationId="{C34127B4-CF06-A230-BCC3-B9D236AAFF58}"/>
          </ac:spMkLst>
        </pc:spChg>
        <pc:spChg chg="mod">
          <ac:chgData name="Georgina Matthews (2504703)" userId="S::2504703@student.uwtsd.ac.uk::ac5de69a-5ea8-48db-b476-80662c8dfe78" providerId="AD" clId="Web-{95E55B0E-03E3-7763-CE24-73D0C380AB07}" dt="2026-01-10T11:02:07.862" v="1313" actId="20577"/>
          <ac:spMkLst>
            <pc:docMk/>
            <pc:sldMk cId="1768201401" sldId="257"/>
            <ac:spMk id="3" creationId="{093D9982-FF16-67AC-5D6D-F0CDBA51A856}"/>
          </ac:spMkLst>
        </pc:spChg>
        <pc:spChg chg="add mod">
          <ac:chgData name="Georgina Matthews (2504703)" userId="S::2504703@student.uwtsd.ac.uk::ac5de69a-5ea8-48db-b476-80662c8dfe78" providerId="AD" clId="Web-{95E55B0E-03E3-7763-CE24-73D0C380AB07}" dt="2026-01-10T10:53:40.574" v="1196" actId="1076"/>
          <ac:spMkLst>
            <pc:docMk/>
            <pc:sldMk cId="1768201401" sldId="257"/>
            <ac:spMk id="5" creationId="{000DA358-CB33-8596-8E01-87EB6F5203B9}"/>
          </ac:spMkLst>
        </pc:spChg>
        <pc:spChg chg="add">
          <ac:chgData name="Georgina Matthews (2504703)" userId="S::2504703@student.uwtsd.ac.uk::ac5de69a-5ea8-48db-b476-80662c8dfe78" providerId="AD" clId="Web-{95E55B0E-03E3-7763-CE24-73D0C380AB07}" dt="2026-01-10T10:52:42.917" v="1179"/>
          <ac:spMkLst>
            <pc:docMk/>
            <pc:sldMk cId="1768201401" sldId="257"/>
            <ac:spMk id="9" creationId="{743AA782-23D1-4521-8CAD-47662984AA08}"/>
          </ac:spMkLst>
        </pc:spChg>
        <pc:spChg chg="add">
          <ac:chgData name="Georgina Matthews (2504703)" userId="S::2504703@student.uwtsd.ac.uk::ac5de69a-5ea8-48db-b476-80662c8dfe78" providerId="AD" clId="Web-{95E55B0E-03E3-7763-CE24-73D0C380AB07}" dt="2026-01-10T10:52:42.917" v="1179"/>
          <ac:spMkLst>
            <pc:docMk/>
            <pc:sldMk cId="1768201401" sldId="257"/>
            <ac:spMk id="11" creationId="{650D18FE-0824-4A46-B22C-A86B52E5780A}"/>
          </ac:spMkLst>
        </pc:spChg>
        <pc:picChg chg="add mod">
          <ac:chgData name="Georgina Matthews (2504703)" userId="S::2504703@student.uwtsd.ac.uk::ac5de69a-5ea8-48db-b476-80662c8dfe78" providerId="AD" clId="Web-{95E55B0E-03E3-7763-CE24-73D0C380AB07}" dt="2026-01-10T10:53:43.605" v="1197" actId="14100"/>
          <ac:picMkLst>
            <pc:docMk/>
            <pc:sldMk cId="1768201401" sldId="257"/>
            <ac:picMk id="4" creationId="{5E508CF0-CDBA-F586-7936-715B0D102222}"/>
          </ac:picMkLst>
        </pc:picChg>
      </pc:sldChg>
      <pc:sldChg chg="addSp modSp">
        <pc:chgData name="Georgina Matthews (2504703)" userId="S::2504703@student.uwtsd.ac.uk::ac5de69a-5ea8-48db-b476-80662c8dfe78" providerId="AD" clId="Web-{95E55B0E-03E3-7763-CE24-73D0C380AB07}" dt="2026-01-10T13:06:33.032" v="2096" actId="20577"/>
        <pc:sldMkLst>
          <pc:docMk/>
          <pc:sldMk cId="1466672096" sldId="258"/>
        </pc:sldMkLst>
        <pc:spChg chg="mod">
          <ac:chgData name="Georgina Matthews (2504703)" userId="S::2504703@student.uwtsd.ac.uk::ac5de69a-5ea8-48db-b476-80662c8dfe78" providerId="AD" clId="Web-{95E55B0E-03E3-7763-CE24-73D0C380AB07}" dt="2026-01-10T13:06:33.032" v="2096" actId="20577"/>
          <ac:spMkLst>
            <pc:docMk/>
            <pc:sldMk cId="1466672096" sldId="258"/>
            <ac:spMk id="3" creationId="{48A69E2F-82B7-8AC8-36C2-109024F08055}"/>
          </ac:spMkLst>
        </pc:spChg>
        <pc:picChg chg="add mod">
          <ac:chgData name="Georgina Matthews (2504703)" userId="S::2504703@student.uwtsd.ac.uk::ac5de69a-5ea8-48db-b476-80662c8dfe78" providerId="AD" clId="Web-{95E55B0E-03E3-7763-CE24-73D0C380AB07}" dt="2026-01-10T12:46:53.736" v="1807" actId="1076"/>
          <ac:picMkLst>
            <pc:docMk/>
            <pc:sldMk cId="1466672096" sldId="258"/>
            <ac:picMk id="4" creationId="{CE49285E-2D5D-FF15-AEFB-25C5E2DAE5BB}"/>
          </ac:picMkLst>
        </pc:picChg>
      </pc:sldChg>
      <pc:sldChg chg="modSp">
        <pc:chgData name="Georgina Matthews (2504703)" userId="S::2504703@student.uwtsd.ac.uk::ac5de69a-5ea8-48db-b476-80662c8dfe78" providerId="AD" clId="Web-{95E55B0E-03E3-7763-CE24-73D0C380AB07}" dt="2026-01-10T12:43:59.653" v="1804" actId="20577"/>
        <pc:sldMkLst>
          <pc:docMk/>
          <pc:sldMk cId="3827763503" sldId="260"/>
        </pc:sldMkLst>
        <pc:spChg chg="mod">
          <ac:chgData name="Georgina Matthews (2504703)" userId="S::2504703@student.uwtsd.ac.uk::ac5de69a-5ea8-48db-b476-80662c8dfe78" providerId="AD" clId="Web-{95E55B0E-03E3-7763-CE24-73D0C380AB07}" dt="2026-01-10T12:43:59.653" v="1804" actId="20577"/>
          <ac:spMkLst>
            <pc:docMk/>
            <pc:sldMk cId="3827763503" sldId="260"/>
            <ac:spMk id="3" creationId="{26820DDB-03DE-005B-BC3D-318C37F2E016}"/>
          </ac:spMkLst>
        </pc:spChg>
      </pc:sldChg>
      <pc:sldChg chg="modSp">
        <pc:chgData name="Georgina Matthews (2504703)" userId="S::2504703@student.uwtsd.ac.uk::ac5de69a-5ea8-48db-b476-80662c8dfe78" providerId="AD" clId="Web-{95E55B0E-03E3-7763-CE24-73D0C380AB07}" dt="2026-01-10T12:06:52.808" v="1418" actId="20577"/>
        <pc:sldMkLst>
          <pc:docMk/>
          <pc:sldMk cId="4015506660" sldId="261"/>
        </pc:sldMkLst>
        <pc:spChg chg="mod">
          <ac:chgData name="Georgina Matthews (2504703)" userId="S::2504703@student.uwtsd.ac.uk::ac5de69a-5ea8-48db-b476-80662c8dfe78" providerId="AD" clId="Web-{95E55B0E-03E3-7763-CE24-73D0C380AB07}" dt="2026-01-10T12:06:52.808" v="1418" actId="20577"/>
          <ac:spMkLst>
            <pc:docMk/>
            <pc:sldMk cId="4015506660" sldId="261"/>
            <ac:spMk id="3" creationId="{3D3BECBF-A4FA-0CB4-04CE-490A64C76C3A}"/>
          </ac:spMkLst>
        </pc:spChg>
      </pc:sldChg>
      <pc:sldChg chg="modSp">
        <pc:chgData name="Georgina Matthews (2504703)" userId="S::2504703@student.uwtsd.ac.uk::ac5de69a-5ea8-48db-b476-80662c8dfe78" providerId="AD" clId="Web-{95E55B0E-03E3-7763-CE24-73D0C380AB07}" dt="2026-01-10T13:05:13.703" v="2075" actId="20577"/>
        <pc:sldMkLst>
          <pc:docMk/>
          <pc:sldMk cId="1948057442" sldId="262"/>
        </pc:sldMkLst>
        <pc:spChg chg="mod">
          <ac:chgData name="Georgina Matthews (2504703)" userId="S::2504703@student.uwtsd.ac.uk::ac5de69a-5ea8-48db-b476-80662c8dfe78" providerId="AD" clId="Web-{95E55B0E-03E3-7763-CE24-73D0C380AB07}" dt="2026-01-10T10:31:56.059" v="502" actId="20577"/>
          <ac:spMkLst>
            <pc:docMk/>
            <pc:sldMk cId="1948057442" sldId="262"/>
            <ac:spMk id="2" creationId="{7AA2639D-5FFB-77C9-9F54-CC9F88B1D171}"/>
          </ac:spMkLst>
        </pc:spChg>
      </pc:sldChg>
      <pc:sldChg chg="modSp">
        <pc:chgData name="Georgina Matthews (2504703)" userId="S::2504703@student.uwtsd.ac.uk::ac5de69a-5ea8-48db-b476-80662c8dfe78" providerId="AD" clId="Web-{95E55B0E-03E3-7763-CE24-73D0C380AB07}" dt="2026-01-10T13:04:42.405" v="2053" actId="20577"/>
        <pc:sldMkLst>
          <pc:docMk/>
          <pc:sldMk cId="782891326" sldId="263"/>
        </pc:sldMkLst>
      </pc:sldChg>
      <pc:sldChg chg="modSp">
        <pc:chgData name="Georgina Matthews (2504703)" userId="S::2504703@student.uwtsd.ac.uk::ac5de69a-5ea8-48db-b476-80662c8dfe78" providerId="AD" clId="Web-{95E55B0E-03E3-7763-CE24-73D0C380AB07}" dt="2026-01-10T12:07:28.699" v="1453" actId="20577"/>
        <pc:sldMkLst>
          <pc:docMk/>
          <pc:sldMk cId="2531925646" sldId="265"/>
        </pc:sldMkLst>
        <pc:spChg chg="mod">
          <ac:chgData name="Georgina Matthews (2504703)" userId="S::2504703@student.uwtsd.ac.uk::ac5de69a-5ea8-48db-b476-80662c8dfe78" providerId="AD" clId="Web-{95E55B0E-03E3-7763-CE24-73D0C380AB07}" dt="2026-01-10T12:07:28.699" v="1453" actId="20577"/>
          <ac:spMkLst>
            <pc:docMk/>
            <pc:sldMk cId="2531925646" sldId="265"/>
            <ac:spMk id="3" creationId="{65A76821-09E6-41A1-1CF2-A2D6889D81E5}"/>
          </ac:spMkLst>
        </pc:spChg>
      </pc:sldChg>
      <pc:sldChg chg="modSp">
        <pc:chgData name="Georgina Matthews (2504703)" userId="S::2504703@student.uwtsd.ac.uk::ac5de69a-5ea8-48db-b476-80662c8dfe78" providerId="AD" clId="Web-{95E55B0E-03E3-7763-CE24-73D0C380AB07}" dt="2026-01-10T10:30:05.059" v="491" actId="20577"/>
        <pc:sldMkLst>
          <pc:docMk/>
          <pc:sldMk cId="1883328528" sldId="268"/>
        </pc:sldMkLst>
        <pc:spChg chg="mod">
          <ac:chgData name="Georgina Matthews (2504703)" userId="S::2504703@student.uwtsd.ac.uk::ac5de69a-5ea8-48db-b476-80662c8dfe78" providerId="AD" clId="Web-{95E55B0E-03E3-7763-CE24-73D0C380AB07}" dt="2026-01-10T10:30:05.059" v="491" actId="20577"/>
          <ac:spMkLst>
            <pc:docMk/>
            <pc:sldMk cId="1883328528" sldId="268"/>
            <ac:spMk id="3" creationId="{A240B621-CE92-3E9F-500A-DB9A8AF3B7F0}"/>
          </ac:spMkLst>
        </pc:spChg>
      </pc:sldChg>
      <pc:sldChg chg="modSp">
        <pc:chgData name="Georgina Matthews (2504703)" userId="S::2504703@student.uwtsd.ac.uk::ac5de69a-5ea8-48db-b476-80662c8dfe78" providerId="AD" clId="Web-{95E55B0E-03E3-7763-CE24-73D0C380AB07}" dt="2026-01-10T13:02:32.169" v="2018" actId="20577"/>
        <pc:sldMkLst>
          <pc:docMk/>
          <pc:sldMk cId="3348735803" sldId="269"/>
        </pc:sldMkLst>
        <pc:spChg chg="mod">
          <ac:chgData name="Georgina Matthews (2504703)" userId="S::2504703@student.uwtsd.ac.uk::ac5de69a-5ea8-48db-b476-80662c8dfe78" providerId="AD" clId="Web-{95E55B0E-03E3-7763-CE24-73D0C380AB07}" dt="2026-01-10T13:02:32.169" v="2018" actId="20577"/>
          <ac:spMkLst>
            <pc:docMk/>
            <pc:sldMk cId="3348735803" sldId="269"/>
            <ac:spMk id="3" creationId="{862202F8-17CB-CBE5-8C7B-1B8D552F90AC}"/>
          </ac:spMkLst>
        </pc:spChg>
      </pc:sldChg>
      <pc:sldChg chg="addSp delSp modSp new ord">
        <pc:chgData name="Georgina Matthews (2504703)" userId="S::2504703@student.uwtsd.ac.uk::ac5de69a-5ea8-48db-b476-80662c8dfe78" providerId="AD" clId="Web-{95E55B0E-03E3-7763-CE24-73D0C380AB07}" dt="2026-01-10T12:53:49.025" v="1886"/>
        <pc:sldMkLst>
          <pc:docMk/>
          <pc:sldMk cId="2324369268" sldId="270"/>
        </pc:sldMkLst>
        <pc:spChg chg="add mod">
          <ac:chgData name="Georgina Matthews (2504703)" userId="S::2504703@student.uwtsd.ac.uk::ac5de69a-5ea8-48db-b476-80662c8dfe78" providerId="AD" clId="Web-{95E55B0E-03E3-7763-CE24-73D0C380AB07}" dt="2026-01-10T12:31:51.423" v="1495" actId="20577"/>
          <ac:spMkLst>
            <pc:docMk/>
            <pc:sldMk cId="2324369268" sldId="270"/>
            <ac:spMk id="5" creationId="{0F9CAA43-7766-35B5-B5E3-33CA7769735C}"/>
          </ac:spMkLst>
        </pc:spChg>
        <pc:picChg chg="add mod">
          <ac:chgData name="Georgina Matthews (2504703)" userId="S::2504703@student.uwtsd.ac.uk::ac5de69a-5ea8-48db-b476-80662c8dfe78" providerId="AD" clId="Web-{95E55B0E-03E3-7763-CE24-73D0C380AB07}" dt="2026-01-10T12:53:33.759" v="1884" actId="14100"/>
          <ac:picMkLst>
            <pc:docMk/>
            <pc:sldMk cId="2324369268" sldId="270"/>
            <ac:picMk id="4" creationId="{30BDD7FB-9D47-38D0-74D4-C66E43E713F2}"/>
          </ac:picMkLst>
        </pc:picChg>
      </pc:sldChg>
    </pc:docChg>
  </pc:docChgLst>
  <pc:docChgLst>
    <pc:chgData name="Georgina Matthews (2504703)" userId="S::2504703@student.uwtsd.ac.uk::ac5de69a-5ea8-48db-b476-80662c8dfe78" providerId="AD" clId="Web-{7A250A9C-5848-DE1E-24D7-91B1B14B3F7A}"/>
    <pc:docChg chg="addSld modSld sldOrd">
      <pc:chgData name="Georgina Matthews (2504703)" userId="S::2504703@student.uwtsd.ac.uk::ac5de69a-5ea8-48db-b476-80662c8dfe78" providerId="AD" clId="Web-{7A250A9C-5848-DE1E-24D7-91B1B14B3F7A}" dt="2026-01-16T18:48:25.363" v="6458" actId="1076"/>
      <pc:docMkLst>
        <pc:docMk/>
      </pc:docMkLst>
      <pc:sldChg chg="addSp modSp mod setBg">
        <pc:chgData name="Georgina Matthews (2504703)" userId="S::2504703@student.uwtsd.ac.uk::ac5de69a-5ea8-48db-b476-80662c8dfe78" providerId="AD" clId="Web-{7A250A9C-5848-DE1E-24D7-91B1B14B3F7A}" dt="2026-01-16T18:21:49.818" v="5554" actId="20577"/>
        <pc:sldMkLst>
          <pc:docMk/>
          <pc:sldMk cId="1768201401" sldId="257"/>
        </pc:sldMkLst>
        <pc:spChg chg="mod">
          <ac:chgData name="Georgina Matthews (2504703)" userId="S::2504703@student.uwtsd.ac.uk::ac5de69a-5ea8-48db-b476-80662c8dfe78" providerId="AD" clId="Web-{7A250A9C-5848-DE1E-24D7-91B1B14B3F7A}" dt="2026-01-16T18:21:49.818" v="5554" actId="20577"/>
          <ac:spMkLst>
            <pc:docMk/>
            <pc:sldMk cId="1768201401" sldId="257"/>
            <ac:spMk id="2" creationId="{C34127B4-CF06-A230-BCC3-B9D236AAFF58}"/>
          </ac:spMkLst>
        </pc:spChg>
        <pc:spChg chg="mod">
          <ac:chgData name="Georgina Matthews (2504703)" userId="S::2504703@student.uwtsd.ac.uk::ac5de69a-5ea8-48db-b476-80662c8dfe78" providerId="AD" clId="Web-{7A250A9C-5848-DE1E-24D7-91B1B14B3F7A}" dt="2026-01-16T18:21:20.582" v="5546"/>
          <ac:spMkLst>
            <pc:docMk/>
            <pc:sldMk cId="1768201401" sldId="257"/>
            <ac:spMk id="3" creationId="{093D9982-FF16-67AC-5D6D-F0CDBA51A856}"/>
          </ac:spMkLst>
        </pc:spChg>
        <pc:spChg chg="mod">
          <ac:chgData name="Georgina Matthews (2504703)" userId="S::2504703@student.uwtsd.ac.uk::ac5de69a-5ea8-48db-b476-80662c8dfe78" providerId="AD" clId="Web-{7A250A9C-5848-DE1E-24D7-91B1B14B3F7A}" dt="2026-01-16T18:19:40.327" v="5532" actId="1076"/>
          <ac:spMkLst>
            <pc:docMk/>
            <pc:sldMk cId="1768201401" sldId="257"/>
            <ac:spMk id="5" creationId="{000DA358-CB33-8596-8E01-87EB6F5203B9}"/>
          </ac:spMkLst>
        </pc:spChg>
        <pc:spChg chg="add mod">
          <ac:chgData name="Georgina Matthews (2504703)" userId="S::2504703@student.uwtsd.ac.uk::ac5de69a-5ea8-48db-b476-80662c8dfe78" providerId="AD" clId="Web-{7A250A9C-5848-DE1E-24D7-91B1B14B3F7A}" dt="2026-01-16T18:21:26.426" v="5548"/>
          <ac:spMkLst>
            <pc:docMk/>
            <pc:sldMk cId="1768201401" sldId="257"/>
            <ac:spMk id="6" creationId="{523C7C36-B599-BBC7-E2F0-2ADD23E92DB9}"/>
          </ac:spMkLst>
        </pc:spChg>
        <pc:spChg chg="add mod">
          <ac:chgData name="Georgina Matthews (2504703)" userId="S::2504703@student.uwtsd.ac.uk::ac5de69a-5ea8-48db-b476-80662c8dfe78" providerId="AD" clId="Web-{7A250A9C-5848-DE1E-24D7-91B1B14B3F7A}" dt="2026-01-16T18:21:23.879" v="5547"/>
          <ac:spMkLst>
            <pc:docMk/>
            <pc:sldMk cId="1768201401" sldId="257"/>
            <ac:spMk id="7" creationId="{E5745AB7-114A-6963-F714-AC34748F98FA}"/>
          </ac:spMkLst>
        </pc:spChg>
        <pc:picChg chg="mod">
          <ac:chgData name="Georgina Matthews (2504703)" userId="S::2504703@student.uwtsd.ac.uk::ac5de69a-5ea8-48db-b476-80662c8dfe78" providerId="AD" clId="Web-{7A250A9C-5848-DE1E-24D7-91B1B14B3F7A}" dt="2026-01-16T18:19:35.858" v="5531" actId="1076"/>
          <ac:picMkLst>
            <pc:docMk/>
            <pc:sldMk cId="1768201401" sldId="257"/>
            <ac:picMk id="4" creationId="{5E508CF0-CDBA-F586-7936-715B0D102222}"/>
          </ac:picMkLst>
        </pc:picChg>
      </pc:sldChg>
      <pc:sldChg chg="addSp delSp modSp mod setBg">
        <pc:chgData name="Georgina Matthews (2504703)" userId="S::2504703@student.uwtsd.ac.uk::ac5de69a-5ea8-48db-b476-80662c8dfe78" providerId="AD" clId="Web-{7A250A9C-5848-DE1E-24D7-91B1B14B3F7A}" dt="2026-01-15T16:04:41.107" v="2031" actId="20577"/>
        <pc:sldMkLst>
          <pc:docMk/>
          <pc:sldMk cId="1466672096" sldId="258"/>
        </pc:sldMkLst>
        <pc:spChg chg="mod">
          <ac:chgData name="Georgina Matthews (2504703)" userId="S::2504703@student.uwtsd.ac.uk::ac5de69a-5ea8-48db-b476-80662c8dfe78" providerId="AD" clId="Web-{7A250A9C-5848-DE1E-24D7-91B1B14B3F7A}" dt="2026-01-13T17:39:57.132" v="1739" actId="14100"/>
          <ac:spMkLst>
            <pc:docMk/>
            <pc:sldMk cId="1466672096" sldId="258"/>
            <ac:spMk id="2" creationId="{4ED57A55-0C11-6F6B-49E8-0D785805DEEC}"/>
          </ac:spMkLst>
        </pc:spChg>
        <pc:spChg chg="mod">
          <ac:chgData name="Georgina Matthews (2504703)" userId="S::2504703@student.uwtsd.ac.uk::ac5de69a-5ea8-48db-b476-80662c8dfe78" providerId="AD" clId="Web-{7A250A9C-5848-DE1E-24D7-91B1B14B3F7A}" dt="2026-01-13T17:38:39.505" v="1721" actId="20577"/>
          <ac:spMkLst>
            <pc:docMk/>
            <pc:sldMk cId="1466672096" sldId="258"/>
            <ac:spMk id="3" creationId="{48A69E2F-82B7-8AC8-36C2-109024F08055}"/>
          </ac:spMkLst>
        </pc:spChg>
        <pc:spChg chg="add mod ord">
          <ac:chgData name="Georgina Matthews (2504703)" userId="S::2504703@student.uwtsd.ac.uk::ac5de69a-5ea8-48db-b476-80662c8dfe78" providerId="AD" clId="Web-{7A250A9C-5848-DE1E-24D7-91B1B14B3F7A}" dt="2026-01-15T16:04:41.107" v="2031" actId="20577"/>
          <ac:spMkLst>
            <pc:docMk/>
            <pc:sldMk cId="1466672096" sldId="258"/>
            <ac:spMk id="7" creationId="{97ED8E3A-E296-D02D-9064-BCBFEDEB6901}"/>
          </ac:spMkLst>
        </pc:spChg>
        <pc:spChg chg="add mod">
          <ac:chgData name="Georgina Matthews (2504703)" userId="S::2504703@student.uwtsd.ac.uk::ac5de69a-5ea8-48db-b476-80662c8dfe78" providerId="AD" clId="Web-{7A250A9C-5848-DE1E-24D7-91B1B14B3F7A}" dt="2026-01-13T17:42:28.649" v="1745"/>
          <ac:spMkLst>
            <pc:docMk/>
            <pc:sldMk cId="1466672096" sldId="258"/>
            <ac:spMk id="8" creationId="{D790E8C6-FE1F-3D30-CED6-E9E23E89B4F5}"/>
          </ac:spMkLst>
        </pc:spChg>
        <pc:spChg chg="add mod">
          <ac:chgData name="Georgina Matthews (2504703)" userId="S::2504703@student.uwtsd.ac.uk::ac5de69a-5ea8-48db-b476-80662c8dfe78" providerId="AD" clId="Web-{7A250A9C-5848-DE1E-24D7-91B1B14B3F7A}" dt="2026-01-15T16:03:41.542" v="2028" actId="20577"/>
          <ac:spMkLst>
            <pc:docMk/>
            <pc:sldMk cId="1466672096" sldId="258"/>
            <ac:spMk id="9" creationId="{C47DA7C1-4C57-8487-AB0E-1EC74F32496F}"/>
          </ac:spMkLst>
        </pc:spChg>
        <pc:picChg chg="mod">
          <ac:chgData name="Georgina Matthews (2504703)" userId="S::2504703@student.uwtsd.ac.uk::ac5de69a-5ea8-48db-b476-80662c8dfe78" providerId="AD" clId="Web-{7A250A9C-5848-DE1E-24D7-91B1B14B3F7A}" dt="2026-01-15T16:03:44.152" v="2029" actId="1076"/>
          <ac:picMkLst>
            <pc:docMk/>
            <pc:sldMk cId="1466672096" sldId="258"/>
            <ac:picMk id="4" creationId="{CE49285E-2D5D-FF15-AEFB-25C5E2DAE5BB}"/>
          </ac:picMkLst>
        </pc:picChg>
      </pc:sldChg>
      <pc:sldChg chg="addSp delSp modSp mod setBg">
        <pc:chgData name="Georgina Matthews (2504703)" userId="S::2504703@student.uwtsd.ac.uk::ac5de69a-5ea8-48db-b476-80662c8dfe78" providerId="AD" clId="Web-{7A250A9C-5848-DE1E-24D7-91B1B14B3F7A}" dt="2026-01-16T18:21:59.990" v="5555" actId="20577"/>
        <pc:sldMkLst>
          <pc:docMk/>
          <pc:sldMk cId="3827763503" sldId="260"/>
        </pc:sldMkLst>
        <pc:spChg chg="mod ord">
          <ac:chgData name="Georgina Matthews (2504703)" userId="S::2504703@student.uwtsd.ac.uk::ac5de69a-5ea8-48db-b476-80662c8dfe78" providerId="AD" clId="Web-{7A250A9C-5848-DE1E-24D7-91B1B14B3F7A}" dt="2026-01-16T18:21:59.990" v="5555" actId="20577"/>
          <ac:spMkLst>
            <pc:docMk/>
            <pc:sldMk cId="3827763503" sldId="260"/>
            <ac:spMk id="2" creationId="{C22973C9-833B-E16B-9115-FEDFC9C3A106}"/>
          </ac:spMkLst>
        </pc:spChg>
        <pc:spChg chg="mod ord">
          <ac:chgData name="Georgina Matthews (2504703)" userId="S::2504703@student.uwtsd.ac.uk::ac5de69a-5ea8-48db-b476-80662c8dfe78" providerId="AD" clId="Web-{7A250A9C-5848-DE1E-24D7-91B1B14B3F7A}" dt="2026-01-15T17:27:51.507" v="3432" actId="20577"/>
          <ac:spMkLst>
            <pc:docMk/>
            <pc:sldMk cId="3827763503" sldId="260"/>
            <ac:spMk id="3" creationId="{26820DDB-03DE-005B-BC3D-318C37F2E016}"/>
          </ac:spMkLst>
        </pc:spChg>
        <pc:spChg chg="add mod">
          <ac:chgData name="Georgina Matthews (2504703)" userId="S::2504703@student.uwtsd.ac.uk::ac5de69a-5ea8-48db-b476-80662c8dfe78" providerId="AD" clId="Web-{7A250A9C-5848-DE1E-24D7-91B1B14B3F7A}" dt="2026-01-15T17:28:01.414" v="3433" actId="1076"/>
          <ac:spMkLst>
            <pc:docMk/>
            <pc:sldMk cId="3827763503" sldId="260"/>
            <ac:spMk id="7" creationId="{CE8F1301-F8A8-2D9B-870D-7D75C20147AB}"/>
          </ac:spMkLst>
        </pc:spChg>
        <pc:spChg chg="add mod">
          <ac:chgData name="Georgina Matthews (2504703)" userId="S::2504703@student.uwtsd.ac.uk::ac5de69a-5ea8-48db-b476-80662c8dfe78" providerId="AD" clId="Web-{7A250A9C-5848-DE1E-24D7-91B1B14B3F7A}" dt="2026-01-15T17:31:21.764" v="3484" actId="1076"/>
          <ac:spMkLst>
            <pc:docMk/>
            <pc:sldMk cId="3827763503" sldId="260"/>
            <ac:spMk id="8" creationId="{0221A534-2ACE-AA4F-2A9A-F856DB3ACA8F}"/>
          </ac:spMkLst>
        </pc:spChg>
        <pc:spChg chg="add mod ord">
          <ac:chgData name="Georgina Matthews (2504703)" userId="S::2504703@student.uwtsd.ac.uk::ac5de69a-5ea8-48db-b476-80662c8dfe78" providerId="AD" clId="Web-{7A250A9C-5848-DE1E-24D7-91B1B14B3F7A}" dt="2026-01-15T17:13:48.196" v="3192" actId="20577"/>
          <ac:spMkLst>
            <pc:docMk/>
            <pc:sldMk cId="3827763503" sldId="260"/>
            <ac:spMk id="12" creationId="{FF9E938B-9BA6-4C95-5599-63C6A4A4A906}"/>
          </ac:spMkLst>
        </pc:spChg>
        <pc:spChg chg="add mod ord">
          <ac:chgData name="Georgina Matthews (2504703)" userId="S::2504703@student.uwtsd.ac.uk::ac5de69a-5ea8-48db-b476-80662c8dfe78" providerId="AD" clId="Web-{7A250A9C-5848-DE1E-24D7-91B1B14B3F7A}" dt="2026-01-15T17:13:41.383" v="3191" actId="14100"/>
          <ac:spMkLst>
            <pc:docMk/>
            <pc:sldMk cId="3827763503" sldId="260"/>
            <ac:spMk id="16" creationId="{11B0C7A2-4CA6-FE82-89DF-D19D66113FE7}"/>
          </ac:spMkLst>
        </pc:spChg>
        <pc:spChg chg="add mod ord modVis">
          <ac:chgData name="Georgina Matthews (2504703)" userId="S::2504703@student.uwtsd.ac.uk::ac5de69a-5ea8-48db-b476-80662c8dfe78" providerId="AD" clId="Web-{7A250A9C-5848-DE1E-24D7-91B1B14B3F7A}" dt="2026-01-15T17:13:08.179" v="3186" actId="14100"/>
          <ac:spMkLst>
            <pc:docMk/>
            <pc:sldMk cId="3827763503" sldId="260"/>
            <ac:spMk id="18" creationId="{05A233ED-334E-9BD6-2C53-49CDB02ED745}"/>
          </ac:spMkLst>
        </pc:spChg>
        <pc:spChg chg="add mod ord">
          <ac:chgData name="Georgina Matthews (2504703)" userId="S::2504703@student.uwtsd.ac.uk::ac5de69a-5ea8-48db-b476-80662c8dfe78" providerId="AD" clId="Web-{7A250A9C-5848-DE1E-24D7-91B1B14B3F7A}" dt="2026-01-15T17:13:30.148" v="3188" actId="14100"/>
          <ac:spMkLst>
            <pc:docMk/>
            <pc:sldMk cId="3827763503" sldId="260"/>
            <ac:spMk id="20" creationId="{7831E2B8-EB7D-C935-7CCD-D43A2C82C705}"/>
          </ac:spMkLst>
        </pc:spChg>
        <pc:spChg chg="add mod ord">
          <ac:chgData name="Georgina Matthews (2504703)" userId="S::2504703@student.uwtsd.ac.uk::ac5de69a-5ea8-48db-b476-80662c8dfe78" providerId="AD" clId="Web-{7A250A9C-5848-DE1E-24D7-91B1B14B3F7A}" dt="2026-01-15T17:31:26.530" v="3485" actId="1076"/>
          <ac:spMkLst>
            <pc:docMk/>
            <pc:sldMk cId="3827763503" sldId="260"/>
            <ac:spMk id="21" creationId="{A2EB19D6-99F1-A56B-F6D2-456DEA2D950F}"/>
          </ac:spMkLst>
        </pc:spChg>
        <pc:spChg chg="add mod">
          <ac:chgData name="Georgina Matthews (2504703)" userId="S::2504703@student.uwtsd.ac.uk::ac5de69a-5ea8-48db-b476-80662c8dfe78" providerId="AD" clId="Web-{7A250A9C-5848-DE1E-24D7-91B1B14B3F7A}" dt="2026-01-15T17:12:35.631" v="3182" actId="14100"/>
          <ac:spMkLst>
            <pc:docMk/>
            <pc:sldMk cId="3827763503" sldId="260"/>
            <ac:spMk id="22" creationId="{649EC443-32CE-0D6D-CD59-210D490D2FC4}"/>
          </ac:spMkLst>
        </pc:spChg>
        <pc:spChg chg="add mod">
          <ac:chgData name="Georgina Matthews (2504703)" userId="S::2504703@student.uwtsd.ac.uk::ac5de69a-5ea8-48db-b476-80662c8dfe78" providerId="AD" clId="Web-{7A250A9C-5848-DE1E-24D7-91B1B14B3F7A}" dt="2026-01-15T17:23:20.797" v="3251" actId="1076"/>
          <ac:spMkLst>
            <pc:docMk/>
            <pc:sldMk cId="3827763503" sldId="260"/>
            <ac:spMk id="25" creationId="{7F10E824-F854-6B84-A984-06613818CB08}"/>
          </ac:spMkLst>
        </pc:spChg>
        <pc:spChg chg="add">
          <ac:chgData name="Georgina Matthews (2504703)" userId="S::2504703@student.uwtsd.ac.uk::ac5de69a-5ea8-48db-b476-80662c8dfe78" providerId="AD" clId="Web-{7A250A9C-5848-DE1E-24D7-91B1B14B3F7A}" dt="2026-01-15T16:45:09.657" v="2635"/>
          <ac:spMkLst>
            <pc:docMk/>
            <pc:sldMk cId="3827763503" sldId="260"/>
            <ac:spMk id="70" creationId="{7FF47CB7-972F-479F-A36D-9E72D26EC8DA}"/>
          </ac:spMkLst>
        </pc:spChg>
        <pc:spChg chg="add">
          <ac:chgData name="Georgina Matthews (2504703)" userId="S::2504703@student.uwtsd.ac.uk::ac5de69a-5ea8-48db-b476-80662c8dfe78" providerId="AD" clId="Web-{7A250A9C-5848-DE1E-24D7-91B1B14B3F7A}" dt="2026-01-15T16:45:09.657" v="2635"/>
          <ac:spMkLst>
            <pc:docMk/>
            <pc:sldMk cId="3827763503" sldId="260"/>
            <ac:spMk id="72" creationId="{0D153B68-5844-490D-8E67-F616D6D721CA}"/>
          </ac:spMkLst>
        </pc:spChg>
        <pc:picChg chg="add mod ord">
          <ac:chgData name="Georgina Matthews (2504703)" userId="S::2504703@student.uwtsd.ac.uk::ac5de69a-5ea8-48db-b476-80662c8dfe78" providerId="AD" clId="Web-{7A250A9C-5848-DE1E-24D7-91B1B14B3F7A}" dt="2026-01-15T17:28:04.773" v="3434" actId="1076"/>
          <ac:picMkLst>
            <pc:docMk/>
            <pc:sldMk cId="3827763503" sldId="260"/>
            <ac:picMk id="4" creationId="{4A0CE96D-B8E9-69D6-5A28-5165A850F659}"/>
          </ac:picMkLst>
        </pc:picChg>
      </pc:sldChg>
      <pc:sldChg chg="addSp delSp modSp">
        <pc:chgData name="Georgina Matthews (2504703)" userId="S::2504703@student.uwtsd.ac.uk::ac5de69a-5ea8-48db-b476-80662c8dfe78" providerId="AD" clId="Web-{7A250A9C-5848-DE1E-24D7-91B1B14B3F7A}" dt="2026-01-16T17:12:08.761" v="4423" actId="1076"/>
        <pc:sldMkLst>
          <pc:docMk/>
          <pc:sldMk cId="4015506660" sldId="261"/>
        </pc:sldMkLst>
        <pc:spChg chg="mod">
          <ac:chgData name="Georgina Matthews (2504703)" userId="S::2504703@student.uwtsd.ac.uk::ac5de69a-5ea8-48db-b476-80662c8dfe78" providerId="AD" clId="Web-{7A250A9C-5848-DE1E-24D7-91B1B14B3F7A}" dt="2026-01-16T17:12:08.761" v="4423" actId="1076"/>
          <ac:spMkLst>
            <pc:docMk/>
            <pc:sldMk cId="4015506660" sldId="261"/>
            <ac:spMk id="2" creationId="{16715FEF-28EF-151B-41C9-9CF49B7C8204}"/>
          </ac:spMkLst>
        </pc:spChg>
        <pc:spChg chg="mod">
          <ac:chgData name="Georgina Matthews (2504703)" userId="S::2504703@student.uwtsd.ac.uk::ac5de69a-5ea8-48db-b476-80662c8dfe78" providerId="AD" clId="Web-{7A250A9C-5848-DE1E-24D7-91B1B14B3F7A}" dt="2026-01-16T17:07:44.727" v="4360" actId="14100"/>
          <ac:spMkLst>
            <pc:docMk/>
            <pc:sldMk cId="4015506660" sldId="261"/>
            <ac:spMk id="3" creationId="{3D3BECBF-A4FA-0CB4-04CE-490A64C76C3A}"/>
          </ac:spMkLst>
        </pc:spChg>
        <pc:spChg chg="add mod ord">
          <ac:chgData name="Georgina Matthews (2504703)" userId="S::2504703@student.uwtsd.ac.uk::ac5de69a-5ea8-48db-b476-80662c8dfe78" providerId="AD" clId="Web-{7A250A9C-5848-DE1E-24D7-91B1B14B3F7A}" dt="2026-01-16T17:07:48.508" v="4361" actId="1076"/>
          <ac:spMkLst>
            <pc:docMk/>
            <pc:sldMk cId="4015506660" sldId="261"/>
            <ac:spMk id="4" creationId="{62F7431C-18E8-06D9-9B2F-D10101FD8421}"/>
          </ac:spMkLst>
        </pc:spChg>
        <pc:spChg chg="add mod">
          <ac:chgData name="Georgina Matthews (2504703)" userId="S::2504703@student.uwtsd.ac.uk::ac5de69a-5ea8-48db-b476-80662c8dfe78" providerId="AD" clId="Web-{7A250A9C-5848-DE1E-24D7-91B1B14B3F7A}" dt="2026-01-16T17:11:45.009" v="4420" actId="1076"/>
          <ac:spMkLst>
            <pc:docMk/>
            <pc:sldMk cId="4015506660" sldId="261"/>
            <ac:spMk id="5" creationId="{5BFCBF76-426F-2679-B6A1-465F437EFA2F}"/>
          </ac:spMkLst>
        </pc:spChg>
        <pc:spChg chg="add mod ord">
          <ac:chgData name="Georgina Matthews (2504703)" userId="S::2504703@student.uwtsd.ac.uk::ac5de69a-5ea8-48db-b476-80662c8dfe78" providerId="AD" clId="Web-{7A250A9C-5848-DE1E-24D7-91B1B14B3F7A}" dt="2026-01-16T17:11:29.571" v="4417" actId="1076"/>
          <ac:spMkLst>
            <pc:docMk/>
            <pc:sldMk cId="4015506660" sldId="261"/>
            <ac:spMk id="8" creationId="{BF418A10-B869-C515-F880-11CF7CA4B04C}"/>
          </ac:spMkLst>
        </pc:spChg>
        <pc:spChg chg="add mod ord">
          <ac:chgData name="Georgina Matthews (2504703)" userId="S::2504703@student.uwtsd.ac.uk::ac5de69a-5ea8-48db-b476-80662c8dfe78" providerId="AD" clId="Web-{7A250A9C-5848-DE1E-24D7-91B1B14B3F7A}" dt="2026-01-16T17:12:01.510" v="4422"/>
          <ac:spMkLst>
            <pc:docMk/>
            <pc:sldMk cId="4015506660" sldId="261"/>
            <ac:spMk id="9" creationId="{5BDFB4D3-BAD0-399B-A589-E4CB257D9939}"/>
          </ac:spMkLst>
        </pc:spChg>
        <pc:spChg chg="add mod">
          <ac:chgData name="Georgina Matthews (2504703)" userId="S::2504703@student.uwtsd.ac.uk::ac5de69a-5ea8-48db-b476-80662c8dfe78" providerId="AD" clId="Web-{7A250A9C-5848-DE1E-24D7-91B1B14B3F7A}" dt="2026-01-16T17:11:34.040" v="4418" actId="1076"/>
          <ac:spMkLst>
            <pc:docMk/>
            <pc:sldMk cId="4015506660" sldId="261"/>
            <ac:spMk id="10" creationId="{F3AC125A-4CAD-8CD9-9FCB-436748B36DE7}"/>
          </ac:spMkLst>
        </pc:spChg>
        <pc:picChg chg="add mod ord">
          <ac:chgData name="Georgina Matthews (2504703)" userId="S::2504703@student.uwtsd.ac.uk::ac5de69a-5ea8-48db-b476-80662c8dfe78" providerId="AD" clId="Web-{7A250A9C-5848-DE1E-24D7-91B1B14B3F7A}" dt="2026-01-16T17:11:17.211" v="4415" actId="1076"/>
          <ac:picMkLst>
            <pc:docMk/>
            <pc:sldMk cId="4015506660" sldId="261"/>
            <ac:picMk id="6" creationId="{BDD868C8-6D76-6F05-48F2-9DE2C903B0FC}"/>
          </ac:picMkLst>
        </pc:picChg>
      </pc:sldChg>
      <pc:sldChg chg="addSp delSp modSp">
        <pc:chgData name="Georgina Matthews (2504703)" userId="S::2504703@student.uwtsd.ac.uk::ac5de69a-5ea8-48db-b476-80662c8dfe78" providerId="AD" clId="Web-{7A250A9C-5848-DE1E-24D7-91B1B14B3F7A}" dt="2026-01-16T18:19:15.044" v="5528" actId="1076"/>
        <pc:sldMkLst>
          <pc:docMk/>
          <pc:sldMk cId="1948057442" sldId="262"/>
        </pc:sldMkLst>
        <pc:spChg chg="mod">
          <ac:chgData name="Georgina Matthews (2504703)" userId="S::2504703@student.uwtsd.ac.uk::ac5de69a-5ea8-48db-b476-80662c8dfe78" providerId="AD" clId="Web-{7A250A9C-5848-DE1E-24D7-91B1B14B3F7A}" dt="2026-01-16T18:14:57.695" v="5468"/>
          <ac:spMkLst>
            <pc:docMk/>
            <pc:sldMk cId="1948057442" sldId="262"/>
            <ac:spMk id="2" creationId="{7AA2639D-5FFB-77C9-9F54-CC9F88B1D171}"/>
          </ac:spMkLst>
        </pc:spChg>
        <pc:spChg chg="add mod">
          <ac:chgData name="Georgina Matthews (2504703)" userId="S::2504703@student.uwtsd.ac.uk::ac5de69a-5ea8-48db-b476-80662c8dfe78" providerId="AD" clId="Web-{7A250A9C-5848-DE1E-24D7-91B1B14B3F7A}" dt="2026-01-16T18:15:31.245" v="5474" actId="14100"/>
          <ac:spMkLst>
            <pc:docMk/>
            <pc:sldMk cId="1948057442" sldId="262"/>
            <ac:spMk id="6" creationId="{6AE2019C-8493-27C1-A89C-A17716E5881F}"/>
          </ac:spMkLst>
        </pc:spChg>
        <pc:spChg chg="add mod">
          <ac:chgData name="Georgina Matthews (2504703)" userId="S::2504703@student.uwtsd.ac.uk::ac5de69a-5ea8-48db-b476-80662c8dfe78" providerId="AD" clId="Web-{7A250A9C-5848-DE1E-24D7-91B1B14B3F7A}" dt="2026-01-16T18:15:35.949" v="5475" actId="1076"/>
          <ac:spMkLst>
            <pc:docMk/>
            <pc:sldMk cId="1948057442" sldId="262"/>
            <ac:spMk id="8" creationId="{EF6DBB88-AE8D-DA9F-3834-2AB9A6DC07EA}"/>
          </ac:spMkLst>
        </pc:spChg>
        <pc:spChg chg="add mod">
          <ac:chgData name="Georgina Matthews (2504703)" userId="S::2504703@student.uwtsd.ac.uk::ac5de69a-5ea8-48db-b476-80662c8dfe78" providerId="AD" clId="Web-{7A250A9C-5848-DE1E-24D7-91B1B14B3F7A}" dt="2026-01-16T18:16:06.186" v="5480" actId="14100"/>
          <ac:spMkLst>
            <pc:docMk/>
            <pc:sldMk cId="1948057442" sldId="262"/>
            <ac:spMk id="10" creationId="{C82D64C0-9425-5F88-288C-59634BE64BD3}"/>
          </ac:spMkLst>
        </pc:spChg>
        <pc:spChg chg="add mod">
          <ac:chgData name="Georgina Matthews (2504703)" userId="S::2504703@student.uwtsd.ac.uk::ac5de69a-5ea8-48db-b476-80662c8dfe78" providerId="AD" clId="Web-{7A250A9C-5848-DE1E-24D7-91B1B14B3F7A}" dt="2026-01-16T18:12:16.701" v="5439" actId="1076"/>
          <ac:spMkLst>
            <pc:docMk/>
            <pc:sldMk cId="1948057442" sldId="262"/>
            <ac:spMk id="11" creationId="{F13EC031-4B38-9A4E-18E5-5C8F6B4D1449}"/>
          </ac:spMkLst>
        </pc:spChg>
        <pc:spChg chg="add mod">
          <ac:chgData name="Georgina Matthews (2504703)" userId="S::2504703@student.uwtsd.ac.uk::ac5de69a-5ea8-48db-b476-80662c8dfe78" providerId="AD" clId="Web-{7A250A9C-5848-DE1E-24D7-91B1B14B3F7A}" dt="2026-01-16T18:16:25.563" v="5485" actId="14100"/>
          <ac:spMkLst>
            <pc:docMk/>
            <pc:sldMk cId="1948057442" sldId="262"/>
            <ac:spMk id="12" creationId="{185BDCFC-B933-0CA6-43C0-92A83845F261}"/>
          </ac:spMkLst>
        </pc:spChg>
        <pc:spChg chg="add mod">
          <ac:chgData name="Georgina Matthews (2504703)" userId="S::2504703@student.uwtsd.ac.uk::ac5de69a-5ea8-48db-b476-80662c8dfe78" providerId="AD" clId="Web-{7A250A9C-5848-DE1E-24D7-91B1B14B3F7A}" dt="2026-01-16T18:12:56.036" v="5448" actId="14100"/>
          <ac:spMkLst>
            <pc:docMk/>
            <pc:sldMk cId="1948057442" sldId="262"/>
            <ac:spMk id="14" creationId="{1EDBBF2A-951C-F9F3-4043-694A062BA0E8}"/>
          </ac:spMkLst>
        </pc:spChg>
        <pc:spChg chg="add mod">
          <ac:chgData name="Georgina Matthews (2504703)" userId="S::2504703@student.uwtsd.ac.uk::ac5de69a-5ea8-48db-b476-80662c8dfe78" providerId="AD" clId="Web-{7A250A9C-5848-DE1E-24D7-91B1B14B3F7A}" dt="2026-01-16T18:13:00.177" v="5449" actId="1076"/>
          <ac:spMkLst>
            <pc:docMk/>
            <pc:sldMk cId="1948057442" sldId="262"/>
            <ac:spMk id="16" creationId="{176B9609-EEAC-E6EE-EF8E-6626DF3DC6A9}"/>
          </ac:spMkLst>
        </pc:spChg>
        <pc:spChg chg="add mod">
          <ac:chgData name="Georgina Matthews (2504703)" userId="S::2504703@student.uwtsd.ac.uk::ac5de69a-5ea8-48db-b476-80662c8dfe78" providerId="AD" clId="Web-{7A250A9C-5848-DE1E-24D7-91B1B14B3F7A}" dt="2026-01-16T18:19:15.044" v="5528" actId="1076"/>
          <ac:spMkLst>
            <pc:docMk/>
            <pc:sldMk cId="1948057442" sldId="262"/>
            <ac:spMk id="18" creationId="{8091AA35-058A-7E0E-8409-C3FF659D74C9}"/>
          </ac:spMkLst>
        </pc:spChg>
        <pc:picChg chg="add del mod ord">
          <ac:chgData name="Georgina Matthews (2504703)" userId="S::2504703@student.uwtsd.ac.uk::ac5de69a-5ea8-48db-b476-80662c8dfe78" providerId="AD" clId="Web-{7A250A9C-5848-DE1E-24D7-91B1B14B3F7A}" dt="2026-01-16T18:13:35.198" v="5458" actId="1076"/>
          <ac:picMkLst>
            <pc:docMk/>
            <pc:sldMk cId="1948057442" sldId="262"/>
            <ac:picMk id="7" creationId="{890AB283-7F37-1AFD-F2A1-31D552712227}"/>
          </ac:picMkLst>
        </pc:picChg>
      </pc:sldChg>
      <pc:sldChg chg="modSp">
        <pc:chgData name="Georgina Matthews (2504703)" userId="S::2504703@student.uwtsd.ac.uk::ac5de69a-5ea8-48db-b476-80662c8dfe78" providerId="AD" clId="Web-{7A250A9C-5848-DE1E-24D7-91B1B14B3F7A}" dt="2026-01-16T18:33:07.649" v="5826" actId="20577"/>
        <pc:sldMkLst>
          <pc:docMk/>
          <pc:sldMk cId="782891326" sldId="263"/>
        </pc:sldMkLst>
      </pc:sldChg>
      <pc:sldChg chg="modSp">
        <pc:chgData name="Georgina Matthews (2504703)" userId="S::2504703@student.uwtsd.ac.uk::ac5de69a-5ea8-48db-b476-80662c8dfe78" providerId="AD" clId="Web-{7A250A9C-5848-DE1E-24D7-91B1B14B3F7A}" dt="2026-01-16T17:19:49.718" v="4431" actId="20577"/>
        <pc:sldMkLst>
          <pc:docMk/>
          <pc:sldMk cId="2626203636" sldId="264"/>
        </pc:sldMkLst>
        <pc:spChg chg="mod">
          <ac:chgData name="Georgina Matthews (2504703)" userId="S::2504703@student.uwtsd.ac.uk::ac5de69a-5ea8-48db-b476-80662c8dfe78" providerId="AD" clId="Web-{7A250A9C-5848-DE1E-24D7-91B1B14B3F7A}" dt="2026-01-16T17:19:49.718" v="4431" actId="20577"/>
          <ac:spMkLst>
            <pc:docMk/>
            <pc:sldMk cId="2626203636" sldId="264"/>
            <ac:spMk id="3" creationId="{15D2C411-6EF4-EDBD-6F58-9BEF21632FD0}"/>
          </ac:spMkLst>
        </pc:spChg>
      </pc:sldChg>
      <pc:sldChg chg="addSp delSp modSp mod setBg">
        <pc:chgData name="Georgina Matthews (2504703)" userId="S::2504703@student.uwtsd.ac.uk::ac5de69a-5ea8-48db-b476-80662c8dfe78" providerId="AD" clId="Web-{7A250A9C-5848-DE1E-24D7-91B1B14B3F7A}" dt="2026-01-15T17:04:32.478" v="3054" actId="20577"/>
        <pc:sldMkLst>
          <pc:docMk/>
          <pc:sldMk cId="1883328528" sldId="268"/>
        </pc:sldMkLst>
        <pc:spChg chg="mod ord">
          <ac:chgData name="Georgina Matthews (2504703)" userId="S::2504703@student.uwtsd.ac.uk::ac5de69a-5ea8-48db-b476-80662c8dfe78" providerId="AD" clId="Web-{7A250A9C-5848-DE1E-24D7-91B1B14B3F7A}" dt="2026-01-11T10:25:54.070" v="856" actId="1076"/>
          <ac:spMkLst>
            <pc:docMk/>
            <pc:sldMk cId="1883328528" sldId="268"/>
            <ac:spMk id="2" creationId="{81F6FB2E-CDF9-CE59-E174-4B6BF08431AA}"/>
          </ac:spMkLst>
        </pc:spChg>
        <pc:spChg chg="mod">
          <ac:chgData name="Georgina Matthews (2504703)" userId="S::2504703@student.uwtsd.ac.uk::ac5de69a-5ea8-48db-b476-80662c8dfe78" providerId="AD" clId="Web-{7A250A9C-5848-DE1E-24D7-91B1B14B3F7A}" dt="2026-01-15T17:04:32.478" v="3054" actId="20577"/>
          <ac:spMkLst>
            <pc:docMk/>
            <pc:sldMk cId="1883328528" sldId="268"/>
            <ac:spMk id="3" creationId="{A240B621-CE92-3E9F-500A-DB9A8AF3B7F0}"/>
          </ac:spMkLst>
        </pc:spChg>
        <pc:spChg chg="add mod ord">
          <ac:chgData name="Georgina Matthews (2504703)" userId="S::2504703@student.uwtsd.ac.uk::ac5de69a-5ea8-48db-b476-80662c8dfe78" providerId="AD" clId="Web-{7A250A9C-5848-DE1E-24D7-91B1B14B3F7A}" dt="2026-01-11T10:31:06.676" v="938" actId="1076"/>
          <ac:spMkLst>
            <pc:docMk/>
            <pc:sldMk cId="1883328528" sldId="268"/>
            <ac:spMk id="5" creationId="{E74004B9-1C0E-54B7-8189-3FD3E8CF14AE}"/>
          </ac:spMkLst>
        </pc:spChg>
        <pc:spChg chg="add mod ord modVis">
          <ac:chgData name="Georgina Matthews (2504703)" userId="S::2504703@student.uwtsd.ac.uk::ac5de69a-5ea8-48db-b476-80662c8dfe78" providerId="AD" clId="Web-{7A250A9C-5848-DE1E-24D7-91B1B14B3F7A}" dt="2026-01-11T10:25:56.117" v="857" actId="1076"/>
          <ac:spMkLst>
            <pc:docMk/>
            <pc:sldMk cId="1883328528" sldId="268"/>
            <ac:spMk id="6" creationId="{29A50FA9-C200-E22D-9A61-3716CB7F9E53}"/>
          </ac:spMkLst>
        </pc:spChg>
        <pc:spChg chg="add mod">
          <ac:chgData name="Georgina Matthews (2504703)" userId="S::2504703@student.uwtsd.ac.uk::ac5de69a-5ea8-48db-b476-80662c8dfe78" providerId="AD" clId="Web-{7A250A9C-5848-DE1E-24D7-91B1B14B3F7A}" dt="2026-01-11T10:27:09.855" v="897" actId="1076"/>
          <ac:spMkLst>
            <pc:docMk/>
            <pc:sldMk cId="1883328528" sldId="268"/>
            <ac:spMk id="7" creationId="{0C31B965-3956-8311-8727-805CB59393CE}"/>
          </ac:spMkLst>
        </pc:spChg>
        <pc:spChg chg="add mod">
          <ac:chgData name="Georgina Matthews (2504703)" userId="S::2504703@student.uwtsd.ac.uk::ac5de69a-5ea8-48db-b476-80662c8dfe78" providerId="AD" clId="Web-{7A250A9C-5848-DE1E-24D7-91B1B14B3F7A}" dt="2026-01-11T10:35:15.495" v="975" actId="14100"/>
          <ac:spMkLst>
            <pc:docMk/>
            <pc:sldMk cId="1883328528" sldId="268"/>
            <ac:spMk id="8" creationId="{2136EAFC-C4EB-F0EE-5DB3-A8C30D1CA33C}"/>
          </ac:spMkLst>
        </pc:spChg>
        <pc:spChg chg="add mod">
          <ac:chgData name="Georgina Matthews (2504703)" userId="S::2504703@student.uwtsd.ac.uk::ac5de69a-5ea8-48db-b476-80662c8dfe78" providerId="AD" clId="Web-{7A250A9C-5848-DE1E-24D7-91B1B14B3F7A}" dt="2026-01-11T10:35:59.949" v="981" actId="1076"/>
          <ac:spMkLst>
            <pc:docMk/>
            <pc:sldMk cId="1883328528" sldId="268"/>
            <ac:spMk id="10" creationId="{368BAFC8-A3E7-1F30-28FC-2F008F5C5D6F}"/>
          </ac:spMkLst>
        </pc:spChg>
        <pc:picChg chg="add mod">
          <ac:chgData name="Georgina Matthews (2504703)" userId="S::2504703@student.uwtsd.ac.uk::ac5de69a-5ea8-48db-b476-80662c8dfe78" providerId="AD" clId="Web-{7A250A9C-5848-DE1E-24D7-91B1B14B3F7A}" dt="2026-01-11T10:31:13.879" v="940" actId="1076"/>
          <ac:picMkLst>
            <pc:docMk/>
            <pc:sldMk cId="1883328528" sldId="268"/>
            <ac:picMk id="4" creationId="{D224156D-32DD-211A-E717-0356B7EEA14F}"/>
          </ac:picMkLst>
        </pc:picChg>
      </pc:sldChg>
      <pc:sldChg chg="modSp">
        <pc:chgData name="Georgina Matthews (2504703)" userId="S::2504703@student.uwtsd.ac.uk::ac5de69a-5ea8-48db-b476-80662c8dfe78" providerId="AD" clId="Web-{7A250A9C-5848-DE1E-24D7-91B1B14B3F7A}" dt="2026-01-16T17:59:39.214" v="5266" actId="20577"/>
        <pc:sldMkLst>
          <pc:docMk/>
          <pc:sldMk cId="3348735803" sldId="269"/>
        </pc:sldMkLst>
        <pc:spChg chg="mod">
          <ac:chgData name="Georgina Matthews (2504703)" userId="S::2504703@student.uwtsd.ac.uk::ac5de69a-5ea8-48db-b476-80662c8dfe78" providerId="AD" clId="Web-{7A250A9C-5848-DE1E-24D7-91B1B14B3F7A}" dt="2026-01-16T17:59:39.214" v="5266" actId="20577"/>
          <ac:spMkLst>
            <pc:docMk/>
            <pc:sldMk cId="3348735803" sldId="269"/>
            <ac:spMk id="3" creationId="{862202F8-17CB-CBE5-8C7B-1B8D552F90AC}"/>
          </ac:spMkLst>
        </pc:spChg>
      </pc:sldChg>
      <pc:sldChg chg="addSp delSp modSp add mod replId setBg">
        <pc:chgData name="Georgina Matthews (2504703)" userId="S::2504703@student.uwtsd.ac.uk::ac5de69a-5ea8-48db-b476-80662c8dfe78" providerId="AD" clId="Web-{7A250A9C-5848-DE1E-24D7-91B1B14B3F7A}" dt="2026-01-16T17:17:29.023" v="4430" actId="1076"/>
        <pc:sldMkLst>
          <pc:docMk/>
          <pc:sldMk cId="3446163445" sldId="271"/>
        </pc:sldMkLst>
        <pc:spChg chg="mod">
          <ac:chgData name="Georgina Matthews (2504703)" userId="S::2504703@student.uwtsd.ac.uk::ac5de69a-5ea8-48db-b476-80662c8dfe78" providerId="AD" clId="Web-{7A250A9C-5848-DE1E-24D7-91B1B14B3F7A}" dt="2026-01-15T16:09:35.347" v="2110" actId="1076"/>
          <ac:spMkLst>
            <pc:docMk/>
            <pc:sldMk cId="3446163445" sldId="271"/>
            <ac:spMk id="2" creationId="{F42B4BB9-2E41-C599-3EC3-788F54963D00}"/>
          </ac:spMkLst>
        </pc:spChg>
        <pc:spChg chg="add mod">
          <ac:chgData name="Georgina Matthews (2504703)" userId="S::2504703@student.uwtsd.ac.uk::ac5de69a-5ea8-48db-b476-80662c8dfe78" providerId="AD" clId="Web-{7A250A9C-5848-DE1E-24D7-91B1B14B3F7A}" dt="2026-01-16T17:17:26.617" v="4429" actId="1076"/>
          <ac:spMkLst>
            <pc:docMk/>
            <pc:sldMk cId="3446163445" sldId="271"/>
            <ac:spMk id="5" creationId="{A14FFB00-1E77-30EE-E0CC-B42F24257D28}"/>
          </ac:spMkLst>
        </pc:spChg>
        <pc:spChg chg="add mod ord">
          <ac:chgData name="Georgina Matthews (2504703)" userId="S::2504703@student.uwtsd.ac.uk::ac5de69a-5ea8-48db-b476-80662c8dfe78" providerId="AD" clId="Web-{7A250A9C-5848-DE1E-24D7-91B1B14B3F7A}" dt="2026-01-16T17:17:29.023" v="4430" actId="1076"/>
          <ac:spMkLst>
            <pc:docMk/>
            <pc:sldMk cId="3446163445" sldId="271"/>
            <ac:spMk id="6" creationId="{12468521-EE6D-A78D-7DAD-9625F79BB734}"/>
          </ac:spMkLst>
        </pc:spChg>
        <pc:picChg chg="add mod ord modVis">
          <ac:chgData name="Georgina Matthews (2504703)" userId="S::2504703@student.uwtsd.ac.uk::ac5de69a-5ea8-48db-b476-80662c8dfe78" providerId="AD" clId="Web-{7A250A9C-5848-DE1E-24D7-91B1B14B3F7A}" dt="2026-01-15T16:09:22.534" v="2107"/>
          <ac:picMkLst>
            <pc:docMk/>
            <pc:sldMk cId="3446163445" sldId="271"/>
            <ac:picMk id="10" creationId="{C2904BEB-CBB7-C537-EA91-82408C4F1191}"/>
          </ac:picMkLst>
        </pc:picChg>
      </pc:sldChg>
      <pc:sldChg chg="addSp delSp modSp add replId">
        <pc:chgData name="Georgina Matthews (2504703)" userId="S::2504703@student.uwtsd.ac.uk::ac5de69a-5ea8-48db-b476-80662c8dfe78" providerId="AD" clId="Web-{7A250A9C-5848-DE1E-24D7-91B1B14B3F7A}" dt="2026-01-16T18:48:25.363" v="6458" actId="1076"/>
        <pc:sldMkLst>
          <pc:docMk/>
          <pc:sldMk cId="1013220168" sldId="272"/>
        </pc:sldMkLst>
        <pc:spChg chg="mod">
          <ac:chgData name="Georgina Matthews (2504703)" userId="S::2504703@student.uwtsd.ac.uk::ac5de69a-5ea8-48db-b476-80662c8dfe78" providerId="AD" clId="Web-{7A250A9C-5848-DE1E-24D7-91B1B14B3F7A}" dt="2026-01-16T18:26:14.281" v="5656"/>
          <ac:spMkLst>
            <pc:docMk/>
            <pc:sldMk cId="1013220168" sldId="272"/>
            <ac:spMk id="2" creationId="{B877663D-0601-498C-C01A-C2091A8B9250}"/>
          </ac:spMkLst>
        </pc:spChg>
        <pc:spChg chg="mod">
          <ac:chgData name="Georgina Matthews (2504703)" userId="S::2504703@student.uwtsd.ac.uk::ac5de69a-5ea8-48db-b476-80662c8dfe78" providerId="AD" clId="Web-{7A250A9C-5848-DE1E-24D7-91B1B14B3F7A}" dt="2026-01-16T18:36:57.712" v="5957" actId="20577"/>
          <ac:spMkLst>
            <pc:docMk/>
            <pc:sldMk cId="1013220168" sldId="272"/>
            <ac:spMk id="6" creationId="{41512510-890D-3BAD-6D8E-5E5D288632D4}"/>
          </ac:spMkLst>
        </pc:spChg>
        <pc:spChg chg="mod">
          <ac:chgData name="Georgina Matthews (2504703)" userId="S::2504703@student.uwtsd.ac.uk::ac5de69a-5ea8-48db-b476-80662c8dfe78" providerId="AD" clId="Web-{7A250A9C-5848-DE1E-24D7-91B1B14B3F7A}" dt="2026-01-16T18:37:18.416" v="5960"/>
          <ac:spMkLst>
            <pc:docMk/>
            <pc:sldMk cId="1013220168" sldId="272"/>
            <ac:spMk id="8" creationId="{FD623F06-71B8-076E-9569-EAF8F0502498}"/>
          </ac:spMkLst>
        </pc:spChg>
        <pc:spChg chg="mod">
          <ac:chgData name="Georgina Matthews (2504703)" userId="S::2504703@student.uwtsd.ac.uk::ac5de69a-5ea8-48db-b476-80662c8dfe78" providerId="AD" clId="Web-{7A250A9C-5848-DE1E-24D7-91B1B14B3F7A}" dt="2026-01-16T18:48:25.363" v="6458" actId="1076"/>
          <ac:spMkLst>
            <pc:docMk/>
            <pc:sldMk cId="1013220168" sldId="272"/>
            <ac:spMk id="10" creationId="{D8272002-88F4-EE6C-DC22-5AE16A287AA0}"/>
          </ac:spMkLst>
        </pc:spChg>
        <pc:spChg chg="add mod">
          <ac:chgData name="Georgina Matthews (2504703)" userId="S::2504703@student.uwtsd.ac.uk::ac5de69a-5ea8-48db-b476-80662c8dfe78" providerId="AD" clId="Web-{7A250A9C-5848-DE1E-24D7-91B1B14B3F7A}" dt="2026-01-16T18:27:14.443" v="5682" actId="20577"/>
          <ac:spMkLst>
            <pc:docMk/>
            <pc:sldMk cId="1013220168" sldId="272"/>
            <ac:spMk id="13" creationId="{11D03B91-477F-972F-4C89-BC291FFABA62}"/>
          </ac:spMkLst>
        </pc:spChg>
        <pc:picChg chg="add mod ord">
          <ac:chgData name="Georgina Matthews (2504703)" userId="S::2504703@student.uwtsd.ac.uk::ac5de69a-5ea8-48db-b476-80662c8dfe78" providerId="AD" clId="Web-{7A250A9C-5848-DE1E-24D7-91B1B14B3F7A}" dt="2026-01-16T18:26:17.062" v="5658" actId="1076"/>
          <ac:picMkLst>
            <pc:docMk/>
            <pc:sldMk cId="1013220168" sldId="272"/>
            <ac:picMk id="5" creationId="{06EACF2A-FE2F-D822-180A-A4398F5FBF48}"/>
          </ac:picMkLst>
        </pc:picChg>
      </pc:sldChg>
    </pc:docChg>
  </pc:docChgLst>
  <pc:docChgLst>
    <pc:chgData name="Georgina Matthews (2504703)" userId="S::2504703@student.uwtsd.ac.uk::ac5de69a-5ea8-48db-b476-80662c8dfe78" providerId="AD" clId="Web-{ACF398FC-591A-B1C6-454C-3E27774F2A20}"/>
    <pc:docChg chg="addSld delSld modSld">
      <pc:chgData name="Georgina Matthews (2504703)" userId="S::2504703@student.uwtsd.ac.uk::ac5de69a-5ea8-48db-b476-80662c8dfe78" providerId="AD" clId="Web-{ACF398FC-591A-B1C6-454C-3E27774F2A20}" dt="2026-01-09T08:26:41.483" v="560" actId="20577"/>
      <pc:docMkLst>
        <pc:docMk/>
      </pc:docMkLst>
      <pc:sldChg chg="modSp new">
        <pc:chgData name="Georgina Matthews (2504703)" userId="S::2504703@student.uwtsd.ac.uk::ac5de69a-5ea8-48db-b476-80662c8dfe78" providerId="AD" clId="Web-{ACF398FC-591A-B1C6-454C-3E27774F2A20}" dt="2026-01-08T17:11:40.708" v="422" actId="20577"/>
        <pc:sldMkLst>
          <pc:docMk/>
          <pc:sldMk cId="1768201401" sldId="257"/>
        </pc:sldMkLst>
        <pc:spChg chg="mod">
          <ac:chgData name="Georgina Matthews (2504703)" userId="S::2504703@student.uwtsd.ac.uk::ac5de69a-5ea8-48db-b476-80662c8dfe78" providerId="AD" clId="Web-{ACF398FC-591A-B1C6-454C-3E27774F2A20}" dt="2026-01-08T16:44:17.639" v="42" actId="20577"/>
          <ac:spMkLst>
            <pc:docMk/>
            <pc:sldMk cId="1768201401" sldId="257"/>
            <ac:spMk id="2" creationId="{C34127B4-CF06-A230-BCC3-B9D236AAFF58}"/>
          </ac:spMkLst>
        </pc:spChg>
        <pc:spChg chg="mod">
          <ac:chgData name="Georgina Matthews (2504703)" userId="S::2504703@student.uwtsd.ac.uk::ac5de69a-5ea8-48db-b476-80662c8dfe78" providerId="AD" clId="Web-{ACF398FC-591A-B1C6-454C-3E27774F2A20}" dt="2026-01-08T17:11:40.708" v="422" actId="20577"/>
          <ac:spMkLst>
            <pc:docMk/>
            <pc:sldMk cId="1768201401" sldId="257"/>
            <ac:spMk id="3" creationId="{093D9982-FF16-67AC-5D6D-F0CDBA51A856}"/>
          </ac:spMkLst>
        </pc:spChg>
      </pc:sldChg>
      <pc:sldChg chg="modSp new">
        <pc:chgData name="Georgina Matthews (2504703)" userId="S::2504703@student.uwtsd.ac.uk::ac5de69a-5ea8-48db-b476-80662c8dfe78" providerId="AD" clId="Web-{ACF398FC-591A-B1C6-454C-3E27774F2A20}" dt="2026-01-08T16:44:32.374" v="66" actId="20577"/>
        <pc:sldMkLst>
          <pc:docMk/>
          <pc:sldMk cId="1466672096" sldId="258"/>
        </pc:sldMkLst>
        <pc:spChg chg="mod">
          <ac:chgData name="Georgina Matthews (2504703)" userId="S::2504703@student.uwtsd.ac.uk::ac5de69a-5ea8-48db-b476-80662c8dfe78" providerId="AD" clId="Web-{ACF398FC-591A-B1C6-454C-3E27774F2A20}" dt="2026-01-08T16:44:32.374" v="66" actId="20577"/>
          <ac:spMkLst>
            <pc:docMk/>
            <pc:sldMk cId="1466672096" sldId="258"/>
            <ac:spMk id="2" creationId="{4ED57A55-0C11-6F6B-49E8-0D785805DEEC}"/>
          </ac:spMkLst>
        </pc:spChg>
      </pc:sldChg>
      <pc:sldChg chg="modSp new">
        <pc:chgData name="Georgina Matthews (2504703)" userId="S::2504703@student.uwtsd.ac.uk::ac5de69a-5ea8-48db-b476-80662c8dfe78" providerId="AD" clId="Web-{ACF398FC-591A-B1C6-454C-3E27774F2A20}" dt="2026-01-08T16:45:36.609" v="121" actId="20577"/>
        <pc:sldMkLst>
          <pc:docMk/>
          <pc:sldMk cId="3827763503" sldId="260"/>
        </pc:sldMkLst>
        <pc:spChg chg="mod">
          <ac:chgData name="Georgina Matthews (2504703)" userId="S::2504703@student.uwtsd.ac.uk::ac5de69a-5ea8-48db-b476-80662c8dfe78" providerId="AD" clId="Web-{ACF398FC-591A-B1C6-454C-3E27774F2A20}" dt="2026-01-08T16:45:36.609" v="121" actId="20577"/>
          <ac:spMkLst>
            <pc:docMk/>
            <pc:sldMk cId="3827763503" sldId="260"/>
            <ac:spMk id="2" creationId="{C22973C9-833B-E16B-9115-FEDFC9C3A106}"/>
          </ac:spMkLst>
        </pc:spChg>
      </pc:sldChg>
      <pc:sldChg chg="modSp new">
        <pc:chgData name="Georgina Matthews (2504703)" userId="S::2504703@student.uwtsd.ac.uk::ac5de69a-5ea8-48db-b476-80662c8dfe78" providerId="AD" clId="Web-{ACF398FC-591A-B1C6-454C-3E27774F2A20}" dt="2026-01-08T16:45:52.203" v="133" actId="20577"/>
        <pc:sldMkLst>
          <pc:docMk/>
          <pc:sldMk cId="4015506660" sldId="261"/>
        </pc:sldMkLst>
        <pc:spChg chg="mod">
          <ac:chgData name="Georgina Matthews (2504703)" userId="S::2504703@student.uwtsd.ac.uk::ac5de69a-5ea8-48db-b476-80662c8dfe78" providerId="AD" clId="Web-{ACF398FC-591A-B1C6-454C-3E27774F2A20}" dt="2026-01-08T16:45:52.203" v="133" actId="20577"/>
          <ac:spMkLst>
            <pc:docMk/>
            <pc:sldMk cId="4015506660" sldId="261"/>
            <ac:spMk id="2" creationId="{16715FEF-28EF-151B-41C9-9CF49B7C8204}"/>
          </ac:spMkLst>
        </pc:spChg>
      </pc:sldChg>
      <pc:sldChg chg="modSp new">
        <pc:chgData name="Georgina Matthews (2504703)" userId="S::2504703@student.uwtsd.ac.uk::ac5de69a-5ea8-48db-b476-80662c8dfe78" providerId="AD" clId="Web-{ACF398FC-591A-B1C6-454C-3E27774F2A20}" dt="2026-01-08T16:46:22.828" v="154" actId="20577"/>
        <pc:sldMkLst>
          <pc:docMk/>
          <pc:sldMk cId="1948057442" sldId="262"/>
        </pc:sldMkLst>
        <pc:spChg chg="mod">
          <ac:chgData name="Georgina Matthews (2504703)" userId="S::2504703@student.uwtsd.ac.uk::ac5de69a-5ea8-48db-b476-80662c8dfe78" providerId="AD" clId="Web-{ACF398FC-591A-B1C6-454C-3E27774F2A20}" dt="2026-01-08T16:46:22.828" v="154" actId="20577"/>
          <ac:spMkLst>
            <pc:docMk/>
            <pc:sldMk cId="1948057442" sldId="262"/>
            <ac:spMk id="2" creationId="{7AA2639D-5FFB-77C9-9F54-CC9F88B1D171}"/>
          </ac:spMkLst>
        </pc:spChg>
      </pc:sldChg>
      <pc:sldChg chg="modSp new">
        <pc:chgData name="Georgina Matthews (2504703)" userId="S::2504703@student.uwtsd.ac.uk::ac5de69a-5ea8-48db-b476-80662c8dfe78" providerId="AD" clId="Web-{ACF398FC-591A-B1C6-454C-3E27774F2A20}" dt="2026-01-08T16:46:49.563" v="165" actId="20577"/>
        <pc:sldMkLst>
          <pc:docMk/>
          <pc:sldMk cId="782891326" sldId="263"/>
        </pc:sldMkLst>
        <pc:spChg chg="mod">
          <ac:chgData name="Georgina Matthews (2504703)" userId="S::2504703@student.uwtsd.ac.uk::ac5de69a-5ea8-48db-b476-80662c8dfe78" providerId="AD" clId="Web-{ACF398FC-591A-B1C6-454C-3E27774F2A20}" dt="2026-01-08T16:46:49.563" v="165" actId="20577"/>
          <ac:spMkLst>
            <pc:docMk/>
            <pc:sldMk cId="782891326" sldId="263"/>
            <ac:spMk id="2" creationId="{287DCD7F-C502-A813-49E6-8DCB83DBB7CB}"/>
          </ac:spMkLst>
        </pc:spChg>
      </pc:sldChg>
      <pc:sldChg chg="modSp new">
        <pc:chgData name="Georgina Matthews (2504703)" userId="S::2504703@student.uwtsd.ac.uk::ac5de69a-5ea8-48db-b476-80662c8dfe78" providerId="AD" clId="Web-{ACF398FC-591A-B1C6-454C-3E27774F2A20}" dt="2026-01-08T16:46:56.563" v="167" actId="20577"/>
        <pc:sldMkLst>
          <pc:docMk/>
          <pc:sldMk cId="2626203636" sldId="264"/>
        </pc:sldMkLst>
        <pc:spChg chg="mod">
          <ac:chgData name="Georgina Matthews (2504703)" userId="S::2504703@student.uwtsd.ac.uk::ac5de69a-5ea8-48db-b476-80662c8dfe78" providerId="AD" clId="Web-{ACF398FC-591A-B1C6-454C-3E27774F2A20}" dt="2026-01-08T16:46:56.563" v="167" actId="20577"/>
          <ac:spMkLst>
            <pc:docMk/>
            <pc:sldMk cId="2626203636" sldId="264"/>
            <ac:spMk id="2" creationId="{80B59FE5-0224-9299-0526-A06EFDAF821C}"/>
          </ac:spMkLst>
        </pc:spChg>
      </pc:sldChg>
      <pc:sldChg chg="modSp new">
        <pc:chgData name="Georgina Matthews (2504703)" userId="S::2504703@student.uwtsd.ac.uk::ac5de69a-5ea8-48db-b476-80662c8dfe78" providerId="AD" clId="Web-{ACF398FC-591A-B1C6-454C-3E27774F2A20}" dt="2026-01-08T16:47:20.344" v="178" actId="20577"/>
        <pc:sldMkLst>
          <pc:docMk/>
          <pc:sldMk cId="2531925646" sldId="265"/>
        </pc:sldMkLst>
        <pc:spChg chg="mod">
          <ac:chgData name="Georgina Matthews (2504703)" userId="S::2504703@student.uwtsd.ac.uk::ac5de69a-5ea8-48db-b476-80662c8dfe78" providerId="AD" clId="Web-{ACF398FC-591A-B1C6-454C-3E27774F2A20}" dt="2026-01-08T16:47:20.344" v="178" actId="20577"/>
          <ac:spMkLst>
            <pc:docMk/>
            <pc:sldMk cId="2531925646" sldId="265"/>
            <ac:spMk id="2" creationId="{96DAFCDF-9EF1-B55E-D579-6F9B38F672EF}"/>
          </ac:spMkLst>
        </pc:spChg>
      </pc:sldChg>
      <pc:sldChg chg="modSp new">
        <pc:chgData name="Georgina Matthews (2504703)" userId="S::2504703@student.uwtsd.ac.uk::ac5de69a-5ea8-48db-b476-80662c8dfe78" providerId="AD" clId="Web-{ACF398FC-591A-B1C6-454C-3E27774F2A20}" dt="2026-01-08T16:47:26.344" v="185" actId="20577"/>
        <pc:sldMkLst>
          <pc:docMk/>
          <pc:sldMk cId="3864777857" sldId="266"/>
        </pc:sldMkLst>
        <pc:spChg chg="mod">
          <ac:chgData name="Georgina Matthews (2504703)" userId="S::2504703@student.uwtsd.ac.uk::ac5de69a-5ea8-48db-b476-80662c8dfe78" providerId="AD" clId="Web-{ACF398FC-591A-B1C6-454C-3E27774F2A20}" dt="2026-01-08T16:47:26.344" v="185" actId="20577"/>
          <ac:spMkLst>
            <pc:docMk/>
            <pc:sldMk cId="3864777857" sldId="266"/>
            <ac:spMk id="2" creationId="{79CA99A3-B1DC-77C8-2C40-958F88ADD48C}"/>
          </ac:spMkLst>
        </pc:spChg>
      </pc:sldChg>
      <pc:sldChg chg="modSp new">
        <pc:chgData name="Georgina Matthews (2504703)" userId="S::2504703@student.uwtsd.ac.uk::ac5de69a-5ea8-48db-b476-80662c8dfe78" providerId="AD" clId="Web-{ACF398FC-591A-B1C6-454C-3E27774F2A20}" dt="2026-01-08T16:47:54.016" v="209" actId="20577"/>
        <pc:sldMkLst>
          <pc:docMk/>
          <pc:sldMk cId="768195500" sldId="267"/>
        </pc:sldMkLst>
        <pc:spChg chg="mod">
          <ac:chgData name="Georgina Matthews (2504703)" userId="S::2504703@student.uwtsd.ac.uk::ac5de69a-5ea8-48db-b476-80662c8dfe78" providerId="AD" clId="Web-{ACF398FC-591A-B1C6-454C-3E27774F2A20}" dt="2026-01-08T16:47:54.016" v="209" actId="20577"/>
          <ac:spMkLst>
            <pc:docMk/>
            <pc:sldMk cId="768195500" sldId="267"/>
            <ac:spMk id="2" creationId="{0D5D4192-F125-0505-1360-50D3B273A70D}"/>
          </ac:spMkLst>
        </pc:spChg>
      </pc:sldChg>
      <pc:sldChg chg="modSp new">
        <pc:chgData name="Georgina Matthews (2504703)" userId="S::2504703@student.uwtsd.ac.uk::ac5de69a-5ea8-48db-b476-80662c8dfe78" providerId="AD" clId="Web-{ACF398FC-591A-B1C6-454C-3E27774F2A20}" dt="2026-01-09T08:26:41.483" v="560" actId="20577"/>
        <pc:sldMkLst>
          <pc:docMk/>
          <pc:sldMk cId="1883328528" sldId="268"/>
        </pc:sldMkLst>
        <pc:spChg chg="mod">
          <ac:chgData name="Georgina Matthews (2504703)" userId="S::2504703@student.uwtsd.ac.uk::ac5de69a-5ea8-48db-b476-80662c8dfe78" providerId="AD" clId="Web-{ACF398FC-591A-B1C6-454C-3E27774F2A20}" dt="2026-01-08T17:01:14.046" v="394" actId="20577"/>
          <ac:spMkLst>
            <pc:docMk/>
            <pc:sldMk cId="1883328528" sldId="268"/>
            <ac:spMk id="2" creationId="{81F6FB2E-CDF9-CE59-E174-4B6BF08431AA}"/>
          </ac:spMkLst>
        </pc:spChg>
        <pc:spChg chg="mod">
          <ac:chgData name="Georgina Matthews (2504703)" userId="S::2504703@student.uwtsd.ac.uk::ac5de69a-5ea8-48db-b476-80662c8dfe78" providerId="AD" clId="Web-{ACF398FC-591A-B1C6-454C-3E27774F2A20}" dt="2026-01-09T08:26:41.483" v="560" actId="20577"/>
          <ac:spMkLst>
            <pc:docMk/>
            <pc:sldMk cId="1883328528" sldId="268"/>
            <ac:spMk id="3" creationId="{A240B621-CE92-3E9F-500A-DB9A8AF3B7F0}"/>
          </ac:spMkLst>
        </pc:spChg>
      </pc:sldChg>
      <pc:sldChg chg="modSp new">
        <pc:chgData name="Georgina Matthews (2504703)" userId="S::2504703@student.uwtsd.ac.uk::ac5de69a-5ea8-48db-b476-80662c8dfe78" providerId="AD" clId="Web-{ACF398FC-591A-B1C6-454C-3E27774F2A20}" dt="2026-01-08T16:52:36.550" v="270" actId="20577"/>
        <pc:sldMkLst>
          <pc:docMk/>
          <pc:sldMk cId="3348735803" sldId="269"/>
        </pc:sldMkLst>
        <pc:spChg chg="mod">
          <ac:chgData name="Georgina Matthews (2504703)" userId="S::2504703@student.uwtsd.ac.uk::ac5de69a-5ea8-48db-b476-80662c8dfe78" providerId="AD" clId="Web-{ACF398FC-591A-B1C6-454C-3E27774F2A20}" dt="2026-01-08T16:52:36.550" v="270" actId="20577"/>
          <ac:spMkLst>
            <pc:docMk/>
            <pc:sldMk cId="3348735803" sldId="269"/>
            <ac:spMk id="2" creationId="{5F30F68F-4B52-3072-168F-72535FE9ED1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instagram.com/reel/C8uCiXwNiTI/?utm_source=ig_web_copy_lin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urseryworld.co.uk/content/news/early-years-staff-under-stress-due-to-unmanageable-workload-survey"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video" Target="https://www.youtube.com/embed/gIwhGbnY_uI?feature=oembed" TargetMode="Externa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royalberkshire.nhs.uk/media/q54fgzbo/breastfeeding-challenges.pdf?utm_source=chatgpt.com" TargetMode="External"/><Relationship Id="rId3" Type="http://schemas.openxmlformats.org/officeDocument/2006/relationships/hyperlink" Target="https://earlyyears.blog.gov.uk/2024/05/13/maintaining-quality-early-years-provision-in-the-face-of-workforce-challenges/" TargetMode="External"/><Relationship Id="rId7" Type="http://schemas.openxmlformats.org/officeDocument/2006/relationships/hyperlink" Target="https://research.library.kutztown.edu/cgi/viewcontent.cgi?article=1003&amp;context=wickedproblems&amp;utm_source=chatgpt.com" TargetMode="External"/><Relationship Id="rId2" Type="http://schemas.openxmlformats.org/officeDocument/2006/relationships/hyperlink" Target="https://production.basw.co.uk/sites/default/files/resources/181076%20A%20childs%201000%20days%20pocket%20guide%20.pdf" TargetMode="External"/><Relationship Id="rId1" Type="http://schemas.openxmlformats.org/officeDocument/2006/relationships/slideLayout" Target="../slideLayouts/slideLayout2.xml"/><Relationship Id="rId6" Type="http://schemas.openxmlformats.org/officeDocument/2006/relationships/hyperlink" Target="https://kidsmatter.org.uk/wp-content/uploads/KM-Session-1-Psychology-Resource.pdf?utm_source=chatgpt.com" TargetMode="External"/><Relationship Id="rId5" Type="http://schemas.openxmlformats.org/officeDocument/2006/relationships/hyperlink" Target="https://doi.org/10.1201/9781315152950" TargetMode="External"/><Relationship Id="rId4" Type="http://schemas.openxmlformats.org/officeDocument/2006/relationships/hyperlink" Target="https://explore-education-statistics.service.gov.uk/find-statistics/childcare-and-early-years-survey-of-parents/2024?utm_source=chatgpt.com" TargetMode="External"/><Relationship Id="rId9" Type="http://schemas.openxmlformats.org/officeDocument/2006/relationships/hyperlink" Target="https://phw.nhs.wales/topics/the-first-1000-days-programme/resources/the-first-1000-days-a-golden-opportunity-to-build-a-fairer-future-infographic/?utm_source=chatgpt.co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4324/9780203136034" TargetMode="External"/><Relationship Id="rId3" Type="http://schemas.openxmlformats.org/officeDocument/2006/relationships/hyperlink" Target="https://www.unicef.org/southafrica/media/551/file/ZAF-First-1000-days-brief-2017.pdf?utm_source=chatgpt.com" TargetMode="External"/><Relationship Id="rId7" Type="http://schemas.openxmlformats.org/officeDocument/2006/relationships/hyperlink" Target="https://sightlines-initiative.com/images/Library/reggio/ReggioAug06_tcm4-393250.pdf?utm_source=chatgpt.com" TargetMode="External"/><Relationship Id="rId2" Type="http://schemas.openxmlformats.org/officeDocument/2006/relationships/hyperlink" Target="https://doi.org/10.34056/aujef.1283704"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25-02/section-2-feeding-babies-your-care.pdf?utm_source=chatgpt.com" TargetMode="External"/><Relationship Id="rId5" Type="http://schemas.openxmlformats.org/officeDocument/2006/relationships/hyperlink" Target="https://www.gov.wales/sites/default/files/consultations/2021-05/enabling-pathways-consultation-document_0.pdf?utm_source=chatgpt.com" TargetMode="External"/><Relationship Id="rId4" Type="http://schemas.openxmlformats.org/officeDocument/2006/relationships/hyperlink" Target="https://cdn.auckland.ac.nz/assets/auckland/education/research/docs/FYJ-Vol25-Iss1-2023-internew.pdf?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F9CAA43-7766-35B5-B5E3-33CA7769735C}"/>
              </a:ext>
            </a:extLst>
          </p:cNvPr>
          <p:cNvSpPr txBox="1">
            <a:spLocks/>
          </p:cNvSpPr>
          <p:nvPr/>
        </p:nvSpPr>
        <p:spPr>
          <a:xfrm>
            <a:off x="841918" y="303794"/>
            <a:ext cx="10524892" cy="414881"/>
          </a:xfrm>
          <a:prstGeom prst="rect">
            <a:avLst/>
          </a:prstGeom>
        </p:spPr>
        <p:txBody>
          <a:bodyPr vert="horz" lIns="91440" tIns="45720" rIns="91440" bIns="45720" rtlCol="0" anchor="ctr">
            <a:normAutofit fontScale="3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Student Number - 2504703 </a:t>
            </a:r>
          </a:p>
          <a:p>
            <a:r>
              <a:rPr lang="en-GB" dirty="0"/>
              <a:t>Module code - ECEY4005</a:t>
            </a:r>
          </a:p>
        </p:txBody>
      </p:sp>
      <p:pic>
        <p:nvPicPr>
          <p:cNvPr id="4" name="Picture 3" descr="A group of silhouettes of babies&#10;&#10;AI-generated content may be incorrect.">
            <a:extLst>
              <a:ext uri="{FF2B5EF4-FFF2-40B4-BE49-F238E27FC236}">
                <a16:creationId xmlns:a16="http://schemas.microsoft.com/office/drawing/2014/main" id="{30BDD7FB-9D47-38D0-74D4-C66E43E713F2}"/>
              </a:ext>
            </a:extLst>
          </p:cNvPr>
          <p:cNvPicPr>
            <a:picLocks noChangeAspect="1"/>
          </p:cNvPicPr>
          <p:nvPr/>
        </p:nvPicPr>
        <p:blipFill>
          <a:blip r:embed="rId2"/>
          <a:stretch>
            <a:fillRect/>
          </a:stretch>
        </p:blipFill>
        <p:spPr>
          <a:xfrm>
            <a:off x="501805" y="1500188"/>
            <a:ext cx="11690195" cy="5353746"/>
          </a:xfrm>
          <a:prstGeom prst="rect">
            <a:avLst/>
          </a:prstGeom>
        </p:spPr>
      </p:pic>
    </p:spTree>
    <p:extLst>
      <p:ext uri="{BB962C8B-B14F-4D97-AF65-F5344CB8AC3E}">
        <p14:creationId xmlns:p14="http://schemas.microsoft.com/office/powerpoint/2010/main" val="2324369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40B621-CE92-3E9F-500A-DB9A8AF3B7F0}"/>
              </a:ext>
            </a:extLst>
          </p:cNvPr>
          <p:cNvSpPr>
            <a:spLocks noGrp="1"/>
          </p:cNvSpPr>
          <p:nvPr>
            <p:ph idx="1"/>
          </p:nvPr>
        </p:nvSpPr>
        <p:spPr>
          <a:xfrm>
            <a:off x="2733908" y="5542701"/>
            <a:ext cx="7495478" cy="1126778"/>
          </a:xfrm>
          <a:ln>
            <a:solidFill>
              <a:schemeClr val="tx2">
                <a:lumMod val="75000"/>
                <a:lumOff val="25000"/>
              </a:schemeClr>
            </a:solidFill>
          </a:ln>
        </p:spPr>
        <p:txBody>
          <a:bodyPr vert="horz" lIns="91440" tIns="45720" rIns="91440" bIns="45720" rtlCol="0" anchor="t">
            <a:normAutofit/>
          </a:bodyPr>
          <a:lstStyle/>
          <a:p>
            <a:pPr marL="0" indent="0">
              <a:buNone/>
            </a:pPr>
            <a:endParaRPr lang="en-GB" sz="1200" dirty="0"/>
          </a:p>
          <a:p>
            <a:pPr marL="0" indent="0">
              <a:buNone/>
            </a:pPr>
            <a:r>
              <a:rPr lang="en-GB" sz="1200" dirty="0">
                <a:highlight>
                  <a:srgbClr val="FFFFFF"/>
                </a:highlight>
              </a:rPr>
              <a:t> </a:t>
            </a:r>
            <a:r>
              <a:rPr lang="en-GB" sz="1400" dirty="0" err="1">
                <a:highlight>
                  <a:srgbClr val="FFFFFF"/>
                </a:highlight>
              </a:rPr>
              <a:t>TThe</a:t>
            </a:r>
            <a:r>
              <a:rPr lang="en-GB" sz="1400" dirty="0">
                <a:highlight>
                  <a:srgbClr val="FFFFFF"/>
                </a:highlight>
              </a:rPr>
              <a:t> first 1000 days is a timeframe where the fundamental aspects of a child's health and development are set as a foundation to support them for their life and when the most growth of the brain occurs( BASW ,2019).</a:t>
            </a:r>
          </a:p>
          <a:p>
            <a:pPr marL="0" indent="0">
              <a:buNone/>
            </a:pPr>
            <a:endParaRPr lang="en-GB" sz="1200" dirty="0">
              <a:solidFill>
                <a:srgbClr val="FF0000"/>
              </a:solidFill>
            </a:endParaRPr>
          </a:p>
          <a:p>
            <a:pPr marL="0" indent="0">
              <a:buNone/>
            </a:pPr>
            <a:endParaRPr lang="en-GB" sz="1200" dirty="0">
              <a:solidFill>
                <a:srgbClr val="FF0000"/>
              </a:solidFill>
            </a:endParaRPr>
          </a:p>
          <a:p>
            <a:pPr marL="0" indent="0">
              <a:buNone/>
            </a:pPr>
            <a:endParaRPr lang="en-GB" sz="1200" dirty="0">
              <a:solidFill>
                <a:srgbClr val="000000"/>
              </a:solidFill>
            </a:endParaRPr>
          </a:p>
          <a:p>
            <a:pPr marL="0" indent="0">
              <a:buNone/>
            </a:pPr>
            <a:endParaRPr lang="en-GB" sz="1200" dirty="0">
              <a:solidFill>
                <a:srgbClr val="000000"/>
              </a:solidFill>
            </a:endParaRPr>
          </a:p>
        </p:txBody>
      </p:sp>
      <p:sp>
        <p:nvSpPr>
          <p:cNvPr id="6" name="Rectangle: Diagonal Corners Rounded 5">
            <a:extLst>
              <a:ext uri="{FF2B5EF4-FFF2-40B4-BE49-F238E27FC236}">
                <a16:creationId xmlns:a16="http://schemas.microsoft.com/office/drawing/2014/main" id="{29A50FA9-C200-E22D-9A61-3716CB7F9E53}"/>
              </a:ext>
            </a:extLst>
          </p:cNvPr>
          <p:cNvSpPr/>
          <p:nvPr/>
        </p:nvSpPr>
        <p:spPr>
          <a:xfrm>
            <a:off x="116096" y="106432"/>
            <a:ext cx="6065520" cy="1188720"/>
          </a:xfrm>
          <a:prstGeom prst="round2Diag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baby feet in a heart shape&#10;&#10;AI-generated content may be incorrect.">
            <a:extLst>
              <a:ext uri="{FF2B5EF4-FFF2-40B4-BE49-F238E27FC236}">
                <a16:creationId xmlns:a16="http://schemas.microsoft.com/office/drawing/2014/main" id="{D224156D-32DD-211A-E717-0356B7EEA14F}"/>
              </a:ext>
            </a:extLst>
          </p:cNvPr>
          <p:cNvPicPr>
            <a:picLocks noChangeAspect="1"/>
          </p:cNvPicPr>
          <p:nvPr/>
        </p:nvPicPr>
        <p:blipFill>
          <a:blip r:embed="rId2"/>
          <a:stretch>
            <a:fillRect/>
          </a:stretch>
        </p:blipFill>
        <p:spPr>
          <a:xfrm>
            <a:off x="4432607" y="1486829"/>
            <a:ext cx="3689196" cy="3689196"/>
          </a:xfrm>
          <a:prstGeom prst="rect">
            <a:avLst/>
          </a:prstGeom>
        </p:spPr>
      </p:pic>
      <p:sp>
        <p:nvSpPr>
          <p:cNvPr id="5" name="TextBox 4">
            <a:extLst>
              <a:ext uri="{FF2B5EF4-FFF2-40B4-BE49-F238E27FC236}">
                <a16:creationId xmlns:a16="http://schemas.microsoft.com/office/drawing/2014/main" id="{E74004B9-1C0E-54B7-8189-3FD3E8CF14AE}"/>
              </a:ext>
            </a:extLst>
          </p:cNvPr>
          <p:cNvSpPr txBox="1"/>
          <p:nvPr/>
        </p:nvSpPr>
        <p:spPr>
          <a:xfrm>
            <a:off x="4431991" y="5170698"/>
            <a:ext cx="38912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(Sensory Beginnings, 2024)</a:t>
            </a:r>
          </a:p>
        </p:txBody>
      </p:sp>
      <p:sp>
        <p:nvSpPr>
          <p:cNvPr id="2" name="Title 1">
            <a:extLst>
              <a:ext uri="{FF2B5EF4-FFF2-40B4-BE49-F238E27FC236}">
                <a16:creationId xmlns:a16="http://schemas.microsoft.com/office/drawing/2014/main" id="{81F6FB2E-CDF9-CE59-E174-4B6BF08431AA}"/>
              </a:ext>
            </a:extLst>
          </p:cNvPr>
          <p:cNvSpPr>
            <a:spLocks noGrp="1"/>
          </p:cNvSpPr>
          <p:nvPr>
            <p:ph type="title"/>
          </p:nvPr>
        </p:nvSpPr>
        <p:spPr>
          <a:xfrm>
            <a:off x="457200" y="104930"/>
            <a:ext cx="10515600" cy="1325563"/>
          </a:xfrm>
        </p:spPr>
        <p:txBody>
          <a:bodyPr/>
          <a:lstStyle/>
          <a:p>
            <a:r>
              <a:rPr lang="en-GB" b="1" dirty="0">
                <a:solidFill>
                  <a:schemeClr val="tx2">
                    <a:lumMod val="76000"/>
                    <a:lumOff val="24000"/>
                  </a:schemeClr>
                </a:solidFill>
              </a:rPr>
              <a:t>The first 1000 days</a:t>
            </a:r>
            <a:r>
              <a:rPr lang="en-GB" b="1" dirty="0"/>
              <a:t>  </a:t>
            </a:r>
          </a:p>
        </p:txBody>
      </p:sp>
      <p:sp>
        <p:nvSpPr>
          <p:cNvPr id="7" name="TextBox 6">
            <a:extLst>
              <a:ext uri="{FF2B5EF4-FFF2-40B4-BE49-F238E27FC236}">
                <a16:creationId xmlns:a16="http://schemas.microsoft.com/office/drawing/2014/main" id="{0C31B965-3956-8311-8727-805CB59393CE}"/>
              </a:ext>
            </a:extLst>
          </p:cNvPr>
          <p:cNvSpPr txBox="1"/>
          <p:nvPr/>
        </p:nvSpPr>
        <p:spPr>
          <a:xfrm>
            <a:off x="214351" y="1586942"/>
            <a:ext cx="3482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WHAT IS THE FIRST 1000 DAYS ?</a:t>
            </a:r>
          </a:p>
        </p:txBody>
      </p:sp>
      <p:sp>
        <p:nvSpPr>
          <p:cNvPr id="8" name="TextBox 7">
            <a:extLst>
              <a:ext uri="{FF2B5EF4-FFF2-40B4-BE49-F238E27FC236}">
                <a16:creationId xmlns:a16="http://schemas.microsoft.com/office/drawing/2014/main" id="{2136EAFC-C4EB-F0EE-5DB3-A8C30D1CA33C}"/>
              </a:ext>
            </a:extLst>
          </p:cNvPr>
          <p:cNvSpPr txBox="1"/>
          <p:nvPr/>
        </p:nvSpPr>
        <p:spPr>
          <a:xfrm>
            <a:off x="355600" y="2072640"/>
            <a:ext cx="3210560" cy="2462213"/>
          </a:xfrm>
          <a:prstGeom prst="rect">
            <a:avLst/>
          </a:prstGeom>
          <a:solidFill>
            <a:schemeClr val="bg1"/>
          </a:solid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The first 1000 days of a child's life start from when they are conceived and not from when they are born. More than a quarter of most children's first 1000 days of life are actually inside the mother's stomach (</a:t>
            </a:r>
            <a:r>
              <a:rPr lang="en-GB" sz="1400" dirty="0" err="1"/>
              <a:t>Karakochuk</a:t>
            </a:r>
            <a:r>
              <a:rPr lang="en-GB" sz="1400" dirty="0"/>
              <a:t> et al., 2017). Therefore, the babies body and vital organs are formed first during the mothers belly and then develop throughout the first 1000 days (</a:t>
            </a:r>
            <a:r>
              <a:rPr lang="en-GB" sz="1400" dirty="0">
                <a:solidFill>
                  <a:srgbClr val="FF0000"/>
                </a:solidFill>
              </a:rPr>
              <a:t>NHS Wales ( no date)</a:t>
            </a:r>
            <a:r>
              <a:rPr lang="en-GB" sz="1400" dirty="0"/>
              <a:t> .</a:t>
            </a:r>
            <a:r>
              <a:rPr lang="en-GB" sz="1100" dirty="0"/>
              <a:t> </a:t>
            </a:r>
            <a:endParaRPr lang="en-US" sz="1100" dirty="0"/>
          </a:p>
        </p:txBody>
      </p:sp>
      <p:sp>
        <p:nvSpPr>
          <p:cNvPr id="10" name="TextBox 9">
            <a:extLst>
              <a:ext uri="{FF2B5EF4-FFF2-40B4-BE49-F238E27FC236}">
                <a16:creationId xmlns:a16="http://schemas.microsoft.com/office/drawing/2014/main" id="{368BAFC8-A3E7-1F30-28FC-2F008F5C5D6F}"/>
              </a:ext>
            </a:extLst>
          </p:cNvPr>
          <p:cNvSpPr txBox="1"/>
          <p:nvPr/>
        </p:nvSpPr>
        <p:spPr>
          <a:xfrm>
            <a:off x="8727440" y="991839"/>
            <a:ext cx="3007360" cy="3539430"/>
          </a:xfrm>
          <a:prstGeom prst="rect">
            <a:avLst/>
          </a:prstGeom>
          <a:no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highlight>
                  <a:srgbClr val="FFFFFF"/>
                </a:highlight>
              </a:rPr>
              <a:t>  According to NHS Wales (no date) babies need a support structure to allow them to flourish, and within that support structure the baby needs to be provided with, attentiveness, affection and care. This will allow for the babies to have a positive start to their beginning of life . Although it is very important that a child has a strong beginning to life each and every child will have a different developmental process, this is because of their individuality both environmentally and personalities as stated by  </a:t>
            </a:r>
            <a:r>
              <a:rPr lang="en-GB" sz="1400" dirty="0">
                <a:solidFill>
                  <a:srgbClr val="000000"/>
                </a:solidFill>
                <a:highlight>
                  <a:srgbClr val="FFFFFF"/>
                </a:highlight>
                <a:latin typeface="Aptos"/>
                <a:ea typeface="Source Sans Pro"/>
              </a:rPr>
              <a:t>Brodie, (2018)</a:t>
            </a:r>
            <a:r>
              <a:rPr lang="en-GB" sz="1400" dirty="0">
                <a:highlight>
                  <a:srgbClr val="FFFFFF"/>
                </a:highlight>
              </a:rPr>
              <a:t>.</a:t>
            </a:r>
            <a:endParaRPr lang="en-US" dirty="0"/>
          </a:p>
        </p:txBody>
      </p:sp>
    </p:spTree>
    <p:extLst>
      <p:ext uri="{BB962C8B-B14F-4D97-AF65-F5344CB8AC3E}">
        <p14:creationId xmlns:p14="http://schemas.microsoft.com/office/powerpoint/2010/main" val="1883328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127B4-CF06-A230-BCC3-B9D236AAFF58}"/>
              </a:ext>
            </a:extLst>
          </p:cNvPr>
          <p:cNvSpPr>
            <a:spLocks noGrp="1"/>
          </p:cNvSpPr>
          <p:nvPr>
            <p:ph type="title"/>
          </p:nvPr>
        </p:nvSpPr>
        <p:spPr>
          <a:xfrm>
            <a:off x="5816488" y="57229"/>
            <a:ext cx="6207850" cy="1481328"/>
          </a:xfrm>
          <a:solidFill>
            <a:schemeClr val="tx2">
              <a:lumMod val="10000"/>
              <a:lumOff val="90000"/>
            </a:schemeClr>
          </a:solidFill>
        </p:spPr>
        <p:txBody>
          <a:bodyPr anchor="b">
            <a:normAutofit/>
          </a:bodyPr>
          <a:lstStyle/>
          <a:p>
            <a:r>
              <a:rPr lang="en-GB" sz="4200" b="1" dirty="0"/>
              <a:t>Why is the first 1000 days important ?</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3D9982-FF16-67AC-5D6D-F0CDBA51A856}"/>
              </a:ext>
            </a:extLst>
          </p:cNvPr>
          <p:cNvSpPr>
            <a:spLocks noGrp="1"/>
          </p:cNvSpPr>
          <p:nvPr>
            <p:ph idx="1"/>
          </p:nvPr>
        </p:nvSpPr>
        <p:spPr>
          <a:xfrm>
            <a:off x="641096" y="2518664"/>
            <a:ext cx="4808728" cy="4096512"/>
          </a:xfrm>
          <a:solidFill>
            <a:schemeClr val="accent2">
              <a:lumMod val="20000"/>
              <a:lumOff val="80000"/>
            </a:schemeClr>
          </a:solidFill>
          <a:ln>
            <a:solidFill>
              <a:schemeClr val="accent2"/>
            </a:solidFill>
          </a:ln>
        </p:spPr>
        <p:txBody>
          <a:bodyPr vert="horz" lIns="91440" tIns="45720" rIns="91440" bIns="45720" rtlCol="0" anchor="t">
            <a:normAutofit lnSpcReduction="10000"/>
          </a:bodyPr>
          <a:lstStyle/>
          <a:p>
            <a:pPr marL="0" indent="0">
              <a:buNone/>
            </a:pPr>
            <a:r>
              <a:rPr lang="en-GB" sz="1200" dirty="0"/>
              <a:t> </a:t>
            </a:r>
            <a:r>
              <a:rPr lang="en-GB" sz="1400" dirty="0"/>
              <a:t>Within the first 1000 days the health of the mother is very important in particular what the mother eats as certain nutrients play key roles in the developmental process of the baby which can cause an impact on the babies health not only short term but can have longer lasting effects (Karakochuk et al., 2017). NHS Wales agrees with the fact that babies need correct nutrients and that when they are born interaction along with communication also plays a big aspect in helping them grow and develop. This links to Maslow and the first part of his pyramid basic needs, such as water food and sleep. A baby is unable to provide themselves with water and food and therefore they need to be looked after and provided with these basic needs by family and their support system.</a:t>
            </a:r>
            <a:endParaRPr lang="en-US" sz="1400"/>
          </a:p>
          <a:p>
            <a:pPr marL="0" indent="0">
              <a:buNone/>
            </a:pPr>
            <a:r>
              <a:rPr lang="en-GB" sz="1400" dirty="0"/>
              <a:t>NHS Wales ( No date) state that children who do not have a strong start to life usually fall behind in their development and that it can be a struggle for them to reach the same development as those who have had a good start. Showing that they can fall behind peers and be at a disadvantage and need extra support. Proving the significance of importance of the first 1000 days. </a:t>
            </a:r>
          </a:p>
          <a:p>
            <a:pPr marL="0" indent="0">
              <a:buNone/>
            </a:pPr>
            <a:endParaRPr lang="en-GB" sz="1500">
              <a:highlight>
                <a:srgbClr val="FFFFFF"/>
              </a:highlight>
            </a:endParaRPr>
          </a:p>
        </p:txBody>
      </p:sp>
      <p:pic>
        <p:nvPicPr>
          <p:cNvPr id="4" name="Picture 3" descr="A blue circle with text and blue text&#10;&#10;AI-generated content may be incorrect.">
            <a:extLst>
              <a:ext uri="{FF2B5EF4-FFF2-40B4-BE49-F238E27FC236}">
                <a16:creationId xmlns:a16="http://schemas.microsoft.com/office/drawing/2014/main" id="{5E508CF0-CDBA-F586-7936-715B0D102222}"/>
              </a:ext>
            </a:extLst>
          </p:cNvPr>
          <p:cNvPicPr>
            <a:picLocks noChangeAspect="1"/>
          </p:cNvPicPr>
          <p:nvPr/>
        </p:nvPicPr>
        <p:blipFill>
          <a:blip r:embed="rId2"/>
          <a:stretch>
            <a:fillRect/>
          </a:stretch>
        </p:blipFill>
        <p:spPr>
          <a:xfrm>
            <a:off x="109995" y="61080"/>
            <a:ext cx="4314977" cy="1905599"/>
          </a:xfrm>
          <a:prstGeom prst="rect">
            <a:avLst/>
          </a:prstGeom>
        </p:spPr>
      </p:pic>
      <p:sp>
        <p:nvSpPr>
          <p:cNvPr id="5" name="TextBox 4">
            <a:extLst>
              <a:ext uri="{FF2B5EF4-FFF2-40B4-BE49-F238E27FC236}">
                <a16:creationId xmlns:a16="http://schemas.microsoft.com/office/drawing/2014/main" id="{000DA358-CB33-8596-8E01-87EB6F5203B9}"/>
              </a:ext>
            </a:extLst>
          </p:cNvPr>
          <p:cNvSpPr txBox="1"/>
          <p:nvPr/>
        </p:nvSpPr>
        <p:spPr>
          <a:xfrm>
            <a:off x="218375" y="1970247"/>
            <a:ext cx="23571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NHS Wales No date</a:t>
            </a:r>
          </a:p>
        </p:txBody>
      </p:sp>
      <p:sp>
        <p:nvSpPr>
          <p:cNvPr id="7" name="Content Placeholder 2">
            <a:extLst>
              <a:ext uri="{FF2B5EF4-FFF2-40B4-BE49-F238E27FC236}">
                <a16:creationId xmlns:a16="http://schemas.microsoft.com/office/drawing/2014/main" id="{E5745AB7-114A-6963-F714-AC34748F98FA}"/>
              </a:ext>
            </a:extLst>
          </p:cNvPr>
          <p:cNvSpPr txBox="1">
            <a:spLocks/>
          </p:cNvSpPr>
          <p:nvPr/>
        </p:nvSpPr>
        <p:spPr>
          <a:xfrm>
            <a:off x="6852060" y="2066724"/>
            <a:ext cx="4818888" cy="1139952"/>
          </a:xfrm>
          <a:prstGeom prst="rect">
            <a:avLst/>
          </a:prstGeom>
          <a:solidFill>
            <a:schemeClr val="accent2">
              <a:lumMod val="20000"/>
              <a:lumOff val="80000"/>
            </a:schemeClr>
          </a:solidFill>
          <a:ln>
            <a:solidFill>
              <a:schemeClr val="accent2"/>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Although, the brain develops and changes over lifetimes, the most development and growth of the brain occurs in the first 1000 days. It is known as a crucial period for the foundations of learning everyday tasks such as communication, physicality and using the senses ( BASW ,2019)</a:t>
            </a:r>
          </a:p>
          <a:p>
            <a:pPr marL="0" indent="0">
              <a:buNone/>
            </a:pPr>
            <a:endParaRPr lang="en-GB" sz="1200">
              <a:highlight>
                <a:srgbClr val="F5F5F5"/>
              </a:highlight>
            </a:endParaRPr>
          </a:p>
          <a:p>
            <a:pPr marL="0" indent="0">
              <a:buNone/>
            </a:pPr>
            <a:endParaRPr lang="en-GB" sz="1500">
              <a:highlight>
                <a:srgbClr val="FFFFFF"/>
              </a:highlight>
            </a:endParaRPr>
          </a:p>
        </p:txBody>
      </p:sp>
      <p:sp>
        <p:nvSpPr>
          <p:cNvPr id="6" name="Content Placeholder 2">
            <a:extLst>
              <a:ext uri="{FF2B5EF4-FFF2-40B4-BE49-F238E27FC236}">
                <a16:creationId xmlns:a16="http://schemas.microsoft.com/office/drawing/2014/main" id="{523C7C36-B599-BBC7-E2F0-2ADD23E92DB9}"/>
              </a:ext>
            </a:extLst>
          </p:cNvPr>
          <p:cNvSpPr txBox="1">
            <a:spLocks/>
          </p:cNvSpPr>
          <p:nvPr/>
        </p:nvSpPr>
        <p:spPr>
          <a:xfrm>
            <a:off x="6856432" y="4166629"/>
            <a:ext cx="4818888" cy="1627632"/>
          </a:xfrm>
          <a:prstGeom prst="rect">
            <a:avLst/>
          </a:prstGeom>
          <a:ln>
            <a:solidFill>
              <a:schemeClr val="accent2"/>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200" dirty="0">
              <a:highlight>
                <a:srgbClr val="F5F5F5"/>
              </a:highlight>
            </a:endParaRPr>
          </a:p>
          <a:p>
            <a:pPr marL="0" indent="0">
              <a:buNone/>
            </a:pPr>
            <a:r>
              <a:rPr lang="en-GB" sz="1400" dirty="0"/>
              <a:t>The first 1000 days of a child's life not only set the key core elements for their future development it also sets them for their future health. By children receiving the correct food or nutritional sources as well as the right support and nurture it enables a child growth and ability to learn</a:t>
            </a:r>
          </a:p>
          <a:p>
            <a:pPr marL="0" indent="0">
              <a:buNone/>
            </a:pPr>
            <a:r>
              <a:rPr lang="en-GB" sz="1400" dirty="0"/>
              <a:t> ( UNICEF 2017) .</a:t>
            </a:r>
          </a:p>
          <a:p>
            <a:pPr marL="0" indent="0">
              <a:buNone/>
            </a:pPr>
            <a:endParaRPr lang="en-GB" sz="1500">
              <a:highlight>
                <a:srgbClr val="FFFFFF"/>
              </a:highlight>
            </a:endParaRPr>
          </a:p>
        </p:txBody>
      </p:sp>
    </p:spTree>
    <p:extLst>
      <p:ext uri="{BB962C8B-B14F-4D97-AF65-F5344CB8AC3E}">
        <p14:creationId xmlns:p14="http://schemas.microsoft.com/office/powerpoint/2010/main" val="1768201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57A55-0C11-6F6B-49E8-0D785805DEEC}"/>
              </a:ext>
            </a:extLst>
          </p:cNvPr>
          <p:cNvSpPr>
            <a:spLocks noGrp="1"/>
          </p:cNvSpPr>
          <p:nvPr>
            <p:ph type="title"/>
          </p:nvPr>
        </p:nvSpPr>
        <p:spPr>
          <a:xfrm>
            <a:off x="4638040" y="253365"/>
            <a:ext cx="4145280" cy="868363"/>
          </a:xfrm>
          <a:ln>
            <a:solidFill>
              <a:schemeClr val="accent1">
                <a:lumMod val="40000"/>
                <a:lumOff val="60000"/>
              </a:schemeClr>
            </a:solidFill>
          </a:ln>
        </p:spPr>
        <p:txBody>
          <a:bodyPr/>
          <a:lstStyle/>
          <a:p>
            <a:r>
              <a:rPr lang="en-GB" b="1" dirty="0"/>
              <a:t>Exceptional care </a:t>
            </a:r>
          </a:p>
        </p:txBody>
      </p:sp>
      <p:sp>
        <p:nvSpPr>
          <p:cNvPr id="3" name="Content Placeholder 2">
            <a:extLst>
              <a:ext uri="{FF2B5EF4-FFF2-40B4-BE49-F238E27FC236}">
                <a16:creationId xmlns:a16="http://schemas.microsoft.com/office/drawing/2014/main" id="{48A69E2F-82B7-8AC8-36C2-109024F08055}"/>
              </a:ext>
            </a:extLst>
          </p:cNvPr>
          <p:cNvSpPr>
            <a:spLocks noGrp="1"/>
          </p:cNvSpPr>
          <p:nvPr>
            <p:ph idx="1"/>
          </p:nvPr>
        </p:nvSpPr>
        <p:spPr>
          <a:xfrm>
            <a:off x="695960" y="1713865"/>
            <a:ext cx="10515600" cy="2603818"/>
          </a:xfrm>
        </p:spPr>
        <p:txBody>
          <a:bodyPr vert="horz" lIns="91440" tIns="45720" rIns="91440" bIns="45720" rtlCol="0" anchor="t">
            <a:normAutofit/>
          </a:bodyPr>
          <a:lstStyle/>
          <a:p>
            <a:endParaRPr lang="en-US"/>
          </a:p>
          <a:p>
            <a:endParaRPr lang="en-GB" sz="1200" dirty="0">
              <a:highlight>
                <a:srgbClr val="FFFFFF"/>
              </a:highlight>
              <a:latin typeface="Arial Nova"/>
            </a:endParaRPr>
          </a:p>
          <a:p>
            <a:endParaRPr lang="en-GB" sz="1200" dirty="0">
              <a:highlight>
                <a:srgbClr val="FFFFFF"/>
              </a:highlight>
              <a:ea typeface="+mn-lt"/>
              <a:cs typeface="+mn-lt"/>
            </a:endParaRPr>
          </a:p>
          <a:p>
            <a:pPr marL="0" indent="0">
              <a:buNone/>
            </a:pPr>
            <a:endParaRPr lang="en-GB" dirty="0"/>
          </a:p>
        </p:txBody>
      </p:sp>
      <p:sp>
        <p:nvSpPr>
          <p:cNvPr id="7" name="Oval 6">
            <a:extLst>
              <a:ext uri="{FF2B5EF4-FFF2-40B4-BE49-F238E27FC236}">
                <a16:creationId xmlns:a16="http://schemas.microsoft.com/office/drawing/2014/main" id="{97ED8E3A-E296-D02D-9064-BCBFEDEB6901}"/>
              </a:ext>
            </a:extLst>
          </p:cNvPr>
          <p:cNvSpPr/>
          <p:nvPr/>
        </p:nvSpPr>
        <p:spPr>
          <a:xfrm>
            <a:off x="5902960" y="3596640"/>
            <a:ext cx="6289040" cy="298704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rgbClr val="000000"/>
                </a:solidFill>
                <a:latin typeface="Aptos"/>
                <a:ea typeface="Aptos"/>
                <a:cs typeface="Aptos"/>
              </a:rPr>
              <a:t>I</a:t>
            </a:r>
            <a:r>
              <a:rPr lang="en-GB" sz="1400" dirty="0">
                <a:solidFill>
                  <a:schemeClr val="tx1"/>
                </a:solidFill>
                <a:latin typeface="Aptos"/>
                <a:ea typeface="Aptos"/>
                <a:cs typeface="Aptos"/>
              </a:rPr>
              <a:t>n the video link below UNICEF (2024) talks about how the first 1000 days are vital to the development </a:t>
            </a:r>
            <a:r>
              <a:rPr lang="en-GB" sz="1400" dirty="0">
                <a:solidFill>
                  <a:schemeClr val="tx1"/>
                </a:solidFill>
                <a:latin typeface="Aptos"/>
              </a:rPr>
              <a:t>of a child and  part the video discusses protection. It suggests that having parents who express their love to their child allows them to experience the emotion of love and safety, which can help with development. Being in safe and healthy environments and situations shapes the child's future  physical and emotional well- being. </a:t>
            </a:r>
            <a:r>
              <a:rPr lang="en-GB" sz="1400" dirty="0">
                <a:solidFill>
                  <a:schemeClr val="accent5"/>
                </a:solidFill>
                <a:latin typeface="Aptos"/>
              </a:rPr>
              <a:t> </a:t>
            </a:r>
            <a:r>
              <a:rPr lang="en-GB" sz="1400" b="1" dirty="0">
                <a:solidFill>
                  <a:schemeClr val="accent5"/>
                </a:solidFill>
                <a:latin typeface="Aptos"/>
                <a:hlinkClick r:id="rId2">
                  <a:extLst>
                    <a:ext uri="{A12FA001-AC4F-418D-AE19-62706E023703}">
                      <ahyp:hlinkClr xmlns:ahyp="http://schemas.microsoft.com/office/drawing/2018/hyperlinkcolor" val="tx"/>
                    </a:ext>
                  </a:extLst>
                </a:hlinkClick>
              </a:rPr>
              <a:t>https://www.instagram.com/reel/C8uCiXwNiTI/?utm_source=ig_web_copy_link</a:t>
            </a:r>
            <a:r>
              <a:rPr lang="en-GB" sz="1400" b="1" dirty="0">
                <a:solidFill>
                  <a:srgbClr val="FF0000"/>
                </a:solidFill>
                <a:latin typeface="Aptos"/>
              </a:rPr>
              <a:t> ​</a:t>
            </a:r>
            <a:endParaRPr lang="en-GB" sz="1400" b="1">
              <a:solidFill>
                <a:srgbClr val="FF0000"/>
              </a:solidFill>
              <a:latin typeface="Aptos"/>
            </a:endParaRPr>
          </a:p>
        </p:txBody>
      </p:sp>
      <p:pic>
        <p:nvPicPr>
          <p:cNvPr id="4" name="Picture 3" descr="A cartoon of a person sitting on a chair&#10;&#10;AI-generated content may be incorrect.">
            <a:extLst>
              <a:ext uri="{FF2B5EF4-FFF2-40B4-BE49-F238E27FC236}">
                <a16:creationId xmlns:a16="http://schemas.microsoft.com/office/drawing/2014/main" id="{CE49285E-2D5D-FF15-AEFB-25C5E2DAE5BB}"/>
              </a:ext>
            </a:extLst>
          </p:cNvPr>
          <p:cNvPicPr>
            <a:picLocks noChangeAspect="1"/>
          </p:cNvPicPr>
          <p:nvPr/>
        </p:nvPicPr>
        <p:blipFill>
          <a:blip r:embed="rId3"/>
          <a:stretch>
            <a:fillRect/>
          </a:stretch>
        </p:blipFill>
        <p:spPr>
          <a:xfrm>
            <a:off x="316524" y="109754"/>
            <a:ext cx="3308660" cy="1610655"/>
          </a:xfrm>
          <a:prstGeom prst="rect">
            <a:avLst/>
          </a:prstGeom>
        </p:spPr>
      </p:pic>
      <p:sp>
        <p:nvSpPr>
          <p:cNvPr id="8" name="Oval 7">
            <a:extLst>
              <a:ext uri="{FF2B5EF4-FFF2-40B4-BE49-F238E27FC236}">
                <a16:creationId xmlns:a16="http://schemas.microsoft.com/office/drawing/2014/main" id="{D790E8C6-FE1F-3D30-CED6-E9E23E89B4F5}"/>
              </a:ext>
            </a:extLst>
          </p:cNvPr>
          <p:cNvSpPr/>
          <p:nvPr/>
        </p:nvSpPr>
        <p:spPr>
          <a:xfrm>
            <a:off x="81279" y="3505199"/>
            <a:ext cx="5659120" cy="307848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rgbClr val="000000"/>
                </a:solidFill>
                <a:latin typeface="Aptos"/>
                <a:ea typeface="Aptos"/>
                <a:cs typeface="Aptos"/>
              </a:rPr>
              <a:t>Not only are parents and family members enabling adults in a child’s life, but practitioners also play a vital role. Practitioners support children’s development by creating safe, nurturing environments that allow for experiences which positively influence learning and development. In addition, practitioners often have an understanding of a child’s home life, enabling them to provide appropriate support and stability that a child may not always receive at home (Welsh Government, 2021).</a:t>
            </a:r>
            <a:endParaRPr lang="en-GB" sz="1600" b="1" dirty="0">
              <a:solidFill>
                <a:srgbClr val="FF0000"/>
              </a:solidFill>
              <a:latin typeface="Aptos"/>
            </a:endParaRPr>
          </a:p>
        </p:txBody>
      </p:sp>
      <p:sp>
        <p:nvSpPr>
          <p:cNvPr id="9" name="Oval 8">
            <a:extLst>
              <a:ext uri="{FF2B5EF4-FFF2-40B4-BE49-F238E27FC236}">
                <a16:creationId xmlns:a16="http://schemas.microsoft.com/office/drawing/2014/main" id="{C47DA7C1-4C57-8487-AB0E-1EC74F32496F}"/>
              </a:ext>
            </a:extLst>
          </p:cNvPr>
          <p:cNvSpPr/>
          <p:nvPr/>
        </p:nvSpPr>
        <p:spPr>
          <a:xfrm>
            <a:off x="2468879" y="1259839"/>
            <a:ext cx="8392160" cy="23368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0" algn="l" rtl="0"/>
            <a:r>
              <a:rPr lang="en-US" sz="1400" b="0" i="0" u="none" strike="noStrike" baseline="0" dirty="0">
                <a:solidFill>
                  <a:srgbClr val="000000"/>
                </a:solidFill>
                <a:latin typeface="Aptos"/>
                <a:ea typeface="Arial"/>
                <a:cs typeface="Arial"/>
              </a:rPr>
              <a:t>Exceptional care is looking after a child as a whole which can be see as  holistic care. Therefore</a:t>
            </a:r>
            <a:r>
              <a:rPr lang="en-US" sz="1400" dirty="0">
                <a:solidFill>
                  <a:srgbClr val="000000"/>
                </a:solidFill>
                <a:latin typeface="Aptos"/>
                <a:ea typeface="Arial"/>
                <a:cs typeface="Arial"/>
              </a:rPr>
              <a:t>,</a:t>
            </a:r>
            <a:r>
              <a:rPr lang="en-US" sz="1400" b="0" i="0" u="none" strike="noStrike" baseline="0" dirty="0">
                <a:solidFill>
                  <a:srgbClr val="000000"/>
                </a:solidFill>
                <a:latin typeface="Aptos"/>
                <a:ea typeface="Arial"/>
                <a:cs typeface="Arial"/>
              </a:rPr>
              <a:t> caring for a child so that they can develop in all areas such </a:t>
            </a:r>
            <a:r>
              <a:rPr lang="en-US" sz="1400" dirty="0">
                <a:solidFill>
                  <a:srgbClr val="000000"/>
                </a:solidFill>
                <a:latin typeface="Aptos"/>
                <a:cs typeface="Arial"/>
              </a:rPr>
              <a:t>as personal, social, cognitive, emotional, physical and spiritual. </a:t>
            </a:r>
            <a:r>
              <a:rPr lang="en-GB" sz="1400" dirty="0">
                <a:solidFill>
                  <a:srgbClr val="000000"/>
                </a:solidFill>
                <a:latin typeface="Aptos"/>
                <a:cs typeface="Arial"/>
              </a:rPr>
              <a:t>(Brodie, K. (2018). These link in with Maslow (1943) who discusses the process which is now seen as a pyramid involving, physiological needs , safety and security, love and belonging , self-esteem and self-actualisation.</a:t>
            </a:r>
            <a:r>
              <a:rPr lang="en-US" sz="1400" dirty="0">
                <a:solidFill>
                  <a:srgbClr val="000000"/>
                </a:solidFill>
                <a:latin typeface="Aptos"/>
                <a:cs typeface="Arial"/>
              </a:rPr>
              <a:t>​</a:t>
            </a:r>
            <a:endParaRPr lang="en-US" sz="1400"/>
          </a:p>
          <a:p>
            <a:pPr marL="228600" lvl="0" indent="-228600" algn="l" rtl="0">
              <a:buFont typeface=""/>
              <a:buChar char="•"/>
            </a:pPr>
            <a:endParaRPr lang="en-GB" sz="1400" b="1">
              <a:solidFill>
                <a:srgbClr val="FF0000"/>
              </a:solidFill>
              <a:latin typeface="Aptos"/>
            </a:endParaRPr>
          </a:p>
        </p:txBody>
      </p:sp>
    </p:spTree>
    <p:extLst>
      <p:ext uri="{BB962C8B-B14F-4D97-AF65-F5344CB8AC3E}">
        <p14:creationId xmlns:p14="http://schemas.microsoft.com/office/powerpoint/2010/main" val="1466672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DE54B8-E530-06B8-CC67-7E15E206B0AD}"/>
            </a:ext>
          </a:extLst>
        </p:cNvPr>
        <p:cNvGrpSpPr/>
        <p:nvPr/>
      </p:nvGrpSpPr>
      <p:grpSpPr>
        <a:xfrm>
          <a:off x="0" y="0"/>
          <a:ext cx="0" cy="0"/>
          <a:chOff x="0" y="0"/>
          <a:chExt cx="0" cy="0"/>
        </a:xfrm>
      </p:grpSpPr>
      <p:pic>
        <p:nvPicPr>
          <p:cNvPr id="10" name="Picture 9" descr="Children's services praised for 'exceptional care and support' - Around  Ealing">
            <a:extLst>
              <a:ext uri="{FF2B5EF4-FFF2-40B4-BE49-F238E27FC236}">
                <a16:creationId xmlns:a16="http://schemas.microsoft.com/office/drawing/2014/main" id="{C2904BEB-CBB7-C537-EA91-82408C4F1191}"/>
              </a:ext>
            </a:extLst>
          </p:cNvPr>
          <p:cNvPicPr>
            <a:picLocks noChangeAspect="1"/>
          </p:cNvPicPr>
          <p:nvPr/>
        </p:nvPicPr>
        <p:blipFill>
          <a:blip r:embed="rId2"/>
          <a:stretch>
            <a:fillRect/>
          </a:stretch>
        </p:blipFill>
        <p:spPr>
          <a:xfrm>
            <a:off x="2032" y="0"/>
            <a:ext cx="12187936" cy="6858000"/>
          </a:xfrm>
          <a:prstGeom prst="rect">
            <a:avLst/>
          </a:prstGeom>
        </p:spPr>
      </p:pic>
      <p:sp>
        <p:nvSpPr>
          <p:cNvPr id="2" name="Title 1">
            <a:extLst>
              <a:ext uri="{FF2B5EF4-FFF2-40B4-BE49-F238E27FC236}">
                <a16:creationId xmlns:a16="http://schemas.microsoft.com/office/drawing/2014/main" id="{F42B4BB9-2E41-C599-3EC3-788F54963D00}"/>
              </a:ext>
            </a:extLst>
          </p:cNvPr>
          <p:cNvSpPr>
            <a:spLocks noGrp="1"/>
          </p:cNvSpPr>
          <p:nvPr>
            <p:ph type="title"/>
          </p:nvPr>
        </p:nvSpPr>
        <p:spPr>
          <a:xfrm>
            <a:off x="1082040" y="202565"/>
            <a:ext cx="10922000" cy="868363"/>
          </a:xfrm>
          <a:ln>
            <a:solidFill>
              <a:schemeClr val="accent1">
                <a:lumMod val="40000"/>
                <a:lumOff val="60000"/>
              </a:schemeClr>
            </a:solidFill>
          </a:ln>
        </p:spPr>
        <p:txBody>
          <a:bodyPr>
            <a:normAutofit/>
          </a:bodyPr>
          <a:lstStyle/>
          <a:p>
            <a:r>
              <a:rPr lang="en-GB" b="1" dirty="0"/>
              <a:t>Why is exceptional care important?</a:t>
            </a:r>
          </a:p>
        </p:txBody>
      </p:sp>
      <p:sp>
        <p:nvSpPr>
          <p:cNvPr id="3" name="Content Placeholder 2">
            <a:extLst>
              <a:ext uri="{FF2B5EF4-FFF2-40B4-BE49-F238E27FC236}">
                <a16:creationId xmlns:a16="http://schemas.microsoft.com/office/drawing/2014/main" id="{CB683EB0-2AE1-7991-48CC-16E5C5F1F152}"/>
              </a:ext>
            </a:extLst>
          </p:cNvPr>
          <p:cNvSpPr>
            <a:spLocks noGrp="1"/>
          </p:cNvSpPr>
          <p:nvPr>
            <p:ph idx="1"/>
          </p:nvPr>
        </p:nvSpPr>
        <p:spPr>
          <a:xfrm>
            <a:off x="695960" y="1713865"/>
            <a:ext cx="10515600" cy="2603818"/>
          </a:xfrm>
        </p:spPr>
        <p:txBody>
          <a:bodyPr vert="horz" lIns="91440" tIns="45720" rIns="91440" bIns="45720" rtlCol="0" anchor="t">
            <a:normAutofit/>
          </a:bodyPr>
          <a:lstStyle/>
          <a:p>
            <a:endParaRPr lang="en-US"/>
          </a:p>
          <a:p>
            <a:endParaRPr lang="en-GB" sz="1200" dirty="0">
              <a:highlight>
                <a:srgbClr val="FFFFFF"/>
              </a:highlight>
              <a:latin typeface="Arial Nova"/>
            </a:endParaRPr>
          </a:p>
          <a:p>
            <a:endParaRPr lang="en-GB" sz="1200" dirty="0">
              <a:highlight>
                <a:srgbClr val="FFFFFF"/>
              </a:highlight>
              <a:ea typeface="+mn-lt"/>
              <a:cs typeface="+mn-lt"/>
            </a:endParaRPr>
          </a:p>
          <a:p>
            <a:pPr marL="0" indent="0">
              <a:buNone/>
            </a:pPr>
            <a:endParaRPr lang="en-GB" dirty="0"/>
          </a:p>
        </p:txBody>
      </p:sp>
      <p:sp>
        <p:nvSpPr>
          <p:cNvPr id="5" name="Oval 4">
            <a:extLst>
              <a:ext uri="{FF2B5EF4-FFF2-40B4-BE49-F238E27FC236}">
                <a16:creationId xmlns:a16="http://schemas.microsoft.com/office/drawing/2014/main" id="{A14FFB00-1E77-30EE-E0CC-B42F24257D28}"/>
              </a:ext>
            </a:extLst>
          </p:cNvPr>
          <p:cNvSpPr/>
          <p:nvPr/>
        </p:nvSpPr>
        <p:spPr>
          <a:xfrm>
            <a:off x="5859105" y="3225221"/>
            <a:ext cx="6583680" cy="343408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ea typeface="+mn-lt"/>
                <a:cs typeface="+mn-lt"/>
              </a:rPr>
              <a:t>Physiological needs, also known as basic needs, form the first level of Maslow’s hierarchy of needs. Children, particularly during the first 1,000 days, are unable to care for themselves and rely on their enabling adults to meet basic needs such as food and water. Without this support, these needs cannot be fulfilled (Kids Matter, no date). Furthermore, Kids Matter (no date) discuss how Noltemeyer et al. (2012) state that unless a child’s basic needs are met, other level needs cannot be achieved, which can negatively impact their  development.</a:t>
            </a:r>
            <a:endParaRPr lang="en-US" b="1" dirty="0">
              <a:solidFill>
                <a:schemeClr val="tx1"/>
              </a:solidFill>
              <a:ea typeface="+mn-lt"/>
              <a:cs typeface="+mn-lt"/>
            </a:endParaRPr>
          </a:p>
        </p:txBody>
      </p:sp>
      <p:sp>
        <p:nvSpPr>
          <p:cNvPr id="6" name="Oval 5">
            <a:extLst>
              <a:ext uri="{FF2B5EF4-FFF2-40B4-BE49-F238E27FC236}">
                <a16:creationId xmlns:a16="http://schemas.microsoft.com/office/drawing/2014/main" id="{12468521-EE6D-A78D-7DAD-9625F79BB734}"/>
              </a:ext>
            </a:extLst>
          </p:cNvPr>
          <p:cNvSpPr/>
          <p:nvPr/>
        </p:nvSpPr>
        <p:spPr>
          <a:xfrm>
            <a:off x="121919" y="1414040"/>
            <a:ext cx="5842000" cy="236728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ea typeface="+mn-lt"/>
                <a:cs typeface="+mn-lt"/>
              </a:rPr>
              <a:t>For a child to survive, they must be cared for and looked after by parents, guardians, or carers. However, the key factor is not only survival, but also the ability for a child to thrive throughout their life. To achieve this, children need to be provided with the best possible opportunities, enabling them to develop the skills, confidence, and support necessary to reach independence</a:t>
            </a:r>
            <a:r>
              <a:rPr lang="en-GB" sz="1400" dirty="0">
                <a:solidFill>
                  <a:schemeClr val="tx1"/>
                </a:solidFill>
                <a:latin typeface="Aptos"/>
              </a:rPr>
              <a:t> (Kids matter ,no date)</a:t>
            </a:r>
            <a:endParaRPr lang="en-GB" sz="1400" dirty="0">
              <a:solidFill>
                <a:schemeClr val="tx1"/>
              </a:solidFill>
            </a:endParaRPr>
          </a:p>
        </p:txBody>
      </p:sp>
    </p:spTree>
    <p:extLst>
      <p:ext uri="{BB962C8B-B14F-4D97-AF65-F5344CB8AC3E}">
        <p14:creationId xmlns:p14="http://schemas.microsoft.com/office/powerpoint/2010/main" val="3446163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Rounded Corners 17">
            <a:extLst>
              <a:ext uri="{FF2B5EF4-FFF2-40B4-BE49-F238E27FC236}">
                <a16:creationId xmlns:a16="http://schemas.microsoft.com/office/drawing/2014/main" id="{05A233ED-334E-9BD6-2C53-49CDB02ED745}"/>
              </a:ext>
            </a:extLst>
          </p:cNvPr>
          <p:cNvSpPr/>
          <p:nvPr/>
        </p:nvSpPr>
        <p:spPr>
          <a:xfrm>
            <a:off x="163974" y="2141315"/>
            <a:ext cx="4967468" cy="1716911"/>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70" name="Rectangle 6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2973C9-833B-E16B-9115-FEDFC9C3A106}"/>
              </a:ext>
            </a:extLst>
          </p:cNvPr>
          <p:cNvSpPr>
            <a:spLocks noGrp="1"/>
          </p:cNvSpPr>
          <p:nvPr>
            <p:ph type="title"/>
          </p:nvPr>
        </p:nvSpPr>
        <p:spPr>
          <a:xfrm>
            <a:off x="689994" y="294637"/>
            <a:ext cx="9392421" cy="1330841"/>
          </a:xfrm>
        </p:spPr>
        <p:txBody>
          <a:bodyPr>
            <a:normAutofit/>
          </a:bodyPr>
          <a:lstStyle/>
          <a:p>
            <a:r>
              <a:rPr lang="en-GB" sz="2800" b="1" dirty="0"/>
              <a:t>The role of practitioners in first 1000 days</a:t>
            </a:r>
            <a:br>
              <a:rPr lang="en-GB" sz="2800" dirty="0"/>
            </a:br>
            <a:endParaRPr lang="en-GB" sz="2800"/>
          </a:p>
        </p:txBody>
      </p:sp>
      <p:pic>
        <p:nvPicPr>
          <p:cNvPr id="4" name="Picture 3" descr="How To Become A Childcare Practitioner: Essential Guide">
            <a:extLst>
              <a:ext uri="{FF2B5EF4-FFF2-40B4-BE49-F238E27FC236}">
                <a16:creationId xmlns:a16="http://schemas.microsoft.com/office/drawing/2014/main" id="{4A0CE96D-B8E9-69D6-5A28-5165A850F659}"/>
              </a:ext>
            </a:extLst>
          </p:cNvPr>
          <p:cNvPicPr>
            <a:picLocks noChangeAspect="1"/>
          </p:cNvPicPr>
          <p:nvPr/>
        </p:nvPicPr>
        <p:blipFill>
          <a:blip r:embed="rId2"/>
          <a:srcRect l="16317" r="16933"/>
          <a:stretch>
            <a:fillRect/>
          </a:stretch>
        </p:blipFill>
        <p:spPr>
          <a:xfrm>
            <a:off x="8152506" y="2662820"/>
            <a:ext cx="3755915" cy="3755915"/>
          </a:xfrm>
          <a:prstGeom prst="rect">
            <a:avLst/>
          </a:prstGeom>
        </p:spPr>
      </p:pic>
      <p:sp>
        <p:nvSpPr>
          <p:cNvPr id="20" name="Rectangle: Rounded Corners 19">
            <a:extLst>
              <a:ext uri="{FF2B5EF4-FFF2-40B4-BE49-F238E27FC236}">
                <a16:creationId xmlns:a16="http://schemas.microsoft.com/office/drawing/2014/main" id="{7831E2B8-EB7D-C935-7CCD-D43A2C82C705}"/>
              </a:ext>
            </a:extLst>
          </p:cNvPr>
          <p:cNvSpPr/>
          <p:nvPr/>
        </p:nvSpPr>
        <p:spPr>
          <a:xfrm>
            <a:off x="77163" y="2141314"/>
            <a:ext cx="4475544" cy="1909822"/>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Freeform: Shape 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2">
            <a:extLst>
              <a:ext uri="{FF2B5EF4-FFF2-40B4-BE49-F238E27FC236}">
                <a16:creationId xmlns:a16="http://schemas.microsoft.com/office/drawing/2014/main" id="{CE8F1301-F8A8-2D9B-870D-7D75C20147AB}"/>
              </a:ext>
            </a:extLst>
          </p:cNvPr>
          <p:cNvSpPr txBox="1">
            <a:spLocks/>
          </p:cNvSpPr>
          <p:nvPr/>
        </p:nvSpPr>
        <p:spPr>
          <a:xfrm>
            <a:off x="8429599" y="6415275"/>
            <a:ext cx="3485766" cy="173337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dirty="0"/>
              <a:t> (Online learning college , 2022)</a:t>
            </a:r>
          </a:p>
          <a:p>
            <a:endParaRPr lang="en-GB" sz="1700" dirty="0">
              <a:latin typeface="Aptos"/>
              <a:ea typeface="Source Sans Pro"/>
            </a:endParaRPr>
          </a:p>
          <a:p>
            <a:endParaRPr lang="en-GB" sz="1700"/>
          </a:p>
        </p:txBody>
      </p:sp>
      <p:sp>
        <p:nvSpPr>
          <p:cNvPr id="16" name="Content Placeholder 2">
            <a:extLst>
              <a:ext uri="{FF2B5EF4-FFF2-40B4-BE49-F238E27FC236}">
                <a16:creationId xmlns:a16="http://schemas.microsoft.com/office/drawing/2014/main" id="{11B0C7A2-4CA6-FE82-89DF-D19D66113FE7}"/>
              </a:ext>
            </a:extLst>
          </p:cNvPr>
          <p:cNvSpPr txBox="1">
            <a:spLocks/>
          </p:cNvSpPr>
          <p:nvPr/>
        </p:nvSpPr>
        <p:spPr>
          <a:xfrm>
            <a:off x="413745" y="1959667"/>
            <a:ext cx="3802013" cy="198531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700" dirty="0"/>
          </a:p>
          <a:p>
            <a:pPr marL="0" indent="0">
              <a:buNone/>
            </a:pPr>
            <a:r>
              <a:rPr lang="en-GB" sz="1400" dirty="0">
                <a:ea typeface="+mn-lt"/>
                <a:cs typeface="+mn-lt"/>
              </a:rPr>
              <a:t>Practitioners must provide continuity of care and support and create environments that allow children to grow and feel safe. They also need to observe children carefully in order to make any necessary adjustments to support learning or identify when additional support may be required (Welsh Government, 2021).</a:t>
            </a:r>
            <a:endParaRPr lang="en-GB" b="1" dirty="0">
              <a:ea typeface="+mn-lt"/>
              <a:cs typeface="+mn-lt"/>
            </a:endParaRPr>
          </a:p>
        </p:txBody>
      </p:sp>
      <p:sp>
        <p:nvSpPr>
          <p:cNvPr id="21" name="Rectangle: Rounded Corners 20">
            <a:extLst>
              <a:ext uri="{FF2B5EF4-FFF2-40B4-BE49-F238E27FC236}">
                <a16:creationId xmlns:a16="http://schemas.microsoft.com/office/drawing/2014/main" id="{A2EB19D6-99F1-A56B-F6D2-456DEA2D950F}"/>
              </a:ext>
            </a:extLst>
          </p:cNvPr>
          <p:cNvSpPr/>
          <p:nvPr/>
        </p:nvSpPr>
        <p:spPr>
          <a:xfrm>
            <a:off x="8574912" y="1224984"/>
            <a:ext cx="3482049" cy="1331089"/>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ontent Placeholder 2">
            <a:extLst>
              <a:ext uri="{FF2B5EF4-FFF2-40B4-BE49-F238E27FC236}">
                <a16:creationId xmlns:a16="http://schemas.microsoft.com/office/drawing/2014/main" id="{0221A534-2ACE-AA4F-2A9A-F856DB3ACA8F}"/>
              </a:ext>
            </a:extLst>
          </p:cNvPr>
          <p:cNvSpPr txBox="1">
            <a:spLocks/>
          </p:cNvSpPr>
          <p:nvPr/>
        </p:nvSpPr>
        <p:spPr>
          <a:xfrm>
            <a:off x="8571839" y="1455908"/>
            <a:ext cx="3485766" cy="137777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According to UK Government (2024)  64% of parents use ' formal childcare' and this is consistent with the figures from 2023.</a:t>
            </a:r>
          </a:p>
          <a:p>
            <a:endParaRPr lang="en-GB" sz="1700" dirty="0">
              <a:latin typeface="Aptos"/>
              <a:ea typeface="Source Sans Pro"/>
            </a:endParaRPr>
          </a:p>
          <a:p>
            <a:endParaRPr lang="en-GB" sz="1700"/>
          </a:p>
        </p:txBody>
      </p:sp>
      <p:sp>
        <p:nvSpPr>
          <p:cNvPr id="22" name="Rectangle: Rounded Corners 21">
            <a:extLst>
              <a:ext uri="{FF2B5EF4-FFF2-40B4-BE49-F238E27FC236}">
                <a16:creationId xmlns:a16="http://schemas.microsoft.com/office/drawing/2014/main" id="{649EC443-32CE-0D6D-CD59-210D490D2FC4}"/>
              </a:ext>
            </a:extLst>
          </p:cNvPr>
          <p:cNvSpPr/>
          <p:nvPr/>
        </p:nvSpPr>
        <p:spPr>
          <a:xfrm>
            <a:off x="77164" y="4543061"/>
            <a:ext cx="4745619" cy="1986986"/>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ontent Placeholder 2">
            <a:extLst>
              <a:ext uri="{FF2B5EF4-FFF2-40B4-BE49-F238E27FC236}">
                <a16:creationId xmlns:a16="http://schemas.microsoft.com/office/drawing/2014/main" id="{FF9E938B-9BA6-4C95-5599-63C6A4A4A906}"/>
              </a:ext>
            </a:extLst>
          </p:cNvPr>
          <p:cNvSpPr txBox="1">
            <a:spLocks/>
          </p:cNvSpPr>
          <p:nvPr/>
        </p:nvSpPr>
        <p:spPr>
          <a:xfrm>
            <a:off x="346226" y="4544678"/>
            <a:ext cx="4207127" cy="117508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900" dirty="0"/>
          </a:p>
          <a:p>
            <a:pPr marL="0" indent="0">
              <a:buNone/>
            </a:pPr>
            <a:r>
              <a:rPr lang="en-GB" sz="1400" dirty="0"/>
              <a:t>UNICEF (2024)mentions how it is important to engage in play with children as it promotes healthy relationship formation and therefore trust. Showing that practitioners not only need to observe and make sure that the children are safe playing but to also join in with them.</a:t>
            </a:r>
          </a:p>
          <a:p>
            <a:endParaRPr lang="en-GB" sz="1700"/>
          </a:p>
        </p:txBody>
      </p:sp>
      <p:sp>
        <p:nvSpPr>
          <p:cNvPr id="25" name="Rectangle: Rounded Corners 24">
            <a:extLst>
              <a:ext uri="{FF2B5EF4-FFF2-40B4-BE49-F238E27FC236}">
                <a16:creationId xmlns:a16="http://schemas.microsoft.com/office/drawing/2014/main" id="{7F10E824-F854-6B84-A984-06613818CB08}"/>
              </a:ext>
            </a:extLst>
          </p:cNvPr>
          <p:cNvSpPr/>
          <p:nvPr/>
        </p:nvSpPr>
        <p:spPr>
          <a:xfrm>
            <a:off x="5054278" y="1813365"/>
            <a:ext cx="2748986" cy="4475543"/>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26820DDB-03DE-005B-BC3D-318C37F2E016}"/>
              </a:ext>
            </a:extLst>
          </p:cNvPr>
          <p:cNvSpPr>
            <a:spLocks noGrp="1"/>
          </p:cNvSpPr>
          <p:nvPr>
            <p:ph idx="1"/>
          </p:nvPr>
        </p:nvSpPr>
        <p:spPr>
          <a:xfrm>
            <a:off x="5182513" y="2060109"/>
            <a:ext cx="2624738" cy="3908128"/>
          </a:xfrm>
        </p:spPr>
        <p:txBody>
          <a:bodyPr vert="horz" lIns="91440" tIns="45720" rIns="91440" bIns="45720" rtlCol="0" anchor="t">
            <a:normAutofit/>
          </a:bodyPr>
          <a:lstStyle/>
          <a:p>
            <a:pPr marL="0" indent="0">
              <a:buNone/>
            </a:pPr>
            <a:endParaRPr lang="en-GB" sz="1700" dirty="0"/>
          </a:p>
          <a:p>
            <a:pPr marL="0" indent="0">
              <a:buNone/>
            </a:pPr>
            <a:r>
              <a:rPr lang="en-GB" sz="1400" dirty="0"/>
              <a:t>Practitioners should form relationships with the child's allowing communication and information to be passed on.  (Welsh government, 2021). It also helps parents have access to receive support as Strategy for West Wales (2021) discuss how not all parents have access to a wider community of support from members of their family. They state that ' to help the children, we often need to help the family who care for them'. </a:t>
            </a:r>
            <a:endParaRPr lang="en-GB" sz="1400" dirty="0">
              <a:latin typeface="Aptos"/>
              <a:ea typeface="Source Sans Pro"/>
            </a:endParaRPr>
          </a:p>
          <a:p>
            <a:endParaRPr lang="en-GB" sz="1700"/>
          </a:p>
        </p:txBody>
      </p:sp>
    </p:spTree>
    <p:extLst>
      <p:ext uri="{BB962C8B-B14F-4D97-AF65-F5344CB8AC3E}">
        <p14:creationId xmlns:p14="http://schemas.microsoft.com/office/powerpoint/2010/main" val="3827763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ogether clipart Images - Free Download on Freepik">
            <a:extLst>
              <a:ext uri="{FF2B5EF4-FFF2-40B4-BE49-F238E27FC236}">
                <a16:creationId xmlns:a16="http://schemas.microsoft.com/office/drawing/2014/main" id="{BDD868C8-6D76-6F05-48F2-9DE2C903B0FC}"/>
              </a:ext>
            </a:extLst>
          </p:cNvPr>
          <p:cNvPicPr>
            <a:picLocks noChangeAspect="1"/>
          </p:cNvPicPr>
          <p:nvPr/>
        </p:nvPicPr>
        <p:blipFill>
          <a:blip r:embed="rId2"/>
          <a:stretch>
            <a:fillRect/>
          </a:stretch>
        </p:blipFill>
        <p:spPr>
          <a:xfrm>
            <a:off x="4335755" y="954040"/>
            <a:ext cx="4077229" cy="4780649"/>
          </a:xfrm>
          <a:prstGeom prst="rect">
            <a:avLst/>
          </a:prstGeom>
        </p:spPr>
      </p:pic>
      <p:sp>
        <p:nvSpPr>
          <p:cNvPr id="9" name="Cloud 8">
            <a:extLst>
              <a:ext uri="{FF2B5EF4-FFF2-40B4-BE49-F238E27FC236}">
                <a16:creationId xmlns:a16="http://schemas.microsoft.com/office/drawing/2014/main" id="{5BDFB4D3-BAD0-399B-A589-E4CB257D9939}"/>
              </a:ext>
            </a:extLst>
          </p:cNvPr>
          <p:cNvSpPr/>
          <p:nvPr/>
        </p:nvSpPr>
        <p:spPr>
          <a:xfrm>
            <a:off x="2001" y="3565215"/>
            <a:ext cx="5187783" cy="3279136"/>
          </a:xfrm>
          <a:prstGeom prst="cloud">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7">
            <a:extLst>
              <a:ext uri="{FF2B5EF4-FFF2-40B4-BE49-F238E27FC236}">
                <a16:creationId xmlns:a16="http://schemas.microsoft.com/office/drawing/2014/main" id="{BF418A10-B869-C515-F880-11CF7CA4B04C}"/>
              </a:ext>
            </a:extLst>
          </p:cNvPr>
          <p:cNvSpPr/>
          <p:nvPr/>
        </p:nvSpPr>
        <p:spPr>
          <a:xfrm>
            <a:off x="2000" y="730946"/>
            <a:ext cx="4555881" cy="2944603"/>
          </a:xfrm>
          <a:prstGeom prst="cloud">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loud 3">
            <a:extLst>
              <a:ext uri="{FF2B5EF4-FFF2-40B4-BE49-F238E27FC236}">
                <a16:creationId xmlns:a16="http://schemas.microsoft.com/office/drawing/2014/main" id="{62F7431C-18E8-06D9-9B2F-D10101FD8421}"/>
              </a:ext>
            </a:extLst>
          </p:cNvPr>
          <p:cNvSpPr/>
          <p:nvPr/>
        </p:nvSpPr>
        <p:spPr>
          <a:xfrm>
            <a:off x="7962420" y="1288390"/>
            <a:ext cx="4182764" cy="5559492"/>
          </a:xfrm>
          <a:prstGeom prst="cloud">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6715FEF-28EF-151B-41C9-9CF49B7C8204}"/>
              </a:ext>
            </a:extLst>
          </p:cNvPr>
          <p:cNvSpPr>
            <a:spLocks noGrp="1"/>
          </p:cNvSpPr>
          <p:nvPr>
            <p:ph type="title"/>
          </p:nvPr>
        </p:nvSpPr>
        <p:spPr>
          <a:xfrm>
            <a:off x="2280800" y="-233959"/>
            <a:ext cx="8177842" cy="1325563"/>
          </a:xfrm>
        </p:spPr>
        <p:txBody>
          <a:bodyPr>
            <a:normAutofit/>
          </a:bodyPr>
          <a:lstStyle/>
          <a:p>
            <a:r>
              <a:rPr lang="en-GB" b="1" dirty="0"/>
              <a:t>Professional partnership work</a:t>
            </a:r>
          </a:p>
        </p:txBody>
      </p:sp>
      <p:sp>
        <p:nvSpPr>
          <p:cNvPr id="3" name="Content Placeholder 2">
            <a:extLst>
              <a:ext uri="{FF2B5EF4-FFF2-40B4-BE49-F238E27FC236}">
                <a16:creationId xmlns:a16="http://schemas.microsoft.com/office/drawing/2014/main" id="{3D3BECBF-A4FA-0CB4-04CE-490A64C76C3A}"/>
              </a:ext>
            </a:extLst>
          </p:cNvPr>
          <p:cNvSpPr>
            <a:spLocks noGrp="1"/>
          </p:cNvSpPr>
          <p:nvPr>
            <p:ph idx="1"/>
          </p:nvPr>
        </p:nvSpPr>
        <p:spPr>
          <a:xfrm>
            <a:off x="8511486" y="1716583"/>
            <a:ext cx="3078632" cy="4351338"/>
          </a:xfrm>
        </p:spPr>
        <p:txBody>
          <a:bodyPr vert="horz" lIns="91440" tIns="45720" rIns="91440" bIns="45720" rtlCol="0" anchor="t">
            <a:normAutofit/>
          </a:bodyPr>
          <a:lstStyle/>
          <a:p>
            <a:pPr marL="0" indent="0">
              <a:buNone/>
            </a:pPr>
            <a:endParaRPr lang="en-GB" sz="1200" dirty="0">
              <a:solidFill>
                <a:srgbClr val="FF0000"/>
              </a:solidFill>
            </a:endParaRPr>
          </a:p>
          <a:p>
            <a:pPr marL="0" indent="0">
              <a:buNone/>
            </a:pPr>
            <a:r>
              <a:rPr lang="en-GB" sz="1400" dirty="0">
                <a:ea typeface="+mn-lt"/>
                <a:cs typeface="+mn-lt"/>
              </a:rPr>
              <a:t>Having professional partnerships ensures that the focus remains on the best interests of the child. This approach not only supports a child’s development to reach their full potential, but also helps to safeguard their wellbeing and safety. This is achieved through the involvement of professionals such as social services and health professionals (Gasper, 2010). This is particularly important during the first 1,000 days, as young children are not always able to communicate their needs. As a result, nurseries and early years settings must follow Welsh Government legislation and guidelines to ensure appropriate care and protection (Welsh Government, no date).</a:t>
            </a:r>
            <a:endParaRPr lang="en-GB" sz="1400" dirty="0"/>
          </a:p>
        </p:txBody>
      </p:sp>
      <p:sp>
        <p:nvSpPr>
          <p:cNvPr id="5" name="Content Placeholder 2">
            <a:extLst>
              <a:ext uri="{FF2B5EF4-FFF2-40B4-BE49-F238E27FC236}">
                <a16:creationId xmlns:a16="http://schemas.microsoft.com/office/drawing/2014/main" id="{5BFCBF76-426F-2679-B6A1-465F437EFA2F}"/>
              </a:ext>
            </a:extLst>
          </p:cNvPr>
          <p:cNvSpPr txBox="1">
            <a:spLocks/>
          </p:cNvSpPr>
          <p:nvPr/>
        </p:nvSpPr>
        <p:spPr>
          <a:xfrm>
            <a:off x="883648" y="3568701"/>
            <a:ext cx="3442259" cy="238412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400" dirty="0">
              <a:ea typeface="+mn-lt"/>
              <a:cs typeface="+mn-lt"/>
            </a:endParaRPr>
          </a:p>
          <a:p>
            <a:pPr marL="0" indent="0">
              <a:lnSpc>
                <a:spcPct val="100000"/>
              </a:lnSpc>
              <a:buNone/>
            </a:pPr>
            <a:r>
              <a:rPr lang="en-GB" sz="1400" dirty="0">
                <a:ea typeface="+mn-lt"/>
                <a:cs typeface="+mn-lt"/>
              </a:rPr>
              <a:t>Practitioners form relationships not only with other professionals, but also with children’s parents and carers. These relationships help to create a strong support system around the child, which is highly beneficial as it promotes a sense of community and helps the child feel that they have a place within it. This, in turn, supports a child’s sense of belonging, linking to the third level of Maslow’s hierarchy of needs (Welsh Government, 2021).</a:t>
            </a:r>
            <a:endParaRPr lang="en-US" sz="1400" dirty="0">
              <a:ea typeface="+mn-lt"/>
              <a:cs typeface="+mn-lt"/>
            </a:endParaRPr>
          </a:p>
          <a:p>
            <a:endParaRPr lang="en-GB" sz="1700"/>
          </a:p>
        </p:txBody>
      </p:sp>
      <p:sp>
        <p:nvSpPr>
          <p:cNvPr id="10" name="Content Placeholder 2">
            <a:extLst>
              <a:ext uri="{FF2B5EF4-FFF2-40B4-BE49-F238E27FC236}">
                <a16:creationId xmlns:a16="http://schemas.microsoft.com/office/drawing/2014/main" id="{F3AC125A-4CAD-8CD9-9FCB-436748B36DE7}"/>
              </a:ext>
            </a:extLst>
          </p:cNvPr>
          <p:cNvSpPr txBox="1">
            <a:spLocks/>
          </p:cNvSpPr>
          <p:nvPr/>
        </p:nvSpPr>
        <p:spPr>
          <a:xfrm>
            <a:off x="396810" y="1286368"/>
            <a:ext cx="3580436" cy="293884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ea typeface="+mn-lt"/>
                <a:cs typeface="+mn-lt"/>
              </a:rPr>
              <a:t>Partnership working involves multiple professionals communicating and having access to one another in order to create effective support systems. This approach allows a range of professional knowledge and understanding , which can positively affect a child’s development and ensure that families receive the support they need.(</a:t>
            </a:r>
            <a:r>
              <a:rPr lang="en-GB" sz="1400" dirty="0">
                <a:solidFill>
                  <a:srgbClr val="000000"/>
                </a:solidFill>
                <a:ea typeface="+mn-lt"/>
                <a:cs typeface="+mn-lt"/>
              </a:rPr>
              <a:t>Gasper , 2010</a:t>
            </a:r>
            <a:r>
              <a:rPr lang="en-GB" sz="1200" dirty="0">
                <a:solidFill>
                  <a:srgbClr val="000000"/>
                </a:solidFill>
                <a:ea typeface="+mn-lt"/>
                <a:cs typeface="+mn-lt"/>
              </a:rPr>
              <a:t>)</a:t>
            </a:r>
            <a:endParaRPr lang="en-GB" sz="1200" dirty="0"/>
          </a:p>
          <a:p>
            <a:pPr marL="0" indent="0">
              <a:buNone/>
            </a:pPr>
            <a:endParaRPr lang="en-GB" sz="1400" dirty="0">
              <a:solidFill>
                <a:srgbClr val="000000"/>
              </a:solidFill>
            </a:endParaRPr>
          </a:p>
          <a:p>
            <a:pPr marL="0" indent="0">
              <a:buNone/>
            </a:pPr>
            <a:endParaRPr lang="en-GB" sz="1400" dirty="0">
              <a:solidFill>
                <a:srgbClr val="000000"/>
              </a:solidFill>
            </a:endParaRPr>
          </a:p>
          <a:p>
            <a:pPr marL="0" indent="0">
              <a:buNone/>
            </a:pPr>
            <a:r>
              <a:rPr lang="en-GB" sz="1400" dirty="0">
                <a:solidFill>
                  <a:srgbClr val="000000"/>
                </a:solidFill>
              </a:rPr>
              <a:t>  </a:t>
            </a:r>
          </a:p>
          <a:p>
            <a:endParaRPr lang="en-GB" sz="1200" dirty="0">
              <a:solidFill>
                <a:srgbClr val="FF0000"/>
              </a:solidFill>
            </a:endParaRPr>
          </a:p>
        </p:txBody>
      </p:sp>
    </p:spTree>
    <p:extLst>
      <p:ext uri="{BB962C8B-B14F-4D97-AF65-F5344CB8AC3E}">
        <p14:creationId xmlns:p14="http://schemas.microsoft.com/office/powerpoint/2010/main" val="4015506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breastfeeding her baby&#10;&#10;AI-generated content may be incorrect.">
            <a:extLst>
              <a:ext uri="{FF2B5EF4-FFF2-40B4-BE49-F238E27FC236}">
                <a16:creationId xmlns:a16="http://schemas.microsoft.com/office/drawing/2014/main" id="{890AB283-7F37-1AFD-F2A1-31D552712227}"/>
              </a:ext>
            </a:extLst>
          </p:cNvPr>
          <p:cNvPicPr>
            <a:picLocks noChangeAspect="1"/>
          </p:cNvPicPr>
          <p:nvPr/>
        </p:nvPicPr>
        <p:blipFill>
          <a:blip r:embed="rId2"/>
          <a:stretch>
            <a:fillRect/>
          </a:stretch>
        </p:blipFill>
        <p:spPr>
          <a:xfrm>
            <a:off x="-94334" y="-1"/>
            <a:ext cx="6291607" cy="6940458"/>
          </a:xfrm>
          <a:prstGeom prst="rect">
            <a:avLst/>
          </a:prstGeom>
        </p:spPr>
      </p:pic>
      <p:sp>
        <p:nvSpPr>
          <p:cNvPr id="2" name="Title 1">
            <a:extLst>
              <a:ext uri="{FF2B5EF4-FFF2-40B4-BE49-F238E27FC236}">
                <a16:creationId xmlns:a16="http://schemas.microsoft.com/office/drawing/2014/main" id="{7AA2639D-5FFB-77C9-9F54-CC9F88B1D171}"/>
              </a:ext>
            </a:extLst>
          </p:cNvPr>
          <p:cNvSpPr>
            <a:spLocks noGrp="1"/>
          </p:cNvSpPr>
          <p:nvPr>
            <p:ph type="title"/>
          </p:nvPr>
        </p:nvSpPr>
        <p:spPr>
          <a:xfrm>
            <a:off x="113371" y="158804"/>
            <a:ext cx="5869259" cy="963150"/>
          </a:xfrm>
          <a:solidFill>
            <a:schemeClr val="bg1"/>
          </a:solidFill>
        </p:spPr>
        <p:txBody>
          <a:bodyPr>
            <a:normAutofit/>
          </a:bodyPr>
          <a:lstStyle/>
          <a:p>
            <a:r>
              <a:rPr lang="en-GB" dirty="0"/>
              <a:t>      Maternal factors  </a:t>
            </a:r>
          </a:p>
        </p:txBody>
      </p:sp>
      <p:sp>
        <p:nvSpPr>
          <p:cNvPr id="6" name="Content Placeholder 2">
            <a:extLst>
              <a:ext uri="{FF2B5EF4-FFF2-40B4-BE49-F238E27FC236}">
                <a16:creationId xmlns:a16="http://schemas.microsoft.com/office/drawing/2014/main" id="{6AE2019C-8493-27C1-A89C-A17716E5881F}"/>
              </a:ext>
            </a:extLst>
          </p:cNvPr>
          <p:cNvSpPr txBox="1">
            <a:spLocks/>
          </p:cNvSpPr>
          <p:nvPr/>
        </p:nvSpPr>
        <p:spPr>
          <a:xfrm>
            <a:off x="6295313" y="84318"/>
            <a:ext cx="5774918" cy="1394500"/>
          </a:xfrm>
          <a:prstGeom prst="rect">
            <a:avLst/>
          </a:prstGeom>
          <a:solidFill>
            <a:schemeClr val="bg2"/>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For some parents breastfeeding can be a struggle, and many parents want to do it as they are aware of the benefits, UNICEF (2017) discusses how breastfeeding is beneficial as it allows for prevention and protection against potential illnesses. After the baby has been born both mother and baby can be tired from the birth which can cause the baby to refuse to latch on, mothers may also be unaware of when their baby is hungry (NHS,2024) </a:t>
            </a:r>
            <a:r>
              <a:rPr lang="en-GB" sz="1400" dirty="0">
                <a:solidFill>
                  <a:srgbClr val="FF0000"/>
                </a:solidFill>
              </a:rPr>
              <a:t> </a:t>
            </a:r>
          </a:p>
        </p:txBody>
      </p:sp>
      <p:sp>
        <p:nvSpPr>
          <p:cNvPr id="8" name="Arrow: Down 7">
            <a:extLst>
              <a:ext uri="{FF2B5EF4-FFF2-40B4-BE49-F238E27FC236}">
                <a16:creationId xmlns:a16="http://schemas.microsoft.com/office/drawing/2014/main" id="{EF6DBB88-AE8D-DA9F-3834-2AB9A6DC07EA}"/>
              </a:ext>
            </a:extLst>
          </p:cNvPr>
          <p:cNvSpPr/>
          <p:nvPr/>
        </p:nvSpPr>
        <p:spPr>
          <a:xfrm rot="18420000">
            <a:off x="9174429" y="1032655"/>
            <a:ext cx="626961" cy="1716911"/>
          </a:xfrm>
          <a:prstGeom prst="downArrow">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err="1"/>
              <a:t>Suppor</a:t>
            </a:r>
            <a:r>
              <a:rPr lang="en-GB" sz="1400" dirty="0"/>
              <a:t> t </a:t>
            </a:r>
          </a:p>
        </p:txBody>
      </p:sp>
      <p:sp>
        <p:nvSpPr>
          <p:cNvPr id="10" name="Content Placeholder 2">
            <a:extLst>
              <a:ext uri="{FF2B5EF4-FFF2-40B4-BE49-F238E27FC236}">
                <a16:creationId xmlns:a16="http://schemas.microsoft.com/office/drawing/2014/main" id="{C82D64C0-9425-5F88-288C-59634BE64BD3}"/>
              </a:ext>
            </a:extLst>
          </p:cNvPr>
          <p:cNvSpPr txBox="1">
            <a:spLocks/>
          </p:cNvSpPr>
          <p:nvPr/>
        </p:nvSpPr>
        <p:spPr>
          <a:xfrm>
            <a:off x="6295667" y="2489240"/>
            <a:ext cx="5774919" cy="988094"/>
          </a:xfrm>
          <a:prstGeom prst="rect">
            <a:avLst/>
          </a:prstGeom>
          <a:solidFill>
            <a:schemeClr val="bg2"/>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There is support for parents who are struggling with breastfeeding and NHS (2022) state the 1-1 support mothers receive from midwives and health visitors. They also provide helplines and written advice. NHS (2024) provide an online leaflet discussing in detail how to manage and tackle the challenges that come with breastfeeding.</a:t>
            </a:r>
          </a:p>
        </p:txBody>
      </p:sp>
      <p:sp>
        <p:nvSpPr>
          <p:cNvPr id="11" name="Arrow: Down 10">
            <a:extLst>
              <a:ext uri="{FF2B5EF4-FFF2-40B4-BE49-F238E27FC236}">
                <a16:creationId xmlns:a16="http://schemas.microsoft.com/office/drawing/2014/main" id="{F13EC031-4B38-9A4E-18E5-5C8F6B4D1449}"/>
              </a:ext>
            </a:extLst>
          </p:cNvPr>
          <p:cNvSpPr/>
          <p:nvPr/>
        </p:nvSpPr>
        <p:spPr>
          <a:xfrm rot="2880000">
            <a:off x="9077266" y="3289718"/>
            <a:ext cx="626961" cy="1716911"/>
          </a:xfrm>
          <a:prstGeom prst="downArrow">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err="1"/>
              <a:t>Suppor</a:t>
            </a:r>
            <a:r>
              <a:rPr lang="en-GB" sz="1400" dirty="0"/>
              <a:t> t </a:t>
            </a:r>
          </a:p>
        </p:txBody>
      </p:sp>
      <p:sp>
        <p:nvSpPr>
          <p:cNvPr id="12" name="Content Placeholder 2">
            <a:extLst>
              <a:ext uri="{FF2B5EF4-FFF2-40B4-BE49-F238E27FC236}">
                <a16:creationId xmlns:a16="http://schemas.microsoft.com/office/drawing/2014/main" id="{185BDCFC-B933-0CA6-43C0-92A83845F261}"/>
              </a:ext>
            </a:extLst>
          </p:cNvPr>
          <p:cNvSpPr txBox="1">
            <a:spLocks/>
          </p:cNvSpPr>
          <p:nvPr/>
        </p:nvSpPr>
        <p:spPr>
          <a:xfrm>
            <a:off x="6297665" y="4775240"/>
            <a:ext cx="5779857" cy="1211118"/>
          </a:xfrm>
          <a:prstGeom prst="rect">
            <a:avLst/>
          </a:prstGeom>
          <a:solidFill>
            <a:schemeClr val="bg2"/>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When mothers return to work, or put their child in childcare they can continue to breastfeed. As practitioners this should be supported. Mothers should have a comforting welcoming environment to be able to breastfeed their child. Practitioners should also be able to help with challenges and be bale to provide parents with support service details ( Welsh Government, 2025)</a:t>
            </a:r>
          </a:p>
        </p:txBody>
      </p:sp>
      <p:sp>
        <p:nvSpPr>
          <p:cNvPr id="14" name="Rectangle 13">
            <a:extLst>
              <a:ext uri="{FF2B5EF4-FFF2-40B4-BE49-F238E27FC236}">
                <a16:creationId xmlns:a16="http://schemas.microsoft.com/office/drawing/2014/main" id="{1EDBBF2A-951C-F9F3-4043-694A062BA0E8}"/>
              </a:ext>
            </a:extLst>
          </p:cNvPr>
          <p:cNvSpPr/>
          <p:nvPr/>
        </p:nvSpPr>
        <p:spPr>
          <a:xfrm>
            <a:off x="6780836" y="6443239"/>
            <a:ext cx="5102505" cy="347240"/>
          </a:xfrm>
          <a:prstGeom prst="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dirty="0">
                <a:ea typeface="+mn-lt"/>
                <a:cs typeface="+mn-lt"/>
              </a:rPr>
              <a:t>https://www.gov.wales/sites/default/files/publications/2025-02/section-2-feeding-babies-your-care.pdf</a:t>
            </a:r>
            <a:endParaRPr lang="en-US" sz="1000"/>
          </a:p>
        </p:txBody>
      </p:sp>
      <p:sp>
        <p:nvSpPr>
          <p:cNvPr id="16" name="Content Placeholder 2">
            <a:extLst>
              <a:ext uri="{FF2B5EF4-FFF2-40B4-BE49-F238E27FC236}">
                <a16:creationId xmlns:a16="http://schemas.microsoft.com/office/drawing/2014/main" id="{176B9609-EEAC-E6EE-EF8E-6626DF3DC6A9}"/>
              </a:ext>
            </a:extLst>
          </p:cNvPr>
          <p:cNvSpPr txBox="1">
            <a:spLocks/>
          </p:cNvSpPr>
          <p:nvPr/>
        </p:nvSpPr>
        <p:spPr>
          <a:xfrm>
            <a:off x="6700777" y="5980936"/>
            <a:ext cx="5104434" cy="46417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b="1" dirty="0">
                <a:ea typeface="+mn-lt"/>
                <a:cs typeface="+mn-lt"/>
              </a:rPr>
              <a:t>See the link below for an in-depth discussion of breastfeeding support (see page 18)</a:t>
            </a:r>
            <a:endParaRPr lang="en-US" dirty="0"/>
          </a:p>
        </p:txBody>
      </p:sp>
      <p:sp>
        <p:nvSpPr>
          <p:cNvPr id="18" name="Title 1">
            <a:extLst>
              <a:ext uri="{FF2B5EF4-FFF2-40B4-BE49-F238E27FC236}">
                <a16:creationId xmlns:a16="http://schemas.microsoft.com/office/drawing/2014/main" id="{8091AA35-058A-7E0E-8409-C3FF659D74C9}"/>
              </a:ext>
            </a:extLst>
          </p:cNvPr>
          <p:cNvSpPr txBox="1">
            <a:spLocks/>
          </p:cNvSpPr>
          <p:nvPr/>
        </p:nvSpPr>
        <p:spPr>
          <a:xfrm>
            <a:off x="2365918" y="6453668"/>
            <a:ext cx="3731942" cy="405589"/>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900" dirty="0"/>
              <a:t>  (The wonder weeks blog , 2026) </a:t>
            </a:r>
          </a:p>
        </p:txBody>
      </p:sp>
    </p:spTree>
    <p:extLst>
      <p:ext uri="{BB962C8B-B14F-4D97-AF65-F5344CB8AC3E}">
        <p14:creationId xmlns:p14="http://schemas.microsoft.com/office/powerpoint/2010/main" val="1948057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a:extLst>
            <a:ext uri="{FF2B5EF4-FFF2-40B4-BE49-F238E27FC236}">
              <a16:creationId xmlns:a16="http://schemas.microsoft.com/office/drawing/2014/main" id="{899FFB1E-347E-6316-1B9D-3CF6099BAD96}"/>
            </a:ext>
          </a:extLst>
        </p:cNvPr>
        <p:cNvGrpSpPr/>
        <p:nvPr/>
      </p:nvGrpSpPr>
      <p:grpSpPr>
        <a:xfrm>
          <a:off x="0" y="0"/>
          <a:ext cx="0" cy="0"/>
          <a:chOff x="0" y="0"/>
          <a:chExt cx="0" cy="0"/>
        </a:xfrm>
      </p:grpSpPr>
      <p:pic>
        <p:nvPicPr>
          <p:cNvPr id="5" name="Picture 4" descr="Drug Use During Pregnancy | Understanding the Impact">
            <a:extLst>
              <a:ext uri="{FF2B5EF4-FFF2-40B4-BE49-F238E27FC236}">
                <a16:creationId xmlns:a16="http://schemas.microsoft.com/office/drawing/2014/main" id="{06EACF2A-FE2F-D822-180A-A4398F5FBF48}"/>
              </a:ext>
            </a:extLst>
          </p:cNvPr>
          <p:cNvPicPr>
            <a:picLocks noChangeAspect="1"/>
          </p:cNvPicPr>
          <p:nvPr/>
        </p:nvPicPr>
        <p:blipFill>
          <a:blip r:embed="rId2"/>
          <a:stretch>
            <a:fillRect/>
          </a:stretch>
        </p:blipFill>
        <p:spPr>
          <a:xfrm>
            <a:off x="7047574" y="0"/>
            <a:ext cx="5143903" cy="6858000"/>
          </a:xfrm>
          <a:prstGeom prst="rect">
            <a:avLst/>
          </a:prstGeom>
        </p:spPr>
      </p:pic>
      <p:sp>
        <p:nvSpPr>
          <p:cNvPr id="2" name="Title 1">
            <a:extLst>
              <a:ext uri="{FF2B5EF4-FFF2-40B4-BE49-F238E27FC236}">
                <a16:creationId xmlns:a16="http://schemas.microsoft.com/office/drawing/2014/main" id="{B877663D-0601-498C-C01A-C2091A8B9250}"/>
              </a:ext>
            </a:extLst>
          </p:cNvPr>
          <p:cNvSpPr>
            <a:spLocks noGrp="1"/>
          </p:cNvSpPr>
          <p:nvPr>
            <p:ph type="title"/>
          </p:nvPr>
        </p:nvSpPr>
        <p:spPr>
          <a:xfrm>
            <a:off x="7447344" y="242562"/>
            <a:ext cx="3810000" cy="888683"/>
          </a:xfrm>
          <a:solidFill>
            <a:srgbClr val="D95089"/>
          </a:solidFill>
        </p:spPr>
        <p:txBody>
          <a:bodyPr>
            <a:normAutofit fontScale="90000"/>
          </a:bodyPr>
          <a:lstStyle/>
          <a:p>
            <a:r>
              <a:rPr lang="en-GB" dirty="0"/>
              <a:t>Maternal factors  </a:t>
            </a:r>
          </a:p>
        </p:txBody>
      </p:sp>
      <p:sp>
        <p:nvSpPr>
          <p:cNvPr id="6" name="Content Placeholder 2">
            <a:extLst>
              <a:ext uri="{FF2B5EF4-FFF2-40B4-BE49-F238E27FC236}">
                <a16:creationId xmlns:a16="http://schemas.microsoft.com/office/drawing/2014/main" id="{41512510-890D-3BAD-6D8E-5E5D288632D4}"/>
              </a:ext>
            </a:extLst>
          </p:cNvPr>
          <p:cNvSpPr txBox="1">
            <a:spLocks/>
          </p:cNvSpPr>
          <p:nvPr/>
        </p:nvSpPr>
        <p:spPr>
          <a:xfrm>
            <a:off x="283077" y="569520"/>
            <a:ext cx="5905014" cy="1134307"/>
          </a:xfrm>
          <a:prstGeom prst="rect">
            <a:avLst/>
          </a:prstGeom>
          <a:solidFill>
            <a:schemeClr val="accent5">
              <a:lumMod val="60000"/>
              <a:lumOff val="40000"/>
            </a:schemeClr>
          </a:solidFill>
          <a:ln>
            <a:solidFill>
              <a:schemeClr val="tx1"/>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A mother's lifestyle has a major effect on the development of a child. Substance use can affect the pregnancy for a child and have effects on their life such as development issues. Not only can the drug or substance abuse by parents effect the pregnancy it can also affect the care of the child after birth (BASW, 2019)</a:t>
            </a:r>
            <a:endParaRPr lang="en-US" dirty="0"/>
          </a:p>
        </p:txBody>
      </p:sp>
      <p:sp>
        <p:nvSpPr>
          <p:cNvPr id="8" name="Arrow: Down 7">
            <a:extLst>
              <a:ext uri="{FF2B5EF4-FFF2-40B4-BE49-F238E27FC236}">
                <a16:creationId xmlns:a16="http://schemas.microsoft.com/office/drawing/2014/main" id="{FD623F06-71B8-076E-9569-EAF8F0502498}"/>
              </a:ext>
            </a:extLst>
          </p:cNvPr>
          <p:cNvSpPr/>
          <p:nvPr/>
        </p:nvSpPr>
        <p:spPr>
          <a:xfrm>
            <a:off x="2832420" y="2315252"/>
            <a:ext cx="626961" cy="1727071"/>
          </a:xfrm>
          <a:prstGeom prst="downArrow">
            <a:avLst/>
          </a:prstGeom>
          <a:solidFill>
            <a:srgbClr val="D95089"/>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err="1"/>
              <a:t>Suppor</a:t>
            </a:r>
            <a:r>
              <a:rPr lang="en-GB" sz="1400" dirty="0"/>
              <a:t> t </a:t>
            </a:r>
          </a:p>
        </p:txBody>
      </p:sp>
      <p:sp>
        <p:nvSpPr>
          <p:cNvPr id="10" name="Content Placeholder 2">
            <a:extLst>
              <a:ext uri="{FF2B5EF4-FFF2-40B4-BE49-F238E27FC236}">
                <a16:creationId xmlns:a16="http://schemas.microsoft.com/office/drawing/2014/main" id="{D8272002-88F4-EE6C-DC22-5AE16A287AA0}"/>
              </a:ext>
            </a:extLst>
          </p:cNvPr>
          <p:cNvSpPr txBox="1">
            <a:spLocks/>
          </p:cNvSpPr>
          <p:nvPr/>
        </p:nvSpPr>
        <p:spPr>
          <a:xfrm>
            <a:off x="203467" y="4612748"/>
            <a:ext cx="5905015" cy="1729030"/>
          </a:xfrm>
          <a:prstGeom prst="rect">
            <a:avLst/>
          </a:prstGeom>
          <a:solidFill>
            <a:schemeClr val="accent5">
              <a:lumMod val="60000"/>
              <a:lumOff val="40000"/>
            </a:schemeClr>
          </a:solidFill>
          <a:ln>
            <a:solidFill>
              <a:schemeClr val="tx1"/>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ea typeface="+mn-lt"/>
                <a:cs typeface="+mn-lt"/>
              </a:rPr>
              <a:t>BASW (2019) states that mothers who use substances during pregnancy do not intend to harm their baby, but may have a range of reasons for substance use. Professional partnership working is essential in supporting these mothers, as it enables access to a range of appropriate support services. Professionals must listen carefully and remain observant in order to provide effective support and appropriate advice to parents. Early years practitioners work within multi-agency partnerships to both inform and advise parents, while also ensuring that children are safeguarded.</a:t>
            </a:r>
            <a:endParaRPr lang="en-US" dirty="0">
              <a:ea typeface="+mn-lt"/>
              <a:cs typeface="+mn-lt"/>
            </a:endParaRPr>
          </a:p>
        </p:txBody>
      </p:sp>
      <p:sp>
        <p:nvSpPr>
          <p:cNvPr id="13" name="Title 1">
            <a:extLst>
              <a:ext uri="{FF2B5EF4-FFF2-40B4-BE49-F238E27FC236}">
                <a16:creationId xmlns:a16="http://schemas.microsoft.com/office/drawing/2014/main" id="{11D03B91-477F-972F-4C89-BC291FFABA62}"/>
              </a:ext>
            </a:extLst>
          </p:cNvPr>
          <p:cNvSpPr txBox="1">
            <a:spLocks/>
          </p:cNvSpPr>
          <p:nvPr/>
        </p:nvSpPr>
        <p:spPr>
          <a:xfrm>
            <a:off x="9616504" y="6229280"/>
            <a:ext cx="2574074" cy="479806"/>
          </a:xfrm>
          <a:prstGeom prst="rect">
            <a:avLst/>
          </a:prstGeom>
          <a:solidFill>
            <a:srgbClr val="D95089"/>
          </a:solidFill>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dirty="0"/>
              <a:t>(Serenity Summit, 2025) </a:t>
            </a:r>
            <a:r>
              <a:rPr lang="en-GB" dirty="0"/>
              <a:t> </a:t>
            </a:r>
          </a:p>
        </p:txBody>
      </p:sp>
    </p:spTree>
    <p:extLst>
      <p:ext uri="{BB962C8B-B14F-4D97-AF65-F5344CB8AC3E}">
        <p14:creationId xmlns:p14="http://schemas.microsoft.com/office/powerpoint/2010/main" val="1013220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kicking a domino effect&#10;&#10;AI-generated content may be incorrect.">
            <a:extLst>
              <a:ext uri="{FF2B5EF4-FFF2-40B4-BE49-F238E27FC236}">
                <a16:creationId xmlns:a16="http://schemas.microsoft.com/office/drawing/2014/main" id="{BCEC2627-FA95-067B-474D-BC3B6A616895}"/>
              </a:ext>
            </a:extLst>
          </p:cNvPr>
          <p:cNvPicPr>
            <a:picLocks noChangeAspect="1"/>
          </p:cNvPicPr>
          <p:nvPr/>
        </p:nvPicPr>
        <p:blipFill>
          <a:blip r:embed="rId2"/>
          <a:stretch>
            <a:fillRect/>
          </a:stretch>
        </p:blipFill>
        <p:spPr>
          <a:xfrm>
            <a:off x="-2323" y="2323"/>
            <a:ext cx="12196646" cy="6920872"/>
          </a:xfrm>
          <a:prstGeom prst="rect">
            <a:avLst/>
          </a:prstGeom>
        </p:spPr>
      </p:pic>
      <p:sp>
        <p:nvSpPr>
          <p:cNvPr id="2" name="Title 1">
            <a:extLst>
              <a:ext uri="{FF2B5EF4-FFF2-40B4-BE49-F238E27FC236}">
                <a16:creationId xmlns:a16="http://schemas.microsoft.com/office/drawing/2014/main" id="{287DCD7F-C502-A813-49E6-8DCB83DBB7CB}"/>
              </a:ext>
            </a:extLst>
          </p:cNvPr>
          <p:cNvSpPr>
            <a:spLocks noGrp="1"/>
          </p:cNvSpPr>
          <p:nvPr>
            <p:ph type="title"/>
          </p:nvPr>
        </p:nvSpPr>
        <p:spPr>
          <a:xfrm>
            <a:off x="700339" y="-246075"/>
            <a:ext cx="10785675" cy="1441309"/>
          </a:xfrm>
        </p:spPr>
        <p:txBody>
          <a:bodyPr/>
          <a:lstStyle/>
          <a:p>
            <a:r>
              <a:rPr lang="en-GB" dirty="0"/>
              <a:t>Challenges in providing quality care for parents</a:t>
            </a:r>
          </a:p>
        </p:txBody>
      </p:sp>
      <p:sp>
        <p:nvSpPr>
          <p:cNvPr id="5" name="Content Placeholder 2">
            <a:extLst>
              <a:ext uri="{FF2B5EF4-FFF2-40B4-BE49-F238E27FC236}">
                <a16:creationId xmlns:a16="http://schemas.microsoft.com/office/drawing/2014/main" id="{172C042B-FF2A-4975-3CDA-E4068554FA8F}"/>
              </a:ext>
            </a:extLst>
          </p:cNvPr>
          <p:cNvSpPr txBox="1">
            <a:spLocks/>
          </p:cNvSpPr>
          <p:nvPr/>
        </p:nvSpPr>
        <p:spPr>
          <a:xfrm>
            <a:off x="154258" y="1047933"/>
            <a:ext cx="2663283" cy="1805143"/>
          </a:xfrm>
          <a:prstGeom prst="rect">
            <a:avLst/>
          </a:prstGeom>
          <a:solidFill>
            <a:schemeClr val="bg1"/>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Disadvantages and inequalities start off for some children at a young age and usually continue through their to their future. The babies who face these disadvantages are less likely to have a healthy start to life. This can also mean that they (NHS Wales, no date)</a:t>
            </a:r>
          </a:p>
        </p:txBody>
      </p:sp>
      <p:sp>
        <p:nvSpPr>
          <p:cNvPr id="9" name="Content Placeholder 2">
            <a:extLst>
              <a:ext uri="{FF2B5EF4-FFF2-40B4-BE49-F238E27FC236}">
                <a16:creationId xmlns:a16="http://schemas.microsoft.com/office/drawing/2014/main" id="{69424923-4E50-8701-3B4B-DECF1C6577ED}"/>
              </a:ext>
            </a:extLst>
          </p:cNvPr>
          <p:cNvSpPr txBox="1">
            <a:spLocks/>
          </p:cNvSpPr>
          <p:nvPr/>
        </p:nvSpPr>
        <p:spPr>
          <a:xfrm>
            <a:off x="8981935" y="845679"/>
            <a:ext cx="2663283" cy="2214020"/>
          </a:xfrm>
          <a:prstGeom prst="rect">
            <a:avLst/>
          </a:prstGeom>
          <a:solidFill>
            <a:schemeClr val="bg1"/>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ea typeface="+mn-lt"/>
                <a:cs typeface="+mn-lt"/>
              </a:rPr>
              <a:t>Children and babies who come from low-income households or live in poverty can be affected both developmentally and in terms of their overall wellbeing. Families experiencing poverty often have reduced access to resources, such as nutritious food, housing, healthcare, and early learning opportunities</a:t>
            </a:r>
            <a:r>
              <a:rPr lang="en-GB" sz="1400" dirty="0"/>
              <a:t> (</a:t>
            </a:r>
            <a:r>
              <a:rPr lang="en-GB" sz="1100" dirty="0">
                <a:highlight>
                  <a:srgbClr val="FFFFFF"/>
                </a:highlight>
              </a:rPr>
              <a:t>Knowles (2017)</a:t>
            </a:r>
            <a:endParaRPr lang="en-GB" sz="1400" dirty="0"/>
          </a:p>
        </p:txBody>
      </p:sp>
      <p:sp>
        <p:nvSpPr>
          <p:cNvPr id="12" name="Content Placeholder 2">
            <a:extLst>
              <a:ext uri="{FF2B5EF4-FFF2-40B4-BE49-F238E27FC236}">
                <a16:creationId xmlns:a16="http://schemas.microsoft.com/office/drawing/2014/main" id="{720D7653-0CEA-4918-91A4-63F0E2117F05}"/>
              </a:ext>
            </a:extLst>
          </p:cNvPr>
          <p:cNvSpPr txBox="1">
            <a:spLocks/>
          </p:cNvSpPr>
          <p:nvPr/>
        </p:nvSpPr>
        <p:spPr>
          <a:xfrm rot="18720000">
            <a:off x="1271975" y="4086945"/>
            <a:ext cx="2644698" cy="6063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FINANCES </a:t>
            </a:r>
          </a:p>
        </p:txBody>
      </p:sp>
      <p:sp>
        <p:nvSpPr>
          <p:cNvPr id="13" name="Content Placeholder 2">
            <a:extLst>
              <a:ext uri="{FF2B5EF4-FFF2-40B4-BE49-F238E27FC236}">
                <a16:creationId xmlns:a16="http://schemas.microsoft.com/office/drawing/2014/main" id="{3AB3A862-5CD7-28D8-731E-32FF31B9E3EF}"/>
              </a:ext>
            </a:extLst>
          </p:cNvPr>
          <p:cNvSpPr txBox="1">
            <a:spLocks/>
          </p:cNvSpPr>
          <p:nvPr/>
        </p:nvSpPr>
        <p:spPr>
          <a:xfrm rot="18480000">
            <a:off x="2414976" y="3984725"/>
            <a:ext cx="2644698" cy="6063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STRESS</a:t>
            </a:r>
          </a:p>
        </p:txBody>
      </p:sp>
      <p:sp>
        <p:nvSpPr>
          <p:cNvPr id="14" name="Content Placeholder 2">
            <a:extLst>
              <a:ext uri="{FF2B5EF4-FFF2-40B4-BE49-F238E27FC236}">
                <a16:creationId xmlns:a16="http://schemas.microsoft.com/office/drawing/2014/main" id="{1E95DD42-15BB-3DD9-76FC-CA1D5A0BE501}"/>
              </a:ext>
            </a:extLst>
          </p:cNvPr>
          <p:cNvSpPr txBox="1">
            <a:spLocks/>
          </p:cNvSpPr>
          <p:nvPr/>
        </p:nvSpPr>
        <p:spPr>
          <a:xfrm rot="17580000">
            <a:off x="3465049" y="3603725"/>
            <a:ext cx="2644698" cy="6063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WORK</a:t>
            </a:r>
          </a:p>
        </p:txBody>
      </p:sp>
      <p:sp>
        <p:nvSpPr>
          <p:cNvPr id="17" name="Content Placeholder 2">
            <a:extLst>
              <a:ext uri="{FF2B5EF4-FFF2-40B4-BE49-F238E27FC236}">
                <a16:creationId xmlns:a16="http://schemas.microsoft.com/office/drawing/2014/main" id="{259B7142-98A6-8E22-F036-B898117D6504}"/>
              </a:ext>
            </a:extLst>
          </p:cNvPr>
          <p:cNvSpPr txBox="1">
            <a:spLocks/>
          </p:cNvSpPr>
          <p:nvPr/>
        </p:nvSpPr>
        <p:spPr>
          <a:xfrm>
            <a:off x="6611806" y="3681682"/>
            <a:ext cx="4540404" cy="1423523"/>
          </a:xfrm>
          <a:prstGeom prst="rect">
            <a:avLst/>
          </a:prstGeom>
          <a:solidFill>
            <a:schemeClr val="bg1"/>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ea typeface="+mn-lt"/>
                <a:cs typeface="+mn-lt"/>
              </a:rPr>
              <a:t>Stress can be a big factor for many peoples life's, and especially new parents as they are many adjustments and responsibilities that they have in their life. For a mother postpartum can cause hormonal and physiological changes and also change her social life. These can all lead to overwhelming feelings and stress.(Deniz and Ayaz, 2014)</a:t>
            </a:r>
            <a:endParaRPr lang="en-GB" sz="1400" dirty="0"/>
          </a:p>
        </p:txBody>
      </p:sp>
      <p:sp>
        <p:nvSpPr>
          <p:cNvPr id="18" name="Content Placeholder 2">
            <a:extLst>
              <a:ext uri="{FF2B5EF4-FFF2-40B4-BE49-F238E27FC236}">
                <a16:creationId xmlns:a16="http://schemas.microsoft.com/office/drawing/2014/main" id="{D75CF0AE-CCC6-1196-EFAD-5AAF0B8AB0D6}"/>
              </a:ext>
            </a:extLst>
          </p:cNvPr>
          <p:cNvSpPr txBox="1">
            <a:spLocks/>
          </p:cNvSpPr>
          <p:nvPr/>
        </p:nvSpPr>
        <p:spPr>
          <a:xfrm>
            <a:off x="9659806" y="6536770"/>
            <a:ext cx="2524480" cy="323929"/>
          </a:xfrm>
          <a:prstGeom prst="rect">
            <a:avLst/>
          </a:prstGeom>
          <a:solidFill>
            <a:schemeClr val="bg1"/>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ea typeface="+mn-lt"/>
                <a:cs typeface="+mn-lt"/>
              </a:rPr>
              <a:t>(E learning industry, no date)</a:t>
            </a:r>
            <a:endParaRPr lang="en-GB" sz="1400" dirty="0"/>
          </a:p>
        </p:txBody>
      </p:sp>
    </p:spTree>
    <p:extLst>
      <p:ext uri="{BB962C8B-B14F-4D97-AF65-F5344CB8AC3E}">
        <p14:creationId xmlns:p14="http://schemas.microsoft.com/office/powerpoint/2010/main" val="782891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59FE5-0224-9299-0526-A06EFDAF821C}"/>
              </a:ext>
            </a:extLst>
          </p:cNvPr>
          <p:cNvSpPr>
            <a:spLocks noGrp="1"/>
          </p:cNvSpPr>
          <p:nvPr>
            <p:ph type="title"/>
          </p:nvPr>
        </p:nvSpPr>
        <p:spPr>
          <a:xfrm>
            <a:off x="163010" y="150993"/>
            <a:ext cx="11865978" cy="978579"/>
          </a:xfrm>
          <a:solidFill>
            <a:schemeClr val="accent1">
              <a:lumMod val="40000"/>
              <a:lumOff val="60000"/>
            </a:schemeClr>
          </a:solidFill>
        </p:spPr>
        <p:txBody>
          <a:bodyPr/>
          <a:lstStyle/>
          <a:p>
            <a:r>
              <a:rPr lang="en-GB" dirty="0">
                <a:solidFill>
                  <a:srgbClr val="000000"/>
                </a:solidFill>
              </a:rPr>
              <a:t>Challenges in providing quality care as practitioners</a:t>
            </a:r>
            <a:r>
              <a:rPr lang="en-GB" dirty="0"/>
              <a:t> </a:t>
            </a:r>
          </a:p>
        </p:txBody>
      </p:sp>
      <p:sp>
        <p:nvSpPr>
          <p:cNvPr id="3" name="Content Placeholder 2">
            <a:extLst>
              <a:ext uri="{FF2B5EF4-FFF2-40B4-BE49-F238E27FC236}">
                <a16:creationId xmlns:a16="http://schemas.microsoft.com/office/drawing/2014/main" id="{15D2C411-6EF4-EDBD-6F58-9BEF21632FD0}"/>
              </a:ext>
            </a:extLst>
          </p:cNvPr>
          <p:cNvSpPr>
            <a:spLocks noGrp="1"/>
          </p:cNvSpPr>
          <p:nvPr>
            <p:ph idx="1"/>
          </p:nvPr>
        </p:nvSpPr>
        <p:spPr>
          <a:xfrm>
            <a:off x="163010" y="1208309"/>
            <a:ext cx="3271777" cy="5373766"/>
          </a:xfrm>
          <a:solidFill>
            <a:schemeClr val="accent1">
              <a:lumMod val="40000"/>
              <a:lumOff val="60000"/>
            </a:schemeClr>
          </a:solidFill>
        </p:spPr>
        <p:txBody>
          <a:bodyPr vert="horz" lIns="91440" tIns="45720" rIns="91440" bIns="45720" rtlCol="0" anchor="t">
            <a:noAutofit/>
          </a:bodyPr>
          <a:lstStyle/>
          <a:p>
            <a:pPr marL="0" indent="0">
              <a:buNone/>
            </a:pPr>
            <a:r>
              <a:rPr lang="en-GB" sz="1400" dirty="0">
                <a:ea typeface="+mn-lt"/>
                <a:cs typeface="+mn-lt"/>
              </a:rPr>
              <a:t>In the early years sector, several challenges can affect the quality of care that children receive. Staff shortages are a significant challenge, as fewer staff members can reduce the amount of time available to support and educate children effectively. Short staffing also increases the workload for individual practitioners, potentially leading to stress and burnout, which can negatively affect the children. This issue is often linked to high staff turnover, which can result in not having consistency in the care setting. Inconsistent staffing makes it more difficult to meet individual children’s needs, track their developmental progress, and build strong relationships between practitioners and children, which are essential for healthy development.  (Welsh Government , 2024). These challenges can be worrying as children in the first 1000 days need routine or consistency to allow the formation of secure attachments. </a:t>
            </a:r>
            <a:endParaRPr lang="en-GB" sz="1400" dirty="0"/>
          </a:p>
        </p:txBody>
      </p:sp>
      <p:sp>
        <p:nvSpPr>
          <p:cNvPr id="5" name="Content Placeholder 2">
            <a:extLst>
              <a:ext uri="{FF2B5EF4-FFF2-40B4-BE49-F238E27FC236}">
                <a16:creationId xmlns:a16="http://schemas.microsoft.com/office/drawing/2014/main" id="{D291897D-589A-71B4-E8E7-F06B79AEF5B0}"/>
              </a:ext>
            </a:extLst>
          </p:cNvPr>
          <p:cNvSpPr txBox="1">
            <a:spLocks/>
          </p:cNvSpPr>
          <p:nvPr/>
        </p:nvSpPr>
        <p:spPr>
          <a:xfrm>
            <a:off x="8754512" y="1287661"/>
            <a:ext cx="3271777" cy="5218279"/>
          </a:xfrm>
          <a:prstGeom prst="rect">
            <a:avLst/>
          </a:prstGeom>
          <a:solidFill>
            <a:schemeClr val="accent1">
              <a:lumMod val="40000"/>
              <a:lumOff val="60000"/>
            </a:schemeClr>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Not all nurseries or classrooms have the recourses that they need to cover different areas and topics for the holistic approach of teaching children. By having limited recourses, it can restrict the opportunities for children learning in core areas such as physical development, creative and social therefore limiting them reaching their fullest potential. Having  a lack of resources  can also add pressure on practitioners and cause stress due to not being able to meet the needs of  the children. This can also affect the children's well-being from not having a range of experiences. Not having enough resources is usually linked to not having enough funding, and living in deprived areas, which can create inequalities (Maffea, 2020)</a:t>
            </a:r>
          </a:p>
        </p:txBody>
      </p:sp>
      <p:pic>
        <p:nvPicPr>
          <p:cNvPr id="8" name="Picture 7" descr="A person sitting at a table with her nose in her hand&#10;&#10;AI-generated content may be incorrect.">
            <a:extLst>
              <a:ext uri="{FF2B5EF4-FFF2-40B4-BE49-F238E27FC236}">
                <a16:creationId xmlns:a16="http://schemas.microsoft.com/office/drawing/2014/main" id="{0911293A-9B3A-CE09-5281-3D184AFA6FBD}"/>
              </a:ext>
            </a:extLst>
          </p:cNvPr>
          <p:cNvPicPr>
            <a:picLocks noChangeAspect="1"/>
          </p:cNvPicPr>
          <p:nvPr/>
        </p:nvPicPr>
        <p:blipFill>
          <a:blip r:embed="rId2"/>
          <a:stretch>
            <a:fillRect/>
          </a:stretch>
        </p:blipFill>
        <p:spPr>
          <a:xfrm>
            <a:off x="3970246" y="1212577"/>
            <a:ext cx="3842794" cy="2561863"/>
          </a:xfrm>
          <a:prstGeom prst="rect">
            <a:avLst/>
          </a:prstGeom>
        </p:spPr>
      </p:pic>
      <p:sp>
        <p:nvSpPr>
          <p:cNvPr id="9" name="Content Placeholder 2">
            <a:extLst>
              <a:ext uri="{FF2B5EF4-FFF2-40B4-BE49-F238E27FC236}">
                <a16:creationId xmlns:a16="http://schemas.microsoft.com/office/drawing/2014/main" id="{77860E9B-22A9-2BC6-73E1-CC9E6F058CA6}"/>
              </a:ext>
            </a:extLst>
          </p:cNvPr>
          <p:cNvSpPr txBox="1">
            <a:spLocks/>
          </p:cNvSpPr>
          <p:nvPr/>
        </p:nvSpPr>
        <p:spPr>
          <a:xfrm>
            <a:off x="4903872" y="3817501"/>
            <a:ext cx="2164337" cy="290679"/>
          </a:xfrm>
          <a:prstGeom prst="rect">
            <a:avLst/>
          </a:prstGeom>
          <a:solidFill>
            <a:schemeClr val="accent1">
              <a:lumMod val="40000"/>
              <a:lumOff val="60000"/>
            </a:schemeClr>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(Nursery World,  2023)</a:t>
            </a:r>
          </a:p>
        </p:txBody>
      </p:sp>
      <p:sp>
        <p:nvSpPr>
          <p:cNvPr id="10" name="Content Placeholder 2">
            <a:extLst>
              <a:ext uri="{FF2B5EF4-FFF2-40B4-BE49-F238E27FC236}">
                <a16:creationId xmlns:a16="http://schemas.microsoft.com/office/drawing/2014/main" id="{F9A6060C-A976-F08A-8A4D-402F46CDBBA6}"/>
              </a:ext>
            </a:extLst>
          </p:cNvPr>
          <p:cNvSpPr txBox="1">
            <a:spLocks/>
          </p:cNvSpPr>
          <p:nvPr/>
        </p:nvSpPr>
        <p:spPr>
          <a:xfrm>
            <a:off x="4162192" y="4599821"/>
            <a:ext cx="3647697" cy="1540359"/>
          </a:xfrm>
          <a:prstGeom prst="rect">
            <a:avLst/>
          </a:prstGeom>
          <a:solidFill>
            <a:schemeClr val="accent1">
              <a:lumMod val="40000"/>
              <a:lumOff val="60000"/>
            </a:schemeClr>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The below link gives a view from practitioners and a survey been completed showing the challenges being faced :  </a:t>
            </a:r>
            <a:r>
              <a:rPr lang="en-GB" sz="1400" dirty="0">
                <a:ea typeface="+mn-lt"/>
                <a:cs typeface="+mn-lt"/>
                <a:hlinkClick r:id="rId3"/>
              </a:rPr>
              <a:t>https://www.nurseryworld.co.uk/content/news/early-years-staff-under-stress-due-to-unmanageable-workload-survey</a:t>
            </a:r>
            <a:endParaRPr lang="en-GB" sz="1400" dirty="0">
              <a:ea typeface="+mn-lt"/>
              <a:cs typeface="+mn-lt"/>
            </a:endParaRPr>
          </a:p>
          <a:p>
            <a:pPr marL="0" indent="0">
              <a:buNone/>
            </a:pPr>
            <a:endParaRPr lang="en-GB" sz="1400" dirty="0"/>
          </a:p>
        </p:txBody>
      </p:sp>
    </p:spTree>
    <p:extLst>
      <p:ext uri="{BB962C8B-B14F-4D97-AF65-F5344CB8AC3E}">
        <p14:creationId xmlns:p14="http://schemas.microsoft.com/office/powerpoint/2010/main" val="2626203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inting with Natural Loose Parts: Process Art with Young children -  Montessori Nature">
            <a:extLst>
              <a:ext uri="{FF2B5EF4-FFF2-40B4-BE49-F238E27FC236}">
                <a16:creationId xmlns:a16="http://schemas.microsoft.com/office/drawing/2014/main" id="{B6AB135C-6045-67FB-C11B-F68DC6AE5ED9}"/>
              </a:ext>
            </a:extLst>
          </p:cNvPr>
          <p:cNvPicPr>
            <a:picLocks noChangeAspect="1"/>
          </p:cNvPicPr>
          <p:nvPr/>
        </p:nvPicPr>
        <p:blipFill>
          <a:blip r:embed="rId2">
            <a:alphaModFix amt="50000"/>
          </a:blip>
          <a:srcRect b="5858"/>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6DAFCDF-9EF1-B55E-D579-6F9B38F672EF}"/>
              </a:ext>
            </a:extLst>
          </p:cNvPr>
          <p:cNvSpPr>
            <a:spLocks noGrp="1"/>
          </p:cNvSpPr>
          <p:nvPr>
            <p:ph type="title"/>
          </p:nvPr>
        </p:nvSpPr>
        <p:spPr>
          <a:xfrm>
            <a:off x="1524000" y="-144339"/>
            <a:ext cx="9144000" cy="1079635"/>
          </a:xfrm>
        </p:spPr>
        <p:txBody>
          <a:bodyPr vert="horz" lIns="91440" tIns="45720" rIns="91440" bIns="45720" rtlCol="0" anchor="b">
            <a:normAutofit/>
          </a:bodyPr>
          <a:lstStyle/>
          <a:p>
            <a:pPr algn="ctr"/>
            <a:r>
              <a:rPr lang="en-US" sz="6000">
                <a:solidFill>
                  <a:srgbClr val="FFFFFF"/>
                </a:solidFill>
              </a:rPr>
              <a:t>Messy play and Loose parts  </a:t>
            </a:r>
          </a:p>
        </p:txBody>
      </p:sp>
      <p:sp>
        <p:nvSpPr>
          <p:cNvPr id="3" name="Content Placeholder 2">
            <a:extLst>
              <a:ext uri="{FF2B5EF4-FFF2-40B4-BE49-F238E27FC236}">
                <a16:creationId xmlns:a16="http://schemas.microsoft.com/office/drawing/2014/main" id="{65A76821-09E6-41A1-1CF2-A2D6889D81E5}"/>
              </a:ext>
            </a:extLst>
          </p:cNvPr>
          <p:cNvSpPr>
            <a:spLocks noGrp="1"/>
          </p:cNvSpPr>
          <p:nvPr>
            <p:ph idx="1"/>
          </p:nvPr>
        </p:nvSpPr>
        <p:spPr>
          <a:xfrm>
            <a:off x="420522" y="1162012"/>
            <a:ext cx="6637153" cy="2909382"/>
          </a:xfrm>
        </p:spPr>
        <p:txBody>
          <a:bodyPr vert="horz" lIns="91440" tIns="45720" rIns="91440" bIns="45720" rtlCol="0" anchor="t">
            <a:noAutofit/>
          </a:bodyPr>
          <a:lstStyle/>
          <a:p>
            <a:pPr marL="0" indent="0" algn="ctr">
              <a:buNone/>
            </a:pPr>
            <a:r>
              <a:rPr lang="en-US" sz="1400" b="1" dirty="0">
                <a:solidFill>
                  <a:srgbClr val="FFFFFF"/>
                </a:solidFill>
                <a:ea typeface="+mn-lt"/>
                <a:cs typeface="+mn-lt"/>
              </a:rPr>
              <a:t>Messy play </a:t>
            </a:r>
            <a:r>
              <a:rPr lang="en-US" sz="1400" dirty="0">
                <a:solidFill>
                  <a:srgbClr val="FFFFFF"/>
                </a:solidFill>
                <a:ea typeface="+mn-lt"/>
                <a:cs typeface="+mn-lt"/>
              </a:rPr>
              <a:t>allow children to explore different materials, textures, and objects, encouraging </a:t>
            </a:r>
            <a:r>
              <a:rPr lang="en-US" sz="1400" b="1" dirty="0">
                <a:solidFill>
                  <a:srgbClr val="FFFFFF"/>
                </a:solidFill>
                <a:ea typeface="+mn-lt"/>
                <a:cs typeface="+mn-lt"/>
              </a:rPr>
              <a:t>creativity and critical thinking</a:t>
            </a:r>
            <a:r>
              <a:rPr lang="en-US" sz="1400" dirty="0">
                <a:solidFill>
                  <a:srgbClr val="FFFFFF"/>
                </a:solidFill>
                <a:ea typeface="+mn-lt"/>
                <a:cs typeface="+mn-lt"/>
              </a:rPr>
              <a:t>, as there is no pressure for an  end product. These activities also support the development of </a:t>
            </a:r>
            <a:r>
              <a:rPr lang="en-US" sz="1400" b="1" dirty="0">
                <a:solidFill>
                  <a:srgbClr val="FFFFFF"/>
                </a:solidFill>
                <a:ea typeface="+mn-lt"/>
                <a:cs typeface="+mn-lt"/>
              </a:rPr>
              <a:t>independence</a:t>
            </a:r>
            <a:r>
              <a:rPr lang="en-US" sz="1400" dirty="0">
                <a:solidFill>
                  <a:srgbClr val="FFFFFF"/>
                </a:solidFill>
                <a:ea typeface="+mn-lt"/>
                <a:cs typeface="+mn-lt"/>
              </a:rPr>
              <a:t>, as children make choices, experiment, and solve problems on their own. While messy play can sometimes feel unfamiliar or challenging for children, it provides opportunities for </a:t>
            </a:r>
            <a:r>
              <a:rPr lang="en-US" sz="1400" b="1" dirty="0">
                <a:solidFill>
                  <a:srgbClr val="FFFFFF"/>
                </a:solidFill>
                <a:ea typeface="+mn-lt"/>
                <a:cs typeface="+mn-lt"/>
              </a:rPr>
              <a:t>attachment and relationship building</a:t>
            </a:r>
            <a:r>
              <a:rPr lang="en-US" sz="1400" dirty="0">
                <a:solidFill>
                  <a:srgbClr val="FFFFFF"/>
                </a:solidFill>
                <a:ea typeface="+mn-lt"/>
                <a:cs typeface="+mn-lt"/>
              </a:rPr>
              <a:t>, as practitioners can offer encouragement, guidance, and reassurance. This aligns with </a:t>
            </a:r>
            <a:r>
              <a:rPr lang="en-US" sz="1400" b="1" dirty="0">
                <a:solidFill>
                  <a:srgbClr val="FFFFFF"/>
                </a:solidFill>
                <a:ea typeface="+mn-lt"/>
                <a:cs typeface="+mn-lt"/>
              </a:rPr>
              <a:t>Bowlby’s (1969) attachment theory</a:t>
            </a:r>
            <a:r>
              <a:rPr lang="en-US" sz="1400" dirty="0">
                <a:solidFill>
                  <a:srgbClr val="FFFFFF"/>
                </a:solidFill>
                <a:ea typeface="+mn-lt"/>
                <a:cs typeface="+mn-lt"/>
              </a:rPr>
              <a:t>, which highlights the importance of secure attachments in early childhood for emotional security and confidence. </a:t>
            </a:r>
            <a:endParaRPr lang="en-US" sz="1400" dirty="0"/>
          </a:p>
        </p:txBody>
      </p:sp>
      <p:sp>
        <p:nvSpPr>
          <p:cNvPr id="6" name="Content Placeholder 2">
            <a:extLst>
              <a:ext uri="{FF2B5EF4-FFF2-40B4-BE49-F238E27FC236}">
                <a16:creationId xmlns:a16="http://schemas.microsoft.com/office/drawing/2014/main" id="{AE9EF086-0794-8083-F008-892960FCF80E}"/>
              </a:ext>
            </a:extLst>
          </p:cNvPr>
          <p:cNvSpPr txBox="1">
            <a:spLocks/>
          </p:cNvSpPr>
          <p:nvPr/>
        </p:nvSpPr>
        <p:spPr>
          <a:xfrm>
            <a:off x="8086822" y="1160083"/>
            <a:ext cx="3849584" cy="226312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400">
                <a:solidFill>
                  <a:srgbClr val="FFFFFF"/>
                </a:solidFill>
                <a:ea typeface="+mn-lt"/>
                <a:cs typeface="+mn-lt"/>
              </a:rPr>
              <a:t>The materials and resources that can be used in messy play can be anything from natural materials such as sticks, mud and water to food like yoghurt or rice. This allows practitioner settings to spend minimal or nothing at all if using nature products. The food products are also products that are usually already available in care settings. Offering children a wide range of products in size and texture can allow them to ' engage at a range of scales'. (</a:t>
            </a:r>
            <a:r>
              <a:rPr lang="en-GB" sz="1400">
                <a:solidFill>
                  <a:srgbClr val="FFFFFF"/>
                </a:solidFill>
                <a:ea typeface="+mn-lt"/>
                <a:cs typeface="+mn-lt"/>
              </a:rPr>
              <a:t>Gascoyne, S. (2018)</a:t>
            </a:r>
            <a:endParaRPr lang="en-US" sz="1400" dirty="0">
              <a:solidFill>
                <a:srgbClr val="FFFFFF"/>
              </a:solidFill>
              <a:ea typeface="+mn-lt"/>
              <a:cs typeface="+mn-lt"/>
            </a:endParaRPr>
          </a:p>
        </p:txBody>
      </p:sp>
      <p:sp>
        <p:nvSpPr>
          <p:cNvPr id="10" name="Content Placeholder 2">
            <a:extLst>
              <a:ext uri="{FF2B5EF4-FFF2-40B4-BE49-F238E27FC236}">
                <a16:creationId xmlns:a16="http://schemas.microsoft.com/office/drawing/2014/main" id="{60FB61FC-39CD-997D-DB90-C4074942339C}"/>
              </a:ext>
            </a:extLst>
          </p:cNvPr>
          <p:cNvSpPr txBox="1">
            <a:spLocks/>
          </p:cNvSpPr>
          <p:nvPr/>
        </p:nvSpPr>
        <p:spPr>
          <a:xfrm>
            <a:off x="418593" y="3870488"/>
            <a:ext cx="6637153" cy="290938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400" dirty="0">
                <a:solidFill>
                  <a:srgbClr val="FFFFFF"/>
                </a:solidFill>
                <a:ea typeface="+mn-lt"/>
                <a:cs typeface="+mn-lt"/>
              </a:rPr>
              <a:t>Loose parts are similar to messy play however, the materials that are used are slightly different. Loose parts use materials which are able to stack, redesign, move around and even pull apart and put back together. The benefits of using loose parts is that it triggers original approaches and creativity. The concept of loose parts allows the materials that are being used to have endless purpose, the do not have a specific purpose but instead allow children to create and design the meaning of it for themselves. When the environment that a child is in contain plenty of loose parts it promotes creativity and can create a desire for continuous learning. </a:t>
            </a:r>
            <a:r>
              <a:rPr lang="en-GB" sz="1400" dirty="0">
                <a:solidFill>
                  <a:srgbClr val="FFFFFF"/>
                </a:solidFill>
                <a:ea typeface="+mn-lt"/>
                <a:cs typeface="+mn-lt"/>
              </a:rPr>
              <a:t>Daly, &amp; </a:t>
            </a:r>
            <a:r>
              <a:rPr lang="en-GB" sz="1400" dirty="0" err="1">
                <a:solidFill>
                  <a:srgbClr val="FFFFFF"/>
                </a:solidFill>
                <a:ea typeface="+mn-lt"/>
                <a:cs typeface="+mn-lt"/>
              </a:rPr>
              <a:t>Beloglovsky</a:t>
            </a:r>
            <a:r>
              <a:rPr lang="en-GB" sz="1400" dirty="0">
                <a:solidFill>
                  <a:srgbClr val="FFFFFF"/>
                </a:solidFill>
                <a:ea typeface="+mn-lt"/>
                <a:cs typeface="+mn-lt"/>
              </a:rPr>
              <a:t>,  (2015). This links to Pickler approach discussed by Mason (2023) of free play and freedom of movement. Pikler suggested that allowing children to explore natural movement  as well as allowing them to play freely and independently would allow them to learn in ways that an adult cannot  directly teach them allowing physical and cognitive development</a:t>
            </a:r>
            <a:r>
              <a:rPr lang="en-GB" sz="1400" b="1" dirty="0">
                <a:solidFill>
                  <a:srgbClr val="FFFFFF"/>
                </a:solidFill>
                <a:ea typeface="+mn-lt"/>
                <a:cs typeface="+mn-lt"/>
              </a:rPr>
              <a:t>.</a:t>
            </a:r>
            <a:endParaRPr lang="en-US" sz="1400" b="1" dirty="0">
              <a:solidFill>
                <a:srgbClr val="FFFFFF"/>
              </a:solidFill>
              <a:ea typeface="+mn-lt"/>
              <a:cs typeface="+mn-lt"/>
            </a:endParaRPr>
          </a:p>
        </p:txBody>
      </p:sp>
      <p:cxnSp>
        <p:nvCxnSpPr>
          <p:cNvPr id="11" name="Straight Arrow Connector 10">
            <a:extLst>
              <a:ext uri="{FF2B5EF4-FFF2-40B4-BE49-F238E27FC236}">
                <a16:creationId xmlns:a16="http://schemas.microsoft.com/office/drawing/2014/main" id="{7D26E45C-FFA6-2FA8-F2C7-C04174F4B968}"/>
              </a:ext>
            </a:extLst>
          </p:cNvPr>
          <p:cNvCxnSpPr/>
          <p:nvPr/>
        </p:nvCxnSpPr>
        <p:spPr>
          <a:xfrm flipV="1">
            <a:off x="6867645" y="2102733"/>
            <a:ext cx="1215342" cy="19291"/>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AE792584-D719-AF3C-E776-F0E2105F265A}"/>
              </a:ext>
            </a:extLst>
          </p:cNvPr>
          <p:cNvCxnSpPr>
            <a:cxnSpLocks/>
          </p:cNvCxnSpPr>
          <p:nvPr/>
        </p:nvCxnSpPr>
        <p:spPr>
          <a:xfrm flipV="1">
            <a:off x="7060556" y="5073568"/>
            <a:ext cx="1215342" cy="19291"/>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13" name="Content Placeholder 2">
            <a:extLst>
              <a:ext uri="{FF2B5EF4-FFF2-40B4-BE49-F238E27FC236}">
                <a16:creationId xmlns:a16="http://schemas.microsoft.com/office/drawing/2014/main" id="{C52EE64C-D478-2D5F-8553-5DB410D76939}"/>
              </a:ext>
            </a:extLst>
          </p:cNvPr>
          <p:cNvSpPr txBox="1">
            <a:spLocks/>
          </p:cNvSpPr>
          <p:nvPr/>
        </p:nvSpPr>
        <p:spPr>
          <a:xfrm>
            <a:off x="8212214" y="4198437"/>
            <a:ext cx="3849584" cy="2263129"/>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400" dirty="0">
                <a:solidFill>
                  <a:srgbClr val="FFFFFF"/>
                </a:solidFill>
                <a:ea typeface="+mn-lt"/>
                <a:cs typeface="+mn-lt"/>
              </a:rPr>
              <a:t>The materials that can be used for loose parts are things such as tins, wire rocks and sticks or scarfs. For example the use of a scarf can be used in very many ways such as:</a:t>
            </a:r>
          </a:p>
          <a:p>
            <a:pPr marL="285750" indent="-285750" algn="ctr">
              <a:buFont typeface="Calibri" panose="020B0604020202020204" pitchFamily="34" charset="0"/>
              <a:buChar char="-"/>
            </a:pPr>
            <a:r>
              <a:rPr lang="en-US" sz="1400" dirty="0">
                <a:solidFill>
                  <a:srgbClr val="FFFFFF"/>
                </a:solidFill>
                <a:ea typeface="+mn-lt"/>
                <a:cs typeface="+mn-lt"/>
              </a:rPr>
              <a:t>A blanket for a baby</a:t>
            </a:r>
          </a:p>
          <a:p>
            <a:pPr marL="285750" indent="-285750" algn="ctr">
              <a:buFont typeface="Calibri" panose="020B0604020202020204" pitchFamily="34" charset="0"/>
              <a:buChar char="-"/>
            </a:pPr>
            <a:r>
              <a:rPr lang="en-US" sz="1400" dirty="0">
                <a:solidFill>
                  <a:srgbClr val="FFFFFF"/>
                </a:solidFill>
                <a:ea typeface="+mn-lt"/>
                <a:cs typeface="+mn-lt"/>
              </a:rPr>
              <a:t>A carpet for playing house</a:t>
            </a:r>
          </a:p>
          <a:p>
            <a:pPr marL="285750" indent="-285750" algn="ctr">
              <a:buFont typeface="Calibri" panose="020B0604020202020204" pitchFamily="34" charset="0"/>
              <a:buChar char="-"/>
            </a:pPr>
            <a:r>
              <a:rPr lang="en-US" sz="1400" dirty="0">
                <a:solidFill>
                  <a:srgbClr val="FFFFFF"/>
                </a:solidFill>
                <a:ea typeface="+mn-lt"/>
                <a:cs typeface="+mn-lt"/>
              </a:rPr>
              <a:t>A wand for a princess </a:t>
            </a:r>
          </a:p>
          <a:p>
            <a:pPr marL="0" indent="0" algn="ctr">
              <a:buNone/>
            </a:pPr>
            <a:r>
              <a:rPr lang="en-US" sz="1400" dirty="0">
                <a:solidFill>
                  <a:srgbClr val="FFFFFF"/>
                </a:solidFill>
                <a:ea typeface="+mn-lt"/>
                <a:cs typeface="+mn-lt"/>
              </a:rPr>
              <a:t>These examples show how a single item can have multiple purposes, allowing children to explore and be creative </a:t>
            </a:r>
          </a:p>
        </p:txBody>
      </p:sp>
      <p:sp>
        <p:nvSpPr>
          <p:cNvPr id="15" name="Title 1">
            <a:extLst>
              <a:ext uri="{FF2B5EF4-FFF2-40B4-BE49-F238E27FC236}">
                <a16:creationId xmlns:a16="http://schemas.microsoft.com/office/drawing/2014/main" id="{9D511832-807D-EC21-A9DA-4BEB520746FC}"/>
              </a:ext>
            </a:extLst>
          </p:cNvPr>
          <p:cNvSpPr txBox="1">
            <a:spLocks/>
          </p:cNvSpPr>
          <p:nvPr/>
        </p:nvSpPr>
        <p:spPr>
          <a:xfrm>
            <a:off x="1647463" y="172036"/>
            <a:ext cx="9144000" cy="761330"/>
          </a:xfrm>
          <a:prstGeom prst="rect">
            <a:avLst/>
          </a:prstGeom>
        </p:spPr>
        <p:txBody>
          <a:bodyPr vert="horz" lIns="91440" tIns="45720" rIns="91440" bIns="45720" rtlCol="0" anchor="b">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000" dirty="0">
                <a:solidFill>
                  <a:srgbClr val="FFFFFF"/>
                </a:solidFill>
              </a:rPr>
              <a:t> </a:t>
            </a:r>
            <a:r>
              <a:rPr lang="en-US" sz="6000" dirty="0">
                <a:solidFill>
                  <a:srgbClr val="FFFFFF"/>
                </a:solidFill>
              </a:rPr>
              <a:t> </a:t>
            </a:r>
          </a:p>
        </p:txBody>
      </p:sp>
      <p:sp>
        <p:nvSpPr>
          <p:cNvPr id="16" name="Title 1">
            <a:extLst>
              <a:ext uri="{FF2B5EF4-FFF2-40B4-BE49-F238E27FC236}">
                <a16:creationId xmlns:a16="http://schemas.microsoft.com/office/drawing/2014/main" id="{33C6807A-4C28-8ED5-C6CD-23710A6E4BCD}"/>
              </a:ext>
            </a:extLst>
          </p:cNvPr>
          <p:cNvSpPr txBox="1">
            <a:spLocks/>
          </p:cNvSpPr>
          <p:nvPr/>
        </p:nvSpPr>
        <p:spPr>
          <a:xfrm>
            <a:off x="1763209" y="258846"/>
            <a:ext cx="9144000" cy="761330"/>
          </a:xfrm>
          <a:prstGeom prst="rect">
            <a:avLst/>
          </a:prstGeom>
        </p:spPr>
        <p:txBody>
          <a:bodyPr vert="horz" lIns="91440" tIns="45720" rIns="91440" bIns="45720" rtlCol="0" anchor="b">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000" dirty="0">
                <a:solidFill>
                  <a:srgbClr val="FFFFFF"/>
                </a:solidFill>
              </a:rPr>
              <a:t> </a:t>
            </a:r>
            <a:r>
              <a:rPr lang="en-US" sz="6000" dirty="0">
                <a:solidFill>
                  <a:srgbClr val="FFFFFF"/>
                </a:solidFill>
              </a:rPr>
              <a:t> </a:t>
            </a:r>
          </a:p>
        </p:txBody>
      </p:sp>
      <p:sp>
        <p:nvSpPr>
          <p:cNvPr id="17" name="Title 1">
            <a:extLst>
              <a:ext uri="{FF2B5EF4-FFF2-40B4-BE49-F238E27FC236}">
                <a16:creationId xmlns:a16="http://schemas.microsoft.com/office/drawing/2014/main" id="{EF680671-84A1-3FB3-3D36-D72687F4FE2F}"/>
              </a:ext>
            </a:extLst>
          </p:cNvPr>
          <p:cNvSpPr txBox="1">
            <a:spLocks/>
          </p:cNvSpPr>
          <p:nvPr/>
        </p:nvSpPr>
        <p:spPr>
          <a:xfrm>
            <a:off x="1936830" y="461403"/>
            <a:ext cx="9144000" cy="761330"/>
          </a:xfrm>
          <a:prstGeom prst="rect">
            <a:avLst/>
          </a:prstGeom>
        </p:spPr>
        <p:txBody>
          <a:bodyPr vert="horz" lIns="91440" tIns="45720" rIns="91440" bIns="45720" rtlCol="0" anchor="b">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000" dirty="0">
                <a:solidFill>
                  <a:srgbClr val="FFFFFF"/>
                </a:solidFill>
              </a:rPr>
              <a:t> </a:t>
            </a:r>
            <a:r>
              <a:rPr lang="en-US" sz="6000" dirty="0">
                <a:solidFill>
                  <a:srgbClr val="FFFFFF"/>
                </a:solidFill>
              </a:rPr>
              <a:t> </a:t>
            </a:r>
          </a:p>
        </p:txBody>
      </p:sp>
      <p:sp>
        <p:nvSpPr>
          <p:cNvPr id="19" name="Title 1">
            <a:extLst>
              <a:ext uri="{FF2B5EF4-FFF2-40B4-BE49-F238E27FC236}">
                <a16:creationId xmlns:a16="http://schemas.microsoft.com/office/drawing/2014/main" id="{2EBC3BF4-1B61-CCB0-6A0D-10428AC5CF13}"/>
              </a:ext>
            </a:extLst>
          </p:cNvPr>
          <p:cNvSpPr txBox="1">
            <a:spLocks/>
          </p:cNvSpPr>
          <p:nvPr/>
        </p:nvSpPr>
        <p:spPr>
          <a:xfrm>
            <a:off x="8727311" y="27352"/>
            <a:ext cx="5073570" cy="3658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000" dirty="0">
                <a:solidFill>
                  <a:srgbClr val="FFFFFF"/>
                </a:solidFill>
                <a:ea typeface="+mj-lt"/>
                <a:cs typeface="+mj-lt"/>
              </a:rPr>
              <a:t>(Montessori nature, no date)</a:t>
            </a:r>
            <a:endParaRPr lang="en-US" dirty="0"/>
          </a:p>
        </p:txBody>
      </p:sp>
    </p:spTree>
    <p:extLst>
      <p:ext uri="{BB962C8B-B14F-4D97-AF65-F5344CB8AC3E}">
        <p14:creationId xmlns:p14="http://schemas.microsoft.com/office/powerpoint/2010/main" val="253192564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un facts about musical instruments for kids">
            <a:extLst>
              <a:ext uri="{FF2B5EF4-FFF2-40B4-BE49-F238E27FC236}">
                <a16:creationId xmlns:a16="http://schemas.microsoft.com/office/drawing/2014/main" id="{A862DA9F-82D1-BDD5-BA32-E6A901EFBB80}"/>
              </a:ext>
            </a:extLst>
          </p:cNvPr>
          <p:cNvPicPr>
            <a:picLocks noChangeAspect="1"/>
          </p:cNvPicPr>
          <p:nvPr/>
        </p:nvPicPr>
        <p:blipFill>
          <a:blip r:embed="rId3">
            <a:alphaModFix amt="50000"/>
          </a:blip>
          <a:srcRect t="20495"/>
          <a:stretch>
            <a:fillRect/>
          </a:stretch>
        </p:blipFill>
        <p:spPr>
          <a:xfrm>
            <a:off x="9666" y="1"/>
            <a:ext cx="12191980" cy="6857999"/>
          </a:xfrm>
          <a:prstGeom prst="rect">
            <a:avLst/>
          </a:prstGeom>
        </p:spPr>
      </p:pic>
      <p:sp>
        <p:nvSpPr>
          <p:cNvPr id="2" name="Title 1">
            <a:extLst>
              <a:ext uri="{FF2B5EF4-FFF2-40B4-BE49-F238E27FC236}">
                <a16:creationId xmlns:a16="http://schemas.microsoft.com/office/drawing/2014/main" id="{79CA99A3-B1DC-77C8-2C40-958F88ADD48C}"/>
              </a:ext>
            </a:extLst>
          </p:cNvPr>
          <p:cNvSpPr>
            <a:spLocks noGrp="1"/>
          </p:cNvSpPr>
          <p:nvPr>
            <p:ph type="title"/>
          </p:nvPr>
        </p:nvSpPr>
        <p:spPr>
          <a:xfrm>
            <a:off x="3978233" y="112958"/>
            <a:ext cx="4245429" cy="812441"/>
          </a:xfrm>
        </p:spPr>
        <p:txBody>
          <a:bodyPr vert="horz" lIns="91440" tIns="45720" rIns="91440" bIns="45720" rtlCol="0" anchor="b">
            <a:normAutofit fontScale="90000"/>
          </a:bodyPr>
          <a:lstStyle/>
          <a:p>
            <a:pPr algn="ctr"/>
            <a:r>
              <a:rPr lang="en-US" sz="6000">
                <a:solidFill>
                  <a:srgbClr val="FFFFFF"/>
                </a:solidFill>
              </a:rPr>
              <a:t>Music </a:t>
            </a:r>
          </a:p>
        </p:txBody>
      </p:sp>
      <p:sp>
        <p:nvSpPr>
          <p:cNvPr id="7" name="Title 1">
            <a:extLst>
              <a:ext uri="{FF2B5EF4-FFF2-40B4-BE49-F238E27FC236}">
                <a16:creationId xmlns:a16="http://schemas.microsoft.com/office/drawing/2014/main" id="{1E8E1E34-3D87-EB97-479A-A76645C4A827}"/>
              </a:ext>
            </a:extLst>
          </p:cNvPr>
          <p:cNvSpPr txBox="1">
            <a:spLocks/>
          </p:cNvSpPr>
          <p:nvPr/>
        </p:nvSpPr>
        <p:spPr>
          <a:xfrm>
            <a:off x="9802228" y="6313129"/>
            <a:ext cx="2644265" cy="542366"/>
          </a:xfrm>
          <a:prstGeom prst="rect">
            <a:avLst/>
          </a:prstGeom>
        </p:spPr>
        <p:txBody>
          <a:bodyPr vert="horz" lIns="91440" tIns="45720" rIns="91440" bIns="45720" rtlCol="0" anchor="b">
            <a:normAutofit fontScale="3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000" dirty="0">
                <a:solidFill>
                  <a:srgbClr val="FFFFFF"/>
                </a:solidFill>
              </a:rPr>
              <a:t>(Smiley Note, no date) </a:t>
            </a:r>
          </a:p>
        </p:txBody>
      </p:sp>
      <p:sp>
        <p:nvSpPr>
          <p:cNvPr id="9" name="Title 1">
            <a:extLst>
              <a:ext uri="{FF2B5EF4-FFF2-40B4-BE49-F238E27FC236}">
                <a16:creationId xmlns:a16="http://schemas.microsoft.com/office/drawing/2014/main" id="{1FFA2661-B5D5-796E-CC41-E8A1E197352C}"/>
              </a:ext>
            </a:extLst>
          </p:cNvPr>
          <p:cNvSpPr txBox="1">
            <a:spLocks/>
          </p:cNvSpPr>
          <p:nvPr/>
        </p:nvSpPr>
        <p:spPr>
          <a:xfrm>
            <a:off x="455672" y="1422827"/>
            <a:ext cx="4245429" cy="1883098"/>
          </a:xfrm>
          <a:prstGeom prst="rect">
            <a:avLst/>
          </a:prstGeom>
          <a:solidFill>
            <a:schemeClr val="bg2"/>
          </a:solidFill>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400" dirty="0">
                <a:latin typeface="Aptos Display"/>
                <a:ea typeface="+mn-lt"/>
                <a:cs typeface="+mn-lt"/>
              </a:rPr>
              <a:t>M</a:t>
            </a:r>
            <a:r>
              <a:rPr lang="en-US" sz="1400" dirty="0">
                <a:latin typeface="+mn-lt"/>
                <a:ea typeface="+mn-lt"/>
                <a:cs typeface="+mn-lt"/>
              </a:rPr>
              <a:t>usic can be used for children and can be beneficial in learning and development . Music allows for different areas to be developed such as different senses being used, engaging in listening and has also been studies that it can prepare children for reading and writing as well as developing speech and language skill sets . It not only has academic benefits but music is seen to have a positive effect on well-being . (</a:t>
            </a:r>
            <a:r>
              <a:rPr lang="en-GB" sz="1400" dirty="0">
                <a:latin typeface="+mn-lt"/>
                <a:ea typeface="+mn-lt"/>
                <a:cs typeface="+mn-lt"/>
              </a:rPr>
              <a:t> Pektaş &amp;  Elmacı,2023)</a:t>
            </a:r>
            <a:endParaRPr lang="en-US" sz="1400" dirty="0">
              <a:latin typeface="+mn-lt"/>
              <a:ea typeface="+mn-lt"/>
              <a:cs typeface="+mn-lt"/>
            </a:endParaRPr>
          </a:p>
        </p:txBody>
      </p:sp>
      <p:sp>
        <p:nvSpPr>
          <p:cNvPr id="11" name="TextBox 10">
            <a:extLst>
              <a:ext uri="{FF2B5EF4-FFF2-40B4-BE49-F238E27FC236}">
                <a16:creationId xmlns:a16="http://schemas.microsoft.com/office/drawing/2014/main" id="{759815E8-3387-34B9-6C4B-73B2FD2E0153}"/>
              </a:ext>
            </a:extLst>
          </p:cNvPr>
          <p:cNvSpPr txBox="1"/>
          <p:nvPr/>
        </p:nvSpPr>
        <p:spPr>
          <a:xfrm>
            <a:off x="7668227" y="1331088"/>
            <a:ext cx="3867873" cy="2462213"/>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The UNICEF (2019) video highlights the benefits of music during pregnancy and after birth, demonstrating its positive impact on child development. Music can also be beneficial in nursery settings, as it supports children in social situations, helping them to connect with peers and adults. Additionally, music provides opportunities for children to express themselves freely, fostering emotional development, creativity, and communication skills.</a:t>
            </a:r>
            <a:r>
              <a:rPr lang="en-GB" sz="1400" dirty="0"/>
              <a:t> </a:t>
            </a:r>
          </a:p>
        </p:txBody>
      </p:sp>
      <p:pic>
        <p:nvPicPr>
          <p:cNvPr id="12" name="Online Media 11" title="Is your baby getting enough music? | UNICEF">
            <a:hlinkClick r:id="" action="ppaction://noaction"/>
            <a:extLst>
              <a:ext uri="{FF2B5EF4-FFF2-40B4-BE49-F238E27FC236}">
                <a16:creationId xmlns:a16="http://schemas.microsoft.com/office/drawing/2014/main" id="{446B270F-6A67-1B92-8809-E1855F94AF46}"/>
              </a:ext>
            </a:extLst>
          </p:cNvPr>
          <p:cNvPicPr>
            <a:picLocks noRot="1" noChangeAspect="1"/>
          </p:cNvPicPr>
          <p:nvPr>
            <a:videoFile r:link="rId1"/>
          </p:nvPr>
        </p:nvPicPr>
        <p:blipFill>
          <a:blip r:embed="rId4"/>
          <a:stretch>
            <a:fillRect/>
          </a:stretch>
        </p:blipFill>
        <p:spPr>
          <a:xfrm>
            <a:off x="7742538" y="4476508"/>
            <a:ext cx="3720840" cy="2100806"/>
          </a:xfrm>
          <a:prstGeom prst="rect">
            <a:avLst/>
          </a:prstGeom>
        </p:spPr>
      </p:pic>
    </p:spTree>
    <p:extLst>
      <p:ext uri="{BB962C8B-B14F-4D97-AF65-F5344CB8AC3E}">
        <p14:creationId xmlns:p14="http://schemas.microsoft.com/office/powerpoint/2010/main" val="386477785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l="-1000" r="-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D4192-F125-0505-1360-50D3B273A70D}"/>
              </a:ext>
            </a:extLst>
          </p:cNvPr>
          <p:cNvSpPr>
            <a:spLocks noGrp="1"/>
          </p:cNvSpPr>
          <p:nvPr>
            <p:ph type="title"/>
          </p:nvPr>
        </p:nvSpPr>
        <p:spPr>
          <a:xfrm>
            <a:off x="3050602" y="-1379"/>
            <a:ext cx="6055113" cy="479931"/>
          </a:xfrm>
        </p:spPr>
        <p:txBody>
          <a:bodyPr>
            <a:normAutofit fontScale="90000"/>
          </a:bodyPr>
          <a:lstStyle/>
          <a:p>
            <a:r>
              <a:rPr lang="en-GB" dirty="0">
                <a:solidFill>
                  <a:schemeClr val="bg1"/>
                </a:solidFill>
              </a:rPr>
              <a:t>International approaches</a:t>
            </a:r>
            <a:r>
              <a:rPr lang="en-GB" dirty="0"/>
              <a:t> </a:t>
            </a:r>
          </a:p>
        </p:txBody>
      </p:sp>
      <p:sp>
        <p:nvSpPr>
          <p:cNvPr id="3" name="Content Placeholder 2">
            <a:extLst>
              <a:ext uri="{FF2B5EF4-FFF2-40B4-BE49-F238E27FC236}">
                <a16:creationId xmlns:a16="http://schemas.microsoft.com/office/drawing/2014/main" id="{9D5D1C17-2FF9-3957-9A22-1B1922AF2CB1}"/>
              </a:ext>
            </a:extLst>
          </p:cNvPr>
          <p:cNvSpPr>
            <a:spLocks noGrp="1"/>
          </p:cNvSpPr>
          <p:nvPr>
            <p:ph idx="1"/>
          </p:nvPr>
        </p:nvSpPr>
        <p:spPr>
          <a:xfrm>
            <a:off x="421640" y="1200909"/>
            <a:ext cx="4673600" cy="5382825"/>
          </a:xfrm>
          <a:solidFill>
            <a:schemeClr val="tx1"/>
          </a:solidFill>
        </p:spPr>
        <p:txBody>
          <a:bodyPr vert="horz" lIns="91440" tIns="45720" rIns="91440" bIns="45720" rtlCol="0" anchor="t">
            <a:noAutofit/>
          </a:bodyPr>
          <a:lstStyle/>
          <a:p>
            <a:pPr marL="0" indent="0">
              <a:lnSpc>
                <a:spcPct val="110000"/>
              </a:lnSpc>
              <a:buNone/>
            </a:pPr>
            <a:r>
              <a:rPr lang="en-GB" sz="1400" dirty="0">
                <a:solidFill>
                  <a:schemeClr val="bg1"/>
                </a:solidFill>
                <a:ea typeface="+mn-lt"/>
                <a:cs typeface="+mn-lt"/>
              </a:rPr>
              <a:t>Th</a:t>
            </a:r>
            <a:r>
              <a:rPr lang="en-GB" sz="1400" dirty="0">
                <a:solidFill>
                  <a:schemeClr val="bg1"/>
                </a:solidFill>
              </a:rPr>
              <a:t>e Reggio Emilia approach originated in Italy and is based on a strong belief in the image of the child as capable, competent, and full of potential. Within this approach, children are viewed as curious about the world around them and motivated to create and explore experiences. The child is seen as creative, capable of listening, and deserving of being listened to, recognised as an active contributor to society who experiences a sense of love and belonging. The Reggio Emilia approach recognises the early years as a crucial period in a child’s development.</a:t>
            </a:r>
          </a:p>
          <a:p>
            <a:pPr marL="0" indent="0">
              <a:lnSpc>
                <a:spcPct val="110000"/>
              </a:lnSpc>
              <a:buNone/>
            </a:pPr>
            <a:r>
              <a:rPr lang="en-GB" sz="1400" dirty="0">
                <a:solidFill>
                  <a:schemeClr val="bg1"/>
                </a:solidFill>
              </a:rPr>
              <a:t>Art plays a significant role within the approach, providing opportunities for children to express themselves creatively, use all their senses, and gradually build knowledge and understanding over time. Rather than focusing solely on literacy development, the approach values the belief that communication extends beyond spoken language, often referred to as the hundred languages of children. Additionally, the approach strongly emphasises community and parental involvement, encouraging partnership working to promote consistency and continuity in children’s lives.(</a:t>
            </a:r>
            <a:r>
              <a:rPr lang="en-GB" sz="1200" dirty="0">
                <a:solidFill>
                  <a:schemeClr val="bg1"/>
                </a:solidFill>
                <a:latin typeface="Aptos"/>
              </a:rPr>
              <a:t>Wharton, P., Alexander, D. and Carmichael, E. 2006)</a:t>
            </a:r>
          </a:p>
        </p:txBody>
      </p:sp>
      <p:sp>
        <p:nvSpPr>
          <p:cNvPr id="5" name="Content Placeholder 2">
            <a:extLst>
              <a:ext uri="{FF2B5EF4-FFF2-40B4-BE49-F238E27FC236}">
                <a16:creationId xmlns:a16="http://schemas.microsoft.com/office/drawing/2014/main" id="{088F38F5-C68F-5C04-80C7-2953B6EA3DEB}"/>
              </a:ext>
            </a:extLst>
          </p:cNvPr>
          <p:cNvSpPr txBox="1">
            <a:spLocks/>
          </p:cNvSpPr>
          <p:nvPr/>
        </p:nvSpPr>
        <p:spPr>
          <a:xfrm>
            <a:off x="8214360" y="644711"/>
            <a:ext cx="2564657" cy="460058"/>
          </a:xfrm>
          <a:prstGeom prst="rect">
            <a:avLst/>
          </a:prstGeom>
          <a:solidFill>
            <a:schemeClr val="tx1"/>
          </a:solidFill>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chemeClr val="bg1"/>
                </a:solidFill>
              </a:rPr>
              <a:t>Forest schooling </a:t>
            </a:r>
          </a:p>
        </p:txBody>
      </p:sp>
      <p:sp>
        <p:nvSpPr>
          <p:cNvPr id="6" name="Content Placeholder 2">
            <a:extLst>
              <a:ext uri="{FF2B5EF4-FFF2-40B4-BE49-F238E27FC236}">
                <a16:creationId xmlns:a16="http://schemas.microsoft.com/office/drawing/2014/main" id="{FC477A60-4D19-1634-55BE-A3397B977871}"/>
              </a:ext>
            </a:extLst>
          </p:cNvPr>
          <p:cNvSpPr txBox="1">
            <a:spLocks/>
          </p:cNvSpPr>
          <p:nvPr/>
        </p:nvSpPr>
        <p:spPr>
          <a:xfrm>
            <a:off x="893337" y="639756"/>
            <a:ext cx="2564657" cy="465013"/>
          </a:xfrm>
          <a:prstGeom prst="rect">
            <a:avLst/>
          </a:prstGeom>
          <a:solidFill>
            <a:schemeClr val="tx1"/>
          </a:solidFill>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chemeClr val="bg1"/>
                </a:solidFill>
              </a:rPr>
              <a:t>Reggio Emillia</a:t>
            </a:r>
            <a:r>
              <a:rPr lang="en-US" dirty="0"/>
              <a:t> </a:t>
            </a:r>
          </a:p>
        </p:txBody>
      </p:sp>
      <p:sp>
        <p:nvSpPr>
          <p:cNvPr id="8" name="Content Placeholder 2">
            <a:extLst>
              <a:ext uri="{FF2B5EF4-FFF2-40B4-BE49-F238E27FC236}">
                <a16:creationId xmlns:a16="http://schemas.microsoft.com/office/drawing/2014/main" id="{03782B8D-E550-3A27-4994-7E3A944433AF}"/>
              </a:ext>
            </a:extLst>
          </p:cNvPr>
          <p:cNvSpPr txBox="1">
            <a:spLocks/>
          </p:cNvSpPr>
          <p:nvPr/>
        </p:nvSpPr>
        <p:spPr>
          <a:xfrm>
            <a:off x="7117080" y="1256665"/>
            <a:ext cx="4673600" cy="4351338"/>
          </a:xfrm>
          <a:prstGeom prst="rect">
            <a:avLst/>
          </a:prstGeom>
          <a:solidFill>
            <a:schemeClr val="tx1"/>
          </a:solidFill>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GB" sz="1400" dirty="0">
                <a:solidFill>
                  <a:schemeClr val="bg1"/>
                </a:solidFill>
                <a:ea typeface="+mn-lt"/>
                <a:cs typeface="+mn-lt"/>
              </a:rPr>
              <a:t>Th</a:t>
            </a:r>
            <a:r>
              <a:rPr lang="en-GB" sz="1400" dirty="0">
                <a:solidFill>
                  <a:schemeClr val="bg1"/>
                </a:solidFill>
              </a:rPr>
              <a:t>e Danish forest schooling approach, uses the natural environment and outdoors to positively affect development of children. They see the approach as the best interest of the child and is known as to create ' reform pedagogy'. It looks at the child as an individual and having unique needs for development, focusing on promoting independence, caring for others, resilience and self-worth. The approach looks at the holistic development of a child to reach all areas of development. They believe that using nature and the outdoors sparks interest in children learning and allows them to use real objects  and natural materials for creativity and understanding. Forest schools also promote that having full engagement and interest in an activity creates the best understanding and learning development. It is said that the child will learn more about nature and the environment by experience it in its true form rather than hearing about it through stories (Williams-</a:t>
            </a:r>
            <a:r>
              <a:rPr lang="en-GB" sz="1400" err="1">
                <a:solidFill>
                  <a:schemeClr val="bg1"/>
                </a:solidFill>
              </a:rPr>
              <a:t>Siegfredson</a:t>
            </a:r>
            <a:r>
              <a:rPr lang="en-GB" sz="1400" dirty="0">
                <a:solidFill>
                  <a:schemeClr val="bg1"/>
                </a:solidFill>
              </a:rPr>
              <a:t>, 2012).</a:t>
            </a:r>
          </a:p>
        </p:txBody>
      </p:sp>
    </p:spTree>
    <p:extLst>
      <p:ext uri="{BB962C8B-B14F-4D97-AF65-F5344CB8AC3E}">
        <p14:creationId xmlns:p14="http://schemas.microsoft.com/office/powerpoint/2010/main" val="768195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0F68F-4B52-3072-168F-72535FE9ED1F}"/>
              </a:ext>
            </a:extLst>
          </p:cNvPr>
          <p:cNvSpPr>
            <a:spLocks noGrp="1"/>
          </p:cNvSpPr>
          <p:nvPr>
            <p:ph type="title"/>
          </p:nvPr>
        </p:nvSpPr>
        <p:spPr>
          <a:xfrm>
            <a:off x="698810" y="160687"/>
            <a:ext cx="10515600" cy="5312123"/>
          </a:xfrm>
        </p:spPr>
        <p:txBody>
          <a:bodyPr>
            <a:normAutofit/>
          </a:bodyPr>
          <a:lstStyle/>
          <a:p>
            <a:r>
              <a:rPr lang="en-GB" sz="2000" dirty="0"/>
              <a:t>Reference list Page 1</a:t>
            </a:r>
            <a:br>
              <a:rPr lang="en-GB" sz="1100" dirty="0"/>
            </a:br>
            <a:r>
              <a:rPr lang="en-GB" sz="1100" dirty="0">
                <a:solidFill>
                  <a:srgbClr val="3A3A3A"/>
                </a:solidFill>
                <a:latin typeface="Times New Roman"/>
                <a:cs typeface="Times New Roman"/>
              </a:rPr>
              <a:t>-          </a:t>
            </a:r>
            <a:r>
              <a:rPr lang="en-GB" sz="1100" dirty="0">
                <a:ea typeface="+mj-lt"/>
                <a:cs typeface="+mj-lt"/>
              </a:rPr>
              <a:t>BASW. (2019) </a:t>
            </a:r>
            <a:r>
              <a:rPr lang="en-GB" sz="1100" i="1" dirty="0">
                <a:latin typeface="Aptos"/>
              </a:rPr>
              <a:t>A child’s first 1000 days: the impact of alcohol and other drugs. A BASW Pocket Guide for Social Workers</a:t>
            </a:r>
            <a:r>
              <a:rPr lang="en-GB" sz="1100" dirty="0">
                <a:ea typeface="+mj-lt"/>
                <a:cs typeface="+mj-lt"/>
              </a:rPr>
              <a:t>. Birmingham: British Association of Social Workers (BASW). Available at: </a:t>
            </a:r>
            <a:r>
              <a:rPr lang="en-GB" sz="1100" dirty="0">
                <a:ea typeface="+mj-lt"/>
                <a:cs typeface="+mj-lt"/>
                <a:hlinkClick r:id="rId2"/>
              </a:rPr>
              <a:t>https://production.basw.co.uk/sites/default/files/resources/181076%20A%20childs%201000%20days%20pocket%20guide%20.pdf</a:t>
            </a:r>
            <a:r>
              <a:rPr lang="en-GB" sz="1100" dirty="0">
                <a:ea typeface="+mj-lt"/>
                <a:cs typeface="+mj-lt"/>
              </a:rPr>
              <a:t> (Accessed: 17 January 2026).</a:t>
            </a:r>
            <a:endParaRPr lang="en-GB" sz="1100" dirty="0"/>
          </a:p>
          <a:p>
            <a:r>
              <a:rPr lang="en-GB" sz="1100" dirty="0">
                <a:solidFill>
                  <a:srgbClr val="3A3A3A"/>
                </a:solidFill>
                <a:latin typeface="Times New Roman"/>
                <a:cs typeface="Times New Roman"/>
              </a:rPr>
              <a:t>-          </a:t>
            </a:r>
            <a:r>
              <a:rPr lang="en-GB" sz="1100" dirty="0">
                <a:solidFill>
                  <a:srgbClr val="3A3A3A"/>
                </a:solidFill>
                <a:latin typeface="Source Sans Pro"/>
                <a:ea typeface="Source Sans Pro"/>
              </a:rPr>
              <a:t>Brodie, K. (2018). </a:t>
            </a:r>
            <a:r>
              <a:rPr lang="en-GB" sz="1100" i="1" dirty="0">
                <a:solidFill>
                  <a:srgbClr val="3A3A3A"/>
                </a:solidFill>
                <a:ea typeface="+mj-lt"/>
                <a:cs typeface="+mj-lt"/>
              </a:rPr>
              <a:t>The holistic care and development of children from birth to three : an essential guide for students and practitioners</a:t>
            </a:r>
            <a:r>
              <a:rPr lang="en-GB" sz="1100" dirty="0">
                <a:solidFill>
                  <a:srgbClr val="3A3A3A"/>
                </a:solidFill>
                <a:ea typeface="+mj-lt"/>
                <a:cs typeface="+mj-lt"/>
              </a:rPr>
              <a:t>. Routledge, Taylor &amp; Francis Group</a:t>
            </a:r>
            <a:endParaRPr lang="en-GB" sz="1100" dirty="0"/>
          </a:p>
          <a:p>
            <a:r>
              <a:rPr lang="en-GB" sz="1100" dirty="0">
                <a:solidFill>
                  <a:srgbClr val="3A3A3A"/>
                </a:solidFill>
                <a:latin typeface="Times New Roman"/>
                <a:cs typeface="Times New Roman"/>
              </a:rPr>
              <a:t>-          </a:t>
            </a:r>
            <a:r>
              <a:rPr lang="en-GB" sz="1100" dirty="0">
                <a:ea typeface="+mj-lt"/>
                <a:cs typeface="+mj-lt"/>
              </a:rPr>
              <a:t>Daly, L., &amp; </a:t>
            </a:r>
            <a:r>
              <a:rPr lang="en-GB" sz="1100" err="1">
                <a:ea typeface="+mj-lt"/>
                <a:cs typeface="+mj-lt"/>
              </a:rPr>
              <a:t>Beloglovsky</a:t>
            </a:r>
            <a:r>
              <a:rPr lang="en-GB" sz="1100" dirty="0">
                <a:ea typeface="+mj-lt"/>
                <a:cs typeface="+mj-lt"/>
              </a:rPr>
              <a:t>, M. (2015). </a:t>
            </a:r>
            <a:r>
              <a:rPr lang="en-GB" sz="1100" i="1" dirty="0">
                <a:ea typeface="+mj-lt"/>
                <a:cs typeface="+mj-lt"/>
              </a:rPr>
              <a:t>Loose parts</a:t>
            </a:r>
            <a:r>
              <a:rPr lang="en-GB" sz="1100" i="1" dirty="0">
                <a:latin typeface="Arial"/>
                <a:cs typeface="Arial"/>
              </a:rPr>
              <a:t> </a:t>
            </a:r>
            <a:r>
              <a:rPr lang="en-GB" sz="1100" i="1" dirty="0">
                <a:ea typeface="+mj-lt"/>
                <a:cs typeface="+mj-lt"/>
              </a:rPr>
              <a:t>: inspiring play in young children</a:t>
            </a:r>
            <a:r>
              <a:rPr lang="en-GB" sz="1100" dirty="0">
                <a:ea typeface="+mj-lt"/>
                <a:cs typeface="+mj-lt"/>
              </a:rPr>
              <a:t>. </a:t>
            </a:r>
            <a:r>
              <a:rPr lang="en-GB" sz="1100" err="1">
                <a:ea typeface="+mj-lt"/>
                <a:cs typeface="+mj-lt"/>
              </a:rPr>
              <a:t>Releaf</a:t>
            </a:r>
            <a:r>
              <a:rPr lang="en-GB" sz="1100" dirty="0">
                <a:ea typeface="+mj-lt"/>
                <a:cs typeface="+mj-lt"/>
              </a:rPr>
              <a:t> Press</a:t>
            </a:r>
            <a:endParaRPr lang="en-GB" sz="1100" dirty="0"/>
          </a:p>
          <a:p>
            <a:r>
              <a:rPr lang="en-GB" sz="1100" dirty="0">
                <a:solidFill>
                  <a:srgbClr val="3A3A3A"/>
                </a:solidFill>
                <a:latin typeface="Times New Roman"/>
                <a:cs typeface="Times New Roman"/>
              </a:rPr>
              <a:t>-          </a:t>
            </a:r>
            <a:r>
              <a:rPr lang="en-GB" sz="1100" dirty="0">
                <a:ea typeface="+mj-lt"/>
                <a:cs typeface="+mj-lt"/>
              </a:rPr>
              <a:t>Deniz, C. and Ayaz, S., 2014. </a:t>
            </a:r>
            <a:r>
              <a:rPr lang="en-GB" sz="1100" i="1" dirty="0">
                <a:ea typeface="+mj-lt"/>
                <a:cs typeface="+mj-lt"/>
              </a:rPr>
              <a:t>Factors causing stress in women with babies 0–3 months old and their coping styles.</a:t>
            </a:r>
            <a:r>
              <a:rPr lang="en-GB" sz="1100" dirty="0">
                <a:ea typeface="+mj-lt"/>
                <a:cs typeface="+mj-lt"/>
              </a:rPr>
              <a:t> Journal of Psychiatric and Mental Health Nursing</a:t>
            </a:r>
            <a:endParaRPr lang="en-GB" sz="1100" dirty="0"/>
          </a:p>
          <a:p>
            <a:r>
              <a:rPr lang="en-GB" sz="1100" dirty="0">
                <a:ea typeface="+mj-lt"/>
                <a:cs typeface="+mj-lt"/>
              </a:rPr>
              <a:t>-</a:t>
            </a:r>
            <a:r>
              <a:rPr lang="en-GB" sz="1100" dirty="0">
                <a:latin typeface="Times New Roman"/>
                <a:cs typeface="Times New Roman"/>
              </a:rPr>
              <a:t>          </a:t>
            </a:r>
            <a:r>
              <a:rPr lang="en-GB" sz="1100" dirty="0">
                <a:ea typeface="+mj-lt"/>
                <a:cs typeface="+mj-lt"/>
              </a:rPr>
              <a:t>Department for Education (2024) </a:t>
            </a:r>
            <a:r>
              <a:rPr lang="en-GB" sz="1100" i="1" dirty="0">
                <a:ea typeface="+mj-lt"/>
                <a:cs typeface="+mj-lt"/>
              </a:rPr>
              <a:t>Maintaining quality early years provision in the face of workforce challenges</a:t>
            </a:r>
            <a:r>
              <a:rPr lang="en-GB" sz="1100" dirty="0">
                <a:ea typeface="+mj-lt"/>
                <a:cs typeface="+mj-lt"/>
              </a:rPr>
              <a:t>, Early Years Blog. Available at: </a:t>
            </a:r>
            <a:r>
              <a:rPr lang="en-GB" sz="1100" dirty="0">
                <a:ea typeface="+mj-lt"/>
                <a:cs typeface="+mj-lt"/>
                <a:hlinkClick r:id="rId3"/>
              </a:rPr>
              <a:t>https://earlyyears.blog.gov.uk/2024/05/13/maintaining-quality-early-years-provision-in-the-face-of-workforce-challenges/</a:t>
            </a:r>
            <a:r>
              <a:rPr lang="en-GB" sz="1100" dirty="0">
                <a:ea typeface="+mj-lt"/>
                <a:cs typeface="+mj-lt"/>
              </a:rPr>
              <a:t> (Accessed: 17 January 2026).</a:t>
            </a:r>
            <a:endParaRPr lang="en-GB" sz="1100" dirty="0"/>
          </a:p>
          <a:p>
            <a:r>
              <a:rPr lang="en-GB" sz="1100" dirty="0">
                <a:solidFill>
                  <a:srgbClr val="3A3A3A"/>
                </a:solidFill>
                <a:latin typeface="Times New Roman"/>
                <a:cs typeface="Times New Roman"/>
              </a:rPr>
              <a:t>-          </a:t>
            </a:r>
            <a:r>
              <a:rPr lang="en-GB" sz="1100" dirty="0">
                <a:ea typeface="+mj-lt"/>
                <a:cs typeface="+mj-lt"/>
              </a:rPr>
              <a:t>Department for Education (2025) </a:t>
            </a:r>
            <a:r>
              <a:rPr lang="en-GB" sz="1100" i="1" dirty="0">
                <a:latin typeface="Aptos"/>
              </a:rPr>
              <a:t>Childcare and Early Years Survey of Parents: 2024</a:t>
            </a:r>
            <a:r>
              <a:rPr lang="en-GB" sz="1100" dirty="0">
                <a:ea typeface="+mj-lt"/>
                <a:cs typeface="+mj-lt"/>
              </a:rPr>
              <a:t>. Available at: </a:t>
            </a:r>
            <a:r>
              <a:rPr lang="en-GB" sz="1100" dirty="0">
                <a:ea typeface="+mj-lt"/>
                <a:cs typeface="+mj-lt"/>
                <a:hlinkClick r:id="rId4"/>
              </a:rPr>
              <a:t>https://explore-education-statistics.service.gov.uk/find-statistics/childcare-and-early-years-survey-of-parents/2024</a:t>
            </a:r>
            <a:r>
              <a:rPr lang="en-GB" sz="1100" dirty="0">
                <a:ea typeface="+mj-lt"/>
                <a:cs typeface="+mj-lt"/>
              </a:rPr>
              <a:t> (Accessed: 15 January 2026).</a:t>
            </a:r>
            <a:endParaRPr lang="en-GB" sz="1100" dirty="0"/>
          </a:p>
          <a:p>
            <a:r>
              <a:rPr lang="en-GB" sz="1100" dirty="0">
                <a:solidFill>
                  <a:srgbClr val="3A3A3A"/>
                </a:solidFill>
                <a:latin typeface="Times New Roman"/>
                <a:cs typeface="Times New Roman"/>
              </a:rPr>
              <a:t>-          </a:t>
            </a:r>
            <a:r>
              <a:rPr lang="en-GB" sz="1100" dirty="0">
                <a:ea typeface="+mj-lt"/>
                <a:cs typeface="+mj-lt"/>
              </a:rPr>
              <a:t>Gascoyne, S. (2018). </a:t>
            </a:r>
            <a:r>
              <a:rPr lang="en-GB" sz="1100" i="1" dirty="0">
                <a:ea typeface="+mj-lt"/>
                <a:cs typeface="+mj-lt"/>
              </a:rPr>
              <a:t>Messy play in the early years</a:t>
            </a:r>
            <a:r>
              <a:rPr lang="en-GB" sz="1100" i="1" dirty="0">
                <a:latin typeface="Arial"/>
                <a:cs typeface="Arial"/>
              </a:rPr>
              <a:t> </a:t>
            </a:r>
            <a:r>
              <a:rPr lang="en-GB" sz="1100" i="1" dirty="0">
                <a:ea typeface="+mj-lt"/>
                <a:cs typeface="+mj-lt"/>
              </a:rPr>
              <a:t>: supporting learning through material engagements</a:t>
            </a:r>
            <a:r>
              <a:rPr lang="en-GB" sz="1100" dirty="0">
                <a:ea typeface="+mj-lt"/>
                <a:cs typeface="+mj-lt"/>
              </a:rPr>
              <a:t> (First edition.). Routledge</a:t>
            </a:r>
            <a:endParaRPr lang="en-GB" sz="1100" dirty="0"/>
          </a:p>
          <a:p>
            <a:r>
              <a:rPr lang="en-GB" sz="1100" dirty="0">
                <a:ea typeface="+mj-lt"/>
                <a:cs typeface="+mj-lt"/>
              </a:rPr>
              <a:t>-</a:t>
            </a:r>
            <a:r>
              <a:rPr lang="en-GB" sz="1100" dirty="0">
                <a:latin typeface="Times New Roman"/>
                <a:cs typeface="Times New Roman"/>
              </a:rPr>
              <a:t>           </a:t>
            </a:r>
            <a:r>
              <a:rPr lang="en-GB" sz="1100" dirty="0">
                <a:latin typeface="Aptos"/>
              </a:rPr>
              <a:t>Gasper, M. (2010). </a:t>
            </a:r>
            <a:r>
              <a:rPr lang="en-GB" sz="1100" i="1" dirty="0">
                <a:ea typeface="+mj-lt"/>
                <a:cs typeface="+mj-lt"/>
              </a:rPr>
              <a:t>Multi-agency working in the early years</a:t>
            </a:r>
            <a:r>
              <a:rPr lang="en-GB" sz="1100" i="1" dirty="0">
                <a:latin typeface="Arial"/>
                <a:cs typeface="Arial"/>
              </a:rPr>
              <a:t> </a:t>
            </a:r>
            <a:r>
              <a:rPr lang="en-GB" sz="1100" i="1" dirty="0">
                <a:latin typeface="Aptos"/>
              </a:rPr>
              <a:t>: challenges and opportunities</a:t>
            </a:r>
            <a:r>
              <a:rPr lang="en-GB" sz="1100" dirty="0">
                <a:latin typeface="Aptos"/>
              </a:rPr>
              <a:t>. SAGE.</a:t>
            </a:r>
            <a:r>
              <a:rPr lang="en-GB" sz="1100" dirty="0">
                <a:latin typeface="Arial"/>
                <a:cs typeface="Arial"/>
              </a:rPr>
              <a:t> </a:t>
            </a:r>
            <a:endParaRPr lang="en-GB" sz="1100" dirty="0"/>
          </a:p>
          <a:p>
            <a:r>
              <a:rPr lang="en-GB" sz="1100" dirty="0">
                <a:ea typeface="+mj-lt"/>
                <a:cs typeface="+mj-lt"/>
              </a:rPr>
              <a:t>-</a:t>
            </a:r>
            <a:r>
              <a:rPr lang="en-GB" sz="1100" dirty="0">
                <a:latin typeface="Times New Roman"/>
                <a:cs typeface="Times New Roman"/>
              </a:rPr>
              <a:t>           </a:t>
            </a:r>
            <a:r>
              <a:rPr lang="en-GB" sz="1100" err="1">
                <a:solidFill>
                  <a:srgbClr val="3A3A3A"/>
                </a:solidFill>
                <a:latin typeface="Source Sans Pro"/>
                <a:ea typeface="Source Sans Pro"/>
              </a:rPr>
              <a:t>Karakochuk</a:t>
            </a:r>
            <a:r>
              <a:rPr lang="en-GB" sz="1100" dirty="0">
                <a:solidFill>
                  <a:srgbClr val="3A3A3A"/>
                </a:solidFill>
                <a:latin typeface="Source Sans Pro"/>
                <a:ea typeface="Source Sans Pro"/>
              </a:rPr>
              <a:t>, C. D., Whitfield, K. C., Green, T. J., &amp; Kraemer, K. (2017). </a:t>
            </a:r>
            <a:r>
              <a:rPr lang="en-GB" sz="1100" i="1" dirty="0">
                <a:solidFill>
                  <a:srgbClr val="3A3A3A"/>
                </a:solidFill>
                <a:ea typeface="+mj-lt"/>
                <a:cs typeface="+mj-lt"/>
              </a:rPr>
              <a:t>The Biology of the First 1,000 Days</a:t>
            </a:r>
            <a:r>
              <a:rPr lang="en-GB" sz="1100" dirty="0">
                <a:solidFill>
                  <a:srgbClr val="3A3A3A"/>
                </a:solidFill>
                <a:ea typeface="+mj-lt"/>
                <a:cs typeface="+mj-lt"/>
              </a:rPr>
              <a:t> (C. D. </a:t>
            </a:r>
            <a:r>
              <a:rPr lang="en-GB" sz="1100" err="1">
                <a:solidFill>
                  <a:srgbClr val="3A3A3A"/>
                </a:solidFill>
                <a:latin typeface="Source Sans Pro"/>
                <a:ea typeface="Source Sans Pro"/>
              </a:rPr>
              <a:t>Karakochuk</a:t>
            </a:r>
            <a:r>
              <a:rPr lang="en-GB" sz="1100" dirty="0">
                <a:solidFill>
                  <a:srgbClr val="3A3A3A"/>
                </a:solidFill>
                <a:latin typeface="Source Sans Pro"/>
                <a:ea typeface="Source Sans Pro"/>
              </a:rPr>
              <a:t>, K. C. Whitfield, K. Kraemer, &amp; T. J. Green, Eds.; 1st ed., Vol. 1). </a:t>
            </a:r>
            <a:r>
              <a:rPr lang="en-GB" sz="1100" dirty="0">
                <a:solidFill>
                  <a:srgbClr val="3A3A3A"/>
                </a:solidFill>
                <a:ea typeface="+mj-lt"/>
                <a:cs typeface="+mj-lt"/>
              </a:rPr>
              <a:t>Routledge. </a:t>
            </a:r>
            <a:r>
              <a:rPr lang="en-GB" sz="1100" dirty="0">
                <a:solidFill>
                  <a:srgbClr val="3A3A3A"/>
                </a:solidFill>
                <a:latin typeface="Source Sans Pro"/>
                <a:ea typeface="Source Sans Pro"/>
                <a:hlinkClick r:id="rId5"/>
              </a:rPr>
              <a:t>https://doi.org/10.1201/9781315152950</a:t>
            </a:r>
            <a:r>
              <a:rPr lang="en-GB" sz="1100" dirty="0">
                <a:solidFill>
                  <a:srgbClr val="3A3A3A"/>
                </a:solidFill>
                <a:latin typeface="Source Sans Pro"/>
                <a:ea typeface="Source Sans Pro"/>
              </a:rPr>
              <a:t> </a:t>
            </a:r>
            <a:r>
              <a:rPr lang="en-GB" sz="1100" dirty="0">
                <a:solidFill>
                  <a:srgbClr val="3A3A3A"/>
                </a:solidFill>
                <a:ea typeface="+mj-lt"/>
                <a:cs typeface="+mj-lt"/>
              </a:rPr>
              <a:t> </a:t>
            </a:r>
            <a:endParaRPr lang="en-GB" sz="1100" dirty="0"/>
          </a:p>
          <a:p>
            <a:r>
              <a:rPr lang="en-GB" sz="1100" dirty="0">
                <a:solidFill>
                  <a:srgbClr val="3A3A3A"/>
                </a:solidFill>
                <a:latin typeface="Times New Roman"/>
                <a:cs typeface="Times New Roman"/>
              </a:rPr>
              <a:t>-          </a:t>
            </a:r>
            <a:r>
              <a:rPr lang="en-GB" sz="1100" dirty="0">
                <a:ea typeface="+mj-lt"/>
                <a:cs typeface="+mj-lt"/>
              </a:rPr>
              <a:t>Kids Matter (no date) </a:t>
            </a:r>
            <a:r>
              <a:rPr lang="en-GB" sz="1100" i="1" dirty="0">
                <a:latin typeface="Aptos"/>
              </a:rPr>
              <a:t>Session 1 Psychology Resource: What is family</a:t>
            </a:r>
            <a:r>
              <a:rPr lang="en-GB" sz="1100" dirty="0">
                <a:ea typeface="+mj-lt"/>
                <a:cs typeface="+mj-lt"/>
              </a:rPr>
              <a:t>. Available at: </a:t>
            </a:r>
            <a:r>
              <a:rPr lang="en-GB" sz="1100" dirty="0">
                <a:ea typeface="+mj-lt"/>
                <a:cs typeface="+mj-lt"/>
                <a:hlinkClick r:id="rId6"/>
              </a:rPr>
              <a:t>https://kidsmatter.org.uk/wp-content/uploads/KM-Session-1-Psychology-Resource.pdf</a:t>
            </a:r>
            <a:r>
              <a:rPr lang="en-GB" sz="1100" dirty="0">
                <a:ea typeface="+mj-lt"/>
                <a:cs typeface="+mj-lt"/>
              </a:rPr>
              <a:t> (Accessed: 15 January 2026).</a:t>
            </a:r>
            <a:endParaRPr lang="en-GB" sz="1100" dirty="0"/>
          </a:p>
          <a:p>
            <a:r>
              <a:rPr lang="en-US" sz="1100" dirty="0">
                <a:ea typeface="+mj-lt"/>
                <a:cs typeface="+mj-lt"/>
              </a:rPr>
              <a:t>-</a:t>
            </a:r>
            <a:r>
              <a:rPr lang="en-US" sz="1100" dirty="0">
                <a:latin typeface="Times New Roman"/>
                <a:cs typeface="Times New Roman"/>
              </a:rPr>
              <a:t>           </a:t>
            </a:r>
            <a:r>
              <a:rPr lang="en-GB" sz="1100" dirty="0">
                <a:latin typeface="Aptos"/>
              </a:rPr>
              <a:t>Knowles, G. (Ed.). (2017). </a:t>
            </a:r>
            <a:r>
              <a:rPr lang="en-GB" sz="1100" i="1" dirty="0">
                <a:ea typeface="+mj-lt"/>
                <a:cs typeface="+mj-lt"/>
              </a:rPr>
              <a:t>Supporting inclusive practice and ensuring opportunity is equal for all</a:t>
            </a:r>
            <a:r>
              <a:rPr lang="en-GB" sz="1100" dirty="0">
                <a:ea typeface="+mj-lt"/>
                <a:cs typeface="+mj-lt"/>
              </a:rPr>
              <a:t> (Third edition.). Routledge.</a:t>
            </a:r>
            <a:r>
              <a:rPr lang="en-US" sz="1100" dirty="0">
                <a:latin typeface="Arial"/>
                <a:cs typeface="Arial"/>
              </a:rPr>
              <a:t> </a:t>
            </a:r>
            <a:endParaRPr lang="en-GB" sz="1100" dirty="0"/>
          </a:p>
          <a:p>
            <a:r>
              <a:rPr lang="en-GB" sz="1100" dirty="0">
                <a:ea typeface="+mj-lt"/>
                <a:cs typeface="+mj-lt"/>
              </a:rPr>
              <a:t>-</a:t>
            </a:r>
            <a:r>
              <a:rPr lang="en-GB" sz="1100" dirty="0">
                <a:latin typeface="Times New Roman"/>
                <a:cs typeface="Times New Roman"/>
              </a:rPr>
              <a:t>          </a:t>
            </a:r>
            <a:r>
              <a:rPr lang="en-GB" sz="1100" dirty="0">
                <a:ea typeface="+mj-lt"/>
                <a:cs typeface="+mj-lt"/>
              </a:rPr>
              <a:t>Maffea, J. (2020) </a:t>
            </a:r>
            <a:r>
              <a:rPr lang="en-GB" sz="1100" i="1" dirty="0">
                <a:ea typeface="+mj-lt"/>
                <a:cs typeface="+mj-lt"/>
              </a:rPr>
              <a:t>Lack of resources in classrooms</a:t>
            </a:r>
            <a:r>
              <a:rPr lang="en-GB" sz="1100" dirty="0">
                <a:ea typeface="+mj-lt"/>
                <a:cs typeface="+mj-lt"/>
              </a:rPr>
              <a:t>, in </a:t>
            </a:r>
            <a:r>
              <a:rPr lang="en-GB" sz="1100" i="1" dirty="0">
                <a:ea typeface="+mj-lt"/>
                <a:cs typeface="+mj-lt"/>
              </a:rPr>
              <a:t>Wicked Problems in Our World</a:t>
            </a:r>
            <a:r>
              <a:rPr lang="en-GB" sz="1100" dirty="0">
                <a:ea typeface="+mj-lt"/>
                <a:cs typeface="+mj-lt"/>
              </a:rPr>
              <a:t>. Kutztown University: Research for Change. Available at: </a:t>
            </a:r>
            <a:r>
              <a:rPr lang="en-GB" sz="1100" dirty="0">
                <a:ea typeface="+mj-lt"/>
                <a:cs typeface="+mj-lt"/>
                <a:hlinkClick r:id="rId7"/>
              </a:rPr>
              <a:t>https://research.library.kutztown.edu/cgi/viewcontent.cgi?article=1003&amp;context=wickedproblems</a:t>
            </a:r>
            <a:r>
              <a:rPr lang="en-GB" sz="1100" dirty="0">
                <a:ea typeface="+mj-lt"/>
                <a:cs typeface="+mj-lt"/>
              </a:rPr>
              <a:t> (Accessed: 17 January 2026). </a:t>
            </a:r>
            <a:endParaRPr lang="en-GB" sz="1100" dirty="0"/>
          </a:p>
          <a:p>
            <a:r>
              <a:rPr lang="en-GB" sz="1100" dirty="0">
                <a:solidFill>
                  <a:srgbClr val="3A3A3A"/>
                </a:solidFill>
                <a:latin typeface="Times New Roman"/>
                <a:cs typeface="Times New Roman"/>
              </a:rPr>
              <a:t>-          </a:t>
            </a:r>
            <a:r>
              <a:rPr lang="en-GB" sz="1100" dirty="0">
                <a:ea typeface="+mj-lt"/>
                <a:cs typeface="+mj-lt"/>
              </a:rPr>
              <a:t>NHS (2024) </a:t>
            </a:r>
            <a:r>
              <a:rPr lang="en-GB" sz="1100" i="1" dirty="0">
                <a:latin typeface="Aptos"/>
              </a:rPr>
              <a:t>Overcoming challenges when breastfeeding</a:t>
            </a:r>
            <a:r>
              <a:rPr lang="en-GB" sz="1100" dirty="0">
                <a:ea typeface="+mj-lt"/>
                <a:cs typeface="+mj-lt"/>
              </a:rPr>
              <a:t>. Available at: </a:t>
            </a:r>
            <a:r>
              <a:rPr lang="en-GB" sz="1100" dirty="0">
                <a:ea typeface="+mj-lt"/>
                <a:cs typeface="+mj-lt"/>
                <a:hlinkClick r:id="rId8"/>
              </a:rPr>
              <a:t>https://www.royalberkshire.nhs.uk/media/q54fgzbo/breastfeeding-challenges.pdf</a:t>
            </a:r>
            <a:r>
              <a:rPr lang="en-GB" sz="1100" dirty="0">
                <a:ea typeface="+mj-lt"/>
                <a:cs typeface="+mj-lt"/>
              </a:rPr>
              <a:t> (Accessed: 16 January 2026).</a:t>
            </a:r>
            <a:endParaRPr lang="en-GB" sz="1100" dirty="0"/>
          </a:p>
          <a:p>
            <a:r>
              <a:rPr lang="en-GB" sz="1100" dirty="0">
                <a:solidFill>
                  <a:srgbClr val="3A3A3A"/>
                </a:solidFill>
                <a:latin typeface="Times New Roman"/>
                <a:cs typeface="Times New Roman"/>
              </a:rPr>
              <a:t>-          </a:t>
            </a:r>
            <a:r>
              <a:rPr lang="en-GB" sz="1100" dirty="0">
                <a:ea typeface="+mj-lt"/>
                <a:cs typeface="+mj-lt"/>
              </a:rPr>
              <a:t>Public Health Wales (no date) </a:t>
            </a:r>
            <a:r>
              <a:rPr lang="en-GB" sz="1100" i="1" dirty="0">
                <a:latin typeface="Aptos"/>
              </a:rPr>
              <a:t>The first 1000 days: a golden opportunity to build a fairer future</a:t>
            </a:r>
            <a:r>
              <a:rPr lang="en-GB" sz="1100" dirty="0">
                <a:ea typeface="+mj-lt"/>
                <a:cs typeface="+mj-lt"/>
              </a:rPr>
              <a:t> . Available at: </a:t>
            </a:r>
            <a:r>
              <a:rPr lang="en-GB" sz="1100" dirty="0">
                <a:ea typeface="+mj-lt"/>
                <a:cs typeface="+mj-lt"/>
                <a:hlinkClick r:id="rId9"/>
              </a:rPr>
              <a:t>https://phw.nhs.wales/topics/the-first-1000-days-programme/resources/the-first-1000-days-a-golden-opportunity-to-build-a-fairer-future-infographic/</a:t>
            </a:r>
            <a:r>
              <a:rPr lang="en-GB" sz="1100" dirty="0">
                <a:ea typeface="+mj-lt"/>
                <a:cs typeface="+mj-lt"/>
              </a:rPr>
              <a:t> (Accessed: 16 January 2026).</a:t>
            </a:r>
            <a:endParaRPr lang="en-GB" sz="1100" dirty="0"/>
          </a:p>
          <a:p>
            <a:endParaRPr lang="en-GB" sz="1100" dirty="0"/>
          </a:p>
        </p:txBody>
      </p:sp>
      <p:sp>
        <p:nvSpPr>
          <p:cNvPr id="3" name="Content Placeholder 2">
            <a:extLst>
              <a:ext uri="{FF2B5EF4-FFF2-40B4-BE49-F238E27FC236}">
                <a16:creationId xmlns:a16="http://schemas.microsoft.com/office/drawing/2014/main" id="{862202F8-17CB-CBE5-8C7B-1B8D552F90AC}"/>
              </a:ext>
            </a:extLst>
          </p:cNvPr>
          <p:cNvSpPr>
            <a:spLocks noGrp="1"/>
          </p:cNvSpPr>
          <p:nvPr>
            <p:ph idx="1"/>
          </p:nvPr>
        </p:nvSpPr>
        <p:spPr>
          <a:xfrm>
            <a:off x="838200" y="1026455"/>
            <a:ext cx="10515600" cy="5834519"/>
          </a:xfrm>
        </p:spPr>
        <p:txBody>
          <a:bodyPr vert="horz" lIns="91440" tIns="45720" rIns="91440" bIns="45720" rtlCol="0" anchor="t">
            <a:normAutofit/>
          </a:bodyPr>
          <a:lstStyle/>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p:txBody>
      </p:sp>
    </p:spTree>
    <p:extLst>
      <p:ext uri="{BB962C8B-B14F-4D97-AF65-F5344CB8AC3E}">
        <p14:creationId xmlns:p14="http://schemas.microsoft.com/office/powerpoint/2010/main" val="3348735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7A7F7-3020-9F47-D119-1CF5E1AA39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E16498-578C-FA8B-28AC-0E31C9B4263B}"/>
              </a:ext>
            </a:extLst>
          </p:cNvPr>
          <p:cNvSpPr>
            <a:spLocks noGrp="1"/>
          </p:cNvSpPr>
          <p:nvPr>
            <p:ph type="title"/>
          </p:nvPr>
        </p:nvSpPr>
        <p:spPr>
          <a:xfrm>
            <a:off x="302570" y="292767"/>
            <a:ext cx="10515600" cy="3219163"/>
          </a:xfrm>
        </p:spPr>
        <p:txBody>
          <a:bodyPr>
            <a:normAutofit/>
          </a:bodyPr>
          <a:lstStyle/>
          <a:p>
            <a:r>
              <a:rPr lang="en-GB" sz="2000"/>
              <a:t>Reference list Page 2</a:t>
            </a:r>
            <a:br>
              <a:rPr lang="en-GB" sz="1100" dirty="0"/>
            </a:br>
            <a:r>
              <a:rPr lang="en-GB" sz="1200">
                <a:ea typeface="+mj-lt"/>
                <a:cs typeface="+mj-lt"/>
              </a:rPr>
              <a:t>-</a:t>
            </a:r>
            <a:r>
              <a:rPr lang="en-GB" sz="1200" dirty="0">
                <a:latin typeface="Times New Roman"/>
                <a:cs typeface="Times New Roman"/>
              </a:rPr>
              <a:t>           </a:t>
            </a:r>
            <a:r>
              <a:rPr lang="en-GB" sz="1200">
                <a:latin typeface="Aptos"/>
              </a:rPr>
              <a:t>Songül Pektaş, &amp; Davut </a:t>
            </a:r>
            <a:r>
              <a:rPr lang="en-GB" sz="1200" err="1">
                <a:latin typeface="Aptos"/>
              </a:rPr>
              <a:t>Elmacı</a:t>
            </a:r>
            <a:r>
              <a:rPr lang="en-GB" sz="1200">
                <a:latin typeface="Aptos"/>
              </a:rPr>
              <a:t>. (2023). Music education in early childhood in Türkiye: How do school types affect the implementation of musical activities? </a:t>
            </a:r>
            <a:r>
              <a:rPr lang="en-GB" sz="1200" i="1">
                <a:ea typeface="+mj-lt"/>
                <a:cs typeface="+mj-lt"/>
              </a:rPr>
              <a:t>Anadolu </a:t>
            </a:r>
            <a:r>
              <a:rPr lang="en-GB" sz="1200" i="1" err="1">
                <a:latin typeface="Aptos"/>
              </a:rPr>
              <a:t>Üniversitesi</a:t>
            </a:r>
            <a:r>
              <a:rPr lang="en-GB" sz="1200" i="1" dirty="0">
                <a:latin typeface="Aptos"/>
              </a:rPr>
              <a:t> </a:t>
            </a:r>
            <a:r>
              <a:rPr lang="en-GB" sz="1200" i="1" err="1">
                <a:ea typeface="+mj-lt"/>
                <a:cs typeface="+mj-lt"/>
              </a:rPr>
              <a:t>Eğitim</a:t>
            </a:r>
            <a:r>
              <a:rPr lang="en-GB" sz="1200" i="1" dirty="0">
                <a:latin typeface="Aptos"/>
              </a:rPr>
              <a:t> </a:t>
            </a:r>
            <a:r>
              <a:rPr lang="en-GB" sz="1200" i="1" err="1">
                <a:ea typeface="+mj-lt"/>
                <a:cs typeface="+mj-lt"/>
              </a:rPr>
              <a:t>Fakültesi</a:t>
            </a:r>
            <a:r>
              <a:rPr lang="en-GB" sz="1200" i="1" dirty="0">
                <a:latin typeface="Aptos"/>
              </a:rPr>
              <a:t> </a:t>
            </a:r>
            <a:r>
              <a:rPr lang="en-GB" sz="1200" i="1" err="1">
                <a:ea typeface="+mj-lt"/>
                <a:cs typeface="+mj-lt"/>
              </a:rPr>
              <a:t>Dergisi</a:t>
            </a:r>
            <a:r>
              <a:rPr lang="en-GB" sz="1200">
                <a:latin typeface="Aptos"/>
              </a:rPr>
              <a:t>, </a:t>
            </a:r>
            <a:r>
              <a:rPr lang="en-GB" sz="1200" i="1">
                <a:ea typeface="+mj-lt"/>
                <a:cs typeface="+mj-lt"/>
              </a:rPr>
              <a:t>7</a:t>
            </a:r>
            <a:r>
              <a:rPr lang="en-GB" sz="1200">
                <a:ea typeface="+mj-lt"/>
                <a:cs typeface="+mj-lt"/>
              </a:rPr>
              <a:t>(4), 1174–1189. </a:t>
            </a:r>
            <a:r>
              <a:rPr lang="en-GB" sz="1200" dirty="0">
                <a:latin typeface="Aptos"/>
                <a:hlinkClick r:id="rId2"/>
              </a:rPr>
              <a:t>https://doi.org/10.34056/aujef.1283704</a:t>
            </a:r>
            <a:r>
              <a:rPr lang="en-GB" sz="1200" dirty="0">
                <a:latin typeface="Arial"/>
                <a:cs typeface="Arial"/>
              </a:rPr>
              <a:t> </a:t>
            </a:r>
            <a:endParaRPr lang="en-GB" sz="1200" dirty="0"/>
          </a:p>
          <a:p>
            <a:r>
              <a:rPr lang="en-GB" sz="1200" dirty="0">
                <a:solidFill>
                  <a:srgbClr val="3A3A3A"/>
                </a:solidFill>
                <a:latin typeface="Times New Roman"/>
                <a:cs typeface="Times New Roman"/>
              </a:rPr>
              <a:t>-          </a:t>
            </a:r>
            <a:r>
              <a:rPr lang="en-GB" sz="1200" dirty="0">
                <a:ea typeface="+mj-lt"/>
                <a:cs typeface="+mj-lt"/>
              </a:rPr>
              <a:t>UNICEF (2017) </a:t>
            </a:r>
            <a:r>
              <a:rPr lang="en-GB" sz="1200" i="1" dirty="0">
                <a:latin typeface="Aptos"/>
              </a:rPr>
              <a:t>First 1000 days: the critical window to ensure that children survive and thrive</a:t>
            </a:r>
            <a:r>
              <a:rPr lang="en-GB" sz="1200" dirty="0">
                <a:ea typeface="+mj-lt"/>
                <a:cs typeface="+mj-lt"/>
              </a:rPr>
              <a:t>. Available at: </a:t>
            </a:r>
            <a:r>
              <a:rPr lang="en-GB" sz="1200" dirty="0">
                <a:ea typeface="+mj-lt"/>
                <a:cs typeface="+mj-lt"/>
                <a:hlinkClick r:id="rId3"/>
              </a:rPr>
              <a:t>https://www.unicef.org/southafrica/media/551/file/ZAF-First-1000-days-brief-2017.pdf</a:t>
            </a:r>
            <a:r>
              <a:rPr lang="en-GB" sz="1200" dirty="0">
                <a:ea typeface="+mj-lt"/>
                <a:cs typeface="+mj-lt"/>
              </a:rPr>
              <a:t> (Accessed: 17 January 2026)</a:t>
            </a:r>
            <a:endParaRPr lang="en-GB" sz="1200" dirty="0"/>
          </a:p>
          <a:p>
            <a:r>
              <a:rPr lang="en-GB" sz="1200" dirty="0">
                <a:solidFill>
                  <a:srgbClr val="3A3A3A"/>
                </a:solidFill>
                <a:latin typeface="Times New Roman"/>
                <a:cs typeface="Times New Roman"/>
              </a:rPr>
              <a:t>-          </a:t>
            </a:r>
            <a:r>
              <a:rPr lang="en-GB" sz="1200" dirty="0">
                <a:ea typeface="+mj-lt"/>
                <a:cs typeface="+mj-lt"/>
              </a:rPr>
              <a:t>Weisz-Koves, T. (ed.) (2023) </a:t>
            </a:r>
            <a:r>
              <a:rPr lang="en-GB" sz="1200" i="1" dirty="0">
                <a:latin typeface="Aptos"/>
              </a:rPr>
              <a:t>The First Years: </a:t>
            </a:r>
            <a:r>
              <a:rPr lang="en-GB" sz="1200" i="1" err="1">
                <a:latin typeface="Aptos"/>
              </a:rPr>
              <a:t>Ngā</a:t>
            </a:r>
            <a:r>
              <a:rPr lang="en-GB" sz="1200" i="1" dirty="0">
                <a:latin typeface="Aptos"/>
              </a:rPr>
              <a:t> Tau </a:t>
            </a:r>
            <a:r>
              <a:rPr lang="en-GB" sz="1200" i="1" err="1">
                <a:latin typeface="Aptos"/>
              </a:rPr>
              <a:t>Tuatahi</a:t>
            </a:r>
            <a:r>
              <a:rPr lang="en-GB" sz="1200" i="1" dirty="0">
                <a:latin typeface="Aptos"/>
              </a:rPr>
              <a:t> – New Zealand Journal of Infant and Toddler Education</a:t>
            </a:r>
            <a:r>
              <a:rPr lang="en-GB" sz="1200" dirty="0">
                <a:ea typeface="+mj-lt"/>
                <a:cs typeface="+mj-lt"/>
              </a:rPr>
              <a:t>, Vol. 25, Issue 1. University of Auckland. Available at: </a:t>
            </a:r>
            <a:r>
              <a:rPr lang="en-GB" sz="1200" dirty="0">
                <a:ea typeface="+mj-lt"/>
                <a:cs typeface="+mj-lt"/>
                <a:hlinkClick r:id="rId4"/>
              </a:rPr>
              <a:t>https://cdn.auckland.ac.nz/assets/auckland/education/research/docs/FYJ-Vol25-Iss1-2023-internew.pdf</a:t>
            </a:r>
            <a:r>
              <a:rPr lang="en-GB" sz="1200" dirty="0">
                <a:ea typeface="+mj-lt"/>
                <a:cs typeface="+mj-lt"/>
              </a:rPr>
              <a:t> (Accessed: 17 January 2026).</a:t>
            </a:r>
            <a:endParaRPr lang="en-GB" sz="1200" dirty="0"/>
          </a:p>
          <a:p>
            <a:r>
              <a:rPr lang="en-GB" sz="1200" dirty="0">
                <a:solidFill>
                  <a:srgbClr val="3A3A3A"/>
                </a:solidFill>
                <a:latin typeface="Times New Roman"/>
                <a:cs typeface="Times New Roman"/>
              </a:rPr>
              <a:t>-          </a:t>
            </a:r>
            <a:r>
              <a:rPr lang="en-GB" sz="1200" dirty="0">
                <a:ea typeface="+mj-lt"/>
                <a:cs typeface="+mj-lt"/>
              </a:rPr>
              <a:t>Welsh Government (2021) </a:t>
            </a:r>
            <a:r>
              <a:rPr lang="en-GB" sz="1200" i="1" dirty="0">
                <a:latin typeface="Aptos"/>
              </a:rPr>
              <a:t>Enabling Pathways: the period of learning leading to Progression Step 1</a:t>
            </a:r>
            <a:r>
              <a:rPr lang="en-GB" sz="1200" dirty="0">
                <a:ea typeface="+mj-lt"/>
                <a:cs typeface="+mj-lt"/>
              </a:rPr>
              <a:t>. Available at: </a:t>
            </a:r>
            <a:r>
              <a:rPr lang="en-GB" sz="1200" dirty="0">
                <a:ea typeface="+mj-lt"/>
                <a:cs typeface="+mj-lt"/>
                <a:hlinkClick r:id="rId5"/>
              </a:rPr>
              <a:t>https://www.gov.wales/sites/default/files/consultations/2021-05/enabling-pathways-consultation-document_0.pdf</a:t>
            </a:r>
            <a:r>
              <a:rPr lang="en-GB" sz="1200" dirty="0">
                <a:ea typeface="+mj-lt"/>
                <a:cs typeface="+mj-lt"/>
              </a:rPr>
              <a:t> (Accessed: 15 January 2026).</a:t>
            </a:r>
            <a:endParaRPr lang="en-GB" sz="1200" dirty="0"/>
          </a:p>
          <a:p>
            <a:r>
              <a:rPr lang="en-GB" sz="1200" dirty="0">
                <a:solidFill>
                  <a:srgbClr val="3A3A3A"/>
                </a:solidFill>
                <a:latin typeface="Times New Roman"/>
                <a:cs typeface="Times New Roman"/>
              </a:rPr>
              <a:t>-          </a:t>
            </a:r>
            <a:r>
              <a:rPr lang="en-GB" sz="1200" dirty="0">
                <a:ea typeface="+mj-lt"/>
                <a:cs typeface="+mj-lt"/>
              </a:rPr>
              <a:t>Welsh Government (2025) </a:t>
            </a:r>
            <a:r>
              <a:rPr lang="en-GB" sz="1200" i="1" dirty="0">
                <a:latin typeface="Aptos"/>
              </a:rPr>
              <a:t>Section 2: Feeding babies in your care</a:t>
            </a:r>
            <a:r>
              <a:rPr lang="en-GB" sz="1200" dirty="0">
                <a:ea typeface="+mj-lt"/>
                <a:cs typeface="+mj-lt"/>
              </a:rPr>
              <a:t>. Best practice guidance. Welsh Government. Available at: </a:t>
            </a:r>
            <a:r>
              <a:rPr lang="en-GB" sz="1200" dirty="0">
                <a:ea typeface="+mj-lt"/>
                <a:cs typeface="+mj-lt"/>
                <a:hlinkClick r:id="rId6"/>
              </a:rPr>
              <a:t>https://www.gov.wales/sites/default/files/publications/2025-02/section-2-feeding-babies-your-care.pdf</a:t>
            </a:r>
            <a:r>
              <a:rPr lang="en-GB" sz="1200" dirty="0">
                <a:ea typeface="+mj-lt"/>
                <a:cs typeface="+mj-lt"/>
              </a:rPr>
              <a:t> (Accessed: 16 January 2026).</a:t>
            </a:r>
            <a:endParaRPr lang="en-GB" sz="1200" dirty="0"/>
          </a:p>
          <a:p>
            <a:r>
              <a:rPr lang="en-GB" sz="1200" dirty="0">
                <a:solidFill>
                  <a:srgbClr val="3A3A3A"/>
                </a:solidFill>
                <a:latin typeface="Times New Roman"/>
                <a:cs typeface="Times New Roman"/>
              </a:rPr>
              <a:t>-          </a:t>
            </a:r>
            <a:r>
              <a:rPr lang="en-GB" sz="1200" dirty="0">
                <a:ea typeface="+mj-lt"/>
                <a:cs typeface="+mj-lt"/>
              </a:rPr>
              <a:t>Wharton, P., Alexander, D. and Carmichael, E. (2006) </a:t>
            </a:r>
            <a:r>
              <a:rPr lang="en-GB" sz="1200" i="1" dirty="0">
                <a:latin typeface="Aptos"/>
              </a:rPr>
              <a:t>The Reggio Emilia approach to early years education</a:t>
            </a:r>
            <a:r>
              <a:rPr lang="en-GB" sz="1200" dirty="0">
                <a:ea typeface="+mj-lt"/>
                <a:cs typeface="+mj-lt"/>
              </a:rPr>
              <a:t>. Learning and Teaching Scotland. Available at: </a:t>
            </a:r>
            <a:r>
              <a:rPr lang="en-GB" sz="1200" dirty="0">
                <a:ea typeface="+mj-lt"/>
                <a:cs typeface="+mj-lt"/>
                <a:hlinkClick r:id="rId7"/>
              </a:rPr>
              <a:t>https://sightlines-initiative.com/images/Library/reggio/ReggioAug06_tcm4-393250.pdf</a:t>
            </a:r>
            <a:r>
              <a:rPr lang="en-GB" sz="1200" dirty="0">
                <a:ea typeface="+mj-lt"/>
                <a:cs typeface="+mj-lt"/>
              </a:rPr>
              <a:t> (Accessed: 18 January 2026).</a:t>
            </a:r>
            <a:endParaRPr lang="en-GB" sz="1200" dirty="0"/>
          </a:p>
          <a:p>
            <a:r>
              <a:rPr lang="en-GB" sz="1200" dirty="0">
                <a:ea typeface="+mj-lt"/>
                <a:cs typeface="+mj-lt"/>
              </a:rPr>
              <a:t>-</a:t>
            </a:r>
            <a:r>
              <a:rPr lang="en-GB" sz="1200" dirty="0">
                <a:latin typeface="Times New Roman"/>
                <a:cs typeface="Times New Roman"/>
              </a:rPr>
              <a:t>          </a:t>
            </a:r>
            <a:r>
              <a:rPr lang="en-GB" sz="1200" dirty="0">
                <a:latin typeface="Aptos"/>
              </a:rPr>
              <a:t>Williams-</a:t>
            </a:r>
            <a:r>
              <a:rPr lang="en-GB" sz="1200" err="1">
                <a:latin typeface="Aptos"/>
              </a:rPr>
              <a:t>Siegfredson</a:t>
            </a:r>
            <a:r>
              <a:rPr lang="en-GB" sz="1200" dirty="0">
                <a:latin typeface="Aptos"/>
              </a:rPr>
              <a:t>, J. (2012). </a:t>
            </a:r>
            <a:r>
              <a:rPr lang="en-GB" sz="1200" i="1" dirty="0">
                <a:ea typeface="+mj-lt"/>
                <a:cs typeface="+mj-lt"/>
              </a:rPr>
              <a:t>Understanding the Danish forest school approach</a:t>
            </a:r>
            <a:r>
              <a:rPr lang="en-GB" sz="1200" i="1" dirty="0">
                <a:latin typeface="Arial"/>
                <a:cs typeface="Arial"/>
              </a:rPr>
              <a:t> </a:t>
            </a:r>
            <a:r>
              <a:rPr lang="en-GB" sz="1200" i="1" dirty="0">
                <a:latin typeface="Aptos"/>
              </a:rPr>
              <a:t>: early years education in practice</a:t>
            </a:r>
            <a:r>
              <a:rPr lang="en-GB" sz="1200" dirty="0">
                <a:latin typeface="Aptos"/>
              </a:rPr>
              <a:t>. Routledge. </a:t>
            </a:r>
            <a:r>
              <a:rPr lang="en-GB" sz="1200" dirty="0">
                <a:latin typeface="Aptos"/>
                <a:hlinkClick r:id="rId8"/>
              </a:rPr>
              <a:t>https://doi.org/10.4324/9780203136034</a:t>
            </a:r>
            <a:endParaRPr lang="en-GB" sz="1200"/>
          </a:p>
          <a:p>
            <a:endParaRPr lang="en-GB" sz="1100" dirty="0"/>
          </a:p>
        </p:txBody>
      </p:sp>
      <p:sp>
        <p:nvSpPr>
          <p:cNvPr id="3" name="Content Placeholder 2">
            <a:extLst>
              <a:ext uri="{FF2B5EF4-FFF2-40B4-BE49-F238E27FC236}">
                <a16:creationId xmlns:a16="http://schemas.microsoft.com/office/drawing/2014/main" id="{199B5F89-BA82-DE5E-4D1F-47CCAF8A56DF}"/>
              </a:ext>
            </a:extLst>
          </p:cNvPr>
          <p:cNvSpPr>
            <a:spLocks noGrp="1"/>
          </p:cNvSpPr>
          <p:nvPr>
            <p:ph idx="1"/>
          </p:nvPr>
        </p:nvSpPr>
        <p:spPr>
          <a:xfrm>
            <a:off x="838200" y="1026455"/>
            <a:ext cx="10515600" cy="5834519"/>
          </a:xfrm>
        </p:spPr>
        <p:txBody>
          <a:bodyPr vert="horz" lIns="91440" tIns="45720" rIns="91440" bIns="45720" rtlCol="0" anchor="t">
            <a:normAutofit/>
          </a:bodyPr>
          <a:lstStyle/>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a:p>
            <a:endParaRPr lang="en-GB" sz="1100" dirty="0">
              <a:solidFill>
                <a:srgbClr val="000000"/>
              </a:solidFill>
              <a:highlight>
                <a:srgbClr val="FFFFFF"/>
              </a:highlight>
              <a:latin typeface="Aptos"/>
            </a:endParaRPr>
          </a:p>
        </p:txBody>
      </p:sp>
    </p:spTree>
    <p:extLst>
      <p:ext uri="{BB962C8B-B14F-4D97-AF65-F5344CB8AC3E}">
        <p14:creationId xmlns:p14="http://schemas.microsoft.com/office/powerpoint/2010/main" val="26839939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The first 1000 days  </vt:lpstr>
      <vt:lpstr>Why is the first 1000 days important ?</vt:lpstr>
      <vt:lpstr>Exceptional care </vt:lpstr>
      <vt:lpstr>Why is exceptional care important?</vt:lpstr>
      <vt:lpstr>The role of practitioners in first 1000 days </vt:lpstr>
      <vt:lpstr>Professional partnership work</vt:lpstr>
      <vt:lpstr>      Maternal factors  </vt:lpstr>
      <vt:lpstr>Maternal factors  </vt:lpstr>
      <vt:lpstr>Challenges in providing quality care for parents</vt:lpstr>
      <vt:lpstr>Challenges in providing quality care as practitioners </vt:lpstr>
      <vt:lpstr>Messy play and Loose parts  </vt:lpstr>
      <vt:lpstr>Music </vt:lpstr>
      <vt:lpstr>International approaches </vt:lpstr>
      <vt:lpstr>Reference list Page 1 -          BASW. (2019) A child’s first 1000 days: the impact of alcohol and other drugs. A BASW Pocket Guide for Social Workers. Birmingham: British Association of Social Workers (BASW). Available at: https://production.basw.co.uk/sites/default/files/resources/181076%20A%20childs%201000%20days%20pocket%20guide%20.pdf (Accessed: 17 January 2026). -          Brodie, K. (2018). The holistic care and development of children from birth to three : an essential guide for students and practitioners. Routledge, Taylor &amp; Francis Group -          Daly, L., &amp; Beloglovsky, M. (2015). Loose parts : inspiring play in young children. Releaf Press -          Deniz, C. and Ayaz, S., 2014. Factors causing stress in women with babies 0–3 months old and their coping styles. Journal of Psychiatric and Mental Health Nursing -          Department for Education (2024) Maintaining quality early years provision in the face of workforce challenges, Early Years Blog. Available at: https://earlyyears.blog.gov.uk/2024/05/13/maintaining-quality-early-years-provision-in-the-face-of-workforce-challenges/ (Accessed: 17 January 2026). -          Department for Education (2025) Childcare and Early Years Survey of Parents: 2024. Available at: https://explore-education-statistics.service.gov.uk/find-statistics/childcare-and-early-years-survey-of-parents/2024 (Accessed: 15 January 2026). -          Gascoyne, S. (2018). Messy play in the early years : supporting learning through material engagements (First edition.). Routledge -           Gasper, M. (2010). Multi-agency working in the early years : challenges and opportunities. SAGE.  -           Karakochuk, C. D., Whitfield, K. C., Green, T. J., &amp; Kraemer, K. (2017). The Biology of the First 1,000 Days (C. D. Karakochuk, K. C. Whitfield, K. Kraemer, &amp; T. J. Green, Eds.; 1st ed., Vol. 1). Routledge. https://doi.org/10.1201/9781315152950   -          Kids Matter (no date) Session 1 Psychology Resource: What is family. Available at: https://kidsmatter.org.uk/wp-content/uploads/KM-Session-1-Psychology-Resource.pdf (Accessed: 15 January 2026). -           Knowles, G. (Ed.). (2017). Supporting inclusive practice and ensuring opportunity is equal for all (Third edition.). Routledge.  -          Maffea, J. (2020) Lack of resources in classrooms, in Wicked Problems in Our World. Kutztown University: Research for Change. Available at: https://research.library.kutztown.edu/cgi/viewcontent.cgi?article=1003&amp;context=wickedproblems (Accessed: 17 January 2026).  -          NHS (2024) Overcoming challenges when breastfeeding. Available at: https://www.royalberkshire.nhs.uk/media/q54fgzbo/breastfeeding-challenges.pdf (Accessed: 16 January 2026). -          Public Health Wales (no date) The first 1000 days: a golden opportunity to build a fairer future . Available at: https://phw.nhs.wales/topics/the-first-1000-days-programme/resources/the-first-1000-days-a-golden-opportunity-to-build-a-fairer-future-infographic/ (Accessed: 16 January 2026). </vt:lpstr>
      <vt:lpstr>Reference list Page 2 -           Songül Pektaş, &amp; Davut Elmacı. (2023). Music education in early childhood in Türkiye: How do school types affect the implementation of musical activities? Anadolu Üniversitesi Eğitim Fakültesi Dergisi, 7(4), 1174–1189. https://doi.org/10.34056/aujef.1283704  -          UNICEF (2017) First 1000 days: the critical window to ensure that children survive and thrive. Available at: https://www.unicef.org/southafrica/media/551/file/ZAF-First-1000-days-brief-2017.pdf (Accessed: 17 January 2026) -          Weisz-Koves, T. (ed.) (2023) The First Years: Ngā Tau Tuatahi – New Zealand Journal of Infant and Toddler Education, Vol. 25, Issue 1. University of Auckland. Available at: https://cdn.auckland.ac.nz/assets/auckland/education/research/docs/FYJ-Vol25-Iss1-2023-internew.pdf (Accessed: 17 January 2026). -          Welsh Government (2021) Enabling Pathways: the period of learning leading to Progression Step 1. Available at: https://www.gov.wales/sites/default/files/consultations/2021-05/enabling-pathways-consultation-document_0.pdf (Accessed: 15 January 2026). -          Welsh Government (2025) Section 2: Feeding babies in your care. Best practice guidance. Welsh Government. Available at: https://www.gov.wales/sites/default/files/publications/2025-02/section-2-feeding-babies-your-care.pdf (Accessed: 16 January 2026). -          Wharton, P., Alexander, D. and Carmichael, E. (2006) The Reggio Emilia approach to early years education. Learning and Teaching Scotland. Available at: https://sightlines-initiative.com/images/Library/reggio/ReggioAug06_tcm4-393250.pdf (Accessed: 18 January 2026). -          Williams-Siegfredson, J. (2012). Understanding the Danish forest school approach : early years education in practice. Routledge. https://doi.org/10.4324/9780203136034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3160</cp:revision>
  <dcterms:created xsi:type="dcterms:W3CDTF">2026-01-08T16:42:47Z</dcterms:created>
  <dcterms:modified xsi:type="dcterms:W3CDTF">2026-01-18T11:20:31Z</dcterms:modified>
</cp:coreProperties>
</file>