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9" r:id="rId3"/>
    <p:sldId id="257" r:id="rId4"/>
    <p:sldId id="258" r:id="rId5"/>
    <p:sldId id="261" r:id="rId6"/>
    <p:sldId id="260" r:id="rId7"/>
    <p:sldId id="262" r:id="rId8"/>
    <p:sldId id="264" r:id="rId9"/>
    <p:sldId id="265" r:id="rId10"/>
    <p:sldId id="266" r:id="rId11"/>
    <p:sldId id="267" r:id="rId12"/>
    <p:sldId id="268" r:id="rId13"/>
    <p:sldId id="269" r:id="rId14"/>
    <p:sldId id="366" r:id="rId15"/>
    <p:sldId id="369" r:id="rId16"/>
    <p:sldId id="370" r:id="rId17"/>
    <p:sldId id="346" r:id="rId18"/>
    <p:sldId id="347" r:id="rId19"/>
    <p:sldId id="349" r:id="rId20"/>
    <p:sldId id="350" r:id="rId21"/>
    <p:sldId id="367" r:id="rId22"/>
    <p:sldId id="336" r:id="rId23"/>
    <p:sldId id="368" r:id="rId24"/>
    <p:sldId id="340" r:id="rId25"/>
    <p:sldId id="351" r:id="rId26"/>
    <p:sldId id="341" r:id="rId27"/>
    <p:sldId id="343" r:id="rId28"/>
    <p:sldId id="352" r:id="rId29"/>
    <p:sldId id="342"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hana Jha" userId="26551a24-7b54-4515-aa86-bf14174199c0" providerId="ADAL" clId="{1EBF7A3D-FB9B-4D33-AB0C-64A0A626F47A}"/>
    <pc:docChg chg="custSel modSld">
      <pc:chgData name="Sadhana Jha" userId="26551a24-7b54-4515-aa86-bf14174199c0" providerId="ADAL" clId="{1EBF7A3D-FB9B-4D33-AB0C-64A0A626F47A}" dt="2024-06-03T21:24:56.488" v="90" actId="207"/>
      <pc:docMkLst>
        <pc:docMk/>
      </pc:docMkLst>
      <pc:sldChg chg="modSp mod">
        <pc:chgData name="Sadhana Jha" userId="26551a24-7b54-4515-aa86-bf14174199c0" providerId="ADAL" clId="{1EBF7A3D-FB9B-4D33-AB0C-64A0A626F47A}" dt="2024-06-03T21:24:56.488" v="90" actId="207"/>
        <pc:sldMkLst>
          <pc:docMk/>
          <pc:sldMk cId="3758879148" sldId="269"/>
        </pc:sldMkLst>
        <pc:spChg chg="mod">
          <ac:chgData name="Sadhana Jha" userId="26551a24-7b54-4515-aa86-bf14174199c0" providerId="ADAL" clId="{1EBF7A3D-FB9B-4D33-AB0C-64A0A626F47A}" dt="2024-06-03T21:24:56.488" v="90" actId="207"/>
          <ac:spMkLst>
            <pc:docMk/>
            <pc:sldMk cId="3758879148" sldId="269"/>
            <ac:spMk id="2" creationId="{EAD240E8-7A63-9936-3C75-370C3352BBB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F96354-80D8-4110-B818-C3E80900BE86}" type="datetimeFigureOut">
              <a:rPr lang="en-GB" smtClean="0"/>
              <a:t>03/06/2024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0D4F19-5954-4410-A8CF-DE4D7ABB5B1D}" type="slidenum">
              <a:rPr lang="en-GB" smtClean="0"/>
              <a:t>‹#›</a:t>
            </a:fld>
            <a:endParaRPr lang="en-GB"/>
          </a:p>
        </p:txBody>
      </p:sp>
    </p:spTree>
    <p:extLst>
      <p:ext uri="{BB962C8B-B14F-4D97-AF65-F5344CB8AC3E}">
        <p14:creationId xmlns:p14="http://schemas.microsoft.com/office/powerpoint/2010/main" val="1276499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0D4F19-5954-4410-A8CF-DE4D7ABB5B1D}" type="slidenum">
              <a:rPr lang="en-GB" smtClean="0"/>
              <a:t>10</a:t>
            </a:fld>
            <a:endParaRPr lang="en-GB"/>
          </a:p>
        </p:txBody>
      </p:sp>
    </p:spTree>
    <p:extLst>
      <p:ext uri="{BB962C8B-B14F-4D97-AF65-F5344CB8AC3E}">
        <p14:creationId xmlns:p14="http://schemas.microsoft.com/office/powerpoint/2010/main" val="1649132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859B995C-F0D6-332A-5E2D-E9DDC4AECC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57F10D8C-679C-4C23-8AE5-3C1CA389158C}" type="slidenum">
              <a:rPr lang="en-US" altLang="en-US" sz="1200" b="0"/>
              <a:pPr eaLnBrk="1" hangingPunct="1"/>
              <a:t>17</a:t>
            </a:fld>
            <a:endParaRPr lang="en-US" altLang="en-US" sz="1200" b="0"/>
          </a:p>
        </p:txBody>
      </p:sp>
      <p:sp>
        <p:nvSpPr>
          <p:cNvPr id="32771" name="Rectangle 2">
            <a:extLst>
              <a:ext uri="{FF2B5EF4-FFF2-40B4-BE49-F238E27FC236}">
                <a16:creationId xmlns:a16="http://schemas.microsoft.com/office/drawing/2014/main" id="{B9BDED2B-95C3-3BD7-C18F-648557162D7F}"/>
              </a:ext>
            </a:extLst>
          </p:cNvPr>
          <p:cNvSpPr>
            <a:spLocks noChangeArrowheads="1" noTextEdit="1"/>
          </p:cNvSpPr>
          <p:nvPr>
            <p:ph type="sldImg"/>
          </p:nvPr>
        </p:nvSpPr>
        <p:spPr>
          <a:ln/>
        </p:spPr>
      </p:sp>
      <p:sp>
        <p:nvSpPr>
          <p:cNvPr id="32772" name="Rectangle 3">
            <a:extLst>
              <a:ext uri="{FF2B5EF4-FFF2-40B4-BE49-F238E27FC236}">
                <a16:creationId xmlns:a16="http://schemas.microsoft.com/office/drawing/2014/main" id="{FA3D0EA6-0DB5-6AE8-63A6-9576BD8B800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Times New Roman" panose="02020603050405020304" pitchFamily="18" charset="0"/>
            </a:endParaRPr>
          </a:p>
          <a:p>
            <a:pPr eaLnBrk="1" hangingPunct="1"/>
            <a:endParaRPr lang="en-US" altLang="en-US">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B9D47A6-AAB6-8641-A58F-508E5640A09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4408B803-6EA5-4D85-9CE6-67F41EA9BBA4}" type="slidenum">
              <a:rPr lang="en-US" altLang="en-US" sz="1200" b="0"/>
              <a:pPr eaLnBrk="1" hangingPunct="1"/>
              <a:t>18</a:t>
            </a:fld>
            <a:endParaRPr lang="en-US" altLang="en-US" sz="1200" b="0"/>
          </a:p>
        </p:txBody>
      </p:sp>
      <p:sp>
        <p:nvSpPr>
          <p:cNvPr id="33795" name="Rectangle 2">
            <a:extLst>
              <a:ext uri="{FF2B5EF4-FFF2-40B4-BE49-F238E27FC236}">
                <a16:creationId xmlns:a16="http://schemas.microsoft.com/office/drawing/2014/main" id="{EF0D0E78-19A4-F1FB-D398-5B817194088C}"/>
              </a:ext>
            </a:extLst>
          </p:cNvPr>
          <p:cNvSpPr>
            <a:spLocks noChangeArrowheads="1" noTextEdit="1"/>
          </p:cNvSpPr>
          <p:nvPr>
            <p:ph type="sldImg"/>
          </p:nvPr>
        </p:nvSpPr>
        <p:spPr>
          <a:ln/>
        </p:spPr>
      </p:sp>
      <p:sp>
        <p:nvSpPr>
          <p:cNvPr id="33796" name="Rectangle 3">
            <a:extLst>
              <a:ext uri="{FF2B5EF4-FFF2-40B4-BE49-F238E27FC236}">
                <a16:creationId xmlns:a16="http://schemas.microsoft.com/office/drawing/2014/main" id="{1D9FB020-6AE4-B95A-E06E-1290109894E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endParaRPr lang="en-US" altLang="en-US" sz="2400">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CD206FB0-4500-3D32-D6C0-E9C5C747A6C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E75CA79E-1D4A-41C2-8EE5-06A0BFE3AA4C}" type="slidenum">
              <a:rPr lang="en-US" altLang="en-US" sz="1200" b="0"/>
              <a:pPr eaLnBrk="1" hangingPunct="1"/>
              <a:t>19</a:t>
            </a:fld>
            <a:endParaRPr lang="en-US" altLang="en-US" sz="1200" b="0"/>
          </a:p>
        </p:txBody>
      </p:sp>
      <p:sp>
        <p:nvSpPr>
          <p:cNvPr id="35843" name="Rectangle 2">
            <a:extLst>
              <a:ext uri="{FF2B5EF4-FFF2-40B4-BE49-F238E27FC236}">
                <a16:creationId xmlns:a16="http://schemas.microsoft.com/office/drawing/2014/main" id="{CF13C8BB-0AC1-03EF-40AD-A0054885B565}"/>
              </a:ext>
            </a:extLst>
          </p:cNvPr>
          <p:cNvSpPr>
            <a:spLocks noChangeArrowheads="1" noTextEdit="1"/>
          </p:cNvSpPr>
          <p:nvPr>
            <p:ph type="sldImg"/>
          </p:nvPr>
        </p:nvSpPr>
        <p:spPr>
          <a:xfrm>
            <a:off x="3438525" y="2390775"/>
            <a:ext cx="0" cy="0"/>
          </a:xfrm>
          <a:ln/>
        </p:spPr>
      </p:sp>
      <p:sp>
        <p:nvSpPr>
          <p:cNvPr id="35844" name="Rectangle 3">
            <a:extLst>
              <a:ext uri="{FF2B5EF4-FFF2-40B4-BE49-F238E27FC236}">
                <a16:creationId xmlns:a16="http://schemas.microsoft.com/office/drawing/2014/main" id="{61629BB0-0649-7BB3-938C-3A66F771FE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64D2510E-0981-4F1A-711F-FB2287DC11E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8CCFCF9A-576F-4A04-AF2A-25EA876AEE6C}" type="slidenum">
              <a:rPr lang="en-US" altLang="en-US" sz="1200" b="0"/>
              <a:pPr eaLnBrk="1" hangingPunct="1"/>
              <a:t>20</a:t>
            </a:fld>
            <a:endParaRPr lang="en-US" altLang="en-US" sz="1200" b="0"/>
          </a:p>
        </p:txBody>
      </p:sp>
      <p:sp>
        <p:nvSpPr>
          <p:cNvPr id="36867" name="Rectangle 2">
            <a:extLst>
              <a:ext uri="{FF2B5EF4-FFF2-40B4-BE49-F238E27FC236}">
                <a16:creationId xmlns:a16="http://schemas.microsoft.com/office/drawing/2014/main" id="{9008A0A5-1F69-D5FA-A76F-1EAFE673E4EF}"/>
              </a:ext>
            </a:extLst>
          </p:cNvPr>
          <p:cNvSpPr>
            <a:spLocks noChangeArrowheads="1" noTextEdit="1"/>
          </p:cNvSpPr>
          <p:nvPr>
            <p:ph type="sldImg"/>
          </p:nvPr>
        </p:nvSpPr>
        <p:spPr>
          <a:xfrm>
            <a:off x="3438525" y="2390775"/>
            <a:ext cx="0" cy="0"/>
          </a:xfrm>
          <a:ln/>
        </p:spPr>
      </p:sp>
      <p:sp>
        <p:nvSpPr>
          <p:cNvPr id="36868" name="Rectangle 3">
            <a:extLst>
              <a:ext uri="{FF2B5EF4-FFF2-40B4-BE49-F238E27FC236}">
                <a16:creationId xmlns:a16="http://schemas.microsoft.com/office/drawing/2014/main" id="{26ADF35F-A31A-C87E-45BD-D568218CFE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2D24937A-4405-1B87-0379-13B86A19C5A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597968A1-3E7B-462A-BB9E-D86266015BB4}" type="slidenum">
              <a:rPr lang="en-US" altLang="en-US" sz="1200" b="0"/>
              <a:pPr eaLnBrk="1" hangingPunct="1"/>
              <a:t>22</a:t>
            </a:fld>
            <a:endParaRPr lang="en-US" altLang="en-US" sz="1200" b="0"/>
          </a:p>
        </p:txBody>
      </p:sp>
      <p:sp>
        <p:nvSpPr>
          <p:cNvPr id="53251" name="Rectangle 2">
            <a:extLst>
              <a:ext uri="{FF2B5EF4-FFF2-40B4-BE49-F238E27FC236}">
                <a16:creationId xmlns:a16="http://schemas.microsoft.com/office/drawing/2014/main" id="{70BD5E86-D9FD-510E-3D98-C4E97893D5E3}"/>
              </a:ext>
            </a:extLst>
          </p:cNvPr>
          <p:cNvSpPr>
            <a:spLocks noChangeArrowheads="1" noTextEdit="1"/>
          </p:cNvSpPr>
          <p:nvPr>
            <p:ph type="sldImg"/>
          </p:nvPr>
        </p:nvSpPr>
        <p:spPr>
          <a:xfrm>
            <a:off x="3438525" y="2390775"/>
            <a:ext cx="0" cy="0"/>
          </a:xfrm>
          <a:ln/>
        </p:spPr>
      </p:sp>
      <p:sp>
        <p:nvSpPr>
          <p:cNvPr id="53252" name="Rectangle 3">
            <a:extLst>
              <a:ext uri="{FF2B5EF4-FFF2-40B4-BE49-F238E27FC236}">
                <a16:creationId xmlns:a16="http://schemas.microsoft.com/office/drawing/2014/main" id="{77C6D731-8516-2D40-BB32-E651C8D8F17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22B46629-1197-5247-826E-170293369D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D2F88EC6-7F2D-4418-954D-0038FCDF9C9F}" type="slidenum">
              <a:rPr lang="en-US" altLang="en-US" sz="1200" b="0"/>
              <a:pPr eaLnBrk="1" hangingPunct="1"/>
              <a:t>24</a:t>
            </a:fld>
            <a:endParaRPr lang="en-US" altLang="en-US" sz="1200" b="0"/>
          </a:p>
        </p:txBody>
      </p:sp>
      <p:sp>
        <p:nvSpPr>
          <p:cNvPr id="56323" name="Rectangle 2">
            <a:extLst>
              <a:ext uri="{FF2B5EF4-FFF2-40B4-BE49-F238E27FC236}">
                <a16:creationId xmlns:a16="http://schemas.microsoft.com/office/drawing/2014/main" id="{0C93DA1F-B6CD-43DE-6F3A-352D74B1408A}"/>
              </a:ext>
            </a:extLst>
          </p:cNvPr>
          <p:cNvSpPr>
            <a:spLocks noChangeArrowheads="1" noTextEdit="1"/>
          </p:cNvSpPr>
          <p:nvPr>
            <p:ph type="sldImg"/>
          </p:nvPr>
        </p:nvSpPr>
        <p:spPr>
          <a:xfrm>
            <a:off x="3438525" y="2390775"/>
            <a:ext cx="0" cy="0"/>
          </a:xfrm>
          <a:ln/>
        </p:spPr>
      </p:sp>
      <p:sp>
        <p:nvSpPr>
          <p:cNvPr id="56324" name="Rectangle 3">
            <a:extLst>
              <a:ext uri="{FF2B5EF4-FFF2-40B4-BE49-F238E27FC236}">
                <a16:creationId xmlns:a16="http://schemas.microsoft.com/office/drawing/2014/main" id="{7D72E6BF-238D-639D-5BB2-E9EA5D02245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2B53544B-A177-631B-67D6-00A86CB943C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794FAA2A-41C1-4046-835F-39DC12174EB3}" type="slidenum">
              <a:rPr lang="en-US" altLang="en-US" sz="1200" b="0"/>
              <a:pPr eaLnBrk="1" hangingPunct="1"/>
              <a:t>25</a:t>
            </a:fld>
            <a:endParaRPr lang="en-US" altLang="en-US" sz="1200" b="0"/>
          </a:p>
        </p:txBody>
      </p:sp>
      <p:sp>
        <p:nvSpPr>
          <p:cNvPr id="55299" name="Rectangle 2">
            <a:extLst>
              <a:ext uri="{FF2B5EF4-FFF2-40B4-BE49-F238E27FC236}">
                <a16:creationId xmlns:a16="http://schemas.microsoft.com/office/drawing/2014/main" id="{6DDAD945-C86B-10FE-AD78-B8397D6148E0}"/>
              </a:ext>
            </a:extLst>
          </p:cNvPr>
          <p:cNvSpPr>
            <a:spLocks noChangeArrowheads="1" noTextEdit="1"/>
          </p:cNvSpPr>
          <p:nvPr>
            <p:ph type="sldImg"/>
          </p:nvPr>
        </p:nvSpPr>
        <p:spPr>
          <a:xfrm>
            <a:off x="3438525" y="2390775"/>
            <a:ext cx="0" cy="0"/>
          </a:xfrm>
          <a:ln/>
        </p:spPr>
      </p:sp>
      <p:sp>
        <p:nvSpPr>
          <p:cNvPr id="55300" name="Rectangle 3">
            <a:extLst>
              <a:ext uri="{FF2B5EF4-FFF2-40B4-BE49-F238E27FC236}">
                <a16:creationId xmlns:a16="http://schemas.microsoft.com/office/drawing/2014/main" id="{F3921BA3-EA76-2254-64FE-CC8301BF841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34D4EDBC-B99F-1DFF-F791-442A7EBCDC2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5CA115ED-97E5-48B6-924C-483BD45799FE}" type="slidenum">
              <a:rPr lang="en-US" altLang="en-US" sz="1200" b="0"/>
              <a:pPr eaLnBrk="1" hangingPunct="1"/>
              <a:t>26</a:t>
            </a:fld>
            <a:endParaRPr lang="en-US" altLang="en-US" sz="1200" b="0"/>
          </a:p>
        </p:txBody>
      </p:sp>
      <p:sp>
        <p:nvSpPr>
          <p:cNvPr id="57347" name="Rectangle 2">
            <a:extLst>
              <a:ext uri="{FF2B5EF4-FFF2-40B4-BE49-F238E27FC236}">
                <a16:creationId xmlns:a16="http://schemas.microsoft.com/office/drawing/2014/main" id="{CA763938-81D4-EE2A-F389-3A69EBDF1E6D}"/>
              </a:ext>
            </a:extLst>
          </p:cNvPr>
          <p:cNvSpPr>
            <a:spLocks noChangeArrowheads="1" noTextEdit="1"/>
          </p:cNvSpPr>
          <p:nvPr>
            <p:ph type="sldImg"/>
          </p:nvPr>
        </p:nvSpPr>
        <p:spPr>
          <a:xfrm>
            <a:off x="3438525" y="2390775"/>
            <a:ext cx="0" cy="0"/>
          </a:xfrm>
          <a:ln/>
        </p:spPr>
      </p:sp>
      <p:sp>
        <p:nvSpPr>
          <p:cNvPr id="57348" name="Rectangle 3">
            <a:extLst>
              <a:ext uri="{FF2B5EF4-FFF2-40B4-BE49-F238E27FC236}">
                <a16:creationId xmlns:a16="http://schemas.microsoft.com/office/drawing/2014/main" id="{BB0F9A65-81E4-C7AD-270D-399F8AB87E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183BC61A-665C-2F0E-886E-36D875116C7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7B280BFF-1D2C-4DD3-AA2E-B0BDEE4BF8AC}" type="slidenum">
              <a:rPr lang="en-US" altLang="en-US" sz="1200" b="0"/>
              <a:pPr eaLnBrk="1" hangingPunct="1"/>
              <a:t>27</a:t>
            </a:fld>
            <a:endParaRPr lang="en-US" altLang="en-US" sz="1200" b="0"/>
          </a:p>
        </p:txBody>
      </p:sp>
      <p:sp>
        <p:nvSpPr>
          <p:cNvPr id="59395" name="Rectangle 2">
            <a:extLst>
              <a:ext uri="{FF2B5EF4-FFF2-40B4-BE49-F238E27FC236}">
                <a16:creationId xmlns:a16="http://schemas.microsoft.com/office/drawing/2014/main" id="{16C37EA4-E183-6A92-1BEB-666C75E70A3E}"/>
              </a:ext>
            </a:extLst>
          </p:cNvPr>
          <p:cNvSpPr>
            <a:spLocks noChangeArrowheads="1" noTextEdit="1"/>
          </p:cNvSpPr>
          <p:nvPr>
            <p:ph type="sldImg"/>
          </p:nvPr>
        </p:nvSpPr>
        <p:spPr>
          <a:xfrm>
            <a:off x="3438525" y="2390775"/>
            <a:ext cx="0" cy="0"/>
          </a:xfrm>
          <a:ln/>
        </p:spPr>
      </p:sp>
      <p:sp>
        <p:nvSpPr>
          <p:cNvPr id="59396" name="Rectangle 3">
            <a:extLst>
              <a:ext uri="{FF2B5EF4-FFF2-40B4-BE49-F238E27FC236}">
                <a16:creationId xmlns:a16="http://schemas.microsoft.com/office/drawing/2014/main" id="{94A76EFF-2496-93F3-698D-F7DC635B65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70CD01AC-EA19-AF59-91CA-66778B5F42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1FD1C95E-3E88-46E0-B480-BD1FFA1E8015}" type="slidenum">
              <a:rPr lang="en-US" altLang="en-US" sz="1200" b="0"/>
              <a:pPr eaLnBrk="1" hangingPunct="1"/>
              <a:t>28</a:t>
            </a:fld>
            <a:endParaRPr lang="en-US" altLang="en-US" sz="1200" b="0"/>
          </a:p>
        </p:txBody>
      </p:sp>
      <p:sp>
        <p:nvSpPr>
          <p:cNvPr id="60419" name="Rectangle 2">
            <a:extLst>
              <a:ext uri="{FF2B5EF4-FFF2-40B4-BE49-F238E27FC236}">
                <a16:creationId xmlns:a16="http://schemas.microsoft.com/office/drawing/2014/main" id="{6506D134-11B0-9EAE-BCAB-02AF46E0DF07}"/>
              </a:ext>
            </a:extLst>
          </p:cNvPr>
          <p:cNvSpPr>
            <a:spLocks noChangeArrowheads="1" noTextEdit="1"/>
          </p:cNvSpPr>
          <p:nvPr>
            <p:ph type="sldImg"/>
          </p:nvPr>
        </p:nvSpPr>
        <p:spPr>
          <a:xfrm>
            <a:off x="3438525" y="2390775"/>
            <a:ext cx="0" cy="0"/>
          </a:xfrm>
          <a:ln/>
        </p:spPr>
      </p:sp>
      <p:sp>
        <p:nvSpPr>
          <p:cNvPr id="60420" name="Rectangle 3">
            <a:extLst>
              <a:ext uri="{FF2B5EF4-FFF2-40B4-BE49-F238E27FC236}">
                <a16:creationId xmlns:a16="http://schemas.microsoft.com/office/drawing/2014/main" id="{D851823F-8E30-9155-3DDD-FAE28D9C497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extLst>
      <p:ext uri="{BB962C8B-B14F-4D97-AF65-F5344CB8AC3E}">
        <p14:creationId xmlns:p14="http://schemas.microsoft.com/office/powerpoint/2010/main" val="2369581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41FC084F-F784-596D-912B-CA816CD20B8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8688" eaLnBrk="0" hangingPunct="0">
              <a:defRPr sz="2400" b="1">
                <a:solidFill>
                  <a:schemeClr val="tx1"/>
                </a:solidFill>
                <a:latin typeface="Times New Roman" panose="02020603050405020304" pitchFamily="18" charset="0"/>
              </a:defRPr>
            </a:lvl1pPr>
            <a:lvl2pPr marL="742950" indent="-285750" defTabSz="928688" eaLnBrk="0" hangingPunct="0">
              <a:defRPr sz="2400" b="1">
                <a:solidFill>
                  <a:schemeClr val="tx1"/>
                </a:solidFill>
                <a:latin typeface="Times New Roman" panose="02020603050405020304" pitchFamily="18" charset="0"/>
              </a:defRPr>
            </a:lvl2pPr>
            <a:lvl3pPr marL="1143000" indent="-228600" defTabSz="928688" eaLnBrk="0" hangingPunct="0">
              <a:defRPr sz="2400" b="1">
                <a:solidFill>
                  <a:schemeClr val="tx1"/>
                </a:solidFill>
                <a:latin typeface="Times New Roman" panose="02020603050405020304" pitchFamily="18" charset="0"/>
              </a:defRPr>
            </a:lvl3pPr>
            <a:lvl4pPr marL="1600200" indent="-228600" defTabSz="928688" eaLnBrk="0" hangingPunct="0">
              <a:defRPr sz="2400" b="1">
                <a:solidFill>
                  <a:schemeClr val="tx1"/>
                </a:solidFill>
                <a:latin typeface="Times New Roman" panose="02020603050405020304" pitchFamily="18" charset="0"/>
              </a:defRPr>
            </a:lvl4pPr>
            <a:lvl5pPr marL="2057400" indent="-228600" defTabSz="928688" eaLnBrk="0" hangingPunct="0">
              <a:defRPr sz="2400" b="1">
                <a:solidFill>
                  <a:schemeClr val="tx1"/>
                </a:solidFill>
                <a:latin typeface="Times New Roman" panose="02020603050405020304" pitchFamily="18" charset="0"/>
              </a:defRPr>
            </a:lvl5pPr>
            <a:lvl6pPr marL="2514600" indent="-228600" defTabSz="928688"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defTabSz="928688"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defTabSz="928688"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defTabSz="928688"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D2409BA8-12C2-461C-BE21-450827300587}" type="slidenum">
              <a:rPr lang="en-US" altLang="en-US" sz="1200" b="0"/>
              <a:pPr eaLnBrk="1" hangingPunct="1"/>
              <a:t>29</a:t>
            </a:fld>
            <a:endParaRPr lang="en-US" altLang="en-US" sz="1200" b="0"/>
          </a:p>
        </p:txBody>
      </p:sp>
      <p:sp>
        <p:nvSpPr>
          <p:cNvPr id="58371" name="Rectangle 2">
            <a:extLst>
              <a:ext uri="{FF2B5EF4-FFF2-40B4-BE49-F238E27FC236}">
                <a16:creationId xmlns:a16="http://schemas.microsoft.com/office/drawing/2014/main" id="{BE3E4B33-CAFC-037D-8FA0-6185B7480D9E}"/>
              </a:ext>
            </a:extLst>
          </p:cNvPr>
          <p:cNvSpPr>
            <a:spLocks noChangeArrowheads="1" noTextEdit="1"/>
          </p:cNvSpPr>
          <p:nvPr>
            <p:ph type="sldImg"/>
          </p:nvPr>
        </p:nvSpPr>
        <p:spPr>
          <a:xfrm>
            <a:off x="3438525" y="2390775"/>
            <a:ext cx="0" cy="0"/>
          </a:xfrm>
          <a:ln/>
        </p:spPr>
      </p:sp>
      <p:sp>
        <p:nvSpPr>
          <p:cNvPr id="58372" name="Rectangle 3">
            <a:extLst>
              <a:ext uri="{FF2B5EF4-FFF2-40B4-BE49-F238E27FC236}">
                <a16:creationId xmlns:a16="http://schemas.microsoft.com/office/drawing/2014/main" id="{A8D266F7-5F68-70BC-E0CE-41C4ACA399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80" tIns="45639" rIns="91280" bIns="45639"/>
          <a:lstStyle/>
          <a:p>
            <a:pPr eaLnBrk="1" hangingPunct="1"/>
            <a:endParaRPr lang="en-US" altLang="en-US">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EC78F-8A0C-2C29-507F-0F5BDE6DA9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B1210CA-7E6C-948A-6BE3-1D25C44084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CCB5E8-751D-1662-B791-2EEBD0CDD0FD}"/>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96B0F67B-4C62-D982-3097-E4DEF9256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C69C8A-6647-8FB1-8A7A-7639104D4372}"/>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4117113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CC7D-E291-5F6C-94FC-13109C4A48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E54ED3-97C8-A69A-3578-B975EBC22C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510CAB-FC90-6EB8-80A5-E87EF2C8B807}"/>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934F7EAC-763A-7608-3BD0-F6FF6C19E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792826-56FF-E1E0-3D01-511138774F0C}"/>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2475441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6D303-C480-7F2C-50B3-B533FFF106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3E3E51-C516-AD97-2B8E-E060F0F323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829BE2-CE43-A0C6-D66A-C10BFAE6F180}"/>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60C5A1D8-304C-EBF3-3DC3-92DED9A6C8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31BF2-3ED6-CAAA-DFE5-B56E938FA41D}"/>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1714853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66A1-8E22-522F-B3AE-2DCF3AEA73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448BED-1422-4BC2-A1E9-B6F9CDBF3F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0492B9-2004-24B6-E5D4-3CBF6FB46A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E6E28C9-0E49-5454-2F5B-A870B2682B52}"/>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6" name="Footer Placeholder 5">
            <a:extLst>
              <a:ext uri="{FF2B5EF4-FFF2-40B4-BE49-F238E27FC236}">
                <a16:creationId xmlns:a16="http://schemas.microsoft.com/office/drawing/2014/main" id="{EA38E11D-554A-90E3-34F5-AC1F734FF3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6F2B02-E2BD-DAE3-96C3-CA4B97A960D2}"/>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380941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69577-6F96-52DE-4926-E81ED97E64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856F57-1AC2-D865-447A-D2D0E46413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36121-E625-D660-5541-007BA53779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61CE4F-6B11-A17E-8B6F-5E7026E330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0DE5F2-3EEF-D0BF-7C09-37E16DB852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E57B6E-6CFB-CB1C-2E84-C5805504A55D}"/>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8" name="Footer Placeholder 7">
            <a:extLst>
              <a:ext uri="{FF2B5EF4-FFF2-40B4-BE49-F238E27FC236}">
                <a16:creationId xmlns:a16="http://schemas.microsoft.com/office/drawing/2014/main" id="{F8CB7C57-D923-9862-8039-6A868E2DAC2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FF483F-1900-961C-E40B-6A354EC1AEA5}"/>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1910543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5DC79-58DB-9BB8-2AC8-C8FE2A7357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182993-025E-E1E8-EDE6-5D74898C16F3}"/>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4" name="Footer Placeholder 3">
            <a:extLst>
              <a:ext uri="{FF2B5EF4-FFF2-40B4-BE49-F238E27FC236}">
                <a16:creationId xmlns:a16="http://schemas.microsoft.com/office/drawing/2014/main" id="{6975DF81-500B-EC88-0E8E-A4D51AC545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31CC69-583A-6367-5C1D-8974108B5999}"/>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2625591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364E4E-3997-520E-A0B3-8A562AE82937}"/>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3" name="Footer Placeholder 2">
            <a:extLst>
              <a:ext uri="{FF2B5EF4-FFF2-40B4-BE49-F238E27FC236}">
                <a16:creationId xmlns:a16="http://schemas.microsoft.com/office/drawing/2014/main" id="{0D87ABCF-4852-F181-7B9F-92E459883C8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F7E59-92C7-3BC0-88BA-A2483942EF4F}"/>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444762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6DDD-CCAA-DF40-FEB2-1847803578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C6351E-A3DC-252E-A273-94AB23C1BB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7CF1C3-0A83-D274-1D04-14B2C62AA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9C1427-E868-7568-DCEA-3C80DF3AEEBD}"/>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6" name="Footer Placeholder 5">
            <a:extLst>
              <a:ext uri="{FF2B5EF4-FFF2-40B4-BE49-F238E27FC236}">
                <a16:creationId xmlns:a16="http://schemas.microsoft.com/office/drawing/2014/main" id="{1CE1EFEE-37B2-1AD9-5C91-BE10CFA927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A1413E-09DB-3EF3-957E-BA610ABF32F5}"/>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4135009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6121-6697-89BA-3EDE-BD3206004F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FCC06C-03F8-0D48-4D9E-DFFE17C606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FF905F-5966-7E13-AE01-C3272E1534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F3C6B-9950-0AB8-9804-C2D90E3F54E3}"/>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6" name="Footer Placeholder 5">
            <a:extLst>
              <a:ext uri="{FF2B5EF4-FFF2-40B4-BE49-F238E27FC236}">
                <a16:creationId xmlns:a16="http://schemas.microsoft.com/office/drawing/2014/main" id="{168BFFA5-BB57-75B5-3625-13892AF6C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C275F9-EF9F-FD53-7B34-E1A8568F0DF8}"/>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3212203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4AEC4-38C9-9585-73E3-B347A9FE82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0D1A17-7509-167B-D6CF-18435372E3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4B934-A986-EBF9-34B7-2EF91F2F1AFB}"/>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7E89E320-FDBE-3C8A-CA13-FFCC74DA1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7384B-D1F4-E770-004F-8CB430B561BC}"/>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149652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F23E13B-333A-7F76-3E9F-5CC37DC6A67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2C6369-FB12-AC69-3700-B5385549B5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9F1204-B6FD-90C4-1F2F-7485BAE63A44}"/>
              </a:ext>
            </a:extLst>
          </p:cNvPr>
          <p:cNvSpPr>
            <a:spLocks noGrp="1"/>
          </p:cNvSpPr>
          <p:nvPr>
            <p:ph type="dt" sz="half" idx="10"/>
          </p:nvPr>
        </p:nvSpPr>
        <p:spPr/>
        <p:txBody>
          <a:body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2591CD17-6E3A-45C5-0300-DBDD01BBC4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F0AF3B-7797-E641-8785-F44A1493ACF7}"/>
              </a:ext>
            </a:extLst>
          </p:cNvPr>
          <p:cNvSpPr>
            <a:spLocks noGrp="1"/>
          </p:cNvSpPr>
          <p:nvPr>
            <p:ph type="sldNum" sz="quarter" idx="12"/>
          </p:nvPr>
        </p:nvSpPr>
        <p:spPr/>
        <p:txBody>
          <a:bodyPr/>
          <a:lstStyle/>
          <a:p>
            <a:fld id="{00B65DEA-8903-4007-8183-ECCF5A29C95D}" type="slidenum">
              <a:rPr lang="en-GB" smtClean="0"/>
              <a:t>‹#›</a:t>
            </a:fld>
            <a:endParaRPr lang="en-GB"/>
          </a:p>
        </p:txBody>
      </p:sp>
    </p:spTree>
    <p:extLst>
      <p:ext uri="{BB962C8B-B14F-4D97-AF65-F5344CB8AC3E}">
        <p14:creationId xmlns:p14="http://schemas.microsoft.com/office/powerpoint/2010/main" val="318042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443E14-663E-5B48-9852-69312FBECB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23D5D8-F18E-A1B2-1294-F3ABCD2233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1D6B61-428A-110E-C8DF-92A4BC6722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77EA64-01FE-4CB1-AB7F-EAD7050AA13C}" type="datetimeFigureOut">
              <a:rPr lang="en-GB" smtClean="0"/>
              <a:t>03/06/2024</a:t>
            </a:fld>
            <a:endParaRPr lang="en-GB"/>
          </a:p>
        </p:txBody>
      </p:sp>
      <p:sp>
        <p:nvSpPr>
          <p:cNvPr id="5" name="Footer Placeholder 4">
            <a:extLst>
              <a:ext uri="{FF2B5EF4-FFF2-40B4-BE49-F238E27FC236}">
                <a16:creationId xmlns:a16="http://schemas.microsoft.com/office/drawing/2014/main" id="{80926DD1-1B3C-BDC9-DDA9-9CBA201A21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16483AE-42DF-FE49-E9AF-B88A3E40BA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B65DEA-8903-4007-8183-ECCF5A29C95D}" type="slidenum">
              <a:rPr lang="en-GB" smtClean="0"/>
              <a:t>‹#›</a:t>
            </a:fld>
            <a:endParaRPr lang="en-GB"/>
          </a:p>
        </p:txBody>
      </p:sp>
    </p:spTree>
    <p:extLst>
      <p:ext uri="{BB962C8B-B14F-4D97-AF65-F5344CB8AC3E}">
        <p14:creationId xmlns:p14="http://schemas.microsoft.com/office/powerpoint/2010/main" val="1010948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2D9B-D026-5982-D5F7-CF1CA991186F}"/>
              </a:ext>
            </a:extLst>
          </p:cNvPr>
          <p:cNvSpPr>
            <a:spLocks noGrp="1"/>
          </p:cNvSpPr>
          <p:nvPr>
            <p:ph type="ctrTitle"/>
          </p:nvPr>
        </p:nvSpPr>
        <p:spPr/>
        <p:txBody>
          <a:bodyPr/>
          <a:lstStyle/>
          <a:p>
            <a:r>
              <a:rPr lang="en-GB" dirty="0"/>
              <a:t>CASE STUDY</a:t>
            </a:r>
          </a:p>
        </p:txBody>
      </p:sp>
      <p:sp>
        <p:nvSpPr>
          <p:cNvPr id="3" name="Subtitle 2">
            <a:extLst>
              <a:ext uri="{FF2B5EF4-FFF2-40B4-BE49-F238E27FC236}">
                <a16:creationId xmlns:a16="http://schemas.microsoft.com/office/drawing/2014/main" id="{4CF13BDC-C29F-6EEA-756C-FAB6F8C39FBC}"/>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70630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6EDA1-399D-AA7F-6C56-6F96FCF8492A}"/>
              </a:ext>
            </a:extLst>
          </p:cNvPr>
          <p:cNvSpPr>
            <a:spLocks noGrp="1"/>
          </p:cNvSpPr>
          <p:nvPr>
            <p:ph type="title"/>
          </p:nvPr>
        </p:nvSpPr>
        <p:spPr/>
        <p:txBody>
          <a:bodyPr/>
          <a:lstStyle/>
          <a:p>
            <a:r>
              <a:rPr lang="en-GB" dirty="0"/>
              <a:t>Objective</a:t>
            </a:r>
          </a:p>
        </p:txBody>
      </p:sp>
      <p:sp>
        <p:nvSpPr>
          <p:cNvPr id="3" name="Content Placeholder 2">
            <a:extLst>
              <a:ext uri="{FF2B5EF4-FFF2-40B4-BE49-F238E27FC236}">
                <a16:creationId xmlns:a16="http://schemas.microsoft.com/office/drawing/2014/main" id="{F68F2E4C-097F-BCCB-DF1F-53EE4645195F}"/>
              </a:ext>
            </a:extLst>
          </p:cNvPr>
          <p:cNvSpPr>
            <a:spLocks noGrp="1"/>
          </p:cNvSpPr>
          <p:nvPr>
            <p:ph idx="1"/>
          </p:nvPr>
        </p:nvSpPr>
        <p:spPr/>
        <p:txBody>
          <a:bodyPr/>
          <a:lstStyle/>
          <a:p>
            <a:r>
              <a:rPr lang="en-GB" dirty="0"/>
              <a:t>Case study example</a:t>
            </a:r>
          </a:p>
          <a:p>
            <a:r>
              <a:rPr lang="en-GB" dirty="0"/>
              <a:t>Identifying users for case study</a:t>
            </a:r>
          </a:p>
          <a:p>
            <a:r>
              <a:rPr lang="en-GB" dirty="0"/>
              <a:t>Identifying entities </a:t>
            </a:r>
          </a:p>
          <a:p>
            <a:r>
              <a:rPr lang="en-GB" dirty="0"/>
              <a:t>Identifying attributes and relationship </a:t>
            </a:r>
          </a:p>
          <a:p>
            <a:r>
              <a:rPr lang="en-GB" dirty="0"/>
              <a:t>Making ER diagram</a:t>
            </a:r>
          </a:p>
          <a:p>
            <a:r>
              <a:rPr lang="en-GB" dirty="0"/>
              <a:t>Translating ER diagram to Relational Database</a:t>
            </a:r>
          </a:p>
          <a:p>
            <a:r>
              <a:rPr lang="en-GB" dirty="0"/>
              <a:t>Implementation of the database</a:t>
            </a:r>
          </a:p>
        </p:txBody>
      </p:sp>
    </p:spTree>
    <p:extLst>
      <p:ext uri="{BB962C8B-B14F-4D97-AF65-F5344CB8AC3E}">
        <p14:creationId xmlns:p14="http://schemas.microsoft.com/office/powerpoint/2010/main" val="1673840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37448-25E5-FD19-5148-8C212F3D9E31}"/>
              </a:ext>
            </a:extLst>
          </p:cNvPr>
          <p:cNvSpPr>
            <a:spLocks noGrp="1"/>
          </p:cNvSpPr>
          <p:nvPr>
            <p:ph type="title"/>
          </p:nvPr>
        </p:nvSpPr>
        <p:spPr>
          <a:xfrm>
            <a:off x="838200" y="18256"/>
            <a:ext cx="10515600" cy="662782"/>
          </a:xfrm>
        </p:spPr>
        <p:txBody>
          <a:bodyPr>
            <a:normAutofit fontScale="90000"/>
          </a:bodyPr>
          <a:lstStyle/>
          <a:p>
            <a:r>
              <a:rPr lang="en-GB" dirty="0"/>
              <a:t>Case Study</a:t>
            </a:r>
          </a:p>
        </p:txBody>
      </p:sp>
      <p:sp>
        <p:nvSpPr>
          <p:cNvPr id="3" name="Content Placeholder 2">
            <a:extLst>
              <a:ext uri="{FF2B5EF4-FFF2-40B4-BE49-F238E27FC236}">
                <a16:creationId xmlns:a16="http://schemas.microsoft.com/office/drawing/2014/main" id="{E611636A-4397-DFCB-BBD9-46A57EE98903}"/>
              </a:ext>
            </a:extLst>
          </p:cNvPr>
          <p:cNvSpPr>
            <a:spLocks noGrp="1"/>
          </p:cNvSpPr>
          <p:nvPr>
            <p:ph idx="1"/>
          </p:nvPr>
        </p:nvSpPr>
        <p:spPr>
          <a:xfrm>
            <a:off x="838200" y="1162842"/>
            <a:ext cx="10515600" cy="5400517"/>
          </a:xfrm>
        </p:spPr>
        <p:txBody>
          <a:bodyPr>
            <a:normAutofit/>
          </a:bodyPr>
          <a:lstStyle/>
          <a:p>
            <a:pPr marL="0" indent="0">
              <a:buNone/>
            </a:pPr>
            <a:r>
              <a:rPr lang="en-GB" dirty="0"/>
              <a:t>Suppose you are given the following requirements for a simple database for the National Hockey League (NHL)</a:t>
            </a:r>
          </a:p>
        </p:txBody>
      </p:sp>
    </p:spTree>
    <p:extLst>
      <p:ext uri="{BB962C8B-B14F-4D97-AF65-F5344CB8AC3E}">
        <p14:creationId xmlns:p14="http://schemas.microsoft.com/office/powerpoint/2010/main" val="3257287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FC82-FB37-EB51-C3DC-33FF27A6D042}"/>
              </a:ext>
            </a:extLst>
          </p:cNvPr>
          <p:cNvSpPr>
            <a:spLocks noGrp="1"/>
          </p:cNvSpPr>
          <p:nvPr>
            <p:ph type="title"/>
          </p:nvPr>
        </p:nvSpPr>
        <p:spPr/>
        <p:txBody>
          <a:bodyPr/>
          <a:lstStyle/>
          <a:p>
            <a:r>
              <a:rPr lang="en-GB" dirty="0"/>
              <a:t>Requirement Analysis for the Library</a:t>
            </a:r>
          </a:p>
        </p:txBody>
      </p:sp>
      <p:sp>
        <p:nvSpPr>
          <p:cNvPr id="3" name="Content Placeholder 2">
            <a:extLst>
              <a:ext uri="{FF2B5EF4-FFF2-40B4-BE49-F238E27FC236}">
                <a16:creationId xmlns:a16="http://schemas.microsoft.com/office/drawing/2014/main" id="{1D7E50A5-9F04-CB88-E7D8-6223EA7DEBEB}"/>
              </a:ext>
            </a:extLst>
          </p:cNvPr>
          <p:cNvSpPr>
            <a:spLocks noGrp="1"/>
          </p:cNvSpPr>
          <p:nvPr>
            <p:ph idx="1"/>
          </p:nvPr>
        </p:nvSpPr>
        <p:spPr/>
        <p:txBody>
          <a:bodyPr>
            <a:normAutofit/>
          </a:bodyPr>
          <a:lstStyle/>
          <a:p>
            <a:pPr marL="0" indent="0">
              <a:buNone/>
            </a:pPr>
            <a:r>
              <a:rPr lang="en-GB" dirty="0"/>
              <a:t>Requirement Analysis for the case study:  </a:t>
            </a:r>
          </a:p>
          <a:p>
            <a:pPr marL="0" indent="0">
              <a:buNone/>
            </a:pPr>
            <a:r>
              <a:rPr lang="en-GB" dirty="0"/>
              <a:t>	Understanding the need of the hospital</a:t>
            </a:r>
          </a:p>
          <a:p>
            <a:pPr marL="0" indent="0">
              <a:buNone/>
            </a:pPr>
            <a:r>
              <a:rPr lang="en-GB" dirty="0"/>
              <a:t>	What information it needs to store in the database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59681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CFC82-FB37-EB51-C3DC-33FF27A6D042}"/>
              </a:ext>
            </a:extLst>
          </p:cNvPr>
          <p:cNvSpPr>
            <a:spLocks noGrp="1"/>
          </p:cNvSpPr>
          <p:nvPr>
            <p:ph type="title"/>
          </p:nvPr>
        </p:nvSpPr>
        <p:spPr>
          <a:xfrm>
            <a:off x="838200" y="365125"/>
            <a:ext cx="10515600" cy="447675"/>
          </a:xfrm>
        </p:spPr>
        <p:txBody>
          <a:bodyPr>
            <a:normAutofit fontScale="90000"/>
          </a:bodyPr>
          <a:lstStyle/>
          <a:p>
            <a:r>
              <a:rPr lang="en-GB" dirty="0"/>
              <a:t>Requirement Analysis for the Library</a:t>
            </a:r>
          </a:p>
        </p:txBody>
      </p:sp>
      <p:sp>
        <p:nvSpPr>
          <p:cNvPr id="3" name="Content Placeholder 2">
            <a:extLst>
              <a:ext uri="{FF2B5EF4-FFF2-40B4-BE49-F238E27FC236}">
                <a16:creationId xmlns:a16="http://schemas.microsoft.com/office/drawing/2014/main" id="{1D7E50A5-9F04-CB88-E7D8-6223EA7DEBEB}"/>
              </a:ext>
            </a:extLst>
          </p:cNvPr>
          <p:cNvSpPr>
            <a:spLocks noGrp="1"/>
          </p:cNvSpPr>
          <p:nvPr>
            <p:ph idx="1"/>
          </p:nvPr>
        </p:nvSpPr>
        <p:spPr>
          <a:xfrm>
            <a:off x="838200" y="1253330"/>
            <a:ext cx="10515600" cy="5167789"/>
          </a:xfrm>
        </p:spPr>
        <p:txBody>
          <a:bodyPr>
            <a:normAutofit/>
          </a:bodyPr>
          <a:lstStyle/>
          <a:p>
            <a:pPr marL="514350" indent="-514350">
              <a:buAutoNum type="arabicPeriod"/>
            </a:pPr>
            <a:r>
              <a:rPr lang="en-GB" dirty="0"/>
              <a:t>Every NHL has many teams</a:t>
            </a:r>
          </a:p>
          <a:p>
            <a:pPr marL="514350" indent="-514350">
              <a:buAutoNum type="arabicPeriod"/>
            </a:pPr>
            <a:r>
              <a:rPr lang="en-GB" dirty="0"/>
              <a:t>Each team has a name, a city, a coach, a captain, and a set of players</a:t>
            </a:r>
          </a:p>
          <a:p>
            <a:pPr marL="514350" indent="-514350">
              <a:buAutoNum type="arabicPeriod"/>
            </a:pPr>
            <a:r>
              <a:rPr lang="en-GB" dirty="0"/>
              <a:t>Each player belongs to only one team</a:t>
            </a:r>
          </a:p>
          <a:p>
            <a:pPr marL="514350" indent="-514350">
              <a:buAutoNum type="arabicPeriod"/>
            </a:pPr>
            <a:r>
              <a:rPr lang="en-GB" dirty="0"/>
              <a:t>Each player has a name, expert position (such as left wing or goalie), and a set of injury records</a:t>
            </a:r>
          </a:p>
          <a:p>
            <a:pPr marL="514350" indent="-514350">
              <a:buAutoNum type="arabicPeriod"/>
            </a:pPr>
            <a:r>
              <a:rPr lang="en-GB" dirty="0"/>
              <a:t>A team captain is also a player</a:t>
            </a:r>
          </a:p>
          <a:p>
            <a:pPr marL="514350" indent="-514350">
              <a:buAutoNum type="arabicPeriod"/>
            </a:pPr>
            <a:r>
              <a:rPr lang="en-GB" dirty="0"/>
              <a:t>A game is played between two teams (referred to as </a:t>
            </a:r>
            <a:r>
              <a:rPr lang="en-GB" dirty="0" err="1"/>
              <a:t>host_team</a:t>
            </a:r>
            <a:r>
              <a:rPr lang="en-GB" dirty="0"/>
              <a:t> and </a:t>
            </a:r>
            <a:r>
              <a:rPr lang="en-GB" dirty="0" err="1"/>
              <a:t>guest_team</a:t>
            </a:r>
            <a:r>
              <a:rPr lang="en-GB" dirty="0"/>
              <a:t>) and has a date (such as May 11th, 1999) and a score (such as 4 to 2).</a:t>
            </a:r>
          </a:p>
        </p:txBody>
      </p:sp>
    </p:spTree>
    <p:extLst>
      <p:ext uri="{BB962C8B-B14F-4D97-AF65-F5344CB8AC3E}">
        <p14:creationId xmlns:p14="http://schemas.microsoft.com/office/powerpoint/2010/main" val="3243622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9D5F-4833-5EAF-721C-B97B72E70CCC}"/>
              </a:ext>
            </a:extLst>
          </p:cNvPr>
          <p:cNvSpPr>
            <a:spLocks noGrp="1"/>
          </p:cNvSpPr>
          <p:nvPr>
            <p:ph type="title"/>
          </p:nvPr>
        </p:nvSpPr>
        <p:spPr>
          <a:xfrm>
            <a:off x="838200" y="314961"/>
            <a:ext cx="10515600" cy="815974"/>
          </a:xfrm>
        </p:spPr>
        <p:txBody>
          <a:bodyPr/>
          <a:lstStyle/>
          <a:p>
            <a:r>
              <a:rPr lang="en-GB" dirty="0"/>
              <a:t>Identifying Entities</a:t>
            </a:r>
          </a:p>
        </p:txBody>
      </p:sp>
      <p:sp>
        <p:nvSpPr>
          <p:cNvPr id="3" name="Content Placeholder 2">
            <a:extLst>
              <a:ext uri="{FF2B5EF4-FFF2-40B4-BE49-F238E27FC236}">
                <a16:creationId xmlns:a16="http://schemas.microsoft.com/office/drawing/2014/main" id="{A24E1FB4-B21E-41FE-ECCC-A22DEAB02C69}"/>
              </a:ext>
            </a:extLst>
          </p:cNvPr>
          <p:cNvSpPr>
            <a:spLocks noGrp="1"/>
          </p:cNvSpPr>
          <p:nvPr>
            <p:ph idx="1"/>
          </p:nvPr>
        </p:nvSpPr>
        <p:spPr>
          <a:xfrm>
            <a:off x="655320" y="1690688"/>
            <a:ext cx="10515600" cy="4351338"/>
          </a:xfrm>
        </p:spPr>
        <p:txBody>
          <a:bodyPr>
            <a:normAutofit fontScale="77500" lnSpcReduction="20000"/>
          </a:bodyPr>
          <a:lstStyle/>
          <a:p>
            <a:pPr marL="0" indent="0">
              <a:buNone/>
            </a:pPr>
            <a:r>
              <a:rPr lang="en-GB" b="0" i="0" dirty="0">
                <a:effectLst/>
                <a:highlight>
                  <a:srgbClr val="FFFFFF"/>
                </a:highlight>
                <a:latin typeface="-apple-system"/>
              </a:rPr>
              <a:t>An entity is a person, place, thing, event, or concept that you want to store data about. Find all such things from the answers of the requirement analysis. </a:t>
            </a:r>
          </a:p>
          <a:p>
            <a:pPr marL="0" indent="0">
              <a:buNone/>
            </a:pPr>
            <a:endParaRPr lang="en-GB" b="0" i="0" dirty="0">
              <a:effectLst/>
              <a:highlight>
                <a:srgbClr val="FFFFFF"/>
              </a:highlight>
              <a:latin typeface="-apple-system"/>
            </a:endParaRPr>
          </a:p>
          <a:p>
            <a:pPr marL="514350" indent="-514350">
              <a:buAutoNum type="arabicPeriod"/>
            </a:pPr>
            <a:r>
              <a:rPr lang="en-GB" dirty="0"/>
              <a:t>Every NHL has many </a:t>
            </a:r>
            <a:r>
              <a:rPr lang="en-GB" dirty="0">
                <a:solidFill>
                  <a:srgbClr val="FF0000"/>
                </a:solidFill>
              </a:rPr>
              <a:t>teams</a:t>
            </a:r>
          </a:p>
          <a:p>
            <a:pPr marL="514350" indent="-514350">
              <a:buAutoNum type="arabicPeriod"/>
            </a:pPr>
            <a:r>
              <a:rPr lang="en-GB" dirty="0"/>
              <a:t>Each team has a name, a city, a coach, a captain, and a set of players</a:t>
            </a:r>
          </a:p>
          <a:p>
            <a:pPr marL="514350" indent="-514350">
              <a:buAutoNum type="arabicPeriod"/>
            </a:pPr>
            <a:r>
              <a:rPr lang="en-GB" dirty="0"/>
              <a:t>Each </a:t>
            </a:r>
            <a:r>
              <a:rPr lang="en-GB" dirty="0">
                <a:solidFill>
                  <a:srgbClr val="FF0000"/>
                </a:solidFill>
              </a:rPr>
              <a:t>player </a:t>
            </a:r>
            <a:r>
              <a:rPr lang="en-GB" dirty="0"/>
              <a:t>belongs to only one team</a:t>
            </a:r>
          </a:p>
          <a:p>
            <a:pPr marL="514350" indent="-514350">
              <a:buAutoNum type="arabicPeriod"/>
            </a:pPr>
            <a:r>
              <a:rPr lang="en-GB" dirty="0"/>
              <a:t>Each player has a name, a position (such as left wing or goalie), a skill level, and a </a:t>
            </a:r>
            <a:r>
              <a:rPr lang="en-GB" dirty="0">
                <a:solidFill>
                  <a:srgbClr val="FF0000"/>
                </a:solidFill>
              </a:rPr>
              <a:t>set of injury records</a:t>
            </a:r>
          </a:p>
          <a:p>
            <a:pPr marL="514350" indent="-514350">
              <a:buAutoNum type="arabicPeriod"/>
            </a:pPr>
            <a:r>
              <a:rPr lang="en-GB" dirty="0"/>
              <a:t>A team captain is also a player</a:t>
            </a:r>
          </a:p>
          <a:p>
            <a:pPr marL="514350" indent="-514350">
              <a:buAutoNum type="arabicPeriod"/>
            </a:pPr>
            <a:r>
              <a:rPr lang="en-GB" dirty="0"/>
              <a:t>A </a:t>
            </a:r>
            <a:r>
              <a:rPr lang="en-GB" dirty="0">
                <a:solidFill>
                  <a:srgbClr val="FF0000"/>
                </a:solidFill>
              </a:rPr>
              <a:t>game </a:t>
            </a:r>
            <a:r>
              <a:rPr lang="en-GB" dirty="0"/>
              <a:t>is played between two teams (referred to as Team 1 and Team 2) and has a date (such as May 11th, 1999) and a score (such as 4 to 2).</a:t>
            </a:r>
          </a:p>
          <a:p>
            <a:pPr marL="0" indent="0">
              <a:buNone/>
            </a:pPr>
            <a:r>
              <a:rPr lang="en-GB" b="0" i="0" dirty="0">
                <a:effectLst/>
                <a:highlight>
                  <a:srgbClr val="FFFFFF"/>
                </a:highlight>
                <a:latin typeface="-apple-system"/>
              </a:rPr>
              <a:t> </a:t>
            </a:r>
          </a:p>
          <a:p>
            <a:pPr marL="0" indent="0">
              <a:buNone/>
            </a:pPr>
            <a:r>
              <a:rPr lang="en-GB" dirty="0">
                <a:highlight>
                  <a:srgbClr val="FFFFFF"/>
                </a:highlight>
                <a:latin typeface="-apple-system"/>
              </a:rPr>
              <a:t>All other things can be stored as attributes of the identified entities</a:t>
            </a:r>
            <a:endParaRPr lang="en-GB" dirty="0"/>
          </a:p>
        </p:txBody>
      </p:sp>
    </p:spTree>
    <p:extLst>
      <p:ext uri="{BB962C8B-B14F-4D97-AF65-F5344CB8AC3E}">
        <p14:creationId xmlns:p14="http://schemas.microsoft.com/office/powerpoint/2010/main" val="3454678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C17D-B672-1EC7-C1ED-3ED5CB791A7F}"/>
              </a:ext>
            </a:extLst>
          </p:cNvPr>
          <p:cNvSpPr>
            <a:spLocks noGrp="1"/>
          </p:cNvSpPr>
          <p:nvPr>
            <p:ph type="title"/>
          </p:nvPr>
        </p:nvSpPr>
        <p:spPr/>
        <p:txBody>
          <a:bodyPr/>
          <a:lstStyle/>
          <a:p>
            <a:r>
              <a:rPr lang="en-GB" dirty="0"/>
              <a:t>Identifying Attribute of the entities</a:t>
            </a:r>
          </a:p>
        </p:txBody>
      </p:sp>
      <p:sp>
        <p:nvSpPr>
          <p:cNvPr id="3" name="Content Placeholder 2">
            <a:extLst>
              <a:ext uri="{FF2B5EF4-FFF2-40B4-BE49-F238E27FC236}">
                <a16:creationId xmlns:a16="http://schemas.microsoft.com/office/drawing/2014/main" id="{71A32238-F408-3506-CAB7-0B550FA58469}"/>
              </a:ext>
            </a:extLst>
          </p:cNvPr>
          <p:cNvSpPr>
            <a:spLocks noGrp="1"/>
          </p:cNvSpPr>
          <p:nvPr>
            <p:ph idx="1"/>
          </p:nvPr>
        </p:nvSpPr>
        <p:spPr/>
        <p:txBody>
          <a:bodyPr/>
          <a:lstStyle/>
          <a:p>
            <a:r>
              <a:rPr lang="en-GB" dirty="0"/>
              <a:t>Teams</a:t>
            </a:r>
          </a:p>
          <a:p>
            <a:r>
              <a:rPr lang="en-GB" dirty="0"/>
              <a:t>Game</a:t>
            </a:r>
          </a:p>
          <a:p>
            <a:r>
              <a:rPr lang="en-GB" dirty="0"/>
              <a:t>Players</a:t>
            </a:r>
          </a:p>
          <a:p>
            <a:r>
              <a:rPr lang="en-GB" dirty="0"/>
              <a:t>Injury Records</a:t>
            </a:r>
          </a:p>
          <a:p>
            <a:endParaRPr lang="en-GB" dirty="0"/>
          </a:p>
        </p:txBody>
      </p:sp>
    </p:spTree>
    <p:extLst>
      <p:ext uri="{BB962C8B-B14F-4D97-AF65-F5344CB8AC3E}">
        <p14:creationId xmlns:p14="http://schemas.microsoft.com/office/powerpoint/2010/main" val="3011756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C17D-B672-1EC7-C1ED-3ED5CB791A7F}"/>
              </a:ext>
            </a:extLst>
          </p:cNvPr>
          <p:cNvSpPr>
            <a:spLocks noGrp="1"/>
          </p:cNvSpPr>
          <p:nvPr>
            <p:ph type="title"/>
          </p:nvPr>
        </p:nvSpPr>
        <p:spPr/>
        <p:txBody>
          <a:bodyPr/>
          <a:lstStyle/>
          <a:p>
            <a:r>
              <a:rPr lang="en-GB" dirty="0"/>
              <a:t>Identifying Attribute of the entities</a:t>
            </a:r>
          </a:p>
        </p:txBody>
      </p:sp>
      <p:sp>
        <p:nvSpPr>
          <p:cNvPr id="3" name="Content Placeholder 2">
            <a:extLst>
              <a:ext uri="{FF2B5EF4-FFF2-40B4-BE49-F238E27FC236}">
                <a16:creationId xmlns:a16="http://schemas.microsoft.com/office/drawing/2014/main" id="{71A32238-F408-3506-CAB7-0B550FA58469}"/>
              </a:ext>
            </a:extLst>
          </p:cNvPr>
          <p:cNvSpPr>
            <a:spLocks noGrp="1"/>
          </p:cNvSpPr>
          <p:nvPr>
            <p:ph idx="1"/>
          </p:nvPr>
        </p:nvSpPr>
        <p:spPr/>
        <p:txBody>
          <a:bodyPr/>
          <a:lstStyle/>
          <a:p>
            <a:r>
              <a:rPr lang="en-GB" dirty="0"/>
              <a:t>Teams</a:t>
            </a:r>
          </a:p>
          <a:p>
            <a:pPr lvl="1"/>
            <a:r>
              <a:rPr lang="en-GB" dirty="0"/>
              <a:t>ID, captain, City </a:t>
            </a:r>
          </a:p>
          <a:p>
            <a:r>
              <a:rPr lang="en-GB" dirty="0"/>
              <a:t>Game</a:t>
            </a:r>
          </a:p>
          <a:p>
            <a:pPr lvl="1"/>
            <a:r>
              <a:rPr lang="en-GB" dirty="0"/>
              <a:t>ID, team1, team2, date, t1_score, t2_score  </a:t>
            </a:r>
          </a:p>
          <a:p>
            <a:r>
              <a:rPr lang="en-GB" dirty="0"/>
              <a:t>Players</a:t>
            </a:r>
          </a:p>
          <a:p>
            <a:pPr lvl="1"/>
            <a:r>
              <a:rPr lang="en-GB" dirty="0"/>
              <a:t>ID, </a:t>
            </a:r>
            <a:r>
              <a:rPr lang="en-GB" dirty="0" err="1"/>
              <a:t>firstname</a:t>
            </a:r>
            <a:r>
              <a:rPr lang="en-GB" dirty="0"/>
              <a:t>, </a:t>
            </a:r>
            <a:r>
              <a:rPr lang="en-GB" dirty="0" err="1"/>
              <a:t>lastname</a:t>
            </a:r>
            <a:r>
              <a:rPr lang="en-GB" dirty="0"/>
              <a:t>, city, </a:t>
            </a:r>
            <a:r>
              <a:rPr lang="en-GB" dirty="0" err="1"/>
              <a:t>expert_position</a:t>
            </a:r>
            <a:endParaRPr lang="en-GB" dirty="0"/>
          </a:p>
          <a:p>
            <a:r>
              <a:rPr lang="en-GB" dirty="0"/>
              <a:t>Injury Records</a:t>
            </a:r>
          </a:p>
          <a:p>
            <a:pPr lvl="1"/>
            <a:r>
              <a:rPr lang="en-GB" dirty="0"/>
              <a:t>ID, </a:t>
            </a:r>
            <a:r>
              <a:rPr lang="en-GB" dirty="0" err="1"/>
              <a:t>player_ID</a:t>
            </a:r>
            <a:r>
              <a:rPr lang="en-GB" dirty="0"/>
              <a:t>, date, description</a:t>
            </a:r>
          </a:p>
          <a:p>
            <a:endParaRPr lang="en-GB" dirty="0"/>
          </a:p>
        </p:txBody>
      </p:sp>
    </p:spTree>
    <p:extLst>
      <p:ext uri="{BB962C8B-B14F-4D97-AF65-F5344CB8AC3E}">
        <p14:creationId xmlns:p14="http://schemas.microsoft.com/office/powerpoint/2010/main" val="84754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EC17D-B672-1EC7-C1ED-3ED5CB791A7F}"/>
              </a:ext>
            </a:extLst>
          </p:cNvPr>
          <p:cNvSpPr>
            <a:spLocks noGrp="1"/>
          </p:cNvSpPr>
          <p:nvPr>
            <p:ph type="title"/>
          </p:nvPr>
        </p:nvSpPr>
        <p:spPr/>
        <p:txBody>
          <a:bodyPr/>
          <a:lstStyle/>
          <a:p>
            <a:r>
              <a:rPr lang="en-GB" dirty="0"/>
              <a:t>Identifying relationship and constraints</a:t>
            </a:r>
          </a:p>
        </p:txBody>
      </p:sp>
      <p:sp>
        <p:nvSpPr>
          <p:cNvPr id="3" name="Content Placeholder 2">
            <a:extLst>
              <a:ext uri="{FF2B5EF4-FFF2-40B4-BE49-F238E27FC236}">
                <a16:creationId xmlns:a16="http://schemas.microsoft.com/office/drawing/2014/main" id="{71A32238-F408-3506-CAB7-0B550FA58469}"/>
              </a:ext>
            </a:extLst>
          </p:cNvPr>
          <p:cNvSpPr>
            <a:spLocks noGrp="1"/>
          </p:cNvSpPr>
          <p:nvPr>
            <p:ph idx="1"/>
          </p:nvPr>
        </p:nvSpPr>
        <p:spPr/>
        <p:txBody>
          <a:bodyPr/>
          <a:lstStyle/>
          <a:p>
            <a:r>
              <a:rPr lang="en-GB" dirty="0"/>
              <a:t>Teams </a:t>
            </a:r>
            <a:r>
              <a:rPr lang="en-GB" dirty="0">
                <a:solidFill>
                  <a:srgbClr val="FF0000"/>
                </a:solidFill>
              </a:rPr>
              <a:t>play</a:t>
            </a:r>
            <a:r>
              <a:rPr lang="en-GB" dirty="0"/>
              <a:t> games</a:t>
            </a:r>
          </a:p>
          <a:p>
            <a:r>
              <a:rPr lang="en-GB" dirty="0"/>
              <a:t>Players </a:t>
            </a:r>
            <a:r>
              <a:rPr lang="en-GB" dirty="0">
                <a:solidFill>
                  <a:srgbClr val="FF0000"/>
                </a:solidFill>
              </a:rPr>
              <a:t>belong</a:t>
            </a:r>
            <a:r>
              <a:rPr lang="en-GB" dirty="0"/>
              <a:t> to teams</a:t>
            </a:r>
          </a:p>
          <a:p>
            <a:r>
              <a:rPr lang="en-GB" dirty="0"/>
              <a:t>Players</a:t>
            </a:r>
            <a:r>
              <a:rPr lang="en-GB" dirty="0">
                <a:solidFill>
                  <a:srgbClr val="FF0000"/>
                </a:solidFill>
              </a:rPr>
              <a:t> have/belongs </a:t>
            </a:r>
            <a:r>
              <a:rPr lang="en-GB" dirty="0"/>
              <a:t>injury record</a:t>
            </a:r>
          </a:p>
          <a:p>
            <a:endParaRPr lang="en-GB" dirty="0"/>
          </a:p>
          <a:p>
            <a:r>
              <a:rPr lang="en-GB" dirty="0"/>
              <a:t>Constraints</a:t>
            </a:r>
          </a:p>
          <a:p>
            <a:pPr lvl="1"/>
            <a:r>
              <a:rPr lang="en-GB" dirty="0"/>
              <a:t>Teams: Games </a:t>
            </a:r>
            <a:r>
              <a:rPr lang="en-GB" dirty="0">
                <a:sym typeface="Wingdings" panose="05000000000000000000" pitchFamily="2" charset="2"/>
              </a:rPr>
              <a:t></a:t>
            </a:r>
            <a:r>
              <a:rPr lang="en-GB" dirty="0"/>
              <a:t>  2:1</a:t>
            </a:r>
          </a:p>
          <a:p>
            <a:pPr lvl="1"/>
            <a:r>
              <a:rPr lang="en-GB" dirty="0"/>
              <a:t>Teams: Players </a:t>
            </a:r>
            <a:r>
              <a:rPr lang="en-GB" dirty="0">
                <a:sym typeface="Wingdings" panose="05000000000000000000" pitchFamily="2" charset="2"/>
              </a:rPr>
              <a:t> 1:M</a:t>
            </a:r>
          </a:p>
          <a:p>
            <a:pPr lvl="1"/>
            <a:r>
              <a:rPr lang="en-GB" dirty="0">
                <a:sym typeface="Wingdings" panose="05000000000000000000" pitchFamily="2" charset="2"/>
              </a:rPr>
              <a:t>Players: Injury record  1: M</a:t>
            </a:r>
            <a:endParaRPr lang="en-GB" dirty="0"/>
          </a:p>
          <a:p>
            <a:endParaRPr lang="en-GB" dirty="0"/>
          </a:p>
          <a:p>
            <a:endParaRPr lang="en-GB" dirty="0"/>
          </a:p>
        </p:txBody>
      </p:sp>
    </p:spTree>
    <p:extLst>
      <p:ext uri="{BB962C8B-B14F-4D97-AF65-F5344CB8AC3E}">
        <p14:creationId xmlns:p14="http://schemas.microsoft.com/office/powerpoint/2010/main" val="3491670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49E82-9F0A-5ACD-7C7C-6E91E8725535}"/>
              </a:ext>
            </a:extLst>
          </p:cNvPr>
          <p:cNvSpPr>
            <a:spLocks noGrp="1"/>
          </p:cNvSpPr>
          <p:nvPr>
            <p:ph type="title"/>
          </p:nvPr>
        </p:nvSpPr>
        <p:spPr>
          <a:xfrm>
            <a:off x="706120" y="0"/>
            <a:ext cx="10515600" cy="1071563"/>
          </a:xfrm>
        </p:spPr>
        <p:txBody>
          <a:bodyPr/>
          <a:lstStyle/>
          <a:p>
            <a:pPr algn="ctr"/>
            <a:r>
              <a:rPr lang="en-GB" dirty="0"/>
              <a:t>ER diagram – Representing Entities</a:t>
            </a:r>
          </a:p>
        </p:txBody>
      </p:sp>
      <p:grpSp>
        <p:nvGrpSpPr>
          <p:cNvPr id="26" name="Group 25">
            <a:extLst>
              <a:ext uri="{FF2B5EF4-FFF2-40B4-BE49-F238E27FC236}">
                <a16:creationId xmlns:a16="http://schemas.microsoft.com/office/drawing/2014/main" id="{CB2DCBFB-2C26-C824-7B33-1A26FD2049CD}"/>
              </a:ext>
            </a:extLst>
          </p:cNvPr>
          <p:cNvGrpSpPr/>
          <p:nvPr/>
        </p:nvGrpSpPr>
        <p:grpSpPr>
          <a:xfrm>
            <a:off x="155637" y="984437"/>
            <a:ext cx="5657849" cy="1768733"/>
            <a:chOff x="50800" y="1086961"/>
            <a:chExt cx="5657849" cy="1768733"/>
          </a:xfrm>
        </p:grpSpPr>
        <p:sp>
          <p:nvSpPr>
            <p:cNvPr id="4" name="Rectangle 3">
              <a:extLst>
                <a:ext uri="{FF2B5EF4-FFF2-40B4-BE49-F238E27FC236}">
                  <a16:creationId xmlns:a16="http://schemas.microsoft.com/office/drawing/2014/main" id="{35BE12EA-4405-BB26-5E3C-30039AB327E4}"/>
                </a:ext>
              </a:extLst>
            </p:cNvPr>
            <p:cNvSpPr/>
            <p:nvPr/>
          </p:nvSpPr>
          <p:spPr>
            <a:xfrm>
              <a:off x="1214120" y="2377440"/>
              <a:ext cx="1243329" cy="329883"/>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Players</a:t>
              </a:r>
            </a:p>
          </p:txBody>
        </p:sp>
        <p:sp>
          <p:nvSpPr>
            <p:cNvPr id="8" name="Oval 7">
              <a:extLst>
                <a:ext uri="{FF2B5EF4-FFF2-40B4-BE49-F238E27FC236}">
                  <a16:creationId xmlns:a16="http://schemas.microsoft.com/office/drawing/2014/main" id="{6698F88C-9934-D27D-458C-28BCB58867D3}"/>
                </a:ext>
              </a:extLst>
            </p:cNvPr>
            <p:cNvSpPr/>
            <p:nvPr/>
          </p:nvSpPr>
          <p:spPr>
            <a:xfrm>
              <a:off x="1437640" y="1086961"/>
              <a:ext cx="1727200" cy="55880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lastname</a:t>
              </a:r>
              <a:endParaRPr lang="en-GB" dirty="0">
                <a:solidFill>
                  <a:schemeClr val="tx1"/>
                </a:solidFill>
              </a:endParaRPr>
            </a:p>
          </p:txBody>
        </p:sp>
        <p:sp>
          <p:nvSpPr>
            <p:cNvPr id="10" name="Oval 9">
              <a:extLst>
                <a:ext uri="{FF2B5EF4-FFF2-40B4-BE49-F238E27FC236}">
                  <a16:creationId xmlns:a16="http://schemas.microsoft.com/office/drawing/2014/main" id="{A21CE55C-8DAA-3505-2298-75462ABF36BC}"/>
                </a:ext>
              </a:extLst>
            </p:cNvPr>
            <p:cNvSpPr/>
            <p:nvPr/>
          </p:nvSpPr>
          <p:spPr>
            <a:xfrm>
              <a:off x="50800" y="1589723"/>
              <a:ext cx="1727200" cy="55880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firstname</a:t>
              </a:r>
              <a:endParaRPr lang="en-GB" dirty="0">
                <a:solidFill>
                  <a:schemeClr val="tx1"/>
                </a:solidFill>
              </a:endParaRPr>
            </a:p>
          </p:txBody>
        </p:sp>
        <p:sp>
          <p:nvSpPr>
            <p:cNvPr id="11" name="Oval 10">
              <a:extLst>
                <a:ext uri="{FF2B5EF4-FFF2-40B4-BE49-F238E27FC236}">
                  <a16:creationId xmlns:a16="http://schemas.microsoft.com/office/drawing/2014/main" id="{E5964414-8BA6-39ED-8696-2A2D9A4A4951}"/>
                </a:ext>
              </a:extLst>
            </p:cNvPr>
            <p:cNvSpPr/>
            <p:nvPr/>
          </p:nvSpPr>
          <p:spPr>
            <a:xfrm>
              <a:off x="191771" y="2225596"/>
              <a:ext cx="614680" cy="39116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ID</a:t>
              </a:r>
            </a:p>
          </p:txBody>
        </p:sp>
        <p:sp>
          <p:nvSpPr>
            <p:cNvPr id="12" name="Oval 11">
              <a:extLst>
                <a:ext uri="{FF2B5EF4-FFF2-40B4-BE49-F238E27FC236}">
                  <a16:creationId xmlns:a16="http://schemas.microsoft.com/office/drawing/2014/main" id="{353686C6-08F9-DE7D-D578-476B71362919}"/>
                </a:ext>
              </a:extLst>
            </p:cNvPr>
            <p:cNvSpPr/>
            <p:nvPr/>
          </p:nvSpPr>
          <p:spPr>
            <a:xfrm>
              <a:off x="2171791" y="1845066"/>
              <a:ext cx="1263561" cy="349573"/>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city</a:t>
              </a:r>
            </a:p>
          </p:txBody>
        </p:sp>
        <p:sp>
          <p:nvSpPr>
            <p:cNvPr id="13" name="Oval 12">
              <a:extLst>
                <a:ext uri="{FF2B5EF4-FFF2-40B4-BE49-F238E27FC236}">
                  <a16:creationId xmlns:a16="http://schemas.microsoft.com/office/drawing/2014/main" id="{41A04230-5138-F930-799E-1EFA415CA779}"/>
                </a:ext>
              </a:extLst>
            </p:cNvPr>
            <p:cNvSpPr/>
            <p:nvPr/>
          </p:nvSpPr>
          <p:spPr>
            <a:xfrm>
              <a:off x="2980689" y="2296894"/>
              <a:ext cx="2727960" cy="55880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Expert_position</a:t>
              </a:r>
              <a:endParaRPr lang="en-GB" dirty="0">
                <a:solidFill>
                  <a:schemeClr val="tx1"/>
                </a:solidFill>
              </a:endParaRPr>
            </a:p>
          </p:txBody>
        </p:sp>
        <p:cxnSp>
          <p:nvCxnSpPr>
            <p:cNvPr id="15" name="Straight Connector 14">
              <a:extLst>
                <a:ext uri="{FF2B5EF4-FFF2-40B4-BE49-F238E27FC236}">
                  <a16:creationId xmlns:a16="http://schemas.microsoft.com/office/drawing/2014/main" id="{D8146D89-6D6A-7FA8-916F-C8B91783A12B}"/>
                </a:ext>
              </a:extLst>
            </p:cNvPr>
            <p:cNvCxnSpPr>
              <a:cxnSpLocks/>
              <a:stCxn id="11" idx="6"/>
              <a:endCxn id="4" idx="1"/>
            </p:cNvCxnSpPr>
            <p:nvPr/>
          </p:nvCxnSpPr>
          <p:spPr>
            <a:xfrm>
              <a:off x="806451" y="2421176"/>
              <a:ext cx="407669" cy="121206"/>
            </a:xfrm>
            <a:prstGeom prst="line">
              <a:avLst/>
            </a:prstGeom>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38BCB08-A790-50D0-5960-9A3E8899AF64}"/>
                </a:ext>
              </a:extLst>
            </p:cNvPr>
            <p:cNvCxnSpPr>
              <a:cxnSpLocks/>
              <a:stCxn id="10" idx="4"/>
            </p:cNvCxnSpPr>
            <p:nvPr/>
          </p:nvCxnSpPr>
          <p:spPr>
            <a:xfrm>
              <a:off x="914400" y="2148523"/>
              <a:ext cx="299720" cy="248920"/>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D84B3946-F6FD-118A-CABD-34ED989E5D67}"/>
                </a:ext>
              </a:extLst>
            </p:cNvPr>
            <p:cNvCxnSpPr>
              <a:cxnSpLocks/>
            </p:cNvCxnSpPr>
            <p:nvPr/>
          </p:nvCxnSpPr>
          <p:spPr>
            <a:xfrm flipH="1">
              <a:off x="1639570" y="1661159"/>
              <a:ext cx="661670" cy="716281"/>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A0E09B6D-5FF6-5274-6A66-6BBED196CBBA}"/>
                </a:ext>
              </a:extLst>
            </p:cNvPr>
            <p:cNvCxnSpPr>
              <a:cxnSpLocks/>
            </p:cNvCxnSpPr>
            <p:nvPr/>
          </p:nvCxnSpPr>
          <p:spPr>
            <a:xfrm flipH="1">
              <a:off x="1940561" y="2169318"/>
              <a:ext cx="424180" cy="185183"/>
            </a:xfrm>
            <a:prstGeom prst="line">
              <a:avLst/>
            </a:prstGeom>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5AC34E4B-9871-F4BE-FBF0-E0472F8A3F50}"/>
                </a:ext>
              </a:extLst>
            </p:cNvPr>
            <p:cNvCxnSpPr>
              <a:cxnSpLocks/>
            </p:cNvCxnSpPr>
            <p:nvPr/>
          </p:nvCxnSpPr>
          <p:spPr>
            <a:xfrm>
              <a:off x="2463801" y="2578418"/>
              <a:ext cx="495299" cy="0"/>
            </a:xfrm>
            <a:prstGeom prst="line">
              <a:avLst/>
            </a:prstGeom>
          </p:spPr>
          <p:style>
            <a:lnRef idx="2">
              <a:schemeClr val="accent1"/>
            </a:lnRef>
            <a:fillRef idx="0">
              <a:schemeClr val="accent1"/>
            </a:fillRef>
            <a:effectRef idx="1">
              <a:schemeClr val="accent1"/>
            </a:effectRef>
            <a:fontRef idx="minor">
              <a:schemeClr val="tx1"/>
            </a:fontRef>
          </p:style>
        </p:cxnSp>
      </p:grpSp>
      <p:grpSp>
        <p:nvGrpSpPr>
          <p:cNvPr id="27" name="Group 26">
            <a:extLst>
              <a:ext uri="{FF2B5EF4-FFF2-40B4-BE49-F238E27FC236}">
                <a16:creationId xmlns:a16="http://schemas.microsoft.com/office/drawing/2014/main" id="{BD1880AD-ADB3-7624-AB34-A89B68C706EC}"/>
              </a:ext>
            </a:extLst>
          </p:cNvPr>
          <p:cNvGrpSpPr/>
          <p:nvPr/>
        </p:nvGrpSpPr>
        <p:grpSpPr>
          <a:xfrm>
            <a:off x="7908247" y="4723500"/>
            <a:ext cx="4131353" cy="1191160"/>
            <a:chOff x="1214120" y="1151144"/>
            <a:chExt cx="4131353" cy="2221976"/>
          </a:xfrm>
        </p:grpSpPr>
        <p:sp>
          <p:nvSpPr>
            <p:cNvPr id="28" name="Rectangle 27">
              <a:extLst>
                <a:ext uri="{FF2B5EF4-FFF2-40B4-BE49-F238E27FC236}">
                  <a16:creationId xmlns:a16="http://schemas.microsoft.com/office/drawing/2014/main" id="{AD451B63-8BF4-0BAD-668D-D6952862C160}"/>
                </a:ext>
              </a:extLst>
            </p:cNvPr>
            <p:cNvSpPr/>
            <p:nvPr/>
          </p:nvSpPr>
          <p:spPr>
            <a:xfrm>
              <a:off x="1214120" y="2377440"/>
              <a:ext cx="2407920" cy="99568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Teams</a:t>
              </a:r>
            </a:p>
          </p:txBody>
        </p:sp>
        <p:sp>
          <p:nvSpPr>
            <p:cNvPr id="30" name="Oval 29">
              <a:extLst>
                <a:ext uri="{FF2B5EF4-FFF2-40B4-BE49-F238E27FC236}">
                  <a16:creationId xmlns:a16="http://schemas.microsoft.com/office/drawing/2014/main" id="{99614B8E-120D-1354-DA3E-D69960F224FE}"/>
                </a:ext>
              </a:extLst>
            </p:cNvPr>
            <p:cNvSpPr/>
            <p:nvPr/>
          </p:nvSpPr>
          <p:spPr>
            <a:xfrm>
              <a:off x="3840831" y="2559993"/>
              <a:ext cx="1504642" cy="558799"/>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captain</a:t>
              </a:r>
            </a:p>
          </p:txBody>
        </p:sp>
        <p:sp>
          <p:nvSpPr>
            <p:cNvPr id="31" name="Oval 30">
              <a:extLst>
                <a:ext uri="{FF2B5EF4-FFF2-40B4-BE49-F238E27FC236}">
                  <a16:creationId xmlns:a16="http://schemas.microsoft.com/office/drawing/2014/main" id="{7818E9D8-3A05-E75B-FC20-13E101C63DB9}"/>
                </a:ext>
              </a:extLst>
            </p:cNvPr>
            <p:cNvSpPr/>
            <p:nvPr/>
          </p:nvSpPr>
          <p:spPr>
            <a:xfrm>
              <a:off x="2019300" y="1151144"/>
              <a:ext cx="614680" cy="51001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ID</a:t>
              </a:r>
            </a:p>
          </p:txBody>
        </p:sp>
        <p:sp>
          <p:nvSpPr>
            <p:cNvPr id="32" name="Oval 31">
              <a:extLst>
                <a:ext uri="{FF2B5EF4-FFF2-40B4-BE49-F238E27FC236}">
                  <a16:creationId xmlns:a16="http://schemas.microsoft.com/office/drawing/2014/main" id="{DFC7C738-8817-CD87-4E8F-3B0A2A15197E}"/>
                </a:ext>
              </a:extLst>
            </p:cNvPr>
            <p:cNvSpPr/>
            <p:nvPr/>
          </p:nvSpPr>
          <p:spPr>
            <a:xfrm>
              <a:off x="2758440" y="1595120"/>
              <a:ext cx="1727200" cy="55880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city</a:t>
              </a:r>
            </a:p>
          </p:txBody>
        </p:sp>
        <p:cxnSp>
          <p:nvCxnSpPr>
            <p:cNvPr id="35" name="Straight Connector 34">
              <a:extLst>
                <a:ext uri="{FF2B5EF4-FFF2-40B4-BE49-F238E27FC236}">
                  <a16:creationId xmlns:a16="http://schemas.microsoft.com/office/drawing/2014/main" id="{3AF522D2-079A-27BA-DCB5-8386D02917C0}"/>
                </a:ext>
              </a:extLst>
            </p:cNvPr>
            <p:cNvCxnSpPr>
              <a:cxnSpLocks/>
              <a:stCxn id="30" idx="2"/>
              <a:endCxn id="28" idx="3"/>
            </p:cNvCxnSpPr>
            <p:nvPr/>
          </p:nvCxnSpPr>
          <p:spPr>
            <a:xfrm flipH="1">
              <a:off x="3622040" y="2839393"/>
              <a:ext cx="218791" cy="35886"/>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E455F90F-5D19-47F8-B8CD-6A123EF546D2}"/>
                </a:ext>
              </a:extLst>
            </p:cNvPr>
            <p:cNvCxnSpPr>
              <a:cxnSpLocks/>
            </p:cNvCxnSpPr>
            <p:nvPr/>
          </p:nvCxnSpPr>
          <p:spPr>
            <a:xfrm>
              <a:off x="2301240" y="1661159"/>
              <a:ext cx="0" cy="716281"/>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633D3D5E-5BEA-2114-F6BC-6ED51F42BB70}"/>
                </a:ext>
              </a:extLst>
            </p:cNvPr>
            <p:cNvCxnSpPr>
              <a:cxnSpLocks/>
            </p:cNvCxnSpPr>
            <p:nvPr/>
          </p:nvCxnSpPr>
          <p:spPr>
            <a:xfrm flipH="1">
              <a:off x="3406140" y="2148523"/>
              <a:ext cx="261621" cy="228917"/>
            </a:xfrm>
            <a:prstGeom prst="line">
              <a:avLst/>
            </a:prstGeom>
          </p:spPr>
          <p:style>
            <a:lnRef idx="2">
              <a:schemeClr val="accent1"/>
            </a:lnRef>
            <a:fillRef idx="0">
              <a:schemeClr val="accent1"/>
            </a:fillRef>
            <a:effectRef idx="1">
              <a:schemeClr val="accent1"/>
            </a:effectRef>
            <a:fontRef idx="minor">
              <a:schemeClr val="tx1"/>
            </a:fontRef>
          </p:style>
        </p:cxnSp>
      </p:grpSp>
      <p:grpSp>
        <p:nvGrpSpPr>
          <p:cNvPr id="40" name="Group 39">
            <a:extLst>
              <a:ext uri="{FF2B5EF4-FFF2-40B4-BE49-F238E27FC236}">
                <a16:creationId xmlns:a16="http://schemas.microsoft.com/office/drawing/2014/main" id="{188D096B-91B1-54A5-0D9A-3100BCD47A06}"/>
              </a:ext>
            </a:extLst>
          </p:cNvPr>
          <p:cNvGrpSpPr/>
          <p:nvPr/>
        </p:nvGrpSpPr>
        <p:grpSpPr>
          <a:xfrm>
            <a:off x="197800" y="4989196"/>
            <a:ext cx="5461637" cy="1432016"/>
            <a:chOff x="-33019" y="2417246"/>
            <a:chExt cx="5461637" cy="1432016"/>
          </a:xfrm>
        </p:grpSpPr>
        <p:sp>
          <p:nvSpPr>
            <p:cNvPr id="41" name="Rectangle 40">
              <a:extLst>
                <a:ext uri="{FF2B5EF4-FFF2-40B4-BE49-F238E27FC236}">
                  <a16:creationId xmlns:a16="http://schemas.microsoft.com/office/drawing/2014/main" id="{B3A1F3D1-B21E-2823-3256-CC271C85B340}"/>
                </a:ext>
              </a:extLst>
            </p:cNvPr>
            <p:cNvSpPr/>
            <p:nvPr/>
          </p:nvSpPr>
          <p:spPr>
            <a:xfrm>
              <a:off x="1826895" y="2656840"/>
              <a:ext cx="1214119" cy="29543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Games</a:t>
              </a:r>
            </a:p>
          </p:txBody>
        </p:sp>
        <p:sp>
          <p:nvSpPr>
            <p:cNvPr id="42" name="Oval 41">
              <a:extLst>
                <a:ext uri="{FF2B5EF4-FFF2-40B4-BE49-F238E27FC236}">
                  <a16:creationId xmlns:a16="http://schemas.microsoft.com/office/drawing/2014/main" id="{08E310DB-A671-9D7A-B833-D3BF766C78B9}"/>
                </a:ext>
              </a:extLst>
            </p:cNvPr>
            <p:cNvSpPr/>
            <p:nvPr/>
          </p:nvSpPr>
          <p:spPr>
            <a:xfrm>
              <a:off x="993140" y="3353474"/>
              <a:ext cx="1214119" cy="29543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team1</a:t>
              </a:r>
            </a:p>
          </p:txBody>
        </p:sp>
        <p:sp>
          <p:nvSpPr>
            <p:cNvPr id="43" name="Oval 42">
              <a:extLst>
                <a:ext uri="{FF2B5EF4-FFF2-40B4-BE49-F238E27FC236}">
                  <a16:creationId xmlns:a16="http://schemas.microsoft.com/office/drawing/2014/main" id="{070191B9-5005-48F6-F4C7-FE21B3150218}"/>
                </a:ext>
              </a:extLst>
            </p:cNvPr>
            <p:cNvSpPr/>
            <p:nvPr/>
          </p:nvSpPr>
          <p:spPr>
            <a:xfrm>
              <a:off x="-33019" y="2417246"/>
              <a:ext cx="1727200" cy="32988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date</a:t>
              </a:r>
            </a:p>
          </p:txBody>
        </p:sp>
        <p:sp>
          <p:nvSpPr>
            <p:cNvPr id="44" name="Oval 43">
              <a:extLst>
                <a:ext uri="{FF2B5EF4-FFF2-40B4-BE49-F238E27FC236}">
                  <a16:creationId xmlns:a16="http://schemas.microsoft.com/office/drawing/2014/main" id="{1E0F183B-D51C-D952-0B3B-F564BA6539E0}"/>
                </a:ext>
              </a:extLst>
            </p:cNvPr>
            <p:cNvSpPr/>
            <p:nvPr/>
          </p:nvSpPr>
          <p:spPr>
            <a:xfrm>
              <a:off x="293369" y="2891314"/>
              <a:ext cx="614680" cy="39116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ID</a:t>
              </a:r>
            </a:p>
          </p:txBody>
        </p:sp>
        <p:sp>
          <p:nvSpPr>
            <p:cNvPr id="45" name="Oval 44">
              <a:extLst>
                <a:ext uri="{FF2B5EF4-FFF2-40B4-BE49-F238E27FC236}">
                  <a16:creationId xmlns:a16="http://schemas.microsoft.com/office/drawing/2014/main" id="{B0842F25-317D-C577-9A8B-32181DDD6B15}"/>
                </a:ext>
              </a:extLst>
            </p:cNvPr>
            <p:cNvSpPr/>
            <p:nvPr/>
          </p:nvSpPr>
          <p:spPr>
            <a:xfrm>
              <a:off x="2207259" y="3586986"/>
              <a:ext cx="1214119" cy="26227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team2</a:t>
              </a:r>
            </a:p>
          </p:txBody>
        </p:sp>
        <p:sp>
          <p:nvSpPr>
            <p:cNvPr id="46" name="Oval 45">
              <a:extLst>
                <a:ext uri="{FF2B5EF4-FFF2-40B4-BE49-F238E27FC236}">
                  <a16:creationId xmlns:a16="http://schemas.microsoft.com/office/drawing/2014/main" id="{0D15FB57-E736-BDD2-8D7B-81150848D0A3}"/>
                </a:ext>
              </a:extLst>
            </p:cNvPr>
            <p:cNvSpPr/>
            <p:nvPr/>
          </p:nvSpPr>
          <p:spPr>
            <a:xfrm>
              <a:off x="3444873" y="2644020"/>
              <a:ext cx="1983745" cy="32988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t2_score</a:t>
              </a:r>
            </a:p>
          </p:txBody>
        </p:sp>
        <p:cxnSp>
          <p:nvCxnSpPr>
            <p:cNvPr id="47" name="Straight Connector 46">
              <a:extLst>
                <a:ext uri="{FF2B5EF4-FFF2-40B4-BE49-F238E27FC236}">
                  <a16:creationId xmlns:a16="http://schemas.microsoft.com/office/drawing/2014/main" id="{E4BBA553-14B6-564B-D138-90DF5C091D8C}"/>
                </a:ext>
              </a:extLst>
            </p:cNvPr>
            <p:cNvCxnSpPr>
              <a:cxnSpLocks/>
              <a:stCxn id="44" idx="6"/>
            </p:cNvCxnSpPr>
            <p:nvPr/>
          </p:nvCxnSpPr>
          <p:spPr>
            <a:xfrm flipV="1">
              <a:off x="908049" y="2923420"/>
              <a:ext cx="903604" cy="163474"/>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45B18675-8E86-011F-F88E-F332B7EEC33F}"/>
                </a:ext>
              </a:extLst>
            </p:cNvPr>
            <p:cNvCxnSpPr>
              <a:cxnSpLocks/>
              <a:endCxn id="41" idx="1"/>
            </p:cNvCxnSpPr>
            <p:nvPr/>
          </p:nvCxnSpPr>
          <p:spPr>
            <a:xfrm>
              <a:off x="1589726" y="2656840"/>
              <a:ext cx="237169" cy="147717"/>
            </a:xfrm>
            <a:prstGeom prst="line">
              <a:avLst/>
            </a:prstGeom>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783262B8-E08A-401A-0A08-45EF675F0814}"/>
                </a:ext>
              </a:extLst>
            </p:cNvPr>
            <p:cNvCxnSpPr>
              <a:cxnSpLocks/>
              <a:stCxn id="42" idx="0"/>
            </p:cNvCxnSpPr>
            <p:nvPr/>
          </p:nvCxnSpPr>
          <p:spPr>
            <a:xfrm flipV="1">
              <a:off x="1600200" y="2923420"/>
              <a:ext cx="701040" cy="430054"/>
            </a:xfrm>
            <a:prstGeom prst="line">
              <a:avLst/>
            </a:prstGeom>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2C5249EF-C101-7AFF-5D2B-DF257B2DB3CF}"/>
                </a:ext>
              </a:extLst>
            </p:cNvPr>
            <p:cNvCxnSpPr>
              <a:cxnSpLocks/>
              <a:stCxn id="45" idx="0"/>
            </p:cNvCxnSpPr>
            <p:nvPr/>
          </p:nvCxnSpPr>
          <p:spPr>
            <a:xfrm flipH="1" flipV="1">
              <a:off x="2626360" y="2956717"/>
              <a:ext cx="187959" cy="630269"/>
            </a:xfrm>
            <a:prstGeom prst="line">
              <a:avLst/>
            </a:prstGeom>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7667DBAC-A83A-EE28-085D-331800EBF915}"/>
                </a:ext>
              </a:extLst>
            </p:cNvPr>
            <p:cNvCxnSpPr>
              <a:cxnSpLocks/>
              <a:endCxn id="46" idx="2"/>
            </p:cNvCxnSpPr>
            <p:nvPr/>
          </p:nvCxnSpPr>
          <p:spPr>
            <a:xfrm flipV="1">
              <a:off x="3025460" y="2808962"/>
              <a:ext cx="419413" cy="48449"/>
            </a:xfrm>
            <a:prstGeom prst="line">
              <a:avLst/>
            </a:prstGeom>
          </p:spPr>
          <p:style>
            <a:lnRef idx="2">
              <a:schemeClr val="accent1"/>
            </a:lnRef>
            <a:fillRef idx="0">
              <a:schemeClr val="accent1"/>
            </a:fillRef>
            <a:effectRef idx="1">
              <a:schemeClr val="accent1"/>
            </a:effectRef>
            <a:fontRef idx="minor">
              <a:schemeClr val="tx1"/>
            </a:fontRef>
          </p:style>
        </p:cxnSp>
      </p:grpSp>
      <p:sp>
        <p:nvSpPr>
          <p:cNvPr id="76" name="Oval 75">
            <a:extLst>
              <a:ext uri="{FF2B5EF4-FFF2-40B4-BE49-F238E27FC236}">
                <a16:creationId xmlns:a16="http://schemas.microsoft.com/office/drawing/2014/main" id="{7D73C75B-573B-FB03-1E6D-8EA0E823554A}"/>
              </a:ext>
            </a:extLst>
          </p:cNvPr>
          <p:cNvSpPr/>
          <p:nvPr/>
        </p:nvSpPr>
        <p:spPr>
          <a:xfrm>
            <a:off x="3746498" y="5391495"/>
            <a:ext cx="1983745" cy="32988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t1_score</a:t>
            </a:r>
          </a:p>
        </p:txBody>
      </p:sp>
      <p:cxnSp>
        <p:nvCxnSpPr>
          <p:cNvPr id="77" name="Straight Connector 76">
            <a:extLst>
              <a:ext uri="{FF2B5EF4-FFF2-40B4-BE49-F238E27FC236}">
                <a16:creationId xmlns:a16="http://schemas.microsoft.com/office/drawing/2014/main" id="{CEAA19E6-0B1C-B6BF-67BD-1F34FA174714}"/>
              </a:ext>
            </a:extLst>
          </p:cNvPr>
          <p:cNvCxnSpPr>
            <a:cxnSpLocks/>
          </p:cNvCxnSpPr>
          <p:nvPr/>
        </p:nvCxnSpPr>
        <p:spPr>
          <a:xfrm>
            <a:off x="3265170" y="5098073"/>
            <a:ext cx="609756" cy="394279"/>
          </a:xfrm>
          <a:prstGeom prst="line">
            <a:avLst/>
          </a:prstGeom>
        </p:spPr>
        <p:style>
          <a:lnRef idx="2">
            <a:schemeClr val="accent1"/>
          </a:lnRef>
          <a:fillRef idx="0">
            <a:schemeClr val="accent1"/>
          </a:fillRef>
          <a:effectRef idx="1">
            <a:schemeClr val="accent1"/>
          </a:effectRef>
          <a:fontRef idx="minor">
            <a:schemeClr val="tx1"/>
          </a:fontRef>
        </p:style>
      </p:cxnSp>
      <p:grpSp>
        <p:nvGrpSpPr>
          <p:cNvPr id="81" name="Group 80">
            <a:extLst>
              <a:ext uri="{FF2B5EF4-FFF2-40B4-BE49-F238E27FC236}">
                <a16:creationId xmlns:a16="http://schemas.microsoft.com/office/drawing/2014/main" id="{116B7D85-BA72-95DF-AF76-1D45525C1BAD}"/>
              </a:ext>
            </a:extLst>
          </p:cNvPr>
          <p:cNvGrpSpPr/>
          <p:nvPr/>
        </p:nvGrpSpPr>
        <p:grpSpPr>
          <a:xfrm>
            <a:off x="6437587" y="819019"/>
            <a:ext cx="5204599" cy="998733"/>
            <a:chOff x="238713" y="1953541"/>
            <a:chExt cx="5204599" cy="998733"/>
          </a:xfrm>
        </p:grpSpPr>
        <p:sp>
          <p:nvSpPr>
            <p:cNvPr id="82" name="Rectangle 81">
              <a:extLst>
                <a:ext uri="{FF2B5EF4-FFF2-40B4-BE49-F238E27FC236}">
                  <a16:creationId xmlns:a16="http://schemas.microsoft.com/office/drawing/2014/main" id="{3E0D4583-DC90-96CE-8B00-8677B9B253CF}"/>
                </a:ext>
              </a:extLst>
            </p:cNvPr>
            <p:cNvSpPr/>
            <p:nvPr/>
          </p:nvSpPr>
          <p:spPr>
            <a:xfrm>
              <a:off x="1826895" y="2522220"/>
              <a:ext cx="1936752" cy="430054"/>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Injury_record</a:t>
              </a:r>
              <a:endParaRPr lang="en-GB" dirty="0">
                <a:solidFill>
                  <a:schemeClr val="tx1"/>
                </a:solidFill>
              </a:endParaRPr>
            </a:p>
          </p:txBody>
        </p:sp>
        <p:sp>
          <p:nvSpPr>
            <p:cNvPr id="83" name="Oval 82">
              <a:extLst>
                <a:ext uri="{FF2B5EF4-FFF2-40B4-BE49-F238E27FC236}">
                  <a16:creationId xmlns:a16="http://schemas.microsoft.com/office/drawing/2014/main" id="{C7B1A04F-B3A1-287D-14A1-C4528D932A5D}"/>
                </a:ext>
              </a:extLst>
            </p:cNvPr>
            <p:cNvSpPr/>
            <p:nvPr/>
          </p:nvSpPr>
          <p:spPr>
            <a:xfrm>
              <a:off x="846557" y="2041144"/>
              <a:ext cx="1782447" cy="295434"/>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palyer_id</a:t>
              </a:r>
              <a:endParaRPr lang="en-GB" dirty="0">
                <a:solidFill>
                  <a:schemeClr val="tx1"/>
                </a:solidFill>
              </a:endParaRPr>
            </a:p>
          </p:txBody>
        </p:sp>
        <p:sp>
          <p:nvSpPr>
            <p:cNvPr id="85" name="Oval 84">
              <a:extLst>
                <a:ext uri="{FF2B5EF4-FFF2-40B4-BE49-F238E27FC236}">
                  <a16:creationId xmlns:a16="http://schemas.microsoft.com/office/drawing/2014/main" id="{58F3A6AD-D953-653D-DAD6-5AF958060D09}"/>
                </a:ext>
              </a:extLst>
            </p:cNvPr>
            <p:cNvSpPr/>
            <p:nvPr/>
          </p:nvSpPr>
          <p:spPr>
            <a:xfrm>
              <a:off x="238713" y="2211629"/>
              <a:ext cx="614680" cy="39116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u="sng" dirty="0">
                  <a:solidFill>
                    <a:schemeClr val="tx1"/>
                  </a:solidFill>
                </a:rPr>
                <a:t>ID</a:t>
              </a:r>
            </a:p>
          </p:txBody>
        </p:sp>
        <p:sp>
          <p:nvSpPr>
            <p:cNvPr id="86" name="Oval 85">
              <a:extLst>
                <a:ext uri="{FF2B5EF4-FFF2-40B4-BE49-F238E27FC236}">
                  <a16:creationId xmlns:a16="http://schemas.microsoft.com/office/drawing/2014/main" id="{4D057EAA-776C-428D-0CC2-9A8DD86646EC}"/>
                </a:ext>
              </a:extLst>
            </p:cNvPr>
            <p:cNvSpPr/>
            <p:nvPr/>
          </p:nvSpPr>
          <p:spPr>
            <a:xfrm>
              <a:off x="3506561" y="1953541"/>
              <a:ext cx="1936751" cy="26227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Description</a:t>
              </a:r>
            </a:p>
          </p:txBody>
        </p:sp>
        <p:cxnSp>
          <p:nvCxnSpPr>
            <p:cNvPr id="88" name="Straight Connector 87">
              <a:extLst>
                <a:ext uri="{FF2B5EF4-FFF2-40B4-BE49-F238E27FC236}">
                  <a16:creationId xmlns:a16="http://schemas.microsoft.com/office/drawing/2014/main" id="{052CCC5E-2985-5B1B-BD9F-06460E073772}"/>
                </a:ext>
              </a:extLst>
            </p:cNvPr>
            <p:cNvCxnSpPr>
              <a:cxnSpLocks/>
              <a:stCxn id="85" idx="6"/>
              <a:endCxn id="82" idx="1"/>
            </p:cNvCxnSpPr>
            <p:nvPr/>
          </p:nvCxnSpPr>
          <p:spPr>
            <a:xfrm>
              <a:off x="853393" y="2407209"/>
              <a:ext cx="973502" cy="330038"/>
            </a:xfrm>
            <a:prstGeom prst="line">
              <a:avLst/>
            </a:prstGeom>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9F20D80D-01FD-34A1-762B-BC26AEF4B17B}"/>
                </a:ext>
              </a:extLst>
            </p:cNvPr>
            <p:cNvCxnSpPr>
              <a:cxnSpLocks/>
            </p:cNvCxnSpPr>
            <p:nvPr/>
          </p:nvCxnSpPr>
          <p:spPr>
            <a:xfrm>
              <a:off x="1990086" y="2336578"/>
              <a:ext cx="271783" cy="179823"/>
            </a:xfrm>
            <a:prstGeom prst="line">
              <a:avLst/>
            </a:prstGeom>
          </p:spPr>
          <p:style>
            <a:lnRef idx="2">
              <a:schemeClr val="accent1"/>
            </a:lnRef>
            <a:fillRef idx="0">
              <a:schemeClr val="accent1"/>
            </a:fillRef>
            <a:effectRef idx="1">
              <a:schemeClr val="accent1"/>
            </a:effectRef>
            <a:fontRef idx="minor">
              <a:schemeClr val="tx1"/>
            </a:fontRef>
          </p:style>
        </p:cxnSp>
        <p:cxnSp>
          <p:nvCxnSpPr>
            <p:cNvPr id="91" name="Straight Connector 90">
              <a:extLst>
                <a:ext uri="{FF2B5EF4-FFF2-40B4-BE49-F238E27FC236}">
                  <a16:creationId xmlns:a16="http://schemas.microsoft.com/office/drawing/2014/main" id="{418F1F22-15C1-BD69-21B3-60F82D4F220A}"/>
                </a:ext>
              </a:extLst>
            </p:cNvPr>
            <p:cNvCxnSpPr>
              <a:cxnSpLocks/>
              <a:stCxn id="86" idx="3"/>
            </p:cNvCxnSpPr>
            <p:nvPr/>
          </p:nvCxnSpPr>
          <p:spPr>
            <a:xfrm flipH="1">
              <a:off x="3129233" y="2177408"/>
              <a:ext cx="660959" cy="338993"/>
            </a:xfrm>
            <a:prstGeom prst="line">
              <a:avLst/>
            </a:prstGeom>
          </p:spPr>
          <p:style>
            <a:lnRef idx="2">
              <a:schemeClr val="accent1"/>
            </a:lnRef>
            <a:fillRef idx="0">
              <a:schemeClr val="accent1"/>
            </a:fillRef>
            <a:effectRef idx="1">
              <a:schemeClr val="accent1"/>
            </a:effectRef>
            <a:fontRef idx="minor">
              <a:schemeClr val="tx1"/>
            </a:fontRef>
          </p:style>
        </p:cxnSp>
      </p:grpSp>
      <p:sp>
        <p:nvSpPr>
          <p:cNvPr id="99" name="Rectangle 98">
            <a:extLst>
              <a:ext uri="{FF2B5EF4-FFF2-40B4-BE49-F238E27FC236}">
                <a16:creationId xmlns:a16="http://schemas.microsoft.com/office/drawing/2014/main" id="{F8D353C0-108C-4707-A601-DAE4F6A7CF05}"/>
              </a:ext>
            </a:extLst>
          </p:cNvPr>
          <p:cNvSpPr/>
          <p:nvPr/>
        </p:nvSpPr>
        <p:spPr>
          <a:xfrm rot="2297648">
            <a:off x="1648124" y="3460367"/>
            <a:ext cx="1279509" cy="96099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participate</a:t>
            </a:r>
          </a:p>
        </p:txBody>
      </p:sp>
      <p:sp>
        <p:nvSpPr>
          <p:cNvPr id="100" name="Rectangle 99">
            <a:extLst>
              <a:ext uri="{FF2B5EF4-FFF2-40B4-BE49-F238E27FC236}">
                <a16:creationId xmlns:a16="http://schemas.microsoft.com/office/drawing/2014/main" id="{28B42FF9-0D36-4943-F33D-8AB26F49F159}"/>
              </a:ext>
            </a:extLst>
          </p:cNvPr>
          <p:cNvSpPr/>
          <p:nvPr/>
        </p:nvSpPr>
        <p:spPr>
          <a:xfrm rot="2814130">
            <a:off x="5055457" y="3351021"/>
            <a:ext cx="1035676" cy="90610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Belongs to</a:t>
            </a:r>
          </a:p>
        </p:txBody>
      </p:sp>
      <p:cxnSp>
        <p:nvCxnSpPr>
          <p:cNvPr id="102" name="Straight Arrow Connector 101">
            <a:extLst>
              <a:ext uri="{FF2B5EF4-FFF2-40B4-BE49-F238E27FC236}">
                <a16:creationId xmlns:a16="http://schemas.microsoft.com/office/drawing/2014/main" id="{6EF4665B-8208-E351-0F28-C8983B8B2232}"/>
              </a:ext>
            </a:extLst>
          </p:cNvPr>
          <p:cNvCxnSpPr>
            <a:cxnSpLocks/>
          </p:cNvCxnSpPr>
          <p:nvPr/>
        </p:nvCxnSpPr>
        <p:spPr>
          <a:xfrm>
            <a:off x="6257918" y="3867106"/>
            <a:ext cx="1650329" cy="161165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5" name="Straight Connector 104">
            <a:extLst>
              <a:ext uri="{FF2B5EF4-FFF2-40B4-BE49-F238E27FC236}">
                <a16:creationId xmlns:a16="http://schemas.microsoft.com/office/drawing/2014/main" id="{AD813588-6B88-B578-C9D5-7EEE0298E70D}"/>
              </a:ext>
            </a:extLst>
          </p:cNvPr>
          <p:cNvCxnSpPr>
            <a:cxnSpLocks/>
          </p:cNvCxnSpPr>
          <p:nvPr/>
        </p:nvCxnSpPr>
        <p:spPr>
          <a:xfrm>
            <a:off x="6204498" y="1499963"/>
            <a:ext cx="1793670" cy="242579"/>
          </a:xfrm>
          <a:prstGeom prst="line">
            <a:avLst/>
          </a:prstGeom>
        </p:spPr>
        <p:style>
          <a:lnRef idx="2">
            <a:schemeClr val="accent1"/>
          </a:lnRef>
          <a:fillRef idx="0">
            <a:schemeClr val="accent1"/>
          </a:fillRef>
          <a:effectRef idx="1">
            <a:schemeClr val="accent1"/>
          </a:effectRef>
          <a:fontRef idx="minor">
            <a:schemeClr val="tx1"/>
          </a:fontRef>
        </p:style>
      </p:cxnSp>
      <p:sp>
        <p:nvSpPr>
          <p:cNvPr id="107" name="Rectangle 106">
            <a:extLst>
              <a:ext uri="{FF2B5EF4-FFF2-40B4-BE49-F238E27FC236}">
                <a16:creationId xmlns:a16="http://schemas.microsoft.com/office/drawing/2014/main" id="{A191285C-4BB7-C81B-0E36-8F1AB989C049}"/>
              </a:ext>
            </a:extLst>
          </p:cNvPr>
          <p:cNvSpPr/>
          <p:nvPr/>
        </p:nvSpPr>
        <p:spPr>
          <a:xfrm rot="2297648">
            <a:off x="5279484" y="1206357"/>
            <a:ext cx="799830" cy="6817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have</a:t>
            </a:r>
          </a:p>
        </p:txBody>
      </p:sp>
      <p:cxnSp>
        <p:nvCxnSpPr>
          <p:cNvPr id="114" name="Straight Arrow Connector 113">
            <a:extLst>
              <a:ext uri="{FF2B5EF4-FFF2-40B4-BE49-F238E27FC236}">
                <a16:creationId xmlns:a16="http://schemas.microsoft.com/office/drawing/2014/main" id="{56919F6E-43EB-9E6F-69A0-D760183EAF19}"/>
              </a:ext>
            </a:extLst>
          </p:cNvPr>
          <p:cNvCxnSpPr>
            <a:cxnSpLocks/>
          </p:cNvCxnSpPr>
          <p:nvPr/>
        </p:nvCxnSpPr>
        <p:spPr>
          <a:xfrm flipH="1">
            <a:off x="2537142" y="1625887"/>
            <a:ext cx="2581593" cy="80761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1" name="Straight Connector 120">
            <a:extLst>
              <a:ext uri="{FF2B5EF4-FFF2-40B4-BE49-F238E27FC236}">
                <a16:creationId xmlns:a16="http://schemas.microsoft.com/office/drawing/2014/main" id="{F47217AC-6932-B17D-BE79-F11AD700E24B}"/>
              </a:ext>
            </a:extLst>
          </p:cNvPr>
          <p:cNvCxnSpPr/>
          <p:nvPr/>
        </p:nvCxnSpPr>
        <p:spPr>
          <a:xfrm>
            <a:off x="2532059" y="2604799"/>
            <a:ext cx="2356613" cy="1168193"/>
          </a:xfrm>
          <a:prstGeom prst="line">
            <a:avLst/>
          </a:prstGeom>
        </p:spPr>
        <p:style>
          <a:lnRef idx="2">
            <a:schemeClr val="accent1"/>
          </a:lnRef>
          <a:fillRef idx="0">
            <a:schemeClr val="accent1"/>
          </a:fillRef>
          <a:effectRef idx="1">
            <a:schemeClr val="accent1"/>
          </a:effectRef>
          <a:fontRef idx="minor">
            <a:schemeClr val="tx1"/>
          </a:fontRef>
        </p:style>
      </p:cxnSp>
      <p:cxnSp>
        <p:nvCxnSpPr>
          <p:cNvPr id="123" name="Straight Connector 122">
            <a:extLst>
              <a:ext uri="{FF2B5EF4-FFF2-40B4-BE49-F238E27FC236}">
                <a16:creationId xmlns:a16="http://schemas.microsoft.com/office/drawing/2014/main" id="{EF46D0F1-82A2-3068-E405-037AAB738DE6}"/>
              </a:ext>
            </a:extLst>
          </p:cNvPr>
          <p:cNvCxnSpPr>
            <a:cxnSpLocks/>
            <a:stCxn id="4" idx="2"/>
          </p:cNvCxnSpPr>
          <p:nvPr/>
        </p:nvCxnSpPr>
        <p:spPr>
          <a:xfrm>
            <a:off x="1940622" y="2604799"/>
            <a:ext cx="240917" cy="824201"/>
          </a:xfrm>
          <a:prstGeom prst="line">
            <a:avLst/>
          </a:prstGeom>
        </p:spPr>
        <p:style>
          <a:lnRef idx="2">
            <a:schemeClr val="accent1"/>
          </a:lnRef>
          <a:fillRef idx="0">
            <a:schemeClr val="accent1"/>
          </a:fillRef>
          <a:effectRef idx="1">
            <a:schemeClr val="accent1"/>
          </a:effectRef>
          <a:fontRef idx="minor">
            <a:schemeClr val="tx1"/>
          </a:fontRef>
        </p:style>
      </p:cxnSp>
      <p:cxnSp>
        <p:nvCxnSpPr>
          <p:cNvPr id="126" name="Straight Arrow Connector 125">
            <a:extLst>
              <a:ext uri="{FF2B5EF4-FFF2-40B4-BE49-F238E27FC236}">
                <a16:creationId xmlns:a16="http://schemas.microsoft.com/office/drawing/2014/main" id="{F2B05A7C-C860-D81E-AC85-3300BDE5BA77}"/>
              </a:ext>
            </a:extLst>
          </p:cNvPr>
          <p:cNvCxnSpPr>
            <a:endCxn id="41" idx="0"/>
          </p:cNvCxnSpPr>
          <p:nvPr/>
        </p:nvCxnSpPr>
        <p:spPr>
          <a:xfrm>
            <a:off x="2480752" y="4734078"/>
            <a:ext cx="184022" cy="49471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7" name="Rectangle 126">
            <a:extLst>
              <a:ext uri="{FF2B5EF4-FFF2-40B4-BE49-F238E27FC236}">
                <a16:creationId xmlns:a16="http://schemas.microsoft.com/office/drawing/2014/main" id="{1EE19B97-ED2C-50F1-8658-E65102BABCD9}"/>
              </a:ext>
            </a:extLst>
          </p:cNvPr>
          <p:cNvSpPr/>
          <p:nvPr/>
        </p:nvSpPr>
        <p:spPr>
          <a:xfrm>
            <a:off x="8089121" y="1475466"/>
            <a:ext cx="1782447" cy="253491"/>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tx1"/>
                </a:solidFill>
              </a:rPr>
              <a:t>injury_record</a:t>
            </a:r>
            <a:endParaRPr lang="en-GB" dirty="0">
              <a:solidFill>
                <a:schemeClr val="tx1"/>
              </a:solidFill>
            </a:endParaRPr>
          </a:p>
        </p:txBody>
      </p:sp>
      <p:cxnSp>
        <p:nvCxnSpPr>
          <p:cNvPr id="131" name="Straight Connector 130">
            <a:extLst>
              <a:ext uri="{FF2B5EF4-FFF2-40B4-BE49-F238E27FC236}">
                <a16:creationId xmlns:a16="http://schemas.microsoft.com/office/drawing/2014/main" id="{FEABA817-5264-668E-7C68-98D8891A97F1}"/>
              </a:ext>
            </a:extLst>
          </p:cNvPr>
          <p:cNvCxnSpPr>
            <a:cxnSpLocks/>
          </p:cNvCxnSpPr>
          <p:nvPr/>
        </p:nvCxnSpPr>
        <p:spPr>
          <a:xfrm>
            <a:off x="2532059" y="4714429"/>
            <a:ext cx="123194" cy="427797"/>
          </a:xfrm>
          <a:prstGeom prst="line">
            <a:avLst/>
          </a:prstGeom>
        </p:spPr>
        <p:style>
          <a:lnRef idx="2">
            <a:schemeClr val="accent1"/>
          </a:lnRef>
          <a:fillRef idx="0">
            <a:schemeClr val="accent1"/>
          </a:fillRef>
          <a:effectRef idx="1">
            <a:schemeClr val="accent1"/>
          </a:effectRef>
          <a:fontRef idx="minor">
            <a:schemeClr val="tx1"/>
          </a:fontRef>
        </p:style>
      </p:cxnSp>
      <p:sp>
        <p:nvSpPr>
          <p:cNvPr id="136" name="Oval 135">
            <a:extLst>
              <a:ext uri="{FF2B5EF4-FFF2-40B4-BE49-F238E27FC236}">
                <a16:creationId xmlns:a16="http://schemas.microsoft.com/office/drawing/2014/main" id="{EED705E0-455B-2047-2611-B0C98A7B68C2}"/>
              </a:ext>
            </a:extLst>
          </p:cNvPr>
          <p:cNvSpPr/>
          <p:nvPr/>
        </p:nvSpPr>
        <p:spPr>
          <a:xfrm>
            <a:off x="0" y="2788999"/>
            <a:ext cx="831528" cy="391160"/>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TID</a:t>
            </a:r>
          </a:p>
        </p:txBody>
      </p:sp>
      <p:cxnSp>
        <p:nvCxnSpPr>
          <p:cNvPr id="137" name="Straight Connector 136">
            <a:extLst>
              <a:ext uri="{FF2B5EF4-FFF2-40B4-BE49-F238E27FC236}">
                <a16:creationId xmlns:a16="http://schemas.microsoft.com/office/drawing/2014/main" id="{86BE971F-2073-5357-A6EF-2E7BDB42C0B3}"/>
              </a:ext>
            </a:extLst>
          </p:cNvPr>
          <p:cNvCxnSpPr>
            <a:cxnSpLocks/>
            <a:stCxn id="136" idx="6"/>
          </p:cNvCxnSpPr>
          <p:nvPr/>
        </p:nvCxnSpPr>
        <p:spPr>
          <a:xfrm flipV="1">
            <a:off x="831528" y="2567572"/>
            <a:ext cx="487429" cy="417007"/>
          </a:xfrm>
          <a:prstGeom prst="line">
            <a:avLst/>
          </a:prstGeom>
        </p:spPr>
        <p:style>
          <a:lnRef idx="2">
            <a:schemeClr val="accent1"/>
          </a:lnRef>
          <a:fillRef idx="0">
            <a:schemeClr val="accent1"/>
          </a:fillRef>
          <a:effectRef idx="1">
            <a:schemeClr val="accent1"/>
          </a:effectRef>
          <a:fontRef idx="minor">
            <a:schemeClr val="tx1"/>
          </a:fontRef>
        </p:style>
      </p:cxnSp>
      <p:cxnSp>
        <p:nvCxnSpPr>
          <p:cNvPr id="141" name="Straight Connector 140">
            <a:extLst>
              <a:ext uri="{FF2B5EF4-FFF2-40B4-BE49-F238E27FC236}">
                <a16:creationId xmlns:a16="http://schemas.microsoft.com/office/drawing/2014/main" id="{29F0D1A4-8E9E-5444-9B93-6366A2CA4C7D}"/>
              </a:ext>
            </a:extLst>
          </p:cNvPr>
          <p:cNvCxnSpPr/>
          <p:nvPr/>
        </p:nvCxnSpPr>
        <p:spPr>
          <a:xfrm>
            <a:off x="6204498" y="1602725"/>
            <a:ext cx="1821271" cy="215027"/>
          </a:xfrm>
          <a:prstGeom prst="line">
            <a:avLst/>
          </a:prstGeom>
        </p:spPr>
        <p:style>
          <a:lnRef idx="2">
            <a:schemeClr val="accent1"/>
          </a:lnRef>
          <a:fillRef idx="0">
            <a:schemeClr val="accent1"/>
          </a:fillRef>
          <a:effectRef idx="1">
            <a:schemeClr val="accent1"/>
          </a:effectRef>
          <a:fontRef idx="minor">
            <a:schemeClr val="tx1"/>
          </a:fontRef>
        </p:style>
      </p:cxnSp>
      <p:cxnSp>
        <p:nvCxnSpPr>
          <p:cNvPr id="147" name="Straight Connector 146">
            <a:extLst>
              <a:ext uri="{FF2B5EF4-FFF2-40B4-BE49-F238E27FC236}">
                <a16:creationId xmlns:a16="http://schemas.microsoft.com/office/drawing/2014/main" id="{CBC217B5-785E-C912-F38C-A0434559E48D}"/>
              </a:ext>
            </a:extLst>
          </p:cNvPr>
          <p:cNvCxnSpPr>
            <a:cxnSpLocks/>
          </p:cNvCxnSpPr>
          <p:nvPr/>
        </p:nvCxnSpPr>
        <p:spPr>
          <a:xfrm>
            <a:off x="2555614" y="2530382"/>
            <a:ext cx="2456754" cy="1187262"/>
          </a:xfrm>
          <a:prstGeom prst="line">
            <a:avLst/>
          </a:prstGeom>
        </p:spPr>
        <p:style>
          <a:lnRef idx="2">
            <a:schemeClr val="accent1"/>
          </a:lnRef>
          <a:fillRef idx="0">
            <a:schemeClr val="accent1"/>
          </a:fillRef>
          <a:effectRef idx="1">
            <a:schemeClr val="accent1"/>
          </a:effectRef>
          <a:fontRef idx="minor">
            <a:schemeClr val="tx1"/>
          </a:fontRef>
        </p:style>
      </p:cxnSp>
      <p:sp>
        <p:nvSpPr>
          <p:cNvPr id="148" name="Oval 147">
            <a:extLst>
              <a:ext uri="{FF2B5EF4-FFF2-40B4-BE49-F238E27FC236}">
                <a16:creationId xmlns:a16="http://schemas.microsoft.com/office/drawing/2014/main" id="{3A1ED01F-9685-7F63-52BD-5EF0832DCA40}"/>
              </a:ext>
            </a:extLst>
          </p:cNvPr>
          <p:cNvSpPr/>
          <p:nvPr/>
        </p:nvSpPr>
        <p:spPr>
          <a:xfrm>
            <a:off x="10649523" y="1506436"/>
            <a:ext cx="1386840" cy="262276"/>
          </a:xfrm>
          <a:prstGeom prst="ellipse">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Date</a:t>
            </a:r>
          </a:p>
        </p:txBody>
      </p:sp>
      <p:cxnSp>
        <p:nvCxnSpPr>
          <p:cNvPr id="149" name="Straight Connector 148">
            <a:extLst>
              <a:ext uri="{FF2B5EF4-FFF2-40B4-BE49-F238E27FC236}">
                <a16:creationId xmlns:a16="http://schemas.microsoft.com/office/drawing/2014/main" id="{BA1DDEC1-8016-1FF6-488A-BBE401A864F7}"/>
              </a:ext>
            </a:extLst>
          </p:cNvPr>
          <p:cNvCxnSpPr>
            <a:cxnSpLocks/>
            <a:stCxn id="148" idx="2"/>
            <a:endCxn id="82" idx="3"/>
          </p:cNvCxnSpPr>
          <p:nvPr/>
        </p:nvCxnSpPr>
        <p:spPr>
          <a:xfrm flipH="1" flipV="1">
            <a:off x="9962521" y="1602725"/>
            <a:ext cx="687002" cy="3484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1675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830E8-B14A-43BE-610F-D4E28F75FFFA}"/>
              </a:ext>
            </a:extLst>
          </p:cNvPr>
          <p:cNvSpPr>
            <a:spLocks noGrp="1"/>
          </p:cNvSpPr>
          <p:nvPr>
            <p:ph type="title"/>
          </p:nvPr>
        </p:nvSpPr>
        <p:spPr/>
        <p:txBody>
          <a:bodyPr/>
          <a:lstStyle/>
          <a:p>
            <a:r>
              <a:rPr lang="en-GB" dirty="0"/>
              <a:t>Reducing ER to Relational Schema</a:t>
            </a:r>
          </a:p>
        </p:txBody>
      </p:sp>
      <p:sp>
        <p:nvSpPr>
          <p:cNvPr id="3" name="Content Placeholder 2">
            <a:extLst>
              <a:ext uri="{FF2B5EF4-FFF2-40B4-BE49-F238E27FC236}">
                <a16:creationId xmlns:a16="http://schemas.microsoft.com/office/drawing/2014/main" id="{10A6019E-DDE7-A063-3D6C-459CF81223FD}"/>
              </a:ext>
            </a:extLst>
          </p:cNvPr>
          <p:cNvSpPr>
            <a:spLocks noGrp="1"/>
          </p:cNvSpPr>
          <p:nvPr>
            <p:ph idx="1"/>
          </p:nvPr>
        </p:nvSpPr>
        <p:spPr/>
        <p:txBody>
          <a:bodyPr/>
          <a:lstStyle/>
          <a:p>
            <a:pPr marL="0" indent="0">
              <a:buNone/>
            </a:pPr>
            <a:r>
              <a:rPr lang="en-GB" dirty="0"/>
              <a:t>Apply all the rules we have discussed in the last lecture: </a:t>
            </a:r>
          </a:p>
          <a:p>
            <a:pPr marL="0" indent="0">
              <a:buNone/>
            </a:pPr>
            <a:endParaRPr lang="en-GB" dirty="0"/>
          </a:p>
          <a:p>
            <a:pPr marL="0" indent="0">
              <a:buNone/>
            </a:pPr>
            <a:r>
              <a:rPr lang="en-GB" dirty="0"/>
              <a:t>players(id, </a:t>
            </a:r>
            <a:r>
              <a:rPr lang="en-GB" dirty="0" err="1"/>
              <a:t>firstname</a:t>
            </a:r>
            <a:r>
              <a:rPr lang="en-GB" dirty="0"/>
              <a:t>, </a:t>
            </a:r>
            <a:r>
              <a:rPr lang="en-GB" dirty="0" err="1"/>
              <a:t>lastname</a:t>
            </a:r>
            <a:r>
              <a:rPr lang="en-GB" dirty="0"/>
              <a:t>, </a:t>
            </a:r>
            <a:r>
              <a:rPr lang="en-GB" dirty="0" err="1"/>
              <a:t>tid</a:t>
            </a:r>
            <a:r>
              <a:rPr lang="en-GB" dirty="0"/>
              <a:t>, city, </a:t>
            </a:r>
            <a:r>
              <a:rPr lang="en-GB" dirty="0" err="1"/>
              <a:t>expert_position</a:t>
            </a:r>
            <a:r>
              <a:rPr lang="en-GB" dirty="0"/>
              <a:t>)</a:t>
            </a:r>
          </a:p>
          <a:p>
            <a:pPr marL="0" indent="0">
              <a:buNone/>
            </a:pPr>
            <a:r>
              <a:rPr lang="en-GB" dirty="0"/>
              <a:t>games(id, date, team1, team2, t1_score, t2_score)</a:t>
            </a:r>
          </a:p>
          <a:p>
            <a:pPr marL="0" indent="0">
              <a:buNone/>
            </a:pPr>
            <a:r>
              <a:rPr lang="en-GB" dirty="0"/>
              <a:t>teams(id, city, captain)</a:t>
            </a:r>
          </a:p>
          <a:p>
            <a:pPr marL="0" indent="0">
              <a:buNone/>
            </a:pPr>
            <a:r>
              <a:rPr lang="en-GB" dirty="0" err="1"/>
              <a:t>injury_record</a:t>
            </a:r>
            <a:r>
              <a:rPr lang="en-GB" dirty="0"/>
              <a:t>(id, date, </a:t>
            </a:r>
            <a:r>
              <a:rPr lang="en-GB" dirty="0" err="1"/>
              <a:t>player_id</a:t>
            </a:r>
            <a:r>
              <a:rPr lang="en-GB" dirty="0"/>
              <a:t>, description)</a:t>
            </a:r>
          </a:p>
          <a:p>
            <a:pPr marL="0" indent="0">
              <a:buNone/>
            </a:pPr>
            <a:r>
              <a:rPr lang="en-GB" dirty="0"/>
              <a:t>  </a:t>
            </a:r>
          </a:p>
        </p:txBody>
      </p:sp>
    </p:spTree>
    <p:extLst>
      <p:ext uri="{BB962C8B-B14F-4D97-AF65-F5344CB8AC3E}">
        <p14:creationId xmlns:p14="http://schemas.microsoft.com/office/powerpoint/2010/main" val="1606982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E18F-2B1C-91B6-06F5-31833D46EC48}"/>
              </a:ext>
            </a:extLst>
          </p:cNvPr>
          <p:cNvSpPr>
            <a:spLocks noGrp="1"/>
          </p:cNvSpPr>
          <p:nvPr>
            <p:ph type="title"/>
          </p:nvPr>
        </p:nvSpPr>
        <p:spPr>
          <a:xfrm>
            <a:off x="838200" y="0"/>
            <a:ext cx="10515600" cy="1325563"/>
          </a:xfrm>
        </p:spPr>
        <p:txBody>
          <a:bodyPr/>
          <a:lstStyle/>
          <a:p>
            <a:r>
              <a:rPr lang="en-GB" dirty="0"/>
              <a:t>Reducing Relational Schema to Relational Database</a:t>
            </a:r>
          </a:p>
        </p:txBody>
      </p:sp>
      <p:sp>
        <p:nvSpPr>
          <p:cNvPr id="3" name="Content Placeholder 2">
            <a:extLst>
              <a:ext uri="{FF2B5EF4-FFF2-40B4-BE49-F238E27FC236}">
                <a16:creationId xmlns:a16="http://schemas.microsoft.com/office/drawing/2014/main" id="{F3094AB4-CB99-7D43-29D5-975012F5D6CC}"/>
              </a:ext>
            </a:extLst>
          </p:cNvPr>
          <p:cNvSpPr>
            <a:spLocks noGrp="1"/>
          </p:cNvSpPr>
          <p:nvPr>
            <p:ph idx="1"/>
          </p:nvPr>
        </p:nvSpPr>
        <p:spPr>
          <a:xfrm>
            <a:off x="198120" y="1690688"/>
            <a:ext cx="4556760" cy="4351338"/>
          </a:xfrm>
        </p:spPr>
        <p:txBody>
          <a:bodyPr>
            <a:normAutofit/>
          </a:bodyPr>
          <a:lstStyle/>
          <a:p>
            <a:pPr marL="0" indent="0">
              <a:buNone/>
            </a:pPr>
            <a:r>
              <a:rPr lang="en-GB" sz="2400" dirty="0">
                <a:solidFill>
                  <a:srgbClr val="FF0000"/>
                </a:solidFill>
              </a:rPr>
              <a:t>players</a:t>
            </a:r>
            <a:r>
              <a:rPr lang="en-GB" sz="2400" dirty="0"/>
              <a:t>(</a:t>
            </a:r>
          </a:p>
          <a:p>
            <a:pPr marL="0" indent="0">
              <a:buNone/>
            </a:pPr>
            <a:r>
              <a:rPr lang="en-GB" sz="2400" i="1" dirty="0"/>
              <a:t> </a:t>
            </a:r>
            <a:r>
              <a:rPr lang="en-GB" sz="2400" i="1" dirty="0" err="1"/>
              <a:t>pid</a:t>
            </a:r>
            <a:r>
              <a:rPr lang="en-GB" sz="2400" dirty="0"/>
              <a:t> INT primary key,</a:t>
            </a:r>
          </a:p>
          <a:p>
            <a:pPr marL="0" indent="0">
              <a:buNone/>
            </a:pPr>
            <a:r>
              <a:rPr lang="en-GB" sz="2400" i="1" dirty="0"/>
              <a:t> </a:t>
            </a:r>
            <a:r>
              <a:rPr lang="en-GB" sz="2400" i="1" dirty="0" err="1"/>
              <a:t>firstname</a:t>
            </a:r>
            <a:r>
              <a:rPr lang="en-GB" sz="2400" dirty="0"/>
              <a:t> VARCHAR (250)</a:t>
            </a:r>
          </a:p>
          <a:p>
            <a:pPr marL="0" indent="0">
              <a:buNone/>
            </a:pPr>
            <a:r>
              <a:rPr lang="en-GB" sz="2400" i="1" dirty="0" err="1"/>
              <a:t>lastname</a:t>
            </a:r>
            <a:r>
              <a:rPr lang="en-GB" sz="2400" dirty="0"/>
              <a:t>, VARCHAR (250)</a:t>
            </a:r>
          </a:p>
          <a:p>
            <a:pPr marL="0" indent="0">
              <a:buNone/>
            </a:pPr>
            <a:r>
              <a:rPr lang="en-GB" sz="2400" i="1" dirty="0" err="1"/>
              <a:t>tid</a:t>
            </a:r>
            <a:r>
              <a:rPr lang="en-GB" sz="2400" i="1" dirty="0"/>
              <a:t> </a:t>
            </a:r>
            <a:r>
              <a:rPr lang="en-GB" sz="2400" dirty="0"/>
              <a:t>INT foreign key</a:t>
            </a:r>
          </a:p>
          <a:p>
            <a:pPr marL="0" indent="0">
              <a:buNone/>
            </a:pPr>
            <a:r>
              <a:rPr lang="en-GB" sz="2400" dirty="0"/>
              <a:t>city VARCHAR (250)</a:t>
            </a:r>
          </a:p>
          <a:p>
            <a:pPr marL="0" indent="0">
              <a:buNone/>
            </a:pPr>
            <a:r>
              <a:rPr lang="en-GB" sz="2400" dirty="0" err="1"/>
              <a:t>expert_position</a:t>
            </a:r>
            <a:r>
              <a:rPr lang="en-GB" sz="2400" dirty="0"/>
              <a:t> CHAR</a:t>
            </a:r>
          </a:p>
          <a:p>
            <a:pPr marL="0" indent="0">
              <a:buNone/>
            </a:pPr>
            <a:r>
              <a:rPr lang="en-GB" sz="2400" dirty="0"/>
              <a:t>)</a:t>
            </a:r>
          </a:p>
        </p:txBody>
      </p:sp>
      <p:sp>
        <p:nvSpPr>
          <p:cNvPr id="4" name="Content Placeholder 2">
            <a:extLst>
              <a:ext uri="{FF2B5EF4-FFF2-40B4-BE49-F238E27FC236}">
                <a16:creationId xmlns:a16="http://schemas.microsoft.com/office/drawing/2014/main" id="{DAF4B6BA-F965-C02B-86A1-3834B7D2400E}"/>
              </a:ext>
            </a:extLst>
          </p:cNvPr>
          <p:cNvSpPr txBox="1">
            <a:spLocks/>
          </p:cNvSpPr>
          <p:nvPr/>
        </p:nvSpPr>
        <p:spPr>
          <a:xfrm>
            <a:off x="4526280" y="1674496"/>
            <a:ext cx="3469640" cy="379253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FF0000"/>
                </a:solidFill>
              </a:rPr>
              <a:t>games</a:t>
            </a:r>
            <a:r>
              <a:rPr lang="en-GB" dirty="0"/>
              <a:t>(</a:t>
            </a:r>
          </a:p>
          <a:p>
            <a:pPr marL="0" indent="0">
              <a:buNone/>
            </a:pPr>
            <a:r>
              <a:rPr lang="en-GB" dirty="0"/>
              <a:t>  </a:t>
            </a:r>
            <a:r>
              <a:rPr lang="en-GB" sz="2800" dirty="0"/>
              <a:t>g</a:t>
            </a:r>
            <a:r>
              <a:rPr lang="en-GB" sz="2800" i="1" dirty="0"/>
              <a:t>id</a:t>
            </a:r>
            <a:r>
              <a:rPr lang="en-GB" sz="2800" dirty="0"/>
              <a:t> INT primary key,</a:t>
            </a:r>
          </a:p>
          <a:p>
            <a:pPr marL="0" indent="0">
              <a:buFont typeface="Arial" panose="020B0604020202020204" pitchFamily="34" charset="0"/>
              <a:buNone/>
            </a:pPr>
            <a:r>
              <a:rPr lang="en-GB" dirty="0"/>
              <a:t>  date </a:t>
            </a:r>
            <a:r>
              <a:rPr lang="en-GB" dirty="0" err="1"/>
              <a:t>DATE</a:t>
            </a:r>
            <a:endParaRPr lang="en-GB" dirty="0"/>
          </a:p>
          <a:p>
            <a:pPr marL="0" indent="0">
              <a:buFont typeface="Arial" panose="020B0604020202020204" pitchFamily="34" charset="0"/>
              <a:buNone/>
            </a:pPr>
            <a:r>
              <a:rPr lang="en-GB" dirty="0"/>
              <a:t>  team1 INT foreign key</a:t>
            </a:r>
          </a:p>
          <a:p>
            <a:pPr marL="0" indent="0">
              <a:buFont typeface="Arial" panose="020B0604020202020204" pitchFamily="34" charset="0"/>
              <a:buNone/>
            </a:pPr>
            <a:r>
              <a:rPr lang="en-GB" dirty="0"/>
              <a:t>  team2  INT foreign key</a:t>
            </a:r>
          </a:p>
          <a:p>
            <a:pPr marL="0" indent="0">
              <a:buFont typeface="Arial" panose="020B0604020202020204" pitchFamily="34" charset="0"/>
              <a:buNone/>
            </a:pPr>
            <a:r>
              <a:rPr lang="en-GB" dirty="0"/>
              <a:t>  t1_score INT</a:t>
            </a:r>
          </a:p>
          <a:p>
            <a:pPr marL="0" indent="0">
              <a:buFont typeface="Arial" panose="020B0604020202020204" pitchFamily="34" charset="0"/>
              <a:buNone/>
            </a:pPr>
            <a:r>
              <a:rPr lang="en-GB" dirty="0"/>
              <a:t>  t2_score INT</a:t>
            </a:r>
          </a:p>
          <a:p>
            <a:pPr marL="0" indent="0">
              <a:buFont typeface="Arial" panose="020B0604020202020204" pitchFamily="34" charset="0"/>
              <a:buNone/>
            </a:pPr>
            <a:r>
              <a:rPr lang="en-GB" dirty="0"/>
              <a:t>)</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5" name="Content Placeholder 2">
            <a:extLst>
              <a:ext uri="{FF2B5EF4-FFF2-40B4-BE49-F238E27FC236}">
                <a16:creationId xmlns:a16="http://schemas.microsoft.com/office/drawing/2014/main" id="{B6337B77-276B-0FE9-B8CC-31A52F324A20}"/>
              </a:ext>
            </a:extLst>
          </p:cNvPr>
          <p:cNvSpPr txBox="1">
            <a:spLocks/>
          </p:cNvSpPr>
          <p:nvPr/>
        </p:nvSpPr>
        <p:spPr>
          <a:xfrm>
            <a:off x="8262620" y="1561782"/>
            <a:ext cx="4221480" cy="4351338"/>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FF0000"/>
                </a:solidFill>
              </a:rPr>
              <a:t>teams</a:t>
            </a:r>
            <a:r>
              <a:rPr lang="en-GB" dirty="0"/>
              <a:t>(</a:t>
            </a:r>
          </a:p>
          <a:p>
            <a:pPr marL="0" indent="0">
              <a:buNone/>
            </a:pPr>
            <a:r>
              <a:rPr lang="en-GB" dirty="0"/>
              <a:t> </a:t>
            </a:r>
            <a:r>
              <a:rPr lang="en-GB" i="1" dirty="0" err="1"/>
              <a:t>t</a:t>
            </a:r>
            <a:r>
              <a:rPr lang="en-GB" sz="2800" i="1" dirty="0" err="1"/>
              <a:t>id</a:t>
            </a:r>
            <a:r>
              <a:rPr lang="en-GB" sz="2800" dirty="0"/>
              <a:t> INT primary key</a:t>
            </a:r>
          </a:p>
          <a:p>
            <a:pPr marL="0" indent="0">
              <a:buFont typeface="Arial" panose="020B0604020202020204" pitchFamily="34" charset="0"/>
              <a:buNone/>
            </a:pPr>
            <a:r>
              <a:rPr lang="en-GB" dirty="0"/>
              <a:t> city varchar(250) </a:t>
            </a:r>
          </a:p>
          <a:p>
            <a:pPr marL="0" indent="0">
              <a:buFont typeface="Arial" panose="020B0604020202020204" pitchFamily="34" charset="0"/>
              <a:buNone/>
            </a:pPr>
            <a:r>
              <a:rPr lang="en-GB" dirty="0"/>
              <a:t> captain INT foreign key</a:t>
            </a:r>
          </a:p>
          <a:p>
            <a:pPr marL="0" indent="0">
              <a:buFont typeface="Arial" panose="020B0604020202020204" pitchFamily="34" charset="0"/>
              <a:buNone/>
            </a:pPr>
            <a:r>
              <a:rPr lang="en-GB" dirty="0"/>
              <a:t>)</a:t>
            </a:r>
          </a:p>
          <a:p>
            <a:pPr marL="0" indent="0">
              <a:buFont typeface="Arial" panose="020B0604020202020204" pitchFamily="34" charset="0"/>
              <a:buNone/>
            </a:pPr>
            <a:endParaRPr lang="en-GB" dirty="0"/>
          </a:p>
          <a:p>
            <a:pPr marL="0" indent="0">
              <a:buFont typeface="Arial" panose="020B0604020202020204" pitchFamily="34" charset="0"/>
              <a:buNone/>
            </a:pPr>
            <a:r>
              <a:rPr lang="en-GB" dirty="0" err="1">
                <a:solidFill>
                  <a:srgbClr val="FF0000"/>
                </a:solidFill>
              </a:rPr>
              <a:t>injury_record</a:t>
            </a:r>
            <a:r>
              <a:rPr lang="en-GB" dirty="0"/>
              <a:t>(</a:t>
            </a:r>
          </a:p>
          <a:p>
            <a:pPr marL="0" indent="0">
              <a:buNone/>
            </a:pPr>
            <a:r>
              <a:rPr lang="en-GB" sz="2800" i="1" dirty="0"/>
              <a:t>id</a:t>
            </a:r>
            <a:r>
              <a:rPr lang="en-GB" sz="2800" dirty="0"/>
              <a:t> INT primary key</a:t>
            </a:r>
          </a:p>
          <a:p>
            <a:pPr marL="0" indent="0">
              <a:buFont typeface="Arial" panose="020B0604020202020204" pitchFamily="34" charset="0"/>
              <a:buNone/>
            </a:pPr>
            <a:r>
              <a:rPr lang="en-GB" dirty="0" err="1"/>
              <a:t>player_id</a:t>
            </a:r>
            <a:r>
              <a:rPr lang="en-GB" dirty="0"/>
              <a:t> INT</a:t>
            </a:r>
          </a:p>
          <a:p>
            <a:pPr marL="0" indent="0">
              <a:buFont typeface="Arial" panose="020B0604020202020204" pitchFamily="34" charset="0"/>
              <a:buNone/>
            </a:pPr>
            <a:r>
              <a:rPr lang="en-GB" dirty="0"/>
              <a:t>Date </a:t>
            </a:r>
            <a:r>
              <a:rPr lang="en-GB" dirty="0" err="1"/>
              <a:t>DATE</a:t>
            </a:r>
            <a:endParaRPr lang="en-GB" dirty="0"/>
          </a:p>
          <a:p>
            <a:pPr marL="0" indent="0">
              <a:buFont typeface="Arial" panose="020B0604020202020204" pitchFamily="34" charset="0"/>
              <a:buNone/>
            </a:pPr>
            <a:r>
              <a:rPr lang="en-GB" dirty="0"/>
              <a:t>Description VARCHAR(250)</a:t>
            </a:r>
          </a:p>
          <a:p>
            <a:pPr marL="0" indent="0">
              <a:buFont typeface="Arial" panose="020B0604020202020204" pitchFamily="34" charset="0"/>
              <a:buNone/>
            </a:pPr>
            <a:r>
              <a:rPr lang="en-GB" dirty="0"/>
              <a:t>)</a:t>
            </a:r>
          </a:p>
          <a:p>
            <a:endParaRPr lang="en-GB" dirty="0"/>
          </a:p>
        </p:txBody>
      </p:sp>
    </p:spTree>
    <p:extLst>
      <p:ext uri="{BB962C8B-B14F-4D97-AF65-F5344CB8AC3E}">
        <p14:creationId xmlns:p14="http://schemas.microsoft.com/office/powerpoint/2010/main" val="26190812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240E8-7A63-9936-3C75-370C3352BBB0}"/>
              </a:ext>
            </a:extLst>
          </p:cNvPr>
          <p:cNvSpPr>
            <a:spLocks noGrp="1"/>
          </p:cNvSpPr>
          <p:nvPr>
            <p:ph type="title"/>
          </p:nvPr>
        </p:nvSpPr>
        <p:spPr>
          <a:xfrm>
            <a:off x="1061720" y="2869565"/>
            <a:ext cx="10515600" cy="559435"/>
          </a:xfrm>
        </p:spPr>
        <p:txBody>
          <a:bodyPr>
            <a:normAutofit fontScale="90000"/>
          </a:bodyPr>
          <a:lstStyle/>
          <a:p>
            <a:r>
              <a:rPr lang="en-GB" sz="3000" dirty="0"/>
              <a:t>IMPLEMENTATION OF RELATIONAL DATABASE USING MySQL</a:t>
            </a:r>
            <a:br>
              <a:rPr lang="en-GB" sz="3000" dirty="0"/>
            </a:br>
            <a:br>
              <a:rPr lang="en-GB" sz="3000" dirty="0"/>
            </a:br>
            <a:br>
              <a:rPr lang="en-GB" sz="3000" dirty="0"/>
            </a:br>
            <a:r>
              <a:rPr lang="en-GB" sz="3000" dirty="0">
                <a:solidFill>
                  <a:srgbClr val="FF0000"/>
                </a:solidFill>
              </a:rPr>
              <a:t>please use the link provided on </a:t>
            </a:r>
            <a:r>
              <a:rPr lang="en-GB" sz="3000" dirty="0" err="1">
                <a:solidFill>
                  <a:srgbClr val="FF0000"/>
                </a:solidFill>
              </a:rPr>
              <a:t>moodle</a:t>
            </a:r>
            <a:r>
              <a:rPr lang="en-GB" sz="3000" dirty="0">
                <a:solidFill>
                  <a:srgbClr val="FF0000"/>
                </a:solidFill>
              </a:rPr>
              <a:t> to download and install </a:t>
            </a:r>
            <a:r>
              <a:rPr lang="en-GB" sz="3000" dirty="0" err="1">
                <a:solidFill>
                  <a:srgbClr val="FF0000"/>
                </a:solidFill>
              </a:rPr>
              <a:t>xampp</a:t>
            </a:r>
            <a:r>
              <a:rPr lang="en-GB" sz="3000" dirty="0">
                <a:solidFill>
                  <a:srgbClr val="FF0000"/>
                </a:solidFill>
              </a:rPr>
              <a:t> in your machine</a:t>
            </a:r>
          </a:p>
        </p:txBody>
      </p:sp>
    </p:spTree>
    <p:extLst>
      <p:ext uri="{BB962C8B-B14F-4D97-AF65-F5344CB8AC3E}">
        <p14:creationId xmlns:p14="http://schemas.microsoft.com/office/powerpoint/2010/main" val="3758879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036320" y="1594769"/>
            <a:ext cx="9457055" cy="4954818"/>
          </a:xfrm>
          <a:prstGeom prst="rect">
            <a:avLst/>
          </a:prstGeom>
        </p:spPr>
        <p:txBody>
          <a:bodyPr vert="horz" wrap="square" lIns="0" tIns="43815" rIns="0" bIns="0" rtlCol="0">
            <a:spAutoFit/>
          </a:bodyPr>
          <a:lstStyle/>
          <a:p>
            <a:pPr marL="355600" marR="21590" indent="-342900" algn="just">
              <a:lnSpc>
                <a:spcPts val="1939"/>
              </a:lnSpc>
              <a:spcBef>
                <a:spcPts val="345"/>
              </a:spcBef>
              <a:buFont typeface="Arial"/>
              <a:buChar char="•"/>
              <a:tabLst>
                <a:tab pos="354965" algn="l"/>
                <a:tab pos="355600" algn="l"/>
              </a:tabLst>
            </a:pPr>
            <a:r>
              <a:rPr sz="2400" spc="-5" dirty="0">
                <a:latin typeface="Arial" panose="020B0604020202020204" pitchFamily="34" charset="0"/>
                <a:cs typeface="Arial" panose="020B0604020202020204" pitchFamily="34" charset="0"/>
              </a:rPr>
              <a:t>SQL </a:t>
            </a:r>
            <a:r>
              <a:rPr sz="2400" spc="-10" dirty="0">
                <a:latin typeface="Arial" panose="020B0604020202020204" pitchFamily="34" charset="0"/>
                <a:cs typeface="Arial" panose="020B0604020202020204" pitchFamily="34" charset="0"/>
              </a:rPr>
              <a:t>(pronounced "ess-que-el") stands for Structured Query </a:t>
            </a:r>
            <a:r>
              <a:rPr sz="2400" spc="-107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Language</a:t>
            </a:r>
            <a:endParaRPr lang="en-GB" sz="2400" spc="-10" dirty="0">
              <a:latin typeface="Arial" panose="020B0604020202020204" pitchFamily="34" charset="0"/>
              <a:cs typeface="Arial" panose="020B0604020202020204" pitchFamily="34" charset="0"/>
            </a:endParaRPr>
          </a:p>
          <a:p>
            <a:pPr marL="355600" marR="21590" indent="-342900" algn="just">
              <a:lnSpc>
                <a:spcPts val="1939"/>
              </a:lnSpc>
              <a:spcBef>
                <a:spcPts val="345"/>
              </a:spcBef>
              <a:buFont typeface="Arial"/>
              <a:buChar char="•"/>
              <a:tabLst>
                <a:tab pos="354965" algn="l"/>
                <a:tab pos="355600" algn="l"/>
              </a:tabLst>
            </a:pPr>
            <a:endParaRPr sz="2400" dirty="0">
              <a:latin typeface="Arial" panose="020B0604020202020204" pitchFamily="34" charset="0"/>
              <a:cs typeface="Arial" panose="020B0604020202020204" pitchFamily="34" charset="0"/>
            </a:endParaRPr>
          </a:p>
          <a:p>
            <a:pPr marL="355600" indent="-342900" algn="just">
              <a:spcBef>
                <a:spcPts val="195"/>
              </a:spcBef>
              <a:buFont typeface="Arial"/>
              <a:buChar char="•"/>
              <a:tabLst>
                <a:tab pos="354965" algn="l"/>
                <a:tab pos="355600" algn="l"/>
              </a:tabLst>
            </a:pPr>
            <a:r>
              <a:rPr sz="2400" spc="-5" dirty="0">
                <a:latin typeface="Arial" panose="020B0604020202020204" pitchFamily="34" charset="0"/>
                <a:cs typeface="Arial" panose="020B0604020202020204" pitchFamily="34" charset="0"/>
              </a:rPr>
              <a:t>SQL </a:t>
            </a:r>
            <a:r>
              <a:rPr sz="2400" spc="-10" dirty="0">
                <a:latin typeface="Arial" panose="020B0604020202020204" pitchFamily="34" charset="0"/>
                <a:cs typeface="Arial" panose="020B0604020202020204" pitchFamily="34" charset="0"/>
              </a:rPr>
              <a:t>is</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used </a:t>
            </a:r>
            <a:r>
              <a:rPr sz="2400" spc="-5" dirty="0">
                <a:latin typeface="Arial" panose="020B0604020202020204" pitchFamily="34" charset="0"/>
                <a:cs typeface="Arial" panose="020B0604020202020204" pitchFamily="34" charset="0"/>
              </a:rPr>
              <a:t>to </a:t>
            </a:r>
            <a:r>
              <a:rPr sz="2400" spc="-10" dirty="0">
                <a:latin typeface="Arial" panose="020B0604020202020204" pitchFamily="34" charset="0"/>
                <a:cs typeface="Arial" panose="020B0604020202020204" pitchFamily="34" charset="0"/>
              </a:rPr>
              <a:t>communicate</a:t>
            </a:r>
            <a:r>
              <a:rPr sz="2400" spc="-15" dirty="0">
                <a:latin typeface="Arial" panose="020B0604020202020204" pitchFamily="34" charset="0"/>
                <a:cs typeface="Arial" panose="020B0604020202020204" pitchFamily="34" charset="0"/>
              </a:rPr>
              <a:t> </a:t>
            </a:r>
            <a:r>
              <a:rPr lang="en-GB" sz="2400" spc="-5" dirty="0">
                <a:latin typeface="Arial" panose="020B0604020202020204" pitchFamily="34" charset="0"/>
                <a:cs typeface="Arial" panose="020B0604020202020204" pitchFamily="34" charset="0"/>
              </a:rPr>
              <a:t>with </a:t>
            </a:r>
            <a:r>
              <a:rPr sz="2400" spc="-10" dirty="0">
                <a:latin typeface="Arial" panose="020B0604020202020204" pitchFamily="34" charset="0"/>
                <a:cs typeface="Arial" panose="020B0604020202020204" pitchFamily="34" charset="0"/>
              </a:rPr>
              <a:t>relational </a:t>
            </a:r>
            <a:r>
              <a:rPr sz="2400" spc="-106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database management</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systems</a:t>
            </a:r>
            <a:endParaRPr lang="en-GB" sz="2400" spc="-10" dirty="0">
              <a:latin typeface="Arial" panose="020B0604020202020204" pitchFamily="34" charset="0"/>
              <a:cs typeface="Arial" panose="020B0604020202020204" pitchFamily="34" charset="0"/>
            </a:endParaRPr>
          </a:p>
          <a:p>
            <a:pPr marL="355600" indent="-342900" algn="just">
              <a:spcBef>
                <a:spcPts val="195"/>
              </a:spcBef>
              <a:buFont typeface="Arial"/>
              <a:buChar char="•"/>
              <a:tabLst>
                <a:tab pos="354965" algn="l"/>
                <a:tab pos="355600" algn="l"/>
              </a:tabLst>
            </a:pPr>
            <a:endParaRPr sz="2400" dirty="0">
              <a:latin typeface="Arial" panose="020B0604020202020204" pitchFamily="34" charset="0"/>
              <a:cs typeface="Arial" panose="020B0604020202020204" pitchFamily="34" charset="0"/>
            </a:endParaRPr>
          </a:p>
          <a:p>
            <a:pPr marL="355600" marR="278130" indent="-342900" algn="just">
              <a:lnSpc>
                <a:spcPts val="1939"/>
              </a:lnSpc>
              <a:spcBef>
                <a:spcPts val="445"/>
              </a:spcBef>
              <a:buFont typeface="Arial"/>
              <a:buChar char="•"/>
              <a:tabLst>
                <a:tab pos="354965" algn="l"/>
                <a:tab pos="355600" algn="l"/>
              </a:tabLst>
            </a:pPr>
            <a:r>
              <a:rPr sz="2400" spc="-5" dirty="0">
                <a:latin typeface="Arial" panose="020B0604020202020204" pitchFamily="34" charset="0"/>
                <a:cs typeface="Arial" panose="020B0604020202020204" pitchFamily="34" charset="0"/>
              </a:rPr>
              <a:t>SQL </a:t>
            </a:r>
            <a:r>
              <a:rPr sz="2400" spc="-10" dirty="0">
                <a:latin typeface="Arial" panose="020B0604020202020204" pitchFamily="34" charset="0"/>
                <a:cs typeface="Arial" panose="020B0604020202020204" pitchFamily="34" charset="0"/>
              </a:rPr>
              <a:t>statements</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are</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used</a:t>
            </a:r>
            <a:r>
              <a:rPr sz="2400"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to</a:t>
            </a:r>
            <a:r>
              <a:rPr sz="2400" spc="-10" dirty="0">
                <a:latin typeface="Arial" panose="020B0604020202020204" pitchFamily="34" charset="0"/>
                <a:cs typeface="Arial" panose="020B0604020202020204" pitchFamily="34" charset="0"/>
              </a:rPr>
              <a:t> perform</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tasks</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such</a:t>
            </a:r>
            <a:r>
              <a:rPr sz="2400"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as</a:t>
            </a:r>
            <a:r>
              <a:rPr sz="2400" spc="-10" dirty="0">
                <a:latin typeface="Arial" panose="020B0604020202020204" pitchFamily="34" charset="0"/>
                <a:cs typeface="Arial" panose="020B0604020202020204" pitchFamily="34" charset="0"/>
              </a:rPr>
              <a:t> update </a:t>
            </a:r>
            <a:r>
              <a:rPr sz="2400" spc="-1065"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data</a:t>
            </a:r>
            <a:r>
              <a:rPr sz="2400" spc="-15"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on </a:t>
            </a:r>
            <a:r>
              <a:rPr sz="2400" dirty="0">
                <a:latin typeface="Arial" panose="020B0604020202020204" pitchFamily="34" charset="0"/>
                <a:cs typeface="Arial" panose="020B0604020202020204" pitchFamily="34" charset="0"/>
              </a:rPr>
              <a:t>a</a:t>
            </a:r>
            <a:r>
              <a:rPr sz="2400" spc="-10" dirty="0">
                <a:latin typeface="Arial" panose="020B0604020202020204" pitchFamily="34" charset="0"/>
                <a:cs typeface="Arial" panose="020B0604020202020204" pitchFamily="34" charset="0"/>
              </a:rPr>
              <a:t> database,</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or</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retrieve</a:t>
            </a:r>
            <a:r>
              <a:rPr sz="2400" spc="-15"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data</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from</a:t>
            </a:r>
            <a:r>
              <a:rPr sz="2400" spc="-5" dirty="0">
                <a:latin typeface="Arial" panose="020B0604020202020204" pitchFamily="34" charset="0"/>
                <a:cs typeface="Arial" panose="020B0604020202020204" pitchFamily="34" charset="0"/>
              </a:rPr>
              <a:t> </a:t>
            </a:r>
            <a:r>
              <a:rPr sz="2400" dirty="0">
                <a:latin typeface="Arial" panose="020B0604020202020204" pitchFamily="34" charset="0"/>
                <a:cs typeface="Arial" panose="020B0604020202020204" pitchFamily="34" charset="0"/>
              </a:rPr>
              <a:t>a</a:t>
            </a:r>
            <a:r>
              <a:rPr sz="2400" spc="-2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database</a:t>
            </a:r>
            <a:endParaRPr lang="en-GB" sz="2400" spc="-10" dirty="0">
              <a:latin typeface="Arial" panose="020B0604020202020204" pitchFamily="34" charset="0"/>
              <a:cs typeface="Arial" panose="020B0604020202020204" pitchFamily="34" charset="0"/>
            </a:endParaRPr>
          </a:p>
          <a:p>
            <a:pPr marL="355600" marR="278130" indent="-342900" algn="just">
              <a:lnSpc>
                <a:spcPts val="1939"/>
              </a:lnSpc>
              <a:spcBef>
                <a:spcPts val="445"/>
              </a:spcBef>
              <a:buFont typeface="Arial"/>
              <a:buChar char="•"/>
              <a:tabLst>
                <a:tab pos="354965" algn="l"/>
                <a:tab pos="355600" algn="l"/>
              </a:tabLst>
            </a:pPr>
            <a:endParaRPr sz="2400" dirty="0">
              <a:latin typeface="Arial" panose="020B0604020202020204" pitchFamily="34" charset="0"/>
              <a:cs typeface="Arial" panose="020B0604020202020204" pitchFamily="34" charset="0"/>
            </a:endParaRPr>
          </a:p>
          <a:p>
            <a:pPr marL="355600" marR="278130" indent="-342900" algn="just">
              <a:lnSpc>
                <a:spcPct val="90000"/>
              </a:lnSpc>
              <a:spcBef>
                <a:spcPts val="405"/>
              </a:spcBef>
              <a:buFont typeface="Arial"/>
              <a:buChar char="•"/>
              <a:tabLst>
                <a:tab pos="354965" algn="l"/>
                <a:tab pos="355600" algn="l"/>
              </a:tabLst>
            </a:pPr>
            <a:r>
              <a:rPr sz="2400" spc="-5" dirty="0">
                <a:latin typeface="Arial" panose="020B0604020202020204" pitchFamily="34" charset="0"/>
                <a:cs typeface="Arial" panose="020B0604020202020204" pitchFamily="34" charset="0"/>
              </a:rPr>
              <a:t>Some </a:t>
            </a:r>
            <a:r>
              <a:rPr sz="2400" spc="-10" dirty="0">
                <a:latin typeface="Arial" panose="020B0604020202020204" pitchFamily="34" charset="0"/>
                <a:cs typeface="Arial" panose="020B0604020202020204" pitchFamily="34" charset="0"/>
              </a:rPr>
              <a:t>common</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relational</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database</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management</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systems</a:t>
            </a:r>
            <a:r>
              <a:rPr sz="2400" spc="1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that </a:t>
            </a:r>
            <a:r>
              <a:rPr sz="2400" spc="-1065" dirty="0">
                <a:latin typeface="Arial" panose="020B0604020202020204" pitchFamily="34" charset="0"/>
                <a:cs typeface="Arial" panose="020B0604020202020204" pitchFamily="34" charset="0"/>
              </a:rPr>
              <a:t> </a:t>
            </a:r>
            <a:r>
              <a:rPr sz="2400" spc="-5" dirty="0">
                <a:latin typeface="Arial" panose="020B0604020202020204" pitchFamily="34" charset="0"/>
                <a:cs typeface="Arial" panose="020B0604020202020204" pitchFamily="34" charset="0"/>
              </a:rPr>
              <a:t>use </a:t>
            </a:r>
            <a:r>
              <a:rPr sz="2400" spc="-10" dirty="0">
                <a:latin typeface="Arial" panose="020B0604020202020204" pitchFamily="34" charset="0"/>
                <a:cs typeface="Arial" panose="020B0604020202020204" pitchFamily="34" charset="0"/>
              </a:rPr>
              <a:t>SQL</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are:</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Oracle,</a:t>
            </a:r>
            <a:r>
              <a:rPr sz="2400" spc="-1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Sybase,</a:t>
            </a:r>
            <a:r>
              <a:rPr sz="2400"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Microsoft </a:t>
            </a:r>
            <a:r>
              <a:rPr sz="2400" spc="-5" dirty="0">
                <a:latin typeface="Arial" panose="020B0604020202020204" pitchFamily="34" charset="0"/>
                <a:cs typeface="Arial" panose="020B0604020202020204" pitchFamily="34" charset="0"/>
              </a:rPr>
              <a:t>SQL</a:t>
            </a:r>
            <a:r>
              <a:rPr sz="2400" spc="-10" dirty="0">
                <a:latin typeface="Arial" panose="020B0604020202020204" pitchFamily="34" charset="0"/>
                <a:cs typeface="Arial" panose="020B0604020202020204" pitchFamily="34" charset="0"/>
              </a:rPr>
              <a:t> Server, </a:t>
            </a:r>
            <a:r>
              <a:rPr sz="2400" spc="-5" dirty="0">
                <a:latin typeface="Arial" panose="020B0604020202020204" pitchFamily="34" charset="0"/>
                <a:cs typeface="Arial" panose="020B0604020202020204" pitchFamily="34" charset="0"/>
              </a:rPr>
              <a:t> </a:t>
            </a:r>
            <a:r>
              <a:rPr sz="2400" spc="-10" dirty="0">
                <a:latin typeface="Arial" panose="020B0604020202020204" pitchFamily="34" charset="0"/>
                <a:cs typeface="Arial" panose="020B0604020202020204" pitchFamily="34" charset="0"/>
              </a:rPr>
              <a:t>Access, Ingres,</a:t>
            </a:r>
            <a:r>
              <a:rPr sz="2400" spc="-15" dirty="0">
                <a:latin typeface="Arial" panose="020B0604020202020204" pitchFamily="34" charset="0"/>
                <a:cs typeface="Arial" panose="020B0604020202020204" pitchFamily="34" charset="0"/>
              </a:rPr>
              <a:t> </a:t>
            </a:r>
            <a:r>
              <a:rPr sz="2400" spc="-5" dirty="0" err="1">
                <a:latin typeface="Arial" panose="020B0604020202020204" pitchFamily="34" charset="0"/>
                <a:cs typeface="Arial" panose="020B0604020202020204" pitchFamily="34" charset="0"/>
              </a:rPr>
              <a:t>etc</a:t>
            </a:r>
            <a:endParaRPr lang="en-GB" sz="2400" spc="-5" dirty="0">
              <a:latin typeface="Arial" panose="020B0604020202020204" pitchFamily="34" charset="0"/>
              <a:cs typeface="Arial" panose="020B0604020202020204" pitchFamily="34" charset="0"/>
            </a:endParaRPr>
          </a:p>
          <a:p>
            <a:pPr marL="355600" marR="278130" indent="-342900" algn="just">
              <a:lnSpc>
                <a:spcPct val="90000"/>
              </a:lnSpc>
              <a:spcBef>
                <a:spcPts val="405"/>
              </a:spcBef>
              <a:buFont typeface="Arial"/>
              <a:buChar char="•"/>
              <a:tabLst>
                <a:tab pos="354965" algn="l"/>
                <a:tab pos="355600" algn="l"/>
              </a:tabLst>
            </a:pPr>
            <a:endParaRPr sz="2400" dirty="0">
              <a:latin typeface="Arial" panose="020B0604020202020204" pitchFamily="34" charset="0"/>
              <a:cs typeface="Arial" panose="020B0604020202020204" pitchFamily="34" charset="0"/>
            </a:endParaRPr>
          </a:p>
          <a:p>
            <a:pPr marL="355600" marR="5080" indent="-342900" algn="just">
              <a:lnSpc>
                <a:spcPct val="90000"/>
              </a:lnSpc>
              <a:spcBef>
                <a:spcPts val="414"/>
              </a:spcBef>
              <a:buFont typeface="Arial"/>
              <a:buChar char="•"/>
              <a:tabLst>
                <a:tab pos="354965" algn="l"/>
                <a:tab pos="355600" algn="l"/>
              </a:tabLst>
            </a:pPr>
            <a:r>
              <a:rPr lang="en-GB" sz="2400" spc="-10" dirty="0">
                <a:latin typeface="Arial" panose="020B0604020202020204" pitchFamily="34" charset="0"/>
                <a:cs typeface="Arial" panose="020B0604020202020204" pitchFamily="34" charset="0"/>
              </a:rPr>
              <a:t>MySQL: </a:t>
            </a:r>
            <a:r>
              <a:rPr lang="en-GB" sz="2400" i="0" dirty="0">
                <a:effectLst/>
                <a:highlight>
                  <a:srgbClr val="FFFFFF"/>
                </a:highlight>
                <a:latin typeface="Arial" panose="020B0604020202020204" pitchFamily="34" charset="0"/>
                <a:cs typeface="Arial" panose="020B0604020202020204" pitchFamily="34" charset="0"/>
              </a:rPr>
              <a:t>MySQL is an open-source relational database management system. </a:t>
            </a:r>
            <a:endParaRPr sz="2400" dirty="0">
              <a:latin typeface="Arial" panose="020B0604020202020204" pitchFamily="34" charset="0"/>
              <a:cs typeface="Arial" panose="020B0604020202020204" pitchFamily="34" charset="0"/>
            </a:endParaRPr>
          </a:p>
        </p:txBody>
      </p:sp>
      <p:sp>
        <p:nvSpPr>
          <p:cNvPr id="3" name="object 3"/>
          <p:cNvSpPr txBox="1">
            <a:spLocks noGrp="1"/>
          </p:cNvSpPr>
          <p:nvPr>
            <p:ph type="title"/>
          </p:nvPr>
        </p:nvSpPr>
        <p:spPr>
          <a:xfrm>
            <a:off x="2266900" y="528933"/>
            <a:ext cx="3121025" cy="689932"/>
          </a:xfrm>
          <a:prstGeom prst="rect">
            <a:avLst/>
          </a:prstGeom>
        </p:spPr>
        <p:txBody>
          <a:bodyPr vert="horz" wrap="square" lIns="0" tIns="12700" rIns="0" bIns="0" rtlCol="0" anchor="ctr">
            <a:spAutoFit/>
          </a:bodyPr>
          <a:lstStyle/>
          <a:p>
            <a:pPr marL="12700">
              <a:lnSpc>
                <a:spcPct val="100000"/>
              </a:lnSpc>
              <a:spcBef>
                <a:spcPts val="100"/>
              </a:spcBef>
            </a:pPr>
            <a:r>
              <a:rPr b="1" spc="-155" dirty="0">
                <a:latin typeface="Calibri"/>
                <a:cs typeface="Calibri"/>
              </a:rPr>
              <a:t>Wh</a:t>
            </a:r>
            <a:r>
              <a:rPr b="1" spc="-165" dirty="0">
                <a:latin typeface="Calibri"/>
                <a:cs typeface="Calibri"/>
              </a:rPr>
              <a:t>a</a:t>
            </a:r>
            <a:r>
              <a:rPr b="1" dirty="0">
                <a:latin typeface="Calibri"/>
                <a:cs typeface="Calibri"/>
              </a:rPr>
              <a:t>t</a:t>
            </a:r>
            <a:r>
              <a:rPr b="1" spc="-280" dirty="0">
                <a:latin typeface="Calibri"/>
                <a:cs typeface="Calibri"/>
              </a:rPr>
              <a:t> </a:t>
            </a:r>
            <a:r>
              <a:rPr b="1" spc="-165" dirty="0">
                <a:latin typeface="Calibri"/>
                <a:cs typeface="Calibri"/>
              </a:rPr>
              <a:t>i</a:t>
            </a:r>
            <a:r>
              <a:rPr b="1" dirty="0">
                <a:latin typeface="Calibri"/>
                <a:cs typeface="Calibri"/>
              </a:rPr>
              <a:t>s</a:t>
            </a:r>
            <a:r>
              <a:rPr b="1" spc="-305" dirty="0">
                <a:latin typeface="Calibri"/>
                <a:cs typeface="Calibri"/>
              </a:rPr>
              <a:t> </a:t>
            </a:r>
            <a:r>
              <a:rPr b="1" spc="-160" dirty="0">
                <a:latin typeface="Calibri"/>
                <a:cs typeface="Calibri"/>
              </a:rPr>
              <a:t>SQL</a:t>
            </a:r>
            <a:r>
              <a:rPr b="1" dirty="0">
                <a:latin typeface="Calibri"/>
                <a:cs typeface="Calibri"/>
              </a:rPr>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00FB-AB0B-C9F3-2F6B-F6E273D8332B}"/>
              </a:ext>
            </a:extLst>
          </p:cNvPr>
          <p:cNvSpPr>
            <a:spLocks noGrp="1"/>
          </p:cNvSpPr>
          <p:nvPr>
            <p:ph type="title"/>
          </p:nvPr>
        </p:nvSpPr>
        <p:spPr/>
        <p:txBody>
          <a:bodyPr/>
          <a:lstStyle/>
          <a:p>
            <a:r>
              <a:rPr lang="en-GB" dirty="0"/>
              <a:t>Languages in SQL</a:t>
            </a:r>
          </a:p>
        </p:txBody>
      </p:sp>
      <p:sp>
        <p:nvSpPr>
          <p:cNvPr id="3" name="Content Placeholder 2">
            <a:extLst>
              <a:ext uri="{FF2B5EF4-FFF2-40B4-BE49-F238E27FC236}">
                <a16:creationId xmlns:a16="http://schemas.microsoft.com/office/drawing/2014/main" id="{9E5E91AB-B045-CCC4-3872-617A71827D5D}"/>
              </a:ext>
            </a:extLst>
          </p:cNvPr>
          <p:cNvSpPr>
            <a:spLocks noGrp="1"/>
          </p:cNvSpPr>
          <p:nvPr>
            <p:ph idx="1"/>
          </p:nvPr>
        </p:nvSpPr>
        <p:spPr/>
        <p:txBody>
          <a:bodyPr/>
          <a:lstStyle/>
          <a:p>
            <a:r>
              <a:rPr lang="en-GB" dirty="0"/>
              <a:t>DDL </a:t>
            </a:r>
          </a:p>
          <a:p>
            <a:r>
              <a:rPr lang="en-GB" dirty="0"/>
              <a:t>DML</a:t>
            </a:r>
          </a:p>
          <a:p>
            <a:r>
              <a:rPr lang="en-GB" dirty="0"/>
              <a:t>DCL</a:t>
            </a:r>
          </a:p>
          <a:p>
            <a:r>
              <a:rPr lang="en-GB" dirty="0"/>
              <a:t>TCL</a:t>
            </a:r>
          </a:p>
        </p:txBody>
      </p:sp>
    </p:spTree>
    <p:extLst>
      <p:ext uri="{BB962C8B-B14F-4D97-AF65-F5344CB8AC3E}">
        <p14:creationId xmlns:p14="http://schemas.microsoft.com/office/powerpoint/2010/main" val="1394135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100FB-AB0B-C9F3-2F6B-F6E273D8332B}"/>
              </a:ext>
            </a:extLst>
          </p:cNvPr>
          <p:cNvSpPr>
            <a:spLocks noGrp="1"/>
          </p:cNvSpPr>
          <p:nvPr>
            <p:ph type="title"/>
          </p:nvPr>
        </p:nvSpPr>
        <p:spPr/>
        <p:txBody>
          <a:bodyPr/>
          <a:lstStyle/>
          <a:p>
            <a:r>
              <a:rPr lang="en-GB" dirty="0"/>
              <a:t>Languages in SQL</a:t>
            </a:r>
          </a:p>
        </p:txBody>
      </p:sp>
      <p:sp>
        <p:nvSpPr>
          <p:cNvPr id="3" name="Content Placeholder 2">
            <a:extLst>
              <a:ext uri="{FF2B5EF4-FFF2-40B4-BE49-F238E27FC236}">
                <a16:creationId xmlns:a16="http://schemas.microsoft.com/office/drawing/2014/main" id="{9E5E91AB-B045-CCC4-3872-617A71827D5D}"/>
              </a:ext>
            </a:extLst>
          </p:cNvPr>
          <p:cNvSpPr>
            <a:spLocks noGrp="1"/>
          </p:cNvSpPr>
          <p:nvPr>
            <p:ph idx="1"/>
          </p:nvPr>
        </p:nvSpPr>
        <p:spPr/>
        <p:txBody>
          <a:bodyPr/>
          <a:lstStyle/>
          <a:p>
            <a:r>
              <a:rPr lang="en-GB" dirty="0">
                <a:solidFill>
                  <a:srgbClr val="FF0000"/>
                </a:solidFill>
              </a:rPr>
              <a:t>DDL  </a:t>
            </a:r>
          </a:p>
          <a:p>
            <a:r>
              <a:rPr lang="en-GB" dirty="0">
                <a:solidFill>
                  <a:srgbClr val="FF0000"/>
                </a:solidFill>
              </a:rPr>
              <a:t>DML</a:t>
            </a:r>
          </a:p>
          <a:p>
            <a:r>
              <a:rPr lang="en-GB" dirty="0"/>
              <a:t>DCL</a:t>
            </a:r>
          </a:p>
          <a:p>
            <a:r>
              <a:rPr lang="en-GB" dirty="0"/>
              <a:t>TCL</a:t>
            </a:r>
          </a:p>
        </p:txBody>
      </p:sp>
      <p:sp>
        <p:nvSpPr>
          <p:cNvPr id="5" name="Right Brace 4">
            <a:extLst>
              <a:ext uri="{FF2B5EF4-FFF2-40B4-BE49-F238E27FC236}">
                <a16:creationId xmlns:a16="http://schemas.microsoft.com/office/drawing/2014/main" id="{5FFC8341-5FF9-00D1-A9A0-5911F28CB6CC}"/>
              </a:ext>
            </a:extLst>
          </p:cNvPr>
          <p:cNvSpPr/>
          <p:nvPr/>
        </p:nvSpPr>
        <p:spPr>
          <a:xfrm>
            <a:off x="2032000" y="1825625"/>
            <a:ext cx="670560" cy="822960"/>
          </a:xfrm>
          <a:prstGeom prst="righ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6" name="TextBox 5">
            <a:extLst>
              <a:ext uri="{FF2B5EF4-FFF2-40B4-BE49-F238E27FC236}">
                <a16:creationId xmlns:a16="http://schemas.microsoft.com/office/drawing/2014/main" id="{0DFC9FDE-9B2A-6AF1-F009-DF3889A97A25}"/>
              </a:ext>
            </a:extLst>
          </p:cNvPr>
          <p:cNvSpPr txBox="1"/>
          <p:nvPr/>
        </p:nvSpPr>
        <p:spPr>
          <a:xfrm>
            <a:off x="2824480" y="1905000"/>
            <a:ext cx="7508240" cy="646331"/>
          </a:xfrm>
          <a:prstGeom prst="rect">
            <a:avLst/>
          </a:prstGeom>
          <a:noFill/>
        </p:spPr>
        <p:txBody>
          <a:bodyPr wrap="square" rtlCol="0">
            <a:spAutoFit/>
          </a:bodyPr>
          <a:lstStyle/>
          <a:p>
            <a:r>
              <a:rPr lang="en-GB" dirty="0"/>
              <a:t>We will focus only on these two. We will cover DDL in this lecture and DML in the next lecture</a:t>
            </a:r>
          </a:p>
        </p:txBody>
      </p:sp>
    </p:spTree>
    <p:extLst>
      <p:ext uri="{BB962C8B-B14F-4D97-AF65-F5344CB8AC3E}">
        <p14:creationId xmlns:p14="http://schemas.microsoft.com/office/powerpoint/2010/main" val="2339170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2">
            <a:extLst>
              <a:ext uri="{FF2B5EF4-FFF2-40B4-BE49-F238E27FC236}">
                <a16:creationId xmlns:a16="http://schemas.microsoft.com/office/drawing/2014/main" id="{98F5CF45-8A52-98A6-2DA5-116E31B2905C}"/>
              </a:ext>
            </a:extLst>
          </p:cNvPr>
          <p:cNvSpPr>
            <a:spLocks noGrp="1" noChangeArrowheads="1"/>
          </p:cNvSpPr>
          <p:nvPr>
            <p:ph type="ctrTitle"/>
          </p:nvPr>
        </p:nvSpPr>
        <p:spPr>
          <a:xfrm>
            <a:off x="2438400" y="1676400"/>
            <a:ext cx="7772400" cy="1143000"/>
          </a:xfrm>
        </p:spPr>
        <p:txBody>
          <a:bodyPr>
            <a:normAutofit fontScale="90000"/>
          </a:bodyPr>
          <a:lstStyle/>
          <a:p>
            <a:pPr algn="ctr" eaLnBrk="1" hangingPunct="1"/>
            <a:r>
              <a:rPr lang="en-US" altLang="en-US" dirty="0"/>
              <a:t>Data Definition Language</a:t>
            </a:r>
          </a:p>
        </p:txBody>
      </p:sp>
    </p:spTree>
  </p:cSld>
  <p:clrMapOvr>
    <a:masterClrMapping/>
  </p:clrMapOvr>
  <p:transition>
    <p:dissolv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2">
            <a:extLst>
              <a:ext uri="{FF2B5EF4-FFF2-40B4-BE49-F238E27FC236}">
                <a16:creationId xmlns:a16="http://schemas.microsoft.com/office/drawing/2014/main" id="{223FD13D-1B80-E556-EBA9-DF654124B0A5}"/>
              </a:ext>
            </a:extLst>
          </p:cNvPr>
          <p:cNvSpPr>
            <a:spLocks noGrp="1" noChangeArrowheads="1"/>
          </p:cNvSpPr>
          <p:nvPr>
            <p:ph type="title"/>
          </p:nvPr>
        </p:nvSpPr>
        <p:spPr>
          <a:xfrm>
            <a:off x="2057400" y="304800"/>
            <a:ext cx="7772400" cy="685800"/>
          </a:xfrm>
        </p:spPr>
        <p:txBody>
          <a:bodyPr>
            <a:normAutofit fontScale="90000"/>
          </a:bodyPr>
          <a:lstStyle/>
          <a:p>
            <a:pPr eaLnBrk="1" hangingPunct="1"/>
            <a:r>
              <a:rPr lang="en-US" altLang="en-US" dirty="0"/>
              <a:t>DDL</a:t>
            </a:r>
            <a:endParaRPr lang="en-US" altLang="en-US" sz="2400" dirty="0">
              <a:solidFill>
                <a:srgbClr val="003399"/>
              </a:solidFill>
              <a:latin typeface="Arial" panose="020B0604020202020204" pitchFamily="34" charset="0"/>
            </a:endParaRPr>
          </a:p>
        </p:txBody>
      </p:sp>
      <p:sp>
        <p:nvSpPr>
          <p:cNvPr id="3076" name="Rectangle 3">
            <a:extLst>
              <a:ext uri="{FF2B5EF4-FFF2-40B4-BE49-F238E27FC236}">
                <a16:creationId xmlns:a16="http://schemas.microsoft.com/office/drawing/2014/main" id="{230DBA36-0E0F-6AC6-7AF9-B638389F9FFD}"/>
              </a:ext>
            </a:extLst>
          </p:cNvPr>
          <p:cNvSpPr>
            <a:spLocks noGrp="1" noChangeArrowheads="1"/>
          </p:cNvSpPr>
          <p:nvPr>
            <p:ph type="body" idx="1"/>
          </p:nvPr>
        </p:nvSpPr>
        <p:spPr>
          <a:xfrm>
            <a:off x="1860550" y="1219200"/>
            <a:ext cx="8578850" cy="5119688"/>
          </a:xfrm>
        </p:spPr>
        <p:txBody>
          <a:bodyPr/>
          <a:lstStyle/>
          <a:p>
            <a:pPr eaLnBrk="1" hangingPunct="1"/>
            <a:r>
              <a:rPr lang="en-US" altLang="en-US" dirty="0"/>
              <a:t>To understand the SQL Data Definition Language </a:t>
            </a:r>
          </a:p>
          <a:p>
            <a:pPr lvl="1" eaLnBrk="1" hangingPunct="1"/>
            <a:r>
              <a:rPr lang="en-US" altLang="en-US" dirty="0"/>
              <a:t>Create </a:t>
            </a:r>
          </a:p>
          <a:p>
            <a:pPr lvl="1" eaLnBrk="1" hangingPunct="1"/>
            <a:r>
              <a:rPr lang="en-US" altLang="en-US" dirty="0"/>
              <a:t>Insert</a:t>
            </a:r>
          </a:p>
          <a:p>
            <a:pPr lvl="1" eaLnBrk="1" hangingPunct="1"/>
            <a:r>
              <a:rPr lang="en-US" altLang="en-US" dirty="0"/>
              <a:t>Delete</a:t>
            </a:r>
          </a:p>
          <a:p>
            <a:pPr lvl="1" eaLnBrk="1" hangingPunct="1"/>
            <a:r>
              <a:rPr lang="en-US" altLang="en-US" dirty="0"/>
              <a:t>Drop </a:t>
            </a:r>
          </a:p>
          <a:p>
            <a:pPr lvl="1" eaLnBrk="1" hangingPunct="1"/>
            <a:r>
              <a:rPr lang="en-US" altLang="en-US" dirty="0"/>
              <a:t>Truncate</a:t>
            </a:r>
          </a:p>
          <a:p>
            <a:pPr lvl="1" eaLnBrk="1" hangingPunct="1"/>
            <a:endParaRPr lang="en-US" altLang="en-US" dirty="0"/>
          </a:p>
          <a:p>
            <a:pPr lvl="1" eaLnBrk="1" hangingPunct="1">
              <a:buFontTx/>
              <a:buNone/>
            </a:pPr>
            <a:endParaRPr lang="en-US" altLang="en-US" dirty="0"/>
          </a:p>
        </p:txBody>
      </p:sp>
    </p:spTree>
  </p:cSld>
  <p:clrMapOvr>
    <a:masterClrMapping/>
  </p:clrMapOvr>
  <p:transition>
    <p:fade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BB79A886-B3FE-C69E-1D94-220657374988}"/>
              </a:ext>
            </a:extLst>
          </p:cNvPr>
          <p:cNvSpPr>
            <a:spLocks noChangeArrowheads="1"/>
          </p:cNvSpPr>
          <p:nvPr/>
        </p:nvSpPr>
        <p:spPr bwMode="auto">
          <a:xfrm>
            <a:off x="970280" y="26924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dirty="0">
                <a:solidFill>
                  <a:srgbClr val="CC0000"/>
                </a:solidFill>
                <a:latin typeface="Garamond" panose="02020404030301010803" pitchFamily="18" charset="0"/>
              </a:rPr>
              <a:t>DDL  (</a:t>
            </a:r>
            <a:r>
              <a:rPr lang="en-US" altLang="en-US" dirty="0">
                <a:solidFill>
                  <a:srgbClr val="003399"/>
                </a:solidFill>
                <a:latin typeface="Arial" panose="020B0604020202020204" pitchFamily="34" charset="0"/>
              </a:rPr>
              <a:t>Creating a Database)</a:t>
            </a:r>
            <a:endParaRPr lang="en-US" altLang="en-US" sz="3200" b="0" dirty="0">
              <a:cs typeface="Times New Roman" panose="02020603050405020304" pitchFamily="18" charset="0"/>
            </a:endParaRPr>
          </a:p>
        </p:txBody>
      </p:sp>
      <p:sp>
        <p:nvSpPr>
          <p:cNvPr id="5124" name="Rectangle 3">
            <a:extLst>
              <a:ext uri="{FF2B5EF4-FFF2-40B4-BE49-F238E27FC236}">
                <a16:creationId xmlns:a16="http://schemas.microsoft.com/office/drawing/2014/main" id="{3A671F76-A042-7EB8-CE29-17EFDC522DFF}"/>
              </a:ext>
            </a:extLst>
          </p:cNvPr>
          <p:cNvSpPr>
            <a:spLocks noGrp="1" noChangeArrowheads="1"/>
          </p:cNvSpPr>
          <p:nvPr>
            <p:ph type="body" idx="1"/>
          </p:nvPr>
        </p:nvSpPr>
        <p:spPr>
          <a:xfrm>
            <a:off x="1183640" y="1630680"/>
            <a:ext cx="9555480" cy="5334000"/>
          </a:xfrm>
          <a:noFill/>
        </p:spPr>
        <p:txBody>
          <a:bodyPr/>
          <a:lstStyle/>
          <a:p>
            <a:pPr marL="533400" indent="-533400"/>
            <a:r>
              <a:rPr lang="en-US" altLang="en-US" sz="2400" dirty="0">
                <a:latin typeface="Times New Roman" panose="02020603050405020304" pitchFamily="18" charset="0"/>
                <a:cs typeface="Times New Roman" panose="02020603050405020304" pitchFamily="18" charset="0"/>
              </a:rPr>
              <a:t>To initialize a new database:</a:t>
            </a:r>
            <a:endParaRPr lang="en-US" altLang="en-US" sz="2400" dirty="0">
              <a:cs typeface="Times New Roman" panose="02020603050405020304" pitchFamily="18" charset="0"/>
            </a:endParaRPr>
          </a:p>
          <a:p>
            <a:pPr marL="533400" indent="-533400"/>
            <a:r>
              <a:rPr lang="en-US" altLang="en-US" sz="2400" b="1" dirty="0">
                <a:cs typeface="Times New Roman" panose="02020603050405020304" pitchFamily="18" charset="0"/>
              </a:rPr>
              <a:t>Syntax:</a:t>
            </a:r>
          </a:p>
          <a:p>
            <a:pPr marL="1023938" lvl="1" indent="-457200">
              <a:buNone/>
            </a:pPr>
            <a:r>
              <a:rPr lang="en-US" altLang="en-US" sz="2000" dirty="0">
                <a:cs typeface="Times New Roman" panose="02020603050405020304" pitchFamily="18" charset="0"/>
              </a:rPr>
              <a:t>CREATE DATABASE </a:t>
            </a:r>
            <a:r>
              <a:rPr lang="en-US" altLang="en-US" sz="2000" dirty="0" err="1">
                <a:cs typeface="Times New Roman" panose="02020603050405020304" pitchFamily="18" charset="0"/>
              </a:rPr>
              <a:t>database_name</a:t>
            </a:r>
            <a:r>
              <a:rPr lang="en-US" altLang="en-US" sz="2000" dirty="0">
                <a:cs typeface="Times New Roman" panose="02020603050405020304" pitchFamily="18" charset="0"/>
              </a:rPr>
              <a:t>;</a:t>
            </a:r>
          </a:p>
          <a:p>
            <a:pPr marL="1023938" lvl="1" indent="-457200">
              <a:buNone/>
            </a:pPr>
            <a:endParaRPr lang="en-US" altLang="en-US" sz="2000" dirty="0">
              <a:cs typeface="Times New Roman" panose="02020603050405020304" pitchFamily="18" charset="0"/>
            </a:endParaRPr>
          </a:p>
          <a:p>
            <a:pPr marL="1023938" lvl="1" indent="-457200">
              <a:buNone/>
            </a:pPr>
            <a:r>
              <a:rPr lang="en-US" altLang="en-US" sz="2000" dirty="0">
                <a:cs typeface="Times New Roman" panose="02020603050405020304" pitchFamily="18" charset="0"/>
              </a:rPr>
              <a:t>Example:   CREATE DATABASE </a:t>
            </a:r>
            <a:r>
              <a:rPr lang="en-US" altLang="en-US" sz="2000" dirty="0" err="1">
                <a:cs typeface="Times New Roman" panose="02020603050405020304" pitchFamily="18" charset="0"/>
              </a:rPr>
              <a:t>nhl</a:t>
            </a:r>
            <a:r>
              <a:rPr lang="en-US" altLang="en-US" sz="2000" dirty="0">
                <a:cs typeface="Times New Roman" panose="02020603050405020304" pitchFamily="18" charset="0"/>
              </a:rPr>
              <a:t>;</a:t>
            </a:r>
          </a:p>
        </p:txBody>
      </p:sp>
    </p:spTree>
  </p:cSld>
  <p:clrMapOvr>
    <a:masterClrMapping/>
  </p:clrMapOvr>
  <p:transition>
    <p:dissolv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2">
            <a:extLst>
              <a:ext uri="{FF2B5EF4-FFF2-40B4-BE49-F238E27FC236}">
                <a16:creationId xmlns:a16="http://schemas.microsoft.com/office/drawing/2014/main" id="{393FE501-A9A6-63E0-8BE7-9CD44FB5C81C}"/>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dirty="0">
                <a:solidFill>
                  <a:srgbClr val="CC0000"/>
                </a:solidFill>
                <a:latin typeface="Garamond" panose="02020404030301010803" pitchFamily="18" charset="0"/>
              </a:rPr>
              <a:t>DDL (</a:t>
            </a:r>
            <a:r>
              <a:rPr lang="en-US" altLang="en-US" dirty="0">
                <a:solidFill>
                  <a:srgbClr val="003399"/>
                </a:solidFill>
                <a:latin typeface="Arial" panose="020B0604020202020204" pitchFamily="34" charset="0"/>
              </a:rPr>
              <a:t>Creating a Table)</a:t>
            </a:r>
          </a:p>
        </p:txBody>
      </p:sp>
      <p:sp>
        <p:nvSpPr>
          <p:cNvPr id="6148" name="Rectangle 3">
            <a:extLst>
              <a:ext uri="{FF2B5EF4-FFF2-40B4-BE49-F238E27FC236}">
                <a16:creationId xmlns:a16="http://schemas.microsoft.com/office/drawing/2014/main" id="{533A1D07-76D6-65A4-17D5-8A1EE803603E}"/>
              </a:ext>
            </a:extLst>
          </p:cNvPr>
          <p:cNvSpPr>
            <a:spLocks noGrp="1" noChangeArrowheads="1"/>
          </p:cNvSpPr>
          <p:nvPr>
            <p:ph type="body" idx="1"/>
          </p:nvPr>
        </p:nvSpPr>
        <p:spPr>
          <a:xfrm>
            <a:off x="863600" y="985736"/>
            <a:ext cx="9423400" cy="5638800"/>
          </a:xfrm>
          <a:noFill/>
        </p:spPr>
        <p:txBody>
          <a:bodyPr>
            <a:normAutofit fontScale="92500" lnSpcReduction="20000"/>
          </a:bodyPr>
          <a:lstStyle/>
          <a:p>
            <a:pPr marL="533400" indent="-533400"/>
            <a:r>
              <a:rPr lang="en-US" altLang="en-US" sz="2400" b="1" dirty="0">
                <a:cs typeface="Times New Roman" panose="02020603050405020304" pitchFamily="18" charset="0"/>
              </a:rPr>
              <a:t>Syntax</a:t>
            </a:r>
          </a:p>
          <a:p>
            <a:pPr marL="1023938" lvl="1" indent="-457200">
              <a:buNone/>
            </a:pPr>
            <a:r>
              <a:rPr lang="en-US" altLang="en-US" sz="2000" dirty="0">
                <a:cs typeface="Times New Roman" panose="02020603050405020304" pitchFamily="18" charset="0"/>
              </a:rPr>
              <a:t>CREATE TABLE </a:t>
            </a:r>
            <a:r>
              <a:rPr lang="en-US" altLang="en-US" sz="2000" dirty="0" err="1">
                <a:cs typeface="Times New Roman" panose="02020603050405020304" pitchFamily="18" charset="0"/>
              </a:rPr>
              <a:t>table_name</a:t>
            </a:r>
            <a:endParaRPr lang="en-US" altLang="en-US" sz="2000" dirty="0">
              <a:cs typeface="Times New Roman" panose="02020603050405020304" pitchFamily="18" charset="0"/>
            </a:endParaRPr>
          </a:p>
          <a:p>
            <a:pPr marL="1023938" lvl="1" indent="-457200">
              <a:buNone/>
            </a:pPr>
            <a:r>
              <a:rPr lang="en-US" altLang="en-US" sz="2000" dirty="0">
                <a:cs typeface="Times New Roman" panose="02020603050405020304" pitchFamily="18" charset="0"/>
              </a:rPr>
              <a:t>(</a:t>
            </a:r>
            <a:r>
              <a:rPr lang="en-US" altLang="en-US" sz="2000" dirty="0" err="1">
                <a:cs typeface="Times New Roman" panose="02020603050405020304" pitchFamily="18" charset="0"/>
              </a:rPr>
              <a:t>Column_name</a:t>
            </a:r>
            <a:r>
              <a:rPr lang="en-US" altLang="en-US" sz="2000" dirty="0">
                <a:cs typeface="Times New Roman" panose="02020603050405020304" pitchFamily="18" charset="0"/>
              </a:rPr>
              <a:t>	datatype[(size)],</a:t>
            </a:r>
          </a:p>
          <a:p>
            <a:pPr marL="1023938" lvl="1" indent="-457200">
              <a:buNone/>
            </a:pPr>
            <a:r>
              <a:rPr lang="en-US" altLang="en-US" sz="2000" dirty="0">
                <a:cs typeface="Times New Roman" panose="02020603050405020304" pitchFamily="18" charset="0"/>
              </a:rPr>
              <a:t> </a:t>
            </a:r>
            <a:r>
              <a:rPr lang="en-US" altLang="en-US" sz="2000" dirty="0" err="1">
                <a:cs typeface="Times New Roman" panose="02020603050405020304" pitchFamily="18" charset="0"/>
              </a:rPr>
              <a:t>Column_name</a:t>
            </a:r>
            <a:r>
              <a:rPr lang="en-US" altLang="en-US" sz="2000" dirty="0">
                <a:cs typeface="Times New Roman" panose="02020603050405020304" pitchFamily="18" charset="0"/>
              </a:rPr>
              <a:t>	datatype[(size)],</a:t>
            </a:r>
          </a:p>
          <a:p>
            <a:pPr marL="1023938" lvl="1" indent="-457200">
              <a:buNone/>
            </a:pPr>
            <a:r>
              <a:rPr lang="en-US" altLang="en-US" sz="2000" dirty="0">
                <a:cs typeface="Times New Roman" panose="02020603050405020304" pitchFamily="18" charset="0"/>
              </a:rPr>
              <a:t>.</a:t>
            </a:r>
          </a:p>
          <a:p>
            <a:pPr marL="1023938" lvl="1" indent="-457200">
              <a:buNone/>
            </a:pPr>
            <a:r>
              <a:rPr lang="en-US" altLang="en-US" sz="2000" dirty="0">
                <a:cs typeface="Times New Roman" panose="02020603050405020304" pitchFamily="18" charset="0"/>
              </a:rPr>
              <a:t>.</a:t>
            </a:r>
          </a:p>
          <a:p>
            <a:pPr marL="1023938" lvl="1" indent="-457200">
              <a:buNone/>
            </a:pPr>
            <a:r>
              <a:rPr lang="en-US" altLang="en-US" sz="2000" dirty="0">
                <a:cs typeface="Times New Roman" panose="02020603050405020304" pitchFamily="18" charset="0"/>
              </a:rPr>
              <a:t>)</a:t>
            </a:r>
          </a:p>
          <a:p>
            <a:pPr marL="533400" indent="-533400"/>
            <a:r>
              <a:rPr lang="en-US" altLang="en-US" sz="2400" b="1" dirty="0">
                <a:cs typeface="Times New Roman" panose="02020603050405020304" pitchFamily="18" charset="0"/>
              </a:rPr>
              <a:t>Example</a:t>
            </a:r>
          </a:p>
          <a:p>
            <a:pPr marL="0" indent="0">
              <a:buNone/>
            </a:pPr>
            <a:r>
              <a:rPr lang="en-GB" sz="2000" dirty="0">
                <a:solidFill>
                  <a:srgbClr val="FF0000"/>
                </a:solidFill>
              </a:rPr>
              <a:t>create table players</a:t>
            </a:r>
            <a:r>
              <a:rPr lang="en-GB" sz="2000" dirty="0"/>
              <a:t>(</a:t>
            </a:r>
          </a:p>
          <a:p>
            <a:pPr marL="0" indent="0">
              <a:buNone/>
            </a:pPr>
            <a:r>
              <a:rPr lang="en-GB" sz="2000" i="1" dirty="0"/>
              <a:t> id</a:t>
            </a:r>
            <a:r>
              <a:rPr lang="en-GB" sz="2000" dirty="0"/>
              <a:t> INT primary key,</a:t>
            </a:r>
          </a:p>
          <a:p>
            <a:pPr marL="0" indent="0">
              <a:buNone/>
            </a:pPr>
            <a:r>
              <a:rPr lang="en-GB" sz="2000" i="1" dirty="0"/>
              <a:t> </a:t>
            </a:r>
            <a:r>
              <a:rPr lang="en-GB" sz="2000" i="1" dirty="0" err="1"/>
              <a:t>firstname</a:t>
            </a:r>
            <a:r>
              <a:rPr lang="en-GB" sz="2000" dirty="0"/>
              <a:t> VARCHAR (250),</a:t>
            </a:r>
          </a:p>
          <a:p>
            <a:pPr marL="0" indent="0">
              <a:buNone/>
            </a:pPr>
            <a:r>
              <a:rPr lang="en-GB" sz="2000" i="1" dirty="0" err="1"/>
              <a:t>lastname</a:t>
            </a:r>
            <a:r>
              <a:rPr lang="en-GB" sz="2000" dirty="0"/>
              <a:t>, VARCHAR (250),</a:t>
            </a:r>
          </a:p>
          <a:p>
            <a:pPr marL="0" indent="0">
              <a:buNone/>
            </a:pPr>
            <a:r>
              <a:rPr lang="en-GB" sz="2000" i="1" dirty="0" err="1"/>
              <a:t>tid</a:t>
            </a:r>
            <a:r>
              <a:rPr lang="en-GB" sz="2000" i="1" dirty="0"/>
              <a:t> </a:t>
            </a:r>
            <a:r>
              <a:rPr lang="en-GB" sz="2000" dirty="0"/>
              <a:t>INT,</a:t>
            </a:r>
          </a:p>
          <a:p>
            <a:pPr marL="0" indent="0">
              <a:buNone/>
            </a:pPr>
            <a:r>
              <a:rPr lang="en-GB" sz="2000" dirty="0" err="1"/>
              <a:t>expert_position</a:t>
            </a:r>
            <a:r>
              <a:rPr lang="en-GB" sz="2000" dirty="0"/>
              <a:t> VARCHAR (250)</a:t>
            </a:r>
          </a:p>
          <a:p>
            <a:pPr marL="0" indent="0">
              <a:buNone/>
            </a:pPr>
            <a:r>
              <a:rPr lang="en-GB" sz="2000" dirty="0"/>
              <a:t>);</a:t>
            </a:r>
          </a:p>
          <a:p>
            <a:pPr marL="533400" indent="-533400"/>
            <a:r>
              <a:rPr lang="en-US" altLang="en-US" sz="2400" dirty="0">
                <a:cs typeface="Times New Roman" panose="02020603050405020304" pitchFamily="18" charset="0"/>
              </a:rPr>
              <a:t>Creates a table with five columns named id, </a:t>
            </a:r>
            <a:r>
              <a:rPr lang="en-US" altLang="en-US" sz="2400" dirty="0" err="1">
                <a:cs typeface="Times New Roman" panose="02020603050405020304" pitchFamily="18" charset="0"/>
              </a:rPr>
              <a:t>firstname</a:t>
            </a:r>
            <a:r>
              <a:rPr lang="en-US" altLang="en-US" sz="2400" dirty="0">
                <a:cs typeface="Times New Roman" panose="02020603050405020304" pitchFamily="18" charset="0"/>
              </a:rPr>
              <a:t>, </a:t>
            </a:r>
            <a:r>
              <a:rPr lang="en-US" altLang="en-US" sz="2400" dirty="0" err="1">
                <a:cs typeface="Times New Roman" panose="02020603050405020304" pitchFamily="18" charset="0"/>
              </a:rPr>
              <a:t>lastname</a:t>
            </a:r>
            <a:r>
              <a:rPr lang="en-US" altLang="en-US" sz="2400" dirty="0">
                <a:cs typeface="Times New Roman" panose="02020603050405020304" pitchFamily="18" charset="0"/>
              </a:rPr>
              <a:t>, </a:t>
            </a:r>
            <a:r>
              <a:rPr lang="en-US" altLang="en-US" sz="2400" dirty="0" err="1">
                <a:cs typeface="Times New Roman" panose="02020603050405020304" pitchFamily="18" charset="0"/>
              </a:rPr>
              <a:t>tid</a:t>
            </a:r>
            <a:r>
              <a:rPr lang="en-US" altLang="en-US" sz="2400" dirty="0">
                <a:cs typeface="Times New Roman" panose="02020603050405020304" pitchFamily="18" charset="0"/>
              </a:rPr>
              <a:t>, </a:t>
            </a:r>
            <a:r>
              <a:rPr lang="en-US" altLang="en-US" sz="2400" dirty="0" err="1">
                <a:cs typeface="Times New Roman" panose="02020603050405020304" pitchFamily="18" charset="0"/>
              </a:rPr>
              <a:t>expert_position</a:t>
            </a:r>
            <a:r>
              <a:rPr lang="en-US" altLang="en-US" sz="2400" dirty="0">
                <a:cs typeface="Times New Roman" panose="02020603050405020304" pitchFamily="18" charset="0"/>
              </a:rPr>
              <a:t>.</a:t>
            </a:r>
          </a:p>
          <a:p>
            <a:pPr marL="533400" indent="-533400">
              <a:buNone/>
            </a:pPr>
            <a:endParaRPr lang="en-US" altLang="en-US" sz="2400" dirty="0">
              <a:cs typeface="Times New Roman" panose="02020603050405020304" pitchFamily="18" charset="0"/>
            </a:endParaRPr>
          </a:p>
        </p:txBody>
      </p:sp>
    </p:spTree>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3558D-25D1-F67E-1B64-2AC1C6F7B585}"/>
              </a:ext>
            </a:extLst>
          </p:cNvPr>
          <p:cNvSpPr>
            <a:spLocks noGrp="1"/>
          </p:cNvSpPr>
          <p:nvPr>
            <p:ph type="title"/>
          </p:nvPr>
        </p:nvSpPr>
        <p:spPr/>
        <p:txBody>
          <a:bodyPr/>
          <a:lstStyle/>
          <a:p>
            <a:r>
              <a:rPr lang="en-GB" dirty="0"/>
              <a:t>Class Activity 1</a:t>
            </a:r>
          </a:p>
        </p:txBody>
      </p:sp>
      <p:sp>
        <p:nvSpPr>
          <p:cNvPr id="3" name="Content Placeholder 2">
            <a:extLst>
              <a:ext uri="{FF2B5EF4-FFF2-40B4-BE49-F238E27FC236}">
                <a16:creationId xmlns:a16="http://schemas.microsoft.com/office/drawing/2014/main" id="{521D2FC8-114C-5222-03E7-D085C69F82B6}"/>
              </a:ext>
            </a:extLst>
          </p:cNvPr>
          <p:cNvSpPr>
            <a:spLocks noGrp="1"/>
          </p:cNvSpPr>
          <p:nvPr>
            <p:ph idx="1"/>
          </p:nvPr>
        </p:nvSpPr>
        <p:spPr/>
        <p:txBody>
          <a:bodyPr/>
          <a:lstStyle/>
          <a:p>
            <a:r>
              <a:rPr lang="en-GB" dirty="0"/>
              <a:t>Create tables team, games and </a:t>
            </a:r>
            <a:r>
              <a:rPr lang="en-GB" dirty="0" err="1"/>
              <a:t>injury_record</a:t>
            </a:r>
            <a:r>
              <a:rPr lang="en-GB" dirty="0"/>
              <a:t> in the </a:t>
            </a:r>
            <a:r>
              <a:rPr lang="en-GB" dirty="0" err="1"/>
              <a:t>nhl</a:t>
            </a:r>
            <a:r>
              <a:rPr lang="en-GB" dirty="0"/>
              <a:t> database</a:t>
            </a:r>
          </a:p>
        </p:txBody>
      </p:sp>
    </p:spTree>
    <p:extLst>
      <p:ext uri="{BB962C8B-B14F-4D97-AF65-F5344CB8AC3E}">
        <p14:creationId xmlns:p14="http://schemas.microsoft.com/office/powerpoint/2010/main" val="26502102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2">
            <a:extLst>
              <a:ext uri="{FF2B5EF4-FFF2-40B4-BE49-F238E27FC236}">
                <a16:creationId xmlns:a16="http://schemas.microsoft.com/office/drawing/2014/main" id="{17966EDB-0241-3163-1887-0D6F779E3756}"/>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Insert Statement</a:t>
            </a:r>
          </a:p>
        </p:txBody>
      </p:sp>
      <p:sp>
        <p:nvSpPr>
          <p:cNvPr id="22532" name="Rectangle 3">
            <a:extLst>
              <a:ext uri="{FF2B5EF4-FFF2-40B4-BE49-F238E27FC236}">
                <a16:creationId xmlns:a16="http://schemas.microsoft.com/office/drawing/2014/main" id="{F2E1D0BA-A9B3-785A-E072-2A9E51FC7745}"/>
              </a:ext>
            </a:extLst>
          </p:cNvPr>
          <p:cNvSpPr>
            <a:spLocks noGrp="1" noChangeArrowheads="1"/>
          </p:cNvSpPr>
          <p:nvPr>
            <p:ph type="body" idx="1"/>
          </p:nvPr>
        </p:nvSpPr>
        <p:spPr>
          <a:xfrm>
            <a:off x="2209800" y="1143000"/>
            <a:ext cx="8077200" cy="5334000"/>
          </a:xfrm>
          <a:noFill/>
        </p:spPr>
        <p:txBody>
          <a:bodyPr/>
          <a:lstStyle/>
          <a:p>
            <a:pPr marL="609600" indent="-609600">
              <a:spcBef>
                <a:spcPct val="0"/>
              </a:spcBef>
            </a:pPr>
            <a:r>
              <a:rPr lang="en-US" altLang="en-US" sz="2400" b="1" dirty="0">
                <a:cs typeface="Times New Roman" panose="02020603050405020304" pitchFamily="18" charset="0"/>
              </a:rPr>
              <a:t>Insert:  </a:t>
            </a:r>
            <a:r>
              <a:rPr lang="en-US" altLang="en-US" sz="2000" dirty="0">
                <a:cs typeface="Times New Roman" panose="02020603050405020304" pitchFamily="18" charset="0"/>
              </a:rPr>
              <a:t>Allows you to add new records to the Table</a:t>
            </a:r>
          </a:p>
          <a:p>
            <a:pPr marL="609600" indent="-609600">
              <a:spcBef>
                <a:spcPct val="0"/>
              </a:spcBef>
            </a:pPr>
            <a:r>
              <a:rPr lang="en-US" altLang="en-US" sz="2400" b="1" dirty="0">
                <a:cs typeface="Times New Roman" panose="02020603050405020304" pitchFamily="18" charset="0"/>
              </a:rPr>
              <a:t>Syntax:  </a:t>
            </a:r>
            <a:r>
              <a:rPr lang="en-US" altLang="en-US" sz="2000" dirty="0">
                <a:cs typeface="Times New Roman" panose="02020603050405020304" pitchFamily="18" charset="0"/>
              </a:rPr>
              <a:t>Insert into </a:t>
            </a:r>
            <a:r>
              <a:rPr lang="en-US" altLang="en-US" sz="2000" dirty="0" err="1">
                <a:cs typeface="Times New Roman" panose="02020603050405020304" pitchFamily="18" charset="0"/>
              </a:rPr>
              <a:t>table_name</a:t>
            </a:r>
            <a:r>
              <a:rPr lang="en-US" altLang="en-US" sz="2000" dirty="0">
                <a:cs typeface="Times New Roman" panose="02020603050405020304" pitchFamily="18" charset="0"/>
              </a:rPr>
              <a:t>[(</a:t>
            </a:r>
            <a:r>
              <a:rPr lang="en-US" altLang="en-US" sz="2000" dirty="0" err="1">
                <a:cs typeface="Times New Roman" panose="02020603050405020304" pitchFamily="18" charset="0"/>
              </a:rPr>
              <a:t>column_list</a:t>
            </a:r>
            <a:r>
              <a:rPr lang="en-US" altLang="en-US" sz="2000" dirty="0">
                <a:cs typeface="Times New Roman" panose="02020603050405020304" pitchFamily="18" charset="0"/>
              </a:rPr>
              <a:t>)] values (</a:t>
            </a:r>
            <a:r>
              <a:rPr lang="en-US" altLang="en-US" sz="2000" dirty="0" err="1">
                <a:cs typeface="Times New Roman" panose="02020603050405020304" pitchFamily="18" charset="0"/>
              </a:rPr>
              <a:t>value_list</a:t>
            </a:r>
            <a:r>
              <a:rPr lang="en-US" altLang="en-US" sz="2000" dirty="0">
                <a:cs typeface="Times New Roman" panose="02020603050405020304" pitchFamily="18" charset="0"/>
              </a:rPr>
              <a:t>)</a:t>
            </a:r>
          </a:p>
          <a:p>
            <a:pPr marL="609600" indent="-609600">
              <a:spcBef>
                <a:spcPct val="0"/>
              </a:spcBef>
            </a:pPr>
            <a:r>
              <a:rPr lang="en-US" altLang="en-US" sz="2400" b="1" dirty="0">
                <a:cs typeface="Times New Roman" panose="02020603050405020304" pitchFamily="18" charset="0"/>
              </a:rPr>
              <a:t>Example:</a:t>
            </a:r>
          </a:p>
          <a:p>
            <a:pPr marL="609600" indent="-609600">
              <a:spcBef>
                <a:spcPct val="0"/>
              </a:spcBef>
            </a:pPr>
            <a:endParaRPr lang="en-US" altLang="en-US" sz="800" b="1" dirty="0">
              <a:cs typeface="Times New Roman" panose="02020603050405020304" pitchFamily="18" charset="0"/>
            </a:endParaRPr>
          </a:p>
          <a:p>
            <a:pPr marL="609600" indent="-609600">
              <a:spcBef>
                <a:spcPct val="0"/>
              </a:spcBef>
              <a:buNone/>
            </a:pPr>
            <a:r>
              <a:rPr lang="en-US" altLang="en-US" sz="2000" dirty="0">
                <a:cs typeface="Times New Roman" panose="02020603050405020304" pitchFamily="18" charset="0"/>
              </a:rPr>
              <a:t>	</a:t>
            </a:r>
          </a:p>
          <a:p>
            <a:pPr marL="609600" indent="-609600">
              <a:spcBef>
                <a:spcPct val="0"/>
              </a:spcBef>
              <a:buNone/>
            </a:pPr>
            <a:r>
              <a:rPr lang="en-US" altLang="en-US" sz="2000" dirty="0">
                <a:cs typeface="Times New Roman" panose="02020603050405020304" pitchFamily="18" charset="0"/>
              </a:rPr>
              <a:t>	INSERT INTO players VALUES (1, ‘John’, ‘Smith’, 2, goalie);</a:t>
            </a:r>
          </a:p>
          <a:p>
            <a:pPr marL="609600" indent="-609600">
              <a:spcBef>
                <a:spcPct val="0"/>
              </a:spcBef>
              <a:buNone/>
            </a:pPr>
            <a:endParaRPr lang="en-US" altLang="en-US" sz="800" dirty="0">
              <a:cs typeface="Times New Roman" panose="02020603050405020304" pitchFamily="18" charset="0"/>
            </a:endParaRPr>
          </a:p>
          <a:p>
            <a:pPr marL="609600" indent="-609600" eaLnBrk="0" fontAlgn="base" hangingPunct="0">
              <a:spcBef>
                <a:spcPct val="0"/>
              </a:spcBef>
              <a:spcAft>
                <a:spcPct val="0"/>
              </a:spcAft>
              <a:buNone/>
              <a:defRPr/>
            </a:pPr>
            <a:r>
              <a:rPr lang="en-US" altLang="en-US" sz="2000" kern="0" dirty="0">
                <a:solidFill>
                  <a:srgbClr val="000000"/>
                </a:solidFill>
                <a:latin typeface="Garamond"/>
                <a:cs typeface="Times New Roman" panose="02020603050405020304" pitchFamily="18" charset="0"/>
              </a:rPr>
              <a:t>	INSERT INTO players VALUES (2, ‘Robert’, ‘Smith’, 3, goalie);</a:t>
            </a: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buNone/>
            </a:pPr>
            <a:endParaRPr lang="en-US" altLang="en-US" sz="800" dirty="0">
              <a:cs typeface="Times New Roman" panose="02020603050405020304" pitchFamily="18" charset="0"/>
            </a:endParaRPr>
          </a:p>
          <a:p>
            <a:pPr marL="609600" indent="-609600">
              <a:spcBef>
                <a:spcPct val="0"/>
              </a:spcBef>
            </a:pPr>
            <a:r>
              <a:rPr lang="en-US" altLang="en-US" sz="2000" dirty="0">
                <a:cs typeface="Times New Roman" panose="02020603050405020304" pitchFamily="18" charset="0"/>
              </a:rPr>
              <a:t>If the columns are not specified, the data goes in the order specified in the table</a:t>
            </a:r>
            <a:r>
              <a:rPr lang="en-US" altLang="en-US" sz="2000" b="1" dirty="0">
                <a:cs typeface="Times New Roman" panose="02020603050405020304" pitchFamily="18" charset="0"/>
              </a:rPr>
              <a:t> </a:t>
            </a:r>
          </a:p>
          <a:p>
            <a:pPr marL="609600" indent="-609600">
              <a:spcBef>
                <a:spcPct val="0"/>
              </a:spcBef>
            </a:pPr>
            <a:r>
              <a:rPr lang="en-US" altLang="en-US" sz="2000" dirty="0">
                <a:cs typeface="Times New Roman" panose="02020603050405020304" pitchFamily="18" charset="0"/>
              </a:rPr>
              <a:t>You can specify the column in the column list specification and assign a value of Null to the corresponding value field. </a:t>
            </a:r>
          </a:p>
        </p:txBody>
      </p:sp>
    </p:spTree>
  </p:cSld>
  <p:clrMapOvr>
    <a:masterClrMapping/>
  </p:clrMapOvr>
  <p:transition>
    <p:dissolv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D0078-6D39-0759-D167-DE63A64D533A}"/>
              </a:ext>
            </a:extLst>
          </p:cNvPr>
          <p:cNvSpPr>
            <a:spLocks noGrp="1"/>
          </p:cNvSpPr>
          <p:nvPr>
            <p:ph type="title"/>
          </p:nvPr>
        </p:nvSpPr>
        <p:spPr/>
        <p:txBody>
          <a:bodyPr/>
          <a:lstStyle/>
          <a:p>
            <a:r>
              <a:rPr lang="en-GB" dirty="0"/>
              <a:t>Class Activity 2</a:t>
            </a:r>
          </a:p>
        </p:txBody>
      </p:sp>
      <p:sp>
        <p:nvSpPr>
          <p:cNvPr id="3" name="Content Placeholder 2">
            <a:extLst>
              <a:ext uri="{FF2B5EF4-FFF2-40B4-BE49-F238E27FC236}">
                <a16:creationId xmlns:a16="http://schemas.microsoft.com/office/drawing/2014/main" id="{F7CCF6AA-EF38-5B62-6596-D92337EB5095}"/>
              </a:ext>
            </a:extLst>
          </p:cNvPr>
          <p:cNvSpPr>
            <a:spLocks noGrp="1"/>
          </p:cNvSpPr>
          <p:nvPr>
            <p:ph idx="1"/>
          </p:nvPr>
        </p:nvSpPr>
        <p:spPr/>
        <p:txBody>
          <a:bodyPr/>
          <a:lstStyle/>
          <a:p>
            <a:r>
              <a:rPr lang="en-GB" dirty="0"/>
              <a:t>Insert 2 records in each of the teams, </a:t>
            </a:r>
            <a:r>
              <a:rPr lang="en-GB" dirty="0" err="1"/>
              <a:t>injury_record</a:t>
            </a:r>
            <a:r>
              <a:rPr lang="en-GB" dirty="0"/>
              <a:t> and games tables. </a:t>
            </a:r>
          </a:p>
        </p:txBody>
      </p:sp>
    </p:spTree>
    <p:extLst>
      <p:ext uri="{BB962C8B-B14F-4D97-AF65-F5344CB8AC3E}">
        <p14:creationId xmlns:p14="http://schemas.microsoft.com/office/powerpoint/2010/main" val="18629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a:extLst>
              <a:ext uri="{FF2B5EF4-FFF2-40B4-BE49-F238E27FC236}">
                <a16:creationId xmlns:a16="http://schemas.microsoft.com/office/drawing/2014/main" id="{62077317-4EF8-BA5C-F34D-FF3FC161EBAC}"/>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Update Statement</a:t>
            </a:r>
          </a:p>
        </p:txBody>
      </p:sp>
      <p:sp>
        <p:nvSpPr>
          <p:cNvPr id="25604" name="Rectangle 3">
            <a:extLst>
              <a:ext uri="{FF2B5EF4-FFF2-40B4-BE49-F238E27FC236}">
                <a16:creationId xmlns:a16="http://schemas.microsoft.com/office/drawing/2014/main" id="{4AE045EA-3B85-23FA-5780-B3B70328A304}"/>
              </a:ext>
            </a:extLst>
          </p:cNvPr>
          <p:cNvSpPr>
            <a:spLocks noGrp="1" noChangeArrowheads="1"/>
          </p:cNvSpPr>
          <p:nvPr>
            <p:ph type="body" idx="1"/>
          </p:nvPr>
        </p:nvSpPr>
        <p:spPr>
          <a:xfrm>
            <a:off x="863600" y="1447800"/>
            <a:ext cx="9403080" cy="5334000"/>
          </a:xfrm>
          <a:noFill/>
        </p:spPr>
        <p:txBody>
          <a:bodyPr/>
          <a:lstStyle/>
          <a:p>
            <a:pPr marL="609600" indent="-609600">
              <a:spcBef>
                <a:spcPct val="0"/>
              </a:spcBef>
            </a:pPr>
            <a:r>
              <a:rPr lang="en-US" altLang="en-US" sz="2000" b="1" dirty="0">
                <a:cs typeface="Times New Roman" panose="02020603050405020304" pitchFamily="18" charset="0"/>
              </a:rPr>
              <a:t>Update Statement:</a:t>
            </a:r>
          </a:p>
          <a:p>
            <a:pPr marL="1100138" lvl="1" indent="-533400">
              <a:spcBef>
                <a:spcPct val="0"/>
              </a:spcBef>
            </a:pPr>
            <a:r>
              <a:rPr lang="en-US" altLang="en-US" sz="1800" dirty="0">
                <a:cs typeface="Times New Roman" panose="02020603050405020304" pitchFamily="18" charset="0"/>
              </a:rPr>
              <a:t>used to make changes to existing rows of the table. It has three parts. First, you ,must specify which table is going to be updated. The second part of the statement is the set clause, in which you should specify the columns that will be updated as well as the values that will be inserted. Finally, the where clause is used to specify which rows will be updated. </a:t>
            </a:r>
          </a:p>
          <a:p>
            <a:pPr marL="1100138" lvl="1" indent="-533400">
              <a:spcBef>
                <a:spcPct val="0"/>
              </a:spcBef>
            </a:pPr>
            <a:endParaRPr lang="en-US" altLang="en-US" sz="1800" dirty="0">
              <a:cs typeface="Times New Roman" panose="02020603050405020304" pitchFamily="18" charset="0"/>
            </a:endParaRPr>
          </a:p>
          <a:p>
            <a:pPr marL="609600" indent="-609600">
              <a:spcBef>
                <a:spcPct val="0"/>
              </a:spcBef>
            </a:pPr>
            <a:r>
              <a:rPr lang="en-US" altLang="en-US" sz="2000" b="1" dirty="0">
                <a:cs typeface="Times New Roman" panose="02020603050405020304" pitchFamily="18" charset="0"/>
              </a:rPr>
              <a:t>Syntax: </a:t>
            </a:r>
          </a:p>
          <a:p>
            <a:pPr marL="609600" indent="-609600">
              <a:spcBef>
                <a:spcPct val="0"/>
              </a:spcBef>
              <a:buNone/>
            </a:pPr>
            <a:r>
              <a:rPr lang="en-US" altLang="en-US" sz="2000" dirty="0">
                <a:cs typeface="Times New Roman" panose="02020603050405020304" pitchFamily="18" charset="0"/>
              </a:rPr>
              <a:t>UPDATE </a:t>
            </a:r>
            <a:r>
              <a:rPr lang="en-US" altLang="en-US" sz="2000" dirty="0" err="1">
                <a:cs typeface="Times New Roman" panose="02020603050405020304" pitchFamily="18" charset="0"/>
              </a:rPr>
              <a:t>table_name</a:t>
            </a:r>
            <a:r>
              <a:rPr lang="en-US" altLang="en-US" sz="2000" dirty="0">
                <a:cs typeface="Times New Roman" panose="02020603050405020304" pitchFamily="18" charset="0"/>
              </a:rPr>
              <a:t> SET column_name1 = value1,  column_name2 = value2, ….. [WHERE Condition] </a:t>
            </a:r>
          </a:p>
          <a:p>
            <a:pPr marL="609600" indent="-609600">
              <a:spcBef>
                <a:spcPct val="0"/>
              </a:spcBef>
              <a:buNone/>
            </a:pPr>
            <a:endParaRPr lang="en-US" altLang="en-US" sz="2000" dirty="0">
              <a:cs typeface="Times New Roman" panose="02020603050405020304" pitchFamily="18" charset="0"/>
            </a:endParaRPr>
          </a:p>
          <a:p>
            <a:pPr marL="609600" indent="-609600">
              <a:spcBef>
                <a:spcPct val="0"/>
              </a:spcBef>
            </a:pPr>
            <a:r>
              <a:rPr lang="en-US" altLang="en-US" sz="2000" b="1" dirty="0">
                <a:cs typeface="Times New Roman" panose="02020603050405020304" pitchFamily="18" charset="0"/>
              </a:rPr>
              <a:t>Example:</a:t>
            </a:r>
          </a:p>
          <a:p>
            <a:pPr marL="609600" indent="-609600">
              <a:spcBef>
                <a:spcPct val="0"/>
              </a:spcBef>
            </a:pPr>
            <a:endParaRPr lang="en-US" altLang="en-US" sz="700" b="1" dirty="0">
              <a:cs typeface="Times New Roman" panose="02020603050405020304" pitchFamily="18" charset="0"/>
            </a:endParaRPr>
          </a:p>
          <a:p>
            <a:pPr marL="609600" indent="-609600">
              <a:spcBef>
                <a:spcPct val="0"/>
              </a:spcBef>
            </a:pPr>
            <a:endParaRPr lang="en-US" altLang="en-US" sz="700" b="1" dirty="0">
              <a:cs typeface="Times New Roman" panose="02020603050405020304" pitchFamily="18" charset="0"/>
            </a:endParaRPr>
          </a:p>
          <a:p>
            <a:pPr marL="609600" indent="-609600">
              <a:spcBef>
                <a:spcPct val="0"/>
              </a:spcBef>
              <a:buNone/>
            </a:pPr>
            <a:r>
              <a:rPr lang="en-US" altLang="en-US" sz="1800" dirty="0">
                <a:latin typeface="Times New Roman" panose="02020603050405020304" pitchFamily="18" charset="0"/>
                <a:cs typeface="Times New Roman" panose="02020603050405020304" pitchFamily="18" charset="0"/>
              </a:rPr>
              <a:t>UPDATE player </a:t>
            </a:r>
            <a:r>
              <a:rPr lang="en-US" altLang="en-US" sz="1800" dirty="0">
                <a:cs typeface="Times New Roman" panose="02020603050405020304" pitchFamily="18" charset="0"/>
              </a:rPr>
              <a:t>SET </a:t>
            </a:r>
            <a:r>
              <a:rPr lang="en-US" altLang="en-US" sz="1800" dirty="0" err="1">
                <a:cs typeface="Times New Roman" panose="02020603050405020304" pitchFamily="18" charset="0"/>
              </a:rPr>
              <a:t>lastname</a:t>
            </a:r>
            <a:r>
              <a:rPr lang="en-US" altLang="en-US" sz="1800" dirty="0">
                <a:cs typeface="Times New Roman" panose="02020603050405020304" pitchFamily="18" charset="0"/>
              </a:rPr>
              <a:t> = ‘Wright’  WHERE </a:t>
            </a:r>
            <a:r>
              <a:rPr lang="en-US" altLang="en-US" sz="1800" dirty="0" err="1">
                <a:cs typeface="Times New Roman" panose="02020603050405020304" pitchFamily="18" charset="0"/>
              </a:rPr>
              <a:t>pid</a:t>
            </a:r>
            <a:r>
              <a:rPr lang="en-US" altLang="en-US" sz="1800" dirty="0">
                <a:cs typeface="Times New Roman" panose="02020603050405020304" pitchFamily="18" charset="0"/>
              </a:rPr>
              <a:t> = 1;</a:t>
            </a:r>
          </a:p>
          <a:p>
            <a:pPr marL="609600" indent="-609600">
              <a:spcBef>
                <a:spcPct val="0"/>
              </a:spcBef>
              <a:buNone/>
            </a:pPr>
            <a:endParaRPr lang="en-US" altLang="en-US" sz="2000" dirty="0">
              <a:cs typeface="Times New Roman" panose="02020603050405020304" pitchFamily="18" charset="0"/>
            </a:endParaRPr>
          </a:p>
          <a:p>
            <a:pPr marL="609600" indent="-609600">
              <a:spcBef>
                <a:spcPct val="0"/>
              </a:spcBef>
            </a:pPr>
            <a:r>
              <a:rPr lang="en-US" altLang="en-US" sz="2000" b="1" dirty="0">
                <a:cs typeface="Times New Roman" panose="02020603050405020304" pitchFamily="18" charset="0"/>
              </a:rPr>
              <a:t>Notes</a:t>
            </a:r>
            <a:r>
              <a:rPr lang="en-US" altLang="en-US" sz="2000" dirty="0">
                <a:cs typeface="Times New Roman" panose="02020603050405020304" pitchFamily="18" charset="0"/>
              </a:rPr>
              <a:t>:  If the condition is dropped then all the rows are updated. </a:t>
            </a:r>
          </a:p>
        </p:txBody>
      </p:sp>
    </p:spTree>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Number Placeholder 3">
            <a:extLst>
              <a:ext uri="{FF2B5EF4-FFF2-40B4-BE49-F238E27FC236}">
                <a16:creationId xmlns:a16="http://schemas.microsoft.com/office/drawing/2014/main" id="{20619E01-C76D-5D29-384F-36322FBCBD83}"/>
              </a:ext>
            </a:extLst>
          </p:cNvPr>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fld id="{FAC4B748-583A-436F-B55A-9D46FDED8497}" type="slidenum">
              <a:rPr lang="en-US" altLang="en-US" sz="1400" b="0"/>
              <a:pPr eaLnBrk="1" hangingPunct="1"/>
              <a:t>25</a:t>
            </a:fld>
            <a:endParaRPr lang="en-US" altLang="en-US" sz="1400" b="0"/>
          </a:p>
        </p:txBody>
      </p:sp>
      <p:sp>
        <p:nvSpPr>
          <p:cNvPr id="24579" name="Rectangle 2">
            <a:extLst>
              <a:ext uri="{FF2B5EF4-FFF2-40B4-BE49-F238E27FC236}">
                <a16:creationId xmlns:a16="http://schemas.microsoft.com/office/drawing/2014/main" id="{2904FEB1-1CE6-514E-BBFA-9AAA7CD0336D}"/>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Delete Statement</a:t>
            </a:r>
          </a:p>
        </p:txBody>
      </p:sp>
      <p:sp>
        <p:nvSpPr>
          <p:cNvPr id="24580" name="Rectangle 3">
            <a:extLst>
              <a:ext uri="{FF2B5EF4-FFF2-40B4-BE49-F238E27FC236}">
                <a16:creationId xmlns:a16="http://schemas.microsoft.com/office/drawing/2014/main" id="{BCBEDB54-AD6A-AD7B-CD27-CED64C0D63E6}"/>
              </a:ext>
            </a:extLst>
          </p:cNvPr>
          <p:cNvSpPr>
            <a:spLocks noGrp="1" noChangeArrowheads="1"/>
          </p:cNvSpPr>
          <p:nvPr>
            <p:ph type="body" idx="1"/>
          </p:nvPr>
        </p:nvSpPr>
        <p:spPr>
          <a:xfrm>
            <a:off x="1076960" y="1752600"/>
            <a:ext cx="9169400" cy="4079240"/>
          </a:xfrm>
          <a:noFill/>
        </p:spPr>
        <p:txBody>
          <a:bodyPr/>
          <a:lstStyle/>
          <a:p>
            <a:pPr marL="609600" indent="-609600">
              <a:spcBef>
                <a:spcPct val="0"/>
              </a:spcBef>
            </a:pPr>
            <a:r>
              <a:rPr lang="en-US" altLang="en-US" sz="2400" b="1" dirty="0">
                <a:cs typeface="Times New Roman" panose="02020603050405020304" pitchFamily="18" charset="0"/>
              </a:rPr>
              <a:t>Delete Statement:</a:t>
            </a:r>
          </a:p>
          <a:p>
            <a:pPr marL="1100138" lvl="1" indent="-533400">
              <a:spcBef>
                <a:spcPct val="0"/>
              </a:spcBef>
            </a:pPr>
            <a:r>
              <a:rPr lang="en-US" altLang="en-US" sz="2000" dirty="0">
                <a:cs typeface="Times New Roman" panose="02020603050405020304" pitchFamily="18" charset="0"/>
              </a:rPr>
              <a:t>is used to remove records from a table of the database. The where clause in the syntax is used to restrict the rows deleted from the table otherwise all the rows from the table are deleted. </a:t>
            </a:r>
          </a:p>
          <a:p>
            <a:pPr marL="1100138" lvl="1" indent="-533400">
              <a:spcBef>
                <a:spcPct val="0"/>
              </a:spcBef>
            </a:pPr>
            <a:endParaRPr lang="en-US" altLang="en-US" sz="2000" dirty="0">
              <a:cs typeface="Times New Roman" panose="02020603050405020304" pitchFamily="18" charset="0"/>
            </a:endParaRPr>
          </a:p>
          <a:p>
            <a:pPr marL="609600" indent="-609600">
              <a:spcBef>
                <a:spcPct val="0"/>
              </a:spcBef>
            </a:pPr>
            <a:r>
              <a:rPr lang="en-US" altLang="en-US" sz="2400" b="1" dirty="0">
                <a:cs typeface="Times New Roman" panose="02020603050405020304" pitchFamily="18" charset="0"/>
              </a:rPr>
              <a:t>Syntax: </a:t>
            </a:r>
            <a:r>
              <a:rPr lang="en-US" altLang="en-US" sz="2400" dirty="0">
                <a:cs typeface="Times New Roman" panose="02020603050405020304" pitchFamily="18" charset="0"/>
              </a:rPr>
              <a:t>DELETE FROM </a:t>
            </a:r>
            <a:r>
              <a:rPr lang="en-US" altLang="en-US" sz="2400" dirty="0" err="1">
                <a:cs typeface="Times New Roman" panose="02020603050405020304" pitchFamily="18" charset="0"/>
              </a:rPr>
              <a:t>table_name</a:t>
            </a:r>
            <a:r>
              <a:rPr lang="en-US" altLang="en-US" sz="2400" dirty="0">
                <a:cs typeface="Times New Roman" panose="02020603050405020304" pitchFamily="18" charset="0"/>
              </a:rPr>
              <a:t> [WHERE Condition]</a:t>
            </a:r>
          </a:p>
          <a:p>
            <a:pPr marL="609600" indent="-609600">
              <a:spcBef>
                <a:spcPct val="0"/>
              </a:spcBef>
            </a:pPr>
            <a:endParaRPr lang="en-US" altLang="en-US" sz="2400" dirty="0">
              <a:cs typeface="Times New Roman" panose="02020603050405020304" pitchFamily="18" charset="0"/>
            </a:endParaRPr>
          </a:p>
          <a:p>
            <a:pPr marL="609600" indent="-609600">
              <a:spcBef>
                <a:spcPct val="0"/>
              </a:spcBef>
            </a:pPr>
            <a:r>
              <a:rPr lang="en-US" altLang="en-US" sz="2400" b="1" dirty="0">
                <a:cs typeface="Times New Roman" panose="02020603050405020304" pitchFamily="18" charset="0"/>
              </a:rPr>
              <a:t>Example:</a:t>
            </a:r>
          </a:p>
          <a:p>
            <a:pPr marL="609600" indent="-609600">
              <a:spcBef>
                <a:spcPct val="0"/>
              </a:spcBef>
            </a:pPr>
            <a:endParaRPr lang="en-US" altLang="en-US" sz="800" b="1" dirty="0">
              <a:cs typeface="Times New Roman" panose="02020603050405020304" pitchFamily="18" charset="0"/>
            </a:endParaRPr>
          </a:p>
          <a:p>
            <a:pPr marL="609600" indent="-609600">
              <a:spcBef>
                <a:spcPct val="0"/>
              </a:spcBef>
            </a:pPr>
            <a:endParaRPr lang="en-US" altLang="en-US" sz="800" b="1" dirty="0">
              <a:cs typeface="Times New Roman" panose="02020603050405020304" pitchFamily="18" charset="0"/>
            </a:endParaRPr>
          </a:p>
          <a:p>
            <a:pPr marL="609600" indent="-609600">
              <a:spcBef>
                <a:spcPct val="0"/>
              </a:spcBef>
              <a:buNone/>
            </a:pPr>
            <a:r>
              <a:rPr lang="en-US" altLang="en-US" sz="2000" dirty="0">
                <a:cs typeface="Times New Roman" panose="02020603050405020304" pitchFamily="18" charset="0"/>
              </a:rPr>
              <a:t>		DELETE FROM player WHERE </a:t>
            </a:r>
            <a:r>
              <a:rPr lang="en-US" altLang="en-US" sz="2000" dirty="0" err="1">
                <a:cs typeface="Times New Roman" panose="02020603050405020304" pitchFamily="18" charset="0"/>
              </a:rPr>
              <a:t>pid</a:t>
            </a:r>
            <a:r>
              <a:rPr lang="en-US" altLang="en-US" sz="2000" dirty="0">
                <a:cs typeface="Times New Roman" panose="02020603050405020304" pitchFamily="18" charset="0"/>
              </a:rPr>
              <a:t> = 2; </a:t>
            </a:r>
            <a:endParaRPr lang="en-US" altLang="en-US" sz="800" dirty="0">
              <a:cs typeface="Times New Roman" panose="02020603050405020304" pitchFamily="18" charset="0"/>
            </a:endParaRPr>
          </a:p>
          <a:p>
            <a:pPr marL="609600" indent="-609600">
              <a:spcBef>
                <a:spcPct val="0"/>
              </a:spcBef>
            </a:pPr>
            <a:endParaRPr lang="en-US" altLang="en-US" sz="2400" dirty="0">
              <a:cs typeface="Times New Roman" panose="02020603050405020304" pitchFamily="18" charset="0"/>
            </a:endParaRPr>
          </a:p>
          <a:p>
            <a:pPr marL="609600" indent="-609600">
              <a:spcBef>
                <a:spcPct val="0"/>
              </a:spcBef>
            </a:pPr>
            <a:r>
              <a:rPr lang="en-US" altLang="en-US" sz="2400" dirty="0">
                <a:cs typeface="Times New Roman" panose="02020603050405020304" pitchFamily="18" charset="0"/>
              </a:rPr>
              <a:t>Deletes the row where the </a:t>
            </a:r>
            <a:r>
              <a:rPr lang="en-US" altLang="en-US" sz="2400" dirty="0" err="1">
                <a:cs typeface="Times New Roman" panose="02020603050405020304" pitchFamily="18" charset="0"/>
              </a:rPr>
              <a:t>pid</a:t>
            </a:r>
            <a:r>
              <a:rPr lang="en-US" altLang="en-US" sz="2400" dirty="0">
                <a:cs typeface="Times New Roman" panose="02020603050405020304" pitchFamily="18" charset="0"/>
              </a:rPr>
              <a:t> value is 2</a:t>
            </a:r>
          </a:p>
        </p:txBody>
      </p:sp>
    </p:spTree>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a:extLst>
              <a:ext uri="{FF2B5EF4-FFF2-40B4-BE49-F238E27FC236}">
                <a16:creationId xmlns:a16="http://schemas.microsoft.com/office/drawing/2014/main" id="{729DE999-F7CC-2504-22C6-B8B1EC11C028}"/>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Truncate Statement</a:t>
            </a:r>
          </a:p>
        </p:txBody>
      </p:sp>
      <p:sp>
        <p:nvSpPr>
          <p:cNvPr id="26628" name="Rectangle 3">
            <a:extLst>
              <a:ext uri="{FF2B5EF4-FFF2-40B4-BE49-F238E27FC236}">
                <a16:creationId xmlns:a16="http://schemas.microsoft.com/office/drawing/2014/main" id="{6EF4C141-9248-D2E1-683D-87EBF3AEF628}"/>
              </a:ext>
            </a:extLst>
          </p:cNvPr>
          <p:cNvSpPr>
            <a:spLocks noGrp="1" noChangeArrowheads="1"/>
          </p:cNvSpPr>
          <p:nvPr>
            <p:ph type="body" idx="1"/>
          </p:nvPr>
        </p:nvSpPr>
        <p:spPr>
          <a:xfrm>
            <a:off x="802640" y="1823720"/>
            <a:ext cx="9443720" cy="3632200"/>
          </a:xfrm>
          <a:noFill/>
        </p:spPr>
        <p:txBody>
          <a:bodyPr/>
          <a:lstStyle/>
          <a:p>
            <a:pPr marL="609600" indent="-609600">
              <a:spcBef>
                <a:spcPct val="0"/>
              </a:spcBef>
            </a:pPr>
            <a:r>
              <a:rPr lang="en-US" altLang="en-US" sz="2000" b="1" dirty="0">
                <a:cs typeface="Times New Roman" panose="02020603050405020304" pitchFamily="18" charset="0"/>
              </a:rPr>
              <a:t>Truncate Statement:</a:t>
            </a:r>
          </a:p>
          <a:p>
            <a:pPr marL="1100138" lvl="1" indent="-533400">
              <a:spcBef>
                <a:spcPct val="0"/>
              </a:spcBef>
            </a:pPr>
            <a:r>
              <a:rPr lang="en-US" altLang="en-US" sz="1800" dirty="0">
                <a:cs typeface="Times New Roman" panose="02020603050405020304" pitchFamily="18" charset="0"/>
              </a:rPr>
              <a:t>used to delete all the rows of a table. Delete can also be used to delete all the rows from the table. The difference is that delete performs a delete operation on each row in the table and the database performs all attendant tasks on the way. On the other had the Truncate statement simply throws away all the rows at once and is much quicker. The note of caution is that truncate does not do integrity checks on the way which can lead to inconsistencies on the way. If there are dependencies requiring integrity checks we should use delete. </a:t>
            </a:r>
          </a:p>
          <a:p>
            <a:pPr marL="1100138" lvl="1" indent="-533400">
              <a:spcBef>
                <a:spcPct val="0"/>
              </a:spcBef>
            </a:pPr>
            <a:endParaRPr lang="en-US" altLang="en-US" sz="1800" dirty="0">
              <a:cs typeface="Times New Roman" panose="02020603050405020304" pitchFamily="18" charset="0"/>
            </a:endParaRPr>
          </a:p>
          <a:p>
            <a:pPr marL="609600" indent="-609600">
              <a:spcBef>
                <a:spcPct val="0"/>
              </a:spcBef>
            </a:pPr>
            <a:r>
              <a:rPr lang="en-US" altLang="en-US" sz="2000" b="1" dirty="0">
                <a:cs typeface="Times New Roman" panose="02020603050405020304" pitchFamily="18" charset="0"/>
              </a:rPr>
              <a:t>Syntax: </a:t>
            </a:r>
            <a:r>
              <a:rPr lang="en-US" altLang="en-US" sz="2000" dirty="0">
                <a:cs typeface="Times New Roman" panose="02020603050405020304" pitchFamily="18" charset="0"/>
              </a:rPr>
              <a:t>TRUNCATE TABLE </a:t>
            </a:r>
            <a:r>
              <a:rPr lang="en-US" altLang="en-US" sz="2000" dirty="0" err="1">
                <a:cs typeface="Times New Roman" panose="02020603050405020304" pitchFamily="18" charset="0"/>
              </a:rPr>
              <a:t>table_name</a:t>
            </a:r>
            <a:endParaRPr lang="en-US" altLang="en-US" sz="2000" dirty="0">
              <a:cs typeface="Times New Roman" panose="02020603050405020304" pitchFamily="18" charset="0"/>
            </a:endParaRPr>
          </a:p>
          <a:p>
            <a:pPr marL="609600" indent="-609600">
              <a:spcBef>
                <a:spcPct val="0"/>
              </a:spcBef>
            </a:pPr>
            <a:endParaRPr lang="en-US" altLang="en-US" sz="2000" b="1" dirty="0">
              <a:cs typeface="Times New Roman" panose="02020603050405020304" pitchFamily="18" charset="0"/>
            </a:endParaRPr>
          </a:p>
          <a:p>
            <a:pPr marL="609600" indent="-609600">
              <a:spcBef>
                <a:spcPct val="0"/>
              </a:spcBef>
            </a:pPr>
            <a:r>
              <a:rPr lang="en-US" altLang="en-US" sz="2000" b="1" dirty="0">
                <a:cs typeface="Times New Roman" panose="02020603050405020304" pitchFamily="18" charset="0"/>
              </a:rPr>
              <a:t>Example:  </a:t>
            </a:r>
            <a:r>
              <a:rPr lang="en-US" altLang="en-US" sz="1800" dirty="0">
                <a:latin typeface="Times New Roman" panose="02020603050405020304" pitchFamily="18" charset="0"/>
                <a:cs typeface="Times New Roman" panose="02020603050405020304" pitchFamily="18" charset="0"/>
              </a:rPr>
              <a:t>TRUNCATE TABLE player</a:t>
            </a:r>
          </a:p>
        </p:txBody>
      </p:sp>
    </p:spTree>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AAADE545-A65F-74D4-3508-024116492126}"/>
              </a:ext>
            </a:extLst>
          </p:cNvPr>
          <p:cNvSpPr>
            <a:spLocks noChangeArrowheads="1"/>
          </p:cNvSpPr>
          <p:nvPr/>
        </p:nvSpPr>
        <p:spPr bwMode="auto">
          <a:xfrm>
            <a:off x="1158240" y="76200"/>
            <a:ext cx="882396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dirty="0">
                <a:solidFill>
                  <a:srgbClr val="CC0000"/>
                </a:solidFill>
                <a:latin typeface="Garamond" panose="02020404030301010803" pitchFamily="18" charset="0"/>
              </a:rPr>
              <a:t>Modifying Records</a:t>
            </a:r>
            <a:br>
              <a:rPr lang="en-US" altLang="en-US" sz="4000" dirty="0">
                <a:solidFill>
                  <a:srgbClr val="CC0000"/>
                </a:solidFill>
                <a:latin typeface="Garamond" panose="02020404030301010803" pitchFamily="18" charset="0"/>
              </a:rPr>
            </a:br>
            <a:r>
              <a:rPr lang="en-US" altLang="en-US" dirty="0">
                <a:solidFill>
                  <a:srgbClr val="003399"/>
                </a:solidFill>
                <a:latin typeface="Arial" panose="020B0604020202020204" pitchFamily="34" charset="0"/>
              </a:rPr>
              <a:t>Alter Statement</a:t>
            </a:r>
          </a:p>
        </p:txBody>
      </p:sp>
      <p:sp>
        <p:nvSpPr>
          <p:cNvPr id="28676" name="Rectangle 3">
            <a:extLst>
              <a:ext uri="{FF2B5EF4-FFF2-40B4-BE49-F238E27FC236}">
                <a16:creationId xmlns:a16="http://schemas.microsoft.com/office/drawing/2014/main" id="{470E2085-4683-A742-20FC-28AC19F0AC7F}"/>
              </a:ext>
            </a:extLst>
          </p:cNvPr>
          <p:cNvSpPr>
            <a:spLocks noGrp="1" noChangeArrowheads="1"/>
          </p:cNvSpPr>
          <p:nvPr>
            <p:ph type="body" idx="1"/>
          </p:nvPr>
        </p:nvSpPr>
        <p:spPr>
          <a:xfrm>
            <a:off x="619760" y="2072640"/>
            <a:ext cx="9646920" cy="3134360"/>
          </a:xfrm>
          <a:noFill/>
        </p:spPr>
        <p:txBody>
          <a:bodyPr>
            <a:normAutofit lnSpcReduction="10000"/>
          </a:bodyPr>
          <a:lstStyle/>
          <a:p>
            <a:pPr marL="609600" indent="-609600">
              <a:spcBef>
                <a:spcPct val="0"/>
              </a:spcBef>
            </a:pPr>
            <a:r>
              <a:rPr lang="en-US" altLang="en-US" sz="2400" b="1" dirty="0">
                <a:cs typeface="Times New Roman" panose="02020603050405020304" pitchFamily="18" charset="0"/>
              </a:rPr>
              <a:t>Alter Statement:</a:t>
            </a:r>
          </a:p>
          <a:p>
            <a:pPr marL="1100138" lvl="1" indent="-533400">
              <a:spcBef>
                <a:spcPct val="0"/>
              </a:spcBef>
            </a:pPr>
            <a:r>
              <a:rPr lang="en-US" altLang="en-US" sz="2000" dirty="0">
                <a:cs typeface="Times New Roman" panose="02020603050405020304" pitchFamily="18" charset="0"/>
              </a:rPr>
              <a:t>used to make changes to the schema of the table. Columns can be added and the data type of the columns changed as long as the data in those columns conforms to the data type specified. </a:t>
            </a:r>
          </a:p>
          <a:p>
            <a:pPr marL="1100138" lvl="1" indent="-533400">
              <a:spcBef>
                <a:spcPct val="0"/>
              </a:spcBef>
            </a:pPr>
            <a:endParaRPr lang="en-US" altLang="en-US" sz="2000" dirty="0">
              <a:cs typeface="Times New Roman" panose="02020603050405020304" pitchFamily="18" charset="0"/>
            </a:endParaRPr>
          </a:p>
          <a:p>
            <a:pPr marL="609600" indent="-609600">
              <a:spcBef>
                <a:spcPct val="0"/>
              </a:spcBef>
            </a:pPr>
            <a:r>
              <a:rPr lang="en-US" altLang="en-US" sz="2400" b="1" dirty="0">
                <a:cs typeface="Times New Roman" panose="02020603050405020304" pitchFamily="18" charset="0"/>
              </a:rPr>
              <a:t>Syntax: </a:t>
            </a:r>
          </a:p>
          <a:p>
            <a:pPr marL="609600" indent="-609600">
              <a:spcBef>
                <a:spcPct val="0"/>
              </a:spcBef>
              <a:buNone/>
            </a:pPr>
            <a:r>
              <a:rPr lang="en-US" altLang="en-US" sz="2000" dirty="0">
                <a:cs typeface="Times New Roman" panose="02020603050405020304" pitchFamily="18" charset="0"/>
              </a:rPr>
              <a:t>ALTER TABLE </a:t>
            </a:r>
            <a:r>
              <a:rPr lang="en-US" altLang="en-US" sz="2000" dirty="0" err="1">
                <a:cs typeface="Times New Roman" panose="02020603050405020304" pitchFamily="18" charset="0"/>
              </a:rPr>
              <a:t>table_name</a:t>
            </a:r>
            <a:r>
              <a:rPr lang="en-US" altLang="en-US" sz="2000" dirty="0">
                <a:cs typeface="Times New Roman" panose="02020603050405020304" pitchFamily="18" charset="0"/>
              </a:rPr>
              <a:t> ADD column-name datatype;</a:t>
            </a:r>
          </a:p>
          <a:p>
            <a:pPr marL="609600" indent="-609600">
              <a:spcBef>
                <a:spcPct val="0"/>
              </a:spcBef>
              <a:buNone/>
            </a:pPr>
            <a:endParaRPr lang="en-US" altLang="en-US" sz="2400" b="1" dirty="0">
              <a:cs typeface="Times New Roman" panose="02020603050405020304" pitchFamily="18" charset="0"/>
            </a:endParaRPr>
          </a:p>
          <a:p>
            <a:pPr marL="609600" indent="-609600">
              <a:spcBef>
                <a:spcPct val="0"/>
              </a:spcBef>
            </a:pPr>
            <a:r>
              <a:rPr lang="en-US" altLang="en-US" sz="2400" b="1" dirty="0">
                <a:cs typeface="Times New Roman" panose="02020603050405020304" pitchFamily="18" charset="0"/>
              </a:rPr>
              <a:t>Example:</a:t>
            </a:r>
            <a:endParaRPr lang="en-US" altLang="en-US" sz="800" b="1" dirty="0">
              <a:cs typeface="Times New Roman" panose="02020603050405020304" pitchFamily="18" charset="0"/>
            </a:endParaRPr>
          </a:p>
          <a:p>
            <a:pPr marL="609600" indent="-609600">
              <a:spcBef>
                <a:spcPct val="0"/>
              </a:spcBef>
              <a:buNone/>
            </a:pPr>
            <a:r>
              <a:rPr lang="en-US" altLang="en-US" sz="2000" dirty="0">
                <a:cs typeface="Times New Roman" panose="02020603050405020304" pitchFamily="18" charset="0"/>
              </a:rPr>
              <a:t>ALTER TABLE player ADD city char; </a:t>
            </a:r>
          </a:p>
          <a:p>
            <a:pPr marL="609600" indent="-609600">
              <a:spcBef>
                <a:spcPct val="0"/>
              </a:spcBef>
              <a:buNone/>
            </a:pPr>
            <a:r>
              <a:rPr lang="en-US" altLang="en-US" sz="2000" dirty="0">
                <a:cs typeface="Times New Roman" panose="02020603050405020304" pitchFamily="18" charset="0"/>
              </a:rPr>
              <a:t>		 // At this point a new column has been added to the player table</a:t>
            </a:r>
          </a:p>
        </p:txBody>
      </p:sp>
    </p:spTree>
  </p:cSld>
  <p:clrMapOvr>
    <a:masterClrMapping/>
  </p:clrMapOvr>
  <p:transition>
    <p:dissolv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a:extLst>
              <a:ext uri="{FF2B5EF4-FFF2-40B4-BE49-F238E27FC236}">
                <a16:creationId xmlns:a16="http://schemas.microsoft.com/office/drawing/2014/main" id="{E14E018C-271B-97E3-CC73-7296D6672EEB}"/>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Alter Statement</a:t>
            </a:r>
          </a:p>
        </p:txBody>
      </p:sp>
      <p:sp>
        <p:nvSpPr>
          <p:cNvPr id="29700" name="Rectangle 3">
            <a:extLst>
              <a:ext uri="{FF2B5EF4-FFF2-40B4-BE49-F238E27FC236}">
                <a16:creationId xmlns:a16="http://schemas.microsoft.com/office/drawing/2014/main" id="{0E7A0099-B761-8510-59A5-6902F5893278}"/>
              </a:ext>
            </a:extLst>
          </p:cNvPr>
          <p:cNvSpPr>
            <a:spLocks noGrp="1" noChangeArrowheads="1"/>
          </p:cNvSpPr>
          <p:nvPr>
            <p:ph type="body" idx="1"/>
          </p:nvPr>
        </p:nvSpPr>
        <p:spPr>
          <a:xfrm>
            <a:off x="802640" y="1397000"/>
            <a:ext cx="9464040" cy="5334000"/>
          </a:xfrm>
          <a:noFill/>
        </p:spPr>
        <p:txBody>
          <a:bodyPr/>
          <a:lstStyle/>
          <a:p>
            <a:pPr marL="609600" indent="-609600">
              <a:spcBef>
                <a:spcPct val="0"/>
              </a:spcBef>
              <a:buNone/>
            </a:pPr>
            <a:r>
              <a:rPr lang="en-US" altLang="en-US" sz="2000" b="1" dirty="0">
                <a:cs typeface="Times New Roman" panose="02020603050405020304" pitchFamily="18" charset="0"/>
              </a:rPr>
              <a:t>Add table level constraints:</a:t>
            </a:r>
            <a:endParaRPr lang="en-US" altLang="en-US" sz="2000" dirty="0">
              <a:cs typeface="Times New Roman" panose="02020603050405020304" pitchFamily="18" charset="0"/>
            </a:endParaRPr>
          </a:p>
          <a:p>
            <a:pPr marL="609600" indent="-609600">
              <a:spcBef>
                <a:spcPct val="0"/>
              </a:spcBef>
            </a:pPr>
            <a:r>
              <a:rPr lang="en-US" altLang="en-US" sz="1800" b="1" dirty="0">
                <a:cs typeface="Times New Roman" panose="02020603050405020304" pitchFamily="18" charset="0"/>
              </a:rPr>
              <a:t>Syntax: </a:t>
            </a:r>
          </a:p>
          <a:p>
            <a:pPr marL="609600" indent="-609600">
              <a:spcBef>
                <a:spcPct val="0"/>
              </a:spcBef>
              <a:buNone/>
            </a:pPr>
            <a:r>
              <a:rPr lang="en-US" altLang="en-US" sz="1600" dirty="0">
                <a:cs typeface="Times New Roman" panose="02020603050405020304" pitchFamily="18" charset="0"/>
              </a:rPr>
              <a:t>ALTER TABLE </a:t>
            </a:r>
            <a:r>
              <a:rPr lang="en-US" altLang="en-US" sz="1600" dirty="0" err="1">
                <a:cs typeface="Times New Roman" panose="02020603050405020304" pitchFamily="18" charset="0"/>
              </a:rPr>
              <a:t>table_name</a:t>
            </a:r>
            <a:endParaRPr lang="en-US" altLang="en-US" sz="1600" dirty="0">
              <a:cs typeface="Times New Roman" panose="02020603050405020304" pitchFamily="18" charset="0"/>
            </a:endParaRPr>
          </a:p>
          <a:p>
            <a:pPr marL="609600" indent="-609600">
              <a:spcBef>
                <a:spcPct val="0"/>
              </a:spcBef>
              <a:buNone/>
            </a:pPr>
            <a:r>
              <a:rPr lang="en-US" altLang="en-US" sz="1600" dirty="0">
                <a:cs typeface="Times New Roman" panose="02020603050405020304" pitchFamily="18" charset="0"/>
              </a:rPr>
              <a:t>		ADD FOREIGN KEY (column-name) REFERENCES table-name(column-name); </a:t>
            </a:r>
            <a:endParaRPr lang="en-US" altLang="en-US" sz="1800" b="1" dirty="0">
              <a:cs typeface="Times New Roman" panose="02020603050405020304" pitchFamily="18" charset="0"/>
            </a:endParaRPr>
          </a:p>
          <a:p>
            <a:pPr marL="609600" indent="-609600">
              <a:spcBef>
                <a:spcPct val="0"/>
              </a:spcBef>
            </a:pPr>
            <a:r>
              <a:rPr lang="en-US" altLang="en-US" sz="1800" b="1" dirty="0">
                <a:cs typeface="Times New Roman" panose="02020603050405020304" pitchFamily="18" charset="0"/>
              </a:rPr>
              <a:t>Example:</a:t>
            </a:r>
          </a:p>
          <a:p>
            <a:pPr marL="609600" indent="-609600">
              <a:spcBef>
                <a:spcPct val="0"/>
              </a:spcBef>
            </a:pPr>
            <a:endParaRPr lang="en-US" altLang="en-US" sz="600" b="1" dirty="0">
              <a:cs typeface="Times New Roman" panose="02020603050405020304" pitchFamily="18" charset="0"/>
            </a:endParaRPr>
          </a:p>
          <a:p>
            <a:pPr marL="609600" indent="-609600">
              <a:spcBef>
                <a:spcPct val="0"/>
              </a:spcBef>
              <a:buNone/>
            </a:pPr>
            <a:r>
              <a:rPr lang="en-GB" sz="1600" dirty="0">
                <a:solidFill>
                  <a:srgbClr val="0000CD"/>
                </a:solidFill>
                <a:highlight>
                  <a:srgbClr val="FFFFFF"/>
                </a:highlight>
                <a:latin typeface="Consolas" panose="020B0609020204030204" pitchFamily="49" charset="0"/>
              </a:rPr>
              <a:t>ALTER</a:t>
            </a:r>
            <a:r>
              <a:rPr lang="en-GB" sz="1600" dirty="0">
                <a:solidFill>
                  <a:srgbClr val="000000"/>
                </a:solidFill>
                <a:highlight>
                  <a:srgbClr val="FFFFFF"/>
                </a:highlight>
                <a:latin typeface="Consolas" panose="020B0609020204030204" pitchFamily="49" charset="0"/>
              </a:rPr>
              <a:t> </a:t>
            </a:r>
            <a:r>
              <a:rPr lang="en-GB" sz="1600" dirty="0">
                <a:solidFill>
                  <a:srgbClr val="0000CD"/>
                </a:solidFill>
                <a:highlight>
                  <a:srgbClr val="FFFFFF"/>
                </a:highlight>
                <a:latin typeface="Consolas" panose="020B0609020204030204" pitchFamily="49" charset="0"/>
              </a:rPr>
              <a:t>TABLE</a:t>
            </a:r>
            <a:r>
              <a:rPr lang="en-GB" sz="1600" dirty="0">
                <a:solidFill>
                  <a:srgbClr val="000000"/>
                </a:solidFill>
                <a:highlight>
                  <a:srgbClr val="FFFFFF"/>
                </a:highlight>
                <a:latin typeface="Consolas" panose="020B0609020204030204" pitchFamily="49" charset="0"/>
              </a:rPr>
              <a:t> player </a:t>
            </a:r>
            <a:r>
              <a:rPr lang="en-GB" sz="1600" dirty="0">
                <a:solidFill>
                  <a:srgbClr val="0000CD"/>
                </a:solidFill>
                <a:highlight>
                  <a:srgbClr val="FFFFFF"/>
                </a:highlight>
                <a:latin typeface="Consolas" panose="020B0609020204030204" pitchFamily="49" charset="0"/>
              </a:rPr>
              <a:t>ADD</a:t>
            </a:r>
            <a:r>
              <a:rPr lang="en-GB" sz="1600" dirty="0">
                <a:solidFill>
                  <a:srgbClr val="000000"/>
                </a:solidFill>
                <a:highlight>
                  <a:srgbClr val="FFFFFF"/>
                </a:highlight>
                <a:latin typeface="Consolas" panose="020B0609020204030204" pitchFamily="49" charset="0"/>
              </a:rPr>
              <a:t> </a:t>
            </a:r>
            <a:r>
              <a:rPr lang="en-GB" sz="1600" dirty="0">
                <a:solidFill>
                  <a:srgbClr val="0000CD"/>
                </a:solidFill>
                <a:highlight>
                  <a:srgbClr val="FFFFFF"/>
                </a:highlight>
                <a:latin typeface="Consolas" panose="020B0609020204030204" pitchFamily="49" charset="0"/>
              </a:rPr>
              <a:t>FOREIGN</a:t>
            </a:r>
            <a:r>
              <a:rPr lang="en-GB" sz="1600" dirty="0">
                <a:solidFill>
                  <a:srgbClr val="000000"/>
                </a:solidFill>
                <a:highlight>
                  <a:srgbClr val="FFFFFF"/>
                </a:highlight>
                <a:latin typeface="Consolas" panose="020B0609020204030204" pitchFamily="49" charset="0"/>
              </a:rPr>
              <a:t> </a:t>
            </a:r>
            <a:r>
              <a:rPr lang="en-GB" sz="1600" dirty="0">
                <a:solidFill>
                  <a:srgbClr val="0000CD"/>
                </a:solidFill>
                <a:highlight>
                  <a:srgbClr val="FFFFFF"/>
                </a:highlight>
                <a:latin typeface="Consolas" panose="020B0609020204030204" pitchFamily="49" charset="0"/>
              </a:rPr>
              <a:t>KEY</a:t>
            </a:r>
            <a:r>
              <a:rPr lang="en-GB" sz="1600" dirty="0">
                <a:solidFill>
                  <a:srgbClr val="000000"/>
                </a:solidFill>
                <a:highlight>
                  <a:srgbClr val="FFFFFF"/>
                </a:highlight>
                <a:latin typeface="Consolas" panose="020B0609020204030204" pitchFamily="49" charset="0"/>
              </a:rPr>
              <a:t> (</a:t>
            </a:r>
            <a:r>
              <a:rPr lang="en-GB" sz="1600" dirty="0" err="1">
                <a:solidFill>
                  <a:srgbClr val="000000"/>
                </a:solidFill>
                <a:highlight>
                  <a:srgbClr val="FFFFFF"/>
                </a:highlight>
                <a:latin typeface="Consolas" panose="020B0609020204030204" pitchFamily="49" charset="0"/>
              </a:rPr>
              <a:t>tid</a:t>
            </a:r>
            <a:r>
              <a:rPr lang="en-GB" sz="1600" dirty="0">
                <a:solidFill>
                  <a:srgbClr val="000000"/>
                </a:solidFill>
                <a:highlight>
                  <a:srgbClr val="FFFFFF"/>
                </a:highlight>
                <a:latin typeface="Consolas" panose="020B0609020204030204" pitchFamily="49" charset="0"/>
              </a:rPr>
              <a:t>) </a:t>
            </a:r>
            <a:r>
              <a:rPr lang="en-GB" sz="1600" dirty="0">
                <a:solidFill>
                  <a:srgbClr val="0000CD"/>
                </a:solidFill>
                <a:highlight>
                  <a:srgbClr val="FFFFFF"/>
                </a:highlight>
                <a:latin typeface="Consolas" panose="020B0609020204030204" pitchFamily="49" charset="0"/>
              </a:rPr>
              <a:t>REFERENCES</a:t>
            </a:r>
            <a:r>
              <a:rPr lang="en-GB" sz="1600" dirty="0">
                <a:solidFill>
                  <a:srgbClr val="000000"/>
                </a:solidFill>
                <a:highlight>
                  <a:srgbClr val="FFFFFF"/>
                </a:highlight>
                <a:latin typeface="Consolas" panose="020B0609020204030204" pitchFamily="49" charset="0"/>
              </a:rPr>
              <a:t> teams(</a:t>
            </a:r>
            <a:r>
              <a:rPr lang="en-GB" sz="1600" dirty="0" err="1">
                <a:solidFill>
                  <a:srgbClr val="000000"/>
                </a:solidFill>
                <a:highlight>
                  <a:srgbClr val="FFFFFF"/>
                </a:highlight>
                <a:latin typeface="Consolas" panose="020B0609020204030204" pitchFamily="49" charset="0"/>
              </a:rPr>
              <a:t>tid</a:t>
            </a:r>
            <a:r>
              <a:rPr lang="en-GB" sz="1600" dirty="0">
                <a:solidFill>
                  <a:srgbClr val="000000"/>
                </a:solidFill>
                <a:highlight>
                  <a:srgbClr val="FFFFFF"/>
                </a:highlight>
                <a:latin typeface="Consolas" panose="020B0609020204030204" pitchFamily="49" charset="0"/>
              </a:rPr>
              <a:t>);</a:t>
            </a:r>
            <a:endParaRPr lang="en-US" altLang="en-US" sz="3600" b="1" dirty="0">
              <a:cs typeface="Times New Roman" panose="02020603050405020304" pitchFamily="18" charset="0"/>
            </a:endParaRPr>
          </a:p>
          <a:p>
            <a:pPr marL="609600" indent="-609600">
              <a:spcBef>
                <a:spcPct val="0"/>
              </a:spcBef>
              <a:buNone/>
            </a:pPr>
            <a:endParaRPr lang="en-US" altLang="en-US" sz="2000" b="1" dirty="0">
              <a:cs typeface="Times New Roman" panose="02020603050405020304" pitchFamily="18" charset="0"/>
            </a:endParaRPr>
          </a:p>
          <a:p>
            <a:pPr marL="609600" indent="-609600">
              <a:spcBef>
                <a:spcPct val="0"/>
              </a:spcBef>
              <a:buNone/>
            </a:pPr>
            <a:r>
              <a:rPr lang="en-US" altLang="en-US" sz="2000" b="1" dirty="0">
                <a:cs typeface="Times New Roman" panose="02020603050405020304" pitchFamily="18" charset="0"/>
              </a:rPr>
              <a:t>Modify Columns:</a:t>
            </a:r>
            <a:endParaRPr lang="en-US" altLang="en-US" sz="2000" dirty="0">
              <a:cs typeface="Times New Roman" panose="02020603050405020304" pitchFamily="18" charset="0"/>
            </a:endParaRPr>
          </a:p>
          <a:p>
            <a:pPr marL="609600" indent="-609600">
              <a:spcBef>
                <a:spcPct val="0"/>
              </a:spcBef>
            </a:pPr>
            <a:r>
              <a:rPr lang="en-US" altLang="en-US" sz="1800" b="1" dirty="0">
                <a:cs typeface="Times New Roman" panose="02020603050405020304" pitchFamily="18" charset="0"/>
              </a:rPr>
              <a:t>Syntax: </a:t>
            </a:r>
          </a:p>
          <a:p>
            <a:pPr marL="609600" indent="-609600">
              <a:spcBef>
                <a:spcPct val="0"/>
              </a:spcBef>
              <a:buNone/>
            </a:pPr>
            <a:r>
              <a:rPr lang="en-US" altLang="en-US" sz="1600" dirty="0">
                <a:cs typeface="Times New Roman" panose="02020603050405020304" pitchFamily="18" charset="0"/>
              </a:rPr>
              <a:t>ALTER TABLE </a:t>
            </a:r>
            <a:r>
              <a:rPr lang="en-US" altLang="en-US" sz="1600" dirty="0" err="1">
                <a:cs typeface="Times New Roman" panose="02020603050405020304" pitchFamily="18" charset="0"/>
              </a:rPr>
              <a:t>table_name</a:t>
            </a:r>
            <a:r>
              <a:rPr lang="en-US" altLang="en-US" sz="1600" dirty="0">
                <a:cs typeface="Times New Roman" panose="02020603050405020304" pitchFamily="18" charset="0"/>
              </a:rPr>
              <a:t>  MODIFY column [data type]; </a:t>
            </a:r>
          </a:p>
          <a:p>
            <a:pPr marL="609600" indent="-609600">
              <a:spcBef>
                <a:spcPct val="0"/>
              </a:spcBef>
              <a:buNone/>
            </a:pPr>
            <a:endParaRPr lang="en-US" altLang="en-US" sz="1600" b="1" dirty="0">
              <a:cs typeface="Times New Roman" panose="02020603050405020304" pitchFamily="18" charset="0"/>
            </a:endParaRPr>
          </a:p>
          <a:p>
            <a:pPr marL="609600" indent="-609600">
              <a:spcBef>
                <a:spcPct val="0"/>
              </a:spcBef>
              <a:buNone/>
            </a:pPr>
            <a:r>
              <a:rPr lang="en-US" altLang="en-US" sz="1800" b="1" dirty="0">
                <a:cs typeface="Times New Roman" panose="02020603050405020304" pitchFamily="18" charset="0"/>
              </a:rPr>
              <a:t>Example:</a:t>
            </a:r>
            <a:endParaRPr lang="en-US" altLang="en-US" sz="600" b="1" dirty="0">
              <a:cs typeface="Times New Roman" panose="02020603050405020304" pitchFamily="18" charset="0"/>
            </a:endParaRPr>
          </a:p>
          <a:p>
            <a:pPr marL="609600" indent="-609600">
              <a:spcBef>
                <a:spcPct val="0"/>
              </a:spcBef>
              <a:buNone/>
            </a:pPr>
            <a:r>
              <a:rPr lang="en-US" altLang="en-US" sz="1600" dirty="0">
                <a:cs typeface="Times New Roman" panose="02020603050405020304" pitchFamily="18" charset="0"/>
              </a:rPr>
              <a:t>ALTER TABLE player MODIFY city varchar (250); Now the datatype of city is varchar</a:t>
            </a:r>
          </a:p>
          <a:p>
            <a:pPr marL="609600" indent="-609600">
              <a:spcBef>
                <a:spcPct val="0"/>
              </a:spcBef>
              <a:buNone/>
            </a:pPr>
            <a:endParaRPr lang="en-US" altLang="en-US" sz="1600" dirty="0">
              <a:cs typeface="Times New Roman" panose="02020603050405020304" pitchFamily="18" charset="0"/>
            </a:endParaRPr>
          </a:p>
          <a:p>
            <a:pPr marL="609600" indent="-609600">
              <a:spcBef>
                <a:spcPct val="0"/>
              </a:spcBef>
              <a:buNone/>
            </a:pPr>
            <a:endParaRPr lang="en-US" altLang="en-US" sz="1600" dirty="0">
              <a:cs typeface="Times New Roman" panose="02020603050405020304" pitchFamily="18" charset="0"/>
            </a:endParaRPr>
          </a:p>
          <a:p>
            <a:pPr marL="609600" indent="-609600">
              <a:spcBef>
                <a:spcPct val="0"/>
              </a:spcBef>
            </a:pPr>
            <a:r>
              <a:rPr lang="en-US" altLang="en-US" sz="1800" b="1" dirty="0">
                <a:cs typeface="Times New Roman" panose="02020603050405020304" pitchFamily="18" charset="0"/>
              </a:rPr>
              <a:t>Notes1:  </a:t>
            </a:r>
            <a:r>
              <a:rPr lang="en-US" altLang="en-US" sz="1800" dirty="0">
                <a:cs typeface="Times New Roman" panose="02020603050405020304" pitchFamily="18" charset="0"/>
              </a:rPr>
              <a:t>Columns can not be removed from the table using alter. If you want to remove columns you have to drop the table and then recreate it without the column that you want to discard </a:t>
            </a:r>
          </a:p>
        </p:txBody>
      </p:sp>
    </p:spTree>
    <p:extLst>
      <p:ext uri="{BB962C8B-B14F-4D97-AF65-F5344CB8AC3E}">
        <p14:creationId xmlns:p14="http://schemas.microsoft.com/office/powerpoint/2010/main" val="2277119555"/>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2">
            <a:extLst>
              <a:ext uri="{FF2B5EF4-FFF2-40B4-BE49-F238E27FC236}">
                <a16:creationId xmlns:a16="http://schemas.microsoft.com/office/drawing/2014/main" id="{F7C0FC50-BDE1-7EFF-92CF-57093521AD19}"/>
              </a:ext>
            </a:extLst>
          </p:cNvPr>
          <p:cNvSpPr>
            <a:spLocks noChangeArrowheads="1"/>
          </p:cNvSpPr>
          <p:nvPr/>
        </p:nvSpPr>
        <p:spPr bwMode="auto">
          <a:xfrm>
            <a:off x="2209800" y="76200"/>
            <a:ext cx="77724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sz="2400" b="1">
                <a:solidFill>
                  <a:schemeClr val="tx1"/>
                </a:solidFill>
                <a:latin typeface="Times New Roman" panose="02020603050405020304" pitchFamily="18" charset="0"/>
              </a:defRPr>
            </a:lvl1pPr>
            <a:lvl2pPr marL="742950" indent="-285750" eaLnBrk="0" hangingPunct="0">
              <a:defRPr sz="2400" b="1">
                <a:solidFill>
                  <a:schemeClr val="tx1"/>
                </a:solidFill>
                <a:latin typeface="Times New Roman" panose="02020603050405020304" pitchFamily="18" charset="0"/>
              </a:defRPr>
            </a:lvl2pPr>
            <a:lvl3pPr marL="1143000" indent="-228600" eaLnBrk="0" hangingPunct="0">
              <a:defRPr sz="2400" b="1">
                <a:solidFill>
                  <a:schemeClr val="tx1"/>
                </a:solidFill>
                <a:latin typeface="Times New Roman" panose="02020603050405020304" pitchFamily="18" charset="0"/>
              </a:defRPr>
            </a:lvl3pPr>
            <a:lvl4pPr marL="1600200" indent="-228600" eaLnBrk="0" hangingPunct="0">
              <a:defRPr sz="2400" b="1">
                <a:solidFill>
                  <a:schemeClr val="tx1"/>
                </a:solidFill>
                <a:latin typeface="Times New Roman" panose="02020603050405020304" pitchFamily="18" charset="0"/>
              </a:defRPr>
            </a:lvl4pPr>
            <a:lvl5pPr marL="2057400" indent="-228600" eaLnBrk="0" hangingPunct="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eaLnBrk="1" hangingPunct="1"/>
            <a:r>
              <a:rPr lang="en-US" altLang="en-US" sz="4000">
                <a:solidFill>
                  <a:srgbClr val="CC0000"/>
                </a:solidFill>
                <a:latin typeface="Garamond" panose="02020404030301010803" pitchFamily="18" charset="0"/>
              </a:rPr>
              <a:t>Modifying Records</a:t>
            </a:r>
            <a:br>
              <a:rPr lang="en-US" altLang="en-US" sz="4000">
                <a:solidFill>
                  <a:srgbClr val="CC0000"/>
                </a:solidFill>
                <a:latin typeface="Garamond" panose="02020404030301010803" pitchFamily="18" charset="0"/>
              </a:rPr>
            </a:br>
            <a:r>
              <a:rPr lang="en-US" altLang="en-US">
                <a:solidFill>
                  <a:srgbClr val="003399"/>
                </a:solidFill>
                <a:latin typeface="Arial" panose="020B0604020202020204" pitchFamily="34" charset="0"/>
              </a:rPr>
              <a:t>Drop Statement</a:t>
            </a:r>
          </a:p>
        </p:txBody>
      </p:sp>
      <p:sp>
        <p:nvSpPr>
          <p:cNvPr id="27652" name="Rectangle 3">
            <a:extLst>
              <a:ext uri="{FF2B5EF4-FFF2-40B4-BE49-F238E27FC236}">
                <a16:creationId xmlns:a16="http://schemas.microsoft.com/office/drawing/2014/main" id="{DE91D039-0FE6-B939-AE85-D3B052304296}"/>
              </a:ext>
            </a:extLst>
          </p:cNvPr>
          <p:cNvSpPr>
            <a:spLocks noGrp="1" noChangeArrowheads="1"/>
          </p:cNvSpPr>
          <p:nvPr>
            <p:ph type="body" idx="1"/>
          </p:nvPr>
        </p:nvSpPr>
        <p:spPr>
          <a:xfrm>
            <a:off x="782320" y="1671320"/>
            <a:ext cx="9443720" cy="3317240"/>
          </a:xfrm>
          <a:noFill/>
        </p:spPr>
        <p:txBody>
          <a:bodyPr/>
          <a:lstStyle/>
          <a:p>
            <a:pPr marL="609600" indent="-609600">
              <a:lnSpc>
                <a:spcPct val="120000"/>
              </a:lnSpc>
              <a:spcBef>
                <a:spcPct val="0"/>
              </a:spcBef>
            </a:pPr>
            <a:r>
              <a:rPr lang="en-US" altLang="en-US" sz="2400" b="1" dirty="0">
                <a:cs typeface="Times New Roman" panose="02020603050405020304" pitchFamily="18" charset="0"/>
              </a:rPr>
              <a:t>Drop Statement:</a:t>
            </a:r>
          </a:p>
          <a:p>
            <a:pPr marL="1100138" lvl="1" indent="-533400">
              <a:lnSpc>
                <a:spcPct val="120000"/>
              </a:lnSpc>
              <a:spcBef>
                <a:spcPct val="0"/>
              </a:spcBef>
            </a:pPr>
            <a:r>
              <a:rPr lang="en-US" altLang="en-US" sz="2000" dirty="0">
                <a:cs typeface="Times New Roman" panose="02020603050405020304" pitchFamily="18" charset="0"/>
              </a:rPr>
              <a:t>used to remove elements from a database, such as tables, indexes or even users and databases. Drop command is used with a variety of keywords based on the need. </a:t>
            </a:r>
          </a:p>
          <a:p>
            <a:pPr marL="1100138" lvl="1" indent="-533400">
              <a:lnSpc>
                <a:spcPct val="120000"/>
              </a:lnSpc>
              <a:spcBef>
                <a:spcPct val="0"/>
              </a:spcBef>
              <a:buNone/>
            </a:pPr>
            <a:endParaRPr lang="en-US" altLang="en-US" sz="2000" dirty="0">
              <a:cs typeface="Times New Roman" panose="02020603050405020304" pitchFamily="18" charset="0"/>
            </a:endParaRPr>
          </a:p>
          <a:p>
            <a:pPr marL="609600" indent="-609600">
              <a:lnSpc>
                <a:spcPct val="120000"/>
              </a:lnSpc>
              <a:spcBef>
                <a:spcPct val="0"/>
              </a:spcBef>
            </a:pPr>
            <a:r>
              <a:rPr lang="en-US" altLang="en-US" sz="2400" b="1" dirty="0">
                <a:cs typeface="Times New Roman" panose="02020603050405020304" pitchFamily="18" charset="0"/>
              </a:rPr>
              <a:t>Drop Table Syntax: </a:t>
            </a:r>
            <a:r>
              <a:rPr lang="en-US" altLang="en-US" sz="2400" dirty="0">
                <a:cs typeface="Times New Roman" panose="02020603050405020304" pitchFamily="18" charset="0"/>
              </a:rPr>
              <a:t>DROP TABLE </a:t>
            </a:r>
            <a:r>
              <a:rPr lang="en-US" altLang="en-US" sz="2400" dirty="0" err="1">
                <a:cs typeface="Times New Roman" panose="02020603050405020304" pitchFamily="18" charset="0"/>
              </a:rPr>
              <a:t>table_name</a:t>
            </a:r>
            <a:endParaRPr lang="en-US" altLang="en-US" sz="2400" dirty="0">
              <a:cs typeface="Times New Roman" panose="02020603050405020304" pitchFamily="18" charset="0"/>
            </a:endParaRPr>
          </a:p>
          <a:p>
            <a:pPr marL="609600" indent="-609600">
              <a:lnSpc>
                <a:spcPct val="120000"/>
              </a:lnSpc>
              <a:spcBef>
                <a:spcPct val="0"/>
              </a:spcBef>
            </a:pPr>
            <a:r>
              <a:rPr lang="en-US" altLang="en-US" sz="2400" b="1" dirty="0">
                <a:cs typeface="Times New Roman" panose="02020603050405020304" pitchFamily="18" charset="0"/>
              </a:rPr>
              <a:t>Drop Table Example: </a:t>
            </a:r>
            <a:r>
              <a:rPr lang="en-US" altLang="en-US" sz="2400" dirty="0">
                <a:cs typeface="Times New Roman" panose="02020603050405020304" pitchFamily="18" charset="0"/>
              </a:rPr>
              <a:t>DROP TABLE player</a:t>
            </a:r>
          </a:p>
        </p:txBody>
      </p:sp>
    </p:spTree>
  </p:cSld>
  <p:clrMapOvr>
    <a:masterClrMapping/>
  </p:clrMapOvr>
  <p:transition>
    <p:dissolv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1695</Words>
  <Application>Microsoft Office PowerPoint</Application>
  <PresentationFormat>Widescreen</PresentationFormat>
  <Paragraphs>275</Paragraphs>
  <Slides>29</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-apple-system</vt:lpstr>
      <vt:lpstr>Aptos</vt:lpstr>
      <vt:lpstr>Aptos Display</vt:lpstr>
      <vt:lpstr>Arial</vt:lpstr>
      <vt:lpstr>Calibri</vt:lpstr>
      <vt:lpstr>Consolas</vt:lpstr>
      <vt:lpstr>Garamond</vt:lpstr>
      <vt:lpstr>Times New Roman</vt:lpstr>
      <vt:lpstr>Wingdings</vt:lpstr>
      <vt:lpstr>Office Theme</vt:lpstr>
      <vt:lpstr>CASE STUDY</vt:lpstr>
      <vt:lpstr>Objective</vt:lpstr>
      <vt:lpstr>Case Study</vt:lpstr>
      <vt:lpstr>Requirement Analysis for the Library</vt:lpstr>
      <vt:lpstr>Requirement Analysis for the Library</vt:lpstr>
      <vt:lpstr>Identifying Entities</vt:lpstr>
      <vt:lpstr>Identifying Attribute of the entities</vt:lpstr>
      <vt:lpstr>Identifying Attribute of the entities</vt:lpstr>
      <vt:lpstr>Identifying relationship and constraints</vt:lpstr>
      <vt:lpstr>ER diagram – Representing Entities</vt:lpstr>
      <vt:lpstr>Reducing ER to Relational Schema</vt:lpstr>
      <vt:lpstr>Reducing Relational Schema to Relational Database</vt:lpstr>
      <vt:lpstr>IMPLEMENTATION OF RELATIONAL DATABASE USING MySQL   please use the link provided on moodle to download and install xampp in your machine</vt:lpstr>
      <vt:lpstr>What is SQL?</vt:lpstr>
      <vt:lpstr>Languages in SQL</vt:lpstr>
      <vt:lpstr>Languages in SQL</vt:lpstr>
      <vt:lpstr>Data Definition Language</vt:lpstr>
      <vt:lpstr>DDL</vt:lpstr>
      <vt:lpstr>PowerPoint Presentation</vt:lpstr>
      <vt:lpstr>PowerPoint Presentation</vt:lpstr>
      <vt:lpstr>Class Activity 1</vt:lpstr>
      <vt:lpstr>PowerPoint Presentation</vt:lpstr>
      <vt:lpstr>Class Activity 2</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dc:title>
  <dc:creator>Sadhana Jha</dc:creator>
  <cp:lastModifiedBy>Sadhana Jha</cp:lastModifiedBy>
  <cp:revision>1</cp:revision>
  <dcterms:created xsi:type="dcterms:W3CDTF">2024-06-03T15:49:10Z</dcterms:created>
  <dcterms:modified xsi:type="dcterms:W3CDTF">2024-06-03T21:24:58Z</dcterms:modified>
</cp:coreProperties>
</file>