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73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17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495"/>
    <p:restoredTop sz="94741"/>
  </p:normalViewPr>
  <p:slideViewPr>
    <p:cSldViewPr snapToGrid="0" snapToObjects="1">
      <p:cViewPr varScale="1">
        <p:scale>
          <a:sx n="114" d="100"/>
          <a:sy n="114" d="100"/>
        </p:scale>
        <p:origin x="312" y="168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GB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15D449-5373-BF47-A5D3-0A12A666452A}" type="datetimeFigureOut">
              <a:rPr lang="ru-GB" smtClean="0"/>
              <a:t>11/29/25</a:t>
            </a:fld>
            <a:endParaRPr lang="ru-GB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GB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ru-GB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GB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4B261A-727B-9242-AB80-0B37628F8860}" type="slidenum">
              <a:rPr lang="ru-GB" smtClean="0"/>
              <a:t>‹#›</a:t>
            </a:fld>
            <a:endParaRPr lang="ru-GB"/>
          </a:p>
        </p:txBody>
      </p:sp>
    </p:spTree>
    <p:extLst>
      <p:ext uri="{BB962C8B-B14F-4D97-AF65-F5344CB8AC3E}">
        <p14:creationId xmlns:p14="http://schemas.microsoft.com/office/powerpoint/2010/main" val="15970681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GB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4B261A-727B-9242-AB80-0B37628F8860}" type="slidenum">
              <a:rPr lang="ru-GB" smtClean="0"/>
              <a:t>1</a:t>
            </a:fld>
            <a:endParaRPr lang="ru-GB"/>
          </a:p>
        </p:txBody>
      </p:sp>
    </p:spTree>
    <p:extLst>
      <p:ext uri="{BB962C8B-B14F-4D97-AF65-F5344CB8AC3E}">
        <p14:creationId xmlns:p14="http://schemas.microsoft.com/office/powerpoint/2010/main" val="18523880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Скругленный прямоугольник 5">
            <a:extLst>
              <a:ext uri="{FF2B5EF4-FFF2-40B4-BE49-F238E27FC236}">
                <a16:creationId xmlns:a16="http://schemas.microsoft.com/office/drawing/2014/main" id="{A9BAD9EC-1188-BBB1-2DC5-7D36D74E200C}"/>
              </a:ext>
            </a:extLst>
          </p:cNvPr>
          <p:cNvSpPr/>
          <p:nvPr/>
        </p:nvSpPr>
        <p:spPr>
          <a:xfrm>
            <a:off x="379013" y="2086671"/>
            <a:ext cx="2721241" cy="1342329"/>
          </a:xfrm>
          <a:prstGeom prst="roundRect">
            <a:avLst/>
          </a:prstGeom>
          <a:solidFill>
            <a:schemeClr val="tx1"/>
          </a:solidFill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/>
              <a:t>Select the text or object</a:t>
            </a:r>
            <a:r>
              <a:rPr lang="ru-RU" sz="1400" dirty="0"/>
              <a:t>:</a:t>
            </a:r>
          </a:p>
          <a:p>
            <a:endParaRPr lang="ru-RU" sz="1000" dirty="0"/>
          </a:p>
          <a:p>
            <a:r>
              <a:rPr lang="en-GB" sz="1000" dirty="0"/>
              <a:t>On the slide, select the text, shape, or image that you want to turn into a link. </a:t>
            </a:r>
            <a:endParaRPr lang="ru-GB" sz="1000" dirty="0"/>
          </a:p>
        </p:txBody>
      </p:sp>
      <p:sp>
        <p:nvSpPr>
          <p:cNvPr id="8" name="Скругленный прямоугольник 7">
            <a:extLst>
              <a:ext uri="{FF2B5EF4-FFF2-40B4-BE49-F238E27FC236}">
                <a16:creationId xmlns:a16="http://schemas.microsoft.com/office/drawing/2014/main" id="{07E6B1F5-A388-B019-B84C-6BB8F9689356}"/>
              </a:ext>
            </a:extLst>
          </p:cNvPr>
          <p:cNvSpPr/>
          <p:nvPr/>
        </p:nvSpPr>
        <p:spPr>
          <a:xfrm>
            <a:off x="379013" y="1730734"/>
            <a:ext cx="1035251" cy="288156"/>
          </a:xfrm>
          <a:prstGeom prst="roundRect">
            <a:avLst>
              <a:gd name="adj" fmla="val 50000"/>
            </a:avLst>
          </a:prstGeom>
          <a:solidFill>
            <a:srgbClr val="00F17B"/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Step 1</a:t>
            </a:r>
            <a:endParaRPr lang="ru-GB" sz="1200" dirty="0"/>
          </a:p>
        </p:txBody>
      </p:sp>
      <p:sp>
        <p:nvSpPr>
          <p:cNvPr id="10" name="Скругленный прямоугольник 9">
            <a:extLst>
              <a:ext uri="{FF2B5EF4-FFF2-40B4-BE49-F238E27FC236}">
                <a16:creationId xmlns:a16="http://schemas.microsoft.com/office/drawing/2014/main" id="{D68363E6-4025-6CDB-F0BA-5053D811DF40}"/>
              </a:ext>
            </a:extLst>
          </p:cNvPr>
          <p:cNvSpPr/>
          <p:nvPr/>
        </p:nvSpPr>
        <p:spPr>
          <a:xfrm>
            <a:off x="3301245" y="1731025"/>
            <a:ext cx="1035251" cy="288156"/>
          </a:xfrm>
          <a:prstGeom prst="roundRect">
            <a:avLst>
              <a:gd name="adj" fmla="val 50000"/>
            </a:avLst>
          </a:prstGeom>
          <a:solidFill>
            <a:srgbClr val="00F17B"/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Step 2</a:t>
            </a:r>
            <a:endParaRPr lang="ru-GB" sz="1200" dirty="0"/>
          </a:p>
        </p:txBody>
      </p:sp>
      <p:sp>
        <p:nvSpPr>
          <p:cNvPr id="11" name="Скругленный прямоугольник 10">
            <a:extLst>
              <a:ext uri="{FF2B5EF4-FFF2-40B4-BE49-F238E27FC236}">
                <a16:creationId xmlns:a16="http://schemas.microsoft.com/office/drawing/2014/main" id="{A95040B0-61E7-A3D1-97F1-87498F53CD9F}"/>
              </a:ext>
            </a:extLst>
          </p:cNvPr>
          <p:cNvSpPr/>
          <p:nvPr/>
        </p:nvSpPr>
        <p:spPr>
          <a:xfrm>
            <a:off x="6177653" y="1730734"/>
            <a:ext cx="1035251" cy="288156"/>
          </a:xfrm>
          <a:prstGeom prst="roundRect">
            <a:avLst>
              <a:gd name="adj" fmla="val 50000"/>
            </a:avLst>
          </a:prstGeom>
          <a:solidFill>
            <a:srgbClr val="00F17B"/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Step 3.1</a:t>
            </a:r>
            <a:endParaRPr lang="ru-GB" sz="1200" dirty="0"/>
          </a:p>
        </p:txBody>
      </p:sp>
      <p:sp>
        <p:nvSpPr>
          <p:cNvPr id="13" name="Скругленный прямоугольник 12">
            <a:extLst>
              <a:ext uri="{FF2B5EF4-FFF2-40B4-BE49-F238E27FC236}">
                <a16:creationId xmlns:a16="http://schemas.microsoft.com/office/drawing/2014/main" id="{EE665252-76AC-8ACA-C87B-0C2C46A731EF}"/>
              </a:ext>
            </a:extLst>
          </p:cNvPr>
          <p:cNvSpPr/>
          <p:nvPr/>
        </p:nvSpPr>
        <p:spPr>
          <a:xfrm>
            <a:off x="9077921" y="1730734"/>
            <a:ext cx="1035251" cy="288156"/>
          </a:xfrm>
          <a:prstGeom prst="roundRect">
            <a:avLst>
              <a:gd name="adj" fmla="val 50000"/>
            </a:avLst>
          </a:prstGeom>
          <a:solidFill>
            <a:srgbClr val="00F17B"/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Step 3.2</a:t>
            </a:r>
            <a:endParaRPr lang="ru-GB" sz="1200" dirty="0"/>
          </a:p>
        </p:txBody>
      </p:sp>
      <p:sp>
        <p:nvSpPr>
          <p:cNvPr id="17" name="Скругленный прямоугольник 16">
            <a:extLst>
              <a:ext uri="{FF2B5EF4-FFF2-40B4-BE49-F238E27FC236}">
                <a16:creationId xmlns:a16="http://schemas.microsoft.com/office/drawing/2014/main" id="{18038460-8ED9-8A32-59F0-47C5A29AF28F}"/>
              </a:ext>
            </a:extLst>
          </p:cNvPr>
          <p:cNvSpPr/>
          <p:nvPr/>
        </p:nvSpPr>
        <p:spPr>
          <a:xfrm>
            <a:off x="3289486" y="2086670"/>
            <a:ext cx="2721241" cy="1342329"/>
          </a:xfrm>
          <a:prstGeom prst="roundRect">
            <a:avLst/>
          </a:prstGeom>
          <a:solidFill>
            <a:schemeClr val="tx1"/>
          </a:solidFill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/>
              <a:t>Open the "Hyperlink" dialog box</a:t>
            </a:r>
            <a:r>
              <a:rPr lang="ru-RU" sz="1400" dirty="0"/>
              <a:t>:</a:t>
            </a:r>
          </a:p>
          <a:p>
            <a:endParaRPr lang="ru-RU" sz="800" dirty="0"/>
          </a:p>
          <a:p>
            <a:r>
              <a:rPr lang="en-GB" sz="800" dirty="0"/>
              <a:t>There are three main ways to do this:</a:t>
            </a:r>
          </a:p>
          <a:p>
            <a:r>
              <a:rPr lang="ru-RU" sz="800" dirty="0"/>
              <a:t>- </a:t>
            </a:r>
            <a:r>
              <a:rPr lang="en-GB" sz="800" dirty="0"/>
              <a:t>Via the "Insert" tab: Go to the "Insert" tab and click  the "Hyperlink" button.</a:t>
            </a:r>
          </a:p>
          <a:p>
            <a:r>
              <a:rPr lang="ru-RU" sz="800" dirty="0"/>
              <a:t>- </a:t>
            </a:r>
            <a:r>
              <a:rPr lang="en-GB" sz="800" dirty="0"/>
              <a:t>Via the context menu: Right-click the selected object and choose "Hyperlink".</a:t>
            </a:r>
          </a:p>
          <a:p>
            <a:r>
              <a:rPr lang="ru-RU" sz="800" dirty="0"/>
              <a:t>- </a:t>
            </a:r>
            <a:r>
              <a:rPr lang="en-GB" sz="800" dirty="0"/>
              <a:t>Via a keyboard shortcut: Press Ctrl + K (on Windows) or Command + K (on Mac).</a:t>
            </a:r>
            <a:endParaRPr lang="ru-GB" sz="800" dirty="0"/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3C2C7C4-15F7-D1B1-0C2F-ABF9C80287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014" y="3571180"/>
            <a:ext cx="2731222" cy="161190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3F4D8AB5-837D-E8CE-49C0-58828A2C7C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9484" y="3560476"/>
            <a:ext cx="2721241" cy="1611902"/>
          </a:xfrm>
          <a:prstGeom prst="rect">
            <a:avLst/>
          </a:prstGeom>
        </p:spPr>
      </p:pic>
      <p:sp>
        <p:nvSpPr>
          <p:cNvPr id="20" name="Скругленный прямоугольник 16">
            <a:extLst>
              <a:ext uri="{FF2B5EF4-FFF2-40B4-BE49-F238E27FC236}">
                <a16:creationId xmlns:a16="http://schemas.microsoft.com/office/drawing/2014/main" id="{435DD950-64D9-0B9B-9006-E309620E92B0}"/>
              </a:ext>
            </a:extLst>
          </p:cNvPr>
          <p:cNvSpPr/>
          <p:nvPr/>
        </p:nvSpPr>
        <p:spPr>
          <a:xfrm>
            <a:off x="6199959" y="2086670"/>
            <a:ext cx="2721241" cy="1342329"/>
          </a:xfrm>
          <a:prstGeom prst="roundRect">
            <a:avLst/>
          </a:prstGeom>
          <a:solidFill>
            <a:schemeClr val="tx1"/>
          </a:solidFill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/>
              <a:t>For linking to a website:</a:t>
            </a:r>
          </a:p>
          <a:p>
            <a:endParaRPr lang="en-GB" sz="1400" dirty="0"/>
          </a:p>
          <a:p>
            <a:r>
              <a:rPr lang="en-GB" sz="800" dirty="0"/>
              <a:t>- Choose "Existing File or Web Page". In the "Address" field, insert the full URL of the website or file you wish to link to.</a:t>
            </a:r>
            <a:endParaRPr lang="ru-GB" sz="800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E18A7763-5C20-6327-53C4-AD04F220920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6555" y="3560029"/>
            <a:ext cx="2742339" cy="1623498"/>
          </a:xfrm>
          <a:prstGeom prst="rect">
            <a:avLst/>
          </a:prstGeom>
        </p:spPr>
      </p:pic>
      <p:sp>
        <p:nvSpPr>
          <p:cNvPr id="23" name="Скругленный прямоугольник 5">
            <a:extLst>
              <a:ext uri="{FF2B5EF4-FFF2-40B4-BE49-F238E27FC236}">
                <a16:creationId xmlns:a16="http://schemas.microsoft.com/office/drawing/2014/main" id="{A22D04DA-9F3A-5225-8C95-E56729E499FF}"/>
              </a:ext>
            </a:extLst>
          </p:cNvPr>
          <p:cNvSpPr/>
          <p:nvPr/>
        </p:nvSpPr>
        <p:spPr>
          <a:xfrm>
            <a:off x="9088919" y="2086669"/>
            <a:ext cx="2721241" cy="1342329"/>
          </a:xfrm>
          <a:prstGeom prst="roundRect">
            <a:avLst/>
          </a:prstGeom>
          <a:solidFill>
            <a:schemeClr val="tx1"/>
          </a:solidFill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/>
              <a:t>For linking to another slide in the </a:t>
            </a:r>
          </a:p>
          <a:p>
            <a:r>
              <a:rPr lang="en-GB" sz="1400" dirty="0"/>
              <a:t>current presentation:</a:t>
            </a:r>
          </a:p>
          <a:p>
            <a:r>
              <a:rPr lang="en-GB" sz="1000" dirty="0"/>
              <a:t>- Choose "Place in This Document". In the central field, </a:t>
            </a:r>
          </a:p>
          <a:p>
            <a:r>
              <a:rPr lang="en-GB" sz="1000" dirty="0"/>
              <a:t>- Select the desired slide that the link should navigate to.</a:t>
            </a:r>
            <a:endParaRPr lang="ru-GB" sz="1000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48022748-61D4-FF1A-1D51-B063DBEC39B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77921" y="3545629"/>
            <a:ext cx="2743239" cy="1659755"/>
          </a:xfrm>
          <a:prstGeom prst="rect">
            <a:avLst/>
          </a:prstGeom>
        </p:spPr>
      </p:pic>
      <p:pic>
        <p:nvPicPr>
          <p:cNvPr id="27" name="Picture 26" descr="A grey text on a white background&#10;&#10;AI-generated content may be incorrect.">
            <a:extLst>
              <a:ext uri="{FF2B5EF4-FFF2-40B4-BE49-F238E27FC236}">
                <a16:creationId xmlns:a16="http://schemas.microsoft.com/office/drawing/2014/main" id="{148F5EC6-3F9D-FAB0-7F29-28ACB7D6554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9013" y="346101"/>
            <a:ext cx="4648200" cy="774700"/>
          </a:xfrm>
          <a:prstGeom prst="rect">
            <a:avLst/>
          </a:prstGeom>
        </p:spPr>
      </p:pic>
      <p:sp>
        <p:nvSpPr>
          <p:cNvPr id="29" name="Content Placeholder 28">
            <a:extLst>
              <a:ext uri="{FF2B5EF4-FFF2-40B4-BE49-F238E27FC236}">
                <a16:creationId xmlns:a16="http://schemas.microsoft.com/office/drawing/2014/main" id="{29EAE640-282A-437F-90B1-1BEE749D32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960" y="7186962"/>
            <a:ext cx="10972800" cy="452596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E1E9C47-AD2C-E9F0-E5F5-A939DD61F66F}"/>
              </a:ext>
            </a:extLst>
          </p:cNvPr>
          <p:cNvSpPr txBox="1"/>
          <p:nvPr/>
        </p:nvSpPr>
        <p:spPr>
          <a:xfrm>
            <a:off x="373960" y="5477136"/>
            <a:ext cx="118246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/>
              <a:t>How to add a hyperlink in a PowerPoint presentation</a:t>
            </a:r>
            <a:r>
              <a:rPr lang="ru-RU" sz="4000" b="1" dirty="0"/>
              <a:t>.</a:t>
            </a:r>
            <a:endParaRPr lang="en-US" sz="4000" b="1" dirty="0"/>
          </a:p>
        </p:txBody>
      </p:sp>
    </p:spTree>
    <p:extLst>
      <p:ext uri="{BB962C8B-B14F-4D97-AF65-F5344CB8AC3E}">
        <p14:creationId xmlns:p14="http://schemas.microsoft.com/office/powerpoint/2010/main" val="4466254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Стандартная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30590</TotalTime>
  <Words>195</Words>
  <Application>Microsoft Macintosh PowerPoint</Application>
  <PresentationFormat>Widescreen</PresentationFormat>
  <Paragraphs>22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Arial</vt:lpstr>
      <vt:lpstr>Calibri</vt:lpstr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Anna Lutsenko</cp:lastModifiedBy>
  <cp:revision>8</cp:revision>
  <dcterms:created xsi:type="dcterms:W3CDTF">2013-01-27T09:14:16Z</dcterms:created>
  <dcterms:modified xsi:type="dcterms:W3CDTF">2025-11-29T16:42:49Z</dcterms:modified>
  <cp:category/>
</cp:coreProperties>
</file>