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dp" ContentType="image/vnd.ms-photo"/>
  <Default Extension="jpg" ContentType="image/jpeg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4230" r:id="rId4"/>
  </p:sldMasterIdLst>
  <p:notesMasterIdLst>
    <p:notesMasterId r:id="rId12"/>
  </p:notesMasterIdLst>
  <p:sldIdLst>
    <p:sldId id="341" r:id="rId5"/>
    <p:sldId id="382" r:id="rId6"/>
    <p:sldId id="383" r:id="rId7"/>
    <p:sldId id="384" r:id="rId8"/>
    <p:sldId id="386" r:id="rId9"/>
    <p:sldId id="387" r:id="rId10"/>
    <p:sldId id="388" r:id="rId11"/>
  </p:sldIdLst>
  <p:sldSz cx="9144000" cy="6858000" type="screen4x3"/>
  <p:notesSz cx="6858000" cy="9144000"/>
  <p:defaultTextStyle>
    <a:defPPr>
      <a:defRPr lang="en-US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Trebuchet MS" panose="020B0603020202020204" pitchFamily="34" charset="0"/>
        <a:ea typeface="+mn-ea"/>
        <a:cs typeface="Arial" panose="020B0604020202020204" pitchFamily="34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Trebuchet MS" panose="020B0603020202020204" pitchFamily="34" charset="0"/>
        <a:ea typeface="+mn-ea"/>
        <a:cs typeface="Arial" panose="020B0604020202020204" pitchFamily="34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Trebuchet MS" panose="020B0603020202020204" pitchFamily="34" charset="0"/>
        <a:ea typeface="+mn-ea"/>
        <a:cs typeface="Arial" panose="020B0604020202020204" pitchFamily="34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Trebuchet MS" panose="020B0603020202020204" pitchFamily="34" charset="0"/>
        <a:ea typeface="+mn-ea"/>
        <a:cs typeface="Arial" panose="020B0604020202020204" pitchFamily="34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Trebuchet MS" panose="020B0603020202020204" pitchFamily="34" charset="0"/>
        <a:ea typeface="+mn-ea"/>
        <a:cs typeface="Arial" panose="020B0604020202020204" pitchFamily="34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Trebuchet MS" panose="020B0603020202020204" pitchFamily="34" charset="0"/>
        <a:ea typeface="+mn-ea"/>
        <a:cs typeface="Arial" panose="020B0604020202020204" pitchFamily="34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Trebuchet MS" panose="020B0603020202020204" pitchFamily="34" charset="0"/>
        <a:ea typeface="+mn-ea"/>
        <a:cs typeface="Arial" panose="020B0604020202020204" pitchFamily="34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Trebuchet MS" panose="020B0603020202020204" pitchFamily="34" charset="0"/>
        <a:ea typeface="+mn-ea"/>
        <a:cs typeface="Arial" panose="020B0604020202020204" pitchFamily="34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Trebuchet MS" panose="020B0603020202020204" pitchFamily="34" charset="0"/>
        <a:ea typeface="+mn-ea"/>
        <a:cs typeface="Arial" panose="020B0604020202020204" pitchFamily="34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7F9CF590-6A6F-4030-A7A4-5326A24B0F16}" v="11" dt="2018-07-13T12:13:47.278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6985" autoAdjust="0"/>
    <p:restoredTop sz="94701"/>
  </p:normalViewPr>
  <p:slideViewPr>
    <p:cSldViewPr snapToGrid="0">
      <p:cViewPr varScale="1">
        <p:scale>
          <a:sx n="78" d="100"/>
          <a:sy n="78" d="100"/>
        </p:scale>
        <p:origin x="773" y="67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presProps" Target="presProps.xml"/><Relationship Id="rId18" Type="http://schemas.microsoft.com/office/2015/10/relationships/revisionInfo" Target="revisionInfo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notesMaster" Target="notesMasters/notesMaster1.xml"/><Relationship Id="rId17" Type="http://schemas.microsoft.com/office/2016/11/relationships/changesInfo" Target="changesInfos/changesInfo1.xml"/><Relationship Id="rId2" Type="http://schemas.openxmlformats.org/officeDocument/2006/relationships/customXml" Target="../customXml/item2.xml"/><Relationship Id="rId16" Type="http://schemas.openxmlformats.org/officeDocument/2006/relationships/tableStyles" Target="tableStyle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theme" Target="theme/theme1.xml"/><Relationship Id="rId10" Type="http://schemas.openxmlformats.org/officeDocument/2006/relationships/slide" Target="slides/slide6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Julia Ault" userId="448e6d29-d07f-428e-8f66-47be6c4f352b" providerId="ADAL" clId="{7F9CF590-6A6F-4030-A7A4-5326A24B0F16}"/>
    <pc:docChg chg="delSld">
      <pc:chgData name="Julia Ault" userId="448e6d29-d07f-428e-8f66-47be6c4f352b" providerId="ADAL" clId="{7F9CF590-6A6F-4030-A7A4-5326A24B0F16}" dt="2018-07-13T12:13:44.395" v="9" actId="2696"/>
      <pc:docMkLst>
        <pc:docMk/>
      </pc:docMkLst>
      <pc:sldChg chg="del">
        <pc:chgData name="Julia Ault" userId="448e6d29-d07f-428e-8f66-47be6c4f352b" providerId="ADAL" clId="{7F9CF590-6A6F-4030-A7A4-5326A24B0F16}" dt="2018-07-13T12:13:44.328" v="0" actId="2696"/>
        <pc:sldMkLst>
          <pc:docMk/>
          <pc:sldMk cId="1164821750" sldId="382"/>
        </pc:sldMkLst>
      </pc:sldChg>
      <pc:sldChg chg="del">
        <pc:chgData name="Julia Ault" userId="448e6d29-d07f-428e-8f66-47be6c4f352b" providerId="ADAL" clId="{7F9CF590-6A6F-4030-A7A4-5326A24B0F16}" dt="2018-07-13T12:13:44.342" v="1" actId="2696"/>
        <pc:sldMkLst>
          <pc:docMk/>
          <pc:sldMk cId="3550066624" sldId="383"/>
        </pc:sldMkLst>
      </pc:sldChg>
      <pc:sldChg chg="del">
        <pc:chgData name="Julia Ault" userId="448e6d29-d07f-428e-8f66-47be6c4f352b" providerId="ADAL" clId="{7F9CF590-6A6F-4030-A7A4-5326A24B0F16}" dt="2018-07-13T12:13:44.352" v="2" actId="2696"/>
        <pc:sldMkLst>
          <pc:docMk/>
          <pc:sldMk cId="3111890513" sldId="384"/>
        </pc:sldMkLst>
      </pc:sldChg>
      <pc:sldChg chg="del">
        <pc:chgData name="Julia Ault" userId="448e6d29-d07f-428e-8f66-47be6c4f352b" providerId="ADAL" clId="{7F9CF590-6A6F-4030-A7A4-5326A24B0F16}" dt="2018-07-13T12:13:44.359" v="3" actId="2696"/>
        <pc:sldMkLst>
          <pc:docMk/>
          <pc:sldMk cId="361855689" sldId="386"/>
        </pc:sldMkLst>
      </pc:sldChg>
      <pc:sldChg chg="del">
        <pc:chgData name="Julia Ault" userId="448e6d29-d07f-428e-8f66-47be6c4f352b" providerId="ADAL" clId="{7F9CF590-6A6F-4030-A7A4-5326A24B0F16}" dt="2018-07-13T12:13:44.365" v="4" actId="2696"/>
        <pc:sldMkLst>
          <pc:docMk/>
          <pc:sldMk cId="18671885" sldId="387"/>
        </pc:sldMkLst>
      </pc:sldChg>
      <pc:sldChg chg="del">
        <pc:chgData name="Julia Ault" userId="448e6d29-d07f-428e-8f66-47be6c4f352b" providerId="ADAL" clId="{7F9CF590-6A6F-4030-A7A4-5326A24B0F16}" dt="2018-07-13T12:13:44.379" v="6" actId="2696"/>
        <pc:sldMkLst>
          <pc:docMk/>
          <pc:sldMk cId="2100759020" sldId="388"/>
        </pc:sldMkLst>
      </pc:sldChg>
      <pc:sldChg chg="del">
        <pc:chgData name="Julia Ault" userId="448e6d29-d07f-428e-8f66-47be6c4f352b" providerId="ADAL" clId="{7F9CF590-6A6F-4030-A7A4-5326A24B0F16}" dt="2018-07-13T12:13:44.372" v="5" actId="2696"/>
        <pc:sldMkLst>
          <pc:docMk/>
          <pc:sldMk cId="1222525454" sldId="389"/>
        </pc:sldMkLst>
      </pc:sldChg>
      <pc:sldChg chg="del">
        <pc:chgData name="Julia Ault" userId="448e6d29-d07f-428e-8f66-47be6c4f352b" providerId="ADAL" clId="{7F9CF590-6A6F-4030-A7A4-5326A24B0F16}" dt="2018-07-13T12:13:44.384" v="7" actId="2696"/>
        <pc:sldMkLst>
          <pc:docMk/>
          <pc:sldMk cId="2383197100" sldId="390"/>
        </pc:sldMkLst>
      </pc:sldChg>
      <pc:sldChg chg="del">
        <pc:chgData name="Julia Ault" userId="448e6d29-d07f-428e-8f66-47be6c4f352b" providerId="ADAL" clId="{7F9CF590-6A6F-4030-A7A4-5326A24B0F16}" dt="2018-07-13T12:13:44.390" v="8" actId="2696"/>
        <pc:sldMkLst>
          <pc:docMk/>
          <pc:sldMk cId="1423551265" sldId="391"/>
        </pc:sldMkLst>
      </pc:sldChg>
      <pc:sldChg chg="del">
        <pc:chgData name="Julia Ault" userId="448e6d29-d07f-428e-8f66-47be6c4f352b" providerId="ADAL" clId="{7F9CF590-6A6F-4030-A7A4-5326A24B0F16}" dt="2018-07-13T12:13:44.395" v="9" actId="2696"/>
        <pc:sldMkLst>
          <pc:docMk/>
          <pc:sldMk cId="661692537" sldId="392"/>
        </pc:sldMkLst>
      </pc:sldChg>
    </pc:docChg>
  </pc:docChgLst>
  <pc:docChgLst>
    <pc:chgData name="Julia Ault" userId="448e6d29-d07f-428e-8f66-47be6c4f352b" providerId="ADAL" clId="{DC54B473-4415-4EB1-8CA1-AC70864D1474}"/>
    <pc:docChg chg="custSel delSld modSld">
      <pc:chgData name="Julia Ault" userId="448e6d29-d07f-428e-8f66-47be6c4f352b" providerId="ADAL" clId="{DC54B473-4415-4EB1-8CA1-AC70864D1474}" dt="2018-04-18T13:16:53.986" v="60" actId="1076"/>
      <pc:docMkLst>
        <pc:docMk/>
      </pc:docMkLst>
      <pc:sldChg chg="modSp">
        <pc:chgData name="Julia Ault" userId="448e6d29-d07f-428e-8f66-47be6c4f352b" providerId="ADAL" clId="{DC54B473-4415-4EB1-8CA1-AC70864D1474}" dt="2018-04-18T13:07:09.746" v="3" actId="20577"/>
        <pc:sldMkLst>
          <pc:docMk/>
          <pc:sldMk cId="2188415301" sldId="341"/>
        </pc:sldMkLst>
        <pc:spChg chg="mod">
          <ac:chgData name="Julia Ault" userId="448e6d29-d07f-428e-8f66-47be6c4f352b" providerId="ADAL" clId="{DC54B473-4415-4EB1-8CA1-AC70864D1474}" dt="2018-04-18T13:07:09.746" v="3" actId="20577"/>
          <ac:spMkLst>
            <pc:docMk/>
            <pc:sldMk cId="2188415301" sldId="341"/>
            <ac:spMk id="13314" creationId="{00000000-0000-0000-0000-000000000000}"/>
          </ac:spMkLst>
        </pc:spChg>
      </pc:sldChg>
      <pc:sldChg chg="modSp">
        <pc:chgData name="Julia Ault" userId="448e6d29-d07f-428e-8f66-47be6c4f352b" providerId="ADAL" clId="{DC54B473-4415-4EB1-8CA1-AC70864D1474}" dt="2018-04-18T13:07:21.420" v="8" actId="20577"/>
        <pc:sldMkLst>
          <pc:docMk/>
          <pc:sldMk cId="1164821750" sldId="382"/>
        </pc:sldMkLst>
        <pc:spChg chg="mod">
          <ac:chgData name="Julia Ault" userId="448e6d29-d07f-428e-8f66-47be6c4f352b" providerId="ADAL" clId="{DC54B473-4415-4EB1-8CA1-AC70864D1474}" dt="2018-04-18T13:07:21.420" v="8" actId="20577"/>
          <ac:spMkLst>
            <pc:docMk/>
            <pc:sldMk cId="1164821750" sldId="382"/>
            <ac:spMk id="3" creationId="{00000000-0000-0000-0000-000000000000}"/>
          </ac:spMkLst>
        </pc:spChg>
      </pc:sldChg>
      <pc:sldChg chg="addSp delSp modSp">
        <pc:chgData name="Julia Ault" userId="448e6d29-d07f-428e-8f66-47be6c4f352b" providerId="ADAL" clId="{DC54B473-4415-4EB1-8CA1-AC70864D1474}" dt="2018-04-18T13:12:03.579" v="19"/>
        <pc:sldMkLst>
          <pc:docMk/>
          <pc:sldMk cId="3550066624" sldId="383"/>
        </pc:sldMkLst>
        <pc:spChg chg="add del mod">
          <ac:chgData name="Julia Ault" userId="448e6d29-d07f-428e-8f66-47be6c4f352b" providerId="ADAL" clId="{DC54B473-4415-4EB1-8CA1-AC70864D1474}" dt="2018-04-18T13:11:28.659" v="11" actId="931"/>
          <ac:spMkLst>
            <pc:docMk/>
            <pc:sldMk cId="3550066624" sldId="383"/>
            <ac:spMk id="3" creationId="{1A800F43-368E-445A-B872-A2DC3C445039}"/>
          </ac:spMkLst>
        </pc:spChg>
        <pc:picChg chg="del">
          <ac:chgData name="Julia Ault" userId="448e6d29-d07f-428e-8f66-47be6c4f352b" providerId="ADAL" clId="{DC54B473-4415-4EB1-8CA1-AC70864D1474}" dt="2018-04-18T13:11:06.224" v="9" actId="478"/>
          <ac:picMkLst>
            <pc:docMk/>
            <pc:sldMk cId="3550066624" sldId="383"/>
            <ac:picMk id="6" creationId="{A228C49A-ABAD-4C92-B281-03316063BB6E}"/>
          </ac:picMkLst>
        </pc:picChg>
        <pc:picChg chg="add mod">
          <ac:chgData name="Julia Ault" userId="448e6d29-d07f-428e-8f66-47be6c4f352b" providerId="ADAL" clId="{DC54B473-4415-4EB1-8CA1-AC70864D1474}" dt="2018-04-18T13:12:03.579" v="19"/>
          <ac:picMkLst>
            <pc:docMk/>
            <pc:sldMk cId="3550066624" sldId="383"/>
            <ac:picMk id="7" creationId="{9ACC04F8-686F-45D0-B882-B27DF20F6C63}"/>
          </ac:picMkLst>
        </pc:picChg>
        <pc:picChg chg="del">
          <ac:chgData name="Julia Ault" userId="448e6d29-d07f-428e-8f66-47be6c4f352b" providerId="ADAL" clId="{DC54B473-4415-4EB1-8CA1-AC70864D1474}" dt="2018-04-18T13:11:08.559" v="10" actId="478"/>
          <ac:picMkLst>
            <pc:docMk/>
            <pc:sldMk cId="3550066624" sldId="383"/>
            <ac:picMk id="10" creationId="{25037C97-6F2D-449E-8E37-6102C0682C9E}"/>
          </ac:picMkLst>
        </pc:picChg>
      </pc:sldChg>
      <pc:sldChg chg="addSp delSp modSp">
        <pc:chgData name="Julia Ault" userId="448e6d29-d07f-428e-8f66-47be6c4f352b" providerId="ADAL" clId="{DC54B473-4415-4EB1-8CA1-AC70864D1474}" dt="2018-04-18T13:15:19.456" v="49" actId="20577"/>
        <pc:sldMkLst>
          <pc:docMk/>
          <pc:sldMk cId="3111890513" sldId="384"/>
        </pc:sldMkLst>
        <pc:spChg chg="mod">
          <ac:chgData name="Julia Ault" userId="448e6d29-d07f-428e-8f66-47be6c4f352b" providerId="ADAL" clId="{DC54B473-4415-4EB1-8CA1-AC70864D1474}" dt="2018-04-18T13:12:24.374" v="23" actId="20577"/>
          <ac:spMkLst>
            <pc:docMk/>
            <pc:sldMk cId="3111890513" sldId="384"/>
            <ac:spMk id="2" creationId="{8A49B096-E4DE-4ED9-8827-BDB74ABEFE83}"/>
          </ac:spMkLst>
        </pc:spChg>
        <pc:spChg chg="mod">
          <ac:chgData name="Julia Ault" userId="448e6d29-d07f-428e-8f66-47be6c4f352b" providerId="ADAL" clId="{DC54B473-4415-4EB1-8CA1-AC70864D1474}" dt="2018-04-18T13:15:19.456" v="49" actId="20577"/>
          <ac:spMkLst>
            <pc:docMk/>
            <pc:sldMk cId="3111890513" sldId="384"/>
            <ac:spMk id="5" creationId="{277173B9-130F-4FDC-B333-EB15EE089C4B}"/>
          </ac:spMkLst>
        </pc:spChg>
        <pc:picChg chg="add mod">
          <ac:chgData name="Julia Ault" userId="448e6d29-d07f-428e-8f66-47be6c4f352b" providerId="ADAL" clId="{DC54B473-4415-4EB1-8CA1-AC70864D1474}" dt="2018-04-18T13:14:47.454" v="46" actId="1076"/>
          <ac:picMkLst>
            <pc:docMk/>
            <pc:sldMk cId="3111890513" sldId="384"/>
            <ac:picMk id="6" creationId="{F385B61D-3561-4909-A60D-61169A052E52}"/>
          </ac:picMkLst>
        </pc:picChg>
        <pc:picChg chg="del">
          <ac:chgData name="Julia Ault" userId="448e6d29-d07f-428e-8f66-47be6c4f352b" providerId="ADAL" clId="{DC54B473-4415-4EB1-8CA1-AC70864D1474}" dt="2018-04-18T13:13:37.049" v="24" actId="478"/>
          <ac:picMkLst>
            <pc:docMk/>
            <pc:sldMk cId="3111890513" sldId="384"/>
            <ac:picMk id="8" creationId="{4ACE9BB0-C526-42A6-B098-DF69B9DEE038}"/>
          </ac:picMkLst>
        </pc:picChg>
      </pc:sldChg>
      <pc:sldChg chg="addSp delSp modSp">
        <pc:chgData name="Julia Ault" userId="448e6d29-d07f-428e-8f66-47be6c4f352b" providerId="ADAL" clId="{DC54B473-4415-4EB1-8CA1-AC70864D1474}" dt="2018-04-18T13:16:53.986" v="60" actId="1076"/>
        <pc:sldMkLst>
          <pc:docMk/>
          <pc:sldMk cId="361855689" sldId="386"/>
        </pc:sldMkLst>
        <pc:spChg chg="mod">
          <ac:chgData name="Julia Ault" userId="448e6d29-d07f-428e-8f66-47be6c4f352b" providerId="ADAL" clId="{DC54B473-4415-4EB1-8CA1-AC70864D1474}" dt="2018-04-18T13:16:29.518" v="54" actId="20577"/>
          <ac:spMkLst>
            <pc:docMk/>
            <pc:sldMk cId="361855689" sldId="386"/>
            <ac:spMk id="2" creationId="{8A49B096-E4DE-4ED9-8827-BDB74ABEFE83}"/>
          </ac:spMkLst>
        </pc:spChg>
        <pc:spChg chg="add del mod">
          <ac:chgData name="Julia Ault" userId="448e6d29-d07f-428e-8f66-47be6c4f352b" providerId="ADAL" clId="{DC54B473-4415-4EB1-8CA1-AC70864D1474}" dt="2018-04-18T13:16:47.001" v="55" actId="931"/>
          <ac:spMkLst>
            <pc:docMk/>
            <pc:sldMk cId="361855689" sldId="386"/>
            <ac:spMk id="5" creationId="{611C9B7F-00EB-436F-9CFB-B73D03F30727}"/>
          </ac:spMkLst>
        </pc:spChg>
        <pc:picChg chg="del">
          <ac:chgData name="Julia Ault" userId="448e6d29-d07f-428e-8f66-47be6c4f352b" providerId="ADAL" clId="{DC54B473-4415-4EB1-8CA1-AC70864D1474}" dt="2018-04-18T13:16:25.173" v="50" actId="478"/>
          <ac:picMkLst>
            <pc:docMk/>
            <pc:sldMk cId="361855689" sldId="386"/>
            <ac:picMk id="6" creationId="{B022514B-63B4-4A10-8A08-41F0AC638A39}"/>
          </ac:picMkLst>
        </pc:picChg>
        <pc:picChg chg="add mod">
          <ac:chgData name="Julia Ault" userId="448e6d29-d07f-428e-8f66-47be6c4f352b" providerId="ADAL" clId="{DC54B473-4415-4EB1-8CA1-AC70864D1474}" dt="2018-04-18T13:16:53.986" v="60" actId="1076"/>
          <ac:picMkLst>
            <pc:docMk/>
            <pc:sldMk cId="361855689" sldId="386"/>
            <ac:picMk id="8" creationId="{F5E94B1D-196A-4213-8E99-89D2D85EA1E9}"/>
          </ac:picMkLst>
        </pc:pic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fld id="{BA9287BF-F806-458F-BE52-8588D7A6BB1A}" type="datetimeFigureOut">
              <a:rPr lang="en-GB"/>
              <a:pPr>
                <a:defRPr/>
              </a:pPr>
              <a:t>13/07/2018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en-GB" noProof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>
                <a:latin typeface="Calibri" panose="020F0502020204030204" pitchFamily="34" charset="0"/>
              </a:defRPr>
            </a:lvl1pPr>
          </a:lstStyle>
          <a:p>
            <a:fld id="{47E67E19-4B33-464F-92BF-C1EC9789906C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969045594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288" y="6524625"/>
            <a:ext cx="971550" cy="219075"/>
          </a:xfrm>
        </p:spPr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C7613670-9DCC-4F3B-A813-2D57E3F669D3}" type="datetime1">
              <a:rPr lang="en-GB" smtClean="0"/>
              <a:t>13/07/2018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40200" y="6381750"/>
            <a:ext cx="2895600" cy="365125"/>
          </a:xfrm>
          <a:prstGeom prst="rect">
            <a:avLst/>
          </a:prstGeom>
        </p:spPr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>
                <a:solidFill>
                  <a:prstClr val="black"/>
                </a:solidFill>
                <a:latin typeface="Myriad Pro"/>
                <a:cs typeface="+mn-cs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4A349403-D926-47B3-8FBF-B85C5FC82577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0231105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3280217D-976E-4701-B677-C6175AAE263B}" type="datetime1">
              <a:rPr lang="en-GB" smtClean="0"/>
              <a:t>13/07/2018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2138" y="6461125"/>
            <a:ext cx="2895600" cy="365125"/>
          </a:xfrm>
          <a:prstGeom prst="rect">
            <a:avLst/>
          </a:prstGeom>
        </p:spPr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 dirty="0">
                <a:solidFill>
                  <a:prstClr val="black"/>
                </a:solidFill>
                <a:latin typeface="Myriad Pro"/>
                <a:cs typeface="+mn-cs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198FFD23-A562-4633-A2B6-B3E5DF7E1AF8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4568376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1C1C87BB-82AB-48EA-82AC-8E1C827E2A7F}" type="datetime1">
              <a:rPr lang="en-GB" smtClean="0"/>
              <a:t>13/07/2018</a:t>
            </a:fld>
            <a:endParaRPr lang="en-GB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8572781E-558C-4ED7-AD63-D27D44B3968F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2932720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840280D5-0835-452F-BCC2-487F54756822}" type="datetime1">
              <a:rPr lang="en-GB" smtClean="0"/>
              <a:t>13/07/2018</a:t>
            </a:fld>
            <a:endParaRPr lang="en-GB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2096B041-6E99-4359-A389-74577D161FA5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6855421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3156C5D7-7866-404F-82ED-F8BA470F1151}" type="datetime1">
              <a:rPr lang="en-GB" smtClean="0"/>
              <a:t>13/07/2018</a:t>
            </a:fld>
            <a:endParaRPr lang="en-GB"/>
          </a:p>
        </p:txBody>
      </p:sp>
      <p:sp>
        <p:nvSpPr>
          <p:cNvPr id="8" name="Slide Number Placeholder 8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0855403F-8250-4DD1-A4C2-92980B391513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8805079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B990BEFA-853F-4ADB-8261-B9DF19173941}" type="datetime1">
              <a:rPr lang="en-GB" smtClean="0"/>
              <a:t>13/07/2018</a:t>
            </a:fld>
            <a:endParaRPr lang="en-GB"/>
          </a:p>
        </p:txBody>
      </p:sp>
      <p:sp>
        <p:nvSpPr>
          <p:cNvPr id="4" name="Slide Number Placeholder 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9C29155E-2029-4282-9517-655B4E450D4F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9497775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5589CA98-A964-4AD3-A673-FCBF05CA4D26}" type="datetime1">
              <a:rPr lang="en-GB" smtClean="0"/>
              <a:t>13/07/2018</a:t>
            </a:fld>
            <a:endParaRPr lang="en-GB"/>
          </a:p>
        </p:txBody>
      </p:sp>
      <p:sp>
        <p:nvSpPr>
          <p:cNvPr id="3" name="Slide Number Placeholder 3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12AAD7C2-7D3F-4900-B54C-1413AE9CCEEC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4920194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023CD21B-0839-4E99-8AA7-C391B9A66DF3}" type="datetime1">
              <a:rPr lang="en-GB" smtClean="0"/>
              <a:t>13/07/2018</a:t>
            </a:fld>
            <a:endParaRPr lang="en-GB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F69BCF62-406D-4B72-989E-DA8A3B72D4A9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0753932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067F16A8-215C-42C8-89FA-D2C0F30BF846}" type="datetime1">
              <a:rPr lang="en-GB" smtClean="0"/>
              <a:t>13/07/2018</a:t>
            </a:fld>
            <a:endParaRPr lang="en-GB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E53A42F0-A750-422B-9716-DDB2FB0FC317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874175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9344E236-80B5-4DAD-B96A-79D6D50208A4}" type="datetime1">
              <a:rPr lang="en-GB" smtClean="0"/>
              <a:t>13/07/2018</a:t>
            </a:fld>
            <a:endParaRPr lang="en-GB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F2E60346-F0C0-4E9D-A339-9EEE2FD82416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7120607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C0E0DA29-1DC4-4385-8A99-4F45290ACCCC}" type="datetime1">
              <a:rPr lang="en-GB" smtClean="0"/>
              <a:t>13/07/2018</a:t>
            </a:fld>
            <a:endParaRPr lang="en-GB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F44FA86D-9419-442E-956B-46EF807636B4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53590931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xAndObj">
  <p:cSld name="Title, Text,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74675" y="304800"/>
            <a:ext cx="8001000" cy="1216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1"/>
          </p:nvPr>
        </p:nvSpPr>
        <p:spPr>
          <a:xfrm>
            <a:off x="566738" y="1752600"/>
            <a:ext cx="3924300" cy="4267200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3438" y="1752600"/>
            <a:ext cx="3924300" cy="4267200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AECF607-62E2-47C5-9BEB-6A1B679AFB12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83978540"/>
      </p:ext>
    </p:extLst>
  </p:cSld>
  <p:clrMapOvr>
    <a:masterClrMapping/>
  </p:clrMapOvr>
  <p:transition/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1.jp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4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0825" y="6524625"/>
            <a:ext cx="97155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050" smtClean="0">
                <a:solidFill>
                  <a:prstClr val="black">
                    <a:tint val="75000"/>
                  </a:prstClr>
                </a:solidFill>
                <a:latin typeface="Myriad Pro"/>
                <a:cs typeface="+mn-cs"/>
              </a:defRPr>
            </a:lvl1pPr>
          </a:lstStyle>
          <a:p>
            <a:pPr>
              <a:defRPr/>
            </a:pPr>
            <a:fld id="{C7E503A4-7D7E-474D-9C56-2AE210F4CB8E}" type="datetime1">
              <a:rPr lang="en-GB" smtClean="0"/>
              <a:t>13/07/2018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prstClr val="black">
                    <a:tint val="75000"/>
                  </a:prstClr>
                </a:solidFill>
                <a:latin typeface="Myriad Pro"/>
                <a:cs typeface="+mn-cs"/>
              </a:defRPr>
            </a:lvl1pPr>
          </a:lstStyle>
          <a:p>
            <a:pPr>
              <a:defRPr/>
            </a:pPr>
            <a:fld id="{F8A608B1-9B14-4951-810E-F7DFA5DD70CF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0108962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4231" r:id="rId1"/>
    <p:sldLayoutId id="2147484232" r:id="rId2"/>
    <p:sldLayoutId id="2147484233" r:id="rId3"/>
    <p:sldLayoutId id="2147484234" r:id="rId4"/>
    <p:sldLayoutId id="2147484235" r:id="rId5"/>
    <p:sldLayoutId id="2147484236" r:id="rId6"/>
    <p:sldLayoutId id="2147484237" r:id="rId7"/>
    <p:sldLayoutId id="2147484238" r:id="rId8"/>
    <p:sldLayoutId id="2147484239" r:id="rId9"/>
    <p:sldLayoutId id="2147484240" r:id="rId10"/>
    <p:sldLayoutId id="2147484241" r:id="rId11"/>
    <p:sldLayoutId id="2147484242" r:id="rId12"/>
  </p:sldLayoutIdLst>
  <p:hf hdr="0" ftr="0" dt="0"/>
  <p:txStyles>
    <p:titleStyle>
      <a:lvl1pPr algn="ctr" rtl="0" eaLnBrk="1" fontAlgn="base" hangingPunct="1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1" fontAlgn="base" hangingPunct="1">
        <a:spcBef>
          <a:spcPct val="20000"/>
        </a:spcBef>
        <a:spcAft>
          <a:spcPct val="0"/>
        </a:spcAft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1" fontAlgn="base" hangingPunct="1">
        <a:spcBef>
          <a:spcPct val="20000"/>
        </a:spcBef>
        <a:spcAft>
          <a:spcPct val="0"/>
        </a:spcAft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1" fontAlgn="base" hangingPunct="1">
        <a:spcBef>
          <a:spcPct val="20000"/>
        </a:spcBef>
        <a:spcAft>
          <a:spcPct val="0"/>
        </a:spcAft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1" fontAlgn="base" hangingPunct="1">
        <a:spcBef>
          <a:spcPct val="20000"/>
        </a:spcBef>
        <a:spcAft>
          <a:spcPct val="0"/>
        </a:spcAft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1" fontAlgn="base" hangingPunct="1">
        <a:spcBef>
          <a:spcPct val="20000"/>
        </a:spcBef>
        <a:spcAft>
          <a:spcPct val="0"/>
        </a:spcAft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hyperlink" Target="https://www.microsoft.com/videoplayer/embed/df209adb-b5be-4d4b-9d67-069eda7708e7?csid=ux-cms-en-us-msoffice&amp;uuid=df209adb-b5be-4d4b-9d67-069eda7708e7&amp;AutoPlayVideo=true&amp;height=550&amp;width=980" TargetMode="Externa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g"/><Relationship Id="rId2" Type="http://schemas.openxmlformats.org/officeDocument/2006/relationships/hyperlink" Target="https://www.microsoft.com/videoplayer/embed/df209adb-b5be-4d4b-9d67-069eda7708e7?csid=ux-cms-en-us-msoffice&amp;uuid=df209adb-b5be-4d4b-9d67-069eda7708e7&amp;AutoPlayVideo=true&amp;height=550&amp;width=980" TargetMode="Externa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hyperlink" Target="https://uowtsd-my.sharepoint.com/:f:/g/personal/j_ault_uwtsd_ac_uk/EtCX0cpLtVtEhylALA6E-CIBW0JJb6qN5g2yxwwZL__9-g?e=DQUkxa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Title 1"/>
          <p:cNvSpPr>
            <a:spLocks noGrp="1"/>
          </p:cNvSpPr>
          <p:nvPr>
            <p:ph type="ctrTitle"/>
          </p:nvPr>
        </p:nvSpPr>
        <p:spPr>
          <a:xfrm>
            <a:off x="765313" y="3766648"/>
            <a:ext cx="7772400" cy="2009341"/>
          </a:xfrm>
        </p:spPr>
        <p:txBody>
          <a:bodyPr/>
          <a:lstStyle/>
          <a:p>
            <a:r>
              <a:rPr lang="en-GB" altLang="en-US" sz="40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Rounded MT Bold" charset="0"/>
                <a:ea typeface="Arial Rounded MT Bold" charset="0"/>
                <a:cs typeface="Arial Rounded MT Bold" charset="0"/>
              </a:rPr>
              <a:t>Office 365</a:t>
            </a:r>
            <a:br>
              <a:rPr lang="en-GB" altLang="en-US" sz="40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Rounded MT Bold" charset="0"/>
                <a:ea typeface="Arial Rounded MT Bold" charset="0"/>
                <a:cs typeface="Arial Rounded MT Bold" charset="0"/>
              </a:rPr>
            </a:br>
            <a:r>
              <a:rPr lang="en-GB" altLang="en-US" sz="40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Rounded MT Bold" charset="0"/>
                <a:ea typeface="Arial Rounded MT Bold" charset="0"/>
                <a:cs typeface="Arial Rounded MT Bold" charset="0"/>
              </a:rPr>
              <a:t>Word Tutorials </a:t>
            </a:r>
            <a:br>
              <a:rPr lang="en-GB" altLang="en-US" sz="40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Rounded MT Bold" charset="0"/>
                <a:ea typeface="Arial Rounded MT Bold" charset="0"/>
                <a:cs typeface="Arial Rounded MT Bold" charset="0"/>
              </a:rPr>
            </a:br>
            <a:br>
              <a:rPr lang="en-US" dirty="0">
                <a:latin typeface="+mj-ea"/>
                <a:cs typeface="+mj-ea"/>
              </a:rPr>
            </a:br>
            <a:br>
              <a:rPr lang="en-GB" altLang="en-US" sz="1400" dirty="0">
                <a:solidFill>
                  <a:schemeClr val="bg1"/>
                </a:solidFill>
              </a:rPr>
            </a:br>
            <a:endParaRPr lang="en-GB" altLang="en-US" sz="1400" dirty="0">
              <a:solidFill>
                <a:schemeClr val="bg1"/>
              </a:solidFill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0F4E039E-033A-44BF-A466-FFDFE31062ED}"/>
              </a:ext>
            </a:extLst>
          </p:cNvPr>
          <p:cNvSpPr txBox="1"/>
          <p:nvPr/>
        </p:nvSpPr>
        <p:spPr>
          <a:xfrm>
            <a:off x="665922" y="1288489"/>
            <a:ext cx="8478078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4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 Rounded MT Bold" panose="020F0704030504030204" pitchFamily="34" charset="0"/>
                <a:ea typeface="+mn-ea"/>
                <a:cs typeface="+mn-cs"/>
              </a:rPr>
              <a:t>Skills for the Workplace </a:t>
            </a: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4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 Rounded MT Bold" panose="020F0704030504030204" pitchFamily="34" charset="0"/>
                <a:ea typeface="+mn-ea"/>
                <a:cs typeface="+mn-cs"/>
              </a:rPr>
              <a:t>Outreach Program</a:t>
            </a:r>
            <a:endParaRPr kumimoji="0" lang="en-GB" sz="40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Arial Rounded MT Bold" panose="020F0704030504030204" pitchFamily="34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18841530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36525"/>
            <a:ext cx="8229600" cy="1143000"/>
          </a:xfrm>
        </p:spPr>
        <p:txBody>
          <a:bodyPr>
            <a:normAutofit/>
          </a:bodyPr>
          <a:lstStyle/>
          <a:p>
            <a:r>
              <a:rPr lang="en-US" sz="48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Rounded MT Bold" charset="0"/>
                <a:ea typeface="Arial Rounded MT Bold" charset="0"/>
                <a:cs typeface="Arial Rounded MT Bold" charset="0"/>
              </a:rPr>
              <a:t>Word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987111"/>
            <a:ext cx="8401050" cy="4582416"/>
          </a:xfrm>
        </p:spPr>
        <p:txBody>
          <a:bodyPr>
            <a:normAutofit fontScale="92500" lnSpcReduction="10000"/>
          </a:bodyPr>
          <a:lstStyle/>
          <a:p>
            <a:pPr marL="1828800" lvl="4" indent="0">
              <a:buNone/>
            </a:pPr>
            <a:endParaRPr lang="en-US" dirty="0"/>
          </a:p>
          <a:p>
            <a:r>
              <a:rPr lang="en-US" dirty="0"/>
              <a:t>When you have downloaded your free copy of the Office 365 software from UWTSD, it includes a copy of Word. </a:t>
            </a:r>
          </a:p>
          <a:p>
            <a:r>
              <a:rPr lang="en-US" dirty="0"/>
              <a:t>If you open it on your computer or laptop, it should open with </a:t>
            </a:r>
            <a:r>
              <a:rPr lang="en-US" b="1" dirty="0"/>
              <a:t>Featured</a:t>
            </a:r>
            <a:r>
              <a:rPr lang="en-US" dirty="0"/>
              <a:t> showing. </a:t>
            </a:r>
          </a:p>
          <a:p>
            <a:r>
              <a:rPr lang="en-US" dirty="0"/>
              <a:t>If not, click on File: New and the Featured screen will appear. </a:t>
            </a:r>
          </a:p>
          <a:p>
            <a:r>
              <a:rPr lang="en-US" dirty="0"/>
              <a:t>There are some Tutorials here to help you get started.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107607-E324-4BFB-90F7-04D3B077806B}" type="slidenum">
              <a:rPr lang="en-GB" altLang="en-US" smtClean="0"/>
              <a:pPr/>
              <a:t>2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16482175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7AA8DE8-FFB7-49C2-B1D6-B3B51069D9B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198FFD23-A562-4633-A2B6-B3E5DF7E1AF8}" type="slidenum">
              <a:rPr lang="en-GB" smtClean="0"/>
              <a:pPr>
                <a:defRPr/>
              </a:pPr>
              <a:t>3</a:t>
            </a:fld>
            <a:endParaRPr lang="en-GB"/>
          </a:p>
        </p:txBody>
      </p:sp>
      <p:pic>
        <p:nvPicPr>
          <p:cNvPr id="7" name="Content Placeholder 6" descr="A screenshot of a cell phone&#10;&#10;Description generated with very high confidence">
            <a:extLst>
              <a:ext uri="{FF2B5EF4-FFF2-40B4-BE49-F238E27FC236}">
                <a16:creationId xmlns:a16="http://schemas.microsoft.com/office/drawing/2014/main" id="{9ACC04F8-686F-45D0-B882-B27DF20F6C63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harpenSoften amount="25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27136" y="646471"/>
            <a:ext cx="6379677" cy="4873332"/>
          </a:xfrm>
        </p:spPr>
      </p:pic>
    </p:spTree>
    <p:extLst>
      <p:ext uri="{BB962C8B-B14F-4D97-AF65-F5344CB8AC3E}">
        <p14:creationId xmlns:p14="http://schemas.microsoft.com/office/powerpoint/2010/main" val="355006662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A49B096-E4DE-4ED9-8827-BDB74ABEFE8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Welcome to Word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7AA8DE8-FFB7-49C2-B1D6-B3B51069D9B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198FFD23-A562-4633-A2B6-B3E5DF7E1AF8}" type="slidenum">
              <a:rPr lang="en-GB" smtClean="0"/>
              <a:pPr>
                <a:defRPr/>
              </a:pPr>
              <a:t>4</a:t>
            </a:fld>
            <a:endParaRPr lang="en-GB"/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277173B9-130F-4FDC-B333-EB15EE089C4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70487" y="2420500"/>
            <a:ext cx="2888226" cy="1479193"/>
          </a:xfrm>
        </p:spPr>
        <p:txBody>
          <a:bodyPr/>
          <a:lstStyle/>
          <a:p>
            <a:pPr marL="0" indent="0" algn="ctr">
              <a:buNone/>
            </a:pPr>
            <a:r>
              <a:rPr lang="en-GB" dirty="0">
                <a:latin typeface="+mj-lt"/>
              </a:rPr>
              <a:t>Click on </a:t>
            </a:r>
          </a:p>
          <a:p>
            <a:pPr marL="0" indent="0" algn="ctr">
              <a:buNone/>
            </a:pPr>
            <a:r>
              <a:rPr lang="en-GB" dirty="0">
                <a:latin typeface="+mj-lt"/>
              </a:rPr>
              <a:t>Take a tour</a:t>
            </a:r>
          </a:p>
          <a:p>
            <a:endParaRPr lang="en-GB" dirty="0"/>
          </a:p>
        </p:txBody>
      </p:sp>
      <p:pic>
        <p:nvPicPr>
          <p:cNvPr id="6" name="Picture 5" descr="A screenshot of a cell phone&#10;&#10;Description generated with very high confidence">
            <a:extLst>
              <a:ext uri="{FF2B5EF4-FFF2-40B4-BE49-F238E27FC236}">
                <a16:creationId xmlns:a16="http://schemas.microsoft.com/office/drawing/2014/main" id="{F385B61D-3561-4909-A60D-61169A052E5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08205" y="1258809"/>
            <a:ext cx="3598113" cy="434038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1189051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A49B096-E4DE-4ED9-8827-BDB74ABEFE8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91243"/>
            <a:ext cx="8229600" cy="846239"/>
          </a:xfrm>
        </p:spPr>
        <p:txBody>
          <a:bodyPr/>
          <a:lstStyle/>
          <a:p>
            <a:r>
              <a:rPr lang="en-GB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Welcome to Word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7AA8DE8-FFB7-49C2-B1D6-B3B51069D9B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198FFD23-A562-4633-A2B6-B3E5DF7E1AF8}" type="slidenum">
              <a:rPr lang="en-GB" smtClean="0"/>
              <a:pPr>
                <a:defRPr/>
              </a:pPr>
              <a:t>5</a:t>
            </a:fld>
            <a:endParaRPr lang="en-GB"/>
          </a:p>
        </p:txBody>
      </p:sp>
      <p:pic>
        <p:nvPicPr>
          <p:cNvPr id="8" name="Content Placeholder 7" descr="A screenshot of a cell phone&#10;&#10;Description generated with very high confidence">
            <a:hlinkClick r:id="rId2"/>
            <a:extLst>
              <a:ext uri="{FF2B5EF4-FFF2-40B4-BE49-F238E27FC236}">
                <a16:creationId xmlns:a16="http://schemas.microsoft.com/office/drawing/2014/main" id="{F5E94B1D-196A-4213-8E99-89D2D85EA1E9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41774" y="1037482"/>
            <a:ext cx="6007723" cy="4619272"/>
          </a:xfrm>
        </p:spPr>
      </p:pic>
    </p:spTree>
    <p:extLst>
      <p:ext uri="{BB962C8B-B14F-4D97-AF65-F5344CB8AC3E}">
        <p14:creationId xmlns:p14="http://schemas.microsoft.com/office/powerpoint/2010/main" val="36185568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9DB59D5-C309-458A-AF0A-DB6D7962E8B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198FFD23-A562-4633-A2B6-B3E5DF7E1AF8}" type="slidenum">
              <a:rPr lang="en-GB" smtClean="0"/>
              <a:pPr>
                <a:defRPr/>
              </a:pPr>
              <a:t>6</a:t>
            </a:fld>
            <a:endParaRPr lang="en-GB"/>
          </a:p>
        </p:txBody>
      </p:sp>
      <p:pic>
        <p:nvPicPr>
          <p:cNvPr id="5" name="Video 5" descr="Welcome to Word video">
            <a:hlinkClick r:id="rId2"/>
            <a:extLst>
              <a:ext uri="{FF2B5EF4-FFF2-40B4-BE49-F238E27FC236}">
                <a16:creationId xmlns:a16="http://schemas.microsoft.com/office/drawing/2014/main" id="{C63B230D-E390-4CFE-8544-92887EC0F1E7}"/>
              </a:ext>
            </a:extLst>
          </p:cNvPr>
          <p:cNvPicPr>
            <a:picLocks noGrp="1"/>
          </p:cNvPicPr>
          <p:nvPr>
            <p:ph idx="1"/>
          </p:nvPr>
        </p:nvPicPr>
        <p:blipFill>
          <a:blip r:embed="rId3">
            <a:extLst>
              <a:ext uri="{C809E66F-F1BF-436E-b5F7-EEA9579F0CBA}">
                <wp15:webVideoPr xmlns:wp15="http://schemas.microsoft.com/office/word/2012/wordprocessingDrawing" embeddedHtml="&lt;iframe src=&quot;http://videoplayercdn.osi.office.net/hub/?csid=ux-cms-en-us-msoffice&amp;uuid=df209adb-b5be-4d4b-9d67-069eda7708e7&amp;AutoPlayVideo=true&amp;height=550&amp;width=980&quot; frameborder= &quot;0&quot; marginwidth= &quot;0&quot; marginheight= &quot;0&quot; scrolling= &quot;no&quot; style=&quot;width: 980px; height: 550px;&quot;&gt;&lt;/iframe&gt;" h="550" w="980"/>
              </a:ext>
            </a:extLst>
          </a:blip>
          <a:stretch>
            <a:fillRect/>
          </a:stretch>
        </p:blipFill>
        <p:spPr>
          <a:xfrm>
            <a:off x="949347" y="892279"/>
            <a:ext cx="7245305" cy="420083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2630148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9DB59D5-C309-458A-AF0A-DB6D7962E8B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198FFD23-A562-4633-A2B6-B3E5DF7E1AF8}" type="slidenum">
              <a:rPr lang="en-GB" smtClean="0"/>
              <a:pPr>
                <a:defRPr/>
              </a:pPr>
              <a:t>7</a:t>
            </a:fld>
            <a:endParaRPr lang="en-GB"/>
          </a:p>
        </p:txBody>
      </p:sp>
      <p:pic>
        <p:nvPicPr>
          <p:cNvPr id="7" name="Content Placeholder 6" descr="A screenshot of a cell phone&#10;&#10;Description generated with very high confidence">
            <a:hlinkClick r:id="rId2"/>
            <a:extLst>
              <a:ext uri="{FF2B5EF4-FFF2-40B4-BE49-F238E27FC236}">
                <a16:creationId xmlns:a16="http://schemas.microsoft.com/office/drawing/2014/main" id="{C0BDB2D1-D609-4F6B-B81C-4891B3A09EE0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15014" y="1227631"/>
            <a:ext cx="7513971" cy="3147333"/>
          </a:xfrm>
        </p:spPr>
      </p:pic>
    </p:spTree>
    <p:extLst>
      <p:ext uri="{BB962C8B-B14F-4D97-AF65-F5344CB8AC3E}">
        <p14:creationId xmlns:p14="http://schemas.microsoft.com/office/powerpoint/2010/main" val="3685605486"/>
      </p:ext>
    </p:extLst>
  </p:cSld>
  <p:clrMapOvr>
    <a:masterClrMapping/>
  </p:clrMapOvr>
</p:sld>
</file>

<file path=ppt/theme/theme1.xml><?xml version="1.0" encoding="utf-8"?>
<a:theme xmlns:a="http://schemas.openxmlformats.org/drawingml/2006/main" name="SftWP July 15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JA 1">
      <a:majorFont>
        <a:latin typeface="Arial Rounded MT Bold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resentation5" id="{012F3257-A7C9-4B9F-8CA2-FE9B0D899D83}" vid="{41606C11-0C97-497A-AEC4-28A73EAD8D4D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DE49762874EB345BB028C312F3B91B7" ma:contentTypeVersion="7" ma:contentTypeDescription="Create a new document." ma:contentTypeScope="" ma:versionID="745031b7136e6d0b314959d7b3aab4cc">
  <xsd:schema xmlns:xsd="http://www.w3.org/2001/XMLSchema" xmlns:xs="http://www.w3.org/2001/XMLSchema" xmlns:p="http://schemas.microsoft.com/office/2006/metadata/properties" xmlns:ns2="f66716c4-314f-46c1-b01e-5a44c61897d8" xmlns:ns3="a908d394-d138-480e-87a3-ff44c37f991a" targetNamespace="http://schemas.microsoft.com/office/2006/metadata/properties" ma:root="true" ma:fieldsID="48d543818a17c4c1e3adee1e8de4930a" ns2:_="" ns3:_="">
    <xsd:import namespace="f66716c4-314f-46c1-b01e-5a44c61897d8"/>
    <xsd:import namespace="a908d394-d138-480e-87a3-ff44c37f991a"/>
    <xsd:element name="properties">
      <xsd:complexType>
        <xsd:sequence>
          <xsd:element name="documentManagement">
            <xsd:complexType>
              <xsd:all>
                <xsd:element ref="ns2:SharedWithUsers" minOccurs="0"/>
                <xsd:element ref="ns2:SharingHintHash" minOccurs="0"/>
                <xsd:element ref="ns2:SharedWithDetails" minOccurs="0"/>
                <xsd:element ref="ns3:MediaServiceMetadata" minOccurs="0"/>
                <xsd:element ref="ns3:MediaServiceFastMetadata" minOccurs="0"/>
                <xsd:element ref="ns3:MediaServiceDateTaken" minOccurs="0"/>
                <xsd:element ref="ns3:MediaServiceAutoTag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f66716c4-314f-46c1-b01e-5a44c61897d8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ingHintHash" ma:index="9" nillable="true" ma:displayName="Sharing Hint Hash" ma:internalName="SharingHintHash" ma:readOnly="true">
      <xsd:simpleType>
        <xsd:restriction base="dms:Text"/>
      </xsd:simpleType>
    </xsd:element>
    <xsd:element name="SharedWithDetails" ma:index="10" nillable="true" ma:displayName="Shared With Details" ma:description="" ma:internalName="SharedWithDetails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a908d394-d138-480e-87a3-ff44c37f991a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11" nillable="true" ma:displayName="MediaServiceMetadata" ma:description="" ma:hidden="true" ma:internalName="MediaServiceMetadata" ma:readOnly="true">
      <xsd:simpleType>
        <xsd:restriction base="dms:Note"/>
      </xsd:simpleType>
    </xsd:element>
    <xsd:element name="MediaServiceFastMetadata" ma:index="12" nillable="true" ma:displayName="MediaServiceFastMetadata" ma:description="" ma:hidden="true" ma:internalName="MediaServiceFastMetadata" ma:readOnly="true">
      <xsd:simpleType>
        <xsd:restriction base="dms:Note"/>
      </xsd:simpleType>
    </xsd:element>
    <xsd:element name="MediaServiceDateTaken" ma:index="13" nillable="true" ma:displayName="MediaServiceDateTaken" ma:description="" ma:hidden="true" ma:internalName="MediaServiceDateTaken" ma:readOnly="true">
      <xsd:simpleType>
        <xsd:restriction base="dms:Text"/>
      </xsd:simpleType>
    </xsd:element>
    <xsd:element name="MediaServiceAutoTags" ma:index="14" nillable="true" ma:displayName="MediaServiceAutoTags" ma:description="" ma:internalName="MediaServiceAutoTags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865184DA-0349-45D2-8DFF-557E329E9070}">
  <ds:schemaRefs>
    <ds:schemaRef ds:uri="http://purl.org/dc/terms/"/>
    <ds:schemaRef ds:uri="http://purl.org/dc/dcmitype/"/>
    <ds:schemaRef ds:uri="a908d394-d138-480e-87a3-ff44c37f991a"/>
    <ds:schemaRef ds:uri="http://schemas.microsoft.com/office/2006/metadata/properties"/>
    <ds:schemaRef ds:uri="http://purl.org/dc/elements/1.1/"/>
    <ds:schemaRef ds:uri="http://schemas.microsoft.com/office/2006/documentManagement/types"/>
    <ds:schemaRef ds:uri="http://www.w3.org/XML/1998/namespace"/>
    <ds:schemaRef ds:uri="http://schemas.microsoft.com/office/infopath/2007/PartnerControls"/>
    <ds:schemaRef ds:uri="http://schemas.openxmlformats.org/package/2006/metadata/core-properties"/>
    <ds:schemaRef ds:uri="f66716c4-314f-46c1-b01e-5a44c61897d8"/>
  </ds:schemaRefs>
</ds:datastoreItem>
</file>

<file path=customXml/itemProps2.xml><?xml version="1.0" encoding="utf-8"?>
<ds:datastoreItem xmlns:ds="http://schemas.openxmlformats.org/officeDocument/2006/customXml" ds:itemID="{03A411FC-49E2-4F2C-9E58-F1DF5DCE696C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8E204D06-7C22-4E3B-A780-D2484C514C38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f66716c4-314f-46c1-b01e-5a44c61897d8"/>
    <ds:schemaRef ds:uri="a908d394-d138-480e-87a3-ff44c37f991a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SfWP Outreach Theme</Template>
  <TotalTime>52</TotalTime>
  <Words>91</Words>
  <Application>Microsoft Office PowerPoint</Application>
  <PresentationFormat>On-screen Show (4:3)</PresentationFormat>
  <Paragraphs>19</Paragraphs>
  <Slides>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14" baseType="lpstr">
      <vt:lpstr>Arial</vt:lpstr>
      <vt:lpstr>Arial Rounded MT Bold</vt:lpstr>
      <vt:lpstr>Calibri</vt:lpstr>
      <vt:lpstr>Corbel</vt:lpstr>
      <vt:lpstr>Myriad Pro</vt:lpstr>
      <vt:lpstr>Trebuchet MS</vt:lpstr>
      <vt:lpstr>SftWP July 15</vt:lpstr>
      <vt:lpstr>Office 365 Word Tutorials    </vt:lpstr>
      <vt:lpstr>Word</vt:lpstr>
      <vt:lpstr>PowerPoint Presentation</vt:lpstr>
      <vt:lpstr>Welcome to Word</vt:lpstr>
      <vt:lpstr>Welcome to Word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SfWP Outreach Program Word Tutorials</dc:title>
  <dc:creator>Julia Ault</dc:creator>
  <cp:lastModifiedBy>Julia Ault</cp:lastModifiedBy>
  <cp:revision>6</cp:revision>
  <dcterms:created xsi:type="dcterms:W3CDTF">2018-04-16T14:36:32Z</dcterms:created>
  <dcterms:modified xsi:type="dcterms:W3CDTF">2018-07-13T12:13:53Z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0x010100ADE49762874EB345BB028C312F3B91B7</vt:lpwstr>
  </property>
</Properties>
</file>