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notesSlides/notesSlide9.xml" ContentType="application/vnd.openxmlformats-officedocument.presentationml.notesSlide+xml"/>
  <Override PartName="/ppt/notesSlides/notesSlide10.xml" ContentType="application/vnd.openxmlformats-officedocument.presentationml.notesSlide+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notesSlides/notesSlide11.xml" ContentType="application/vnd.openxmlformats-officedocument.presentationml.notesSlide+xml"/>
  <Override PartName="/ppt/ink/ink40.xml" ContentType="application/inkml+xml"/>
  <Override PartName="/ppt/ink/ink41.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3"/>
  </p:notesMasterIdLst>
  <p:sldIdLst>
    <p:sldId id="257" r:id="rId5"/>
    <p:sldId id="258" r:id="rId6"/>
    <p:sldId id="259" r:id="rId7"/>
    <p:sldId id="261" r:id="rId8"/>
    <p:sldId id="262" r:id="rId9"/>
    <p:sldId id="260" r:id="rId10"/>
    <p:sldId id="263" r:id="rId11"/>
    <p:sldId id="268" r:id="rId12"/>
    <p:sldId id="269" r:id="rId13"/>
    <p:sldId id="264" r:id="rId14"/>
    <p:sldId id="266" r:id="rId15"/>
    <p:sldId id="265" r:id="rId16"/>
    <p:sldId id="270" r:id="rId17"/>
    <p:sldId id="271" r:id="rId18"/>
    <p:sldId id="272" r:id="rId19"/>
    <p:sldId id="273" r:id="rId20"/>
    <p:sldId id="274"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2" autoAdjust="0"/>
    <p:restoredTop sz="90473" autoAdjust="0"/>
  </p:normalViewPr>
  <p:slideViewPr>
    <p:cSldViewPr snapToGrid="0">
      <p:cViewPr varScale="1">
        <p:scale>
          <a:sx n="83" d="100"/>
          <a:sy n="83" d="100"/>
        </p:scale>
        <p:origin x="45" y="333"/>
      </p:cViewPr>
      <p:guideLst/>
    </p:cSldViewPr>
  </p:slideViewPr>
  <p:notesTextViewPr>
    <p:cViewPr>
      <p:scale>
        <a:sx n="125" d="100"/>
        <a:sy n="125" d="100"/>
      </p:scale>
      <p:origin x="0" y="-3849"/>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774CC4E6-975A-4DEF-8382-3937B013F9FC}"/>
    <pc:docChg chg="custSel modSld">
      <pc:chgData name="Laura Knight" userId="fcc6b1b8-7f69-4c06-9fd3-1a1553b3cd99" providerId="ADAL" clId="{774CC4E6-975A-4DEF-8382-3937B013F9FC}" dt="2021-10-07T09:12:41.917" v="13"/>
      <pc:docMkLst>
        <pc:docMk/>
      </pc:docMkLst>
      <pc:sldChg chg="addSp delSp modSp mod">
        <pc:chgData name="Laura Knight" userId="fcc6b1b8-7f69-4c06-9fd3-1a1553b3cd99" providerId="ADAL" clId="{774CC4E6-975A-4DEF-8382-3937B013F9FC}" dt="2021-10-07T09:12:08.113" v="12" actId="478"/>
        <pc:sldMkLst>
          <pc:docMk/>
          <pc:sldMk cId="4272578192" sldId="272"/>
        </pc:sldMkLst>
        <pc:spChg chg="del mod">
          <ac:chgData name="Laura Knight" userId="fcc6b1b8-7f69-4c06-9fd3-1a1553b3cd99" providerId="ADAL" clId="{774CC4E6-975A-4DEF-8382-3937B013F9FC}" dt="2021-10-07T09:12:08.113" v="12" actId="478"/>
          <ac:spMkLst>
            <pc:docMk/>
            <pc:sldMk cId="4272578192" sldId="272"/>
            <ac:spMk id="3" creationId="{67FE6A37-5AAF-4AC1-947D-9BB972431915}"/>
          </ac:spMkLst>
        </pc:spChg>
        <pc:spChg chg="add mod">
          <ac:chgData name="Laura Knight" userId="fcc6b1b8-7f69-4c06-9fd3-1a1553b3cd99" providerId="ADAL" clId="{774CC4E6-975A-4DEF-8382-3937B013F9FC}" dt="2021-10-07T09:12:08.113" v="12" actId="478"/>
          <ac:spMkLst>
            <pc:docMk/>
            <pc:sldMk cId="4272578192" sldId="272"/>
            <ac:spMk id="7" creationId="{1C4CB99E-7FD6-4F40-8118-EF6F91AFA6F4}"/>
          </ac:spMkLst>
        </pc:spChg>
        <pc:spChg chg="del">
          <ac:chgData name="Laura Knight" userId="fcc6b1b8-7f69-4c06-9fd3-1a1553b3cd99" providerId="ADAL" clId="{774CC4E6-975A-4DEF-8382-3937B013F9FC}" dt="2021-10-07T09:11:03.119" v="0" actId="22"/>
          <ac:spMkLst>
            <pc:docMk/>
            <pc:sldMk cId="4272578192" sldId="272"/>
            <ac:spMk id="10" creationId="{546F8079-3588-4788-A60A-5F37203C4B83}"/>
          </ac:spMkLst>
        </pc:spChg>
        <pc:picChg chg="add mod ord modCrop">
          <ac:chgData name="Laura Knight" userId="fcc6b1b8-7f69-4c06-9fd3-1a1553b3cd99" providerId="ADAL" clId="{774CC4E6-975A-4DEF-8382-3937B013F9FC}" dt="2021-10-07T09:11:54.619" v="10" actId="14100"/>
          <ac:picMkLst>
            <pc:docMk/>
            <pc:sldMk cId="4272578192" sldId="272"/>
            <ac:picMk id="5" creationId="{A44C4B79-F10F-442A-A244-DE3575688636}"/>
          </ac:picMkLst>
        </pc:picChg>
      </pc:sldChg>
      <pc:sldChg chg="modNotesTx">
        <pc:chgData name="Laura Knight" userId="fcc6b1b8-7f69-4c06-9fd3-1a1553b3cd99" providerId="ADAL" clId="{774CC4E6-975A-4DEF-8382-3937B013F9FC}" dt="2021-10-07T09:12:41.917" v="13"/>
        <pc:sldMkLst>
          <pc:docMk/>
          <pc:sldMk cId="540426657" sldId="27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D8E0C7-B9E9-4786-BA37-3898529210F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B776CDA1-95E1-4166-A682-CD474F4842C7}">
      <dgm:prSet phldrT="[Text]"/>
      <dgm:spPr/>
      <dgm:t>
        <a:bodyPr/>
        <a:lstStyle/>
        <a:p>
          <a:r>
            <a:rPr lang="en-GB" dirty="0"/>
            <a:t>Was there some conduct on the part of D?</a:t>
          </a:r>
        </a:p>
      </dgm:t>
    </dgm:pt>
    <dgm:pt modelId="{61261867-B6FD-4486-977F-26DA57161660}" type="parTrans" cxnId="{3CC511B0-EB09-44B5-A0CA-11A0F2E04739}">
      <dgm:prSet/>
      <dgm:spPr/>
      <dgm:t>
        <a:bodyPr/>
        <a:lstStyle/>
        <a:p>
          <a:endParaRPr lang="en-GB"/>
        </a:p>
      </dgm:t>
    </dgm:pt>
    <dgm:pt modelId="{B611E87A-8BF4-4733-9C8B-08C2164EC813}" type="sibTrans" cxnId="{3CC511B0-EB09-44B5-A0CA-11A0F2E04739}">
      <dgm:prSet/>
      <dgm:spPr/>
      <dgm:t>
        <a:bodyPr/>
        <a:lstStyle/>
        <a:p>
          <a:endParaRPr lang="en-GB"/>
        </a:p>
      </dgm:t>
    </dgm:pt>
    <dgm:pt modelId="{925D9886-226B-44BB-B254-66B9BD376976}">
      <dgm:prSet phldrT="[Text]"/>
      <dgm:spPr/>
      <dgm:t>
        <a:bodyPr/>
        <a:lstStyle/>
        <a:p>
          <a:r>
            <a:rPr lang="en-GB" dirty="0"/>
            <a:t>Within the Queens peace?</a:t>
          </a:r>
        </a:p>
      </dgm:t>
    </dgm:pt>
    <dgm:pt modelId="{F4DADBC9-B233-452C-AA3C-65DA688F81E6}" type="parTrans" cxnId="{54F49CFF-AF39-4AA3-96D1-CB76596755BD}">
      <dgm:prSet/>
      <dgm:spPr/>
      <dgm:t>
        <a:bodyPr/>
        <a:lstStyle/>
        <a:p>
          <a:endParaRPr lang="en-GB"/>
        </a:p>
      </dgm:t>
    </dgm:pt>
    <dgm:pt modelId="{72555268-C2CA-49C6-931E-64D3DE18AC93}" type="sibTrans" cxnId="{54F49CFF-AF39-4AA3-96D1-CB76596755BD}">
      <dgm:prSet/>
      <dgm:spPr/>
      <dgm:t>
        <a:bodyPr/>
        <a:lstStyle/>
        <a:p>
          <a:endParaRPr lang="en-GB"/>
        </a:p>
      </dgm:t>
    </dgm:pt>
    <dgm:pt modelId="{211B3AEA-20C6-4A09-A1A6-DB8BB74D7352}">
      <dgm:prSet phldrT="[Text]"/>
      <dgm:spPr/>
      <dgm:t>
        <a:bodyPr/>
        <a:lstStyle/>
        <a:p>
          <a:r>
            <a:rPr lang="en-GB" dirty="0"/>
            <a:t>Which resulted in death?</a:t>
          </a:r>
        </a:p>
      </dgm:t>
    </dgm:pt>
    <dgm:pt modelId="{5F83B6C6-EAF7-4B0A-B401-180FF034342D}" type="parTrans" cxnId="{F5838C15-8DD3-469A-B311-ADF7DE127540}">
      <dgm:prSet/>
      <dgm:spPr/>
      <dgm:t>
        <a:bodyPr/>
        <a:lstStyle/>
        <a:p>
          <a:endParaRPr lang="en-GB"/>
        </a:p>
      </dgm:t>
    </dgm:pt>
    <dgm:pt modelId="{F04FFCFB-FA04-4E4D-86F0-ED1455BC5A85}" type="sibTrans" cxnId="{F5838C15-8DD3-469A-B311-ADF7DE127540}">
      <dgm:prSet/>
      <dgm:spPr/>
      <dgm:t>
        <a:bodyPr/>
        <a:lstStyle/>
        <a:p>
          <a:endParaRPr lang="en-GB"/>
        </a:p>
      </dgm:t>
    </dgm:pt>
    <dgm:pt modelId="{7798A017-5E5E-4DAA-8479-6F3E75A84CB8}">
      <dgm:prSet phldrT="[Text]"/>
      <dgm:spPr/>
      <dgm:t>
        <a:bodyPr/>
        <a:lstStyle/>
        <a:p>
          <a:r>
            <a:rPr lang="en-GB" dirty="0"/>
            <a:t>Where D had malice aforethought?</a:t>
          </a:r>
        </a:p>
      </dgm:t>
    </dgm:pt>
    <dgm:pt modelId="{157BD22D-924D-4AC0-9477-61030BEA5229}" type="parTrans" cxnId="{2172AE85-64AC-43E8-88CF-D6A400F3BC06}">
      <dgm:prSet/>
      <dgm:spPr/>
      <dgm:t>
        <a:bodyPr/>
        <a:lstStyle/>
        <a:p>
          <a:endParaRPr lang="en-GB"/>
        </a:p>
      </dgm:t>
    </dgm:pt>
    <dgm:pt modelId="{8EC531DF-1D4A-4434-A938-5A3F91727DB5}" type="sibTrans" cxnId="{2172AE85-64AC-43E8-88CF-D6A400F3BC06}">
      <dgm:prSet/>
      <dgm:spPr/>
      <dgm:t>
        <a:bodyPr/>
        <a:lstStyle/>
        <a:p>
          <a:endParaRPr lang="en-GB"/>
        </a:p>
      </dgm:t>
    </dgm:pt>
    <dgm:pt modelId="{14E7DDCF-16A9-4FD9-82DF-88BAD8046A52}">
      <dgm:prSet phldrT="[Text]"/>
      <dgm:spPr/>
      <dgm:t>
        <a:bodyPr/>
        <a:lstStyle/>
        <a:p>
          <a:r>
            <a:rPr lang="en-GB" dirty="0"/>
            <a:t>D IS GUILTY OF MURDER</a:t>
          </a:r>
        </a:p>
      </dgm:t>
    </dgm:pt>
    <dgm:pt modelId="{5636BE49-7969-4A3C-A95E-8B2A88D08765}" type="parTrans" cxnId="{11FBAE48-96D0-464F-B3CD-3860C290787D}">
      <dgm:prSet/>
      <dgm:spPr/>
      <dgm:t>
        <a:bodyPr/>
        <a:lstStyle/>
        <a:p>
          <a:endParaRPr lang="en-GB"/>
        </a:p>
      </dgm:t>
    </dgm:pt>
    <dgm:pt modelId="{42C3AB43-0205-40D8-B80C-E2540F7076E9}" type="sibTrans" cxnId="{11FBAE48-96D0-464F-B3CD-3860C290787D}">
      <dgm:prSet/>
      <dgm:spPr/>
      <dgm:t>
        <a:bodyPr/>
        <a:lstStyle/>
        <a:p>
          <a:endParaRPr lang="en-GB"/>
        </a:p>
      </dgm:t>
    </dgm:pt>
    <dgm:pt modelId="{6181775F-5466-4D6A-86C2-0EAC30598AC2}">
      <dgm:prSet phldrT="[Text]"/>
      <dgm:spPr/>
      <dgm:t>
        <a:bodyPr/>
        <a:lstStyle/>
        <a:p>
          <a:r>
            <a:rPr lang="en-GB" dirty="0"/>
            <a:t>Which was directed at a human being?</a:t>
          </a:r>
        </a:p>
      </dgm:t>
    </dgm:pt>
    <dgm:pt modelId="{CAC91633-DF59-41AC-A5A6-9269C5167228}" type="sibTrans" cxnId="{5DB2507C-C48D-4D23-982F-2AB393B8C305}">
      <dgm:prSet/>
      <dgm:spPr/>
      <dgm:t>
        <a:bodyPr/>
        <a:lstStyle/>
        <a:p>
          <a:endParaRPr lang="en-GB"/>
        </a:p>
      </dgm:t>
    </dgm:pt>
    <dgm:pt modelId="{611B2B2B-A263-4AC3-A9A1-91565CBBBD7B}" type="parTrans" cxnId="{5DB2507C-C48D-4D23-982F-2AB393B8C305}">
      <dgm:prSet/>
      <dgm:spPr/>
      <dgm:t>
        <a:bodyPr/>
        <a:lstStyle/>
        <a:p>
          <a:endParaRPr lang="en-GB"/>
        </a:p>
      </dgm:t>
    </dgm:pt>
    <dgm:pt modelId="{4A1BF901-F30A-4EBD-9700-8595F55CD583}" type="pres">
      <dgm:prSet presAssocID="{7AD8E0C7-B9E9-4786-BA37-3898529210FB}" presName="hierChild1" presStyleCnt="0">
        <dgm:presLayoutVars>
          <dgm:orgChart val="1"/>
          <dgm:chPref val="1"/>
          <dgm:dir/>
          <dgm:animOne val="branch"/>
          <dgm:animLvl val="lvl"/>
          <dgm:resizeHandles/>
        </dgm:presLayoutVars>
      </dgm:prSet>
      <dgm:spPr/>
    </dgm:pt>
    <dgm:pt modelId="{BD4ABF88-9020-4DC4-8EB3-05007E89EF54}" type="pres">
      <dgm:prSet presAssocID="{B776CDA1-95E1-4166-A682-CD474F4842C7}" presName="hierRoot1" presStyleCnt="0">
        <dgm:presLayoutVars>
          <dgm:hierBranch val="init"/>
        </dgm:presLayoutVars>
      </dgm:prSet>
      <dgm:spPr/>
    </dgm:pt>
    <dgm:pt modelId="{17B262A1-E600-4DB8-8995-50D812A255E3}" type="pres">
      <dgm:prSet presAssocID="{B776CDA1-95E1-4166-A682-CD474F4842C7}" presName="rootComposite1" presStyleCnt="0"/>
      <dgm:spPr/>
    </dgm:pt>
    <dgm:pt modelId="{5847A47F-A093-4A00-A9FD-2197814F7C62}" type="pres">
      <dgm:prSet presAssocID="{B776CDA1-95E1-4166-A682-CD474F4842C7}" presName="rootText1" presStyleLbl="node0" presStyleIdx="0" presStyleCnt="1">
        <dgm:presLayoutVars>
          <dgm:chPref val="3"/>
        </dgm:presLayoutVars>
      </dgm:prSet>
      <dgm:spPr/>
    </dgm:pt>
    <dgm:pt modelId="{C97C1846-9E86-472F-8793-0E1479810184}" type="pres">
      <dgm:prSet presAssocID="{B776CDA1-95E1-4166-A682-CD474F4842C7}" presName="rootConnector1" presStyleLbl="node1" presStyleIdx="0" presStyleCnt="0"/>
      <dgm:spPr/>
    </dgm:pt>
    <dgm:pt modelId="{CD112C10-8267-4E61-B200-18F62B9F58AA}" type="pres">
      <dgm:prSet presAssocID="{B776CDA1-95E1-4166-A682-CD474F4842C7}" presName="hierChild2" presStyleCnt="0"/>
      <dgm:spPr/>
    </dgm:pt>
    <dgm:pt modelId="{3B6BB6CE-C056-4C64-88B0-DECB06FC864C}" type="pres">
      <dgm:prSet presAssocID="{611B2B2B-A263-4AC3-A9A1-91565CBBBD7B}" presName="Name37" presStyleLbl="parChTrans1D2" presStyleIdx="0" presStyleCnt="1"/>
      <dgm:spPr/>
    </dgm:pt>
    <dgm:pt modelId="{CF565D37-5381-4E74-A65B-BF2DCC80C67C}" type="pres">
      <dgm:prSet presAssocID="{6181775F-5466-4D6A-86C2-0EAC30598AC2}" presName="hierRoot2" presStyleCnt="0">
        <dgm:presLayoutVars>
          <dgm:hierBranch val="init"/>
        </dgm:presLayoutVars>
      </dgm:prSet>
      <dgm:spPr/>
    </dgm:pt>
    <dgm:pt modelId="{9442F73D-16EF-420F-9294-58283BC91065}" type="pres">
      <dgm:prSet presAssocID="{6181775F-5466-4D6A-86C2-0EAC30598AC2}" presName="rootComposite" presStyleCnt="0"/>
      <dgm:spPr/>
    </dgm:pt>
    <dgm:pt modelId="{276432A9-3AA4-4B7D-9D6E-67E110548686}" type="pres">
      <dgm:prSet presAssocID="{6181775F-5466-4D6A-86C2-0EAC30598AC2}" presName="rootText" presStyleLbl="node2" presStyleIdx="0" presStyleCnt="1">
        <dgm:presLayoutVars>
          <dgm:chPref val="3"/>
        </dgm:presLayoutVars>
      </dgm:prSet>
      <dgm:spPr/>
    </dgm:pt>
    <dgm:pt modelId="{1524ABAE-CCC1-4336-9580-4FCC18F5A931}" type="pres">
      <dgm:prSet presAssocID="{6181775F-5466-4D6A-86C2-0EAC30598AC2}" presName="rootConnector" presStyleLbl="node2" presStyleIdx="0" presStyleCnt="1"/>
      <dgm:spPr/>
    </dgm:pt>
    <dgm:pt modelId="{68F38D32-59C8-4E78-B81D-C83962789551}" type="pres">
      <dgm:prSet presAssocID="{6181775F-5466-4D6A-86C2-0EAC30598AC2}" presName="hierChild4" presStyleCnt="0"/>
      <dgm:spPr/>
    </dgm:pt>
    <dgm:pt modelId="{DC60725F-3533-4924-8292-8A9532D74E5A}" type="pres">
      <dgm:prSet presAssocID="{F4DADBC9-B233-452C-AA3C-65DA688F81E6}" presName="Name37" presStyleLbl="parChTrans1D3" presStyleIdx="0" presStyleCnt="1"/>
      <dgm:spPr/>
    </dgm:pt>
    <dgm:pt modelId="{C1FB8FCE-28FD-4499-99D8-21D8FE0CBD0D}" type="pres">
      <dgm:prSet presAssocID="{925D9886-226B-44BB-B254-66B9BD376976}" presName="hierRoot2" presStyleCnt="0">
        <dgm:presLayoutVars>
          <dgm:hierBranch val="init"/>
        </dgm:presLayoutVars>
      </dgm:prSet>
      <dgm:spPr/>
    </dgm:pt>
    <dgm:pt modelId="{F9B891A6-0F52-432E-8B85-7391783EBEDF}" type="pres">
      <dgm:prSet presAssocID="{925D9886-226B-44BB-B254-66B9BD376976}" presName="rootComposite" presStyleCnt="0"/>
      <dgm:spPr/>
    </dgm:pt>
    <dgm:pt modelId="{A91501E9-08A7-4710-8001-EC1FF0F06402}" type="pres">
      <dgm:prSet presAssocID="{925D9886-226B-44BB-B254-66B9BD376976}" presName="rootText" presStyleLbl="node3" presStyleIdx="0" presStyleCnt="1">
        <dgm:presLayoutVars>
          <dgm:chPref val="3"/>
        </dgm:presLayoutVars>
      </dgm:prSet>
      <dgm:spPr/>
    </dgm:pt>
    <dgm:pt modelId="{E78B50F0-3E22-41CF-ABA7-2B177CAF6490}" type="pres">
      <dgm:prSet presAssocID="{925D9886-226B-44BB-B254-66B9BD376976}" presName="rootConnector" presStyleLbl="node3" presStyleIdx="0" presStyleCnt="1"/>
      <dgm:spPr/>
    </dgm:pt>
    <dgm:pt modelId="{0BB0DE2E-FF0E-4F8F-91FE-0103D7F9722B}" type="pres">
      <dgm:prSet presAssocID="{925D9886-226B-44BB-B254-66B9BD376976}" presName="hierChild4" presStyleCnt="0"/>
      <dgm:spPr/>
    </dgm:pt>
    <dgm:pt modelId="{14BA6396-CC0F-4338-870D-C57949BF8B95}" type="pres">
      <dgm:prSet presAssocID="{5F83B6C6-EAF7-4B0A-B401-180FF034342D}" presName="Name37" presStyleLbl="parChTrans1D4" presStyleIdx="0" presStyleCnt="3"/>
      <dgm:spPr/>
    </dgm:pt>
    <dgm:pt modelId="{34231305-9B71-4671-AC28-1D7AEFD897C1}" type="pres">
      <dgm:prSet presAssocID="{211B3AEA-20C6-4A09-A1A6-DB8BB74D7352}" presName="hierRoot2" presStyleCnt="0">
        <dgm:presLayoutVars>
          <dgm:hierBranch val="init"/>
        </dgm:presLayoutVars>
      </dgm:prSet>
      <dgm:spPr/>
    </dgm:pt>
    <dgm:pt modelId="{D7449184-4535-4D41-9231-3C879350956B}" type="pres">
      <dgm:prSet presAssocID="{211B3AEA-20C6-4A09-A1A6-DB8BB74D7352}" presName="rootComposite" presStyleCnt="0"/>
      <dgm:spPr/>
    </dgm:pt>
    <dgm:pt modelId="{FA04D2E9-86E0-4F29-80B1-D38045F6F79B}" type="pres">
      <dgm:prSet presAssocID="{211B3AEA-20C6-4A09-A1A6-DB8BB74D7352}" presName="rootText" presStyleLbl="node4" presStyleIdx="0" presStyleCnt="3">
        <dgm:presLayoutVars>
          <dgm:chPref val="3"/>
        </dgm:presLayoutVars>
      </dgm:prSet>
      <dgm:spPr/>
    </dgm:pt>
    <dgm:pt modelId="{15811D7C-3821-4BA8-9CE5-BA578E3D2EB5}" type="pres">
      <dgm:prSet presAssocID="{211B3AEA-20C6-4A09-A1A6-DB8BB74D7352}" presName="rootConnector" presStyleLbl="node4" presStyleIdx="0" presStyleCnt="3"/>
      <dgm:spPr/>
    </dgm:pt>
    <dgm:pt modelId="{86E07FB9-E733-4135-87F9-562341368A2D}" type="pres">
      <dgm:prSet presAssocID="{211B3AEA-20C6-4A09-A1A6-DB8BB74D7352}" presName="hierChild4" presStyleCnt="0"/>
      <dgm:spPr/>
    </dgm:pt>
    <dgm:pt modelId="{469DC0AD-E662-4613-9813-7FEBDC6446F5}" type="pres">
      <dgm:prSet presAssocID="{157BD22D-924D-4AC0-9477-61030BEA5229}" presName="Name37" presStyleLbl="parChTrans1D4" presStyleIdx="1" presStyleCnt="3"/>
      <dgm:spPr/>
    </dgm:pt>
    <dgm:pt modelId="{807019A0-67A2-4F21-802C-947FF25AD66D}" type="pres">
      <dgm:prSet presAssocID="{7798A017-5E5E-4DAA-8479-6F3E75A84CB8}" presName="hierRoot2" presStyleCnt="0">
        <dgm:presLayoutVars>
          <dgm:hierBranch val="init"/>
        </dgm:presLayoutVars>
      </dgm:prSet>
      <dgm:spPr/>
    </dgm:pt>
    <dgm:pt modelId="{68217373-A30C-4DC5-A468-3DEAA4880689}" type="pres">
      <dgm:prSet presAssocID="{7798A017-5E5E-4DAA-8479-6F3E75A84CB8}" presName="rootComposite" presStyleCnt="0"/>
      <dgm:spPr/>
    </dgm:pt>
    <dgm:pt modelId="{35385FF2-9128-4D03-BF5B-1C0D3A957DF0}" type="pres">
      <dgm:prSet presAssocID="{7798A017-5E5E-4DAA-8479-6F3E75A84CB8}" presName="rootText" presStyleLbl="node4" presStyleIdx="1" presStyleCnt="3">
        <dgm:presLayoutVars>
          <dgm:chPref val="3"/>
        </dgm:presLayoutVars>
      </dgm:prSet>
      <dgm:spPr/>
    </dgm:pt>
    <dgm:pt modelId="{183AE620-2EDE-4CD5-9B6F-74A6577DD32C}" type="pres">
      <dgm:prSet presAssocID="{7798A017-5E5E-4DAA-8479-6F3E75A84CB8}" presName="rootConnector" presStyleLbl="node4" presStyleIdx="1" presStyleCnt="3"/>
      <dgm:spPr/>
    </dgm:pt>
    <dgm:pt modelId="{C12C9DE1-D506-4283-9858-1811E4FCF36B}" type="pres">
      <dgm:prSet presAssocID="{7798A017-5E5E-4DAA-8479-6F3E75A84CB8}" presName="hierChild4" presStyleCnt="0"/>
      <dgm:spPr/>
    </dgm:pt>
    <dgm:pt modelId="{C29E06A7-DA44-484F-9B1A-91EE4FE24188}" type="pres">
      <dgm:prSet presAssocID="{5636BE49-7969-4A3C-A95E-8B2A88D08765}" presName="Name37" presStyleLbl="parChTrans1D4" presStyleIdx="2" presStyleCnt="3"/>
      <dgm:spPr/>
    </dgm:pt>
    <dgm:pt modelId="{CA7E4DC6-3B11-4C62-8D6C-4868E037BF1B}" type="pres">
      <dgm:prSet presAssocID="{14E7DDCF-16A9-4FD9-82DF-88BAD8046A52}" presName="hierRoot2" presStyleCnt="0">
        <dgm:presLayoutVars>
          <dgm:hierBranch val="init"/>
        </dgm:presLayoutVars>
      </dgm:prSet>
      <dgm:spPr/>
    </dgm:pt>
    <dgm:pt modelId="{E2DEEC90-54D9-4C8E-83FC-018A567C1E81}" type="pres">
      <dgm:prSet presAssocID="{14E7DDCF-16A9-4FD9-82DF-88BAD8046A52}" presName="rootComposite" presStyleCnt="0"/>
      <dgm:spPr/>
    </dgm:pt>
    <dgm:pt modelId="{BBF5230C-5F45-42E8-B61B-05485325894D}" type="pres">
      <dgm:prSet presAssocID="{14E7DDCF-16A9-4FD9-82DF-88BAD8046A52}" presName="rootText" presStyleLbl="node4" presStyleIdx="2" presStyleCnt="3">
        <dgm:presLayoutVars>
          <dgm:chPref val="3"/>
        </dgm:presLayoutVars>
      </dgm:prSet>
      <dgm:spPr/>
    </dgm:pt>
    <dgm:pt modelId="{7506253E-2F65-4F09-B779-2CA5F7C842C9}" type="pres">
      <dgm:prSet presAssocID="{14E7DDCF-16A9-4FD9-82DF-88BAD8046A52}" presName="rootConnector" presStyleLbl="node4" presStyleIdx="2" presStyleCnt="3"/>
      <dgm:spPr/>
    </dgm:pt>
    <dgm:pt modelId="{C26BF10A-608A-425E-AE9F-80CC3D366B4C}" type="pres">
      <dgm:prSet presAssocID="{14E7DDCF-16A9-4FD9-82DF-88BAD8046A52}" presName="hierChild4" presStyleCnt="0"/>
      <dgm:spPr/>
    </dgm:pt>
    <dgm:pt modelId="{C28C105F-C035-4E3A-BBF0-EF1B2F483395}" type="pres">
      <dgm:prSet presAssocID="{14E7DDCF-16A9-4FD9-82DF-88BAD8046A52}" presName="hierChild5" presStyleCnt="0"/>
      <dgm:spPr/>
    </dgm:pt>
    <dgm:pt modelId="{A73D6290-BC78-4A36-AE91-05228AD88D3D}" type="pres">
      <dgm:prSet presAssocID="{7798A017-5E5E-4DAA-8479-6F3E75A84CB8}" presName="hierChild5" presStyleCnt="0"/>
      <dgm:spPr/>
    </dgm:pt>
    <dgm:pt modelId="{8349C23D-8615-4691-BE41-674211C29A23}" type="pres">
      <dgm:prSet presAssocID="{211B3AEA-20C6-4A09-A1A6-DB8BB74D7352}" presName="hierChild5" presStyleCnt="0"/>
      <dgm:spPr/>
    </dgm:pt>
    <dgm:pt modelId="{54DE7490-C718-485B-8E14-05B83FF8639E}" type="pres">
      <dgm:prSet presAssocID="{925D9886-226B-44BB-B254-66B9BD376976}" presName="hierChild5" presStyleCnt="0"/>
      <dgm:spPr/>
    </dgm:pt>
    <dgm:pt modelId="{9EECA996-C4BD-4F9C-9E1E-269067D62FDD}" type="pres">
      <dgm:prSet presAssocID="{6181775F-5466-4D6A-86C2-0EAC30598AC2}" presName="hierChild5" presStyleCnt="0"/>
      <dgm:spPr/>
    </dgm:pt>
    <dgm:pt modelId="{5AC98008-C29E-41F7-A20B-7E5E02D7FADD}" type="pres">
      <dgm:prSet presAssocID="{B776CDA1-95E1-4166-A682-CD474F4842C7}" presName="hierChild3" presStyleCnt="0"/>
      <dgm:spPr/>
    </dgm:pt>
  </dgm:ptLst>
  <dgm:cxnLst>
    <dgm:cxn modelId="{06A9FD01-EECF-4269-B98F-2A1A28681F0C}" type="presOf" srcId="{925D9886-226B-44BB-B254-66B9BD376976}" destId="{E78B50F0-3E22-41CF-ABA7-2B177CAF6490}" srcOrd="1" destOrd="0" presId="urn:microsoft.com/office/officeart/2005/8/layout/orgChart1"/>
    <dgm:cxn modelId="{FC1D1515-4BD2-4F54-8296-D29BE6C8A311}" type="presOf" srcId="{611B2B2B-A263-4AC3-A9A1-91565CBBBD7B}" destId="{3B6BB6CE-C056-4C64-88B0-DECB06FC864C}" srcOrd="0" destOrd="0" presId="urn:microsoft.com/office/officeart/2005/8/layout/orgChart1"/>
    <dgm:cxn modelId="{F5838C15-8DD3-469A-B311-ADF7DE127540}" srcId="{925D9886-226B-44BB-B254-66B9BD376976}" destId="{211B3AEA-20C6-4A09-A1A6-DB8BB74D7352}" srcOrd="0" destOrd="0" parTransId="{5F83B6C6-EAF7-4B0A-B401-180FF034342D}" sibTransId="{F04FFCFB-FA04-4E4D-86F0-ED1455BC5A85}"/>
    <dgm:cxn modelId="{11206E19-C8F0-481C-A359-A83D967FD0A6}" type="presOf" srcId="{14E7DDCF-16A9-4FD9-82DF-88BAD8046A52}" destId="{7506253E-2F65-4F09-B779-2CA5F7C842C9}" srcOrd="1" destOrd="0" presId="urn:microsoft.com/office/officeart/2005/8/layout/orgChart1"/>
    <dgm:cxn modelId="{BEB47E25-07FB-4B43-89D0-8BD90A3BF012}" type="presOf" srcId="{925D9886-226B-44BB-B254-66B9BD376976}" destId="{A91501E9-08A7-4710-8001-EC1FF0F06402}" srcOrd="0" destOrd="0" presId="urn:microsoft.com/office/officeart/2005/8/layout/orgChart1"/>
    <dgm:cxn modelId="{4D047930-34F8-452B-A759-1900B7BDDAEF}" type="presOf" srcId="{211B3AEA-20C6-4A09-A1A6-DB8BB74D7352}" destId="{FA04D2E9-86E0-4F29-80B1-D38045F6F79B}" srcOrd="0" destOrd="0" presId="urn:microsoft.com/office/officeart/2005/8/layout/orgChart1"/>
    <dgm:cxn modelId="{B8133A65-618A-47C4-8BC0-793C86404D6E}" type="presOf" srcId="{5636BE49-7969-4A3C-A95E-8B2A88D08765}" destId="{C29E06A7-DA44-484F-9B1A-91EE4FE24188}" srcOrd="0" destOrd="0" presId="urn:microsoft.com/office/officeart/2005/8/layout/orgChart1"/>
    <dgm:cxn modelId="{EECED747-F79E-467C-A626-C991439AB1D2}" type="presOf" srcId="{14E7DDCF-16A9-4FD9-82DF-88BAD8046A52}" destId="{BBF5230C-5F45-42E8-B61B-05485325894D}" srcOrd="0" destOrd="0" presId="urn:microsoft.com/office/officeart/2005/8/layout/orgChart1"/>
    <dgm:cxn modelId="{11FBAE48-96D0-464F-B3CD-3860C290787D}" srcId="{7798A017-5E5E-4DAA-8479-6F3E75A84CB8}" destId="{14E7DDCF-16A9-4FD9-82DF-88BAD8046A52}" srcOrd="0" destOrd="0" parTransId="{5636BE49-7969-4A3C-A95E-8B2A88D08765}" sibTransId="{42C3AB43-0205-40D8-B80C-E2540F7076E9}"/>
    <dgm:cxn modelId="{8215686F-9A51-47D6-9700-019384920F11}" type="presOf" srcId="{B776CDA1-95E1-4166-A682-CD474F4842C7}" destId="{5847A47F-A093-4A00-A9FD-2197814F7C62}" srcOrd="0" destOrd="0" presId="urn:microsoft.com/office/officeart/2005/8/layout/orgChart1"/>
    <dgm:cxn modelId="{E04C4C55-0E33-4524-9C86-C831626B8B38}" type="presOf" srcId="{7798A017-5E5E-4DAA-8479-6F3E75A84CB8}" destId="{183AE620-2EDE-4CD5-9B6F-74A6577DD32C}" srcOrd="1" destOrd="0" presId="urn:microsoft.com/office/officeart/2005/8/layout/orgChart1"/>
    <dgm:cxn modelId="{BFD1B67A-1D50-4A7C-B5C2-6603B7217331}" type="presOf" srcId="{211B3AEA-20C6-4A09-A1A6-DB8BB74D7352}" destId="{15811D7C-3821-4BA8-9CE5-BA578E3D2EB5}" srcOrd="1" destOrd="0" presId="urn:microsoft.com/office/officeart/2005/8/layout/orgChart1"/>
    <dgm:cxn modelId="{4DDBDD7B-6C45-4353-9B56-B01E136C7DB2}" type="presOf" srcId="{6181775F-5466-4D6A-86C2-0EAC30598AC2}" destId="{1524ABAE-CCC1-4336-9580-4FCC18F5A931}" srcOrd="1" destOrd="0" presId="urn:microsoft.com/office/officeart/2005/8/layout/orgChart1"/>
    <dgm:cxn modelId="{5DB2507C-C48D-4D23-982F-2AB393B8C305}" srcId="{B776CDA1-95E1-4166-A682-CD474F4842C7}" destId="{6181775F-5466-4D6A-86C2-0EAC30598AC2}" srcOrd="0" destOrd="0" parTransId="{611B2B2B-A263-4AC3-A9A1-91565CBBBD7B}" sibTransId="{CAC91633-DF59-41AC-A5A6-9269C5167228}"/>
    <dgm:cxn modelId="{B3D2207F-6462-4BBD-A346-34F0B0354509}" type="presOf" srcId="{7AD8E0C7-B9E9-4786-BA37-3898529210FB}" destId="{4A1BF901-F30A-4EBD-9700-8595F55CD583}" srcOrd="0" destOrd="0" presId="urn:microsoft.com/office/officeart/2005/8/layout/orgChart1"/>
    <dgm:cxn modelId="{2172AE85-64AC-43E8-88CF-D6A400F3BC06}" srcId="{211B3AEA-20C6-4A09-A1A6-DB8BB74D7352}" destId="{7798A017-5E5E-4DAA-8479-6F3E75A84CB8}" srcOrd="0" destOrd="0" parTransId="{157BD22D-924D-4AC0-9477-61030BEA5229}" sibTransId="{8EC531DF-1D4A-4434-A938-5A3F91727DB5}"/>
    <dgm:cxn modelId="{07863D87-252A-4240-9E37-8B20F1687D15}" type="presOf" srcId="{F4DADBC9-B233-452C-AA3C-65DA688F81E6}" destId="{DC60725F-3533-4924-8292-8A9532D74E5A}" srcOrd="0" destOrd="0" presId="urn:microsoft.com/office/officeart/2005/8/layout/orgChart1"/>
    <dgm:cxn modelId="{9D717A8F-55C1-4495-B048-7438BBF17164}" type="presOf" srcId="{7798A017-5E5E-4DAA-8479-6F3E75A84CB8}" destId="{35385FF2-9128-4D03-BF5B-1C0D3A957DF0}" srcOrd="0" destOrd="0" presId="urn:microsoft.com/office/officeart/2005/8/layout/orgChart1"/>
    <dgm:cxn modelId="{D723C7AB-799E-4F10-A3E9-05B997C37579}" type="presOf" srcId="{5F83B6C6-EAF7-4B0A-B401-180FF034342D}" destId="{14BA6396-CC0F-4338-870D-C57949BF8B95}" srcOrd="0" destOrd="0" presId="urn:microsoft.com/office/officeart/2005/8/layout/orgChart1"/>
    <dgm:cxn modelId="{3CC511B0-EB09-44B5-A0CA-11A0F2E04739}" srcId="{7AD8E0C7-B9E9-4786-BA37-3898529210FB}" destId="{B776CDA1-95E1-4166-A682-CD474F4842C7}" srcOrd="0" destOrd="0" parTransId="{61261867-B6FD-4486-977F-26DA57161660}" sibTransId="{B611E87A-8BF4-4733-9C8B-08C2164EC813}"/>
    <dgm:cxn modelId="{519A97C1-964A-4370-8420-37B607F541C9}" type="presOf" srcId="{157BD22D-924D-4AC0-9477-61030BEA5229}" destId="{469DC0AD-E662-4613-9813-7FEBDC6446F5}" srcOrd="0" destOrd="0" presId="urn:microsoft.com/office/officeart/2005/8/layout/orgChart1"/>
    <dgm:cxn modelId="{50DDCFD3-F7B9-4CE3-8153-7EFC4D8EFF22}" type="presOf" srcId="{B776CDA1-95E1-4166-A682-CD474F4842C7}" destId="{C97C1846-9E86-472F-8793-0E1479810184}" srcOrd="1" destOrd="0" presId="urn:microsoft.com/office/officeart/2005/8/layout/orgChart1"/>
    <dgm:cxn modelId="{DEC1D1FD-0082-496B-B436-7C63CE59359E}" type="presOf" srcId="{6181775F-5466-4D6A-86C2-0EAC30598AC2}" destId="{276432A9-3AA4-4B7D-9D6E-67E110548686}" srcOrd="0" destOrd="0" presId="urn:microsoft.com/office/officeart/2005/8/layout/orgChart1"/>
    <dgm:cxn modelId="{54F49CFF-AF39-4AA3-96D1-CB76596755BD}" srcId="{6181775F-5466-4D6A-86C2-0EAC30598AC2}" destId="{925D9886-226B-44BB-B254-66B9BD376976}" srcOrd="0" destOrd="0" parTransId="{F4DADBC9-B233-452C-AA3C-65DA688F81E6}" sibTransId="{72555268-C2CA-49C6-931E-64D3DE18AC93}"/>
    <dgm:cxn modelId="{906AF2A3-CADF-417E-8FA9-7527A276B935}" type="presParOf" srcId="{4A1BF901-F30A-4EBD-9700-8595F55CD583}" destId="{BD4ABF88-9020-4DC4-8EB3-05007E89EF54}" srcOrd="0" destOrd="0" presId="urn:microsoft.com/office/officeart/2005/8/layout/orgChart1"/>
    <dgm:cxn modelId="{9FAC73BF-5116-4367-827F-0DBF030337C1}" type="presParOf" srcId="{BD4ABF88-9020-4DC4-8EB3-05007E89EF54}" destId="{17B262A1-E600-4DB8-8995-50D812A255E3}" srcOrd="0" destOrd="0" presId="urn:microsoft.com/office/officeart/2005/8/layout/orgChart1"/>
    <dgm:cxn modelId="{A30C3C28-72B2-4736-ADED-234C60C248F2}" type="presParOf" srcId="{17B262A1-E600-4DB8-8995-50D812A255E3}" destId="{5847A47F-A093-4A00-A9FD-2197814F7C62}" srcOrd="0" destOrd="0" presId="urn:microsoft.com/office/officeart/2005/8/layout/orgChart1"/>
    <dgm:cxn modelId="{6AB25CAA-FF9A-4F6E-90EB-BD98AEF54089}" type="presParOf" srcId="{17B262A1-E600-4DB8-8995-50D812A255E3}" destId="{C97C1846-9E86-472F-8793-0E1479810184}" srcOrd="1" destOrd="0" presId="urn:microsoft.com/office/officeart/2005/8/layout/orgChart1"/>
    <dgm:cxn modelId="{003D7881-43C6-4ED8-885D-2F30D55FF56A}" type="presParOf" srcId="{BD4ABF88-9020-4DC4-8EB3-05007E89EF54}" destId="{CD112C10-8267-4E61-B200-18F62B9F58AA}" srcOrd="1" destOrd="0" presId="urn:microsoft.com/office/officeart/2005/8/layout/orgChart1"/>
    <dgm:cxn modelId="{0608DABE-58D4-4229-98FB-A0E41B676543}" type="presParOf" srcId="{CD112C10-8267-4E61-B200-18F62B9F58AA}" destId="{3B6BB6CE-C056-4C64-88B0-DECB06FC864C}" srcOrd="0" destOrd="0" presId="urn:microsoft.com/office/officeart/2005/8/layout/orgChart1"/>
    <dgm:cxn modelId="{8AA37D7C-0D1D-4796-96E3-415AC935904C}" type="presParOf" srcId="{CD112C10-8267-4E61-B200-18F62B9F58AA}" destId="{CF565D37-5381-4E74-A65B-BF2DCC80C67C}" srcOrd="1" destOrd="0" presId="urn:microsoft.com/office/officeart/2005/8/layout/orgChart1"/>
    <dgm:cxn modelId="{5F029CA8-AB78-4569-81F5-E5FFE296A4F0}" type="presParOf" srcId="{CF565D37-5381-4E74-A65B-BF2DCC80C67C}" destId="{9442F73D-16EF-420F-9294-58283BC91065}" srcOrd="0" destOrd="0" presId="urn:microsoft.com/office/officeart/2005/8/layout/orgChart1"/>
    <dgm:cxn modelId="{8AB78652-F8F5-4FE2-B70E-2A527A661FDD}" type="presParOf" srcId="{9442F73D-16EF-420F-9294-58283BC91065}" destId="{276432A9-3AA4-4B7D-9D6E-67E110548686}" srcOrd="0" destOrd="0" presId="urn:microsoft.com/office/officeart/2005/8/layout/orgChart1"/>
    <dgm:cxn modelId="{67D96E96-AEB5-4FE8-8E7A-B4321165E3EF}" type="presParOf" srcId="{9442F73D-16EF-420F-9294-58283BC91065}" destId="{1524ABAE-CCC1-4336-9580-4FCC18F5A931}" srcOrd="1" destOrd="0" presId="urn:microsoft.com/office/officeart/2005/8/layout/orgChart1"/>
    <dgm:cxn modelId="{E4188785-F3BA-4C50-9682-26FA87A47344}" type="presParOf" srcId="{CF565D37-5381-4E74-A65B-BF2DCC80C67C}" destId="{68F38D32-59C8-4E78-B81D-C83962789551}" srcOrd="1" destOrd="0" presId="urn:microsoft.com/office/officeart/2005/8/layout/orgChart1"/>
    <dgm:cxn modelId="{A531ADDA-CD3A-4E5B-AE4D-404F85942C78}" type="presParOf" srcId="{68F38D32-59C8-4E78-B81D-C83962789551}" destId="{DC60725F-3533-4924-8292-8A9532D74E5A}" srcOrd="0" destOrd="0" presId="urn:microsoft.com/office/officeart/2005/8/layout/orgChart1"/>
    <dgm:cxn modelId="{2A73CD5A-C0E0-48CB-AE58-F6F18F0B1859}" type="presParOf" srcId="{68F38D32-59C8-4E78-B81D-C83962789551}" destId="{C1FB8FCE-28FD-4499-99D8-21D8FE0CBD0D}" srcOrd="1" destOrd="0" presId="urn:microsoft.com/office/officeart/2005/8/layout/orgChart1"/>
    <dgm:cxn modelId="{1868F214-2089-4865-B126-B1A5D308ED6A}" type="presParOf" srcId="{C1FB8FCE-28FD-4499-99D8-21D8FE0CBD0D}" destId="{F9B891A6-0F52-432E-8B85-7391783EBEDF}" srcOrd="0" destOrd="0" presId="urn:microsoft.com/office/officeart/2005/8/layout/orgChart1"/>
    <dgm:cxn modelId="{FAD80DDF-69C3-499E-B971-3F764791701F}" type="presParOf" srcId="{F9B891A6-0F52-432E-8B85-7391783EBEDF}" destId="{A91501E9-08A7-4710-8001-EC1FF0F06402}" srcOrd="0" destOrd="0" presId="urn:microsoft.com/office/officeart/2005/8/layout/orgChart1"/>
    <dgm:cxn modelId="{CA169DB3-95A8-4F1E-843F-E2C713C617B3}" type="presParOf" srcId="{F9B891A6-0F52-432E-8B85-7391783EBEDF}" destId="{E78B50F0-3E22-41CF-ABA7-2B177CAF6490}" srcOrd="1" destOrd="0" presId="urn:microsoft.com/office/officeart/2005/8/layout/orgChart1"/>
    <dgm:cxn modelId="{38859CA2-97F8-4615-8BA6-EA2F5C4537A1}" type="presParOf" srcId="{C1FB8FCE-28FD-4499-99D8-21D8FE0CBD0D}" destId="{0BB0DE2E-FF0E-4F8F-91FE-0103D7F9722B}" srcOrd="1" destOrd="0" presId="urn:microsoft.com/office/officeart/2005/8/layout/orgChart1"/>
    <dgm:cxn modelId="{1F62DE6B-721C-4DE4-98E7-3FF2E5121243}" type="presParOf" srcId="{0BB0DE2E-FF0E-4F8F-91FE-0103D7F9722B}" destId="{14BA6396-CC0F-4338-870D-C57949BF8B95}" srcOrd="0" destOrd="0" presId="urn:microsoft.com/office/officeart/2005/8/layout/orgChart1"/>
    <dgm:cxn modelId="{D1A1F179-BB8C-4211-9264-B3AA3F96355A}" type="presParOf" srcId="{0BB0DE2E-FF0E-4F8F-91FE-0103D7F9722B}" destId="{34231305-9B71-4671-AC28-1D7AEFD897C1}" srcOrd="1" destOrd="0" presId="urn:microsoft.com/office/officeart/2005/8/layout/orgChart1"/>
    <dgm:cxn modelId="{C78F860F-E617-42FF-AF2A-C9DF9E281E3B}" type="presParOf" srcId="{34231305-9B71-4671-AC28-1D7AEFD897C1}" destId="{D7449184-4535-4D41-9231-3C879350956B}" srcOrd="0" destOrd="0" presId="urn:microsoft.com/office/officeart/2005/8/layout/orgChart1"/>
    <dgm:cxn modelId="{8DC51C8F-D856-4437-AAC3-CE9B1780C3F9}" type="presParOf" srcId="{D7449184-4535-4D41-9231-3C879350956B}" destId="{FA04D2E9-86E0-4F29-80B1-D38045F6F79B}" srcOrd="0" destOrd="0" presId="urn:microsoft.com/office/officeart/2005/8/layout/orgChart1"/>
    <dgm:cxn modelId="{51B09DFD-B865-4904-9B20-F10C011BBA89}" type="presParOf" srcId="{D7449184-4535-4D41-9231-3C879350956B}" destId="{15811D7C-3821-4BA8-9CE5-BA578E3D2EB5}" srcOrd="1" destOrd="0" presId="urn:microsoft.com/office/officeart/2005/8/layout/orgChart1"/>
    <dgm:cxn modelId="{191E7F80-99FA-4D72-824E-22CB2F9A5B77}" type="presParOf" srcId="{34231305-9B71-4671-AC28-1D7AEFD897C1}" destId="{86E07FB9-E733-4135-87F9-562341368A2D}" srcOrd="1" destOrd="0" presId="urn:microsoft.com/office/officeart/2005/8/layout/orgChart1"/>
    <dgm:cxn modelId="{4CE47A2A-2A5E-469D-AB2F-0ECB80C338A1}" type="presParOf" srcId="{86E07FB9-E733-4135-87F9-562341368A2D}" destId="{469DC0AD-E662-4613-9813-7FEBDC6446F5}" srcOrd="0" destOrd="0" presId="urn:microsoft.com/office/officeart/2005/8/layout/orgChart1"/>
    <dgm:cxn modelId="{8AA38300-3E33-4959-8C95-83D89192DB8F}" type="presParOf" srcId="{86E07FB9-E733-4135-87F9-562341368A2D}" destId="{807019A0-67A2-4F21-802C-947FF25AD66D}" srcOrd="1" destOrd="0" presId="urn:microsoft.com/office/officeart/2005/8/layout/orgChart1"/>
    <dgm:cxn modelId="{60DB5182-79BC-4769-AC54-A0C7B17F2776}" type="presParOf" srcId="{807019A0-67A2-4F21-802C-947FF25AD66D}" destId="{68217373-A30C-4DC5-A468-3DEAA4880689}" srcOrd="0" destOrd="0" presId="urn:microsoft.com/office/officeart/2005/8/layout/orgChart1"/>
    <dgm:cxn modelId="{344C886C-7E2D-49A7-A4D6-1FFC1D7576F9}" type="presParOf" srcId="{68217373-A30C-4DC5-A468-3DEAA4880689}" destId="{35385FF2-9128-4D03-BF5B-1C0D3A957DF0}" srcOrd="0" destOrd="0" presId="urn:microsoft.com/office/officeart/2005/8/layout/orgChart1"/>
    <dgm:cxn modelId="{4D2906C2-E4EF-4D63-B4F2-98637112E693}" type="presParOf" srcId="{68217373-A30C-4DC5-A468-3DEAA4880689}" destId="{183AE620-2EDE-4CD5-9B6F-74A6577DD32C}" srcOrd="1" destOrd="0" presId="urn:microsoft.com/office/officeart/2005/8/layout/orgChart1"/>
    <dgm:cxn modelId="{BD23AD07-C9EE-447C-8606-CE8E4A8F81B2}" type="presParOf" srcId="{807019A0-67A2-4F21-802C-947FF25AD66D}" destId="{C12C9DE1-D506-4283-9858-1811E4FCF36B}" srcOrd="1" destOrd="0" presId="urn:microsoft.com/office/officeart/2005/8/layout/orgChart1"/>
    <dgm:cxn modelId="{EE148E08-9281-4AB1-9822-FEFD558ED95A}" type="presParOf" srcId="{C12C9DE1-D506-4283-9858-1811E4FCF36B}" destId="{C29E06A7-DA44-484F-9B1A-91EE4FE24188}" srcOrd="0" destOrd="0" presId="urn:microsoft.com/office/officeart/2005/8/layout/orgChart1"/>
    <dgm:cxn modelId="{BF8C7371-E413-4029-9422-62CDDDBD3FEA}" type="presParOf" srcId="{C12C9DE1-D506-4283-9858-1811E4FCF36B}" destId="{CA7E4DC6-3B11-4C62-8D6C-4868E037BF1B}" srcOrd="1" destOrd="0" presId="urn:microsoft.com/office/officeart/2005/8/layout/orgChart1"/>
    <dgm:cxn modelId="{B53AB378-BA7F-467A-8335-D03BB5DBF346}" type="presParOf" srcId="{CA7E4DC6-3B11-4C62-8D6C-4868E037BF1B}" destId="{E2DEEC90-54D9-4C8E-83FC-018A567C1E81}" srcOrd="0" destOrd="0" presId="urn:microsoft.com/office/officeart/2005/8/layout/orgChart1"/>
    <dgm:cxn modelId="{7BC70559-1654-412B-BEEA-13715C99E975}" type="presParOf" srcId="{E2DEEC90-54D9-4C8E-83FC-018A567C1E81}" destId="{BBF5230C-5F45-42E8-B61B-05485325894D}" srcOrd="0" destOrd="0" presId="urn:microsoft.com/office/officeart/2005/8/layout/orgChart1"/>
    <dgm:cxn modelId="{45C194BA-C9D5-4E1C-80CA-6A1802FCB980}" type="presParOf" srcId="{E2DEEC90-54D9-4C8E-83FC-018A567C1E81}" destId="{7506253E-2F65-4F09-B779-2CA5F7C842C9}" srcOrd="1" destOrd="0" presId="urn:microsoft.com/office/officeart/2005/8/layout/orgChart1"/>
    <dgm:cxn modelId="{0D9446D1-9909-4AB4-AC73-D607D6CDCF82}" type="presParOf" srcId="{CA7E4DC6-3B11-4C62-8D6C-4868E037BF1B}" destId="{C26BF10A-608A-425E-AE9F-80CC3D366B4C}" srcOrd="1" destOrd="0" presId="urn:microsoft.com/office/officeart/2005/8/layout/orgChart1"/>
    <dgm:cxn modelId="{74893FE7-EDE2-43DB-81DA-E5FA0BF885DE}" type="presParOf" srcId="{CA7E4DC6-3B11-4C62-8D6C-4868E037BF1B}" destId="{C28C105F-C035-4E3A-BBF0-EF1B2F483395}" srcOrd="2" destOrd="0" presId="urn:microsoft.com/office/officeart/2005/8/layout/orgChart1"/>
    <dgm:cxn modelId="{441BA7AA-6D83-4F5D-AE33-42B0D7384C15}" type="presParOf" srcId="{807019A0-67A2-4F21-802C-947FF25AD66D}" destId="{A73D6290-BC78-4A36-AE91-05228AD88D3D}" srcOrd="2" destOrd="0" presId="urn:microsoft.com/office/officeart/2005/8/layout/orgChart1"/>
    <dgm:cxn modelId="{2FED9BD2-CAC2-4094-B800-195667CD343D}" type="presParOf" srcId="{34231305-9B71-4671-AC28-1D7AEFD897C1}" destId="{8349C23D-8615-4691-BE41-674211C29A23}" srcOrd="2" destOrd="0" presId="urn:microsoft.com/office/officeart/2005/8/layout/orgChart1"/>
    <dgm:cxn modelId="{156830AF-B3D3-428C-B37F-3CD1618E706C}" type="presParOf" srcId="{C1FB8FCE-28FD-4499-99D8-21D8FE0CBD0D}" destId="{54DE7490-C718-485B-8E14-05B83FF8639E}" srcOrd="2" destOrd="0" presId="urn:microsoft.com/office/officeart/2005/8/layout/orgChart1"/>
    <dgm:cxn modelId="{10625B3C-6905-45F7-B2FA-A279FCB572B1}" type="presParOf" srcId="{CF565D37-5381-4E74-A65B-BF2DCC80C67C}" destId="{9EECA996-C4BD-4F9C-9E1E-269067D62FDD}" srcOrd="2" destOrd="0" presId="urn:microsoft.com/office/officeart/2005/8/layout/orgChart1"/>
    <dgm:cxn modelId="{E9D6AE7C-7066-4C50-8E10-1C15E2986201}" type="presParOf" srcId="{BD4ABF88-9020-4DC4-8EB3-05007E89EF54}" destId="{5AC98008-C29E-41F7-A20B-7E5E02D7FA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761F47-45C3-4D4C-BAE7-6D98952786F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677B9E3-8CFC-43EC-A053-8704951FFF3B}">
      <dgm:prSet/>
      <dgm:spPr/>
      <dgm:t>
        <a:bodyPr/>
        <a:lstStyle/>
        <a:p>
          <a:r>
            <a:rPr lang="en-GB" b="1" u="sng"/>
            <a:t>What are the specific partial defences to murder?</a:t>
          </a:r>
          <a:endParaRPr lang="en-US"/>
        </a:p>
      </dgm:t>
    </dgm:pt>
    <dgm:pt modelId="{83CB615E-4861-4950-84C4-3E5556A819D9}" type="parTrans" cxnId="{C7E9E6E5-FB42-479D-BB96-4BAF7FB3CEC0}">
      <dgm:prSet/>
      <dgm:spPr/>
      <dgm:t>
        <a:bodyPr/>
        <a:lstStyle/>
        <a:p>
          <a:endParaRPr lang="en-US"/>
        </a:p>
      </dgm:t>
    </dgm:pt>
    <dgm:pt modelId="{1494A4A3-F5F7-495D-816F-D81C521312B3}" type="sibTrans" cxnId="{C7E9E6E5-FB42-479D-BB96-4BAF7FB3CEC0}">
      <dgm:prSet/>
      <dgm:spPr/>
      <dgm:t>
        <a:bodyPr/>
        <a:lstStyle/>
        <a:p>
          <a:endParaRPr lang="en-US"/>
        </a:p>
      </dgm:t>
    </dgm:pt>
    <dgm:pt modelId="{D9B3BA8A-E851-408F-B925-146F5DB7B982}">
      <dgm:prSet/>
      <dgm:spPr/>
      <dgm:t>
        <a:bodyPr/>
        <a:lstStyle/>
        <a:p>
          <a:r>
            <a:rPr lang="en-GB"/>
            <a:t>Killing with diminished responsibility (S.2 Homicide Act 1957)</a:t>
          </a:r>
          <a:endParaRPr lang="en-US"/>
        </a:p>
      </dgm:t>
    </dgm:pt>
    <dgm:pt modelId="{A2D8008D-8468-43F9-A110-E1D6FEF9B22D}" type="parTrans" cxnId="{1A77F424-90D5-491C-BFE2-C3E18A7AE502}">
      <dgm:prSet/>
      <dgm:spPr/>
      <dgm:t>
        <a:bodyPr/>
        <a:lstStyle/>
        <a:p>
          <a:endParaRPr lang="en-US"/>
        </a:p>
      </dgm:t>
    </dgm:pt>
    <dgm:pt modelId="{B769FF4E-BDB5-47AF-924B-F555EBDBB7BC}" type="sibTrans" cxnId="{1A77F424-90D5-491C-BFE2-C3E18A7AE502}">
      <dgm:prSet/>
      <dgm:spPr/>
      <dgm:t>
        <a:bodyPr/>
        <a:lstStyle/>
        <a:p>
          <a:endParaRPr lang="en-US"/>
        </a:p>
      </dgm:t>
    </dgm:pt>
    <dgm:pt modelId="{2E4AB567-0048-40A3-8263-B5C93449DA13}">
      <dgm:prSet/>
      <dgm:spPr/>
      <dgm:t>
        <a:bodyPr/>
        <a:lstStyle/>
        <a:p>
          <a:r>
            <a:rPr lang="en-GB"/>
            <a:t>Killing under loss of control (S.54 and 55 Coroners and Justice Act 2009 modified by S.3 Homicide Act 1957) – formally provocation.</a:t>
          </a:r>
          <a:endParaRPr lang="en-US"/>
        </a:p>
      </dgm:t>
    </dgm:pt>
    <dgm:pt modelId="{30E55C1B-61F3-4A90-81BF-CD122EEBA0AA}" type="parTrans" cxnId="{13BDFD59-47D5-4E4F-8230-0DFA0704CFE3}">
      <dgm:prSet/>
      <dgm:spPr/>
      <dgm:t>
        <a:bodyPr/>
        <a:lstStyle/>
        <a:p>
          <a:endParaRPr lang="en-US"/>
        </a:p>
      </dgm:t>
    </dgm:pt>
    <dgm:pt modelId="{6AB7C4D3-C6B5-48FF-B237-150CB6FE6CB7}" type="sibTrans" cxnId="{13BDFD59-47D5-4E4F-8230-0DFA0704CFE3}">
      <dgm:prSet/>
      <dgm:spPr/>
      <dgm:t>
        <a:bodyPr/>
        <a:lstStyle/>
        <a:p>
          <a:endParaRPr lang="en-US"/>
        </a:p>
      </dgm:t>
    </dgm:pt>
    <dgm:pt modelId="{2CE30D1F-16E6-48C2-A187-EF8C650AC09F}">
      <dgm:prSet/>
      <dgm:spPr/>
      <dgm:t>
        <a:bodyPr/>
        <a:lstStyle/>
        <a:p>
          <a:r>
            <a:rPr lang="en-GB"/>
            <a:t>Killing in pursuance of a suicide pact (S.4 Homicide Act 1957)</a:t>
          </a:r>
          <a:endParaRPr lang="en-US"/>
        </a:p>
      </dgm:t>
    </dgm:pt>
    <dgm:pt modelId="{B9A862E8-E679-466F-8903-6404F9447055}" type="parTrans" cxnId="{DB500EAD-243C-4CC7-A042-DCE50D6C66DA}">
      <dgm:prSet/>
      <dgm:spPr/>
      <dgm:t>
        <a:bodyPr/>
        <a:lstStyle/>
        <a:p>
          <a:endParaRPr lang="en-US"/>
        </a:p>
      </dgm:t>
    </dgm:pt>
    <dgm:pt modelId="{FF563F1D-FE90-4E96-8B0B-CD6E88A9A883}" type="sibTrans" cxnId="{DB500EAD-243C-4CC7-A042-DCE50D6C66DA}">
      <dgm:prSet/>
      <dgm:spPr/>
      <dgm:t>
        <a:bodyPr/>
        <a:lstStyle/>
        <a:p>
          <a:endParaRPr lang="en-US"/>
        </a:p>
      </dgm:t>
    </dgm:pt>
    <dgm:pt modelId="{6972301B-2866-4C3F-B13A-FC331654A0B1}">
      <dgm:prSet/>
      <dgm:spPr/>
      <dgm:t>
        <a:bodyPr/>
        <a:lstStyle/>
        <a:p>
          <a:r>
            <a:rPr lang="en-GB" b="1" i="1"/>
            <a:t>If these defences are successful it reduces what would be murder to ‘voluntary manslaughter’.</a:t>
          </a:r>
          <a:endParaRPr lang="en-US"/>
        </a:p>
      </dgm:t>
    </dgm:pt>
    <dgm:pt modelId="{4CEBA860-3D37-44C7-AAD6-D40E0F93BB8A}" type="parTrans" cxnId="{CC43CBC7-43F1-45D5-ADF4-7CD6F13EFA7A}">
      <dgm:prSet/>
      <dgm:spPr/>
      <dgm:t>
        <a:bodyPr/>
        <a:lstStyle/>
        <a:p>
          <a:endParaRPr lang="en-US"/>
        </a:p>
      </dgm:t>
    </dgm:pt>
    <dgm:pt modelId="{55D9CA6D-B9E2-4C74-9793-0A6751FA5901}" type="sibTrans" cxnId="{CC43CBC7-43F1-45D5-ADF4-7CD6F13EFA7A}">
      <dgm:prSet/>
      <dgm:spPr/>
      <dgm:t>
        <a:bodyPr/>
        <a:lstStyle/>
        <a:p>
          <a:endParaRPr lang="en-US"/>
        </a:p>
      </dgm:t>
    </dgm:pt>
    <dgm:pt modelId="{0DBD7052-8696-430A-B7AE-D3D93D93454A}" type="pres">
      <dgm:prSet presAssocID="{48761F47-45C3-4D4C-BAE7-6D98952786FD}" presName="linear" presStyleCnt="0">
        <dgm:presLayoutVars>
          <dgm:animLvl val="lvl"/>
          <dgm:resizeHandles val="exact"/>
        </dgm:presLayoutVars>
      </dgm:prSet>
      <dgm:spPr/>
    </dgm:pt>
    <dgm:pt modelId="{30330328-7581-42E9-8502-497339650AEB}" type="pres">
      <dgm:prSet presAssocID="{B677B9E3-8CFC-43EC-A053-8704951FFF3B}" presName="parentText" presStyleLbl="node1" presStyleIdx="0" presStyleCnt="5">
        <dgm:presLayoutVars>
          <dgm:chMax val="0"/>
          <dgm:bulletEnabled val="1"/>
        </dgm:presLayoutVars>
      </dgm:prSet>
      <dgm:spPr/>
    </dgm:pt>
    <dgm:pt modelId="{5633FAC8-D47B-46CD-87A0-81BBC2E5B878}" type="pres">
      <dgm:prSet presAssocID="{1494A4A3-F5F7-495D-816F-D81C521312B3}" presName="spacer" presStyleCnt="0"/>
      <dgm:spPr/>
    </dgm:pt>
    <dgm:pt modelId="{A2755311-889C-43C4-9361-7D8D7DA54757}" type="pres">
      <dgm:prSet presAssocID="{D9B3BA8A-E851-408F-B925-146F5DB7B982}" presName="parentText" presStyleLbl="node1" presStyleIdx="1" presStyleCnt="5">
        <dgm:presLayoutVars>
          <dgm:chMax val="0"/>
          <dgm:bulletEnabled val="1"/>
        </dgm:presLayoutVars>
      </dgm:prSet>
      <dgm:spPr/>
    </dgm:pt>
    <dgm:pt modelId="{05DE40A8-0D9C-4A08-9311-A922811827F9}" type="pres">
      <dgm:prSet presAssocID="{B769FF4E-BDB5-47AF-924B-F555EBDBB7BC}" presName="spacer" presStyleCnt="0"/>
      <dgm:spPr/>
    </dgm:pt>
    <dgm:pt modelId="{132F62A6-2B48-4D6F-A46C-9D168E163457}" type="pres">
      <dgm:prSet presAssocID="{2E4AB567-0048-40A3-8263-B5C93449DA13}" presName="parentText" presStyleLbl="node1" presStyleIdx="2" presStyleCnt="5">
        <dgm:presLayoutVars>
          <dgm:chMax val="0"/>
          <dgm:bulletEnabled val="1"/>
        </dgm:presLayoutVars>
      </dgm:prSet>
      <dgm:spPr/>
    </dgm:pt>
    <dgm:pt modelId="{3135869A-756A-4657-9168-57424A469504}" type="pres">
      <dgm:prSet presAssocID="{6AB7C4D3-C6B5-48FF-B237-150CB6FE6CB7}" presName="spacer" presStyleCnt="0"/>
      <dgm:spPr/>
    </dgm:pt>
    <dgm:pt modelId="{699661A8-0B26-4C95-891B-E097C806864A}" type="pres">
      <dgm:prSet presAssocID="{2CE30D1F-16E6-48C2-A187-EF8C650AC09F}" presName="parentText" presStyleLbl="node1" presStyleIdx="3" presStyleCnt="5">
        <dgm:presLayoutVars>
          <dgm:chMax val="0"/>
          <dgm:bulletEnabled val="1"/>
        </dgm:presLayoutVars>
      </dgm:prSet>
      <dgm:spPr/>
    </dgm:pt>
    <dgm:pt modelId="{CA2A70AD-C356-479D-9462-841B500683E5}" type="pres">
      <dgm:prSet presAssocID="{FF563F1D-FE90-4E96-8B0B-CD6E88A9A883}" presName="spacer" presStyleCnt="0"/>
      <dgm:spPr/>
    </dgm:pt>
    <dgm:pt modelId="{4F35CDA7-EC71-4B0E-BE7A-1C015B5790EA}" type="pres">
      <dgm:prSet presAssocID="{6972301B-2866-4C3F-B13A-FC331654A0B1}" presName="parentText" presStyleLbl="node1" presStyleIdx="4" presStyleCnt="5">
        <dgm:presLayoutVars>
          <dgm:chMax val="0"/>
          <dgm:bulletEnabled val="1"/>
        </dgm:presLayoutVars>
      </dgm:prSet>
      <dgm:spPr/>
    </dgm:pt>
  </dgm:ptLst>
  <dgm:cxnLst>
    <dgm:cxn modelId="{B68F7302-C031-4DEE-BD60-DF8D3F7EC6D5}" type="presOf" srcId="{2CE30D1F-16E6-48C2-A187-EF8C650AC09F}" destId="{699661A8-0B26-4C95-891B-E097C806864A}" srcOrd="0" destOrd="0" presId="urn:microsoft.com/office/officeart/2005/8/layout/vList2"/>
    <dgm:cxn modelId="{C38BF411-5146-467C-90F3-22334F882C8F}" type="presOf" srcId="{B677B9E3-8CFC-43EC-A053-8704951FFF3B}" destId="{30330328-7581-42E9-8502-497339650AEB}" srcOrd="0" destOrd="0" presId="urn:microsoft.com/office/officeart/2005/8/layout/vList2"/>
    <dgm:cxn modelId="{1A77F424-90D5-491C-BFE2-C3E18A7AE502}" srcId="{48761F47-45C3-4D4C-BAE7-6D98952786FD}" destId="{D9B3BA8A-E851-408F-B925-146F5DB7B982}" srcOrd="1" destOrd="0" parTransId="{A2D8008D-8468-43F9-A110-E1D6FEF9B22D}" sibTransId="{B769FF4E-BDB5-47AF-924B-F555EBDBB7BC}"/>
    <dgm:cxn modelId="{D49CAF45-F14F-4829-AD59-3BAD2976C485}" type="presOf" srcId="{2E4AB567-0048-40A3-8263-B5C93449DA13}" destId="{132F62A6-2B48-4D6F-A46C-9D168E163457}" srcOrd="0" destOrd="0" presId="urn:microsoft.com/office/officeart/2005/8/layout/vList2"/>
    <dgm:cxn modelId="{35A66971-AA8F-4C2A-B4C4-F69930DAAD1B}" type="presOf" srcId="{D9B3BA8A-E851-408F-B925-146F5DB7B982}" destId="{A2755311-889C-43C4-9361-7D8D7DA54757}" srcOrd="0" destOrd="0" presId="urn:microsoft.com/office/officeart/2005/8/layout/vList2"/>
    <dgm:cxn modelId="{13BDFD59-47D5-4E4F-8230-0DFA0704CFE3}" srcId="{48761F47-45C3-4D4C-BAE7-6D98952786FD}" destId="{2E4AB567-0048-40A3-8263-B5C93449DA13}" srcOrd="2" destOrd="0" parTransId="{30E55C1B-61F3-4A90-81BF-CD122EEBA0AA}" sibTransId="{6AB7C4D3-C6B5-48FF-B237-150CB6FE6CB7}"/>
    <dgm:cxn modelId="{3D24C49C-001D-493B-AF88-A8927105CED2}" type="presOf" srcId="{48761F47-45C3-4D4C-BAE7-6D98952786FD}" destId="{0DBD7052-8696-430A-B7AE-D3D93D93454A}" srcOrd="0" destOrd="0" presId="urn:microsoft.com/office/officeart/2005/8/layout/vList2"/>
    <dgm:cxn modelId="{DB500EAD-243C-4CC7-A042-DCE50D6C66DA}" srcId="{48761F47-45C3-4D4C-BAE7-6D98952786FD}" destId="{2CE30D1F-16E6-48C2-A187-EF8C650AC09F}" srcOrd="3" destOrd="0" parTransId="{B9A862E8-E679-466F-8903-6404F9447055}" sibTransId="{FF563F1D-FE90-4E96-8B0B-CD6E88A9A883}"/>
    <dgm:cxn modelId="{D2C0CCB9-832C-486E-901C-A93CC907A336}" type="presOf" srcId="{6972301B-2866-4C3F-B13A-FC331654A0B1}" destId="{4F35CDA7-EC71-4B0E-BE7A-1C015B5790EA}" srcOrd="0" destOrd="0" presId="urn:microsoft.com/office/officeart/2005/8/layout/vList2"/>
    <dgm:cxn modelId="{CC43CBC7-43F1-45D5-ADF4-7CD6F13EFA7A}" srcId="{48761F47-45C3-4D4C-BAE7-6D98952786FD}" destId="{6972301B-2866-4C3F-B13A-FC331654A0B1}" srcOrd="4" destOrd="0" parTransId="{4CEBA860-3D37-44C7-AAD6-D40E0F93BB8A}" sibTransId="{55D9CA6D-B9E2-4C74-9793-0A6751FA5901}"/>
    <dgm:cxn modelId="{C7E9E6E5-FB42-479D-BB96-4BAF7FB3CEC0}" srcId="{48761F47-45C3-4D4C-BAE7-6D98952786FD}" destId="{B677B9E3-8CFC-43EC-A053-8704951FFF3B}" srcOrd="0" destOrd="0" parTransId="{83CB615E-4861-4950-84C4-3E5556A819D9}" sibTransId="{1494A4A3-F5F7-495D-816F-D81C521312B3}"/>
    <dgm:cxn modelId="{26B6E946-17CB-40D5-A9A7-65CDD8260582}" type="presParOf" srcId="{0DBD7052-8696-430A-B7AE-D3D93D93454A}" destId="{30330328-7581-42E9-8502-497339650AEB}" srcOrd="0" destOrd="0" presId="urn:microsoft.com/office/officeart/2005/8/layout/vList2"/>
    <dgm:cxn modelId="{5669DA11-9820-4B03-98A6-0B47603BA0DF}" type="presParOf" srcId="{0DBD7052-8696-430A-B7AE-D3D93D93454A}" destId="{5633FAC8-D47B-46CD-87A0-81BBC2E5B878}" srcOrd="1" destOrd="0" presId="urn:microsoft.com/office/officeart/2005/8/layout/vList2"/>
    <dgm:cxn modelId="{C614EB78-76E7-4AFC-997F-94B9F6110559}" type="presParOf" srcId="{0DBD7052-8696-430A-B7AE-D3D93D93454A}" destId="{A2755311-889C-43C4-9361-7D8D7DA54757}" srcOrd="2" destOrd="0" presId="urn:microsoft.com/office/officeart/2005/8/layout/vList2"/>
    <dgm:cxn modelId="{7C625E65-F1E0-4486-B760-74FC8423FA6E}" type="presParOf" srcId="{0DBD7052-8696-430A-B7AE-D3D93D93454A}" destId="{05DE40A8-0D9C-4A08-9311-A922811827F9}" srcOrd="3" destOrd="0" presId="urn:microsoft.com/office/officeart/2005/8/layout/vList2"/>
    <dgm:cxn modelId="{D590716D-797E-47C6-B303-8545297E28E8}" type="presParOf" srcId="{0DBD7052-8696-430A-B7AE-D3D93D93454A}" destId="{132F62A6-2B48-4D6F-A46C-9D168E163457}" srcOrd="4" destOrd="0" presId="urn:microsoft.com/office/officeart/2005/8/layout/vList2"/>
    <dgm:cxn modelId="{6CA697A8-AD4E-465D-A617-3523B6AB46EB}" type="presParOf" srcId="{0DBD7052-8696-430A-B7AE-D3D93D93454A}" destId="{3135869A-756A-4657-9168-57424A469504}" srcOrd="5" destOrd="0" presId="urn:microsoft.com/office/officeart/2005/8/layout/vList2"/>
    <dgm:cxn modelId="{611CB1E8-BF01-4015-A933-2E5B4E327D7D}" type="presParOf" srcId="{0DBD7052-8696-430A-B7AE-D3D93D93454A}" destId="{699661A8-0B26-4C95-891B-E097C806864A}" srcOrd="6" destOrd="0" presId="urn:microsoft.com/office/officeart/2005/8/layout/vList2"/>
    <dgm:cxn modelId="{57097344-7DFD-4089-AF18-FE094CF5FFEF}" type="presParOf" srcId="{0DBD7052-8696-430A-B7AE-D3D93D93454A}" destId="{CA2A70AD-C356-479D-9462-841B500683E5}" srcOrd="7" destOrd="0" presId="urn:microsoft.com/office/officeart/2005/8/layout/vList2"/>
    <dgm:cxn modelId="{4C856D05-02C2-4D4D-AAEE-B96DE975927B}" type="presParOf" srcId="{0DBD7052-8696-430A-B7AE-D3D93D93454A}" destId="{4F35CDA7-EC71-4B0E-BE7A-1C015B5790E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BCB3D5-2F15-4338-A5E0-AB8DA5C0A0BE}"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061C2167-4EB5-4327-BA1A-245220B0261E}">
      <dgm:prSet phldrT="[Text]"/>
      <dgm:spPr/>
      <dgm:t>
        <a:bodyPr/>
        <a:lstStyle/>
        <a:p>
          <a:r>
            <a:rPr lang="en-GB" dirty="0"/>
            <a:t>Was there a qualifying trigger?</a:t>
          </a:r>
        </a:p>
      </dgm:t>
    </dgm:pt>
    <dgm:pt modelId="{6A49BBBB-EFE5-4BF5-8C01-1ECFA3F024C9}" type="parTrans" cxnId="{9B88E92C-91CB-4AE9-9819-C984A22142A9}">
      <dgm:prSet/>
      <dgm:spPr/>
      <dgm:t>
        <a:bodyPr/>
        <a:lstStyle/>
        <a:p>
          <a:endParaRPr lang="en-GB"/>
        </a:p>
      </dgm:t>
    </dgm:pt>
    <dgm:pt modelId="{96CD5A3F-BFB3-4F1E-9AD6-F21272155915}" type="sibTrans" cxnId="{9B88E92C-91CB-4AE9-9819-C984A22142A9}">
      <dgm:prSet/>
      <dgm:spPr/>
      <dgm:t>
        <a:bodyPr/>
        <a:lstStyle/>
        <a:p>
          <a:endParaRPr lang="en-GB"/>
        </a:p>
      </dgm:t>
    </dgm:pt>
    <dgm:pt modelId="{FE286816-C47E-4281-A421-F2AE164863E6}">
      <dgm:prSet phldrT="[Text]"/>
      <dgm:spPr/>
      <dgm:t>
        <a:bodyPr/>
        <a:lstStyle/>
        <a:p>
          <a:r>
            <a:rPr lang="en-GB" dirty="0"/>
            <a:t>Did D lose self control?</a:t>
          </a:r>
        </a:p>
      </dgm:t>
    </dgm:pt>
    <dgm:pt modelId="{4D5BCA4E-B808-4E2C-9673-E9CC9B373474}" type="parTrans" cxnId="{41480133-2A6A-40F0-9314-7B140D0797F9}">
      <dgm:prSet/>
      <dgm:spPr/>
      <dgm:t>
        <a:bodyPr/>
        <a:lstStyle/>
        <a:p>
          <a:endParaRPr lang="en-GB"/>
        </a:p>
      </dgm:t>
    </dgm:pt>
    <dgm:pt modelId="{217804E5-90CA-4BB0-A2A7-8C32CAAAC660}" type="sibTrans" cxnId="{41480133-2A6A-40F0-9314-7B140D0797F9}">
      <dgm:prSet/>
      <dgm:spPr/>
      <dgm:t>
        <a:bodyPr/>
        <a:lstStyle/>
        <a:p>
          <a:endParaRPr lang="en-GB"/>
        </a:p>
      </dgm:t>
    </dgm:pt>
    <dgm:pt modelId="{F8401307-EB65-4C79-86E9-20EE132FDA9F}">
      <dgm:prSet phldrT="[Text]"/>
      <dgm:spPr/>
      <dgm:t>
        <a:bodyPr/>
        <a:lstStyle/>
        <a:p>
          <a:r>
            <a:rPr lang="en-GB" dirty="0"/>
            <a:t>Would a person of D’s age/sex with normal tolerance and </a:t>
          </a:r>
          <a:r>
            <a:rPr lang="en-GB" dirty="0" err="1"/>
            <a:t>seld</a:t>
          </a:r>
          <a:r>
            <a:rPr lang="en-GB" dirty="0"/>
            <a:t> restraint and in the same circumstances have reacted in the same/similar way?</a:t>
          </a:r>
        </a:p>
      </dgm:t>
    </dgm:pt>
    <dgm:pt modelId="{9121D356-13DB-4261-96EC-18F3C15D5CB9}" type="parTrans" cxnId="{6B60C9F7-EF42-4533-8DA1-F8C522D5C5C6}">
      <dgm:prSet/>
      <dgm:spPr/>
      <dgm:t>
        <a:bodyPr/>
        <a:lstStyle/>
        <a:p>
          <a:endParaRPr lang="en-GB"/>
        </a:p>
      </dgm:t>
    </dgm:pt>
    <dgm:pt modelId="{9D1BDBD9-1673-4FA6-82B1-5C6DE84B34E0}" type="sibTrans" cxnId="{6B60C9F7-EF42-4533-8DA1-F8C522D5C5C6}">
      <dgm:prSet/>
      <dgm:spPr/>
      <dgm:t>
        <a:bodyPr/>
        <a:lstStyle/>
        <a:p>
          <a:endParaRPr lang="en-GB"/>
        </a:p>
      </dgm:t>
    </dgm:pt>
    <dgm:pt modelId="{00070F56-1261-4CA4-A0B1-884413878FBB}">
      <dgm:prSet phldrT="[Text]"/>
      <dgm:spPr/>
      <dgm:t>
        <a:bodyPr/>
        <a:lstStyle/>
        <a:p>
          <a:r>
            <a:rPr lang="en-GB" dirty="0"/>
            <a:t>Did D act in a considered desire for revenge?</a:t>
          </a:r>
        </a:p>
      </dgm:t>
    </dgm:pt>
    <dgm:pt modelId="{A4480C94-E732-4801-979E-AEB748F8050D}" type="parTrans" cxnId="{331B9072-71EB-4EAD-91DA-C28F9BB6D21E}">
      <dgm:prSet/>
      <dgm:spPr/>
      <dgm:t>
        <a:bodyPr/>
        <a:lstStyle/>
        <a:p>
          <a:endParaRPr lang="en-GB"/>
        </a:p>
      </dgm:t>
    </dgm:pt>
    <dgm:pt modelId="{B8D1528E-E782-4C2A-8CE4-9DC3DA55D451}" type="sibTrans" cxnId="{331B9072-71EB-4EAD-91DA-C28F9BB6D21E}">
      <dgm:prSet/>
      <dgm:spPr/>
      <dgm:t>
        <a:bodyPr/>
        <a:lstStyle/>
        <a:p>
          <a:endParaRPr lang="en-GB"/>
        </a:p>
      </dgm:t>
    </dgm:pt>
    <dgm:pt modelId="{20BA1D3B-424A-4C9E-BC77-EE500B1E8A07}">
      <dgm:prSet phldrT="[Text]"/>
      <dgm:spPr/>
      <dgm:t>
        <a:bodyPr/>
        <a:lstStyle/>
        <a:p>
          <a:r>
            <a:rPr lang="en-GB" dirty="0"/>
            <a:t>Defence succeeds</a:t>
          </a:r>
        </a:p>
      </dgm:t>
    </dgm:pt>
    <dgm:pt modelId="{B7870DFA-005B-4784-8D1E-57D3A75DE8B6}" type="parTrans" cxnId="{AEFF545F-940A-4973-8966-8B6455269B6B}">
      <dgm:prSet/>
      <dgm:spPr/>
      <dgm:t>
        <a:bodyPr/>
        <a:lstStyle/>
        <a:p>
          <a:endParaRPr lang="en-GB"/>
        </a:p>
      </dgm:t>
    </dgm:pt>
    <dgm:pt modelId="{CD6C07D3-8443-485F-9952-7D7E14431A7E}" type="sibTrans" cxnId="{AEFF545F-940A-4973-8966-8B6455269B6B}">
      <dgm:prSet/>
      <dgm:spPr/>
      <dgm:t>
        <a:bodyPr/>
        <a:lstStyle/>
        <a:p>
          <a:endParaRPr lang="en-GB"/>
        </a:p>
      </dgm:t>
    </dgm:pt>
    <dgm:pt modelId="{D0DDD446-CF3A-4FE0-8FDE-66D8989E36BB}" type="pres">
      <dgm:prSet presAssocID="{4CBCB3D5-2F15-4338-A5E0-AB8DA5C0A0BE}" presName="hierChild1" presStyleCnt="0">
        <dgm:presLayoutVars>
          <dgm:orgChart val="1"/>
          <dgm:chPref val="1"/>
          <dgm:dir/>
          <dgm:animOne val="branch"/>
          <dgm:animLvl val="lvl"/>
          <dgm:resizeHandles/>
        </dgm:presLayoutVars>
      </dgm:prSet>
      <dgm:spPr/>
    </dgm:pt>
    <dgm:pt modelId="{6C5B88FF-1F21-4771-AB2F-CD465B12CC9D}" type="pres">
      <dgm:prSet presAssocID="{061C2167-4EB5-4327-BA1A-245220B0261E}" presName="hierRoot1" presStyleCnt="0">
        <dgm:presLayoutVars>
          <dgm:hierBranch val="init"/>
        </dgm:presLayoutVars>
      </dgm:prSet>
      <dgm:spPr/>
    </dgm:pt>
    <dgm:pt modelId="{9167A684-488D-424B-9439-1B6EA2C907F0}" type="pres">
      <dgm:prSet presAssocID="{061C2167-4EB5-4327-BA1A-245220B0261E}" presName="rootComposite1" presStyleCnt="0"/>
      <dgm:spPr/>
    </dgm:pt>
    <dgm:pt modelId="{45590BF5-198A-476E-BBB6-F3937E3B78B2}" type="pres">
      <dgm:prSet presAssocID="{061C2167-4EB5-4327-BA1A-245220B0261E}" presName="rootText1" presStyleLbl="node0" presStyleIdx="0" presStyleCnt="1">
        <dgm:presLayoutVars>
          <dgm:chPref val="3"/>
        </dgm:presLayoutVars>
      </dgm:prSet>
      <dgm:spPr/>
    </dgm:pt>
    <dgm:pt modelId="{5A4C245C-BE95-49BF-B7BA-4EA5DF3B1DD9}" type="pres">
      <dgm:prSet presAssocID="{061C2167-4EB5-4327-BA1A-245220B0261E}" presName="rootConnector1" presStyleLbl="node1" presStyleIdx="0" presStyleCnt="0"/>
      <dgm:spPr/>
    </dgm:pt>
    <dgm:pt modelId="{0C7957BF-4710-4EFD-AAA5-18E6F3DE89A2}" type="pres">
      <dgm:prSet presAssocID="{061C2167-4EB5-4327-BA1A-245220B0261E}" presName="hierChild2" presStyleCnt="0"/>
      <dgm:spPr/>
    </dgm:pt>
    <dgm:pt modelId="{B3307983-8C77-4438-8DEB-1CECBBB1FDE5}" type="pres">
      <dgm:prSet presAssocID="{4D5BCA4E-B808-4E2C-9673-E9CC9B373474}" presName="Name37" presStyleLbl="parChTrans1D2" presStyleIdx="0" presStyleCnt="1"/>
      <dgm:spPr/>
    </dgm:pt>
    <dgm:pt modelId="{F97ABB52-154A-4F71-8DDA-495671B84FC9}" type="pres">
      <dgm:prSet presAssocID="{FE286816-C47E-4281-A421-F2AE164863E6}" presName="hierRoot2" presStyleCnt="0">
        <dgm:presLayoutVars>
          <dgm:hierBranch val="init"/>
        </dgm:presLayoutVars>
      </dgm:prSet>
      <dgm:spPr/>
    </dgm:pt>
    <dgm:pt modelId="{EAA3ED36-DF4A-4B85-9FB2-C907C4C61944}" type="pres">
      <dgm:prSet presAssocID="{FE286816-C47E-4281-A421-F2AE164863E6}" presName="rootComposite" presStyleCnt="0"/>
      <dgm:spPr/>
    </dgm:pt>
    <dgm:pt modelId="{7F9DA8D4-983F-47C4-AC68-B3D005D48ED7}" type="pres">
      <dgm:prSet presAssocID="{FE286816-C47E-4281-A421-F2AE164863E6}" presName="rootText" presStyleLbl="node2" presStyleIdx="0" presStyleCnt="1">
        <dgm:presLayoutVars>
          <dgm:chPref val="3"/>
        </dgm:presLayoutVars>
      </dgm:prSet>
      <dgm:spPr/>
    </dgm:pt>
    <dgm:pt modelId="{FD43E608-A1EC-413F-8B2E-BA2B9B741A7D}" type="pres">
      <dgm:prSet presAssocID="{FE286816-C47E-4281-A421-F2AE164863E6}" presName="rootConnector" presStyleLbl="node2" presStyleIdx="0" presStyleCnt="1"/>
      <dgm:spPr/>
    </dgm:pt>
    <dgm:pt modelId="{CE768E32-7D9E-4ED1-8482-BF67BB6D17AE}" type="pres">
      <dgm:prSet presAssocID="{FE286816-C47E-4281-A421-F2AE164863E6}" presName="hierChild4" presStyleCnt="0"/>
      <dgm:spPr/>
    </dgm:pt>
    <dgm:pt modelId="{1548DA58-A8C5-47D6-BF3A-366634F2D5DE}" type="pres">
      <dgm:prSet presAssocID="{9121D356-13DB-4261-96EC-18F3C15D5CB9}" presName="Name37" presStyleLbl="parChTrans1D3" presStyleIdx="0" presStyleCnt="1"/>
      <dgm:spPr/>
    </dgm:pt>
    <dgm:pt modelId="{5214FB1B-B967-4BB9-BF3F-33412EB3CCB1}" type="pres">
      <dgm:prSet presAssocID="{F8401307-EB65-4C79-86E9-20EE132FDA9F}" presName="hierRoot2" presStyleCnt="0">
        <dgm:presLayoutVars>
          <dgm:hierBranch val="init"/>
        </dgm:presLayoutVars>
      </dgm:prSet>
      <dgm:spPr/>
    </dgm:pt>
    <dgm:pt modelId="{2350A698-964D-4BFC-9FE1-5849E2D05CAD}" type="pres">
      <dgm:prSet presAssocID="{F8401307-EB65-4C79-86E9-20EE132FDA9F}" presName="rootComposite" presStyleCnt="0"/>
      <dgm:spPr/>
    </dgm:pt>
    <dgm:pt modelId="{F570828D-9241-4B1A-A3CC-C2845D645CE2}" type="pres">
      <dgm:prSet presAssocID="{F8401307-EB65-4C79-86E9-20EE132FDA9F}" presName="rootText" presStyleLbl="node3" presStyleIdx="0" presStyleCnt="1">
        <dgm:presLayoutVars>
          <dgm:chPref val="3"/>
        </dgm:presLayoutVars>
      </dgm:prSet>
      <dgm:spPr/>
    </dgm:pt>
    <dgm:pt modelId="{0C1E2B65-7CCE-4FD8-8241-98E18D4C5412}" type="pres">
      <dgm:prSet presAssocID="{F8401307-EB65-4C79-86E9-20EE132FDA9F}" presName="rootConnector" presStyleLbl="node3" presStyleIdx="0" presStyleCnt="1"/>
      <dgm:spPr/>
    </dgm:pt>
    <dgm:pt modelId="{0FEC1520-7095-4169-B921-4DB468B0336A}" type="pres">
      <dgm:prSet presAssocID="{F8401307-EB65-4C79-86E9-20EE132FDA9F}" presName="hierChild4" presStyleCnt="0"/>
      <dgm:spPr/>
    </dgm:pt>
    <dgm:pt modelId="{31823704-221C-48A4-A5D7-37AFC87120C2}" type="pres">
      <dgm:prSet presAssocID="{A4480C94-E732-4801-979E-AEB748F8050D}" presName="Name37" presStyleLbl="parChTrans1D4" presStyleIdx="0" presStyleCnt="2"/>
      <dgm:spPr/>
    </dgm:pt>
    <dgm:pt modelId="{5F042041-05A5-4312-B02A-7B1C8A1DA8D0}" type="pres">
      <dgm:prSet presAssocID="{00070F56-1261-4CA4-A0B1-884413878FBB}" presName="hierRoot2" presStyleCnt="0">
        <dgm:presLayoutVars>
          <dgm:hierBranch val="init"/>
        </dgm:presLayoutVars>
      </dgm:prSet>
      <dgm:spPr/>
    </dgm:pt>
    <dgm:pt modelId="{2DBDAA77-E678-4CE5-9EF4-42B7BBA2B389}" type="pres">
      <dgm:prSet presAssocID="{00070F56-1261-4CA4-A0B1-884413878FBB}" presName="rootComposite" presStyleCnt="0"/>
      <dgm:spPr/>
    </dgm:pt>
    <dgm:pt modelId="{1CF08ECB-8B8D-4C50-BCFC-F93D5015F155}" type="pres">
      <dgm:prSet presAssocID="{00070F56-1261-4CA4-A0B1-884413878FBB}" presName="rootText" presStyleLbl="node4" presStyleIdx="0" presStyleCnt="2">
        <dgm:presLayoutVars>
          <dgm:chPref val="3"/>
        </dgm:presLayoutVars>
      </dgm:prSet>
      <dgm:spPr/>
    </dgm:pt>
    <dgm:pt modelId="{B66A76E8-70FC-458D-9DE3-36F270643E42}" type="pres">
      <dgm:prSet presAssocID="{00070F56-1261-4CA4-A0B1-884413878FBB}" presName="rootConnector" presStyleLbl="node4" presStyleIdx="0" presStyleCnt="2"/>
      <dgm:spPr/>
    </dgm:pt>
    <dgm:pt modelId="{893F617A-BD82-4C5D-85B7-9AD23CB6DF2B}" type="pres">
      <dgm:prSet presAssocID="{00070F56-1261-4CA4-A0B1-884413878FBB}" presName="hierChild4" presStyleCnt="0"/>
      <dgm:spPr/>
    </dgm:pt>
    <dgm:pt modelId="{D3B307B1-0922-4DE1-A81C-0106815DDA0F}" type="pres">
      <dgm:prSet presAssocID="{B7870DFA-005B-4784-8D1E-57D3A75DE8B6}" presName="Name37" presStyleLbl="parChTrans1D4" presStyleIdx="1" presStyleCnt="2"/>
      <dgm:spPr/>
    </dgm:pt>
    <dgm:pt modelId="{307B36C2-7CE3-44BA-B361-D1FFEDE1748E}" type="pres">
      <dgm:prSet presAssocID="{20BA1D3B-424A-4C9E-BC77-EE500B1E8A07}" presName="hierRoot2" presStyleCnt="0">
        <dgm:presLayoutVars>
          <dgm:hierBranch val="init"/>
        </dgm:presLayoutVars>
      </dgm:prSet>
      <dgm:spPr/>
    </dgm:pt>
    <dgm:pt modelId="{C310F1A6-43BE-4216-84B9-61644534E48B}" type="pres">
      <dgm:prSet presAssocID="{20BA1D3B-424A-4C9E-BC77-EE500B1E8A07}" presName="rootComposite" presStyleCnt="0"/>
      <dgm:spPr/>
    </dgm:pt>
    <dgm:pt modelId="{48555A37-8071-4ED8-9C2C-6123388F15B5}" type="pres">
      <dgm:prSet presAssocID="{20BA1D3B-424A-4C9E-BC77-EE500B1E8A07}" presName="rootText" presStyleLbl="node4" presStyleIdx="1" presStyleCnt="2">
        <dgm:presLayoutVars>
          <dgm:chPref val="3"/>
        </dgm:presLayoutVars>
      </dgm:prSet>
      <dgm:spPr/>
    </dgm:pt>
    <dgm:pt modelId="{4B07EBA7-3628-43CB-9281-AE67002DEE85}" type="pres">
      <dgm:prSet presAssocID="{20BA1D3B-424A-4C9E-BC77-EE500B1E8A07}" presName="rootConnector" presStyleLbl="node4" presStyleIdx="1" presStyleCnt="2"/>
      <dgm:spPr/>
    </dgm:pt>
    <dgm:pt modelId="{79A4B23D-9FCB-481E-858F-EF49F42B796B}" type="pres">
      <dgm:prSet presAssocID="{20BA1D3B-424A-4C9E-BC77-EE500B1E8A07}" presName="hierChild4" presStyleCnt="0"/>
      <dgm:spPr/>
    </dgm:pt>
    <dgm:pt modelId="{0834E2ED-11FE-4B64-8A06-CD3812E8BAD4}" type="pres">
      <dgm:prSet presAssocID="{20BA1D3B-424A-4C9E-BC77-EE500B1E8A07}" presName="hierChild5" presStyleCnt="0"/>
      <dgm:spPr/>
    </dgm:pt>
    <dgm:pt modelId="{F6D0925B-4F74-4C3C-98DE-4CBB67EB6283}" type="pres">
      <dgm:prSet presAssocID="{00070F56-1261-4CA4-A0B1-884413878FBB}" presName="hierChild5" presStyleCnt="0"/>
      <dgm:spPr/>
    </dgm:pt>
    <dgm:pt modelId="{6D75DEA8-511C-4AD5-8417-DD0452359B5E}" type="pres">
      <dgm:prSet presAssocID="{F8401307-EB65-4C79-86E9-20EE132FDA9F}" presName="hierChild5" presStyleCnt="0"/>
      <dgm:spPr/>
    </dgm:pt>
    <dgm:pt modelId="{4A2AB035-BC2E-4458-A6BB-AE49619626BC}" type="pres">
      <dgm:prSet presAssocID="{FE286816-C47E-4281-A421-F2AE164863E6}" presName="hierChild5" presStyleCnt="0"/>
      <dgm:spPr/>
    </dgm:pt>
    <dgm:pt modelId="{03E1122D-4205-4503-B9EB-DEF2FF0802DD}" type="pres">
      <dgm:prSet presAssocID="{061C2167-4EB5-4327-BA1A-245220B0261E}" presName="hierChild3" presStyleCnt="0"/>
      <dgm:spPr/>
    </dgm:pt>
  </dgm:ptLst>
  <dgm:cxnLst>
    <dgm:cxn modelId="{7CB46C0B-93BE-414E-93EA-9CB8AC971618}" type="presOf" srcId="{4CBCB3D5-2F15-4338-A5E0-AB8DA5C0A0BE}" destId="{D0DDD446-CF3A-4FE0-8FDE-66D8989E36BB}" srcOrd="0" destOrd="0" presId="urn:microsoft.com/office/officeart/2005/8/layout/orgChart1"/>
    <dgm:cxn modelId="{E0CE5013-E040-4734-AFD5-9E44270CF498}" type="presOf" srcId="{B7870DFA-005B-4784-8D1E-57D3A75DE8B6}" destId="{D3B307B1-0922-4DE1-A81C-0106815DDA0F}" srcOrd="0" destOrd="0" presId="urn:microsoft.com/office/officeart/2005/8/layout/orgChart1"/>
    <dgm:cxn modelId="{FF0F3A15-098C-42F7-9231-44DC033F2C90}" type="presOf" srcId="{00070F56-1261-4CA4-A0B1-884413878FBB}" destId="{B66A76E8-70FC-458D-9DE3-36F270643E42}" srcOrd="1" destOrd="0" presId="urn:microsoft.com/office/officeart/2005/8/layout/orgChart1"/>
    <dgm:cxn modelId="{5AC32722-BFDA-4003-AE10-5EE9E752E456}" type="presOf" srcId="{FE286816-C47E-4281-A421-F2AE164863E6}" destId="{FD43E608-A1EC-413F-8B2E-BA2B9B741A7D}" srcOrd="1" destOrd="0" presId="urn:microsoft.com/office/officeart/2005/8/layout/orgChart1"/>
    <dgm:cxn modelId="{9B88E92C-91CB-4AE9-9819-C984A22142A9}" srcId="{4CBCB3D5-2F15-4338-A5E0-AB8DA5C0A0BE}" destId="{061C2167-4EB5-4327-BA1A-245220B0261E}" srcOrd="0" destOrd="0" parTransId="{6A49BBBB-EFE5-4BF5-8C01-1ECFA3F024C9}" sibTransId="{96CD5A3F-BFB3-4F1E-9AD6-F21272155915}"/>
    <dgm:cxn modelId="{41480133-2A6A-40F0-9314-7B140D0797F9}" srcId="{061C2167-4EB5-4327-BA1A-245220B0261E}" destId="{FE286816-C47E-4281-A421-F2AE164863E6}" srcOrd="0" destOrd="0" parTransId="{4D5BCA4E-B808-4E2C-9673-E9CC9B373474}" sibTransId="{217804E5-90CA-4BB0-A2A7-8C32CAAAC660}"/>
    <dgm:cxn modelId="{F35FBF3E-4248-447F-9382-FBF98823B43F}" type="presOf" srcId="{00070F56-1261-4CA4-A0B1-884413878FBB}" destId="{1CF08ECB-8B8D-4C50-BCFC-F93D5015F155}" srcOrd="0" destOrd="0" presId="urn:microsoft.com/office/officeart/2005/8/layout/orgChart1"/>
    <dgm:cxn modelId="{3095D93F-CFE7-4E8C-BF2A-74468E7651B6}" type="presOf" srcId="{A4480C94-E732-4801-979E-AEB748F8050D}" destId="{31823704-221C-48A4-A5D7-37AFC87120C2}" srcOrd="0" destOrd="0" presId="urn:microsoft.com/office/officeart/2005/8/layout/orgChart1"/>
    <dgm:cxn modelId="{E32D415C-6042-4D79-9BB2-8000E814C96D}" type="presOf" srcId="{9121D356-13DB-4261-96EC-18F3C15D5CB9}" destId="{1548DA58-A8C5-47D6-BF3A-366634F2D5DE}" srcOrd="0" destOrd="0" presId="urn:microsoft.com/office/officeart/2005/8/layout/orgChart1"/>
    <dgm:cxn modelId="{AEFF545F-940A-4973-8966-8B6455269B6B}" srcId="{00070F56-1261-4CA4-A0B1-884413878FBB}" destId="{20BA1D3B-424A-4C9E-BC77-EE500B1E8A07}" srcOrd="0" destOrd="0" parTransId="{B7870DFA-005B-4784-8D1E-57D3A75DE8B6}" sibTransId="{CD6C07D3-8443-485F-9952-7D7E14431A7E}"/>
    <dgm:cxn modelId="{C1C94D63-2350-4408-BBB0-1F96EA6C514C}" type="presOf" srcId="{061C2167-4EB5-4327-BA1A-245220B0261E}" destId="{45590BF5-198A-476E-BBB6-F3937E3B78B2}" srcOrd="0" destOrd="0" presId="urn:microsoft.com/office/officeart/2005/8/layout/orgChart1"/>
    <dgm:cxn modelId="{48131C4B-F764-4218-95D8-C064BC659FBA}" type="presOf" srcId="{061C2167-4EB5-4327-BA1A-245220B0261E}" destId="{5A4C245C-BE95-49BF-B7BA-4EA5DF3B1DD9}" srcOrd="1" destOrd="0" presId="urn:microsoft.com/office/officeart/2005/8/layout/orgChart1"/>
    <dgm:cxn modelId="{331B9072-71EB-4EAD-91DA-C28F9BB6D21E}" srcId="{F8401307-EB65-4C79-86E9-20EE132FDA9F}" destId="{00070F56-1261-4CA4-A0B1-884413878FBB}" srcOrd="0" destOrd="0" parTransId="{A4480C94-E732-4801-979E-AEB748F8050D}" sibTransId="{B8D1528E-E782-4C2A-8CE4-9DC3DA55D451}"/>
    <dgm:cxn modelId="{2B90AF7A-2EFA-4B51-9D8C-6DFD06EA1048}" type="presOf" srcId="{F8401307-EB65-4C79-86E9-20EE132FDA9F}" destId="{0C1E2B65-7CCE-4FD8-8241-98E18D4C5412}" srcOrd="1" destOrd="0" presId="urn:microsoft.com/office/officeart/2005/8/layout/orgChart1"/>
    <dgm:cxn modelId="{352C2A88-005D-4DEF-AFFF-63BF25BC7118}" type="presOf" srcId="{F8401307-EB65-4C79-86E9-20EE132FDA9F}" destId="{F570828D-9241-4B1A-A3CC-C2845D645CE2}" srcOrd="0" destOrd="0" presId="urn:microsoft.com/office/officeart/2005/8/layout/orgChart1"/>
    <dgm:cxn modelId="{32E7D1C1-6488-4937-869F-9A46AC068EB9}" type="presOf" srcId="{FE286816-C47E-4281-A421-F2AE164863E6}" destId="{7F9DA8D4-983F-47C4-AC68-B3D005D48ED7}" srcOrd="0" destOrd="0" presId="urn:microsoft.com/office/officeart/2005/8/layout/orgChart1"/>
    <dgm:cxn modelId="{5FEB39EA-644D-41FB-BDCA-CB65A9858CF6}" type="presOf" srcId="{4D5BCA4E-B808-4E2C-9673-E9CC9B373474}" destId="{B3307983-8C77-4438-8DEB-1CECBBB1FDE5}" srcOrd="0" destOrd="0" presId="urn:microsoft.com/office/officeart/2005/8/layout/orgChart1"/>
    <dgm:cxn modelId="{382514EF-F5D6-4E61-8031-E79908D991AC}" type="presOf" srcId="{20BA1D3B-424A-4C9E-BC77-EE500B1E8A07}" destId="{48555A37-8071-4ED8-9C2C-6123388F15B5}" srcOrd="0" destOrd="0" presId="urn:microsoft.com/office/officeart/2005/8/layout/orgChart1"/>
    <dgm:cxn modelId="{6B60C9F7-EF42-4533-8DA1-F8C522D5C5C6}" srcId="{FE286816-C47E-4281-A421-F2AE164863E6}" destId="{F8401307-EB65-4C79-86E9-20EE132FDA9F}" srcOrd="0" destOrd="0" parTransId="{9121D356-13DB-4261-96EC-18F3C15D5CB9}" sibTransId="{9D1BDBD9-1673-4FA6-82B1-5C6DE84B34E0}"/>
    <dgm:cxn modelId="{94642DF8-E747-4E5A-958F-70722FFDD547}" type="presOf" srcId="{20BA1D3B-424A-4C9E-BC77-EE500B1E8A07}" destId="{4B07EBA7-3628-43CB-9281-AE67002DEE85}" srcOrd="1" destOrd="0" presId="urn:microsoft.com/office/officeart/2005/8/layout/orgChart1"/>
    <dgm:cxn modelId="{EE2960B1-9FCE-4D61-BB72-51AC950C3CDC}" type="presParOf" srcId="{D0DDD446-CF3A-4FE0-8FDE-66D8989E36BB}" destId="{6C5B88FF-1F21-4771-AB2F-CD465B12CC9D}" srcOrd="0" destOrd="0" presId="urn:microsoft.com/office/officeart/2005/8/layout/orgChart1"/>
    <dgm:cxn modelId="{03C71DDE-2FC8-43FB-A0F3-B9B6036C33E8}" type="presParOf" srcId="{6C5B88FF-1F21-4771-AB2F-CD465B12CC9D}" destId="{9167A684-488D-424B-9439-1B6EA2C907F0}" srcOrd="0" destOrd="0" presId="urn:microsoft.com/office/officeart/2005/8/layout/orgChart1"/>
    <dgm:cxn modelId="{9739CD86-93FE-43A1-B9D7-2182EF7DDE73}" type="presParOf" srcId="{9167A684-488D-424B-9439-1B6EA2C907F0}" destId="{45590BF5-198A-476E-BBB6-F3937E3B78B2}" srcOrd="0" destOrd="0" presId="urn:microsoft.com/office/officeart/2005/8/layout/orgChart1"/>
    <dgm:cxn modelId="{13A6ABD8-E84B-4FFE-875E-F568CE0F2E52}" type="presParOf" srcId="{9167A684-488D-424B-9439-1B6EA2C907F0}" destId="{5A4C245C-BE95-49BF-B7BA-4EA5DF3B1DD9}" srcOrd="1" destOrd="0" presId="urn:microsoft.com/office/officeart/2005/8/layout/orgChart1"/>
    <dgm:cxn modelId="{D79EF809-197A-4635-9B76-F4DEB9E50D7F}" type="presParOf" srcId="{6C5B88FF-1F21-4771-AB2F-CD465B12CC9D}" destId="{0C7957BF-4710-4EFD-AAA5-18E6F3DE89A2}" srcOrd="1" destOrd="0" presId="urn:microsoft.com/office/officeart/2005/8/layout/orgChart1"/>
    <dgm:cxn modelId="{DF067560-45AC-41D6-8475-D131E6E9515D}" type="presParOf" srcId="{0C7957BF-4710-4EFD-AAA5-18E6F3DE89A2}" destId="{B3307983-8C77-4438-8DEB-1CECBBB1FDE5}" srcOrd="0" destOrd="0" presId="urn:microsoft.com/office/officeart/2005/8/layout/orgChart1"/>
    <dgm:cxn modelId="{59047119-A79C-433E-957F-46280D98F97D}" type="presParOf" srcId="{0C7957BF-4710-4EFD-AAA5-18E6F3DE89A2}" destId="{F97ABB52-154A-4F71-8DDA-495671B84FC9}" srcOrd="1" destOrd="0" presId="urn:microsoft.com/office/officeart/2005/8/layout/orgChart1"/>
    <dgm:cxn modelId="{15F7F962-1062-40A5-BB97-86316FC904C5}" type="presParOf" srcId="{F97ABB52-154A-4F71-8DDA-495671B84FC9}" destId="{EAA3ED36-DF4A-4B85-9FB2-C907C4C61944}" srcOrd="0" destOrd="0" presId="urn:microsoft.com/office/officeart/2005/8/layout/orgChart1"/>
    <dgm:cxn modelId="{1876F20A-6759-42D3-B59C-C3CCA99B83DB}" type="presParOf" srcId="{EAA3ED36-DF4A-4B85-9FB2-C907C4C61944}" destId="{7F9DA8D4-983F-47C4-AC68-B3D005D48ED7}" srcOrd="0" destOrd="0" presId="urn:microsoft.com/office/officeart/2005/8/layout/orgChart1"/>
    <dgm:cxn modelId="{72E1114C-CB07-47A1-8112-9DED235C9A86}" type="presParOf" srcId="{EAA3ED36-DF4A-4B85-9FB2-C907C4C61944}" destId="{FD43E608-A1EC-413F-8B2E-BA2B9B741A7D}" srcOrd="1" destOrd="0" presId="urn:microsoft.com/office/officeart/2005/8/layout/orgChart1"/>
    <dgm:cxn modelId="{F3026419-40BC-4CFB-A349-1AD7F88ADF52}" type="presParOf" srcId="{F97ABB52-154A-4F71-8DDA-495671B84FC9}" destId="{CE768E32-7D9E-4ED1-8482-BF67BB6D17AE}" srcOrd="1" destOrd="0" presId="urn:microsoft.com/office/officeart/2005/8/layout/orgChart1"/>
    <dgm:cxn modelId="{B225D60B-8B3F-4EBB-836B-6F9A7228B1CE}" type="presParOf" srcId="{CE768E32-7D9E-4ED1-8482-BF67BB6D17AE}" destId="{1548DA58-A8C5-47D6-BF3A-366634F2D5DE}" srcOrd="0" destOrd="0" presId="urn:microsoft.com/office/officeart/2005/8/layout/orgChart1"/>
    <dgm:cxn modelId="{1C09BAE0-0B48-434F-B87C-232D2AD6BD23}" type="presParOf" srcId="{CE768E32-7D9E-4ED1-8482-BF67BB6D17AE}" destId="{5214FB1B-B967-4BB9-BF3F-33412EB3CCB1}" srcOrd="1" destOrd="0" presId="urn:microsoft.com/office/officeart/2005/8/layout/orgChart1"/>
    <dgm:cxn modelId="{F3D97545-5C46-47E6-8AC0-15737FB98839}" type="presParOf" srcId="{5214FB1B-B967-4BB9-BF3F-33412EB3CCB1}" destId="{2350A698-964D-4BFC-9FE1-5849E2D05CAD}" srcOrd="0" destOrd="0" presId="urn:microsoft.com/office/officeart/2005/8/layout/orgChart1"/>
    <dgm:cxn modelId="{CD9FFC73-D28B-4F32-80A6-E4E12DDEB8DC}" type="presParOf" srcId="{2350A698-964D-4BFC-9FE1-5849E2D05CAD}" destId="{F570828D-9241-4B1A-A3CC-C2845D645CE2}" srcOrd="0" destOrd="0" presId="urn:microsoft.com/office/officeart/2005/8/layout/orgChart1"/>
    <dgm:cxn modelId="{548D37B7-2E0B-4645-9385-0F984BD18B5D}" type="presParOf" srcId="{2350A698-964D-4BFC-9FE1-5849E2D05CAD}" destId="{0C1E2B65-7CCE-4FD8-8241-98E18D4C5412}" srcOrd="1" destOrd="0" presId="urn:microsoft.com/office/officeart/2005/8/layout/orgChart1"/>
    <dgm:cxn modelId="{D048C380-3467-42D8-952B-49A9638AA4D3}" type="presParOf" srcId="{5214FB1B-B967-4BB9-BF3F-33412EB3CCB1}" destId="{0FEC1520-7095-4169-B921-4DB468B0336A}" srcOrd="1" destOrd="0" presId="urn:microsoft.com/office/officeart/2005/8/layout/orgChart1"/>
    <dgm:cxn modelId="{70BC62B2-7BE7-4167-BBC6-5C5509EE2BA4}" type="presParOf" srcId="{0FEC1520-7095-4169-B921-4DB468B0336A}" destId="{31823704-221C-48A4-A5D7-37AFC87120C2}" srcOrd="0" destOrd="0" presId="urn:microsoft.com/office/officeart/2005/8/layout/orgChart1"/>
    <dgm:cxn modelId="{533D81F2-248E-4D10-9CDE-60D56B19122C}" type="presParOf" srcId="{0FEC1520-7095-4169-B921-4DB468B0336A}" destId="{5F042041-05A5-4312-B02A-7B1C8A1DA8D0}" srcOrd="1" destOrd="0" presId="urn:microsoft.com/office/officeart/2005/8/layout/orgChart1"/>
    <dgm:cxn modelId="{A0C99091-25BA-4720-9F35-7CA9610B8343}" type="presParOf" srcId="{5F042041-05A5-4312-B02A-7B1C8A1DA8D0}" destId="{2DBDAA77-E678-4CE5-9EF4-42B7BBA2B389}" srcOrd="0" destOrd="0" presId="urn:microsoft.com/office/officeart/2005/8/layout/orgChart1"/>
    <dgm:cxn modelId="{FFE905A9-9408-4A96-B98B-9001AF8505BC}" type="presParOf" srcId="{2DBDAA77-E678-4CE5-9EF4-42B7BBA2B389}" destId="{1CF08ECB-8B8D-4C50-BCFC-F93D5015F155}" srcOrd="0" destOrd="0" presId="urn:microsoft.com/office/officeart/2005/8/layout/orgChart1"/>
    <dgm:cxn modelId="{F3CEC049-98ED-4A06-A1D2-FCD78A2E48C4}" type="presParOf" srcId="{2DBDAA77-E678-4CE5-9EF4-42B7BBA2B389}" destId="{B66A76E8-70FC-458D-9DE3-36F270643E42}" srcOrd="1" destOrd="0" presId="urn:microsoft.com/office/officeart/2005/8/layout/orgChart1"/>
    <dgm:cxn modelId="{3026E344-6D69-4796-8A23-AA15966C9A01}" type="presParOf" srcId="{5F042041-05A5-4312-B02A-7B1C8A1DA8D0}" destId="{893F617A-BD82-4C5D-85B7-9AD23CB6DF2B}" srcOrd="1" destOrd="0" presId="urn:microsoft.com/office/officeart/2005/8/layout/orgChart1"/>
    <dgm:cxn modelId="{B40BB699-6FEF-4E52-ADD3-A4C166532107}" type="presParOf" srcId="{893F617A-BD82-4C5D-85B7-9AD23CB6DF2B}" destId="{D3B307B1-0922-4DE1-A81C-0106815DDA0F}" srcOrd="0" destOrd="0" presId="urn:microsoft.com/office/officeart/2005/8/layout/orgChart1"/>
    <dgm:cxn modelId="{7902600B-A8E1-417D-AD73-09B643E29BCE}" type="presParOf" srcId="{893F617A-BD82-4C5D-85B7-9AD23CB6DF2B}" destId="{307B36C2-7CE3-44BA-B361-D1FFEDE1748E}" srcOrd="1" destOrd="0" presId="urn:microsoft.com/office/officeart/2005/8/layout/orgChart1"/>
    <dgm:cxn modelId="{D5D49287-D597-4DFF-B22D-99AEE19FDCDE}" type="presParOf" srcId="{307B36C2-7CE3-44BA-B361-D1FFEDE1748E}" destId="{C310F1A6-43BE-4216-84B9-61644534E48B}" srcOrd="0" destOrd="0" presId="urn:microsoft.com/office/officeart/2005/8/layout/orgChart1"/>
    <dgm:cxn modelId="{1EF68872-253F-4A3B-BB87-7FF50D1283E7}" type="presParOf" srcId="{C310F1A6-43BE-4216-84B9-61644534E48B}" destId="{48555A37-8071-4ED8-9C2C-6123388F15B5}" srcOrd="0" destOrd="0" presId="urn:microsoft.com/office/officeart/2005/8/layout/orgChart1"/>
    <dgm:cxn modelId="{A86387F3-E71F-4FC0-B721-D80F2EBD67C2}" type="presParOf" srcId="{C310F1A6-43BE-4216-84B9-61644534E48B}" destId="{4B07EBA7-3628-43CB-9281-AE67002DEE85}" srcOrd="1" destOrd="0" presId="urn:microsoft.com/office/officeart/2005/8/layout/orgChart1"/>
    <dgm:cxn modelId="{E20D7EE5-4DF1-45D8-A5B9-28690ED16A4E}" type="presParOf" srcId="{307B36C2-7CE3-44BA-B361-D1FFEDE1748E}" destId="{79A4B23D-9FCB-481E-858F-EF49F42B796B}" srcOrd="1" destOrd="0" presId="urn:microsoft.com/office/officeart/2005/8/layout/orgChart1"/>
    <dgm:cxn modelId="{A09CB536-122F-4159-8571-E998E18E4D64}" type="presParOf" srcId="{307B36C2-7CE3-44BA-B361-D1FFEDE1748E}" destId="{0834E2ED-11FE-4B64-8A06-CD3812E8BAD4}" srcOrd="2" destOrd="0" presId="urn:microsoft.com/office/officeart/2005/8/layout/orgChart1"/>
    <dgm:cxn modelId="{F98B1D2C-86F8-4078-B933-6EBE3D5C85E2}" type="presParOf" srcId="{5F042041-05A5-4312-B02A-7B1C8A1DA8D0}" destId="{F6D0925B-4F74-4C3C-98DE-4CBB67EB6283}" srcOrd="2" destOrd="0" presId="urn:microsoft.com/office/officeart/2005/8/layout/orgChart1"/>
    <dgm:cxn modelId="{77C34BBF-08EB-42D7-BE68-C856B9D27E61}" type="presParOf" srcId="{5214FB1B-B967-4BB9-BF3F-33412EB3CCB1}" destId="{6D75DEA8-511C-4AD5-8417-DD0452359B5E}" srcOrd="2" destOrd="0" presId="urn:microsoft.com/office/officeart/2005/8/layout/orgChart1"/>
    <dgm:cxn modelId="{3DE2DB9C-3740-4158-98DE-65A92CEB4183}" type="presParOf" srcId="{F97ABB52-154A-4F71-8DDA-495671B84FC9}" destId="{4A2AB035-BC2E-4458-A6BB-AE49619626BC}" srcOrd="2" destOrd="0" presId="urn:microsoft.com/office/officeart/2005/8/layout/orgChart1"/>
    <dgm:cxn modelId="{92B361F5-ACE6-48FB-B4A5-A147564FD48C}" type="presParOf" srcId="{6C5B88FF-1F21-4771-AB2F-CD465B12CC9D}" destId="{03E1122D-4205-4503-B9EB-DEF2FF0802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E06A7-DA44-484F-9B1A-91EE4FE24188}">
      <dsp:nvSpPr>
        <dsp:cNvPr id="0" name=""/>
        <dsp:cNvSpPr/>
      </dsp:nvSpPr>
      <dsp:spPr>
        <a:xfrm>
          <a:off x="3362089" y="4467452"/>
          <a:ext cx="200545" cy="615007"/>
        </a:xfrm>
        <a:custGeom>
          <a:avLst/>
          <a:gdLst/>
          <a:ahLst/>
          <a:cxnLst/>
          <a:rect l="0" t="0" r="0" b="0"/>
          <a:pathLst>
            <a:path>
              <a:moveTo>
                <a:pt x="0" y="0"/>
              </a:moveTo>
              <a:lnTo>
                <a:pt x="0" y="615007"/>
              </a:lnTo>
              <a:lnTo>
                <a:pt x="200545" y="615007"/>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9DC0AD-E662-4613-9813-7FEBDC6446F5}">
      <dsp:nvSpPr>
        <dsp:cNvPr id="0" name=""/>
        <dsp:cNvSpPr/>
      </dsp:nvSpPr>
      <dsp:spPr>
        <a:xfrm>
          <a:off x="3851158" y="3518201"/>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BA6396-CC0F-4338-870D-C57949BF8B95}">
      <dsp:nvSpPr>
        <dsp:cNvPr id="0" name=""/>
        <dsp:cNvSpPr/>
      </dsp:nvSpPr>
      <dsp:spPr>
        <a:xfrm>
          <a:off x="3851158" y="2568951"/>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60725F-3533-4924-8292-8A9532D74E5A}">
      <dsp:nvSpPr>
        <dsp:cNvPr id="0" name=""/>
        <dsp:cNvSpPr/>
      </dsp:nvSpPr>
      <dsp:spPr>
        <a:xfrm>
          <a:off x="3851158" y="1619700"/>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6BB6CE-C056-4C64-88B0-DECB06FC864C}">
      <dsp:nvSpPr>
        <dsp:cNvPr id="0" name=""/>
        <dsp:cNvSpPr/>
      </dsp:nvSpPr>
      <dsp:spPr>
        <a:xfrm>
          <a:off x="3851158" y="670450"/>
          <a:ext cx="91440" cy="280764"/>
        </a:xfrm>
        <a:custGeom>
          <a:avLst/>
          <a:gdLst/>
          <a:ahLst/>
          <a:cxnLst/>
          <a:rect l="0" t="0" r="0" b="0"/>
          <a:pathLst>
            <a:path>
              <a:moveTo>
                <a:pt x="45720" y="0"/>
              </a:moveTo>
              <a:lnTo>
                <a:pt x="45720" y="28076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47A47F-A093-4A00-A9FD-2197814F7C62}">
      <dsp:nvSpPr>
        <dsp:cNvPr id="0" name=""/>
        <dsp:cNvSpPr/>
      </dsp:nvSpPr>
      <dsp:spPr>
        <a:xfrm>
          <a:off x="3228392" y="1963"/>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Was there some conduct on the part of D?</a:t>
          </a:r>
        </a:p>
      </dsp:txBody>
      <dsp:txXfrm>
        <a:off x="3228392" y="1963"/>
        <a:ext cx="1336972" cy="668486"/>
      </dsp:txXfrm>
    </dsp:sp>
    <dsp:sp modelId="{276432A9-3AA4-4B7D-9D6E-67E110548686}">
      <dsp:nvSpPr>
        <dsp:cNvPr id="0" name=""/>
        <dsp:cNvSpPr/>
      </dsp:nvSpPr>
      <dsp:spPr>
        <a:xfrm>
          <a:off x="3228392" y="951214"/>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Which was directed at a human being?</a:t>
          </a:r>
        </a:p>
      </dsp:txBody>
      <dsp:txXfrm>
        <a:off x="3228392" y="951214"/>
        <a:ext cx="1336972" cy="668486"/>
      </dsp:txXfrm>
    </dsp:sp>
    <dsp:sp modelId="{A91501E9-08A7-4710-8001-EC1FF0F06402}">
      <dsp:nvSpPr>
        <dsp:cNvPr id="0" name=""/>
        <dsp:cNvSpPr/>
      </dsp:nvSpPr>
      <dsp:spPr>
        <a:xfrm>
          <a:off x="3228392" y="1900465"/>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Within the Queens peace?</a:t>
          </a:r>
        </a:p>
      </dsp:txBody>
      <dsp:txXfrm>
        <a:off x="3228392" y="1900465"/>
        <a:ext cx="1336972" cy="668486"/>
      </dsp:txXfrm>
    </dsp:sp>
    <dsp:sp modelId="{FA04D2E9-86E0-4F29-80B1-D38045F6F79B}">
      <dsp:nvSpPr>
        <dsp:cNvPr id="0" name=""/>
        <dsp:cNvSpPr/>
      </dsp:nvSpPr>
      <dsp:spPr>
        <a:xfrm>
          <a:off x="3228392" y="2849715"/>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Which resulted in death?</a:t>
          </a:r>
        </a:p>
      </dsp:txBody>
      <dsp:txXfrm>
        <a:off x="3228392" y="2849715"/>
        <a:ext cx="1336972" cy="668486"/>
      </dsp:txXfrm>
    </dsp:sp>
    <dsp:sp modelId="{35385FF2-9128-4D03-BF5B-1C0D3A957DF0}">
      <dsp:nvSpPr>
        <dsp:cNvPr id="0" name=""/>
        <dsp:cNvSpPr/>
      </dsp:nvSpPr>
      <dsp:spPr>
        <a:xfrm>
          <a:off x="3228392" y="3798966"/>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Where D had malice aforethought?</a:t>
          </a:r>
        </a:p>
      </dsp:txBody>
      <dsp:txXfrm>
        <a:off x="3228392" y="3798966"/>
        <a:ext cx="1336972" cy="668486"/>
      </dsp:txXfrm>
    </dsp:sp>
    <dsp:sp modelId="{BBF5230C-5F45-42E8-B61B-05485325894D}">
      <dsp:nvSpPr>
        <dsp:cNvPr id="0" name=""/>
        <dsp:cNvSpPr/>
      </dsp:nvSpPr>
      <dsp:spPr>
        <a:xfrm>
          <a:off x="3562635" y="4748216"/>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D IS GUILTY OF MURDER</a:t>
          </a:r>
        </a:p>
      </dsp:txBody>
      <dsp:txXfrm>
        <a:off x="3562635" y="4748216"/>
        <a:ext cx="1336972" cy="6684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330328-7581-42E9-8502-497339650AEB}">
      <dsp:nvSpPr>
        <dsp:cNvPr id="0" name=""/>
        <dsp:cNvSpPr/>
      </dsp:nvSpPr>
      <dsp:spPr>
        <a:xfrm>
          <a:off x="0" y="67380"/>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u="sng" kern="1200"/>
            <a:t>What are the specific partial defences to murder?</a:t>
          </a:r>
          <a:endParaRPr lang="en-US" sz="1800" kern="1200"/>
        </a:p>
      </dsp:txBody>
      <dsp:txXfrm>
        <a:off x="48737" y="116117"/>
        <a:ext cx="6760526" cy="900901"/>
      </dsp:txXfrm>
    </dsp:sp>
    <dsp:sp modelId="{A2755311-889C-43C4-9361-7D8D7DA54757}">
      <dsp:nvSpPr>
        <dsp:cNvPr id="0" name=""/>
        <dsp:cNvSpPr/>
      </dsp:nvSpPr>
      <dsp:spPr>
        <a:xfrm>
          <a:off x="0" y="1117596"/>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with diminished responsibility (S.2 Homicide Act 1957)</a:t>
          </a:r>
          <a:endParaRPr lang="en-US" sz="1800" kern="1200"/>
        </a:p>
      </dsp:txBody>
      <dsp:txXfrm>
        <a:off x="48737" y="1166333"/>
        <a:ext cx="6760526" cy="900901"/>
      </dsp:txXfrm>
    </dsp:sp>
    <dsp:sp modelId="{132F62A6-2B48-4D6F-A46C-9D168E163457}">
      <dsp:nvSpPr>
        <dsp:cNvPr id="0" name=""/>
        <dsp:cNvSpPr/>
      </dsp:nvSpPr>
      <dsp:spPr>
        <a:xfrm>
          <a:off x="0" y="2167812"/>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under loss of control (S.54 and 55 Coroners and Justice Act 2009 modified by S.3 Homicide Act 1957) – formally provocation.</a:t>
          </a:r>
          <a:endParaRPr lang="en-US" sz="1800" kern="1200"/>
        </a:p>
      </dsp:txBody>
      <dsp:txXfrm>
        <a:off x="48737" y="2216549"/>
        <a:ext cx="6760526" cy="900901"/>
      </dsp:txXfrm>
    </dsp:sp>
    <dsp:sp modelId="{699661A8-0B26-4C95-891B-E097C806864A}">
      <dsp:nvSpPr>
        <dsp:cNvPr id="0" name=""/>
        <dsp:cNvSpPr/>
      </dsp:nvSpPr>
      <dsp:spPr>
        <a:xfrm>
          <a:off x="0" y="3218027"/>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in pursuance of a suicide pact (S.4 Homicide Act 1957)</a:t>
          </a:r>
          <a:endParaRPr lang="en-US" sz="1800" kern="1200"/>
        </a:p>
      </dsp:txBody>
      <dsp:txXfrm>
        <a:off x="48737" y="3266764"/>
        <a:ext cx="6760526" cy="900901"/>
      </dsp:txXfrm>
    </dsp:sp>
    <dsp:sp modelId="{4F35CDA7-EC71-4B0E-BE7A-1C015B5790EA}">
      <dsp:nvSpPr>
        <dsp:cNvPr id="0" name=""/>
        <dsp:cNvSpPr/>
      </dsp:nvSpPr>
      <dsp:spPr>
        <a:xfrm>
          <a:off x="0" y="4268243"/>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1" kern="1200"/>
            <a:t>If these defences are successful it reduces what would be murder to ‘voluntary manslaughter’.</a:t>
          </a:r>
          <a:endParaRPr lang="en-US" sz="1800" kern="1200"/>
        </a:p>
      </dsp:txBody>
      <dsp:txXfrm>
        <a:off x="48737" y="4316980"/>
        <a:ext cx="6760526" cy="9009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307B1-0922-4DE1-A81C-0106815DDA0F}">
      <dsp:nvSpPr>
        <dsp:cNvPr id="0" name=""/>
        <dsp:cNvSpPr/>
      </dsp:nvSpPr>
      <dsp:spPr>
        <a:xfrm>
          <a:off x="4618104" y="4278770"/>
          <a:ext cx="243976" cy="748194"/>
        </a:xfrm>
        <a:custGeom>
          <a:avLst/>
          <a:gdLst/>
          <a:ahLst/>
          <a:cxnLst/>
          <a:rect l="0" t="0" r="0" b="0"/>
          <a:pathLst>
            <a:path>
              <a:moveTo>
                <a:pt x="0" y="0"/>
              </a:moveTo>
              <a:lnTo>
                <a:pt x="0" y="748194"/>
              </a:lnTo>
              <a:lnTo>
                <a:pt x="243976" y="74819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1823704-221C-48A4-A5D7-37AFC87120C2}">
      <dsp:nvSpPr>
        <dsp:cNvPr id="0" name=""/>
        <dsp:cNvSpPr/>
      </dsp:nvSpPr>
      <dsp:spPr>
        <a:xfrm>
          <a:off x="5222988" y="3123948"/>
          <a:ext cx="91440" cy="341567"/>
        </a:xfrm>
        <a:custGeom>
          <a:avLst/>
          <a:gdLst/>
          <a:ahLst/>
          <a:cxnLst/>
          <a:rect l="0" t="0" r="0" b="0"/>
          <a:pathLst>
            <a:path>
              <a:moveTo>
                <a:pt x="45720" y="0"/>
              </a:moveTo>
              <a:lnTo>
                <a:pt x="45720" y="341567"/>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48DA58-A8C5-47D6-BF3A-366634F2D5DE}">
      <dsp:nvSpPr>
        <dsp:cNvPr id="0" name=""/>
        <dsp:cNvSpPr/>
      </dsp:nvSpPr>
      <dsp:spPr>
        <a:xfrm>
          <a:off x="5222988" y="1969125"/>
          <a:ext cx="91440" cy="341567"/>
        </a:xfrm>
        <a:custGeom>
          <a:avLst/>
          <a:gdLst/>
          <a:ahLst/>
          <a:cxnLst/>
          <a:rect l="0" t="0" r="0" b="0"/>
          <a:pathLst>
            <a:path>
              <a:moveTo>
                <a:pt x="45720" y="0"/>
              </a:moveTo>
              <a:lnTo>
                <a:pt x="45720" y="341567"/>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307983-8C77-4438-8DEB-1CECBBB1FDE5}">
      <dsp:nvSpPr>
        <dsp:cNvPr id="0" name=""/>
        <dsp:cNvSpPr/>
      </dsp:nvSpPr>
      <dsp:spPr>
        <a:xfrm>
          <a:off x="5222988" y="814303"/>
          <a:ext cx="91440" cy="341567"/>
        </a:xfrm>
        <a:custGeom>
          <a:avLst/>
          <a:gdLst/>
          <a:ahLst/>
          <a:cxnLst/>
          <a:rect l="0" t="0" r="0" b="0"/>
          <a:pathLst>
            <a:path>
              <a:moveTo>
                <a:pt x="45720" y="0"/>
              </a:moveTo>
              <a:lnTo>
                <a:pt x="45720" y="341567"/>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5590BF5-198A-476E-BBB6-F3937E3B78B2}">
      <dsp:nvSpPr>
        <dsp:cNvPr id="0" name=""/>
        <dsp:cNvSpPr/>
      </dsp:nvSpPr>
      <dsp:spPr>
        <a:xfrm>
          <a:off x="4455453" y="1047"/>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Was there a qualifying trigger?</a:t>
          </a:r>
        </a:p>
      </dsp:txBody>
      <dsp:txXfrm>
        <a:off x="4455453" y="1047"/>
        <a:ext cx="1626510" cy="813255"/>
      </dsp:txXfrm>
    </dsp:sp>
    <dsp:sp modelId="{7F9DA8D4-983F-47C4-AC68-B3D005D48ED7}">
      <dsp:nvSpPr>
        <dsp:cNvPr id="0" name=""/>
        <dsp:cNvSpPr/>
      </dsp:nvSpPr>
      <dsp:spPr>
        <a:xfrm>
          <a:off x="4455453" y="1155870"/>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Did D lose self control?</a:t>
          </a:r>
        </a:p>
      </dsp:txBody>
      <dsp:txXfrm>
        <a:off x="4455453" y="1155870"/>
        <a:ext cx="1626510" cy="813255"/>
      </dsp:txXfrm>
    </dsp:sp>
    <dsp:sp modelId="{F570828D-9241-4B1A-A3CC-C2845D645CE2}">
      <dsp:nvSpPr>
        <dsp:cNvPr id="0" name=""/>
        <dsp:cNvSpPr/>
      </dsp:nvSpPr>
      <dsp:spPr>
        <a:xfrm>
          <a:off x="4455453" y="2310692"/>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Would a person of D’s age/sex with normal tolerance and </a:t>
          </a:r>
          <a:r>
            <a:rPr lang="en-GB" sz="900" kern="1200" dirty="0" err="1"/>
            <a:t>seld</a:t>
          </a:r>
          <a:r>
            <a:rPr lang="en-GB" sz="900" kern="1200" dirty="0"/>
            <a:t> restraint and in the same circumstances have reacted in the same/similar way?</a:t>
          </a:r>
        </a:p>
      </dsp:txBody>
      <dsp:txXfrm>
        <a:off x="4455453" y="2310692"/>
        <a:ext cx="1626510" cy="813255"/>
      </dsp:txXfrm>
    </dsp:sp>
    <dsp:sp modelId="{1CF08ECB-8B8D-4C50-BCFC-F93D5015F155}">
      <dsp:nvSpPr>
        <dsp:cNvPr id="0" name=""/>
        <dsp:cNvSpPr/>
      </dsp:nvSpPr>
      <dsp:spPr>
        <a:xfrm>
          <a:off x="4455453" y="3465515"/>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Did D act in a considered desire for revenge?</a:t>
          </a:r>
        </a:p>
      </dsp:txBody>
      <dsp:txXfrm>
        <a:off x="4455453" y="3465515"/>
        <a:ext cx="1626510" cy="813255"/>
      </dsp:txXfrm>
    </dsp:sp>
    <dsp:sp modelId="{48555A37-8071-4ED8-9C2C-6123388F15B5}">
      <dsp:nvSpPr>
        <dsp:cNvPr id="0" name=""/>
        <dsp:cNvSpPr/>
      </dsp:nvSpPr>
      <dsp:spPr>
        <a:xfrm>
          <a:off x="4862081" y="4620337"/>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Defence succeeds</a:t>
          </a:r>
        </a:p>
      </dsp:txBody>
      <dsp:txXfrm>
        <a:off x="4862081" y="4620337"/>
        <a:ext cx="1626510" cy="81325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6:07.3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1.975"/>
    </inkml:context>
    <inkml:brush xml:id="br0">
      <inkml:brushProperty name="width" value="0.05" units="cm"/>
      <inkml:brushProperty name="height" value="0.05" units="cm"/>
      <inkml:brushProperty name="ignorePressure" value="1"/>
    </inkml:brush>
  </inkml:definitions>
  <inkml:trace contextRef="#ctx0" brushRef="#br0">1366 271,'-4'-16,"-1"-1,-1 1,0 0,-1 0,-1 1,-1 0,0 0,0 1,-2 0,1 1,-2 0,0 1,0 0,-28-20,33 28,0-1,0 1,-1 1,1-1,-1 1,0 0,0 1,0 0,0 0,0 1,0 0,-11 0,9 2,0 0,0 1,0 0,0 0,0 1,1 0,0 1,-1 0,-15 9,-7 8,0 2,2 0,-48 49,-72 94,88-92,-79 123,118-160,2 2,1 0,2 1,3 1,-19 73,23-60,3 0,2 1,2 78,9-37,18 107,60 397,-67-228,-31 3,7-205,-11 95,-25-2,15-153,-4-2,-6 0,-93 182,124-273,-25 41,29-52,0 1,-1-1,0 0,0 0,-1-1,-6 6,14-15,0 1,0 0,-1-1,1 1,-1-1,0 1,0-1,0-4,5-14,-4 20,-1-1,1 0,-1 0,1 0,0 1,0-1,0 1,1-1,-1 1,0 0,1 0,-1 0,1 0,0 1,0-1,0 1,0-1,0 1,4-1,6-1,0 0,1 1,18-1,-19 2,9 0,0 0,1 1,-1 2,0 0,35 8,-46-7,-1 0,1 1,-1 0,0 1,0 0,0 1,-1 0,0 0,0 1,0 0,-1 0,0 1,8 11,0 3,0 2,-2 0,15 35,25 82,-45-109,-2 0,-1 0,-1 1,-2-1,-1 1,-5 64,-7-10,-29 116,-98 237,68-242,-17 55,-45 142,28 10,74-224,-11 362,69 185,-16-597,7-2,5 0,5-1,61 160,148 256,-214-491,54 145,-38-86,17 18,-45-106,1 1,1-2,19 23,-27-37,1-1,-1 0,1 0,0 0,1-1,0-1,0 1,0-1,1-1,0 0,0 0,1-1,-1-1,14 4,-6-3,-15-2,1-1,0 0,0 0,0-1,0 1,0-1,-1 0,1 0,0 0,5-1,-8 1,-1 0,0 0,1 0,-1 0,0 0,0-1,1 1,-1 0,0 0,1 0,-1 0,0-1,0 1,0 0,1 0,-1 0,0-1,0 1,0 0,1 0,-1-1,0 1,0 0,0-1,0 1,0 0,0 0,0-1,0 1,0 0,0-1,-2-10,0 5,-26-111,27 115,-3-16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4.016"/>
    </inkml:context>
    <inkml:brush xml:id="br0">
      <inkml:brushProperty name="width" value="0.05" units="cm"/>
      <inkml:brushProperty name="height" value="0.05" units="cm"/>
      <inkml:brushProperty name="ignorePressure" value="1"/>
    </inkml:brush>
  </inkml:definitions>
  <inkml:trace contextRef="#ctx0" brushRef="#br0">79 2132,'4'12,"-2"-3,4 5,1 0,0-1,0 1,1-2,1 1,0-1,1 0,11 10,-2-4,0-2,1 0,44 27,-48-34,-1-1,1-1,0-1,1 0,0-1,32 6,-40-10,0 0,0-1,0 0,0 0,0-1,0 0,0 0,-1-1,1 0,0-1,-1 0,0 0,0-1,0 0,12-8,-11 5,0-1,0 0,-1-1,0 1,0-2,9-15,-4 3,-1 0,11-30,-3-3,-2-1,15-86,2-123,-25 122,-6 0,-7 0,-24-171,7 187,-5 2,-6 0,-83-215,23 151,65 147,19 33,6 10,11 18,163 217,-110-156,493 580,-426-525,38 39,-153-158,30 33,-40-43,0 1,-1 0,0 0,0 0,4 9,-8-15,1 0,-1 0,1 0,-1 1,0-1,0 0,0 0,0 0,0 0,0 0,0 0,0 1,0-1,0 1,-1-1,1-1,0 1,-1-1,1 1,0-1,-1 1,1-1,0 1,-1-1,1 1,-1-1,1 0,-1 1,1-1,-1 0,1 0,-1 1,0-1,1 0,-1 0,-3 1,0-1,1 0,-1 0,0 0,1 0,-1-1,-7-1,-24-8,0-2,-42-21,45 19,-452-174,391 158,-1 5,-1 4,-131-13,188 31,0 2,0 2,-70 9,93-7,0 0,0 1,0 0,1 1,-1 1,1 0,1 1,-1 1,1 0,0 0,-22 21,31-25,0 0,1 0,0 0,-1 0,1 0,1 1,-1 0,1-1,-1 1,1 0,1 0,-1 0,0 6,2-8,0 0,0 0,0-1,0 1,1 0,-1 0,1-1,0 1,0 0,0-1,0 1,0 0,0-1,1 0,-1 1,1-1,0 0,0 0,0 0,0 0,0 0,0 0,0 0,1-1,-1 1,3 0,11 6,-1-1,1 0,1-2,-1 0,1-1,17 3,10-1,53 0,-58-6</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5.591"/>
    </inkml:context>
    <inkml:brush xml:id="br0">
      <inkml:brushProperty name="width" value="0.05" units="cm"/>
      <inkml:brushProperty name="height" value="0.05" units="cm"/>
      <inkml:brushProperty name="ignorePressure" value="1"/>
    </inkml:brush>
  </inkml:definitions>
  <inkml:trace contextRef="#ctx0" brushRef="#br0">184 1606,'-14'-7,"-30"-12,39 17,-1 0,0 1,1 0,-1 0,0 0,0 0,0 1,-9 1,13-1,0 1,1-1,-1 0,0 1,1-1,-1 1,1 0,-1 0,1-1,-1 1,1 0,0 0,-1 0,1 1,0-1,0 0,0 0,0 1,0-1,0 1,0-1,0 1,0-1,1 1,-1-1,0 1,1 0,0-1,-1 1,1 0,0-1,0 1,0 0,0 2,1 7,0 0,1-1,0 1,5 13,-7-22,15 45,3 0,1-1,2-1,3-1,45 66,-55-90,2-1,0 0,1-1,1 0,0-1,1-2,30 20,-40-29,1-1,-1 0,1-1,0 0,1 0,-1-1,0 0,1-1,0 0,0-1,-1 0,1-1,0 0,0-1,0 0,0 0,-1-1,1-1,12-4,-10 1,-1 0,0 0,-1-1,0-1,0 0,0 0,-1-1,0-1,-1 1,0-2,0 1,-1-1,-1 0,0-1,0 0,5-13,-4 4,0 0,-1 0,-1-1,-1 0,-2 0,0 0,-1 0,0-1,-3-23,-3 10,-2 1,-1 0,-2 0,-1 1,-1 0,-18-33,-109-186,-91-80,-21 15,151 194,82 105,20 27,24 34,182 221,24-18,46 22,-210-209,1-4,101 61,-139-97,1-1,37 14,-59-26,1-2,0 1,0-1,0-1,0 0,1-1,-1-1,0 1,23-4,-29 2,-1 0,1-1,0 0,-1 0,1 0,-1 0,0-1,0 0,0 0,0-1,0 1,-1-1,0 0,0 0,0-1,0 1,0-1,-1 0,0 0,0 0,0 0,-1 0,1-1,-1 1,2-10,-1-1,0 0,-1-1,-1 1,0-1,-1 1,-1-1,-1 1,-3-18,-5-10,-2 0,-2 1,-2 0,-40-76,11 39,-79-103,114 169,-69-88,65 86,0 0,-2 1,-29-22,33 31,12 6,0 0,0 0,-1 0,1 0,0 0,0 0,0 0,0 0,0 0,0 1,0-1,-1 0,1 0,0 0,0 0,0 0,0 0,0 0,0 1,0-1,0 0,0 0,0 0,0 0,0 0,0 0,0 1,0-1,0 0,0 0,0 0,0 0,0 0,0 1,0-1,0 0,0 0,0 0,0 0,0 0,0 0,0 1,0-1,1 0,12 23,9 5,1 0,2-2,44 38,96 56,-118-90,73 34,-97-54,0-1,0 0,1-2,0-1,42 5,-57-10,1-1,-1 0,1 0,-1-1,0 0,1-1,12-4,-18 5,1-1,-1 0,1 0,-1-1,0 1,0-1,0 0,0 0,0 0,-1-1,1 1,-1-1,0 0,0 0,4-7,-3 1,0 1,0-1,-1 0,-1 0,1 0,-2 0,1-1,-1 1,-1-19,-3-6,-11-55,0 19,-3 1,-4 0,-3 2,-2 0,-63-112,76 158,-1 0,-2 1,-34-37,42 50,0 1,-1 0,0 0,-19-10,22 15,0-1,0 1,-1 0,1 0,0 0,-1 1,1 0,-1 0,-8 1,12 0,0 0,1 0,-1 0,0 1,1-1,-1 1,0 0,1 0,-1 0,0 0,1 0,0 0,-1 1,1-1,0 1,0 0,-1 0,1 0,1 0,-1 0,0 0,0 0,1 0,-1 1,1-1,-2 5,2-3,0 0,0-1,1 1,-1 0,1 0,0 0,0 0,0 0,0 0,1 0,0 0,-1 0,2-1,-1 1,0 0,1-1,-1 1,4 4,0-1,0-1,0 1,1-1,0 0,0-1,1 1,-1-1,1-1,0 1,1-1,-1 0,1-1,0 1,0-2,14 4,3-1,-1 0,1-2,-1-2,30 0,174-20,43 0,-241 19,0 2,0 1,0 1,0 2,-1 1,55 21,-70-23,-1 2,0 0,0 1,0 0,-1 1,-1 0,16 15,-23-20,0 1,0-1,0 1,-1 0,0 0,0 0,0 1,0-1,-1 1,0-1,0 1,-1 0,1 0,-1 0,-1 0,1 0,-1 0,0 0,0 0,-1 0,0 6,-2-2,-1 0,0-1,0 1,-1-1,0 0,0 0,-1 0,-1-1,1 0,-1 0,-10 8,-12 11,-53 34,71-53,-1 0,6-4</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6.386"/>
    </inkml:context>
    <inkml:brush xml:id="br0">
      <inkml:brushProperty name="width" value="0.05" units="cm"/>
      <inkml:brushProperty name="height" value="0.05" units="cm"/>
      <inkml:brushProperty name="ignorePressure" value="1"/>
    </inkml:brush>
  </inkml:definitions>
  <inkml:trace contextRef="#ctx0" brushRef="#br0">1 1218,'0'0,"0"0,0 0,14-29,20-33,20-33,20-25,14-24,9-19,4-4,6 12,-16 34,-22 37,-24 32,-19 26</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7.336"/>
    </inkml:context>
    <inkml:brush xml:id="br0">
      <inkml:brushProperty name="width" value="0.05" units="cm"/>
      <inkml:brushProperty name="height" value="0.05" units="cm"/>
      <inkml:brushProperty name="ignorePressure" value="1"/>
    </inkml:brush>
  </inkml:definitions>
  <inkml:trace contextRef="#ctx0" brushRef="#br0">0 968,'4'18,"2"5,1 0,1 0,1-1,1-1,1 1,1-2,1 1,1-2,20 24,-15-24,0 0,0-1,2-1,0 0,1-2,1-1,0-1,28 12,-43-21,-1-1,1 0,0-1,0 1,0-2,0 1,13 0,-20-2,0 0,0 0,0 0,0 0,0 0,0 0,0 0,0 0,0-1,0 1,0 0,0-1,0 1,0-1,0 1,-1-1,1 1,0-1,0 0,0 1,-1-1,1 0,0 0,-1 1,1-1,-1 0,1 0,-1 0,1 0,-1 0,0 0,1 0,-1-1,0-1,0 0,0 0,0 0,-1 0,1-1,-1 2,0-1,0 0,0 0,-2-5,-10-16,-2-1,0 2,-28-33,3 6,-6-14,2-2,2-2,-40-92,68 126,0-1,3 0,1-1,1 0,2-1,2 0,1 0,2 0,3-47,5 39,1 1,2 0,3 0,1 1,27-61,-5 29</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8.819"/>
    </inkml:context>
    <inkml:brush xml:id="br0">
      <inkml:brushProperty name="width" value="0.05" units="cm"/>
      <inkml:brushProperty name="height" value="0.05" units="cm"/>
      <inkml:brushProperty name="ignorePressure" value="1"/>
    </inkml:brush>
  </inkml:definitions>
  <inkml:trace contextRef="#ctx0" brushRef="#br0">174 2105,'1'0,"-1"-1,1 0,0 0,-1 0,1-1,-1 1,1 0,-1 0,1 0,-1-2,3-5,10-31,-2 0,-2-2,-1 1,-2-1,-2 0,-1 0,-3 0,-1-1,-2 1,-9-47,7 64,0 1,-11-27,13 41,-1 1,0-1,-1 0,0 1,0 0,-1 0,0 1,-7-8,11 12,0 1,0 0,-1 0,1 1,0-1,-1 0,1 1,-1 0,1-1,-1 1,0 0,1 0,-1 1,0-1,0 0,0 1,0 0,1 0,-1 0,0 0,0 0,0 0,0 1,0-1,1 1,-1 0,0 0,0 0,1 0,-1 0,1 1,-1-1,1 1,0 0,-1 0,-2 3,0 1,0 0,1 0,0 0,0 1,0 0,1 0,0 0,0 0,1 0,0 0,0 1,1-1,0 1,0 10,0 0,2 0,0 0,1 0,1 0,5 19,0-11,1-1,1 0,1 0,2-1,0-1,1 0,1-1,2-1,0 0,1-1,1-1,0-1,2 0,25 15,-23-17,1-1,0-2,1 0,1-2,0-1,0-1,1-1,0-1,0-1,1-2,0-1,0-1,41-2,-54-1,0-1,0-1,0 0,-1 0,0-2,1 0,-1 0,-1-2,17-9,-23 11,1 0,-1 0,-1-1,1 0,-1-1,0 1,0-1,-1 0,0-1,0 1,-1-1,0 0,0 0,-1 0,0-1,3-15,-3 6,-1-1,-1 1,-1 0,-1 0,0-1,-1 1,-1 0,-1 0,-11-31,0 9,-2 0,-2 1,-24-38,13 28,-3 1,-2 1,-2 2,-1 2,-3 1,-79-62,119 103,-5-4,-1 0,0 0,0 1,0 0,0 0,-1 0,-10-2,18 5,0 1,-1 0,1 0,0 0,-1 0,1 0,0 0,0-1,-1 1,1 0,0 0,-1 0,1 0,0 0,-1 0,1 0,0 0,0 0,-1 1,1-1,0 0,-1 0,1 0,0 0,0 0,-1 0,1 1,0-1,0 0,-1 0,1 0,0 1,0-1,-1 0,1 0,0 0,0 1,0-1,0 0,0 1,-1-1,1 0,0 0,0 1,0-1,0 0,0 1,0-1,0 1,7 15,7 3,1 0,0-1,2-1,32 28,-38-36,39 34,88 56,-102-76,1-3,1-1,62 22,-80-34,0-2,0 0,0-1,23 1,-35-4,0-1,0-1,0 1,0-2,14-2,-18 2,1 1,-1-1,0 0,-1 0,1 0,0 0,0-1,-1 1,0-1,1 0,3-5,-4 4,-1 1,0 0,0-1,0 0,0 1,-1-1,1 0,-1 0,0 0,0 0,-1 0,1 0,-1 0,0 0,0 0,0 0,-2-8,-1-1,0 0,-1 0,-1 1,-8-18,-13-20,-46-67,-42-41,103 144,-44-61,-77-77,114 137,19 15,-1 0,0 0,0 0,0 0,0 0,0 0,0 0,0 1,0-1,0 0,0 0,0 0,0 0,0 0,0 0,0 1,0-1,0 0,0 0,0 0,0 0,0 0,0 0,0 0,0 1,0-1,0 0,0 0,0 0,-1 0,1 0,0 0,0 0,0 0,0 1,0-1,0 0,0 0,0 0,0 0,-1 0,1 0,0 0,0 0,0 0,0 0,0 0,0 0,-1 0,1 0,0 0,0 0,0 0,0 0,0 0,0 0,0 0,-1 0,1 0,0 0,0 0,0 0,0 0,0 0,0 0,-1 0,4 8,0-1,1 1,0 0,0-1,6 9,-2-4,22 36,3-2,52 59,-68-87,0 0,2-1,0-1,1-1,0-1,1-1,44 21,-56-30,1-1,-1 0,1-1,-1 1,1-2,0 0,0 0,-1 0,1-2,12 0,-16 0,-1 0,1-1,0 1,-1-1,0 0,1-1,-1 1,0-1,0 0,0-1,-1 1,1-1,-1 0,0 0,0 0,0 0,0-1,4-7,-2 0,0 1,-1-1,-1 0,0-1,-1 1,0-1,0 0,-2 1,1-1,-2 0,0 0,-2-14,-1-7,-2 1,-2 1,-16-52,-4 11,-2 2,-4 1,-2 1,-4 2,-53-71,64 101,-2 1,-41-40,56 62,-1 0,-1 1,0 1,0 1,-1 0,-1 1,-23-9,4 9,35 9,1 1,0 0,0-1,0 1,0 0,0 1,-1-1,1 0,0 1,0-1,0 1,0-1,0 1,-2 1,3-1,1-1,-1 0,1 1,-1-1,1 1,-1-1,1 0,-1 1,1-1,0 1,-1 0,1-1,0 1,-1-1,1 1,0-1,0 1,0 0,0-1,0 1,-1-1,1 1,0 0,0-1,0 1,1 0,-1-1,0 1,0-1,0 1,0 0,1-1,-1 1,0-1,1 2,1 1,0 0,0 0,0 0,1 0,4 4,6 4,2 1,-1-2,32 17,53 20,-67-34,201 84,129 60,-358-155,103 56,-93-49,-1 0,0 1,0 1,-1 0,12 14,-20-21,-1 0,-1-1,1 1,-1 0,1 0,-1 0,0 1,-1-1,1 0,-1 1,1-1,-2 1,1 0,0-1,-1 1,0-1,0 1,0 0,0-1,-1 1,0 0,0-1,0 1,-1-1,1 0,-5 8,-10 18,0 0,-2-2,-38 46,40-56</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0.257"/>
    </inkml:context>
    <inkml:brush xml:id="br0">
      <inkml:brushProperty name="width" value="0.05" units="cm"/>
      <inkml:brushProperty name="height" value="0.05" units="cm"/>
      <inkml:brushProperty name="ignorePressure" value="1"/>
    </inkml:brush>
  </inkml:definitions>
  <inkml:trace contextRef="#ctx0" brushRef="#br0">1 332,'0'-5,"0"-1,1 1,0-1,0 1,0-1,1 1,0-1,0 1,0 0,4-6,-1 3,0 1,0 0,1 0,0 0,12-9,3 0,1 0,0 2,31-14,0 2,1 2,112-31,-123 44,0 2,0 2,1 3,73 0,-100 4,0 2,1 0,-1 0,0 2,32 11,-43-13,-1 0,0 0,0 1,0 0,0 0,-1 0,1 1,-1-1,0 1,0 0,0 0,0 1,-1-1,0 1,0 0,0 0,0 0,-1 0,0 0,0 0,2 11,-3 6,-3-7</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2.438"/>
    </inkml:context>
    <inkml:brush xml:id="br0">
      <inkml:brushProperty name="width" value="0.05" units="cm"/>
      <inkml:brushProperty name="height" value="0.05" units="cm"/>
      <inkml:brushProperty name="ignorePressure" value="1"/>
    </inkml:brush>
  </inkml:definitions>
  <inkml:trace contextRef="#ctx0" brushRef="#br0">1 454,'1'-2,"27"-45,1 0,3 3,1 0,3 2,57-53,-71 74,2 1,0 0,53-30,-72 46,1 1,0 1,0-1,0 1,1 0,-1 0,0 1,1 0,-1 0,1 0,-1 1,9 0,-12 1,1 0,-1 0,1 0,-1 1,1-1,-1 1,0-1,0 1,0 0,0 0,0 1,0-1,-1 1,1-1,-1 1,1 0,-1 0,0 0,0 0,-1 0,1 0,0 1,0 3,2 5,0 0,-1 1,0-1,-1 1,0-1,-1 14,-1 10,-5 37,-9 31,-40 150,-51 96,9-79,-18-15,83-203,16-35,15-18,0 0,0 0,0 0,0 0,0 0,0 0,-1 0,1 0,0 0,0 0,0 0,0 0,0 0,0 0,0 0,-1 0,1 0,0 0,0 0,0 0,0 0,0 0,0 0,0 0,-1 0,1 0,0 0,0 0,0 0,0 0,0 0,0 0,0 0,-1 0,1 0,0 0,0 0,0-1,0 1,0 0,0 0,0 0,0 0,0 0,0 0,0-13,5-13,16-45,-12 41,151-444,-101 326,90-163,-112 245,58-77,-74 115,1 1,2 1,0 2,55-43,-69 59,1 1,0 0,1 1,-1 0,1 1,1 0,-1 1,1 1,21-4,-27 6,1 1,-1 0,0 0,1 0,-1 1,0 0,0 1,0 0,0 0,0 0,0 1,0 0,-1 0,1 1,-1 0,0 0,0 1,7 6,-4-2,-1 0,0 1,0 0,-1 1,0 0,-1 0,8 17,-4-3,-2 0,10 45,-8-9,-2 0,-3 1,-3-1,-5 65,-47 244,22-239,-73 215,96-332,-24 59,25-64,-1 0,0 0,0 0,-12 14,5-15,12-8,0 0,0 1,-1-1,1 0,0 0,-1 0,1-1,0 1,0 0,-1 0,1 0,0 0,0 0,-1 0,1 0,0 0,0-1,-1 1,1 0,0 0,0 0,-1 0,1-1,0 1,0 0,0 0,0-1,-1 1,1 0,0-1,-1-2,0-1,0 0,1 0,-1 0,1 0,0 0,0 0,0 0,2-5,6-45,3 1,25-76,7 6,5 2,5 2,6 2,4 3,5 3,88-108,-40 82,-88 109,48-38,-66 58,1 0,1 1,-1 0,1 1,15-6,-23 11,-1-1,0 2,0-1,1 0,-1 1,1-1,-1 1,0 0,1 0,-1 0,1 1,-1-1,0 1,5 1,-5-1,-1 0,1 1,-1-1,0 1,1 0,-1-1,0 1,0 0,0 0,-1 0,1 0,0 1,-1-1,2 4,1 4,0 1,-1-1,-1 0,0 1,0-1,-1 1,0 0,-1 11,-2 36,-10 66,-19 60,16-98,5-28,-34 219,36-206,3 134,7-179,5 34,-5-51,0-1,0 1,1-1,0 0,1 1,0-2,5 9,-8-13,1-1,0 1,0-1,0 0,0 0,0 0,0 0,1 0,-1 0,0-1,1 1,0-1,-1 1,1-1,0 0,0 0,0 0,0-1,-1 1,1-1,0 0,0 1,0-1,0 0,5-1,0-1,-1 0,0 0,1-1,-1 0,0 0,0-1,0 0,11-8,1-4,0-1,-1 0,-1-1,-1-1,0-1,-1 0,-2-1,17-33,-11 14,-1 0,-3-2,21-84,-30 94,5-60,-10 80,-1 1,-1-1,0 1,0-1,-1 1,-1-1,0 1,-6-16,8 25,1 0,-1 0,0 0,0 0,-1 0,1 0,0 0,0 0,-1 1,1-1,-1 0,0 1,1-1,-1 1,0 0,0 0,0 0,0-1,0 2,0-1,0 0,0 0,-5 0,5 1,-1 0,1 1,-1-1,0 1,1 0,-1 0,1 0,0 0,-1 0,1 0,0 1,0-1,0 1,0 0,0-1,0 1,0 0,0 0,1 0,-3 3,-3 6,1 0,0 1,0-1,2 1,-1 0,1 1,1-1,0 1,1-1,-2 25,3-15,2 1,0-1,1 0,1 1,9 32,-6-35,1 0,1-1,0 0,1-1,2 0,0 0,0-1,2 0,0-1,1-1,0 0,22 17,-24-22,1-1,1 0,-1-1,1-1,1 0,-1-1,1 0,1-1,-1-1,1 0,-1-1,1-1,0-1,0 0,0-1,24-3,-24 1,0-1,1-1,-2-1,1 0,-1-1,0-1,0 0,0-1,-1 0,0-2,-1 1,0-2,-1 1,0-2,0 0,-2 0,1-1,-1 0,-1-1,-1 0,12-25,-17 30,0 0,3-14,-5 20,0 0,-1-1,0 1,0 0,0 0,0 0,0 0,-1 0,1 0,-3-5,3 7,0 0,-1 0,1 0,0 1,-1-1,1 0,-1 0,1 1,-1-1,0 0,1 1,-1-1,0 0,0 1,1-1,-1 1,0-1,0 1,1 0,-1-1,0 1,0 0,0 0,0-1,0 1,-1 0,-1 0,1 0,0 1,-1-1,1 1,-1-1,1 1,0 0,-1 0,-2 2,-7 4,1 0,0 1,0 1,0 0,1 0,-11 14,-52 69,66-82,-62 92,57-84,8-13,5-9,6-13,30-61,54-82,-63 117,2 1,2 1,46-44,-63 70,27-19,-35 28,1 2,-1-1,1 1,0 0,0 1,10-3,-15 5,0 0,0 0,1 1,-1 0,0-1,0 1,0 0,0 0,0 1,1-1,-1 1,0 0,0-1,0 1,0 1,2 0,-1 0,-1 1,0-1,0 1,0-1,0 1,0 0,-1 0,1 0,-1 1,0-1,2 5,3 6,-2 0,0 1,-1 0,0 0,2 22,8 135,-5-40,-5-100,16 62,-19-87,1-1,1 0,-1 1,1-1,0 0,1 0,-1-1,7 9,-8-12,0 0,0 0,1 0,-1-1,0 1,0-1,1 1,-1-1,1 0,-1 0,1 0,-1 0,1-1,0 1,-1-1,1 1,0-1,0 0,-1 0,1 0,0-1,0 1,3-1,1-1,0-1,0 1,0-1,0 0,0-1,8-5,2-3,19-19,-6 2,-1-1,-2-2,-1-1,-2-1,-1-1,33-67,-28 40,-3-1,-2-1,19-93,-19 28,-21 106,-1 0,-1 0,-4-35,-4 24,6 30,2 9,4 15,20 44,4-1,44 77,8 17,-66-127,-1 1,-2 1,-1-1,-2 2,8 54,-15-72,0 0,-1 0,0 0,-1-1,-1 1,-1 0,0-1,0 1,-1-1,-1 0,-1-1,0 1,-1-1,0 0,-10 13,9-16,-1 0,0-1,-1 0,0 0,-1-1,0 0,0-1,0 0,-1-1,0 0,0-1,-1 0,1-1,-1-1,0 0,0-1,-1 0,1 0,0-2,0 0,-1 0,1-1,0-1,0 0,-13-4,7-1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3.498"/>
    </inkml:context>
    <inkml:brush xml:id="br0">
      <inkml:brushProperty name="width" value="0.05" units="cm"/>
      <inkml:brushProperty name="height" value="0.05" units="cm"/>
      <inkml:brushProperty name="ignorePressure" value="1"/>
    </inkml:brush>
  </inkml:definitions>
  <inkml:trace contextRef="#ctx0" brushRef="#br0">370 128,'0'4,"-4"30,-1-1,-2 1,-13 37,-43 96,-159 277,182-370,31-54,10-19,3-4,22-28,25-42,-3-1,-3-3,51-119,-55 95,-4-2,33-154,-65 236,-5 20,0 1,0 0,0 0,0 0,0 0,0 0,0-1,0 1,0 0,0 0,0 0,0 0,0 0,0-1,0 1,1 0,-1 0,0 0,0 0,0 0,0-1,0 1,0 0,0 0,0 0,1 0,-1 0,0 0,0 0,0 0,0 0,0 0,0 0,1-1,-1 1,0 0,0 0,0 0,0 0,1 0,-1 0,5 26,-4-17,3 21,2-1,0 1,2-2,2 1,0-1,2 0,21 37,-25-52,1 0,0 0,1-1,0 0,1 0,0-1,1-1,0 0,0-1,1 0,1 0,-1-2,1 0,1 0,-1-1,18 4,-19-7,0-1,0 0,0-1,0 0,0-1,0-1,0 0,0 0,0-2,0 1,-1-2,1 0,-1 0,20-10,-18 6,0-1,0 0,0-1,-2 0,1-1,-1-1,-1 0,0 0,0-1,-2-1,10-16,-9 12,-1 0,-1 0,-1 0,-1-1,8-36,-12 44,0 1,-1-1,-1 0,0 0,0 1,-1-1,0 0,-1 0,0 1,-1-1,0 1,-6-13,7 18,0 1,-1-1,0 1,0 0,0 0,-1 0,1 0,-1 1,0-1,0 1,0 0,0 0,-1 0,1 1,-1 0,1 0,-1 0,0 0,0 0,0 1,0 0,-5 0,0 0,1 1,0 0,0 1,0 0,0 1,1-1,-1 2,0-1,1 1,-1 0,-15 9,7-1,1 0,0 2,1-1,0 2,1 0,0 1,1 0,1 1,-14 23,6-4,1 0,2 1,-22 68,28-64,1 0,2 0,1 1,2 0,2 81,4-97,1-1,2 0,0 0,1 0,2-1,0 0,1 0,2-1,0 0,1 0,20 28,-22-39,0 0,0 0,1-1,0 0,1-1,0 0,0-1,1 0,0 0,1-2,-1 1,1-2,1 0,-1 0,1-1,-1-1,1 0,0-1,20 1,-13-4,1 0,-1-1,0-2,0 0,0-1,20-8,-11 2,-1-1,0-2,37-24,-32 14,-14 6</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4.043"/>
    </inkml:context>
    <inkml:brush xml:id="br0">
      <inkml:brushProperty name="width" value="0.05" units="cm"/>
      <inkml:brushProperty name="height" value="0.05" units="cm"/>
      <inkml:brushProperty name="ignorePressure" value="1"/>
    </inkml:brush>
  </inkml:definitions>
  <inkml:trace contextRef="#ctx0" brushRef="#br0">730 277,'-2'-3,"-9"-21,0 1,-2 0,-1 1,-1 1,-27-31,32 41,0 1,-1 0,0 0,0 1,-1 1,-1 0,1 1,-1 0,0 1,-1 0,-22-6,27 10,0 1,0 0,0 1,0 0,0 0,0 1,0 0,0 1,1 0,-1 0,0 1,1 0,-1 0,1 1,0 0,0 1,1 0,-8 5,-5 6,1 1,1 0,1 2,0 0,-18 27,12-12,1 0,2 2,1 0,-15 43,25-53,1 0,1 1,1 0,1 0,2 0,0 0,2 31,2-45,0 1,1 0,1-1,0 0,0 0,2 0,6 16,-8-22,1-1,-1 0,1 0,1 0,-1-1,1 1,0-1,0 0,0 0,1-1,-1 0,1 0,0 0,1 0,7 3,-4-4,-1-1,0 0,1 0,0-1,-1 0,1 0,0-1,0-1,-1 1,1-2,0 1,-1-1,1-1,-1 0,0 0,13-7,-1 0,0-2,-1 0,-1-1,0-1,30-30,-19 14,-2-2,-1-1,-2-2,29-49,-30 39,-2-1,-1-1,17-61,-34 96,-1 2,1-1,-2 0,1 0,1-23,-6 33,-1 7,-4 22,1 1,2-1,0 1,2 0,1 0,1 0,7 46,-4-56,1-1,0 1,1-1,1 0,1 0,0-1,18 29,-18-35,1 0,1 0,-1-1,2 0,-1-1,1 0,1 0,0-1,0 0,0-1,23 10,-4-6,0-2,1 0,0-2,0-2,1 0,-1-3,1 0,40-4,-35-2</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2.366"/>
    </inkml:context>
    <inkml:brush xml:id="br0">
      <inkml:brushProperty name="width" value="0.05" units="cm"/>
      <inkml:brushProperty name="height" value="0.05" units="cm"/>
      <inkml:brushProperty name="ignorePressure" value="1"/>
    </inkml:brush>
  </inkml:definitions>
  <inkml:trace contextRef="#ctx0" brushRef="#br0">0 25,'3'17,"-2"-8,1-3,0 0,0 0,0-1,1 1,0-1,7 11,27 27,-18-21,50 62,-31-37,2-1,50 46,-80-83,1-1,0 0,0 0,1-1,22 9,-26-13,0 0,0-1,0 0,0 0,0-1,1 0,-1-1,0 0,1 0,13-3,-7 0,0-1,-1-1,0 0,0-1,0 0,-1-2,0 1,0-2,22-17,-10 3,-1 0,-1-2,27-37,-32 38,-2 0,25-51,-37 67,0-1,0 0,-1 0,-1 0,0-1,0 1,0-1,-1 1,-1-1,0 1,0-1,-2-14,1 22,1 1,0 0,0-1,-1 1,1-1,-1 1,1 0,-1-1,1 1,-1 0,0-1,0 1,0 0,1 0,-1 0,0 0,-1 0,1 0,0 0,0 0,0 0,0 1,-1-1,1 0,0 1,-1-1,1 1,-1-1,1 1,0 0,-1 0,1-1,-1 1,-1 0,-1 1,1 0,-1 0,1 0,0 0,0 0,0 1,-1-1,1 1,1 0,-1 0,0 0,0 0,-3 4,-2 4</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2.739"/>
    </inkml:context>
    <inkml:brush xml:id="br0">
      <inkml:brushProperty name="width" value="0.05" units="cm"/>
      <inkml:brushProperty name="height" value="0.05" units="cm"/>
      <inkml:brushProperty name="ignorePressure" value="1"/>
    </inkml:brush>
  </inkml:definitions>
  <inkml:trace contextRef="#ctx0" brushRef="#br0">0 1,'2'12,"17"65,31 85,-6-26,44 185,53 174,-132-466,24 51,-28-70,1 0,0 0,0-1,1 0,0 0,1-1,15 14,-7-12,-5-6</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5.688"/>
    </inkml:context>
    <inkml:brush xml:id="br0">
      <inkml:brushProperty name="width" value="0.05" units="cm"/>
      <inkml:brushProperty name="height" value="0.05" units="cm"/>
      <inkml:brushProperty name="ignorePressure" value="1"/>
    </inkml:brush>
  </inkml:definitions>
  <inkml:trace contextRef="#ctx0" brushRef="#br0">1 483,'0'12,"0"-11,0 0,0 1,0-1,0 1,0-1,0 1,0-1,1 0,-1 1,1-1,-1 0,1 1,-1-1,1 0,0 0,0 1,0-1,0 0,-1 0,1 0,1 0,-1 0,0 0,0-1,0 1,2 1,-1-2,0 1,0-1,1 1,-1-1,0 0,1 0,-1 0,0 0,0 0,1-1,-1 1,0-1,0 1,1-1,-1 0,2-1,11-5,-2-1,1-1,-1 0,0 0,22-23,50-63,-59 64,-2 0,-1-2,-2 0,26-56,-44 81,0 1,0-1,-1 0,0 0,0 0,-1 0,1-9,-2 14,0 1,0-1,-1 1,1 0,0-1,-1 1,0-1,1 1,-1 0,0 0,0-1,0 1,-1 0,1 0,-1 0,1 0,-1 0,1 1,-1-1,0 0,0 1,0-1,0 1,0 0,0-1,0 1,-4-1,-1 0,-1 0,1 0,-1 1,1 0,-1 0,0 1,1 0,-1 0,0 1,1 0,-9 2,0 1,-1 1,1 0,-31 16,36-15,-1 1,1 0,0 0,1 1,0 1,0 0,1 0,0 1,1 0,0 0,0 1,-7 15,10-16,0 1,1 0,0 0,1 1,0-1,1 1,0-1,1 1,0 0,1 0,0 0,1-1,4 23,-1-18,1 0,0-1,1 0,1 0,0 0,1-1,0 0,2-1,-1 0,1 0,1-1,1 0,-1-1,21 15,-19-17,1 0,0 0,1-1,-1-1,2 0,-1-1,1-1,0-1,0 0,0-1,0 0,1-1,-1-1,22-2,-16-2,1 0,-1-2,0-1,-1 0,1-2,-1 0,-1-2,0 0,0-1,27-21,-10 3,0-1,-2-2,59-71,-56 53,-15 15</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7.050"/>
    </inkml:context>
    <inkml:brush xml:id="br0">
      <inkml:brushProperty name="width" value="0.05" units="cm"/>
      <inkml:brushProperty name="height" value="0.05" units="cm"/>
      <inkml:brushProperty name="ignorePressure" value="1"/>
    </inkml:brush>
  </inkml:definitions>
  <inkml:trace contextRef="#ctx0" brushRef="#br0">452 20,'0'0,"0"0,0 0,-11-4,4 1,-1 0,0 1,0 0,-1 0,1 0,0 1,-1 1,1-1,0 1,-1 1,1 0,-1 0,1 0,0 1,0 0,0 1,0 0,0 0,0 1,1 0,0 0,0 1,0-1,0 2,1-1,-8 9,1-1,1 1,1 0,1 1,-17 29,22-35,1 0,0 0,1 0,0 0,0 0,1 1,0-1,1 1,0-1,1 18,1-22,0 0,0 0,1 1,-1-1,1 0,0-1,1 1,-1 0,1-1,0 1,0-1,1 0,-1 0,1 0,0 0,0-1,0 0,0 1,8 3,3 1,1 0,1 0,-1-2,27 7,-9-4,1-2,-1-2,1-1,41-1,-8-5,79-12,-119 10,41-4,-61 7,0 1,1 1,-1-1,0 2,0-1,9 3,-15-3,1-1,0 1,-1 0,1 1,-1-1,0 0,1 1,-1-1,0 1,0 0,0 0,0 0,0 0,0 0,-1 0,1 0,0 0,-1 1,0-1,0 1,0-1,0 1,0-1,0 1,-1 0,1-1,-1 1,1 5,-2 1,0 0,0-1,0 1,-1-1,-1 1,1-1,-1 0,-5 10,-8 11,0-1,-2 0,-1-1,-1-1,-2-1,0-1,-1-1,-2-1,0-1,-1-1,-1-2,-1 0,-31 14,34-21,0-1,-1-1,-1-1,1-1,-1-2,0 0,-44 0,54-4,-1-2,1 0,-1-1,1 0,0-2,0 0,0-1,0 0,1-1,0-2,0 1,-27-19,37 21,0 0,0 0,1 0,0 0,0-1,1 0,0 0,0 0,0-1,-5-12,8 17,0-1,0 0,0 1,1-1,-1 0,1 1,0-1,-1 0,1 0,1 1,-1-1,0 0,1 0,-1 1,1-1,0 0,0 1,0-1,0 1,0-1,1 1,-1 0,1-1,-1 1,1 0,0 0,0 0,0 0,0 0,0 1,4-3,2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8.332"/>
    </inkml:context>
    <inkml:brush xml:id="br0">
      <inkml:brushProperty name="width" value="0.05" units="cm"/>
      <inkml:brushProperty name="height" value="0.05" units="cm"/>
      <inkml:brushProperty name="ignorePressure" value="1"/>
    </inkml:brush>
  </inkml:definitions>
  <inkml:trace contextRef="#ctx0" brushRef="#br0">1 0,'0'9,"1"0,1-1,0 1,0-1,0 1,1-1,0 0,1 0,0 0,0-1,8 11,-2-5,-1-2,2 1,-1-1,2-1,20 16,-10-11,2-2,-1 0,2-2,-1 0,2-2,-1-1,34 7,-21-8,-1-2,1-1,0-2,60-5,-81 2,1-1,0-1,-1-1,0-1,29-11,-35 11,-1 0,-1-1,1 0,-1 0,0-1,0 0,-1-1,0 0,0 0,8-12,-3 0,-1-1,0 0,-2 0,0-1,9-34,-15 43</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8.737"/>
    </inkml:context>
    <inkml:brush xml:id="br0">
      <inkml:brushProperty name="width" value="0.05" units="cm"/>
      <inkml:brushProperty name="height" value="0.05" units="cm"/>
      <inkml:brushProperty name="ignorePressure" value="1"/>
    </inkml:brush>
  </inkml:definitions>
  <inkml:trace contextRef="#ctx0" brushRef="#br0">1 1,'4'4,"0"1,-1 0,1 0,-1 0,0 0,0 1,3 10,11 43,-14-45,40 233,-18 4,-25-245,18 215,36 323,-51-516,-1-8,1 0,1 0,0 0,2-1,8 21,-14-39,0-1,0 1,1 0,-1-1,0 1,0-1,1 1,-1-1,0 1,1-1,-1 1,1-1,-1 1,1-1,-1 1,1-1,-1 0,1 1,-1-1,1 0,-1 1,1-1,-1 0,1 0,0 1,-1-1,1 0,0 0,0-1,0 1,-1-1,1 1,0 0,-1-1,1 1,0-1,-1 0,1 1,-1-1,1 0,-1 1,1-1,-1 0,0 1,1-2,2-4,0-1,-1 0,2-9,-1 4</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9.947"/>
    </inkml:context>
    <inkml:brush xml:id="br0">
      <inkml:brushProperty name="width" value="0.05" units="cm"/>
      <inkml:brushProperty name="height" value="0.05" units="cm"/>
      <inkml:brushProperty name="ignorePressure" value="1"/>
    </inkml:brush>
  </inkml:definitions>
  <inkml:trace contextRef="#ctx0" brushRef="#br0">50 586,'17'-3,"-5"-1,0 0,0 0,0-1,-1-1,0 0,0 0,-1-1,0 0,0-1,0 0,8-11,-11 12,0 0,-1 0,0-1,-1 0,0 0,0-1,-1 0,0 1,0-1,-1-1,0 1,-1 0,0-1,0 1,0-11,-2 16,0 0,0 0,-1 0,1-1,-1 1,0 0,-1 0,1 0,0 0,-1 1,0-1,0 0,0 1,0-1,-1 1,0-1,1 1,-1 0,0 0,0 1,-7-5,6 4,-1 1,1 0,-1 0,0 0,0 1,0-1,0 1,0 0,0 1,0-1,0 1,0 0,-1 0,1 1,0-1,0 1,-7 2,5 0,1-1,-1 0,1 1,-1 1,1-1,0 1,0 0,1 0,-1 0,1 1,0 0,-6 8,5-6,1 1,0 1,0-1,1 1,0 0,0 0,1 0,-2 12,1-2,2 0,0 0,1 1,1-1,1 0,1 1,0-1,8 29,-3-24,1 0,0-1,2 0,15 25,-20-38,1-1,0 0,1 0,0 0,0-1,1 0,0-1,0 1,1-2,0 1,17 8,-22-13,1 0,0 0,0-1,0 0,0 0,0 0,0 0,1-1,-1 0,0 0,0-1,0 1,0-1,0 0,0-1,0 1,0-1,0 0,0 0,-1 0,1-1,-1 0,6-4,5-5,-1 0,-1-1,0-1,-1 0,12-18,15-24,41-76,-61 93,0 0,-3-2,13-46,-23 62,-1-1,-1 1,2-48,-6 60,0 0,-1-1,-1 1,0 0,-1 0,0 1,-1-1,0 1,-8-16,9 24,1 0,-1 1,1 0,-1-1,0 1,-1 0,1 0,0 1,-1-1,1 1,-1 0,0 0,0 0,0 0,0 1,0-1,0 1,-1 0,1 0,0 1,0-1,-1 1,-4 0,3 0,0 0,-1 1,1 0,0 0,-1 1,1-1,0 1,0 0,0 1,1 0,-1 0,0 0,1 0,0 1,-6 5,9-7,0 1,0-1,0 0,0 1,1-1,-1 1,1 0,0 0,0-1,0 1,0 0,0 0,0 0,1 0,0 0,-1 0,1 0,0 0,1 0,-1 0,0 0,1 0,0 0,-1 0,3 4,1 2,0-1,0 1,1-1,0 0,0-1,1 1,7 7,5 2,1-1,0 0,1-2,0 0,2-1,-1-1,1-1,44 15,10-2,110 20,-112-31,-33-6,0 1,70 24,-105-30,0 1,0 0,0 0,0 1,7 5,-12-8,1 0,-1 0,0 1,0-1,0 0,0 0,0 1,0-1,0 1,0-1,0 1,-1-1,1 1,-1 0,1-1,-1 1,0 0,1-1,-1 1,0 0,0-1,0 1,0 0,-1-1,0 4,0-1,-1 0,0 1,-1-1,1 0,-1 0,0-1,0 1,0-1,0 1,-1-1,1 0,-1 0,-7 4,-5 3,-1-2,-18 9,18-10,1-1,-1-1,-30 5,40-9,0 0,0-1,0 0,0 0,-8-2,11 2,1-1,0 0,0 0,-1 0,1 0,0-1,0 0,0 1,0-1,0 0,-3-4,37 28,-24-17</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0.821"/>
    </inkml:context>
    <inkml:brush xml:id="br0">
      <inkml:brushProperty name="width" value="0.05" units="cm"/>
      <inkml:brushProperty name="height" value="0.05" units="cm"/>
      <inkml:brushProperty name="ignorePressure" value="1"/>
    </inkml:brush>
  </inkml:definitions>
  <inkml:trace contextRef="#ctx0" brushRef="#br0">0 1,'3'2,"116"58,3-5,2-6,151 40,-245-82,1-1,0-2,0 0,0-3,1 0,49-6,-73 4</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1.210"/>
    </inkml:context>
    <inkml:brush xml:id="br0">
      <inkml:brushProperty name="width" value="0.05" units="cm"/>
      <inkml:brushProperty name="height" value="0.05" units="cm"/>
      <inkml:brushProperty name="ignorePressure" value="1"/>
    </inkml:brush>
  </inkml:definitions>
  <inkml:trace contextRef="#ctx0" brushRef="#br0">3 1,'-1'16,"-1"52,3 0,17 107,40 135,-30-173,83 630,-110-753,3 20,-3-32,-1 0,1 0,-1 0,1 0,0 0,0 0,0-1,0 1,0 0,0-1,1 1,1 2,-2-3,0-1,-1 0,1 1,-1-1,1 1,0-1,-1 0,1 0,0 1,0-1,-1 0,1 0,0 0,-1 0,1 0,0 0,0 0,-1 0,1 0,0 0,0 0,-1 0,1-1,0 1,-1 0,1-1,0 1,0-1,1 0,0-1,0 1,0-1,-1 1,1-1,0 0,1-2,4-7</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2.365"/>
    </inkml:context>
    <inkml:brush xml:id="br0">
      <inkml:brushProperty name="width" value="0.05" units="cm"/>
      <inkml:brushProperty name="height" value="0.05" units="cm"/>
      <inkml:brushProperty name="ignorePressure" value="1"/>
    </inkml:brush>
  </inkml:definitions>
  <inkml:trace contextRef="#ctx0" brushRef="#br0">1 734,'0'0,"3"0,9-3,1 0,-1-1,0 0,0-1,0-1,-1 0,0 0,0-1,-1 0,1-1,-1 0,-1-1,15-17,-17 17,0 0,-1 0,0 0,-1-1,0 0,-1 0,0 0,0-1,-1 0,-1 1,1-1,-2 0,0 0,0 0,-1 0,-1-17,0 21,-1 0,1 0,-1 0,-1 1,1-1,-1 1,0-1,-1 1,1 0,-8-8,10 12,0 0,-1 0,1 1,-1-1,1 1,-1-1,0 1,0 0,1 0,-1 0,0 0,0 0,0 0,0 0,-1 0,1 1,0-1,0 1,0 0,0 0,-1-1,1 1,0 1,0-1,0 0,-1 0,1 1,0 0,0-1,0 1,0 0,0 0,0 0,0 0,0 0,-3 3,1 0,0 0,0 0,0 0,1 1,-1 0,1-1,0 1,1 0,-1 0,1 1,0-1,0 0,1 1,-2 10,0 5,1 0,1 35,2-18,2 1,11 58,-10-81,0-1,0 0,1 0,1 0,1-1,0 0,1 0,0 0,12 12,-17-21,1-1,1 1,-1-1,1-1,-1 1,1-1,0 1,1-1,-1-1,0 1,1-1,-1 0,1 0,0-1,7 2,-6-3,1 1,-1-2,0 1,1-1,-1 0,0 0,0-1,0 0,0 0,0-1,-1 0,9-4,4-5,0-1,0 0,-1-1,-1-1,-1-1,25-30,-8 3,46-78,-53 74,-2 0,21-58,-36 81,-1 0,-2-1,-1 0,0 0,-2 0,0-42,-3 58,-1-1,0 1,0 0,-1 0,-1 0,1 1,-1-1,-1 1,1-1,-2 1,1 0,-1 0,-6-7,6 10,1 0,-1 0,-1 0,1 1,0 0,-1 0,0 1,0-1,0 1,-1 0,1 1,-1 0,1 0,-1 0,0 1,0 0,-11-1,10 2,0 0,1 1,-1 0,1 0,-1 0,1 1,-1 0,1 1,-10 4,14-5,-1 0,1-1,0 1,0 0,1 1,-1-1,0 0,1 1,-1 0,1 0,0-1,0 1,0 0,0 1,1-1,-1 0,1 0,0 1,-1-1,2 1,-1-1,0 5,1-2,0 1,1-1,0 1,0-1,1 0,-1 1,1-1,1 0,-1 0,1 0,0 0,0-1,1 1,7 8,3 2,1 0,0-1,21 16,4-2,1-2,63 30,-58-33,79 54,-119-73,-1-1,0 1,0 0,0 0,0 0,-1 1,0-1,0 1,6 13,-9-17,0 1,0 0,0 0,0 0,-1-1,0 1,1 0,-1 0,0 0,-1 0,1 0,0-1,-1 1,1 0,-1 0,0 0,0-1,0 1,0-1,-1 1,1-1,-1 1,0-1,1 0,-1 1,-4 2,2-1,0-1,-1 1,1-1,-1 0,0 0,0-1,0 1,-9 2,10-4,0 0,1 0,-1 0,0-1,0 1,0-1,0 0,0 0,1 0,-1-1,0 0,0 1,-4-3,8 3,-1 0,0 0,1-1,-1 1,0 0,1-1,-1 1,1 0,-1-1,1 1,-1-1,0 1,1-1,0 0,-1 1,1-1,-1 1,1-1,0 0,-1 1,1-1,0 0,0 0,0 1,-1-1,1 0,0 1,0-1,0 0,0-1,1 0,-1 1,1-1,-1 0,1 1,-1-1,1 1,0-1,0 1,0-1,0 1,2-3,3-1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3.694"/>
    </inkml:context>
    <inkml:brush xml:id="br0">
      <inkml:brushProperty name="width" value="0.05" units="cm"/>
      <inkml:brushProperty name="height" value="0.05" units="cm"/>
      <inkml:brushProperty name="ignorePressure" value="1"/>
    </inkml:brush>
  </inkml:definitions>
  <inkml:trace contextRef="#ctx0" brushRef="#br0">125 761,'-2'-1,"-4"-1,0 0,0 0,1 0,-1 1,0 0,-10-1,15 2,0 0,0 0,0 0,0 1,0-1,-1 0,1 0,0 1,0-1,0 1,0-1,0 1,0-1,0 1,0-1,0 1,1 0,-1 0,0-1,0 1,1 0,-1 0,0 0,1 0,-1 0,1 0,-1 0,1 0,-1 0,1 0,0 0,0 0,-1 1,1-1,0 0,0 0,0 2,1 12,0-1,1 1,0-1,1 0,1 0,6 15,0 5,110 400,-112-404,-4-23,-3-9,-2-14,-7-40,-24-83,-29-55,30 102,17 48,-42-149,55 187,-5-31,6 35,0 0,-1 0,1 0,1 0,-1 0,0 0,0 0,1 1,-1-1,1 0,0 0,-1 0,1 0,2-2,-3 4,1-1,0 0,0 1,-1-1,1 0,0 1,0-1,0 1,0-1,0 1,0 0,0-1,0 1,0 0,0 0,0 0,0 0,0 0,0 0,0 0,0 0,0 0,0 0,0 0,2 1,27 12,-1 4,-1 0,30 25,51 51,-65-55,-11-10,239 201,14-20,-275-202,-5-2,0-1,1 0,-1 0,1-1,0 0,0 0,8 2,-15-5,1 0,-1 0,0 0,1 1,-1-1,1 0,-1 0,1 0,-1 0,0 0,1 0,-1-1,1 1,-1 0,0 0,1 0,-1 0,0 0,1 0,-1-1,0 1,1 0,-1 0,0-1,1 1,-1 0,0-1,1 1,-1 0,0 0,0-1,0 1,1-1,-1 1,0 0,0-1,0 1,0 0,0-1,1 1,-1-1,0 1,0 0,0-1,0 1,-1-1,-4-22,5 22,-16-40,-1 2,-26-44,13 27,-176-399,178 377,3-1,4-1,3-1,-6-86,23 160,0-6,0 0,1-14,0 24,0 0,1 0,-1 0,1 0,0 0,0 0,0 1,0-1,0 0,0 0,1 1,-1-1,1 1,4-5,-6 6,1 1,0-1,-1 1,1-1,0 1,0-1,-1 1,1 0,0-1,0 1,0 0,-1 0,1-1,0 1,0 0,0 0,0 0,0 0,-1 0,1 0,0 0,0 0,1 1,6 3</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4.353"/>
    </inkml:context>
    <inkml:brush xml:id="br0">
      <inkml:brushProperty name="width" value="0.05" units="cm"/>
      <inkml:brushProperty name="height" value="0.05" units="cm"/>
      <inkml:brushProperty name="ignorePressure" value="1"/>
    </inkml:brush>
  </inkml:definitions>
  <inkml:trace contextRef="#ctx0" brushRef="#br0">76 352,'0'-3,"1"0,-1 0,1 0,0 0,0 1,0-1,0 0,3-3,0-2,0-3,2 1,-1 0,2 1,-1-1,1 1,0 0,1 1,0 0,1 0,-1 1,1 0,1 0,-1 1,1 0,0 1,1 0,-1 1,1 0,0 0,0 1,0 1,0 0,18-1,-12 2,0 2,0-1,0 2,-1 0,1 1,0 1,26 9,-34-9,0 0,1 0,-1 1,-1 0,1 0,-1 1,0 0,0 1,0-1,-1 2,0-1,-1 1,12 16,-16-20,-1-1,1 1,0-1,-1 1,0 0,0 0,0-1,0 1,0 0,-1 0,0 0,0 0,0 0,0 0,-1 0,1 0,-1 0,0 0,0-1,-1 1,1 0,-1 0,0-1,1 1,-4 2,0 1,-1-1,0 0,0 0,0 0,-1-1,1 0,-1 0,-1 0,1-1,-16 6,2-2,0-1,-1-1,0-1,-1-1,1-1,-39 0,42-3,-1-1,1-1,-1 0,1-2,0 0,0-1,1-1,-20-9,29 11,0-1,1-1,-1 1,1-2,1 1,-1-1,1 0,0 0,1-1,0 0,0 0,0 0,1-1,1 0,-1 0,2 0,-5-15,6 17,0-1,1 0,-1 0,2 0,-1 0,1 1,1-1,-1 0,1 0,1 0,-1 0,1 1,1-1,0 0,0 1,0 0,1 0,-1 0,2 0,-1 1,1-1,9-8,3 0,1 1,1 0,0 2,0 0,1 1,1 2,35-13,-30 14</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4.66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5.75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6.8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40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768"/>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416"/>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847"/>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273"/>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634"/>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560"/>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91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3.27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4.226"/>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6.182"/>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065"/>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42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2.79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9.640"/>
    </inkml:context>
    <inkml:brush xml:id="br0">
      <inkml:brushProperty name="width" value="0.05" units="cm"/>
      <inkml:brushProperty name="height" value="0.05" units="cm"/>
      <inkml:brushProperty name="ignorePressure" value="1"/>
    </inkml:brush>
  </inkml:definitions>
  <inkml:trace contextRef="#ctx0" brushRef="#br0">0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C91B78-70EE-4BE0-913A-F7D0E93BF0D8}" type="datetimeFigureOut">
              <a:rPr lang="en-GB" smtClean="0"/>
              <a:t>07/10/2021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68B28C-E451-4403-A250-F359D7134F13}" type="slidenum">
              <a:rPr lang="en-GB" smtClean="0"/>
              <a:t>‹#›</a:t>
            </a:fld>
            <a:endParaRPr lang="en-GB"/>
          </a:p>
        </p:txBody>
      </p:sp>
    </p:spTree>
    <p:extLst>
      <p:ext uri="{BB962C8B-B14F-4D97-AF65-F5344CB8AC3E}">
        <p14:creationId xmlns:p14="http://schemas.microsoft.com/office/powerpoint/2010/main" val="3720094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a:t>
            </a:fld>
            <a:endParaRPr lang="en-GB"/>
          </a:p>
        </p:txBody>
      </p:sp>
    </p:spTree>
    <p:extLst>
      <p:ext uri="{BB962C8B-B14F-4D97-AF65-F5344CB8AC3E}">
        <p14:creationId xmlns:p14="http://schemas.microsoft.com/office/powerpoint/2010/main" val="3218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2</a:t>
            </a:fld>
            <a:endParaRPr lang="en-GB"/>
          </a:p>
        </p:txBody>
      </p:sp>
    </p:spTree>
    <p:extLst>
      <p:ext uri="{BB962C8B-B14F-4D97-AF65-F5344CB8AC3E}">
        <p14:creationId xmlns:p14="http://schemas.microsoft.com/office/powerpoint/2010/main" val="4288679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Actus reus requirements: </a:t>
            </a:r>
          </a:p>
          <a:p>
            <a:endParaRPr lang="en-GB" dirty="0"/>
          </a:p>
          <a:p>
            <a:r>
              <a:rPr lang="en-GB" dirty="0"/>
              <a:t>Unlawful: D does not have lawful excuse. Intentional mercy killings are murder as can be seen in INGLIS [2010] However, mercy killing/euthanasia must be distinguished from assisted suicide, which occurs when a person does an act capable of assisting or encouraging the suicide or attempted suicide of another person. Assisted suicide is an offence under s2(1) Suicide Act 1961. Ministry of Justice (on the application of Nicklinson) [2012] confirmed that a person who causes the death of another in euthanasia/mercy killing will be guilty of murder. </a:t>
            </a:r>
          </a:p>
          <a:p>
            <a:r>
              <a:rPr lang="en-GB" dirty="0"/>
              <a:t>Human being: V must be independent of mother and fully expelled from the womb and must not be brain dead. </a:t>
            </a:r>
          </a:p>
          <a:p>
            <a:r>
              <a:rPr lang="en-GB" dirty="0"/>
              <a:t>Queens peace: if the killing is in pursuance of an enemy during conflict or war then this is not under the queens peace and will not be murder. </a:t>
            </a:r>
          </a:p>
          <a:p>
            <a:endParaRPr lang="en-GB" dirty="0"/>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3</a:t>
            </a:fld>
            <a:endParaRPr lang="en-GB"/>
          </a:p>
        </p:txBody>
      </p:sp>
    </p:spTree>
    <p:extLst>
      <p:ext uri="{BB962C8B-B14F-4D97-AF65-F5344CB8AC3E}">
        <p14:creationId xmlns:p14="http://schemas.microsoft.com/office/powerpoint/2010/main" val="1484627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answering a problem question on murder it is advisable to deal with the elements of the actus reus that can easily be established first. Leave causation until last as this is usually the most problematic area. Where an element cannot be established, you should still consider the other elements because, if they are made out, D may have committed an alternative offence. </a:t>
            </a:r>
          </a:p>
        </p:txBody>
      </p:sp>
      <p:sp>
        <p:nvSpPr>
          <p:cNvPr id="4" name="Slide Number Placeholder 3"/>
          <p:cNvSpPr>
            <a:spLocks noGrp="1"/>
          </p:cNvSpPr>
          <p:nvPr>
            <p:ph type="sldNum" sz="quarter" idx="5"/>
          </p:nvPr>
        </p:nvSpPr>
        <p:spPr/>
        <p:txBody>
          <a:bodyPr/>
          <a:lstStyle/>
          <a:p>
            <a:fld id="{6E68B28C-E451-4403-A250-F359D7134F13}" type="slidenum">
              <a:rPr lang="en-GB" smtClean="0"/>
              <a:t>4</a:t>
            </a:fld>
            <a:endParaRPr lang="en-GB"/>
          </a:p>
        </p:txBody>
      </p:sp>
    </p:spTree>
    <p:extLst>
      <p:ext uri="{BB962C8B-B14F-4D97-AF65-F5344CB8AC3E}">
        <p14:creationId xmlns:p14="http://schemas.microsoft.com/office/powerpoint/2010/main" val="285505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 1. Define the offence of murder. </a:t>
            </a:r>
          </a:p>
          <a:p>
            <a:r>
              <a:rPr lang="en-GB" dirty="0"/>
              <a:t>Start by outlining the AR – the main issue here is causation – there are no issues with factual causation but it is legal causation posing the difficulty. In relation to legal causation, there can be more than one cause, including medical negligence. The issue here is whether the medical negligence represents a new intervening act that broke the chain of causation. </a:t>
            </a:r>
          </a:p>
          <a:p>
            <a:r>
              <a:rPr lang="en-GB" dirty="0"/>
              <a:t>In Jordan [1956] D was recovering from his injury and the chain was broken. In Cheshire [1991] it was held that the D must be the significant cause and therefore if Cheshire is applied, it was a failure to detect </a:t>
            </a:r>
            <a:r>
              <a:rPr lang="en-GB" dirty="0" err="1"/>
              <a:t>Gabriels</a:t>
            </a:r>
            <a:r>
              <a:rPr lang="en-GB" dirty="0"/>
              <a:t> worsening condition that led to his death, rather than a positive act of negligence. Coupled with the fact that G was not recovering at the time, it is likely that Melvin caused his death. </a:t>
            </a:r>
          </a:p>
          <a:p>
            <a:r>
              <a:rPr lang="en-GB" dirty="0"/>
              <a:t>In relation to the MR, M may argue that his purpose was to avoid being arrested for stealing the goods and not to kill G or to cause him GBH. However, indirect intention can be established as it was virtually certain that gas inhalation for 10 minutes will at least cause GBH and M will find it difficult to argue that he was not aware of this. M is guilty of murder. </a:t>
            </a:r>
          </a:p>
        </p:txBody>
      </p:sp>
      <p:sp>
        <p:nvSpPr>
          <p:cNvPr id="4" name="Slide Number Placeholder 3"/>
          <p:cNvSpPr>
            <a:spLocks noGrp="1"/>
          </p:cNvSpPr>
          <p:nvPr>
            <p:ph type="sldNum" sz="quarter" idx="5"/>
          </p:nvPr>
        </p:nvSpPr>
        <p:spPr/>
        <p:txBody>
          <a:bodyPr/>
          <a:lstStyle/>
          <a:p>
            <a:fld id="{6E68B28C-E451-4403-A250-F359D7134F13}" type="slidenum">
              <a:rPr lang="en-GB" smtClean="0"/>
              <a:t>5</a:t>
            </a:fld>
            <a:endParaRPr lang="en-GB"/>
          </a:p>
        </p:txBody>
      </p:sp>
    </p:spTree>
    <p:extLst>
      <p:ext uri="{BB962C8B-B14F-4D97-AF65-F5344CB8AC3E}">
        <p14:creationId xmlns:p14="http://schemas.microsoft.com/office/powerpoint/2010/main" val="428836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6</a:t>
            </a:fld>
            <a:endParaRPr lang="en-GB"/>
          </a:p>
        </p:txBody>
      </p:sp>
    </p:spTree>
    <p:extLst>
      <p:ext uri="{BB962C8B-B14F-4D97-AF65-F5344CB8AC3E}">
        <p14:creationId xmlns:p14="http://schemas.microsoft.com/office/powerpoint/2010/main" val="3481491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7</a:t>
            </a:fld>
            <a:endParaRPr lang="en-GB"/>
          </a:p>
        </p:txBody>
      </p:sp>
    </p:spTree>
    <p:extLst>
      <p:ext uri="{BB962C8B-B14F-4D97-AF65-F5344CB8AC3E}">
        <p14:creationId xmlns:p14="http://schemas.microsoft.com/office/powerpoint/2010/main" val="3952305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8</a:t>
            </a:fld>
            <a:endParaRPr lang="en-GB"/>
          </a:p>
        </p:txBody>
      </p:sp>
    </p:spTree>
    <p:extLst>
      <p:ext uri="{BB962C8B-B14F-4D97-AF65-F5344CB8AC3E}">
        <p14:creationId xmlns:p14="http://schemas.microsoft.com/office/powerpoint/2010/main" val="418783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9</a:t>
            </a:fld>
            <a:endParaRPr lang="en-GB"/>
          </a:p>
        </p:txBody>
      </p:sp>
    </p:spTree>
    <p:extLst>
      <p:ext uri="{BB962C8B-B14F-4D97-AF65-F5344CB8AC3E}">
        <p14:creationId xmlns:p14="http://schemas.microsoft.com/office/powerpoint/2010/main" val="940950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err="1"/>
              <a:t>Kerim</a:t>
            </a:r>
            <a:r>
              <a:rPr lang="en-GB" sz="1200" dirty="0"/>
              <a:t> (K) – the qualifying trigger is that K fears serious violence from Paul (s55(3) </a:t>
            </a:r>
            <a:r>
              <a:rPr lang="en-GB" sz="1200" dirty="0" err="1"/>
              <a:t>CorJA</a:t>
            </a:r>
            <a:r>
              <a:rPr lang="en-GB" sz="1200" dirty="0"/>
              <a:t> 2009). Whether D fears serious violence is a subjective test, meaning that K’s fear of violence need only be genuine; it does not have to be reasonable. Applying this to the facts, reasonable people might not have feared serious violence, given that P was looking in the food cupboard and there was butter on the knife. K is judged on the facts he mistakenly believed to exist and his belief appears to be genuine. Therefore the qualifying trigger would be present. </a:t>
            </a:r>
          </a:p>
        </p:txBody>
      </p:sp>
      <p:sp>
        <p:nvSpPr>
          <p:cNvPr id="4" name="Slide Number Placeholder 3"/>
          <p:cNvSpPr>
            <a:spLocks noGrp="1"/>
          </p:cNvSpPr>
          <p:nvPr>
            <p:ph type="sldNum" sz="quarter" idx="5"/>
          </p:nvPr>
        </p:nvSpPr>
        <p:spPr/>
        <p:txBody>
          <a:bodyPr/>
          <a:lstStyle/>
          <a:p>
            <a:fld id="{6E68B28C-E451-4403-A250-F359D7134F13}" type="slidenum">
              <a:rPr lang="en-GB" smtClean="0"/>
              <a:t>10</a:t>
            </a:fld>
            <a:endParaRPr lang="en-GB"/>
          </a:p>
        </p:txBody>
      </p:sp>
    </p:spTree>
    <p:extLst>
      <p:ext uri="{BB962C8B-B14F-4D97-AF65-F5344CB8AC3E}">
        <p14:creationId xmlns:p14="http://schemas.microsoft.com/office/powerpoint/2010/main" val="3846606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Hannah- the QT under s55(3) applies as she feared for her life because of what Drew said to her. In addition, s55 (4) allows a thing or things done or said or both which were of an extremely grave character, and b) caused the D to have a justifiable sense of being seriously wronged. </a:t>
            </a:r>
          </a:p>
          <a:p>
            <a:r>
              <a:rPr lang="en-GB" dirty="0"/>
              <a:t>Adultery could amount to provocation but with loss of control, adultery is ruled out as things said or done does not include sexual infidelity (on its own) However, here there is another potential trigger as she was also annoyed that she had put up with the abuse for so long and will qualify if she had a justifiable sense of being seriously wronged. This is an objective test, where the D will be judged against a reasonable person. </a:t>
            </a:r>
          </a:p>
        </p:txBody>
      </p:sp>
      <p:sp>
        <p:nvSpPr>
          <p:cNvPr id="4" name="Slide Number Placeholder 3"/>
          <p:cNvSpPr>
            <a:spLocks noGrp="1"/>
          </p:cNvSpPr>
          <p:nvPr>
            <p:ph type="sldNum" sz="quarter" idx="5"/>
          </p:nvPr>
        </p:nvSpPr>
        <p:spPr/>
        <p:txBody>
          <a:bodyPr/>
          <a:lstStyle/>
          <a:p>
            <a:fld id="{6E68B28C-E451-4403-A250-F359D7134F13}" type="slidenum">
              <a:rPr lang="en-GB" smtClean="0"/>
              <a:t>11</a:t>
            </a:fld>
            <a:endParaRPr lang="en-GB"/>
          </a:p>
        </p:txBody>
      </p:sp>
    </p:spTree>
    <p:extLst>
      <p:ext uri="{BB962C8B-B14F-4D97-AF65-F5344CB8AC3E}">
        <p14:creationId xmlns:p14="http://schemas.microsoft.com/office/powerpoint/2010/main" val="5421192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Nigel- QT under s55(3) applies as he has feared for his life. As it is a subjective test, even if the reasonable person would not have feared serious violence because of the screwdriver and the mask, N is judged on what he honestly believed. </a:t>
            </a:r>
          </a:p>
        </p:txBody>
      </p:sp>
      <p:sp>
        <p:nvSpPr>
          <p:cNvPr id="4" name="Slide Number Placeholder 3"/>
          <p:cNvSpPr>
            <a:spLocks noGrp="1"/>
          </p:cNvSpPr>
          <p:nvPr>
            <p:ph type="sldNum" sz="quarter" idx="5"/>
          </p:nvPr>
        </p:nvSpPr>
        <p:spPr/>
        <p:txBody>
          <a:bodyPr/>
          <a:lstStyle/>
          <a:p>
            <a:fld id="{6E68B28C-E451-4403-A250-F359D7134F13}" type="slidenum">
              <a:rPr lang="en-GB" smtClean="0"/>
              <a:t>12</a:t>
            </a:fld>
            <a:endParaRPr lang="en-GB"/>
          </a:p>
        </p:txBody>
      </p:sp>
    </p:spTree>
    <p:extLst>
      <p:ext uri="{BB962C8B-B14F-4D97-AF65-F5344CB8AC3E}">
        <p14:creationId xmlns:p14="http://schemas.microsoft.com/office/powerpoint/2010/main" val="29036372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Kerim</a:t>
            </a:r>
            <a:r>
              <a:rPr lang="en-GB" dirty="0"/>
              <a:t>  - yes</a:t>
            </a:r>
          </a:p>
          <a:p>
            <a:r>
              <a:rPr lang="en-GB" dirty="0"/>
              <a:t>Hannah – yes it is likely she will be able to use the defence</a:t>
            </a:r>
          </a:p>
          <a:p>
            <a:r>
              <a:rPr lang="en-GB" dirty="0"/>
              <a:t>Nigel – yes, there was no desire for revenge and the case facts state he lost self control.</a:t>
            </a:r>
          </a:p>
        </p:txBody>
      </p:sp>
      <p:sp>
        <p:nvSpPr>
          <p:cNvPr id="4" name="Slide Number Placeholder 3"/>
          <p:cNvSpPr>
            <a:spLocks noGrp="1"/>
          </p:cNvSpPr>
          <p:nvPr>
            <p:ph type="sldNum" sz="quarter" idx="5"/>
          </p:nvPr>
        </p:nvSpPr>
        <p:spPr/>
        <p:txBody>
          <a:bodyPr/>
          <a:lstStyle/>
          <a:p>
            <a:fld id="{6E68B28C-E451-4403-A250-F359D7134F13}" type="slidenum">
              <a:rPr lang="en-GB" smtClean="0"/>
              <a:t>13</a:t>
            </a:fld>
            <a:endParaRPr lang="en-GB"/>
          </a:p>
        </p:txBody>
      </p:sp>
    </p:spTree>
    <p:extLst>
      <p:ext uri="{BB962C8B-B14F-4D97-AF65-F5344CB8AC3E}">
        <p14:creationId xmlns:p14="http://schemas.microsoft.com/office/powerpoint/2010/main" val="20757234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14</a:t>
            </a:fld>
            <a:endParaRPr lang="en-GB"/>
          </a:p>
        </p:txBody>
      </p:sp>
    </p:spTree>
    <p:extLst>
      <p:ext uri="{BB962C8B-B14F-4D97-AF65-F5344CB8AC3E}">
        <p14:creationId xmlns:p14="http://schemas.microsoft.com/office/powerpoint/2010/main" val="16133119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15</a:t>
            </a:fld>
            <a:endParaRPr lang="en-GB"/>
          </a:p>
        </p:txBody>
      </p:sp>
    </p:spTree>
    <p:extLst>
      <p:ext uri="{BB962C8B-B14F-4D97-AF65-F5344CB8AC3E}">
        <p14:creationId xmlns:p14="http://schemas.microsoft.com/office/powerpoint/2010/main" val="20745313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there a recognised medical condition? – yes alcohol dependency (Byrne 1960) </a:t>
            </a:r>
          </a:p>
          <a:p>
            <a:r>
              <a:rPr lang="en-GB" dirty="0"/>
              <a:t>Has this caused an abnormality of mental functioning? – The activities of the mind are so different from that of ordinary people, that an ordinary person would class it as abnormal. </a:t>
            </a:r>
          </a:p>
          <a:p>
            <a:r>
              <a:rPr lang="en-GB" dirty="0"/>
              <a:t>Did this impairment prevent the D from forming a rational judgement?</a:t>
            </a:r>
          </a:p>
          <a:p>
            <a:endParaRPr lang="en-GB" dirty="0"/>
          </a:p>
          <a:p>
            <a:r>
              <a:rPr lang="en-GB" dirty="0"/>
              <a:t>Does the abnormality of mental functioning provide an explanation for D’s conduct?</a:t>
            </a:r>
          </a:p>
          <a:p>
            <a:endParaRPr lang="en-GB" dirty="0"/>
          </a:p>
          <a:p>
            <a:r>
              <a:rPr lang="en-GB" dirty="0"/>
              <a:t>Medical evidence will be called on for the above issues. If it does apply Tony could be imprisoned, put on probation or be subject to a hospital order. </a:t>
            </a:r>
          </a:p>
        </p:txBody>
      </p:sp>
      <p:sp>
        <p:nvSpPr>
          <p:cNvPr id="4" name="Slide Number Placeholder 3"/>
          <p:cNvSpPr>
            <a:spLocks noGrp="1"/>
          </p:cNvSpPr>
          <p:nvPr>
            <p:ph type="sldNum" sz="quarter" idx="5"/>
          </p:nvPr>
        </p:nvSpPr>
        <p:spPr/>
        <p:txBody>
          <a:bodyPr/>
          <a:lstStyle/>
          <a:p>
            <a:fld id="{6E68B28C-E451-4403-A250-F359D7134F13}" type="slidenum">
              <a:rPr lang="en-GB" smtClean="0"/>
              <a:t>16</a:t>
            </a:fld>
            <a:endParaRPr lang="en-GB"/>
          </a:p>
        </p:txBody>
      </p:sp>
    </p:spTree>
    <p:extLst>
      <p:ext uri="{BB962C8B-B14F-4D97-AF65-F5344CB8AC3E}">
        <p14:creationId xmlns:p14="http://schemas.microsoft.com/office/powerpoint/2010/main" val="17578144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u="sng" dirty="0">
                <a:effectLst/>
                <a:latin typeface="Calibri" panose="020F0502020204030204" pitchFamily="34" charset="0"/>
                <a:ea typeface="Calibri" panose="020F0502020204030204" pitchFamily="34" charset="0"/>
                <a:cs typeface="Arial" panose="020B0604020202020204" pitchFamily="34" charset="0"/>
              </a:rPr>
              <a:t>Murder</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b="1" u="none" strike="noStrike"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 Rachel has caused the death of Hans in both fact and law. ‘But for’ Rachel’s actions, Hans would not have died: White (1910) and Rachel’s actions were the operating and substantial cause of Hans’s death: Smith (1959). The first offence to consider would be murder. </a:t>
            </a: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The definition of murder is the unlawful killing of a human being with malice aforethought. There is no problem here with the AR being satisfied as Rachel caused the death of Hans. The problem for the prosecution would be proving that she did it with malice aforethought which means an intention to cause death or GBH: Vickers (1957). As we are told that Rachel hit Hans a number of times, violently, with his torch, it could be argued that she intended to cause GBH, this would be sufficient MR for murder. Rachel would not be charged with involuntary manslaughter as her actions satisfy the AR and MR of murder. </a:t>
            </a: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gn="just"/>
            <a:r>
              <a:rPr lang="en-GB" sz="1800" b="1" u="sng" dirty="0">
                <a:effectLst/>
                <a:latin typeface="Calibri" panose="020F0502020204030204" pitchFamily="34" charset="0"/>
                <a:ea typeface="Calibri" panose="020F0502020204030204" pitchFamily="34" charset="0"/>
                <a:cs typeface="Arial" panose="020B0604020202020204" pitchFamily="34" charset="0"/>
              </a:rPr>
              <a:t>Potential defences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b="1" u="none" strike="noStrike"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It is likely that Rachel will be charged with murder. However, due to her schizophrenia, she may be able to plead the partial defence of </a:t>
            </a:r>
            <a:r>
              <a:rPr lang="en-GB" sz="1800" b="1" dirty="0">
                <a:effectLst/>
                <a:latin typeface="Calibri" panose="020F0502020204030204" pitchFamily="34" charset="0"/>
                <a:ea typeface="Calibri" panose="020F0502020204030204" pitchFamily="34" charset="0"/>
                <a:cs typeface="Arial" panose="020B0604020202020204" pitchFamily="34" charset="0"/>
              </a:rPr>
              <a:t>diminished responsibility </a:t>
            </a:r>
            <a:r>
              <a:rPr lang="en-GB" sz="1800" dirty="0">
                <a:effectLst/>
                <a:latin typeface="Calibri" panose="020F0502020204030204" pitchFamily="34" charset="0"/>
                <a:ea typeface="Calibri" panose="020F0502020204030204" pitchFamily="34" charset="0"/>
                <a:cs typeface="Arial" panose="020B0604020202020204" pitchFamily="34" charset="0"/>
              </a:rPr>
              <a:t>or the defence of </a:t>
            </a:r>
            <a:r>
              <a:rPr lang="en-GB" sz="1800" b="1" dirty="0">
                <a:effectLst/>
                <a:latin typeface="Calibri" panose="020F0502020204030204" pitchFamily="34" charset="0"/>
                <a:ea typeface="Calibri" panose="020F0502020204030204" pitchFamily="34" charset="0"/>
                <a:cs typeface="Arial" panose="020B0604020202020204" pitchFamily="34" charset="0"/>
              </a:rPr>
              <a:t>insanity.</a:t>
            </a: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gn="just"/>
            <a:r>
              <a:rPr lang="en-GB" sz="1800" b="1" dirty="0">
                <a:effectLst/>
                <a:latin typeface="Calibri" panose="020F0502020204030204" pitchFamily="34" charset="0"/>
                <a:ea typeface="Calibri" panose="020F0502020204030204" pitchFamily="34" charset="0"/>
                <a:cs typeface="Arial" panose="020B0604020202020204" pitchFamily="34" charset="0"/>
              </a:rPr>
              <a:t>Diminished responsibility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b="1"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Diminished Responsibility under </a:t>
            </a:r>
            <a:r>
              <a:rPr lang="en-GB" sz="1800" b="1" dirty="0">
                <a:effectLst/>
                <a:latin typeface="Calibri" panose="020F0502020204030204" pitchFamily="34" charset="0"/>
                <a:ea typeface="Calibri" panose="020F0502020204030204" pitchFamily="34" charset="0"/>
                <a:cs typeface="Arial" panose="020B0604020202020204" pitchFamily="34" charset="0"/>
              </a:rPr>
              <a:t>s2 HA</a:t>
            </a:r>
            <a:r>
              <a:rPr lang="en-GB" sz="1800" dirty="0">
                <a:effectLst/>
                <a:latin typeface="Calibri" panose="020F0502020204030204" pitchFamily="34" charset="0"/>
                <a:ea typeface="Calibri" panose="020F0502020204030204" pitchFamily="34" charset="0"/>
                <a:cs typeface="Arial" panose="020B0604020202020204" pitchFamily="34" charset="0"/>
              </a:rPr>
              <a:t>, as amended by s52 C&amp;JA, occurs when, at the time a person kills another, he was suffering from an abnormality of mental functioning arising from a medical condition which substantially impaired his ability to understand the nature of his conduct or form a rational judgement and/or exercise self-control. The abnormality of mental functioning must have arisen from ‘a recognised medical condition’. This includes psychiatric, psychological and physical conditions. In the original defence it was D’s general responsibility that had to be substantially impaired. In the amended defence the substantial impairment has to be of D’s ability to understand the nature of his conduct or form a rational judgement and/or exercise self-control. S52(1)(1)(c) adds that the abnormality for mental functioning provides an explanation for acts and omissions. </a:t>
            </a: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Rachel suffers from schizophrenia, which is likely to constitute an abnormality of mental functioning arising from a medical condition: Seers (1984). The defence should be able to prove that this substantially impaired Rachel’s judgement or ability to exercise self-control. This will provide an explanation for Rachel’s actions if it causes, or is a significant contributory factor, in her carrying out the actions. It would be for the jury to decide whether the schizophrenia caused, or was a significant contributory factor in causing, her to kill Hans. </a:t>
            </a:r>
            <a:r>
              <a:rPr lang="en-GB" sz="1800">
                <a:effectLst/>
                <a:latin typeface="Calibri" panose="020F0502020204030204" pitchFamily="34" charset="0"/>
                <a:ea typeface="Calibri" panose="020F0502020204030204" pitchFamily="34" charset="0"/>
                <a:cs typeface="Arial" panose="020B0604020202020204" pitchFamily="34" charset="0"/>
              </a:rPr>
              <a:t>The burden of proof would lie with Rachel on the balance of probabilities.</a:t>
            </a:r>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17</a:t>
            </a:fld>
            <a:endParaRPr lang="en-GB"/>
          </a:p>
        </p:txBody>
      </p:sp>
    </p:spTree>
    <p:extLst>
      <p:ext uri="{BB962C8B-B14F-4D97-AF65-F5344CB8AC3E}">
        <p14:creationId xmlns:p14="http://schemas.microsoft.com/office/powerpoint/2010/main" val="21641121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18</a:t>
            </a:fld>
            <a:endParaRPr lang="en-GB"/>
          </a:p>
        </p:txBody>
      </p:sp>
    </p:spTree>
    <p:extLst>
      <p:ext uri="{BB962C8B-B14F-4D97-AF65-F5344CB8AC3E}">
        <p14:creationId xmlns:p14="http://schemas.microsoft.com/office/powerpoint/2010/main" val="4030934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10/7/2021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10/7/2021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10/7/2021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10/7/2021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10/7/2021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customXml" Target="../ink/ink1.xml"/><Relationship Id="rId13" Type="http://schemas.openxmlformats.org/officeDocument/2006/relationships/image" Target="../media/image5.png"/><Relationship Id="rId18" Type="http://schemas.openxmlformats.org/officeDocument/2006/relationships/customXml" Target="../ink/ink6.xml"/><Relationship Id="rId26" Type="http://schemas.openxmlformats.org/officeDocument/2006/relationships/customXml" Target="../ink/ink10.xml"/><Relationship Id="rId3" Type="http://schemas.openxmlformats.org/officeDocument/2006/relationships/diagramData" Target="../diagrams/data1.xml"/><Relationship Id="rId21" Type="http://schemas.openxmlformats.org/officeDocument/2006/relationships/image" Target="../media/image9.png"/><Relationship Id="rId7" Type="http://schemas.microsoft.com/office/2007/relationships/diagramDrawing" Target="../diagrams/drawing1.xml"/><Relationship Id="rId12" Type="http://schemas.openxmlformats.org/officeDocument/2006/relationships/customXml" Target="../ink/ink3.xml"/><Relationship Id="rId17" Type="http://schemas.openxmlformats.org/officeDocument/2006/relationships/image" Target="../media/image7.png"/><Relationship Id="rId25" Type="http://schemas.openxmlformats.org/officeDocument/2006/relationships/image" Target="../media/image11.png"/><Relationship Id="rId2" Type="http://schemas.openxmlformats.org/officeDocument/2006/relationships/notesSlide" Target="../notesSlides/notesSlide4.xml"/><Relationship Id="rId16" Type="http://schemas.openxmlformats.org/officeDocument/2006/relationships/customXml" Target="../ink/ink5.xml"/><Relationship Id="rId20" Type="http://schemas.openxmlformats.org/officeDocument/2006/relationships/customXml" Target="../ink/ink7.xml"/><Relationship Id="rId29"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4.png"/><Relationship Id="rId24" Type="http://schemas.openxmlformats.org/officeDocument/2006/relationships/customXml" Target="../ink/ink9.xml"/><Relationship Id="rId5" Type="http://schemas.openxmlformats.org/officeDocument/2006/relationships/diagramQuickStyle" Target="../diagrams/quickStyle1.xml"/><Relationship Id="rId15" Type="http://schemas.openxmlformats.org/officeDocument/2006/relationships/image" Target="../media/image6.png"/><Relationship Id="rId23" Type="http://schemas.openxmlformats.org/officeDocument/2006/relationships/image" Target="../media/image10.png"/><Relationship Id="rId28" Type="http://schemas.openxmlformats.org/officeDocument/2006/relationships/customXml" Target="../ink/ink11.xml"/><Relationship Id="rId10" Type="http://schemas.openxmlformats.org/officeDocument/2006/relationships/customXml" Target="../ink/ink2.xml"/><Relationship Id="rId19" Type="http://schemas.openxmlformats.org/officeDocument/2006/relationships/image" Target="../media/image8.png"/><Relationship Id="rId4" Type="http://schemas.openxmlformats.org/officeDocument/2006/relationships/diagramLayout" Target="../diagrams/layout1.xml"/><Relationship Id="rId9" Type="http://schemas.openxmlformats.org/officeDocument/2006/relationships/image" Target="../media/image3.png"/><Relationship Id="rId14" Type="http://schemas.openxmlformats.org/officeDocument/2006/relationships/customXml" Target="../ink/ink4.xml"/><Relationship Id="rId22" Type="http://schemas.openxmlformats.org/officeDocument/2006/relationships/customXml" Target="../ink/ink8.xml"/><Relationship Id="rId27" Type="http://schemas.openxmlformats.org/officeDocument/2006/relationships/image" Target="../media/image12.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hyperlink" Target="https://www.bbc.co.uk/news/uk-england-berkshire-19480076" TargetMode="External"/></Relationships>
</file>

<file path=ppt/slides/_rels/slide8.xml.rels><?xml version="1.0" encoding="UTF-8" standalone="yes"?>
<Relationships xmlns="http://schemas.openxmlformats.org/package/2006/relationships"><Relationship Id="rId8" Type="http://schemas.openxmlformats.org/officeDocument/2006/relationships/customXml" Target="../ink/ink12.xml"/><Relationship Id="rId13" Type="http://schemas.openxmlformats.org/officeDocument/2006/relationships/image" Target="../media/image17.png"/><Relationship Id="rId18" Type="http://schemas.openxmlformats.org/officeDocument/2006/relationships/customXml" Target="../ink/ink17.xml"/><Relationship Id="rId26" Type="http://schemas.openxmlformats.org/officeDocument/2006/relationships/customXml" Target="../ink/ink21.xml"/><Relationship Id="rId3" Type="http://schemas.openxmlformats.org/officeDocument/2006/relationships/diagramData" Target="../diagrams/data3.xml"/><Relationship Id="rId21" Type="http://schemas.openxmlformats.org/officeDocument/2006/relationships/image" Target="../media/image21.png"/><Relationship Id="rId7" Type="http://schemas.microsoft.com/office/2007/relationships/diagramDrawing" Target="../diagrams/drawing3.xml"/><Relationship Id="rId12" Type="http://schemas.openxmlformats.org/officeDocument/2006/relationships/customXml" Target="../ink/ink14.xml"/><Relationship Id="rId17" Type="http://schemas.openxmlformats.org/officeDocument/2006/relationships/image" Target="../media/image19.png"/><Relationship Id="rId25" Type="http://schemas.openxmlformats.org/officeDocument/2006/relationships/image" Target="../media/image23.png"/><Relationship Id="rId2" Type="http://schemas.openxmlformats.org/officeDocument/2006/relationships/notesSlide" Target="../notesSlides/notesSlide8.xml"/><Relationship Id="rId16" Type="http://schemas.openxmlformats.org/officeDocument/2006/relationships/customXml" Target="../ink/ink16.xml"/><Relationship Id="rId20" Type="http://schemas.openxmlformats.org/officeDocument/2006/relationships/customXml" Target="../ink/ink18.xml"/><Relationship Id="rId29"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image" Target="../media/image16.png"/><Relationship Id="rId24" Type="http://schemas.openxmlformats.org/officeDocument/2006/relationships/customXml" Target="../ink/ink20.xml"/><Relationship Id="rId5" Type="http://schemas.openxmlformats.org/officeDocument/2006/relationships/diagramQuickStyle" Target="../diagrams/quickStyle3.xml"/><Relationship Id="rId15" Type="http://schemas.openxmlformats.org/officeDocument/2006/relationships/image" Target="../media/image18.png"/><Relationship Id="rId23" Type="http://schemas.openxmlformats.org/officeDocument/2006/relationships/image" Target="../media/image22.png"/><Relationship Id="rId28" Type="http://schemas.openxmlformats.org/officeDocument/2006/relationships/customXml" Target="../ink/ink22.xml"/><Relationship Id="rId10" Type="http://schemas.openxmlformats.org/officeDocument/2006/relationships/customXml" Target="../ink/ink13.xml"/><Relationship Id="rId19" Type="http://schemas.openxmlformats.org/officeDocument/2006/relationships/image" Target="../media/image20.png"/><Relationship Id="rId31" Type="http://schemas.openxmlformats.org/officeDocument/2006/relationships/image" Target="../media/image26.png"/><Relationship Id="rId4" Type="http://schemas.openxmlformats.org/officeDocument/2006/relationships/diagramLayout" Target="../diagrams/layout3.xml"/><Relationship Id="rId9" Type="http://schemas.openxmlformats.org/officeDocument/2006/relationships/image" Target="../media/image15.png"/><Relationship Id="rId14" Type="http://schemas.openxmlformats.org/officeDocument/2006/relationships/customXml" Target="../ink/ink15.xml"/><Relationship Id="rId22" Type="http://schemas.openxmlformats.org/officeDocument/2006/relationships/customXml" Target="../ink/ink19.xml"/><Relationship Id="rId27" Type="http://schemas.openxmlformats.org/officeDocument/2006/relationships/image" Target="../media/image24.png"/><Relationship Id="rId30" Type="http://schemas.openxmlformats.org/officeDocument/2006/relationships/customXml" Target="../ink/ink2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customXml" Target="../ink/ink28.xml"/><Relationship Id="rId13" Type="http://schemas.openxmlformats.org/officeDocument/2006/relationships/customXml" Target="../ink/ink33.xml"/><Relationship Id="rId18" Type="http://schemas.openxmlformats.org/officeDocument/2006/relationships/customXml" Target="../ink/ink38.xml"/><Relationship Id="rId3" Type="http://schemas.openxmlformats.org/officeDocument/2006/relationships/customXml" Target="../ink/ink24.xml"/><Relationship Id="rId7" Type="http://schemas.openxmlformats.org/officeDocument/2006/relationships/customXml" Target="../ink/ink27.xml"/><Relationship Id="rId12" Type="http://schemas.openxmlformats.org/officeDocument/2006/relationships/customXml" Target="../ink/ink32.xml"/><Relationship Id="rId17" Type="http://schemas.openxmlformats.org/officeDocument/2006/relationships/customXml" Target="../ink/ink37.xml"/><Relationship Id="rId2" Type="http://schemas.openxmlformats.org/officeDocument/2006/relationships/notesSlide" Target="../notesSlides/notesSlide10.xml"/><Relationship Id="rId16" Type="http://schemas.openxmlformats.org/officeDocument/2006/relationships/customXml" Target="../ink/ink36.xml"/><Relationship Id="rId1" Type="http://schemas.openxmlformats.org/officeDocument/2006/relationships/slideLayout" Target="../slideLayouts/slideLayout8.xml"/><Relationship Id="rId6" Type="http://schemas.openxmlformats.org/officeDocument/2006/relationships/customXml" Target="../ink/ink26.xml"/><Relationship Id="rId11" Type="http://schemas.openxmlformats.org/officeDocument/2006/relationships/customXml" Target="../ink/ink31.xml"/><Relationship Id="rId5" Type="http://schemas.openxmlformats.org/officeDocument/2006/relationships/customXml" Target="../ink/ink25.xml"/><Relationship Id="rId15" Type="http://schemas.openxmlformats.org/officeDocument/2006/relationships/customXml" Target="../ink/ink35.xml"/><Relationship Id="rId10" Type="http://schemas.openxmlformats.org/officeDocument/2006/relationships/customXml" Target="../ink/ink30.xml"/><Relationship Id="rId19" Type="http://schemas.openxmlformats.org/officeDocument/2006/relationships/customXml" Target="../ink/ink39.xml"/><Relationship Id="rId4" Type="http://schemas.openxmlformats.org/officeDocument/2006/relationships/image" Target="../media/image3.png"/><Relationship Id="rId9" Type="http://schemas.openxmlformats.org/officeDocument/2006/relationships/customXml" Target="../ink/ink29.xml"/><Relationship Id="rId14" Type="http://schemas.openxmlformats.org/officeDocument/2006/relationships/customXml" Target="../ink/ink34.xml"/></Relationships>
</file>

<file path=ppt/slides/_rels/slide11.xml.rels><?xml version="1.0" encoding="UTF-8" standalone="yes"?>
<Relationships xmlns="http://schemas.openxmlformats.org/package/2006/relationships"><Relationship Id="rId3" Type="http://schemas.openxmlformats.org/officeDocument/2006/relationships/customXml" Target="../ink/ink40.xml"/><Relationship Id="rId2" Type="http://schemas.openxmlformats.org/officeDocument/2006/relationships/notesSlide" Target="../notesSlides/notesSlide11.xml"/><Relationship Id="rId1" Type="http://schemas.openxmlformats.org/officeDocument/2006/relationships/slideLayout" Target="../slideLayouts/slideLayout8.xml"/><Relationship Id="rId5" Type="http://schemas.openxmlformats.org/officeDocument/2006/relationships/customXml" Target="../ink/ink41.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hyperlink" Target="https://uk.news.yahoo.com/mother-starved-seven-year-old-daughter-death-freed-serving-half-15-year-sentence-085645805.html?guccounter=1&amp;guce_referrer=aHR0cHM6Ly93d3cuYmluZy5jb20v&amp;guce_referrer_sig=AQAAAHm6KN_xs_uFqRQK0Suyh4Omt6RlU4GhS5SfNfk3YoowEd5P9RyUuRzK_NrkmoV0UP1m07u-X7RuEsLlRKN2Rb4RrKxhPMO4fATHrbmsc-7aULIqHXQngV66i5R66ZeDp_Hq9h1YCoiIvqmg8q5t5_8eifO8cFVyJwJo2GNlr0WJ" TargetMode="External"/><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HOMICIDE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LAURA KNIGHT</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CD4B4AC-0837-4C6F-B498-55CA1F4F584F}"/>
              </a:ext>
            </a:extLst>
          </p:cNvPr>
          <p:cNvSpPr>
            <a:spLocks noGrp="1"/>
          </p:cNvSpPr>
          <p:nvPr>
            <p:ph type="title"/>
          </p:nvPr>
        </p:nvSpPr>
        <p:spPr>
          <a:xfrm>
            <a:off x="1629156" y="2275165"/>
            <a:ext cx="8933688" cy="2406895"/>
          </a:xfrm>
        </p:spPr>
        <p:txBody>
          <a:bodyPr/>
          <a:lstStyle/>
          <a:p>
            <a:r>
              <a:rPr lang="en-US" dirty="0"/>
              <a:t>MURDER</a:t>
            </a:r>
          </a:p>
        </p:txBody>
      </p:sp>
      <p:sp>
        <p:nvSpPr>
          <p:cNvPr id="10" name="Text Placeholder 2">
            <a:extLst>
              <a:ext uri="{FF2B5EF4-FFF2-40B4-BE49-F238E27FC236}">
                <a16:creationId xmlns:a16="http://schemas.microsoft.com/office/drawing/2014/main" id="{1B2D2893-3AE6-486A-B15D-8195C0C57AB4}"/>
              </a:ext>
            </a:extLst>
          </p:cNvPr>
          <p:cNvSpPr>
            <a:spLocks noGrp="1"/>
          </p:cNvSpPr>
          <p:nvPr>
            <p:ph type="body" idx="1"/>
          </p:nvPr>
        </p:nvSpPr>
        <p:spPr>
          <a:xfrm>
            <a:off x="1629156" y="4682062"/>
            <a:ext cx="8939784" cy="457200"/>
          </a:xfrm>
        </p:spPr>
        <p:txBody>
          <a:bodyPr/>
          <a:lstStyle/>
          <a:p>
            <a:endParaRPr lang="en-US"/>
          </a:p>
        </p:txBody>
      </p:sp>
    </p:spTree>
    <p:extLst>
      <p:ext uri="{BB962C8B-B14F-4D97-AF65-F5344CB8AC3E}">
        <p14:creationId xmlns:p14="http://schemas.microsoft.com/office/powerpoint/2010/main" val="2848132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6C278-63C0-4D37-B511-83CC94550B50}"/>
              </a:ext>
            </a:extLst>
          </p:cNvPr>
          <p:cNvSpPr>
            <a:spLocks noGrp="1"/>
          </p:cNvSpPr>
          <p:nvPr>
            <p:ph type="title"/>
          </p:nvPr>
        </p:nvSpPr>
        <p:spPr>
          <a:xfrm>
            <a:off x="8458200" y="607392"/>
            <a:ext cx="3161963" cy="1645920"/>
          </a:xfrm>
        </p:spPr>
        <p:txBody>
          <a:bodyPr anchor="b">
            <a:normAutofit/>
          </a:bodyPr>
          <a:lstStyle/>
          <a:p>
            <a:r>
              <a:rPr lang="en-GB"/>
              <a:t>Recap of lecture:</a:t>
            </a:r>
          </a:p>
        </p:txBody>
      </p:sp>
      <p:sp>
        <p:nvSpPr>
          <p:cNvPr id="3" name="Content Placeholder 2">
            <a:extLst>
              <a:ext uri="{FF2B5EF4-FFF2-40B4-BE49-F238E27FC236}">
                <a16:creationId xmlns:a16="http://schemas.microsoft.com/office/drawing/2014/main" id="{3BA32B5F-3208-447F-B54C-0F768027219B}"/>
              </a:ext>
            </a:extLst>
          </p:cNvPr>
          <p:cNvSpPr>
            <a:spLocks noGrp="1"/>
          </p:cNvSpPr>
          <p:nvPr>
            <p:ph idx="1"/>
          </p:nvPr>
        </p:nvSpPr>
        <p:spPr>
          <a:xfrm>
            <a:off x="685800" y="609600"/>
            <a:ext cx="6858000" cy="5334000"/>
          </a:xfrm>
        </p:spPr>
        <p:txBody>
          <a:bodyPr>
            <a:normAutofit/>
          </a:bodyPr>
          <a:lstStyle/>
          <a:p>
            <a:r>
              <a:rPr lang="en-GB" b="1" u="sng"/>
              <a:t>Define murder</a:t>
            </a:r>
          </a:p>
          <a:p>
            <a:pPr marL="0" indent="0">
              <a:buNone/>
            </a:pPr>
            <a:r>
              <a:rPr lang="en-GB"/>
              <a:t>Murder is where D kills V and D intends to kill or intends to cause GBH. The offence takes place under the Queen’s peace.</a:t>
            </a:r>
          </a:p>
          <a:p>
            <a:r>
              <a:rPr lang="en-GB" b="1" u="sng"/>
              <a:t>What is the Actus Reus of Murder?</a:t>
            </a:r>
          </a:p>
          <a:p>
            <a:pPr marL="0" indent="0">
              <a:buNone/>
            </a:pPr>
            <a:r>
              <a:rPr lang="en-GB"/>
              <a:t>D unlawfully kills another person under the Queen’s peace and V is a person.</a:t>
            </a:r>
          </a:p>
          <a:p>
            <a:pPr marL="0" indent="0">
              <a:buNone/>
            </a:pPr>
            <a:r>
              <a:rPr lang="en-GB"/>
              <a:t>Gibbins and Proctor [1918]</a:t>
            </a:r>
          </a:p>
          <a:p>
            <a:pPr marL="0" indent="0">
              <a:buNone/>
            </a:pPr>
            <a:r>
              <a:rPr lang="en-GB" b="1" i="1" u="sng"/>
              <a:t>What is the </a:t>
            </a:r>
            <a:r>
              <a:rPr lang="en-GB" b="1" i="1" u="sng" err="1"/>
              <a:t>mens</a:t>
            </a:r>
            <a:r>
              <a:rPr lang="en-GB" b="1" i="1" u="sng"/>
              <a:t> rea of murder?</a:t>
            </a:r>
          </a:p>
          <a:p>
            <a:pPr marL="0" indent="0">
              <a:buNone/>
            </a:pPr>
            <a:r>
              <a:rPr lang="en-GB"/>
              <a:t>Malice aforethought: intention to kill or to cause GBH</a:t>
            </a:r>
          </a:p>
        </p:txBody>
      </p:sp>
      <p:sp>
        <p:nvSpPr>
          <p:cNvPr id="8" name="Text Placeholder 3">
            <a:extLst>
              <a:ext uri="{FF2B5EF4-FFF2-40B4-BE49-F238E27FC236}">
                <a16:creationId xmlns:a16="http://schemas.microsoft.com/office/drawing/2014/main" id="{60607BE5-BAAC-4316-AF31-C34B93D683D3}"/>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3069326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643370D-0299-4223-9CB8-05106F5B3ED0}"/>
              </a:ext>
            </a:extLst>
          </p:cNvPr>
          <p:cNvGraphicFramePr/>
          <p:nvPr>
            <p:extLst>
              <p:ext uri="{D42A27DB-BD31-4B8C-83A1-F6EECF244321}">
                <p14:modId xmlns:p14="http://schemas.microsoft.com/office/powerpoint/2010/main" val="3647052966"/>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E9449DB0-BD42-47FC-9B38-1513B45336E1}"/>
                  </a:ext>
                </a:extLst>
              </p14:cNvPr>
              <p14:cNvContentPartPr/>
              <p14:nvPr/>
            </p14:nvContentPartPr>
            <p14:xfrm>
              <a:off x="3064105" y="2488784"/>
              <a:ext cx="360" cy="360"/>
            </p14:xfrm>
          </p:contentPart>
        </mc:Choice>
        <mc:Fallback xmlns="">
          <p:pic>
            <p:nvPicPr>
              <p:cNvPr id="6" name="Ink 5">
                <a:extLst>
                  <a:ext uri="{FF2B5EF4-FFF2-40B4-BE49-F238E27FC236}">
                    <a16:creationId xmlns:a16="http://schemas.microsoft.com/office/drawing/2014/main" id="{E9449DB0-BD42-47FC-9B38-1513B45336E1}"/>
                  </a:ext>
                </a:extLst>
              </p:cNvPr>
              <p:cNvPicPr/>
              <p:nvPr/>
            </p:nvPicPr>
            <p:blipFill>
              <a:blip r:embed="rId9"/>
              <a:stretch>
                <a:fillRect/>
              </a:stretch>
            </p:blipFill>
            <p:spPr>
              <a:xfrm>
                <a:off x="3055465" y="2480144"/>
                <a:ext cx="18000" cy="18000"/>
              </a:xfrm>
              <a:prstGeom prst="rect">
                <a:avLst/>
              </a:prstGeom>
            </p:spPr>
          </p:pic>
        </mc:Fallback>
      </mc:AlternateContent>
      <p:grpSp>
        <p:nvGrpSpPr>
          <p:cNvPr id="32" name="Group 31">
            <a:extLst>
              <a:ext uri="{FF2B5EF4-FFF2-40B4-BE49-F238E27FC236}">
                <a16:creationId xmlns:a16="http://schemas.microsoft.com/office/drawing/2014/main" id="{7399AC95-F13A-42A9-B278-261CA0BD6643}"/>
              </a:ext>
            </a:extLst>
          </p:cNvPr>
          <p:cNvGrpSpPr/>
          <p:nvPr/>
        </p:nvGrpSpPr>
        <p:grpSpPr>
          <a:xfrm>
            <a:off x="2464705" y="824504"/>
            <a:ext cx="2679480" cy="3725640"/>
            <a:chOff x="2464705" y="824504"/>
            <a:chExt cx="2679480" cy="3725640"/>
          </a:xfrm>
        </p:grpSpPr>
        <mc:AlternateContent xmlns:mc="http://schemas.openxmlformats.org/markup-compatibility/2006" xmlns:p14="http://schemas.microsoft.com/office/powerpoint/2010/main">
          <mc:Choice Requires="p14">
            <p:contentPart p14:bwMode="auto" r:id="rId10">
              <p14:nvContentPartPr>
                <p14:cNvPr id="25" name="Ink 24">
                  <a:extLst>
                    <a:ext uri="{FF2B5EF4-FFF2-40B4-BE49-F238E27FC236}">
                      <a16:creationId xmlns:a16="http://schemas.microsoft.com/office/drawing/2014/main" id="{A1852CA8-0F3D-42F0-A1BE-9EB376221B12}"/>
                    </a:ext>
                  </a:extLst>
                </p14:cNvPr>
                <p14:cNvContentPartPr/>
                <p14:nvPr/>
              </p14:nvContentPartPr>
              <p14:xfrm>
                <a:off x="4652065" y="824504"/>
                <a:ext cx="492120" cy="3725640"/>
              </p14:xfrm>
            </p:contentPart>
          </mc:Choice>
          <mc:Fallback xmlns="">
            <p:pic>
              <p:nvPicPr>
                <p:cNvPr id="25" name="Ink 24">
                  <a:extLst>
                    <a:ext uri="{FF2B5EF4-FFF2-40B4-BE49-F238E27FC236}">
                      <a16:creationId xmlns:a16="http://schemas.microsoft.com/office/drawing/2014/main" id="{A1852CA8-0F3D-42F0-A1BE-9EB376221B12}"/>
                    </a:ext>
                  </a:extLst>
                </p:cNvPr>
                <p:cNvPicPr/>
                <p:nvPr/>
              </p:nvPicPr>
              <p:blipFill>
                <a:blip r:embed="rId11"/>
                <a:stretch>
                  <a:fillRect/>
                </a:stretch>
              </p:blipFill>
              <p:spPr>
                <a:xfrm>
                  <a:off x="4643065" y="815504"/>
                  <a:ext cx="509760" cy="37432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6" name="Ink 25">
                  <a:extLst>
                    <a:ext uri="{FF2B5EF4-FFF2-40B4-BE49-F238E27FC236}">
                      <a16:creationId xmlns:a16="http://schemas.microsoft.com/office/drawing/2014/main" id="{40856BA4-8046-42FD-B2CC-7B7F0B42C869}"/>
                    </a:ext>
                  </a:extLst>
                </p14:cNvPr>
                <p14:cNvContentPartPr/>
                <p14:nvPr/>
              </p14:nvContentPartPr>
              <p14:xfrm>
                <a:off x="2464705" y="2891264"/>
                <a:ext cx="601560" cy="873720"/>
              </p14:xfrm>
            </p:contentPart>
          </mc:Choice>
          <mc:Fallback xmlns="">
            <p:pic>
              <p:nvPicPr>
                <p:cNvPr id="26" name="Ink 25">
                  <a:extLst>
                    <a:ext uri="{FF2B5EF4-FFF2-40B4-BE49-F238E27FC236}">
                      <a16:creationId xmlns:a16="http://schemas.microsoft.com/office/drawing/2014/main" id="{40856BA4-8046-42FD-B2CC-7B7F0B42C869}"/>
                    </a:ext>
                  </a:extLst>
                </p:cNvPr>
                <p:cNvPicPr/>
                <p:nvPr/>
              </p:nvPicPr>
              <p:blipFill>
                <a:blip r:embed="rId13"/>
                <a:stretch>
                  <a:fillRect/>
                </a:stretch>
              </p:blipFill>
              <p:spPr>
                <a:xfrm>
                  <a:off x="2456065" y="2882624"/>
                  <a:ext cx="619200" cy="8913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7" name="Ink 26">
                  <a:extLst>
                    <a:ext uri="{FF2B5EF4-FFF2-40B4-BE49-F238E27FC236}">
                      <a16:creationId xmlns:a16="http://schemas.microsoft.com/office/drawing/2014/main" id="{80BDE19F-42F7-49B3-A222-6115157512E5}"/>
                    </a:ext>
                  </a:extLst>
                </p14:cNvPr>
                <p14:cNvContentPartPr/>
                <p14:nvPr/>
              </p14:nvContentPartPr>
              <p14:xfrm>
                <a:off x="3018025" y="2409224"/>
                <a:ext cx="912600" cy="801000"/>
              </p14:xfrm>
            </p:contentPart>
          </mc:Choice>
          <mc:Fallback xmlns="">
            <p:pic>
              <p:nvPicPr>
                <p:cNvPr id="27" name="Ink 26">
                  <a:extLst>
                    <a:ext uri="{FF2B5EF4-FFF2-40B4-BE49-F238E27FC236}">
                      <a16:creationId xmlns:a16="http://schemas.microsoft.com/office/drawing/2014/main" id="{80BDE19F-42F7-49B3-A222-6115157512E5}"/>
                    </a:ext>
                  </a:extLst>
                </p:cNvPr>
                <p:cNvPicPr/>
                <p:nvPr/>
              </p:nvPicPr>
              <p:blipFill>
                <a:blip r:embed="rId15"/>
                <a:stretch>
                  <a:fillRect/>
                </a:stretch>
              </p:blipFill>
              <p:spPr>
                <a:xfrm>
                  <a:off x="3009025" y="2400584"/>
                  <a:ext cx="930240" cy="8186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8" name="Ink 27">
                  <a:extLst>
                    <a:ext uri="{FF2B5EF4-FFF2-40B4-BE49-F238E27FC236}">
                      <a16:creationId xmlns:a16="http://schemas.microsoft.com/office/drawing/2014/main" id="{A5853045-A25A-44BB-B92A-B51A832713D8}"/>
                    </a:ext>
                  </a:extLst>
                </p14:cNvPr>
                <p14:cNvContentPartPr/>
                <p14:nvPr/>
              </p14:nvContentPartPr>
              <p14:xfrm>
                <a:off x="3161665" y="2508584"/>
                <a:ext cx="288720" cy="438840"/>
              </p14:xfrm>
            </p:contentPart>
          </mc:Choice>
          <mc:Fallback xmlns="">
            <p:pic>
              <p:nvPicPr>
                <p:cNvPr id="28" name="Ink 27">
                  <a:extLst>
                    <a:ext uri="{FF2B5EF4-FFF2-40B4-BE49-F238E27FC236}">
                      <a16:creationId xmlns:a16="http://schemas.microsoft.com/office/drawing/2014/main" id="{A5853045-A25A-44BB-B92A-B51A832713D8}"/>
                    </a:ext>
                  </a:extLst>
                </p:cNvPr>
                <p:cNvPicPr/>
                <p:nvPr/>
              </p:nvPicPr>
              <p:blipFill>
                <a:blip r:embed="rId17"/>
                <a:stretch>
                  <a:fillRect/>
                </a:stretch>
              </p:blipFill>
              <p:spPr>
                <a:xfrm>
                  <a:off x="3153025" y="2499584"/>
                  <a:ext cx="306360" cy="4564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0" name="Ink 29">
                  <a:extLst>
                    <a:ext uri="{FF2B5EF4-FFF2-40B4-BE49-F238E27FC236}">
                      <a16:creationId xmlns:a16="http://schemas.microsoft.com/office/drawing/2014/main" id="{254BC8A1-7E24-442C-BEDC-C2A9E68D6F04}"/>
                    </a:ext>
                  </a:extLst>
                </p14:cNvPr>
                <p14:cNvContentPartPr/>
                <p14:nvPr/>
              </p14:nvContentPartPr>
              <p14:xfrm>
                <a:off x="3903265" y="1806224"/>
                <a:ext cx="161640" cy="504360"/>
              </p14:xfrm>
            </p:contentPart>
          </mc:Choice>
          <mc:Fallback xmlns="">
            <p:pic>
              <p:nvPicPr>
                <p:cNvPr id="30" name="Ink 29">
                  <a:extLst>
                    <a:ext uri="{FF2B5EF4-FFF2-40B4-BE49-F238E27FC236}">
                      <a16:creationId xmlns:a16="http://schemas.microsoft.com/office/drawing/2014/main" id="{254BC8A1-7E24-442C-BEDC-C2A9E68D6F04}"/>
                    </a:ext>
                  </a:extLst>
                </p:cNvPr>
                <p:cNvPicPr/>
                <p:nvPr/>
              </p:nvPicPr>
              <p:blipFill>
                <a:blip r:embed="rId19"/>
                <a:stretch>
                  <a:fillRect/>
                </a:stretch>
              </p:blipFill>
              <p:spPr>
                <a:xfrm>
                  <a:off x="3894265" y="1797224"/>
                  <a:ext cx="179280" cy="522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1" name="Ink 30">
                  <a:extLst>
                    <a:ext uri="{FF2B5EF4-FFF2-40B4-BE49-F238E27FC236}">
                      <a16:creationId xmlns:a16="http://schemas.microsoft.com/office/drawing/2014/main" id="{943038BF-741B-4595-8E3C-9B3052EB4C4D}"/>
                    </a:ext>
                  </a:extLst>
                </p14:cNvPr>
                <p14:cNvContentPartPr/>
                <p14:nvPr/>
              </p14:nvContentPartPr>
              <p14:xfrm>
                <a:off x="4065985" y="1293224"/>
                <a:ext cx="630000" cy="760320"/>
              </p14:xfrm>
            </p:contentPart>
          </mc:Choice>
          <mc:Fallback xmlns="">
            <p:pic>
              <p:nvPicPr>
                <p:cNvPr id="31" name="Ink 30">
                  <a:extLst>
                    <a:ext uri="{FF2B5EF4-FFF2-40B4-BE49-F238E27FC236}">
                      <a16:creationId xmlns:a16="http://schemas.microsoft.com/office/drawing/2014/main" id="{943038BF-741B-4595-8E3C-9B3052EB4C4D}"/>
                    </a:ext>
                  </a:extLst>
                </p:cNvPr>
                <p:cNvPicPr/>
                <p:nvPr/>
              </p:nvPicPr>
              <p:blipFill>
                <a:blip r:embed="rId21"/>
                <a:stretch>
                  <a:fillRect/>
                </a:stretch>
              </p:blipFill>
              <p:spPr>
                <a:xfrm>
                  <a:off x="4056985" y="1284224"/>
                  <a:ext cx="647640" cy="777960"/>
                </a:xfrm>
                <a:prstGeom prst="rect">
                  <a:avLst/>
                </a:prstGeom>
              </p:spPr>
            </p:pic>
          </mc:Fallback>
        </mc:AlternateContent>
      </p:grpSp>
      <p:grpSp>
        <p:nvGrpSpPr>
          <p:cNvPr id="37" name="Group 36">
            <a:extLst>
              <a:ext uri="{FF2B5EF4-FFF2-40B4-BE49-F238E27FC236}">
                <a16:creationId xmlns:a16="http://schemas.microsoft.com/office/drawing/2014/main" id="{0BBDFE79-90C8-465E-AAF0-F398A192902D}"/>
              </a:ext>
            </a:extLst>
          </p:cNvPr>
          <p:cNvGrpSpPr/>
          <p:nvPr/>
        </p:nvGrpSpPr>
        <p:grpSpPr>
          <a:xfrm>
            <a:off x="6660145" y="4488944"/>
            <a:ext cx="3269520" cy="647280"/>
            <a:chOff x="6660145" y="4488944"/>
            <a:chExt cx="3269520" cy="647280"/>
          </a:xfrm>
        </p:grpSpPr>
        <mc:AlternateContent xmlns:mc="http://schemas.openxmlformats.org/markup-compatibility/2006" xmlns:p14="http://schemas.microsoft.com/office/powerpoint/2010/main">
          <mc:Choice Requires="p14">
            <p:contentPart p14:bwMode="auto" r:id="rId22">
              <p14:nvContentPartPr>
                <p14:cNvPr id="33" name="Ink 32">
                  <a:extLst>
                    <a:ext uri="{FF2B5EF4-FFF2-40B4-BE49-F238E27FC236}">
                      <a16:creationId xmlns:a16="http://schemas.microsoft.com/office/drawing/2014/main" id="{36A73F9B-0D93-44AE-9A24-5506C93C1753}"/>
                    </a:ext>
                  </a:extLst>
                </p14:cNvPr>
                <p14:cNvContentPartPr/>
                <p14:nvPr/>
              </p14:nvContentPartPr>
              <p14:xfrm>
                <a:off x="6660145" y="4796384"/>
                <a:ext cx="348120" cy="119880"/>
              </p14:xfrm>
            </p:contentPart>
          </mc:Choice>
          <mc:Fallback xmlns="">
            <p:pic>
              <p:nvPicPr>
                <p:cNvPr id="33" name="Ink 32">
                  <a:extLst>
                    <a:ext uri="{FF2B5EF4-FFF2-40B4-BE49-F238E27FC236}">
                      <a16:creationId xmlns:a16="http://schemas.microsoft.com/office/drawing/2014/main" id="{36A73F9B-0D93-44AE-9A24-5506C93C1753}"/>
                    </a:ext>
                  </a:extLst>
                </p:cNvPr>
                <p:cNvPicPr/>
                <p:nvPr/>
              </p:nvPicPr>
              <p:blipFill>
                <a:blip r:embed="rId23"/>
                <a:stretch>
                  <a:fillRect/>
                </a:stretch>
              </p:blipFill>
              <p:spPr>
                <a:xfrm>
                  <a:off x="6651505" y="4787744"/>
                  <a:ext cx="365760" cy="1375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4" name="Ink 33">
                  <a:extLst>
                    <a:ext uri="{FF2B5EF4-FFF2-40B4-BE49-F238E27FC236}">
                      <a16:creationId xmlns:a16="http://schemas.microsoft.com/office/drawing/2014/main" id="{BACF8E97-22AB-4E7C-9DEB-6D0DA90C84D8}"/>
                    </a:ext>
                  </a:extLst>
                </p14:cNvPr>
                <p14:cNvContentPartPr/>
                <p14:nvPr/>
              </p14:nvContentPartPr>
              <p14:xfrm>
                <a:off x="7196185" y="4488944"/>
                <a:ext cx="1433520" cy="611640"/>
              </p14:xfrm>
            </p:contentPart>
          </mc:Choice>
          <mc:Fallback xmlns="">
            <p:pic>
              <p:nvPicPr>
                <p:cNvPr id="34" name="Ink 33">
                  <a:extLst>
                    <a:ext uri="{FF2B5EF4-FFF2-40B4-BE49-F238E27FC236}">
                      <a16:creationId xmlns:a16="http://schemas.microsoft.com/office/drawing/2014/main" id="{BACF8E97-22AB-4E7C-9DEB-6D0DA90C84D8}"/>
                    </a:ext>
                  </a:extLst>
                </p:cNvPr>
                <p:cNvPicPr/>
                <p:nvPr/>
              </p:nvPicPr>
              <p:blipFill>
                <a:blip r:embed="rId25"/>
                <a:stretch>
                  <a:fillRect/>
                </a:stretch>
              </p:blipFill>
              <p:spPr>
                <a:xfrm>
                  <a:off x="7187545" y="4479944"/>
                  <a:ext cx="1451160" cy="6292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5" name="Ink 34">
                  <a:extLst>
                    <a:ext uri="{FF2B5EF4-FFF2-40B4-BE49-F238E27FC236}">
                      <a16:creationId xmlns:a16="http://schemas.microsoft.com/office/drawing/2014/main" id="{0539200A-97E1-4D1E-BC52-1C6E8205F0F0}"/>
                    </a:ext>
                  </a:extLst>
                </p14:cNvPr>
                <p14:cNvContentPartPr/>
                <p14:nvPr/>
              </p14:nvContentPartPr>
              <p14:xfrm>
                <a:off x="8929225" y="4716104"/>
                <a:ext cx="491760" cy="420120"/>
              </p14:xfrm>
            </p:contentPart>
          </mc:Choice>
          <mc:Fallback xmlns="">
            <p:pic>
              <p:nvPicPr>
                <p:cNvPr id="35" name="Ink 34">
                  <a:extLst>
                    <a:ext uri="{FF2B5EF4-FFF2-40B4-BE49-F238E27FC236}">
                      <a16:creationId xmlns:a16="http://schemas.microsoft.com/office/drawing/2014/main" id="{0539200A-97E1-4D1E-BC52-1C6E8205F0F0}"/>
                    </a:ext>
                  </a:extLst>
                </p:cNvPr>
                <p:cNvPicPr/>
                <p:nvPr/>
              </p:nvPicPr>
              <p:blipFill>
                <a:blip r:embed="rId27"/>
                <a:stretch>
                  <a:fillRect/>
                </a:stretch>
              </p:blipFill>
              <p:spPr>
                <a:xfrm>
                  <a:off x="8920225" y="4707104"/>
                  <a:ext cx="509400" cy="43776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6" name="Ink 35">
                  <a:extLst>
                    <a:ext uri="{FF2B5EF4-FFF2-40B4-BE49-F238E27FC236}">
                      <a16:creationId xmlns:a16="http://schemas.microsoft.com/office/drawing/2014/main" id="{166BCA76-2C19-4935-9716-1260B79A1AC9}"/>
                    </a:ext>
                  </a:extLst>
                </p14:cNvPr>
                <p14:cNvContentPartPr/>
                <p14:nvPr/>
              </p14:nvContentPartPr>
              <p14:xfrm>
                <a:off x="9474625" y="4722944"/>
                <a:ext cx="455040" cy="310320"/>
              </p14:xfrm>
            </p:contentPart>
          </mc:Choice>
          <mc:Fallback xmlns="">
            <p:pic>
              <p:nvPicPr>
                <p:cNvPr id="36" name="Ink 35">
                  <a:extLst>
                    <a:ext uri="{FF2B5EF4-FFF2-40B4-BE49-F238E27FC236}">
                      <a16:creationId xmlns:a16="http://schemas.microsoft.com/office/drawing/2014/main" id="{166BCA76-2C19-4935-9716-1260B79A1AC9}"/>
                    </a:ext>
                  </a:extLst>
                </p:cNvPr>
                <p:cNvPicPr/>
                <p:nvPr/>
              </p:nvPicPr>
              <p:blipFill>
                <a:blip r:embed="rId29"/>
                <a:stretch>
                  <a:fillRect/>
                </a:stretch>
              </p:blipFill>
              <p:spPr>
                <a:xfrm>
                  <a:off x="9465625" y="4714304"/>
                  <a:ext cx="472680" cy="327960"/>
                </a:xfrm>
                <a:prstGeom prst="rect">
                  <a:avLst/>
                </a:prstGeom>
              </p:spPr>
            </p:pic>
          </mc:Fallback>
        </mc:AlternateContent>
      </p:grpSp>
    </p:spTree>
    <p:extLst>
      <p:ext uri="{BB962C8B-B14F-4D97-AF65-F5344CB8AC3E}">
        <p14:creationId xmlns:p14="http://schemas.microsoft.com/office/powerpoint/2010/main" val="1403271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09E86-B9CB-4C98-95FC-AC1F49EA8857}"/>
              </a:ext>
            </a:extLst>
          </p:cNvPr>
          <p:cNvSpPr>
            <a:spLocks noGrp="1"/>
          </p:cNvSpPr>
          <p:nvPr>
            <p:ph type="title"/>
          </p:nvPr>
        </p:nvSpPr>
        <p:spPr>
          <a:xfrm>
            <a:off x="8458200" y="607392"/>
            <a:ext cx="3161963" cy="1645920"/>
          </a:xfrm>
        </p:spPr>
        <p:txBody>
          <a:bodyPr anchor="b">
            <a:normAutofit/>
          </a:bodyPr>
          <a:lstStyle/>
          <a:p>
            <a:r>
              <a:rPr lang="en-GB" dirty="0"/>
              <a:t>SELF-ASSESSMENT QUESTION</a:t>
            </a:r>
          </a:p>
        </p:txBody>
      </p:sp>
      <p:sp>
        <p:nvSpPr>
          <p:cNvPr id="3" name="Content Placeholder 2">
            <a:extLst>
              <a:ext uri="{FF2B5EF4-FFF2-40B4-BE49-F238E27FC236}">
                <a16:creationId xmlns:a16="http://schemas.microsoft.com/office/drawing/2014/main" id="{8FA80BF4-C540-44F9-82D7-A998A4DFDBB6}"/>
              </a:ext>
            </a:extLst>
          </p:cNvPr>
          <p:cNvSpPr>
            <a:spLocks noGrp="1"/>
          </p:cNvSpPr>
          <p:nvPr>
            <p:ph idx="1"/>
          </p:nvPr>
        </p:nvSpPr>
        <p:spPr>
          <a:xfrm>
            <a:off x="685800" y="609600"/>
            <a:ext cx="6858000" cy="5334000"/>
          </a:xfrm>
        </p:spPr>
        <p:txBody>
          <a:bodyPr>
            <a:normAutofit/>
          </a:bodyPr>
          <a:lstStyle/>
          <a:p>
            <a:pPr marL="0" indent="0">
              <a:lnSpc>
                <a:spcPct val="100000"/>
              </a:lnSpc>
              <a:buNone/>
            </a:pPr>
            <a:r>
              <a:rPr lang="en-GB" b="1"/>
              <a:t>The police came to search for stolen goods in a block of flats where Melvin lived. Melvin had stolen property hidden in his bedroom. Melvin decided to cause a distraction so that the flats would not be searched. Melvin turned the gas on in Gabriel’s house. Gabriel was his elderly neighbour. The gas leaked for 10 minutes before it was detected by the police. The police evacuated the area. Unfortunately, Gabriel had inhaled the gas and the police found him collapsed on the floor. Gabriel was rushed to hospital. At the hospital a doctor failed to noticed that Gabriel’s breathing difficulties had worsened. Gabriel died. If the doctor had noticed the worsening of the problems, Gabriel could have been given a drug to stabilise his breathing.</a:t>
            </a:r>
          </a:p>
          <a:p>
            <a:pPr marL="0" indent="0">
              <a:lnSpc>
                <a:spcPct val="100000"/>
              </a:lnSpc>
              <a:buNone/>
            </a:pPr>
            <a:endParaRPr lang="en-GB" b="1"/>
          </a:p>
          <a:p>
            <a:pPr marL="0" indent="0">
              <a:lnSpc>
                <a:spcPct val="100000"/>
              </a:lnSpc>
              <a:buNone/>
            </a:pPr>
            <a:r>
              <a:rPr lang="en-GB" b="1"/>
              <a:t>Discuss whether Melvin is guilty of murder.</a:t>
            </a:r>
          </a:p>
        </p:txBody>
      </p:sp>
      <p:sp>
        <p:nvSpPr>
          <p:cNvPr id="8" name="Text Placeholder 3">
            <a:extLst>
              <a:ext uri="{FF2B5EF4-FFF2-40B4-BE49-F238E27FC236}">
                <a16:creationId xmlns:a16="http://schemas.microsoft.com/office/drawing/2014/main" id="{53D6A8BF-8F84-4B8F-BF5D-26AE7BBAC7DB}"/>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3312035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B5F62-DCE0-43B2-A7E1-A4C2C102158C}"/>
              </a:ext>
            </a:extLst>
          </p:cNvPr>
          <p:cNvSpPr>
            <a:spLocks noGrp="1"/>
          </p:cNvSpPr>
          <p:nvPr>
            <p:ph type="title"/>
          </p:nvPr>
        </p:nvSpPr>
        <p:spPr>
          <a:xfrm>
            <a:off x="8458200" y="607392"/>
            <a:ext cx="3161963" cy="1645920"/>
          </a:xfrm>
        </p:spPr>
        <p:txBody>
          <a:bodyPr anchor="b">
            <a:normAutofit/>
          </a:bodyPr>
          <a:lstStyle/>
          <a:p>
            <a:r>
              <a:rPr lang="en-GB" dirty="0"/>
              <a:t>Recap: partial defences</a:t>
            </a:r>
          </a:p>
        </p:txBody>
      </p:sp>
      <p:sp>
        <p:nvSpPr>
          <p:cNvPr id="9" name="Text Placeholder 3">
            <a:extLst>
              <a:ext uri="{FF2B5EF4-FFF2-40B4-BE49-F238E27FC236}">
                <a16:creationId xmlns:a16="http://schemas.microsoft.com/office/drawing/2014/main" id="{D8C1391D-70F3-469A-9C74-6DB0ACDF349F}"/>
              </a:ext>
            </a:extLst>
          </p:cNvPr>
          <p:cNvSpPr>
            <a:spLocks noGrp="1"/>
          </p:cNvSpPr>
          <p:nvPr>
            <p:ph type="body" sz="half" idx="2"/>
          </p:nvPr>
        </p:nvSpPr>
        <p:spPr>
          <a:xfrm>
            <a:off x="8458200" y="2336800"/>
            <a:ext cx="3161963" cy="3606800"/>
          </a:xfrm>
        </p:spPr>
        <p:txBody>
          <a:bodyPr/>
          <a:lstStyle/>
          <a:p>
            <a:endParaRPr lang="en-US"/>
          </a:p>
        </p:txBody>
      </p:sp>
      <p:graphicFrame>
        <p:nvGraphicFramePr>
          <p:cNvPr id="5" name="Content Placeholder 2">
            <a:extLst>
              <a:ext uri="{FF2B5EF4-FFF2-40B4-BE49-F238E27FC236}">
                <a16:creationId xmlns:a16="http://schemas.microsoft.com/office/drawing/2014/main" id="{451DCFF2-ED5D-403F-BB25-7C50AAC9BB12}"/>
              </a:ext>
            </a:extLst>
          </p:cNvPr>
          <p:cNvGraphicFramePr>
            <a:graphicFrameLocks noGrp="1"/>
          </p:cNvGraphicFramePr>
          <p:nvPr>
            <p:ph idx="1"/>
            <p:extLst>
              <p:ext uri="{D42A27DB-BD31-4B8C-83A1-F6EECF244321}">
                <p14:modId xmlns:p14="http://schemas.microsoft.com/office/powerpoint/2010/main" val="3311381076"/>
              </p:ext>
            </p:extLst>
          </p:nvPr>
        </p:nvGraphicFramePr>
        <p:xfrm>
          <a:off x="685800" y="609600"/>
          <a:ext cx="6858000" cy="533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0723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9BEF3-B523-4AE8-9A43-7B856F0ECA1F}"/>
              </a:ext>
            </a:extLst>
          </p:cNvPr>
          <p:cNvSpPr>
            <a:spLocks noGrp="1"/>
          </p:cNvSpPr>
          <p:nvPr>
            <p:ph type="title"/>
          </p:nvPr>
        </p:nvSpPr>
        <p:spPr>
          <a:xfrm>
            <a:off x="8458200" y="607392"/>
            <a:ext cx="3161963" cy="1645920"/>
          </a:xfrm>
        </p:spPr>
        <p:txBody>
          <a:bodyPr anchor="b">
            <a:normAutofit/>
          </a:bodyPr>
          <a:lstStyle/>
          <a:p>
            <a:r>
              <a:rPr lang="en-GB" dirty="0"/>
              <a:t>Sex jibe hubby gets off murder</a:t>
            </a:r>
          </a:p>
        </p:txBody>
      </p:sp>
      <p:pic>
        <p:nvPicPr>
          <p:cNvPr id="1026" name="Picture 2" descr="Jon-Jaques Clinton">
            <a:extLst>
              <a:ext uri="{FF2B5EF4-FFF2-40B4-BE49-F238E27FC236}">
                <a16:creationId xmlns:a16="http://schemas.microsoft.com/office/drawing/2014/main" id="{EFABCA86-5A8C-47A2-B796-01222A9D6E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18" b="12004"/>
          <a:stretch/>
        </p:blipFill>
        <p:spPr bwMode="auto">
          <a:xfrm>
            <a:off x="685800" y="609600"/>
            <a:ext cx="6858000" cy="5334000"/>
          </a:xfrm>
          <a:prstGeom prst="rect">
            <a:avLst/>
          </a:prstGeom>
          <a:solidFill>
            <a:srgbClr val="FFFFFF"/>
          </a:solidFill>
        </p:spPr>
      </p:pic>
      <p:sp>
        <p:nvSpPr>
          <p:cNvPr id="3" name="Content Placeholder 2">
            <a:extLst>
              <a:ext uri="{FF2B5EF4-FFF2-40B4-BE49-F238E27FC236}">
                <a16:creationId xmlns:a16="http://schemas.microsoft.com/office/drawing/2014/main" id="{5BB40AA2-AC1E-47D7-B858-9D74453A2481}"/>
              </a:ext>
            </a:extLst>
          </p:cNvPr>
          <p:cNvSpPr>
            <a:spLocks noGrp="1"/>
          </p:cNvSpPr>
          <p:nvPr>
            <p:ph type="body" sz="half" idx="2"/>
          </p:nvPr>
        </p:nvSpPr>
        <p:spPr>
          <a:xfrm>
            <a:off x="8458200" y="2336800"/>
            <a:ext cx="3161963" cy="3606800"/>
          </a:xfrm>
        </p:spPr>
        <p:txBody>
          <a:bodyPr>
            <a:normAutofit/>
          </a:bodyPr>
          <a:lstStyle/>
          <a:p>
            <a:r>
              <a:rPr lang="en-GB" dirty="0">
                <a:hlinkClick r:id="rId4"/>
              </a:rPr>
              <a:t>Jon-</a:t>
            </a:r>
            <a:r>
              <a:rPr lang="en-GB" dirty="0" err="1">
                <a:hlinkClick r:id="rId4"/>
              </a:rPr>
              <a:t>Jaques</a:t>
            </a:r>
            <a:r>
              <a:rPr lang="en-GB" dirty="0">
                <a:hlinkClick r:id="rId4"/>
              </a:rPr>
              <a:t> Clinton jailed for murder of wife Dawn - BBC News</a:t>
            </a:r>
            <a:endParaRPr lang="en-GB" dirty="0"/>
          </a:p>
          <a:p>
            <a:pPr marL="0" indent="0">
              <a:buNone/>
            </a:pPr>
            <a:endParaRPr lang="en-GB" dirty="0"/>
          </a:p>
        </p:txBody>
      </p:sp>
    </p:spTree>
    <p:extLst>
      <p:ext uri="{BB962C8B-B14F-4D97-AF65-F5344CB8AC3E}">
        <p14:creationId xmlns:p14="http://schemas.microsoft.com/office/powerpoint/2010/main" val="3513461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8533E-0DB5-4E23-92BD-2189826E2754}"/>
              </a:ext>
            </a:extLst>
          </p:cNvPr>
          <p:cNvSpPr>
            <a:spLocks noGrp="1"/>
          </p:cNvSpPr>
          <p:nvPr>
            <p:ph type="title"/>
          </p:nvPr>
        </p:nvSpPr>
        <p:spPr>
          <a:xfrm>
            <a:off x="1593010" y="589704"/>
            <a:ext cx="8289985" cy="630341"/>
          </a:xfrm>
        </p:spPr>
        <p:txBody>
          <a:bodyPr>
            <a:normAutofit fontScale="90000"/>
          </a:bodyPr>
          <a:lstStyle/>
          <a:p>
            <a:r>
              <a:rPr lang="en-GB" dirty="0"/>
              <a:t>Elements of a successful plea of loss of control</a:t>
            </a:r>
          </a:p>
        </p:txBody>
      </p:sp>
      <p:graphicFrame>
        <p:nvGraphicFramePr>
          <p:cNvPr id="4" name="Content Placeholder 3">
            <a:extLst>
              <a:ext uri="{FF2B5EF4-FFF2-40B4-BE49-F238E27FC236}">
                <a16:creationId xmlns:a16="http://schemas.microsoft.com/office/drawing/2014/main" id="{4FFCA016-EA4F-4AF0-A9A5-E7DC79F52B54}"/>
              </a:ext>
            </a:extLst>
          </p:cNvPr>
          <p:cNvGraphicFramePr>
            <a:graphicFrameLocks noGrp="1"/>
          </p:cNvGraphicFramePr>
          <p:nvPr>
            <p:ph idx="1"/>
            <p:extLst>
              <p:ext uri="{D42A27DB-BD31-4B8C-83A1-F6EECF244321}">
                <p14:modId xmlns:p14="http://schemas.microsoft.com/office/powerpoint/2010/main" val="4082702178"/>
              </p:ext>
            </p:extLst>
          </p:nvPr>
        </p:nvGraphicFramePr>
        <p:xfrm>
          <a:off x="454324" y="1069675"/>
          <a:ext cx="10944045" cy="54346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5" name="Group 24">
            <a:extLst>
              <a:ext uri="{FF2B5EF4-FFF2-40B4-BE49-F238E27FC236}">
                <a16:creationId xmlns:a16="http://schemas.microsoft.com/office/drawing/2014/main" id="{A01AFCA2-BF50-458C-B854-433D8963E0C1}"/>
              </a:ext>
            </a:extLst>
          </p:cNvPr>
          <p:cNvGrpSpPr/>
          <p:nvPr/>
        </p:nvGrpSpPr>
        <p:grpSpPr>
          <a:xfrm>
            <a:off x="5407651" y="1832230"/>
            <a:ext cx="985680" cy="590040"/>
            <a:chOff x="5407651" y="1832230"/>
            <a:chExt cx="985680" cy="590040"/>
          </a:xfrm>
        </p:grpSpPr>
        <mc:AlternateContent xmlns:mc="http://schemas.openxmlformats.org/markup-compatibility/2006" xmlns:p14="http://schemas.microsoft.com/office/powerpoint/2010/main">
          <mc:Choice Requires="p14">
            <p:contentPart p14:bwMode="auto" r:id="rId8">
              <p14:nvContentPartPr>
                <p14:cNvPr id="19" name="Ink 18">
                  <a:extLst>
                    <a:ext uri="{FF2B5EF4-FFF2-40B4-BE49-F238E27FC236}">
                      <a16:creationId xmlns:a16="http://schemas.microsoft.com/office/drawing/2014/main" id="{B2CB7070-B5A4-4B83-B258-DD622241E3D6}"/>
                    </a:ext>
                  </a:extLst>
                </p14:cNvPr>
                <p14:cNvContentPartPr/>
                <p14:nvPr/>
              </p14:nvContentPartPr>
              <p14:xfrm>
                <a:off x="5407651" y="2009350"/>
                <a:ext cx="322560" cy="182160"/>
              </p14:xfrm>
            </p:contentPart>
          </mc:Choice>
          <mc:Fallback xmlns="">
            <p:pic>
              <p:nvPicPr>
                <p:cNvPr id="19" name="Ink 18">
                  <a:extLst>
                    <a:ext uri="{FF2B5EF4-FFF2-40B4-BE49-F238E27FC236}">
                      <a16:creationId xmlns:a16="http://schemas.microsoft.com/office/drawing/2014/main" id="{B2CB7070-B5A4-4B83-B258-DD622241E3D6}"/>
                    </a:ext>
                  </a:extLst>
                </p:cNvPr>
                <p:cNvPicPr/>
                <p:nvPr/>
              </p:nvPicPr>
              <p:blipFill>
                <a:blip r:embed="rId9"/>
                <a:stretch>
                  <a:fillRect/>
                </a:stretch>
              </p:blipFill>
              <p:spPr>
                <a:xfrm>
                  <a:off x="5398651" y="2000350"/>
                  <a:ext cx="34020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0" name="Ink 19">
                  <a:extLst>
                    <a:ext uri="{FF2B5EF4-FFF2-40B4-BE49-F238E27FC236}">
                      <a16:creationId xmlns:a16="http://schemas.microsoft.com/office/drawing/2014/main" id="{B07CD768-330E-4AD2-8CEF-8B0601870AD5}"/>
                    </a:ext>
                  </a:extLst>
                </p14:cNvPr>
                <p14:cNvContentPartPr/>
                <p14:nvPr/>
              </p14:nvContentPartPr>
              <p14:xfrm>
                <a:off x="5620771" y="1913230"/>
                <a:ext cx="173520" cy="509040"/>
              </p14:xfrm>
            </p:contentPart>
          </mc:Choice>
          <mc:Fallback xmlns="">
            <p:pic>
              <p:nvPicPr>
                <p:cNvPr id="20" name="Ink 19">
                  <a:extLst>
                    <a:ext uri="{FF2B5EF4-FFF2-40B4-BE49-F238E27FC236}">
                      <a16:creationId xmlns:a16="http://schemas.microsoft.com/office/drawing/2014/main" id="{B07CD768-330E-4AD2-8CEF-8B0601870AD5}"/>
                    </a:ext>
                  </a:extLst>
                </p:cNvPr>
                <p:cNvPicPr/>
                <p:nvPr/>
              </p:nvPicPr>
              <p:blipFill>
                <a:blip r:embed="rId11"/>
                <a:stretch>
                  <a:fillRect/>
                </a:stretch>
              </p:blipFill>
              <p:spPr>
                <a:xfrm>
                  <a:off x="5611771" y="1904590"/>
                  <a:ext cx="191160" cy="5266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2" name="Ink 21">
                  <a:extLst>
                    <a:ext uri="{FF2B5EF4-FFF2-40B4-BE49-F238E27FC236}">
                      <a16:creationId xmlns:a16="http://schemas.microsoft.com/office/drawing/2014/main" id="{BA62B18C-68E7-4AB2-895C-76142347FBFC}"/>
                    </a:ext>
                  </a:extLst>
                </p14:cNvPr>
                <p14:cNvContentPartPr/>
                <p14:nvPr/>
              </p14:nvContentPartPr>
              <p14:xfrm>
                <a:off x="5807611" y="1931590"/>
                <a:ext cx="338040" cy="233640"/>
              </p14:xfrm>
            </p:contentPart>
          </mc:Choice>
          <mc:Fallback xmlns="">
            <p:pic>
              <p:nvPicPr>
                <p:cNvPr id="22" name="Ink 21">
                  <a:extLst>
                    <a:ext uri="{FF2B5EF4-FFF2-40B4-BE49-F238E27FC236}">
                      <a16:creationId xmlns:a16="http://schemas.microsoft.com/office/drawing/2014/main" id="{BA62B18C-68E7-4AB2-895C-76142347FBFC}"/>
                    </a:ext>
                  </a:extLst>
                </p:cNvPr>
                <p:cNvPicPr/>
                <p:nvPr/>
              </p:nvPicPr>
              <p:blipFill>
                <a:blip r:embed="rId13"/>
                <a:stretch>
                  <a:fillRect/>
                </a:stretch>
              </p:blipFill>
              <p:spPr>
                <a:xfrm>
                  <a:off x="5798971" y="1922950"/>
                  <a:ext cx="355680" cy="2512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4" name="Ink 23">
                  <a:extLst>
                    <a:ext uri="{FF2B5EF4-FFF2-40B4-BE49-F238E27FC236}">
                      <a16:creationId xmlns:a16="http://schemas.microsoft.com/office/drawing/2014/main" id="{B6576302-FD7C-41F3-8794-4539B0482B60}"/>
                    </a:ext>
                  </a:extLst>
                </p14:cNvPr>
                <p14:cNvContentPartPr/>
                <p14:nvPr/>
              </p14:nvContentPartPr>
              <p14:xfrm>
                <a:off x="6057811" y="1832230"/>
                <a:ext cx="335520" cy="350280"/>
              </p14:xfrm>
            </p:contentPart>
          </mc:Choice>
          <mc:Fallback xmlns="">
            <p:pic>
              <p:nvPicPr>
                <p:cNvPr id="24" name="Ink 23">
                  <a:extLst>
                    <a:ext uri="{FF2B5EF4-FFF2-40B4-BE49-F238E27FC236}">
                      <a16:creationId xmlns:a16="http://schemas.microsoft.com/office/drawing/2014/main" id="{B6576302-FD7C-41F3-8794-4539B0482B60}"/>
                    </a:ext>
                  </a:extLst>
                </p:cNvPr>
                <p:cNvPicPr/>
                <p:nvPr/>
              </p:nvPicPr>
              <p:blipFill>
                <a:blip r:embed="rId15"/>
                <a:stretch>
                  <a:fillRect/>
                </a:stretch>
              </p:blipFill>
              <p:spPr>
                <a:xfrm>
                  <a:off x="6048811" y="1823230"/>
                  <a:ext cx="353160" cy="367920"/>
                </a:xfrm>
                <a:prstGeom prst="rect">
                  <a:avLst/>
                </a:prstGeom>
              </p:spPr>
            </p:pic>
          </mc:Fallback>
        </mc:AlternateContent>
      </p:grpSp>
      <p:grpSp>
        <p:nvGrpSpPr>
          <p:cNvPr id="30" name="Group 29">
            <a:extLst>
              <a:ext uri="{FF2B5EF4-FFF2-40B4-BE49-F238E27FC236}">
                <a16:creationId xmlns:a16="http://schemas.microsoft.com/office/drawing/2014/main" id="{E80B914E-52D0-4202-A13E-C874FF54A2DD}"/>
              </a:ext>
            </a:extLst>
          </p:cNvPr>
          <p:cNvGrpSpPr/>
          <p:nvPr/>
        </p:nvGrpSpPr>
        <p:grpSpPr>
          <a:xfrm>
            <a:off x="5515291" y="3028870"/>
            <a:ext cx="870120" cy="566280"/>
            <a:chOff x="5515291" y="3028870"/>
            <a:chExt cx="870120" cy="566280"/>
          </a:xfrm>
        </p:grpSpPr>
        <mc:AlternateContent xmlns:mc="http://schemas.openxmlformats.org/markup-compatibility/2006" xmlns:p14="http://schemas.microsoft.com/office/powerpoint/2010/main">
          <mc:Choice Requires="p14">
            <p:contentPart p14:bwMode="auto" r:id="rId16">
              <p14:nvContentPartPr>
                <p14:cNvPr id="26" name="Ink 25">
                  <a:extLst>
                    <a:ext uri="{FF2B5EF4-FFF2-40B4-BE49-F238E27FC236}">
                      <a16:creationId xmlns:a16="http://schemas.microsoft.com/office/drawing/2014/main" id="{DD90CB7C-75BD-4627-8876-35B3FC962EC4}"/>
                    </a:ext>
                  </a:extLst>
                </p14:cNvPr>
                <p14:cNvContentPartPr/>
                <p14:nvPr/>
              </p14:nvContentPartPr>
              <p14:xfrm>
                <a:off x="5515291" y="3146590"/>
                <a:ext cx="331560" cy="110160"/>
              </p14:xfrm>
            </p:contentPart>
          </mc:Choice>
          <mc:Fallback xmlns="">
            <p:pic>
              <p:nvPicPr>
                <p:cNvPr id="26" name="Ink 25">
                  <a:extLst>
                    <a:ext uri="{FF2B5EF4-FFF2-40B4-BE49-F238E27FC236}">
                      <a16:creationId xmlns:a16="http://schemas.microsoft.com/office/drawing/2014/main" id="{DD90CB7C-75BD-4627-8876-35B3FC962EC4}"/>
                    </a:ext>
                  </a:extLst>
                </p:cNvPr>
                <p:cNvPicPr/>
                <p:nvPr/>
              </p:nvPicPr>
              <p:blipFill>
                <a:blip r:embed="rId17"/>
                <a:stretch>
                  <a:fillRect/>
                </a:stretch>
              </p:blipFill>
              <p:spPr>
                <a:xfrm>
                  <a:off x="5506651" y="3137590"/>
                  <a:ext cx="349200" cy="1278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7" name="Ink 26">
                  <a:extLst>
                    <a:ext uri="{FF2B5EF4-FFF2-40B4-BE49-F238E27FC236}">
                      <a16:creationId xmlns:a16="http://schemas.microsoft.com/office/drawing/2014/main" id="{CCD4AC65-909A-4AD9-AF94-E382198C1BB5}"/>
                    </a:ext>
                  </a:extLst>
                </p14:cNvPr>
                <p14:cNvContentPartPr/>
                <p14:nvPr/>
              </p14:nvContentPartPr>
              <p14:xfrm>
                <a:off x="5758651" y="3028870"/>
                <a:ext cx="95400" cy="566280"/>
              </p14:xfrm>
            </p:contentPart>
          </mc:Choice>
          <mc:Fallback xmlns="">
            <p:pic>
              <p:nvPicPr>
                <p:cNvPr id="27" name="Ink 26">
                  <a:extLst>
                    <a:ext uri="{FF2B5EF4-FFF2-40B4-BE49-F238E27FC236}">
                      <a16:creationId xmlns:a16="http://schemas.microsoft.com/office/drawing/2014/main" id="{CCD4AC65-909A-4AD9-AF94-E382198C1BB5}"/>
                    </a:ext>
                  </a:extLst>
                </p:cNvPr>
                <p:cNvPicPr/>
                <p:nvPr/>
              </p:nvPicPr>
              <p:blipFill>
                <a:blip r:embed="rId19"/>
                <a:stretch>
                  <a:fillRect/>
                </a:stretch>
              </p:blipFill>
              <p:spPr>
                <a:xfrm>
                  <a:off x="5750011" y="3020230"/>
                  <a:ext cx="113040" cy="5839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9" name="Ink 28">
                  <a:extLst>
                    <a:ext uri="{FF2B5EF4-FFF2-40B4-BE49-F238E27FC236}">
                      <a16:creationId xmlns:a16="http://schemas.microsoft.com/office/drawing/2014/main" id="{5DD70AD0-35F6-4D6B-83D3-BBD92526004A}"/>
                    </a:ext>
                  </a:extLst>
                </p14:cNvPr>
                <p14:cNvContentPartPr/>
                <p14:nvPr/>
              </p14:nvContentPartPr>
              <p14:xfrm>
                <a:off x="5939011" y="3079990"/>
                <a:ext cx="446400" cy="309960"/>
              </p14:xfrm>
            </p:contentPart>
          </mc:Choice>
          <mc:Fallback xmlns="">
            <p:pic>
              <p:nvPicPr>
                <p:cNvPr id="29" name="Ink 28">
                  <a:extLst>
                    <a:ext uri="{FF2B5EF4-FFF2-40B4-BE49-F238E27FC236}">
                      <a16:creationId xmlns:a16="http://schemas.microsoft.com/office/drawing/2014/main" id="{5DD70AD0-35F6-4D6B-83D3-BBD92526004A}"/>
                    </a:ext>
                  </a:extLst>
                </p:cNvPr>
                <p:cNvPicPr/>
                <p:nvPr/>
              </p:nvPicPr>
              <p:blipFill>
                <a:blip r:embed="rId21"/>
                <a:stretch>
                  <a:fillRect/>
                </a:stretch>
              </p:blipFill>
              <p:spPr>
                <a:xfrm>
                  <a:off x="5930011" y="3071350"/>
                  <a:ext cx="464040" cy="327600"/>
                </a:xfrm>
                <a:prstGeom prst="rect">
                  <a:avLst/>
                </a:prstGeom>
              </p:spPr>
            </p:pic>
          </mc:Fallback>
        </mc:AlternateContent>
      </p:grpSp>
      <p:grpSp>
        <p:nvGrpSpPr>
          <p:cNvPr id="36" name="Group 35">
            <a:extLst>
              <a:ext uri="{FF2B5EF4-FFF2-40B4-BE49-F238E27FC236}">
                <a16:creationId xmlns:a16="http://schemas.microsoft.com/office/drawing/2014/main" id="{61457891-7E16-40F5-B9C4-3856E42264EB}"/>
              </a:ext>
            </a:extLst>
          </p:cNvPr>
          <p:cNvGrpSpPr/>
          <p:nvPr/>
        </p:nvGrpSpPr>
        <p:grpSpPr>
          <a:xfrm>
            <a:off x="5468851" y="4142710"/>
            <a:ext cx="841320" cy="583200"/>
            <a:chOff x="5468851" y="4142710"/>
            <a:chExt cx="841320" cy="583200"/>
          </a:xfrm>
        </p:grpSpPr>
        <mc:AlternateContent xmlns:mc="http://schemas.openxmlformats.org/markup-compatibility/2006" xmlns:p14="http://schemas.microsoft.com/office/powerpoint/2010/main">
          <mc:Choice Requires="p14">
            <p:contentPart p14:bwMode="auto" r:id="rId22">
              <p14:nvContentPartPr>
                <p14:cNvPr id="31" name="Ink 30">
                  <a:extLst>
                    <a:ext uri="{FF2B5EF4-FFF2-40B4-BE49-F238E27FC236}">
                      <a16:creationId xmlns:a16="http://schemas.microsoft.com/office/drawing/2014/main" id="{975D9B1F-C78D-4E0F-896A-3B7024D3D80F}"/>
                    </a:ext>
                  </a:extLst>
                </p14:cNvPr>
                <p14:cNvContentPartPr/>
                <p14:nvPr/>
              </p14:nvContentPartPr>
              <p14:xfrm>
                <a:off x="5468851" y="4268710"/>
                <a:ext cx="330840" cy="100440"/>
              </p14:xfrm>
            </p:contentPart>
          </mc:Choice>
          <mc:Fallback xmlns="">
            <p:pic>
              <p:nvPicPr>
                <p:cNvPr id="31" name="Ink 30">
                  <a:extLst>
                    <a:ext uri="{FF2B5EF4-FFF2-40B4-BE49-F238E27FC236}">
                      <a16:creationId xmlns:a16="http://schemas.microsoft.com/office/drawing/2014/main" id="{975D9B1F-C78D-4E0F-896A-3B7024D3D80F}"/>
                    </a:ext>
                  </a:extLst>
                </p:cNvPr>
                <p:cNvPicPr/>
                <p:nvPr/>
              </p:nvPicPr>
              <p:blipFill>
                <a:blip r:embed="rId23"/>
                <a:stretch>
                  <a:fillRect/>
                </a:stretch>
              </p:blipFill>
              <p:spPr>
                <a:xfrm>
                  <a:off x="5459851" y="4260070"/>
                  <a:ext cx="348480" cy="11808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2" name="Ink 31">
                  <a:extLst>
                    <a:ext uri="{FF2B5EF4-FFF2-40B4-BE49-F238E27FC236}">
                      <a16:creationId xmlns:a16="http://schemas.microsoft.com/office/drawing/2014/main" id="{ACA57BBA-67F3-440E-BC1C-410B1FC2E645}"/>
                    </a:ext>
                  </a:extLst>
                </p14:cNvPr>
                <p14:cNvContentPartPr/>
                <p14:nvPr/>
              </p14:nvContentPartPr>
              <p14:xfrm>
                <a:off x="5750731" y="4142710"/>
                <a:ext cx="100800" cy="583200"/>
              </p14:xfrm>
            </p:contentPart>
          </mc:Choice>
          <mc:Fallback xmlns="">
            <p:pic>
              <p:nvPicPr>
                <p:cNvPr id="32" name="Ink 31">
                  <a:extLst>
                    <a:ext uri="{FF2B5EF4-FFF2-40B4-BE49-F238E27FC236}">
                      <a16:creationId xmlns:a16="http://schemas.microsoft.com/office/drawing/2014/main" id="{ACA57BBA-67F3-440E-BC1C-410B1FC2E645}"/>
                    </a:ext>
                  </a:extLst>
                </p:cNvPr>
                <p:cNvPicPr/>
                <p:nvPr/>
              </p:nvPicPr>
              <p:blipFill>
                <a:blip r:embed="rId25"/>
                <a:stretch>
                  <a:fillRect/>
                </a:stretch>
              </p:blipFill>
              <p:spPr>
                <a:xfrm>
                  <a:off x="5741731" y="4134070"/>
                  <a:ext cx="118440" cy="60084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4" name="Ink 33">
                  <a:extLst>
                    <a:ext uri="{FF2B5EF4-FFF2-40B4-BE49-F238E27FC236}">
                      <a16:creationId xmlns:a16="http://schemas.microsoft.com/office/drawing/2014/main" id="{D1339DB1-42CB-4FC2-8184-A0DF335EBF1E}"/>
                    </a:ext>
                  </a:extLst>
                </p14:cNvPr>
                <p14:cNvContentPartPr/>
                <p14:nvPr/>
              </p14:nvContentPartPr>
              <p14:xfrm>
                <a:off x="5957371" y="4179070"/>
                <a:ext cx="352800" cy="329760"/>
              </p14:xfrm>
            </p:contentPart>
          </mc:Choice>
          <mc:Fallback xmlns="">
            <p:pic>
              <p:nvPicPr>
                <p:cNvPr id="34" name="Ink 33">
                  <a:extLst>
                    <a:ext uri="{FF2B5EF4-FFF2-40B4-BE49-F238E27FC236}">
                      <a16:creationId xmlns:a16="http://schemas.microsoft.com/office/drawing/2014/main" id="{D1339DB1-42CB-4FC2-8184-A0DF335EBF1E}"/>
                    </a:ext>
                  </a:extLst>
                </p:cNvPr>
                <p:cNvPicPr/>
                <p:nvPr/>
              </p:nvPicPr>
              <p:blipFill>
                <a:blip r:embed="rId27"/>
                <a:stretch>
                  <a:fillRect/>
                </a:stretch>
              </p:blipFill>
              <p:spPr>
                <a:xfrm>
                  <a:off x="5948731" y="4170070"/>
                  <a:ext cx="370440" cy="347400"/>
                </a:xfrm>
                <a:prstGeom prst="rect">
                  <a:avLst/>
                </a:prstGeom>
              </p:spPr>
            </p:pic>
          </mc:Fallback>
        </mc:AlternateContent>
      </p:grpSp>
      <p:grpSp>
        <p:nvGrpSpPr>
          <p:cNvPr id="38" name="Group 37">
            <a:extLst>
              <a:ext uri="{FF2B5EF4-FFF2-40B4-BE49-F238E27FC236}">
                <a16:creationId xmlns:a16="http://schemas.microsoft.com/office/drawing/2014/main" id="{185A3BD5-22B4-4025-8265-7B67006E794A}"/>
              </a:ext>
            </a:extLst>
          </p:cNvPr>
          <p:cNvGrpSpPr/>
          <p:nvPr/>
        </p:nvGrpSpPr>
        <p:grpSpPr>
          <a:xfrm>
            <a:off x="5625451" y="5219830"/>
            <a:ext cx="597960" cy="503280"/>
            <a:chOff x="5625451" y="5219830"/>
            <a:chExt cx="597960" cy="503280"/>
          </a:xfrm>
        </p:grpSpPr>
        <mc:AlternateContent xmlns:mc="http://schemas.openxmlformats.org/markup-compatibility/2006" xmlns:p14="http://schemas.microsoft.com/office/powerpoint/2010/main">
          <mc:Choice Requires="p14">
            <p:contentPart p14:bwMode="auto" r:id="rId28">
              <p14:nvContentPartPr>
                <p14:cNvPr id="35" name="Ink 34">
                  <a:extLst>
                    <a:ext uri="{FF2B5EF4-FFF2-40B4-BE49-F238E27FC236}">
                      <a16:creationId xmlns:a16="http://schemas.microsoft.com/office/drawing/2014/main" id="{A2E52655-270F-4ECF-9513-0DD5B94E9B2B}"/>
                    </a:ext>
                  </a:extLst>
                </p14:cNvPr>
                <p14:cNvContentPartPr/>
                <p14:nvPr/>
              </p14:nvContentPartPr>
              <p14:xfrm>
                <a:off x="5625451" y="5219830"/>
                <a:ext cx="362880" cy="503280"/>
              </p14:xfrm>
            </p:contentPart>
          </mc:Choice>
          <mc:Fallback xmlns="">
            <p:pic>
              <p:nvPicPr>
                <p:cNvPr id="35" name="Ink 34">
                  <a:extLst>
                    <a:ext uri="{FF2B5EF4-FFF2-40B4-BE49-F238E27FC236}">
                      <a16:creationId xmlns:a16="http://schemas.microsoft.com/office/drawing/2014/main" id="{A2E52655-270F-4ECF-9513-0DD5B94E9B2B}"/>
                    </a:ext>
                  </a:extLst>
                </p:cNvPr>
                <p:cNvPicPr/>
                <p:nvPr/>
              </p:nvPicPr>
              <p:blipFill>
                <a:blip r:embed="rId29"/>
                <a:stretch>
                  <a:fillRect/>
                </a:stretch>
              </p:blipFill>
              <p:spPr>
                <a:xfrm>
                  <a:off x="5616451" y="5210830"/>
                  <a:ext cx="380520" cy="52092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7" name="Ink 36">
                  <a:extLst>
                    <a:ext uri="{FF2B5EF4-FFF2-40B4-BE49-F238E27FC236}">
                      <a16:creationId xmlns:a16="http://schemas.microsoft.com/office/drawing/2014/main" id="{7D58F54C-23B0-4312-9E8C-322EB98FB7A8}"/>
                    </a:ext>
                  </a:extLst>
                </p14:cNvPr>
                <p14:cNvContentPartPr/>
                <p14:nvPr/>
              </p14:nvContentPartPr>
              <p14:xfrm>
                <a:off x="6001291" y="5396590"/>
                <a:ext cx="222120" cy="173880"/>
              </p14:xfrm>
            </p:contentPart>
          </mc:Choice>
          <mc:Fallback xmlns="">
            <p:pic>
              <p:nvPicPr>
                <p:cNvPr id="37" name="Ink 36">
                  <a:extLst>
                    <a:ext uri="{FF2B5EF4-FFF2-40B4-BE49-F238E27FC236}">
                      <a16:creationId xmlns:a16="http://schemas.microsoft.com/office/drawing/2014/main" id="{7D58F54C-23B0-4312-9E8C-322EB98FB7A8}"/>
                    </a:ext>
                  </a:extLst>
                </p:cNvPr>
                <p:cNvPicPr/>
                <p:nvPr/>
              </p:nvPicPr>
              <p:blipFill>
                <a:blip r:embed="rId31"/>
                <a:stretch>
                  <a:fillRect/>
                </a:stretch>
              </p:blipFill>
              <p:spPr>
                <a:xfrm>
                  <a:off x="5992291" y="5387950"/>
                  <a:ext cx="239760" cy="191520"/>
                </a:xfrm>
                <a:prstGeom prst="rect">
                  <a:avLst/>
                </a:prstGeom>
              </p:spPr>
            </p:pic>
          </mc:Fallback>
        </mc:AlternateContent>
      </p:grpSp>
    </p:spTree>
    <p:extLst>
      <p:ext uri="{BB962C8B-B14F-4D97-AF65-F5344CB8AC3E}">
        <p14:creationId xmlns:p14="http://schemas.microsoft.com/office/powerpoint/2010/main" val="508782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218E-C0B6-4799-A7EC-9B2779E84493}"/>
              </a:ext>
            </a:extLst>
          </p:cNvPr>
          <p:cNvSpPr>
            <a:spLocks noGrp="1"/>
          </p:cNvSpPr>
          <p:nvPr>
            <p:ph type="title"/>
          </p:nvPr>
        </p:nvSpPr>
        <p:spPr/>
        <p:txBody>
          <a:bodyPr/>
          <a:lstStyle/>
          <a:p>
            <a:r>
              <a:rPr lang="en-GB"/>
              <a:t>Acting in a considered desire for revenge</a:t>
            </a:r>
            <a:endParaRPr lang="en-GB" dirty="0"/>
          </a:p>
        </p:txBody>
      </p:sp>
      <p:sp>
        <p:nvSpPr>
          <p:cNvPr id="3" name="Content Placeholder 2">
            <a:extLst>
              <a:ext uri="{FF2B5EF4-FFF2-40B4-BE49-F238E27FC236}">
                <a16:creationId xmlns:a16="http://schemas.microsoft.com/office/drawing/2014/main" id="{6A330CBF-DAF8-4218-B911-489DA21CD044}"/>
              </a:ext>
            </a:extLst>
          </p:cNvPr>
          <p:cNvSpPr>
            <a:spLocks noGrp="1"/>
          </p:cNvSpPr>
          <p:nvPr>
            <p:ph idx="1"/>
          </p:nvPr>
        </p:nvSpPr>
        <p:spPr/>
        <p:txBody>
          <a:bodyPr>
            <a:normAutofit/>
          </a:bodyPr>
          <a:lstStyle/>
          <a:p>
            <a:r>
              <a:rPr lang="en-GB"/>
              <a:t>S54(4) D cannot rely upon the defence of loss of control where they acted in a “considered desire for revenge”. </a:t>
            </a:r>
          </a:p>
          <a:p>
            <a:r>
              <a:rPr lang="en-GB"/>
              <a:t>We have already noted that the loss of control no longer has to be sudden for the defence to apply. However, this section seems to suggest that any ‘cooling-off’ period between the qualifying trigger and the killing may be fatal to the D’s defence. </a:t>
            </a:r>
          </a:p>
          <a:p>
            <a:endParaRPr lang="en-GB"/>
          </a:p>
          <a:p>
            <a:r>
              <a:rPr lang="en-GB" sz="2000" b="1" u="sng"/>
              <a:t>HOW HAVE THE COURTS INTERPRETED “CONSIDERED DESIRE FOR REVENGE?”</a:t>
            </a:r>
          </a:p>
          <a:p>
            <a:r>
              <a:rPr lang="en-GB" sz="1800" b="1" i="1">
                <a:solidFill>
                  <a:srgbClr val="FF0000"/>
                </a:solidFill>
              </a:rPr>
              <a:t>Ibrams [1981] </a:t>
            </a:r>
            <a:r>
              <a:rPr lang="en-GB"/>
              <a:t>– Provocation failed. Here D killed V five days after being provoked. There was evidence that the killing had been planned (cold-blooded killings should not be rewarded with a defence). </a:t>
            </a:r>
          </a:p>
          <a:p>
            <a:r>
              <a:rPr lang="en-GB" sz="1800" b="1" i="1">
                <a:solidFill>
                  <a:srgbClr val="FF0000"/>
                </a:solidFill>
              </a:rPr>
              <a:t>Evans [2012] </a:t>
            </a:r>
            <a:r>
              <a:rPr lang="en-GB"/>
              <a:t>– D stabbed and killed his wife shortly after an argument where she stabbed him in the stomach and said she was leaving him. The prosecution argued that he had acted in a ‘considered desire for revenge’ and that D was guilty of murder</a:t>
            </a:r>
            <a:endParaRPr lang="en-GB" dirty="0"/>
          </a:p>
        </p:txBody>
      </p:sp>
    </p:spTree>
    <p:extLst>
      <p:ext uri="{BB962C8B-B14F-4D97-AF65-F5344CB8AC3E}">
        <p14:creationId xmlns:p14="http://schemas.microsoft.com/office/powerpoint/2010/main" val="2609000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DDA37-AC12-454E-8EEE-2EE0ADEBF1AA}"/>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any qualifying trigger</a:t>
            </a:r>
          </a:p>
        </p:txBody>
      </p:sp>
      <p:sp>
        <p:nvSpPr>
          <p:cNvPr id="3" name="Content Placeholder 2">
            <a:extLst>
              <a:ext uri="{FF2B5EF4-FFF2-40B4-BE49-F238E27FC236}">
                <a16:creationId xmlns:a16="http://schemas.microsoft.com/office/drawing/2014/main" id="{04D10DC2-CD17-4A9B-9220-733C46D1A7A7}"/>
              </a:ext>
            </a:extLst>
          </p:cNvPr>
          <p:cNvSpPr>
            <a:spLocks noGrp="1"/>
          </p:cNvSpPr>
          <p:nvPr>
            <p:ph idx="1"/>
          </p:nvPr>
        </p:nvSpPr>
        <p:spPr>
          <a:xfrm>
            <a:off x="685800" y="609600"/>
            <a:ext cx="6858000" cy="5334000"/>
          </a:xfrm>
        </p:spPr>
        <p:txBody>
          <a:bodyPr>
            <a:normAutofit/>
          </a:bodyPr>
          <a:lstStyle/>
          <a:p>
            <a:pPr marL="342900" indent="-342900">
              <a:buAutoNum type="alphaLcParenBoth"/>
            </a:pPr>
            <a:r>
              <a:rPr lang="en-GB" sz="2400" b="1" dirty="0"/>
              <a:t> Late at night </a:t>
            </a:r>
            <a:r>
              <a:rPr lang="en-GB" sz="2400" b="1" dirty="0" err="1"/>
              <a:t>Kerim</a:t>
            </a:r>
            <a:r>
              <a:rPr lang="en-GB" sz="2400" b="1" dirty="0"/>
              <a:t> heard a noise in his kitchen. </a:t>
            </a:r>
            <a:r>
              <a:rPr lang="en-GB" sz="2400" b="1" dirty="0" err="1"/>
              <a:t>Kerim</a:t>
            </a:r>
            <a:r>
              <a:rPr lang="en-GB" sz="2400" b="1" dirty="0"/>
              <a:t> went downstairs to see Paul looking in the food cupboard. </a:t>
            </a:r>
            <a:r>
              <a:rPr lang="en-GB" sz="2400" b="1" dirty="0" err="1"/>
              <a:t>Kerim</a:t>
            </a:r>
            <a:r>
              <a:rPr lang="en-GB" sz="2400" b="1" dirty="0"/>
              <a:t> believed that Paul was a burglar. Paul turned round to face </a:t>
            </a:r>
            <a:r>
              <a:rPr lang="en-GB" sz="2400" b="1" dirty="0" err="1"/>
              <a:t>Kerim</a:t>
            </a:r>
            <a:r>
              <a:rPr lang="en-GB" sz="2400" b="1" dirty="0"/>
              <a:t>, and </a:t>
            </a:r>
            <a:r>
              <a:rPr lang="en-GB" sz="2400" b="1" dirty="0" err="1"/>
              <a:t>Kerim</a:t>
            </a:r>
            <a:r>
              <a:rPr lang="en-GB" sz="2400" b="1" dirty="0"/>
              <a:t> saw that Paul had a knife covered with butter in his hand. </a:t>
            </a:r>
            <a:r>
              <a:rPr lang="en-GB" sz="2400" b="1" dirty="0" err="1"/>
              <a:t>Kerim</a:t>
            </a:r>
            <a:r>
              <a:rPr lang="en-GB" sz="2400" b="1" dirty="0"/>
              <a:t> picked up a heavy vase and smashed it over Paul’s head. Paul died instantly. Paul was actually a friend of </a:t>
            </a:r>
            <a:r>
              <a:rPr lang="en-GB" sz="2400" b="1" dirty="0" err="1"/>
              <a:t>Kerim’s</a:t>
            </a:r>
            <a:r>
              <a:rPr lang="en-GB" sz="2400" b="1" dirty="0"/>
              <a:t> son who was staying the night. Paul had been making a sandwich with the knife and was looking for some relish to go with it. </a:t>
            </a:r>
          </a:p>
          <a:p>
            <a:pPr marL="0" indent="0">
              <a:buNone/>
            </a:pPr>
            <a:endParaRPr lang="en-GB" dirty="0"/>
          </a:p>
        </p:txBody>
      </p:sp>
      <p:sp>
        <p:nvSpPr>
          <p:cNvPr id="8" name="Text Placeholder 3">
            <a:extLst>
              <a:ext uri="{FF2B5EF4-FFF2-40B4-BE49-F238E27FC236}">
                <a16:creationId xmlns:a16="http://schemas.microsoft.com/office/drawing/2014/main" id="{25B0B242-155A-4112-9EEC-7CE8A1BFA4F7}"/>
              </a:ext>
            </a:extLst>
          </p:cNvPr>
          <p:cNvSpPr>
            <a:spLocks noGrp="1"/>
          </p:cNvSpPr>
          <p:nvPr>
            <p:ph type="body" sz="half" idx="2"/>
          </p:nvPr>
        </p:nvSpPr>
        <p:spPr>
          <a:xfrm>
            <a:off x="8458200" y="2336800"/>
            <a:ext cx="3161963" cy="3606800"/>
          </a:xfrm>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8E86F91F-E7CE-4A8B-9EFE-88C59183BE36}"/>
                  </a:ext>
                </a:extLst>
              </p14:cNvPr>
              <p14:cNvContentPartPr/>
              <p14:nvPr/>
            </p14:nvContentPartPr>
            <p14:xfrm>
              <a:off x="4744225" y="2484285"/>
              <a:ext cx="360" cy="360"/>
            </p14:xfrm>
          </p:contentPart>
        </mc:Choice>
        <mc:Fallback xmlns="">
          <p:pic>
            <p:nvPicPr>
              <p:cNvPr id="4" name="Ink 3">
                <a:extLst>
                  <a:ext uri="{FF2B5EF4-FFF2-40B4-BE49-F238E27FC236}">
                    <a16:creationId xmlns:a16="http://schemas.microsoft.com/office/drawing/2014/main" id="{8E86F91F-E7CE-4A8B-9EFE-88C59183BE36}"/>
                  </a:ext>
                </a:extLst>
              </p:cNvPr>
              <p:cNvPicPr/>
              <p:nvPr/>
            </p:nvPicPr>
            <p:blipFill>
              <a:blip r:embed="rId4"/>
              <a:stretch>
                <a:fillRect/>
              </a:stretch>
            </p:blipFill>
            <p:spPr>
              <a:xfrm>
                <a:off x="4735585" y="2475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9529ADC7-A9CA-4682-9B39-D124ABAC840E}"/>
                  </a:ext>
                </a:extLst>
              </p14:cNvPr>
              <p14:cNvContentPartPr/>
              <p14:nvPr/>
            </p14:nvContentPartPr>
            <p14:xfrm>
              <a:off x="4738105" y="2426325"/>
              <a:ext cx="360" cy="360"/>
            </p14:xfrm>
          </p:contentPart>
        </mc:Choice>
        <mc:Fallback xmlns="">
          <p:pic>
            <p:nvPicPr>
              <p:cNvPr id="5" name="Ink 4">
                <a:extLst>
                  <a:ext uri="{FF2B5EF4-FFF2-40B4-BE49-F238E27FC236}">
                    <a16:creationId xmlns:a16="http://schemas.microsoft.com/office/drawing/2014/main" id="{9529ADC7-A9CA-4682-9B39-D124ABAC840E}"/>
                  </a:ext>
                </a:extLst>
              </p:cNvPr>
              <p:cNvPicPr/>
              <p:nvPr/>
            </p:nvPicPr>
            <p:blipFill>
              <a:blip r:embed="rId4"/>
              <a:stretch>
                <a:fillRect/>
              </a:stretch>
            </p:blipFill>
            <p:spPr>
              <a:xfrm>
                <a:off x="4729465" y="2417325"/>
                <a:ext cx="18000" cy="18000"/>
              </a:xfrm>
              <a:prstGeom prst="rect">
                <a:avLst/>
              </a:prstGeom>
            </p:spPr>
          </p:pic>
        </mc:Fallback>
      </mc:AlternateContent>
      <p:grpSp>
        <p:nvGrpSpPr>
          <p:cNvPr id="16" name="Group 15">
            <a:extLst>
              <a:ext uri="{FF2B5EF4-FFF2-40B4-BE49-F238E27FC236}">
                <a16:creationId xmlns:a16="http://schemas.microsoft.com/office/drawing/2014/main" id="{EE7A4E72-1E3B-4426-98C4-D604BEF6208F}"/>
              </a:ext>
            </a:extLst>
          </p:cNvPr>
          <p:cNvGrpSpPr/>
          <p:nvPr/>
        </p:nvGrpSpPr>
        <p:grpSpPr>
          <a:xfrm>
            <a:off x="4789945" y="2420565"/>
            <a:ext cx="360" cy="360"/>
            <a:chOff x="4789945" y="2420565"/>
            <a:chExt cx="360" cy="360"/>
          </a:xfrm>
        </p:grpSpPr>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6D1EFE3D-7FEC-440C-93B7-2B04E00ECCF6}"/>
                    </a:ext>
                  </a:extLst>
                </p14:cNvPr>
                <p14:cNvContentPartPr/>
                <p14:nvPr/>
              </p14:nvContentPartPr>
              <p14:xfrm>
                <a:off x="4789945" y="2420565"/>
                <a:ext cx="360" cy="360"/>
              </p14:xfrm>
            </p:contentPart>
          </mc:Choice>
          <mc:Fallback xmlns="">
            <p:pic>
              <p:nvPicPr>
                <p:cNvPr id="6" name="Ink 5">
                  <a:extLst>
                    <a:ext uri="{FF2B5EF4-FFF2-40B4-BE49-F238E27FC236}">
                      <a16:creationId xmlns:a16="http://schemas.microsoft.com/office/drawing/2014/main" id="{6D1EFE3D-7FEC-440C-93B7-2B04E00ECCF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31B2BEF1-1ED3-47D2-BB82-334837030166}"/>
                    </a:ext>
                  </a:extLst>
                </p14:cNvPr>
                <p14:cNvContentPartPr/>
                <p14:nvPr/>
              </p14:nvContentPartPr>
              <p14:xfrm>
                <a:off x="4789945" y="2420565"/>
                <a:ext cx="360" cy="360"/>
              </p14:xfrm>
            </p:contentPart>
          </mc:Choice>
          <mc:Fallback xmlns="">
            <p:pic>
              <p:nvPicPr>
                <p:cNvPr id="7" name="Ink 6">
                  <a:extLst>
                    <a:ext uri="{FF2B5EF4-FFF2-40B4-BE49-F238E27FC236}">
                      <a16:creationId xmlns:a16="http://schemas.microsoft.com/office/drawing/2014/main" id="{31B2BEF1-1ED3-47D2-BB82-33483703016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538F8671-C169-432D-AE3B-8234BF7ECCB3}"/>
                    </a:ext>
                  </a:extLst>
                </p14:cNvPr>
                <p14:cNvContentPartPr/>
                <p14:nvPr/>
              </p14:nvContentPartPr>
              <p14:xfrm>
                <a:off x="4789945" y="2420565"/>
                <a:ext cx="360" cy="360"/>
              </p14:xfrm>
            </p:contentPart>
          </mc:Choice>
          <mc:Fallback xmlns="">
            <p:pic>
              <p:nvPicPr>
                <p:cNvPr id="9" name="Ink 8">
                  <a:extLst>
                    <a:ext uri="{FF2B5EF4-FFF2-40B4-BE49-F238E27FC236}">
                      <a16:creationId xmlns:a16="http://schemas.microsoft.com/office/drawing/2014/main" id="{538F8671-C169-432D-AE3B-8234BF7ECCB3}"/>
                    </a:ext>
                  </a:extLst>
                </p:cNvPr>
                <p:cNvPicPr/>
                <p:nvPr/>
              </p:nvPicPr>
              <p:blipFill>
                <a:blip r:embed="rId4"/>
                <a:stretch>
                  <a:fillRect/>
                </a:stretch>
              </p:blipFill>
              <p:spPr>
                <a:xfrm>
                  <a:off x="4781305" y="2411925"/>
                  <a:ext cx="18000" cy="18000"/>
                </a:xfrm>
                <a:prstGeom prst="rect">
                  <a:avLst/>
                </a:prstGeom>
              </p:spPr>
            </p:pic>
          </mc:Fallback>
        </mc:AlternateContent>
      </p:grpSp>
      <p:grpSp>
        <p:nvGrpSpPr>
          <p:cNvPr id="15" name="Group 14">
            <a:extLst>
              <a:ext uri="{FF2B5EF4-FFF2-40B4-BE49-F238E27FC236}">
                <a16:creationId xmlns:a16="http://schemas.microsoft.com/office/drawing/2014/main" id="{E3A96265-70F5-471C-8EF5-3D12E6581A22}"/>
              </a:ext>
            </a:extLst>
          </p:cNvPr>
          <p:cNvGrpSpPr/>
          <p:nvPr/>
        </p:nvGrpSpPr>
        <p:grpSpPr>
          <a:xfrm>
            <a:off x="3633985" y="2552685"/>
            <a:ext cx="360" cy="360"/>
            <a:chOff x="3633985" y="2552685"/>
            <a:chExt cx="360" cy="360"/>
          </a:xfrm>
        </p:grpSpPr>
        <mc:AlternateContent xmlns:mc="http://schemas.openxmlformats.org/markup-compatibility/2006" xmlns:p14="http://schemas.microsoft.com/office/powerpoint/2010/main">
          <mc:Choice Requires="p14">
            <p:contentPart p14:bwMode="auto" r:id="rId9">
              <p14:nvContentPartPr>
                <p14:cNvPr id="10" name="Ink 9">
                  <a:extLst>
                    <a:ext uri="{FF2B5EF4-FFF2-40B4-BE49-F238E27FC236}">
                      <a16:creationId xmlns:a16="http://schemas.microsoft.com/office/drawing/2014/main" id="{8EFAE881-252B-4139-A9AC-860C534ADCA9}"/>
                    </a:ext>
                  </a:extLst>
                </p14:cNvPr>
                <p14:cNvContentPartPr/>
                <p14:nvPr/>
              </p14:nvContentPartPr>
              <p14:xfrm>
                <a:off x="3633985" y="2552685"/>
                <a:ext cx="360" cy="360"/>
              </p14:xfrm>
            </p:contentPart>
          </mc:Choice>
          <mc:Fallback xmlns="">
            <p:pic>
              <p:nvPicPr>
                <p:cNvPr id="10" name="Ink 9">
                  <a:extLst>
                    <a:ext uri="{FF2B5EF4-FFF2-40B4-BE49-F238E27FC236}">
                      <a16:creationId xmlns:a16="http://schemas.microsoft.com/office/drawing/2014/main" id="{8EFAE881-252B-4139-A9AC-860C534ADCA9}"/>
                    </a:ext>
                  </a:extLst>
                </p:cNvPr>
                <p:cNvPicPr/>
                <p:nvPr/>
              </p:nvPicPr>
              <p:blipFill>
                <a:blip r:embed="rId4"/>
                <a:stretch>
                  <a:fillRect/>
                </a:stretch>
              </p:blipFill>
              <p:spPr>
                <a:xfrm>
                  <a:off x="3625345" y="25440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1" name="Ink 10">
                  <a:extLst>
                    <a:ext uri="{FF2B5EF4-FFF2-40B4-BE49-F238E27FC236}">
                      <a16:creationId xmlns:a16="http://schemas.microsoft.com/office/drawing/2014/main" id="{198014CA-FD02-4ADE-BB36-D9670EF5B21D}"/>
                    </a:ext>
                  </a:extLst>
                </p14:cNvPr>
                <p14:cNvContentPartPr/>
                <p14:nvPr/>
              </p14:nvContentPartPr>
              <p14:xfrm>
                <a:off x="3633985" y="2552685"/>
                <a:ext cx="360" cy="360"/>
              </p14:xfrm>
            </p:contentPart>
          </mc:Choice>
          <mc:Fallback xmlns="">
            <p:pic>
              <p:nvPicPr>
                <p:cNvPr id="11" name="Ink 10">
                  <a:extLst>
                    <a:ext uri="{FF2B5EF4-FFF2-40B4-BE49-F238E27FC236}">
                      <a16:creationId xmlns:a16="http://schemas.microsoft.com/office/drawing/2014/main" id="{198014CA-FD02-4ADE-BB36-D9670EF5B21D}"/>
                    </a:ext>
                  </a:extLst>
                </p:cNvPr>
                <p:cNvPicPr/>
                <p:nvPr/>
              </p:nvPicPr>
              <p:blipFill>
                <a:blip r:embed="rId4"/>
                <a:stretch>
                  <a:fillRect/>
                </a:stretch>
              </p:blipFill>
              <p:spPr>
                <a:xfrm>
                  <a:off x="3625345" y="2544045"/>
                  <a:ext cx="18000" cy="18000"/>
                </a:xfrm>
                <a:prstGeom prst="rect">
                  <a:avLst/>
                </a:prstGeom>
              </p:spPr>
            </p:pic>
          </mc:Fallback>
        </mc:AlternateContent>
      </p:grpSp>
      <p:grpSp>
        <p:nvGrpSpPr>
          <p:cNvPr id="14" name="Group 13">
            <a:extLst>
              <a:ext uri="{FF2B5EF4-FFF2-40B4-BE49-F238E27FC236}">
                <a16:creationId xmlns:a16="http://schemas.microsoft.com/office/drawing/2014/main" id="{26B42E96-72A4-42D2-A083-7F507B9D5797}"/>
              </a:ext>
            </a:extLst>
          </p:cNvPr>
          <p:cNvGrpSpPr/>
          <p:nvPr/>
        </p:nvGrpSpPr>
        <p:grpSpPr>
          <a:xfrm>
            <a:off x="3628585" y="2990085"/>
            <a:ext cx="360" cy="360"/>
            <a:chOff x="3628585" y="2990085"/>
            <a:chExt cx="360" cy="360"/>
          </a:xfrm>
        </p:grpSpPr>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443E90C5-BE49-44F1-A291-8B46C5706CA9}"/>
                    </a:ext>
                  </a:extLst>
                </p14:cNvPr>
                <p14:cNvContentPartPr/>
                <p14:nvPr/>
              </p14:nvContentPartPr>
              <p14:xfrm>
                <a:off x="3628585" y="2990085"/>
                <a:ext cx="360" cy="360"/>
              </p14:xfrm>
            </p:contentPart>
          </mc:Choice>
          <mc:Fallback xmlns="">
            <p:pic>
              <p:nvPicPr>
                <p:cNvPr id="12" name="Ink 11">
                  <a:extLst>
                    <a:ext uri="{FF2B5EF4-FFF2-40B4-BE49-F238E27FC236}">
                      <a16:creationId xmlns:a16="http://schemas.microsoft.com/office/drawing/2014/main" id="{443E90C5-BE49-44F1-A291-8B46C5706CA9}"/>
                    </a:ext>
                  </a:extLst>
                </p:cNvPr>
                <p:cNvPicPr/>
                <p:nvPr/>
              </p:nvPicPr>
              <p:blipFill>
                <a:blip r:embed="rId4"/>
                <a:stretch>
                  <a:fillRect/>
                </a:stretch>
              </p:blipFill>
              <p:spPr>
                <a:xfrm>
                  <a:off x="3619585" y="29814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3" name="Ink 12">
                  <a:extLst>
                    <a:ext uri="{FF2B5EF4-FFF2-40B4-BE49-F238E27FC236}">
                      <a16:creationId xmlns:a16="http://schemas.microsoft.com/office/drawing/2014/main" id="{ABFD6CAF-4B93-413D-A83B-66D25776A7E6}"/>
                    </a:ext>
                  </a:extLst>
                </p14:cNvPr>
                <p14:cNvContentPartPr/>
                <p14:nvPr/>
              </p14:nvContentPartPr>
              <p14:xfrm>
                <a:off x="3628585" y="2990085"/>
                <a:ext cx="360" cy="360"/>
              </p14:xfrm>
            </p:contentPart>
          </mc:Choice>
          <mc:Fallback xmlns="">
            <p:pic>
              <p:nvPicPr>
                <p:cNvPr id="13" name="Ink 12">
                  <a:extLst>
                    <a:ext uri="{FF2B5EF4-FFF2-40B4-BE49-F238E27FC236}">
                      <a16:creationId xmlns:a16="http://schemas.microsoft.com/office/drawing/2014/main" id="{ABFD6CAF-4B93-413D-A83B-66D25776A7E6}"/>
                    </a:ext>
                  </a:extLst>
                </p:cNvPr>
                <p:cNvPicPr/>
                <p:nvPr/>
              </p:nvPicPr>
              <p:blipFill>
                <a:blip r:embed="rId4"/>
                <a:stretch>
                  <a:fillRect/>
                </a:stretch>
              </p:blipFill>
              <p:spPr>
                <a:xfrm>
                  <a:off x="3619585" y="2981445"/>
                  <a:ext cx="18000" cy="18000"/>
                </a:xfrm>
                <a:prstGeom prst="rect">
                  <a:avLst/>
                </a:prstGeom>
              </p:spPr>
            </p:pic>
          </mc:Fallback>
        </mc:AlternateContent>
      </p:grpSp>
      <p:grpSp>
        <p:nvGrpSpPr>
          <p:cNvPr id="21" name="Group 20">
            <a:extLst>
              <a:ext uri="{FF2B5EF4-FFF2-40B4-BE49-F238E27FC236}">
                <a16:creationId xmlns:a16="http://schemas.microsoft.com/office/drawing/2014/main" id="{EC0A8254-F69D-4A7D-B266-154EECAD44AC}"/>
              </a:ext>
            </a:extLst>
          </p:cNvPr>
          <p:cNvGrpSpPr/>
          <p:nvPr/>
        </p:nvGrpSpPr>
        <p:grpSpPr>
          <a:xfrm>
            <a:off x="4784185" y="2466645"/>
            <a:ext cx="360" cy="360"/>
            <a:chOff x="4784185" y="2466645"/>
            <a:chExt cx="360" cy="360"/>
          </a:xfrm>
        </p:grpSpPr>
        <mc:AlternateContent xmlns:mc="http://schemas.openxmlformats.org/markup-compatibility/2006" xmlns:p14="http://schemas.microsoft.com/office/powerpoint/2010/main">
          <mc:Choice Requires="p14">
            <p:contentPart p14:bwMode="auto" r:id="rId13">
              <p14:nvContentPartPr>
                <p14:cNvPr id="17" name="Ink 16">
                  <a:extLst>
                    <a:ext uri="{FF2B5EF4-FFF2-40B4-BE49-F238E27FC236}">
                      <a16:creationId xmlns:a16="http://schemas.microsoft.com/office/drawing/2014/main" id="{AB64D08E-5A25-4619-B964-5960189896E3}"/>
                    </a:ext>
                  </a:extLst>
                </p14:cNvPr>
                <p14:cNvContentPartPr/>
                <p14:nvPr/>
              </p14:nvContentPartPr>
              <p14:xfrm>
                <a:off x="4784185" y="2466645"/>
                <a:ext cx="360" cy="360"/>
              </p14:xfrm>
            </p:contentPart>
          </mc:Choice>
          <mc:Fallback xmlns="">
            <p:pic>
              <p:nvPicPr>
                <p:cNvPr id="17" name="Ink 16">
                  <a:extLst>
                    <a:ext uri="{FF2B5EF4-FFF2-40B4-BE49-F238E27FC236}">
                      <a16:creationId xmlns:a16="http://schemas.microsoft.com/office/drawing/2014/main" id="{AB64D08E-5A25-4619-B964-5960189896E3}"/>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CFA6B13D-4CFF-4624-9747-071729E86DE7}"/>
                    </a:ext>
                  </a:extLst>
                </p14:cNvPr>
                <p14:cNvContentPartPr/>
                <p14:nvPr/>
              </p14:nvContentPartPr>
              <p14:xfrm>
                <a:off x="4784185" y="2466645"/>
                <a:ext cx="360" cy="360"/>
              </p14:xfrm>
            </p:contentPart>
          </mc:Choice>
          <mc:Fallback xmlns="">
            <p:pic>
              <p:nvPicPr>
                <p:cNvPr id="18" name="Ink 17">
                  <a:extLst>
                    <a:ext uri="{FF2B5EF4-FFF2-40B4-BE49-F238E27FC236}">
                      <a16:creationId xmlns:a16="http://schemas.microsoft.com/office/drawing/2014/main" id="{CFA6B13D-4CFF-4624-9747-071729E86DE7}"/>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9" name="Ink 18">
                  <a:extLst>
                    <a:ext uri="{FF2B5EF4-FFF2-40B4-BE49-F238E27FC236}">
                      <a16:creationId xmlns:a16="http://schemas.microsoft.com/office/drawing/2014/main" id="{87F020A1-D6C7-4F66-B9E6-897537F27401}"/>
                    </a:ext>
                  </a:extLst>
                </p14:cNvPr>
                <p14:cNvContentPartPr/>
                <p14:nvPr/>
              </p14:nvContentPartPr>
              <p14:xfrm>
                <a:off x="4784185" y="2466645"/>
                <a:ext cx="360" cy="360"/>
              </p14:xfrm>
            </p:contentPart>
          </mc:Choice>
          <mc:Fallback xmlns="">
            <p:pic>
              <p:nvPicPr>
                <p:cNvPr id="19" name="Ink 18">
                  <a:extLst>
                    <a:ext uri="{FF2B5EF4-FFF2-40B4-BE49-F238E27FC236}">
                      <a16:creationId xmlns:a16="http://schemas.microsoft.com/office/drawing/2014/main" id="{87F020A1-D6C7-4F66-B9E6-897537F27401}"/>
                    </a:ext>
                  </a:extLst>
                </p:cNvPr>
                <p:cNvPicPr/>
                <p:nvPr/>
              </p:nvPicPr>
              <p:blipFill>
                <a:blip r:embed="rId4"/>
                <a:stretch>
                  <a:fillRect/>
                </a:stretch>
              </p:blipFill>
              <p:spPr>
                <a:xfrm>
                  <a:off x="4775545" y="2458005"/>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6">
            <p14:nvContentPartPr>
              <p14:cNvPr id="20" name="Ink 19">
                <a:extLst>
                  <a:ext uri="{FF2B5EF4-FFF2-40B4-BE49-F238E27FC236}">
                    <a16:creationId xmlns:a16="http://schemas.microsoft.com/office/drawing/2014/main" id="{45086278-A47C-47EC-93D3-DF60034CE3B4}"/>
                  </a:ext>
                </a:extLst>
              </p14:cNvPr>
              <p14:cNvContentPartPr/>
              <p14:nvPr/>
            </p14:nvContentPartPr>
            <p14:xfrm>
              <a:off x="4427785" y="4721325"/>
              <a:ext cx="360" cy="360"/>
            </p14:xfrm>
          </p:contentPart>
        </mc:Choice>
        <mc:Fallback xmlns="">
          <p:pic>
            <p:nvPicPr>
              <p:cNvPr id="20" name="Ink 19">
                <a:extLst>
                  <a:ext uri="{FF2B5EF4-FFF2-40B4-BE49-F238E27FC236}">
                    <a16:creationId xmlns:a16="http://schemas.microsoft.com/office/drawing/2014/main" id="{45086278-A47C-47EC-93D3-DF60034CE3B4}"/>
                  </a:ext>
                </a:extLst>
              </p:cNvPr>
              <p:cNvPicPr/>
              <p:nvPr/>
            </p:nvPicPr>
            <p:blipFill>
              <a:blip r:embed="rId4"/>
              <a:stretch>
                <a:fillRect/>
              </a:stretch>
            </p:blipFill>
            <p:spPr>
              <a:xfrm>
                <a:off x="4419145" y="47123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2" name="Ink 21">
                <a:extLst>
                  <a:ext uri="{FF2B5EF4-FFF2-40B4-BE49-F238E27FC236}">
                    <a16:creationId xmlns:a16="http://schemas.microsoft.com/office/drawing/2014/main" id="{C353132C-422A-4C38-9343-D76575D2F970}"/>
                  </a:ext>
                </a:extLst>
              </p14:cNvPr>
              <p14:cNvContentPartPr/>
              <p14:nvPr/>
            </p14:nvContentPartPr>
            <p14:xfrm>
              <a:off x="4928185" y="5497485"/>
              <a:ext cx="360" cy="360"/>
            </p14:xfrm>
          </p:contentPart>
        </mc:Choice>
        <mc:Fallback xmlns="">
          <p:pic>
            <p:nvPicPr>
              <p:cNvPr id="22" name="Ink 21">
                <a:extLst>
                  <a:ext uri="{FF2B5EF4-FFF2-40B4-BE49-F238E27FC236}">
                    <a16:creationId xmlns:a16="http://schemas.microsoft.com/office/drawing/2014/main" id="{C353132C-422A-4C38-9343-D76575D2F970}"/>
                  </a:ext>
                </a:extLst>
              </p:cNvPr>
              <p:cNvPicPr/>
              <p:nvPr/>
            </p:nvPicPr>
            <p:blipFill>
              <a:blip r:embed="rId4"/>
              <a:stretch>
                <a:fillRect/>
              </a:stretch>
            </p:blipFill>
            <p:spPr>
              <a:xfrm>
                <a:off x="4919545" y="54888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3" name="Ink 22">
                <a:extLst>
                  <a:ext uri="{FF2B5EF4-FFF2-40B4-BE49-F238E27FC236}">
                    <a16:creationId xmlns:a16="http://schemas.microsoft.com/office/drawing/2014/main" id="{3F1D18CD-DCB5-4593-B078-F15A0C37170D}"/>
                  </a:ext>
                </a:extLst>
              </p14:cNvPr>
              <p14:cNvContentPartPr/>
              <p14:nvPr/>
            </p14:nvContentPartPr>
            <p14:xfrm>
              <a:off x="3076345" y="5733285"/>
              <a:ext cx="360" cy="360"/>
            </p14:xfrm>
          </p:contentPart>
        </mc:Choice>
        <mc:Fallback xmlns="">
          <p:pic>
            <p:nvPicPr>
              <p:cNvPr id="23" name="Ink 22">
                <a:extLst>
                  <a:ext uri="{FF2B5EF4-FFF2-40B4-BE49-F238E27FC236}">
                    <a16:creationId xmlns:a16="http://schemas.microsoft.com/office/drawing/2014/main" id="{3F1D18CD-DCB5-4593-B078-F15A0C37170D}"/>
                  </a:ext>
                </a:extLst>
              </p:cNvPr>
              <p:cNvPicPr/>
              <p:nvPr/>
            </p:nvPicPr>
            <p:blipFill>
              <a:blip r:embed="rId4"/>
              <a:stretch>
                <a:fillRect/>
              </a:stretch>
            </p:blipFill>
            <p:spPr>
              <a:xfrm>
                <a:off x="3067345" y="5724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4" name="Ink 23">
                <a:extLst>
                  <a:ext uri="{FF2B5EF4-FFF2-40B4-BE49-F238E27FC236}">
                    <a16:creationId xmlns:a16="http://schemas.microsoft.com/office/drawing/2014/main" id="{6550AFF8-5FAE-482B-88E1-49225B893980}"/>
                  </a:ext>
                </a:extLst>
              </p14:cNvPr>
              <p14:cNvContentPartPr/>
              <p14:nvPr/>
            </p14:nvContentPartPr>
            <p14:xfrm>
              <a:off x="3076345" y="5733285"/>
              <a:ext cx="360" cy="360"/>
            </p14:xfrm>
          </p:contentPart>
        </mc:Choice>
        <mc:Fallback xmlns="">
          <p:pic>
            <p:nvPicPr>
              <p:cNvPr id="24" name="Ink 23">
                <a:extLst>
                  <a:ext uri="{FF2B5EF4-FFF2-40B4-BE49-F238E27FC236}">
                    <a16:creationId xmlns:a16="http://schemas.microsoft.com/office/drawing/2014/main" id="{6550AFF8-5FAE-482B-88E1-49225B893980}"/>
                  </a:ext>
                </a:extLst>
              </p:cNvPr>
              <p:cNvPicPr/>
              <p:nvPr/>
            </p:nvPicPr>
            <p:blipFill>
              <a:blip r:embed="rId4"/>
              <a:stretch>
                <a:fillRect/>
              </a:stretch>
            </p:blipFill>
            <p:spPr>
              <a:xfrm>
                <a:off x="3067345" y="5724285"/>
                <a:ext cx="18000" cy="18000"/>
              </a:xfrm>
              <a:prstGeom prst="rect">
                <a:avLst/>
              </a:prstGeom>
            </p:spPr>
          </p:pic>
        </mc:Fallback>
      </mc:AlternateContent>
    </p:spTree>
    <p:extLst>
      <p:ext uri="{BB962C8B-B14F-4D97-AF65-F5344CB8AC3E}">
        <p14:creationId xmlns:p14="http://schemas.microsoft.com/office/powerpoint/2010/main" val="2821095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089F-E91C-4A95-9949-0025AF74DDC6}"/>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any qualifying trigger</a:t>
            </a:r>
          </a:p>
        </p:txBody>
      </p:sp>
      <p:sp>
        <p:nvSpPr>
          <p:cNvPr id="8" name="Content Placeholder 2">
            <a:extLst>
              <a:ext uri="{FF2B5EF4-FFF2-40B4-BE49-F238E27FC236}">
                <a16:creationId xmlns:a16="http://schemas.microsoft.com/office/drawing/2014/main" id="{53157367-639B-48F4-84B5-B162EB9AA7DF}"/>
              </a:ext>
            </a:extLst>
          </p:cNvPr>
          <p:cNvSpPr>
            <a:spLocks noGrp="1"/>
          </p:cNvSpPr>
          <p:nvPr>
            <p:ph idx="1"/>
          </p:nvPr>
        </p:nvSpPr>
        <p:spPr>
          <a:xfrm>
            <a:off x="685800" y="609600"/>
            <a:ext cx="6858000" cy="5334000"/>
          </a:xfrm>
        </p:spPr>
        <p:txBody>
          <a:bodyPr>
            <a:normAutofit fontScale="92500"/>
          </a:bodyPr>
          <a:lstStyle/>
          <a:p>
            <a:r>
              <a:rPr lang="en-US" sz="2400" b="1" dirty="0"/>
              <a:t>Hannah has suffered years of domestic abuse at the hands of her husband, Drew. One evening Hannah said that she could not take much more of the abuse. Drew shouted “I am going to get rid of you; I have a lover and we are going to be together!” Hannah ran upstairs in fear and shock. She reflected for 10 minutes on what Drew had said. She was annoyed about his affair, and the fact that she had put up with the abuse for so long. Hannah was also scared for her life. Hannah ran back downstairs, picked up a heavy table lamp and smashed it over Drew’s head. Drew died instantly. Hannah is charged with murder. </a:t>
            </a:r>
          </a:p>
        </p:txBody>
      </p:sp>
      <p:sp>
        <p:nvSpPr>
          <p:cNvPr id="10" name="Text Placeholder 3">
            <a:extLst>
              <a:ext uri="{FF2B5EF4-FFF2-40B4-BE49-F238E27FC236}">
                <a16:creationId xmlns:a16="http://schemas.microsoft.com/office/drawing/2014/main" id="{41314BFB-FDF3-4778-BF36-C6361F06C304}"/>
              </a:ext>
            </a:extLst>
          </p:cNvPr>
          <p:cNvSpPr>
            <a:spLocks noGrp="1"/>
          </p:cNvSpPr>
          <p:nvPr>
            <p:ph type="body" sz="half" idx="2"/>
          </p:nvPr>
        </p:nvSpPr>
        <p:spPr>
          <a:xfrm>
            <a:off x="8458200" y="2336800"/>
            <a:ext cx="3161963" cy="3606800"/>
          </a:xfrm>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96E0425A-4CFE-4565-8333-F8DCE43872CA}"/>
                  </a:ext>
                </a:extLst>
              </p14:cNvPr>
              <p14:cNvContentPartPr/>
              <p14:nvPr/>
            </p14:nvContentPartPr>
            <p14:xfrm>
              <a:off x="1276345" y="1052205"/>
              <a:ext cx="360" cy="360"/>
            </p14:xfrm>
          </p:contentPart>
        </mc:Choice>
        <mc:Fallback xmlns="">
          <p:pic>
            <p:nvPicPr>
              <p:cNvPr id="4" name="Ink 3">
                <a:extLst>
                  <a:ext uri="{FF2B5EF4-FFF2-40B4-BE49-F238E27FC236}">
                    <a16:creationId xmlns:a16="http://schemas.microsoft.com/office/drawing/2014/main" id="{96E0425A-4CFE-4565-8333-F8DCE43872CA}"/>
                  </a:ext>
                </a:extLst>
              </p:cNvPr>
              <p:cNvPicPr/>
              <p:nvPr/>
            </p:nvPicPr>
            <p:blipFill>
              <a:blip r:embed="rId4"/>
              <a:stretch>
                <a:fillRect/>
              </a:stretch>
            </p:blipFill>
            <p:spPr>
              <a:xfrm>
                <a:off x="1267345" y="10432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E2681537-9CE6-4F98-91A9-5E9CEB0765BD}"/>
                  </a:ext>
                </a:extLst>
              </p14:cNvPr>
              <p14:cNvContentPartPr/>
              <p14:nvPr/>
            </p14:nvContentPartPr>
            <p14:xfrm>
              <a:off x="1661905" y="1943205"/>
              <a:ext cx="360" cy="360"/>
            </p14:xfrm>
          </p:contentPart>
        </mc:Choice>
        <mc:Fallback xmlns="">
          <p:pic>
            <p:nvPicPr>
              <p:cNvPr id="7" name="Ink 6">
                <a:extLst>
                  <a:ext uri="{FF2B5EF4-FFF2-40B4-BE49-F238E27FC236}">
                    <a16:creationId xmlns:a16="http://schemas.microsoft.com/office/drawing/2014/main" id="{E2681537-9CE6-4F98-91A9-5E9CEB0765BD}"/>
                  </a:ext>
                </a:extLst>
              </p:cNvPr>
              <p:cNvPicPr/>
              <p:nvPr/>
            </p:nvPicPr>
            <p:blipFill>
              <a:blip r:embed="rId4"/>
              <a:stretch>
                <a:fillRect/>
              </a:stretch>
            </p:blipFill>
            <p:spPr>
              <a:xfrm>
                <a:off x="1652905" y="1934565"/>
                <a:ext cx="18000" cy="18000"/>
              </a:xfrm>
              <a:prstGeom prst="rect">
                <a:avLst/>
              </a:prstGeom>
            </p:spPr>
          </p:pic>
        </mc:Fallback>
      </mc:AlternateContent>
    </p:spTree>
    <p:extLst>
      <p:ext uri="{BB962C8B-B14F-4D97-AF65-F5344CB8AC3E}">
        <p14:creationId xmlns:p14="http://schemas.microsoft.com/office/powerpoint/2010/main" val="1970683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E928-196D-460B-8F8B-462DC40D2310}"/>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 qualifying trigger</a:t>
            </a:r>
          </a:p>
        </p:txBody>
      </p:sp>
      <p:sp>
        <p:nvSpPr>
          <p:cNvPr id="8" name="Content Placeholder 2">
            <a:extLst>
              <a:ext uri="{FF2B5EF4-FFF2-40B4-BE49-F238E27FC236}">
                <a16:creationId xmlns:a16="http://schemas.microsoft.com/office/drawing/2014/main" id="{6998A20E-68F3-41D8-B88A-1E120BC2989E}"/>
              </a:ext>
            </a:extLst>
          </p:cNvPr>
          <p:cNvSpPr>
            <a:spLocks noGrp="1"/>
          </p:cNvSpPr>
          <p:nvPr>
            <p:ph idx="1"/>
          </p:nvPr>
        </p:nvSpPr>
        <p:spPr>
          <a:xfrm>
            <a:off x="685800" y="609600"/>
            <a:ext cx="6858000" cy="5334000"/>
          </a:xfrm>
        </p:spPr>
        <p:txBody>
          <a:bodyPr>
            <a:normAutofit fontScale="92500"/>
          </a:bodyPr>
          <a:lstStyle/>
          <a:p>
            <a:r>
              <a:rPr lang="en-US" sz="2800" b="1" dirty="0"/>
              <a:t>Nigel came home form work to find a masked man in his living room taking his plasma screen TV off the wall. Nigel noticed that his DVD player and some ornaments were already missing. The intruder turned round and Nigel noticed that he had a screwdriver in his hand. Nigel feared for his life and was also furious that he was being burgled. Nigel lost control, picked up a heavy ashtray and smashed it in the burglar’s face causing serious harm. </a:t>
            </a:r>
          </a:p>
        </p:txBody>
      </p:sp>
      <p:sp>
        <p:nvSpPr>
          <p:cNvPr id="10" name="Text Placeholder 3">
            <a:extLst>
              <a:ext uri="{FF2B5EF4-FFF2-40B4-BE49-F238E27FC236}">
                <a16:creationId xmlns:a16="http://schemas.microsoft.com/office/drawing/2014/main" id="{AC37C8F8-F6A2-41C9-BF05-5BF003C4BD51}"/>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527846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9E021-BE53-4867-9A2E-EE7D71A7C76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DB4181-FCE8-4F70-86A7-FE669D238901}"/>
              </a:ext>
            </a:extLst>
          </p:cNvPr>
          <p:cNvSpPr>
            <a:spLocks noGrp="1"/>
          </p:cNvSpPr>
          <p:nvPr>
            <p:ph idx="1"/>
          </p:nvPr>
        </p:nvSpPr>
        <p:spPr>
          <a:xfrm>
            <a:off x="726056" y="2392392"/>
            <a:ext cx="6858000" cy="5334000"/>
          </a:xfrm>
        </p:spPr>
        <p:txBody>
          <a:bodyPr>
            <a:normAutofit/>
          </a:bodyPr>
          <a:lstStyle/>
          <a:p>
            <a:pPr marL="0" indent="0" algn="ctr">
              <a:buNone/>
            </a:pPr>
            <a:r>
              <a:rPr lang="en-GB" sz="4400" dirty="0"/>
              <a:t>Now consider whether there was a loss of control in the scenarios</a:t>
            </a:r>
          </a:p>
        </p:txBody>
      </p:sp>
      <p:sp>
        <p:nvSpPr>
          <p:cNvPr id="4" name="Text Placeholder 3">
            <a:extLst>
              <a:ext uri="{FF2B5EF4-FFF2-40B4-BE49-F238E27FC236}">
                <a16:creationId xmlns:a16="http://schemas.microsoft.com/office/drawing/2014/main" id="{8A246492-48EF-416F-8157-37609C61383D}"/>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7064807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3A2C-A0BD-49AE-B472-91FC1B83676D}"/>
              </a:ext>
            </a:extLst>
          </p:cNvPr>
          <p:cNvSpPr>
            <a:spLocks noGrp="1"/>
          </p:cNvSpPr>
          <p:nvPr>
            <p:ph type="title"/>
          </p:nvPr>
        </p:nvSpPr>
        <p:spPr/>
        <p:txBody>
          <a:bodyPr/>
          <a:lstStyle/>
          <a:p>
            <a:r>
              <a:rPr lang="en-GB" dirty="0"/>
              <a:t>Diminished responsibility</a:t>
            </a:r>
          </a:p>
        </p:txBody>
      </p:sp>
      <p:sp>
        <p:nvSpPr>
          <p:cNvPr id="4" name="Text Placeholder 3">
            <a:extLst>
              <a:ext uri="{FF2B5EF4-FFF2-40B4-BE49-F238E27FC236}">
                <a16:creationId xmlns:a16="http://schemas.microsoft.com/office/drawing/2014/main" id="{79D6B385-00CB-4FDF-9CFF-7B6C174E3DD8}"/>
              </a:ext>
            </a:extLst>
          </p:cNvPr>
          <p:cNvSpPr>
            <a:spLocks noGrp="1"/>
          </p:cNvSpPr>
          <p:nvPr>
            <p:ph type="body" sz="half" idx="2"/>
          </p:nvPr>
        </p:nvSpPr>
        <p:spPr/>
        <p:txBody>
          <a:bodyPr/>
          <a:lstStyle/>
          <a:p>
            <a:r>
              <a:rPr lang="en-GB" dirty="0">
                <a:hlinkClick r:id="rId3"/>
              </a:rPr>
              <a:t>Angela Gordon serves half sentence for starving daughter (yahoo.com)</a:t>
            </a:r>
            <a:endParaRPr lang="en-GB" dirty="0"/>
          </a:p>
        </p:txBody>
      </p:sp>
      <p:sp>
        <p:nvSpPr>
          <p:cNvPr id="8" name="Content Placeholder 7">
            <a:extLst>
              <a:ext uri="{FF2B5EF4-FFF2-40B4-BE49-F238E27FC236}">
                <a16:creationId xmlns:a16="http://schemas.microsoft.com/office/drawing/2014/main" id="{0030C869-9516-4A75-BC32-B9F4ED7DFEED}"/>
              </a:ext>
            </a:extLst>
          </p:cNvPr>
          <p:cNvSpPr>
            <a:spLocks noGrp="1"/>
          </p:cNvSpPr>
          <p:nvPr>
            <p:ph idx="1"/>
          </p:nvPr>
        </p:nvSpPr>
        <p:spPr/>
        <p:txBody>
          <a:bodyPr/>
          <a:lstStyle/>
          <a:p>
            <a:endParaRPr lang="en-GB" dirty="0"/>
          </a:p>
        </p:txBody>
      </p:sp>
      <p:pic>
        <p:nvPicPr>
          <p:cNvPr id="10" name="Picture 9">
            <a:extLst>
              <a:ext uri="{FF2B5EF4-FFF2-40B4-BE49-F238E27FC236}">
                <a16:creationId xmlns:a16="http://schemas.microsoft.com/office/drawing/2014/main" id="{B6F7085D-148B-49A5-90D1-D40A8FB9EE70}"/>
              </a:ext>
            </a:extLst>
          </p:cNvPr>
          <p:cNvPicPr>
            <a:picLocks noChangeAspect="1"/>
          </p:cNvPicPr>
          <p:nvPr/>
        </p:nvPicPr>
        <p:blipFill rotWithShape="1">
          <a:blip r:embed="rId4"/>
          <a:srcRect l="13998" t="46375" r="27469" b="4192"/>
          <a:stretch/>
        </p:blipFill>
        <p:spPr>
          <a:xfrm>
            <a:off x="411891" y="914400"/>
            <a:ext cx="7589109" cy="4272951"/>
          </a:xfrm>
          <a:prstGeom prst="rect">
            <a:avLst/>
          </a:prstGeom>
        </p:spPr>
      </p:pic>
    </p:spTree>
    <p:extLst>
      <p:ext uri="{BB962C8B-B14F-4D97-AF65-F5344CB8AC3E}">
        <p14:creationId xmlns:p14="http://schemas.microsoft.com/office/powerpoint/2010/main" val="3455956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44C4B79-F10F-442A-A244-DE3575688636}"/>
              </a:ext>
            </a:extLst>
          </p:cNvPr>
          <p:cNvPicPr>
            <a:picLocks noGrp="1" noChangeAspect="1"/>
          </p:cNvPicPr>
          <p:nvPr>
            <p:ph type="pic" idx="1"/>
          </p:nvPr>
        </p:nvPicPr>
        <p:blipFill rotWithShape="1">
          <a:blip r:embed="rId3"/>
          <a:srcRect l="35839" t="18921" r="33194" b="6789"/>
          <a:stretch/>
        </p:blipFill>
        <p:spPr>
          <a:xfrm>
            <a:off x="2882569" y="213851"/>
            <a:ext cx="3820572" cy="6111011"/>
          </a:xfrm>
        </p:spPr>
      </p:pic>
      <p:sp>
        <p:nvSpPr>
          <p:cNvPr id="2" name="Title 1">
            <a:extLst>
              <a:ext uri="{FF2B5EF4-FFF2-40B4-BE49-F238E27FC236}">
                <a16:creationId xmlns:a16="http://schemas.microsoft.com/office/drawing/2014/main" id="{680A13EF-F92B-4F1C-BD16-961EECA52CFD}"/>
              </a:ext>
            </a:extLst>
          </p:cNvPr>
          <p:cNvSpPr>
            <a:spLocks noGrp="1"/>
          </p:cNvSpPr>
          <p:nvPr>
            <p:ph type="title"/>
          </p:nvPr>
        </p:nvSpPr>
        <p:spPr>
          <a:xfrm>
            <a:off x="8477250" y="603504"/>
            <a:ext cx="3144774" cy="1645920"/>
          </a:xfrm>
        </p:spPr>
        <p:txBody>
          <a:bodyPr anchor="b">
            <a:normAutofit/>
          </a:bodyPr>
          <a:lstStyle/>
          <a:p>
            <a:pPr>
              <a:lnSpc>
                <a:spcPct val="90000"/>
              </a:lnSpc>
            </a:pPr>
            <a:r>
              <a:rPr lang="en-GB" sz="2200"/>
              <a:t>Elements of a successful plea of diminished responsibility (s2 HA 1957)</a:t>
            </a:r>
          </a:p>
        </p:txBody>
      </p:sp>
      <p:sp>
        <p:nvSpPr>
          <p:cNvPr id="7" name="Text Placeholder 6">
            <a:extLst>
              <a:ext uri="{FF2B5EF4-FFF2-40B4-BE49-F238E27FC236}">
                <a16:creationId xmlns:a16="http://schemas.microsoft.com/office/drawing/2014/main" id="{1C4CB99E-7FD6-4F40-8118-EF6F91AFA6F4}"/>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4272578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B36A2-3649-48B3-B347-E9E612432ABF}"/>
              </a:ext>
            </a:extLst>
          </p:cNvPr>
          <p:cNvSpPr>
            <a:spLocks noGrp="1"/>
          </p:cNvSpPr>
          <p:nvPr>
            <p:ph type="title"/>
          </p:nvPr>
        </p:nvSpPr>
        <p:spPr>
          <a:xfrm>
            <a:off x="8458200" y="607392"/>
            <a:ext cx="3161963" cy="1645920"/>
          </a:xfrm>
        </p:spPr>
        <p:txBody>
          <a:bodyPr anchor="b">
            <a:normAutofit/>
          </a:bodyPr>
          <a:lstStyle/>
          <a:p>
            <a:r>
              <a:rPr lang="en-GB" dirty="0"/>
              <a:t>Practice question</a:t>
            </a:r>
          </a:p>
        </p:txBody>
      </p:sp>
      <p:sp>
        <p:nvSpPr>
          <p:cNvPr id="3" name="Content Placeholder 2">
            <a:extLst>
              <a:ext uri="{FF2B5EF4-FFF2-40B4-BE49-F238E27FC236}">
                <a16:creationId xmlns:a16="http://schemas.microsoft.com/office/drawing/2014/main" id="{9045CD83-C739-4721-ABC9-EA5FA314751F}"/>
              </a:ext>
            </a:extLst>
          </p:cNvPr>
          <p:cNvSpPr>
            <a:spLocks noGrp="1"/>
          </p:cNvSpPr>
          <p:nvPr>
            <p:ph idx="1"/>
          </p:nvPr>
        </p:nvSpPr>
        <p:spPr>
          <a:xfrm>
            <a:off x="685800" y="609600"/>
            <a:ext cx="6858000" cy="5334000"/>
          </a:xfrm>
        </p:spPr>
        <p:txBody>
          <a:bodyPr>
            <a:normAutofit/>
          </a:bodyPr>
          <a:lstStyle/>
          <a:p>
            <a:pPr marL="0" indent="0">
              <a:buNone/>
            </a:pPr>
            <a:r>
              <a:rPr lang="en-GB" b="1"/>
              <a:t>Tony is a heavy drinker who consumes seven pints of beer a night. One morning Tony discovered that his wife Laura had been gambling and that she had lost £15,000 of their money. That day they went to the bank and cancelled Laura’s account. When Tony returned home he tried not to drink because of the expense, but he could not help himself. After he had consumed 7 pints, Laura told him to stop drinking because of the cost. Tony thought this was ridiculous coming from her after all the money she had lost so got a paperweight from his study and smashed it over her head. Tony is charged with murder. </a:t>
            </a:r>
          </a:p>
          <a:p>
            <a:pPr marL="0" indent="0">
              <a:buNone/>
            </a:pPr>
            <a:endParaRPr lang="en-GB" b="1"/>
          </a:p>
          <a:p>
            <a:pPr marL="0" indent="0">
              <a:buNone/>
            </a:pPr>
            <a:r>
              <a:rPr lang="en-GB" b="1"/>
              <a:t>WHAT WOULD BE CONSIDERED TO DETERMINE WHETHER TONY COULD RELY ON D.R?</a:t>
            </a:r>
          </a:p>
        </p:txBody>
      </p:sp>
      <p:sp>
        <p:nvSpPr>
          <p:cNvPr id="8" name="Text Placeholder 3">
            <a:extLst>
              <a:ext uri="{FF2B5EF4-FFF2-40B4-BE49-F238E27FC236}">
                <a16:creationId xmlns:a16="http://schemas.microsoft.com/office/drawing/2014/main" id="{040648DC-F44D-46A3-BBC0-9F5C289F6E1B}"/>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22140095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F20C9-14F0-4B71-9C5C-83956127E4A8}"/>
              </a:ext>
            </a:extLst>
          </p:cNvPr>
          <p:cNvSpPr>
            <a:spLocks noGrp="1"/>
          </p:cNvSpPr>
          <p:nvPr>
            <p:ph type="title"/>
          </p:nvPr>
        </p:nvSpPr>
        <p:spPr>
          <a:xfrm>
            <a:off x="8658212" y="873733"/>
            <a:ext cx="3235083" cy="4767943"/>
          </a:xfrm>
          <a:effectLst/>
        </p:spPr>
        <p:txBody>
          <a:bodyPr anchor="ctr">
            <a:normAutofit/>
          </a:bodyPr>
          <a:lstStyle/>
          <a:p>
            <a:pPr algn="l"/>
            <a:r>
              <a:rPr lang="en-GB" b="1" dirty="0">
                <a:solidFill>
                  <a:srgbClr val="000000"/>
                </a:solidFill>
              </a:rPr>
              <a:t>Problem Question:</a:t>
            </a:r>
          </a:p>
        </p:txBody>
      </p:sp>
      <p:sp>
        <p:nvSpPr>
          <p:cNvPr id="3" name="Content Placeholder 2">
            <a:extLst>
              <a:ext uri="{FF2B5EF4-FFF2-40B4-BE49-F238E27FC236}">
                <a16:creationId xmlns:a16="http://schemas.microsoft.com/office/drawing/2014/main" id="{2F2CE0DB-D489-4465-AF15-49262BCBB736}"/>
              </a:ext>
            </a:extLst>
          </p:cNvPr>
          <p:cNvSpPr>
            <a:spLocks noGrp="1"/>
          </p:cNvSpPr>
          <p:nvPr>
            <p:ph idx="1"/>
          </p:nvPr>
        </p:nvSpPr>
        <p:spPr>
          <a:xfrm>
            <a:off x="298705" y="180473"/>
            <a:ext cx="8380446" cy="6497054"/>
          </a:xfrm>
        </p:spPr>
        <p:txBody>
          <a:bodyPr anchor="ctr">
            <a:noAutofit/>
          </a:bodyPr>
          <a:lstStyle/>
          <a:p>
            <a:pPr marL="0" indent="0">
              <a:lnSpc>
                <a:spcPct val="120000"/>
              </a:lnSpc>
              <a:buNone/>
            </a:pPr>
            <a:r>
              <a:rPr lang="en-GB" sz="1850" dirty="0"/>
              <a:t>Rachel, who suffers from schizophrenia, was on her way home after watching a horror movie at her friend’s house. She realised that she had missed dinner and was hungry, so she decided to break into a local food retailer’s warehouse with the intention of finding something to eat. When Rachel reached the warehouse, she found that the door was unlocked, so she went inside. It was very dark inside the warehouse, but she could see a light in the distance. As she headed towards the light, she heard something approaching her. Affected by the movie, Rachel believed that it was a demonic spirit who wanted to kill her. In reality, in was Hans, the security guard, who was investigating the noise made by Rachel when she entered the warehouse. Rachel hid behind some boxes and, when Hans reached her, she jumped out from behind the boxes, collided with Hans and they both fell to the floor. Hans dropped his heavy-duty torch when he fell. Rachel picked up the torch and hit Hans violently over the head with it a number of times. Hans died from his injuries. Rachel left the warehouse without taking any food.</a:t>
            </a:r>
          </a:p>
          <a:p>
            <a:pPr marL="0" indent="0">
              <a:lnSpc>
                <a:spcPct val="120000"/>
              </a:lnSpc>
              <a:buNone/>
            </a:pPr>
            <a:r>
              <a:rPr lang="en-GB" sz="1850" b="1" dirty="0"/>
              <a:t>Advise Rachel of her potential liability together with any defences that may be available to her (25 marks)</a:t>
            </a:r>
          </a:p>
        </p:txBody>
      </p:sp>
    </p:spTree>
    <p:extLst>
      <p:ext uri="{BB962C8B-B14F-4D97-AF65-F5344CB8AC3E}">
        <p14:creationId xmlns:p14="http://schemas.microsoft.com/office/powerpoint/2010/main" val="5404266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91D9-BF4D-4C41-93BF-CA2E7E42B224}"/>
              </a:ext>
            </a:extLst>
          </p:cNvPr>
          <p:cNvSpPr>
            <a:spLocks noGrp="1"/>
          </p:cNvSpPr>
          <p:nvPr>
            <p:ph type="title"/>
          </p:nvPr>
        </p:nvSpPr>
        <p:spPr>
          <a:xfrm>
            <a:off x="683609" y="764372"/>
            <a:ext cx="3173688" cy="5216013"/>
          </a:xfrm>
        </p:spPr>
        <p:txBody>
          <a:bodyPr>
            <a:normAutofit/>
          </a:bodyPr>
          <a:lstStyle/>
          <a:p>
            <a:pPr algn="l"/>
            <a:r>
              <a:rPr lang="en-GB" b="1" dirty="0"/>
              <a:t>Answer:</a:t>
            </a:r>
          </a:p>
        </p:txBody>
      </p:sp>
      <p:sp>
        <p:nvSpPr>
          <p:cNvPr id="3" name="Content Placeholder 2">
            <a:extLst>
              <a:ext uri="{FF2B5EF4-FFF2-40B4-BE49-F238E27FC236}">
                <a16:creationId xmlns:a16="http://schemas.microsoft.com/office/drawing/2014/main" id="{46A17268-8129-4522-BE6E-E3B9BFA79238}"/>
              </a:ext>
            </a:extLst>
          </p:cNvPr>
          <p:cNvSpPr>
            <a:spLocks noGrp="1"/>
          </p:cNvSpPr>
          <p:nvPr>
            <p:ph idx="1"/>
          </p:nvPr>
        </p:nvSpPr>
        <p:spPr>
          <a:xfrm>
            <a:off x="4370138" y="0"/>
            <a:ext cx="7086600" cy="6858000"/>
          </a:xfrm>
        </p:spPr>
        <p:txBody>
          <a:bodyPr anchor="ctr">
            <a:normAutofit/>
          </a:bodyPr>
          <a:lstStyle/>
          <a:p>
            <a:pPr marL="0" indent="0">
              <a:buNone/>
            </a:pPr>
            <a:r>
              <a:rPr lang="en-GB" sz="2000" b="1" u="sng" dirty="0"/>
              <a:t>Murder</a:t>
            </a:r>
          </a:p>
          <a:p>
            <a:r>
              <a:rPr lang="en-GB" sz="2000" dirty="0"/>
              <a:t>Rachel caused the death of Hans.</a:t>
            </a:r>
          </a:p>
          <a:p>
            <a:r>
              <a:rPr lang="en-GB" sz="2000" dirty="0">
                <a:solidFill>
                  <a:srgbClr val="FF0000"/>
                </a:solidFill>
              </a:rPr>
              <a:t>White [1910]</a:t>
            </a:r>
          </a:p>
          <a:p>
            <a:r>
              <a:rPr lang="en-GB" sz="2000" dirty="0">
                <a:solidFill>
                  <a:srgbClr val="FF0000"/>
                </a:solidFill>
              </a:rPr>
              <a:t>Smith [1959]</a:t>
            </a:r>
          </a:p>
          <a:p>
            <a:r>
              <a:rPr lang="en-GB" sz="2000" dirty="0">
                <a:solidFill>
                  <a:srgbClr val="FF0000"/>
                </a:solidFill>
              </a:rPr>
              <a:t>Vickers [1957]</a:t>
            </a:r>
          </a:p>
          <a:p>
            <a:pPr marL="0" indent="0">
              <a:buNone/>
            </a:pPr>
            <a:endParaRPr lang="en-GB" sz="2000" dirty="0"/>
          </a:p>
          <a:p>
            <a:pPr marL="0" indent="0">
              <a:buNone/>
            </a:pPr>
            <a:r>
              <a:rPr lang="en-GB" sz="2000" b="1" u="sng" dirty="0"/>
              <a:t>Potential defences</a:t>
            </a:r>
          </a:p>
          <a:p>
            <a:r>
              <a:rPr lang="en-GB" sz="2000" dirty="0"/>
              <a:t>Diminished responsibility (S.2 Homicide Act)</a:t>
            </a:r>
          </a:p>
          <a:p>
            <a:r>
              <a:rPr lang="en-GB" sz="2000" dirty="0"/>
              <a:t>Insanity.</a:t>
            </a:r>
          </a:p>
          <a:p>
            <a:r>
              <a:rPr lang="en-GB" sz="2000" dirty="0">
                <a:solidFill>
                  <a:srgbClr val="FF0000"/>
                </a:solidFill>
              </a:rPr>
              <a:t>Seers [1984]</a:t>
            </a:r>
          </a:p>
        </p:txBody>
      </p:sp>
    </p:spTree>
    <p:extLst>
      <p:ext uri="{BB962C8B-B14F-4D97-AF65-F5344CB8AC3E}">
        <p14:creationId xmlns:p14="http://schemas.microsoft.com/office/powerpoint/2010/main" val="3221764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infopath/2007/PartnerControls"/>
    <ds:schemaRef ds:uri="http://www.w3.org/XML/1998/namespace"/>
    <ds:schemaRef ds:uri="71af3243-3dd4-4a8d-8c0d-dd76da1f02a5"/>
    <ds:schemaRef ds:uri="16c05727-aa75-4e4a-9b5f-8a80a1165891"/>
    <ds:schemaRef ds:uri="http://purl.org/dc/terms/"/>
    <ds:schemaRef ds:uri="http://purl.org/dc/dcmitype/"/>
    <ds:schemaRef ds:uri="http://schemas.microsoft.com/office/2006/metadata/properties"/>
    <ds:schemaRef ds:uri="http://schemas.microsoft.com/office/2006/documentManagement/types"/>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{BC442CF8-F2E1-46EC-B034-9B794361FF2B}tf78438558_win32</Template>
  <TotalTime>0</TotalTime>
  <Words>2843</Words>
  <Application>Microsoft Office PowerPoint</Application>
  <PresentationFormat>Widescreen</PresentationFormat>
  <Paragraphs>126</Paragraphs>
  <Slides>18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Century Gothic</vt:lpstr>
      <vt:lpstr>Garamond</vt:lpstr>
      <vt:lpstr>SavonVTI</vt:lpstr>
      <vt:lpstr>HOMICIDE</vt:lpstr>
      <vt:lpstr>MURDER</vt:lpstr>
      <vt:lpstr>Recap of lecture:</vt:lpstr>
      <vt:lpstr>PowerPoint Presentation</vt:lpstr>
      <vt:lpstr>SELF-ASSESSMENT QUESTION</vt:lpstr>
      <vt:lpstr>Recap: partial defences</vt:lpstr>
      <vt:lpstr>Sex jibe hubby gets off murder</vt:lpstr>
      <vt:lpstr>Elements of a successful plea of loss of control</vt:lpstr>
      <vt:lpstr>Acting in a considered desire for revenge</vt:lpstr>
      <vt:lpstr>Discuss the presence of any qualifying trigger</vt:lpstr>
      <vt:lpstr>Discuss the presence of any qualifying trigger</vt:lpstr>
      <vt:lpstr>Discuss the presence of a qualifying trigger</vt:lpstr>
      <vt:lpstr>PowerPoint Presentation</vt:lpstr>
      <vt:lpstr>Diminished responsibility</vt:lpstr>
      <vt:lpstr>Elements of a successful plea of diminished responsibility (s2 HA 1957)</vt:lpstr>
      <vt:lpstr>Practice question</vt:lpstr>
      <vt:lpstr>Problem Question:</vt:lpstr>
      <vt:lpstr>Answer: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HOMICIDE</dc:title>
  <dc:creator>Laura Knight</dc:creator>
  <cp:lastModifiedBy>Laura Knight</cp:lastModifiedBy>
  <cp:revision>2</cp:revision>
  <dcterms:created xsi:type="dcterms:W3CDTF">2021-10-05T11:52:38Z</dcterms:created>
  <dcterms:modified xsi:type="dcterms:W3CDTF">2021-10-07T09:12:51Z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