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71" r:id="rId3"/>
    <p:sldId id="257" r:id="rId4"/>
    <p:sldId id="258" r:id="rId5"/>
    <p:sldId id="259" r:id="rId6"/>
    <p:sldId id="273" r:id="rId7"/>
    <p:sldId id="260" r:id="rId8"/>
    <p:sldId id="261" r:id="rId9"/>
    <p:sldId id="262" r:id="rId10"/>
    <p:sldId id="263" r:id="rId11"/>
    <p:sldId id="275" r:id="rId12"/>
    <p:sldId id="264" r:id="rId13"/>
    <p:sldId id="276" r:id="rId14"/>
    <p:sldId id="265" r:id="rId15"/>
    <p:sldId id="277" r:id="rId16"/>
    <p:sldId id="266" r:id="rId17"/>
    <p:sldId id="267" r:id="rId18"/>
    <p:sldId id="268" r:id="rId19"/>
    <p:sldId id="269" r:id="rId20"/>
    <p:sldId id="270"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8C79680-EA21-4F94-887D-789B040716B9}">
          <p14:sldIdLst>
            <p14:sldId id="256"/>
            <p14:sldId id="271"/>
            <p14:sldId id="257"/>
            <p14:sldId id="258"/>
            <p14:sldId id="259"/>
            <p14:sldId id="273"/>
            <p14:sldId id="260"/>
            <p14:sldId id="261"/>
            <p14:sldId id="262"/>
            <p14:sldId id="263"/>
            <p14:sldId id="275"/>
            <p14:sldId id="264"/>
            <p14:sldId id="276"/>
            <p14:sldId id="265"/>
            <p14:sldId id="277"/>
            <p14:sldId id="266"/>
            <p14:sldId id="267"/>
            <p14:sldId id="268"/>
            <p14:sldId id="269"/>
            <p14:sldId id="27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snapToObjects="1">
      <p:cViewPr varScale="1">
        <p:scale>
          <a:sx n="82" d="100"/>
          <a:sy n="82" d="100"/>
        </p:scale>
        <p:origin x="1474" y="77"/>
      </p:cViewPr>
      <p:guideLst>
        <p:guide orient="horz" pos="2160"/>
        <p:guide pos="2880"/>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B65339-EB33-4CA5-9894-DB6DA08F9061}" type="datetimeFigureOut">
              <a:rPr lang="en-GB" smtClean="0"/>
              <a:t>24/12/2025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E20F6A-2DDB-4DF6-9945-EF6D29570833}" type="slidenum">
              <a:rPr lang="en-GB" smtClean="0"/>
              <a:t>‹#›</a:t>
            </a:fld>
            <a:endParaRPr lang="en-GB"/>
          </a:p>
        </p:txBody>
      </p:sp>
    </p:spTree>
    <p:extLst>
      <p:ext uri="{BB962C8B-B14F-4D97-AF65-F5344CB8AC3E}">
        <p14:creationId xmlns:p14="http://schemas.microsoft.com/office/powerpoint/2010/main" val="2295193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02092F-ECD2-4410-AD61-CA5B29305181}" type="datetime1">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035389D-6A77-4CFA-920A-43D852670772}" type="datetime1">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EB59D0-3B4F-4A6A-AD65-C66FCDD4335A}" type="datetime1">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D9A2E63-E94F-430B-B448-4A1177E31205}" type="datetime1">
              <a:rPr lang="en-US" smtClean="0"/>
              <a:t>12/24/2025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E692D61-A342-40A2-98C6-7AD273EF5DFF}" type="datetime1">
              <a:rPr lang="en-US" smtClean="0"/>
              <a:t>12/24/2025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6BEA147-9071-4A99-8B1D-A6EF0255B627}" type="datetime1">
              <a:rPr lang="en-US" smtClean="0"/>
              <a:t>12/24/2025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E1B41B-0383-4387-A51F-3B1C5A5A9B70}" type="datetime1">
              <a:rPr lang="en-US" smtClean="0"/>
              <a:t>12/24/2025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0EA49D-EB35-4BB4-8B55-B64B1FC2176E}" type="datetime1">
              <a:rPr lang="en-US" smtClean="0"/>
              <a:t>12/24/2025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DAAD9A-783D-4C5A-BD1C-40F9A67B269C}" type="datetime1">
              <a:rPr lang="en-US" smtClean="0"/>
              <a:t>12/24/2025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BC5551-487B-499E-BDB9-542EEC94EE98}" type="datetime1">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7AA0A30-69BB-4DC0-9F05-3C55097D076D}" type="datetime1">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0C91C3-A801-4EBA-A4AB-D2F738B39F29}" type="datetime1">
              <a:rPr lang="en-US" smtClean="0"/>
              <a:t>12/24/2025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36C6AE1-21C1-C061-A8C8-4C3A12227A31}"/>
              </a:ext>
            </a:extLst>
          </p:cNvPr>
          <p:cNvSpPr>
            <a:spLocks noGrp="1"/>
          </p:cNvSpPr>
          <p:nvPr>
            <p:ph type="body" idx="1"/>
          </p:nvPr>
        </p:nvSpPr>
        <p:spPr>
          <a:xfrm>
            <a:off x="722313" y="136523"/>
            <a:ext cx="7772400" cy="4724725"/>
          </a:xfrm>
        </p:spPr>
        <p:txBody>
          <a:bodyPr/>
          <a:lstStyle/>
          <a:p>
            <a:pPr algn="ctr"/>
            <a:r>
              <a:rPr lang="en-US" sz="3600" b="1" dirty="0">
                <a:solidFill>
                  <a:schemeClr val="tx1"/>
                </a:solidFill>
                <a:latin typeface="Arial" panose="020B0604020202020204" pitchFamily="34" charset="0"/>
                <a:cs typeface="Arial" panose="020B0604020202020204" pitchFamily="34" charset="0"/>
              </a:rPr>
              <a:t>Comprehensive Care Plan for Chronic Respiratory Disease </a:t>
            </a:r>
            <a:br>
              <a:rPr lang="en-US" sz="3600" b="1" dirty="0">
                <a:solidFill>
                  <a:schemeClr val="tx1"/>
                </a:solidFill>
                <a:latin typeface="Arial" panose="020B0604020202020204" pitchFamily="34" charset="0"/>
                <a:cs typeface="Arial" panose="020B0604020202020204" pitchFamily="34" charset="0"/>
              </a:rPr>
            </a:br>
            <a:r>
              <a:rPr lang="en-US" sz="3600" b="1" dirty="0">
                <a:solidFill>
                  <a:schemeClr val="tx1"/>
                </a:solidFill>
                <a:latin typeface="Arial" panose="020B0604020202020204" pitchFamily="34" charset="0"/>
                <a:cs typeface="Arial" panose="020B0604020202020204" pitchFamily="34" charset="0"/>
              </a:rPr>
              <a:t>COPD</a:t>
            </a:r>
            <a:r>
              <a:rPr lang="en-US" sz="1600" b="1" dirty="0">
                <a:solidFill>
                  <a:schemeClr val="tx1"/>
                </a:solidFill>
                <a:latin typeface="Arial" panose="020B0604020202020204" pitchFamily="34" charset="0"/>
                <a:cs typeface="Arial" panose="020B0604020202020204" pitchFamily="34" charset="0"/>
              </a:rPr>
              <a:t>(Chronic Obstructive Pulmonary Disease)</a:t>
            </a:r>
            <a:endParaRPr lang="en-GB" b="1" dirty="0">
              <a:solidFill>
                <a:schemeClr val="tx1"/>
              </a:solidFill>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FB9061AA-279D-5615-F4AD-E2FC7856C55E}"/>
              </a:ext>
            </a:extLst>
          </p:cNvPr>
          <p:cNvSpPr>
            <a:spLocks noGrp="1"/>
          </p:cNvSpPr>
          <p:nvPr>
            <p:ph type="sldNum" sz="quarter" idx="12"/>
          </p:nvPr>
        </p:nvSpPr>
        <p:spPr/>
        <p:txBody>
          <a:bodyPr/>
          <a:lstStyle/>
          <a:p>
            <a:fld id="{C1FF6DA9-008F-8B48-92A6-B652298478BF}" type="slidenum">
              <a:rPr lang="en-US" smtClean="0"/>
              <a:t>1</a:t>
            </a:fld>
            <a:endParaRPr lang="en-US"/>
          </a:p>
        </p:txBody>
      </p:sp>
      <p:pic>
        <p:nvPicPr>
          <p:cNvPr id="6" name="Picture 5" descr="A close up of text&#10;&#10;AI-generated content may be incorrect.">
            <a:extLst>
              <a:ext uri="{FF2B5EF4-FFF2-40B4-BE49-F238E27FC236}">
                <a16:creationId xmlns:a16="http://schemas.microsoft.com/office/drawing/2014/main" id="{AEE1373B-76EE-29E8-FD5E-D07B8EB0C23D}"/>
              </a:ext>
            </a:extLst>
          </p:cNvPr>
          <p:cNvPicPr>
            <a:picLocks noChangeAspect="1"/>
          </p:cNvPicPr>
          <p:nvPr/>
        </p:nvPicPr>
        <p:blipFill>
          <a:blip r:embed="rId4"/>
          <a:stretch>
            <a:fillRect/>
          </a:stretch>
        </p:blipFill>
        <p:spPr>
          <a:xfrm>
            <a:off x="2197855" y="898238"/>
            <a:ext cx="4039164" cy="1314633"/>
          </a:xfrm>
          <a:prstGeom prst="rect">
            <a:avLst/>
          </a:prstGeom>
        </p:spPr>
      </p:pic>
      <p:pic>
        <p:nvPicPr>
          <p:cNvPr id="15" name="Audio 14">
            <a:hlinkClick r:id="" action="ppaction://media"/>
            <a:extLst>
              <a:ext uri="{FF2B5EF4-FFF2-40B4-BE49-F238E27FC236}">
                <a16:creationId xmlns:a16="http://schemas.microsoft.com/office/drawing/2014/main" id="{05B41920-9313-3E8B-68D6-3C8F4832607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6304"/>
    </mc:Choice>
    <mc:Fallback>
      <p:transition spd="slow" advTm="16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33CCF9-4A7C-762B-2ED2-0A72550ED4BB}"/>
              </a:ext>
            </a:extLst>
          </p:cNvPr>
          <p:cNvSpPr>
            <a:spLocks noGrp="1"/>
          </p:cNvSpPr>
          <p:nvPr>
            <p:ph idx="1"/>
          </p:nvPr>
        </p:nvSpPr>
        <p:spPr>
          <a:xfrm>
            <a:off x="457200" y="242596"/>
            <a:ext cx="8229600" cy="5883567"/>
          </a:xfrm>
        </p:spPr>
        <p:txBody>
          <a:bodyPr>
            <a:normAutofit/>
          </a:bodyPr>
          <a:lstStyle/>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pPr marL="0" indent="0">
              <a:buNone/>
            </a:pPr>
            <a:endParaRPr lang="en-GB" sz="2800" b="1" dirty="0">
              <a:latin typeface="Arial" panose="020B0604020202020204" pitchFamily="34" charset="0"/>
              <a:cs typeface="Arial" panose="020B0604020202020204" pitchFamily="34" charset="0"/>
            </a:endParaRPr>
          </a:p>
          <a:p>
            <a:pPr marL="0" indent="0">
              <a:buNone/>
            </a:pPr>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Name: Zakiullah Storay KHALIQYAR </a:t>
            </a:r>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Student ID: 2415597</a:t>
            </a:r>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Module Code: BMHP5023</a:t>
            </a:r>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Module: Introduction to Physiology</a:t>
            </a:r>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Title: Presentation</a:t>
            </a:r>
            <a:r>
              <a:rPr lang="en-GB" sz="2400" dirty="0">
                <a:latin typeface="Arial" panose="020B0604020202020204" pitchFamily="34" charset="0"/>
                <a:cs typeface="Arial" panose="020B0604020202020204" pitchFamily="34" charset="0"/>
              </a:rPr>
              <a:t>(PowerPoint with Audio)</a:t>
            </a:r>
          </a:p>
          <a:p>
            <a:r>
              <a:rPr lang="en-GB" sz="2800" b="1" dirty="0">
                <a:latin typeface="Arial" panose="020B0604020202020204" pitchFamily="34" charset="0"/>
                <a:cs typeface="Arial" panose="020B0604020202020204" pitchFamily="34" charset="0"/>
              </a:rPr>
              <a:t>Lecturer: Shaila Hussain</a:t>
            </a:r>
            <a:endParaRPr lang="en-GB" sz="2800" dirty="0">
              <a:latin typeface="Arial" panose="020B0604020202020204" pitchFamily="34" charset="0"/>
              <a:cs typeface="Arial" panose="020B0604020202020204" pitchFamily="34" charset="0"/>
            </a:endParaRPr>
          </a:p>
          <a:p>
            <a:endParaRPr lang="en-GB" dirty="0"/>
          </a:p>
        </p:txBody>
      </p:sp>
      <p:sp>
        <p:nvSpPr>
          <p:cNvPr id="2" name="Slide Number Placeholder 1">
            <a:extLst>
              <a:ext uri="{FF2B5EF4-FFF2-40B4-BE49-F238E27FC236}">
                <a16:creationId xmlns:a16="http://schemas.microsoft.com/office/drawing/2014/main" id="{4B791FC9-D081-117C-1D8B-942D781AF876}"/>
              </a:ext>
            </a:extLst>
          </p:cNvPr>
          <p:cNvSpPr>
            <a:spLocks noGrp="1"/>
          </p:cNvSpPr>
          <p:nvPr>
            <p:ph type="sldNum" sz="quarter" idx="12"/>
          </p:nvPr>
        </p:nvSpPr>
        <p:spPr/>
        <p:txBody>
          <a:bodyPr/>
          <a:lstStyle/>
          <a:p>
            <a:fld id="{C1FF6DA9-008F-8B48-92A6-B652298478BF}" type="slidenum">
              <a:rPr lang="en-US" smtClean="0"/>
              <a:t>2</a:t>
            </a:fld>
            <a:endParaRPr lang="en-US"/>
          </a:p>
        </p:txBody>
      </p:sp>
      <p:pic>
        <p:nvPicPr>
          <p:cNvPr id="4" name="Picture 3" descr="A close up of text&#10;&#10;AI-generated content may be incorrect.">
            <a:extLst>
              <a:ext uri="{FF2B5EF4-FFF2-40B4-BE49-F238E27FC236}">
                <a16:creationId xmlns:a16="http://schemas.microsoft.com/office/drawing/2014/main" id="{405EFDE2-D822-74CA-C420-04BC989159F0}"/>
              </a:ext>
            </a:extLst>
          </p:cNvPr>
          <p:cNvPicPr>
            <a:picLocks noChangeAspect="1"/>
          </p:cNvPicPr>
          <p:nvPr/>
        </p:nvPicPr>
        <p:blipFill>
          <a:blip r:embed="rId4"/>
          <a:stretch>
            <a:fillRect/>
          </a:stretch>
        </p:blipFill>
        <p:spPr>
          <a:xfrm>
            <a:off x="2197855" y="571672"/>
            <a:ext cx="4039164" cy="1314633"/>
          </a:xfrm>
          <a:prstGeom prst="rect">
            <a:avLst/>
          </a:prstGeom>
        </p:spPr>
      </p:pic>
      <p:pic>
        <p:nvPicPr>
          <p:cNvPr id="14" name="Audio 13">
            <a:hlinkClick r:id="" action="ppaction://media"/>
            <a:extLst>
              <a:ext uri="{FF2B5EF4-FFF2-40B4-BE49-F238E27FC236}">
                <a16:creationId xmlns:a16="http://schemas.microsoft.com/office/drawing/2014/main" id="{ED1DE38F-59AD-1AD0-40BB-711E87D868B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37569787"/>
      </p:ext>
    </p:extLst>
  </p:cSld>
  <p:clrMapOvr>
    <a:masterClrMapping/>
  </p:clrMapOvr>
  <mc:AlternateContent xmlns:mc="http://schemas.openxmlformats.org/markup-compatibility/2006">
    <mc:Choice xmlns:p14="http://schemas.microsoft.com/office/powerpoint/2010/main" Requires="p14">
      <p:transition spd="slow" p14:dur="2000" advTm="11112"/>
    </mc:Choice>
    <mc:Fallback>
      <p:transition spd="slow" advTm="11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extLst>
    <p:ext uri="{3A86A75C-4F4B-4683-9AE1-C65F6400EC91}">
      <p14:laserTraceLst xmlns:p14="http://schemas.microsoft.com/office/powerpoint/2010/main">
        <p14:tracePtLst>
          <p14:tracePt t="455" x="2262188" y="6778625"/>
          <p14:tracePt t="459" x="2322513" y="6735763"/>
          <p14:tracePt t="476" x="2524125" y="6638925"/>
          <p14:tracePt t="478" x="2559050" y="6630988"/>
          <p14:tracePt t="492" x="2636838" y="6596063"/>
          <p14:tracePt t="510" x="2689225" y="6561138"/>
          <p14:tracePt t="526" x="2716213" y="6543675"/>
          <p14:tracePt t="544" x="2794000" y="6491288"/>
          <p14:tracePt t="546" x="2828925" y="6464300"/>
          <p14:tracePt t="560" x="3021013" y="6394450"/>
          <p14:tracePt t="576" x="3519488" y="6229350"/>
          <p14:tracePt t="593" x="4262438" y="5967413"/>
          <p14:tracePt t="609" x="4741863" y="5827713"/>
          <p14:tracePt t="627" x="5108575" y="5748338"/>
          <p14:tracePt t="642" x="5265738" y="5722938"/>
          <p14:tracePt t="659" x="5432425" y="5688013"/>
          <p14:tracePt t="676" x="5597525" y="5653088"/>
          <p14:tracePt t="692" x="5938838" y="5538788"/>
          <p14:tracePt t="709" x="6619875" y="5364163"/>
          <p14:tracePt t="726" x="7178675" y="5241925"/>
          <p14:tracePt t="727" x="7240588" y="5232400"/>
          <p14:tracePt t="743" x="7318375" y="5232400"/>
          <p14:tracePt t="744" x="7327900" y="5232400"/>
          <p14:tracePt t="759" x="7388225" y="5232400"/>
          <p14:tracePt t="776" x="7458075" y="5232400"/>
          <p14:tracePt t="793" x="7537450" y="5232400"/>
          <p14:tracePt t="794" x="7562850" y="5232400"/>
          <p14:tracePt t="815" x="7712075" y="5197475"/>
          <p14:tracePt t="816" x="7772400" y="5180013"/>
          <p14:tracePt t="818" x="7869238" y="5154613"/>
          <p14:tracePt t="826" x="7956550" y="5137150"/>
          <p14:tracePt t="843" x="8445500" y="5005388"/>
          <p14:tracePt t="844" x="8575675" y="4962525"/>
          <p14:tracePt t="859" x="8994775" y="4892675"/>
          <p14:tracePt t="8601" x="9074150" y="4927600"/>
          <p14:tracePt t="8610" x="8907463" y="4953000"/>
          <p14:tracePt t="8613" x="8820150" y="4953000"/>
          <p14:tracePt t="8626" x="8540750" y="4970463"/>
          <p14:tracePt t="8642" x="8226425" y="5057775"/>
          <p14:tracePt t="8661" x="7956550" y="5180013"/>
          <p14:tracePt t="8676" x="7842250" y="5267325"/>
          <p14:tracePt t="8677" x="7816850" y="5294313"/>
          <p14:tracePt t="8693" x="7694613" y="5468938"/>
          <p14:tracePt t="8709" x="7562850" y="5661025"/>
          <p14:tracePt t="8726" x="7458075" y="5757863"/>
          <p14:tracePt t="8743" x="7310438" y="5792788"/>
          <p14:tracePt t="8760" x="7013575" y="5880100"/>
          <p14:tracePt t="8776" x="6654800" y="5975350"/>
          <p14:tracePt t="8777" x="6594475" y="5992813"/>
          <p14:tracePt t="8793" x="6384925" y="6045200"/>
          <p14:tracePt t="8809" x="6305550" y="6072188"/>
          <p14:tracePt t="8825" x="6262688" y="6115050"/>
          <p14:tracePt t="8843" x="6200775" y="6184900"/>
          <p14:tracePt t="8860" x="6086475" y="6299200"/>
          <p14:tracePt t="8876" x="5929313" y="6403975"/>
          <p14:tracePt t="8877" x="5859463" y="6446838"/>
          <p14:tracePt t="8894" x="5527675" y="6569075"/>
          <p14:tracePt t="8909" x="5240338" y="6656388"/>
          <p14:tracePt t="8925" x="4681538" y="6735763"/>
          <p14:tracePt t="8943" x="4183063" y="6743700"/>
          <p14:tracePt t="8959" x="3798888" y="6778625"/>
          <p14:tracePt t="8976" x="3529013" y="6840538"/>
          <p14:tracePt t="9139" x="2165350" y="6726238"/>
          <p14:tracePt t="9143" x="2147888" y="6700838"/>
          <p14:tracePt t="9159" x="2147888" y="6691313"/>
          <p14:tracePt t="9499" x="2139950" y="6683375"/>
          <p14:tracePt t="9502" x="2130425" y="6683375"/>
          <p14:tracePt t="9510" x="2122488" y="6673850"/>
          <p14:tracePt t="9511" x="2095500" y="6673850"/>
          <p14:tracePt t="9526" x="2017713" y="6656388"/>
          <p14:tracePt t="9527" x="1982788" y="6656388"/>
          <p14:tracePt t="9543" x="1930400" y="6691313"/>
          <p14:tracePt t="9544" x="1912938" y="6700838"/>
          <p14:tracePt t="9559" x="1885950" y="6761163"/>
          <p14:tracePt t="9576" x="1885950" y="6805613"/>
          <p14:tracePt t="9592" x="1868488" y="6823075"/>
          <p14:tracePt t="9611" x="1860550" y="6848475"/>
        </p14:tracePtLst>
      </p14:laserTrace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1968"/>
            <a:ext cx="8229600" cy="522514"/>
          </a:xfrm>
        </p:spPr>
        <p:txBody>
          <a:bodyPr>
            <a:normAutofit fontScale="90000"/>
          </a:bodyPr>
          <a:lstStyle/>
          <a:p>
            <a:r>
              <a:rPr b="1" dirty="0">
                <a:latin typeface="Arial" panose="020B0604020202020204" pitchFamily="34" charset="0"/>
                <a:cs typeface="Arial" panose="020B0604020202020204" pitchFamily="34" charset="0"/>
              </a:rPr>
              <a:t>Overview</a:t>
            </a:r>
          </a:p>
        </p:txBody>
      </p:sp>
      <p:sp>
        <p:nvSpPr>
          <p:cNvPr id="3" name="Content Placeholder 2"/>
          <p:cNvSpPr>
            <a:spLocks noGrp="1"/>
          </p:cNvSpPr>
          <p:nvPr>
            <p:ph idx="1"/>
          </p:nvPr>
        </p:nvSpPr>
        <p:spPr>
          <a:xfrm>
            <a:off x="457200" y="961054"/>
            <a:ext cx="8229600" cy="5262464"/>
          </a:xfrm>
        </p:spPr>
        <p:txBody>
          <a:bodyPr>
            <a:normAutofit/>
          </a:bodyPr>
          <a:lstStyle/>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The presentation includes a full range of :</a:t>
            </a:r>
          </a:p>
          <a:p>
            <a:r>
              <a:rPr lang="en-GB" sz="2400" dirty="0">
                <a:latin typeface="Arial" panose="020B0604020202020204" pitchFamily="34" charset="0"/>
                <a:cs typeface="Arial" panose="020B0604020202020204" pitchFamily="34" charset="0"/>
              </a:rPr>
              <a:t>Medical records, Anatomy and physiology.</a:t>
            </a:r>
          </a:p>
          <a:p>
            <a:r>
              <a:rPr lang="en-GB" sz="2400" dirty="0">
                <a:latin typeface="Arial" panose="020B0604020202020204" pitchFamily="34" charset="0"/>
                <a:cs typeface="Arial" panose="020B0604020202020204" pitchFamily="34" charset="0"/>
              </a:rPr>
              <a:t>The disease's significant effect </a:t>
            </a:r>
            <a:r>
              <a:rPr lang="en-US" sz="2400" dirty="0">
                <a:latin typeface="Arial" panose="020B0604020202020204" pitchFamily="34" charset="0"/>
                <a:cs typeface="Arial" panose="020B0604020202020204" pitchFamily="34" charset="0"/>
              </a:rPr>
              <a:t>on the health of the individual.</a:t>
            </a:r>
          </a:p>
          <a:p>
            <a:r>
              <a:rPr lang="en-US" sz="2400" dirty="0">
                <a:latin typeface="Arial" panose="020B0604020202020204" pitchFamily="34" charset="0"/>
                <a:cs typeface="Arial" panose="020B0604020202020204" pitchFamily="34" charset="0"/>
              </a:rPr>
              <a:t>Developing comprehensive care plans. </a:t>
            </a:r>
          </a:p>
          <a:p>
            <a:r>
              <a:rPr lang="en-GB" sz="2400" dirty="0">
                <a:latin typeface="Arial" panose="020B0604020202020204" pitchFamily="34" charset="0"/>
                <a:cs typeface="Arial" panose="020B0604020202020204" pitchFamily="34" charset="0"/>
              </a:rPr>
              <a:t>Demographics of COPD and using routine data efficiently.</a:t>
            </a:r>
          </a:p>
          <a:p>
            <a:r>
              <a:rPr lang="en-GB" sz="2400" dirty="0">
                <a:latin typeface="Arial" panose="020B0604020202020204" pitchFamily="34" charset="0"/>
                <a:cs typeface="Arial" panose="020B0604020202020204" pitchFamily="34" charset="0"/>
              </a:rPr>
              <a:t>Lifestyle and behavioural intervention.</a:t>
            </a:r>
          </a:p>
        </p:txBody>
      </p:sp>
      <p:sp>
        <p:nvSpPr>
          <p:cNvPr id="4" name="Slide Number Placeholder 3">
            <a:extLst>
              <a:ext uri="{FF2B5EF4-FFF2-40B4-BE49-F238E27FC236}">
                <a16:creationId xmlns:a16="http://schemas.microsoft.com/office/drawing/2014/main" id="{93330398-44A7-6879-2BDB-423CEFF5C64E}"/>
              </a:ext>
            </a:extLst>
          </p:cNvPr>
          <p:cNvSpPr>
            <a:spLocks noGrp="1"/>
          </p:cNvSpPr>
          <p:nvPr>
            <p:ph type="sldNum" sz="quarter" idx="12"/>
          </p:nvPr>
        </p:nvSpPr>
        <p:spPr/>
        <p:txBody>
          <a:bodyPr/>
          <a:lstStyle/>
          <a:p>
            <a:fld id="{C1FF6DA9-008F-8B48-92A6-B652298478BF}" type="slidenum">
              <a:rPr lang="en-US" smtClean="0"/>
              <a:t>3</a:t>
            </a:fld>
            <a:endParaRPr lang="en-US"/>
          </a:p>
        </p:txBody>
      </p:sp>
      <p:pic>
        <p:nvPicPr>
          <p:cNvPr id="8" name="Audio 7">
            <a:hlinkClick r:id="" action="ppaction://media"/>
            <a:extLst>
              <a:ext uri="{FF2B5EF4-FFF2-40B4-BE49-F238E27FC236}">
                <a16:creationId xmlns:a16="http://schemas.microsoft.com/office/drawing/2014/main" id="{9CB30F6B-3B64-0E79-3FB4-D5D437B30C4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1878"/>
    </mc:Choice>
    <mc:Fallback>
      <p:transition spd="slow" advTm="41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extLst>
    <p:ext uri="{3A86A75C-4F4B-4683-9AE1-C65F6400EC91}">
      <p14:laserTraceLst xmlns:p14="http://schemas.microsoft.com/office/powerpoint/2010/main">
        <p14:tracePtLst>
          <p14:tracePt t="962" x="2112963" y="6778625"/>
          <p14:tracePt t="966" x="2165350" y="6753225"/>
          <p14:tracePt t="968" x="2217738" y="6718300"/>
          <p14:tracePt t="981" x="2314575" y="6656388"/>
          <p14:tracePt t="999" x="2366963" y="6630988"/>
          <p14:tracePt t="1015" x="2401888" y="6604000"/>
          <p14:tracePt t="1032" x="2479675" y="6578600"/>
          <p14:tracePt t="1049" x="2559050" y="6551613"/>
          <p14:tracePt t="1050" x="2611438" y="6543675"/>
          <p14:tracePt t="1065" x="2846388" y="6481763"/>
          <p14:tracePt t="1082" x="3267075" y="6376988"/>
          <p14:tracePt t="1098" x="3763963" y="6254750"/>
          <p14:tracePt t="1115" x="4113213" y="6194425"/>
          <p14:tracePt t="1132" x="4270375" y="6176963"/>
          <p14:tracePt t="1133" x="4297363" y="6176963"/>
          <p14:tracePt t="1149" x="4357688" y="6176963"/>
          <p14:tracePt t="1165" x="4402138" y="6159500"/>
          <p14:tracePt t="1182" x="4479925" y="6132513"/>
          <p14:tracePt t="1198" x="4619625" y="6107113"/>
          <p14:tracePt t="1215" x="4838700" y="6045200"/>
          <p14:tracePt t="1232" x="5292725" y="5932488"/>
          <p14:tracePt t="1249" x="5641975" y="5827713"/>
          <p14:tracePt t="1265" x="5824538" y="5783263"/>
          <p14:tracePt t="1281" x="5876925" y="5775325"/>
          <p14:tracePt t="1299" x="5911850" y="5757863"/>
          <p14:tracePt t="1315" x="5956300" y="5748338"/>
          <p14:tracePt t="1331" x="6026150" y="5722938"/>
          <p14:tracePt t="1348" x="6122988" y="5695950"/>
          <p14:tracePt t="1365" x="6315075" y="5643563"/>
          <p14:tracePt t="1382" x="6437313" y="5618163"/>
          <p14:tracePt t="1399" x="6542088" y="5591175"/>
          <p14:tracePt t="1415" x="6664325" y="5565775"/>
          <p14:tracePt t="1432" x="6829425" y="5538788"/>
          <p14:tracePt t="1433" x="6873875" y="5530850"/>
          <p14:tracePt t="1449" x="7013575" y="5530850"/>
          <p14:tracePt t="1465" x="7118350" y="5503863"/>
          <p14:tracePt t="1482" x="7415213" y="5495925"/>
          <p14:tracePt t="1498" x="7737475" y="5495925"/>
          <p14:tracePt t="1515" x="8008938" y="5530850"/>
          <p14:tracePt t="1531" x="8131175" y="5556250"/>
          <p14:tracePt t="1549" x="8156575" y="5565775"/>
          <p14:tracePt t="1593" x="8166100" y="5565775"/>
          <p14:tracePt t="1600" x="8174038" y="5565775"/>
          <p14:tracePt t="1604" x="8183563" y="5565775"/>
          <p14:tracePt t="1615" x="8201025" y="5565775"/>
          <p14:tracePt t="1632" x="8288338" y="5556250"/>
          <p14:tracePt t="1633" x="8296275" y="5556250"/>
          <p14:tracePt t="1650" x="8331200" y="5556250"/>
          <p14:tracePt t="1652" x="8340725" y="5556250"/>
          <p14:tracePt t="33198" x="8340725" y="5548313"/>
          <p14:tracePt t="33205" x="8340725" y="5538788"/>
          <p14:tracePt t="33215" x="8331200" y="5530850"/>
          <p14:tracePt t="33232" x="8296275" y="5468938"/>
          <p14:tracePt t="33249" x="8208963" y="5381625"/>
          <p14:tracePt t="33267" x="8104188" y="5319713"/>
          <p14:tracePt t="33282" x="7921625" y="5267325"/>
          <p14:tracePt t="33298" x="7685088" y="5214938"/>
          <p14:tracePt t="33316" x="7458075" y="5189538"/>
          <p14:tracePt t="33317" x="7405688" y="5189538"/>
          <p14:tracePt t="33333" x="7178675" y="5189538"/>
          <p14:tracePt t="33349" x="6926263" y="5189538"/>
          <p14:tracePt t="33366" x="6707188" y="5189538"/>
          <p14:tracePt t="33382" x="6183313" y="5189538"/>
          <p14:tracePt t="33398" x="5764213" y="5197475"/>
          <p14:tracePt t="33415" x="5440363" y="5127625"/>
          <p14:tracePt t="33432" x="5126038" y="5040313"/>
          <p14:tracePt t="33450" x="4768850" y="4935538"/>
          <p14:tracePt t="33465" x="4611688" y="4900613"/>
          <p14:tracePt t="33482" x="4437063" y="4857750"/>
          <p14:tracePt t="33498" x="4340225" y="4857750"/>
          <p14:tracePt t="33516" x="4262438" y="4857750"/>
          <p14:tracePt t="33517" x="4235450" y="4857750"/>
          <p14:tracePt t="33532" x="4157663" y="4857750"/>
          <p14:tracePt t="33550" x="4017963" y="4865688"/>
          <p14:tracePt t="33566" x="3956050" y="4900613"/>
          <p14:tracePt t="33567" x="3930650" y="4918075"/>
          <p14:tracePt t="33583" x="3860800" y="4987925"/>
          <p14:tracePt t="33585" x="3843338" y="5005388"/>
          <p14:tracePt t="33598" x="3808413" y="5084763"/>
          <p14:tracePt t="33615" x="3746500" y="5197475"/>
          <p14:tracePt t="33633" x="3694113" y="5389563"/>
          <p14:tracePt t="33634" x="3676650" y="5424488"/>
          <p14:tracePt t="33648" x="3589338" y="5565775"/>
          <p14:tracePt t="33665" x="3502025" y="5705475"/>
          <p14:tracePt t="33666" x="3476625" y="5730875"/>
          <p14:tracePt t="33682" x="3441700" y="5765800"/>
          <p14:tracePt t="33750" x="3441700" y="5775325"/>
          <p14:tracePt t="33753" x="3432175" y="5775325"/>
          <p14:tracePt t="33765" x="3424238" y="5800725"/>
          <p14:tracePt t="33782" x="3406775" y="5897563"/>
          <p14:tracePt t="33798" x="3379788" y="5984875"/>
          <p14:tracePt t="33816" x="3371850" y="6019800"/>
          <p14:tracePt t="33834" x="3371850" y="6037263"/>
          <p14:tracePt t="33850" x="3354388" y="6054725"/>
          <p14:tracePt t="33866" x="3319463" y="6080125"/>
          <p14:tracePt t="33867" x="3302000" y="6097588"/>
          <p14:tracePt t="33882" x="3214688" y="6159500"/>
          <p14:tracePt t="33899" x="3082925" y="6246813"/>
          <p14:tracePt t="33915" x="3030538" y="6289675"/>
          <p14:tracePt t="33932" x="3021013" y="6289675"/>
          <p14:tracePt t="33977" x="3013075" y="6299200"/>
          <p14:tracePt t="33983" x="3003550" y="6299200"/>
          <p14:tracePt t="33986" x="2995613" y="6307138"/>
          <p14:tracePt t="33999" x="2933700" y="6334125"/>
          <p14:tracePt t="34015" x="2803525" y="6403975"/>
          <p14:tracePt t="34032" x="2628900" y="6491288"/>
          <p14:tracePt t="34050" x="2374900" y="6665913"/>
          <p14:tracePt t="34065" x="2227263" y="6770688"/>
          <p14:tracePt t="34066" x="2182813" y="6796088"/>
          <p14:tracePt t="34969" x="2506663" y="6840538"/>
          <p14:tracePt t="34983" x="2776538" y="6770688"/>
          <p14:tracePt t="34986" x="2881313" y="6753225"/>
          <p14:tracePt t="34998" x="3187700" y="6683375"/>
          <p14:tracePt t="35015" x="3449638" y="6604000"/>
          <p14:tracePt t="35032" x="3581400" y="6578600"/>
          <p14:tracePt t="35050" x="3616325" y="6561138"/>
          <p14:tracePt t="35082" x="3624263" y="6561138"/>
          <p14:tracePt t="35085" x="3633788" y="6561138"/>
          <p14:tracePt t="35099" x="3738563" y="6543675"/>
          <p14:tracePt t="35115" x="4017963" y="6481763"/>
          <p14:tracePt t="35133" x="4332288" y="6446838"/>
          <p14:tracePt t="35134" x="4392613" y="6446838"/>
          <p14:tracePt t="35151" x="4462463" y="6446838"/>
          <p14:tracePt t="35177" x="4445000" y="6446838"/>
          <p14:tracePt t="35181" x="4427538" y="6456363"/>
          <p14:tracePt t="35198" x="4244975" y="6499225"/>
          <p14:tracePt t="35215" x="3983038" y="6569075"/>
          <p14:tracePt t="35232" x="3746500" y="6621463"/>
          <p14:tracePt t="35249" x="3589338" y="6700838"/>
          <p14:tracePt t="35249" x="3546475" y="6726238"/>
          <p14:tracePt t="35266" x="3424238" y="6813550"/>
        </p14:tracePtLst>
      </p14:laserTrace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1298"/>
            <a:ext cx="8229600" cy="653143"/>
          </a:xfrm>
        </p:spPr>
        <p:txBody>
          <a:bodyPr>
            <a:normAutofit fontScale="90000"/>
          </a:bodyPr>
          <a:lstStyle/>
          <a:p>
            <a:r>
              <a:rPr b="1" dirty="0">
                <a:latin typeface="Arial" panose="020B0604020202020204" pitchFamily="34" charset="0"/>
                <a:cs typeface="Arial" panose="020B0604020202020204" pitchFamily="34" charset="0"/>
              </a:rPr>
              <a:t>Respiratory System Anatomy</a:t>
            </a:r>
          </a:p>
        </p:txBody>
      </p:sp>
      <p:sp>
        <p:nvSpPr>
          <p:cNvPr id="3" name="Content Placeholder 2"/>
          <p:cNvSpPr>
            <a:spLocks noGrp="1"/>
          </p:cNvSpPr>
          <p:nvPr>
            <p:ph idx="1"/>
          </p:nvPr>
        </p:nvSpPr>
        <p:spPr>
          <a:xfrm>
            <a:off x="457200" y="1073020"/>
            <a:ext cx="8229600" cy="5374079"/>
          </a:xfrm>
        </p:spPr>
        <p:txBody>
          <a:bodyPr>
            <a:normAutofit/>
          </a:bodyPr>
          <a:lstStyle/>
          <a:p>
            <a:r>
              <a:rPr lang="en-GB" sz="2400" dirty="0">
                <a:latin typeface="Arial" panose="020B0604020202020204" pitchFamily="34" charset="0"/>
                <a:cs typeface="Arial" panose="020B0604020202020204" pitchFamily="34" charset="0"/>
              </a:rPr>
              <a:t>Elements of the respiratory system. The key components of the respiratory system (trachea, bronchi and bronchioles, alveoli) all have important roles in the overall task of respiration.</a:t>
            </a:r>
          </a:p>
          <a:p>
            <a:r>
              <a:rPr lang="en-GB" sz="2400" dirty="0">
                <a:latin typeface="Arial" panose="020B0604020202020204" pitchFamily="34" charset="0"/>
                <a:cs typeface="Arial" panose="020B0604020202020204" pitchFamily="34" charset="0"/>
              </a:rPr>
              <a:t>The diaphragm (and intercostal </a:t>
            </a:r>
            <a:r>
              <a:rPr lang="en-US" sz="2400" dirty="0">
                <a:latin typeface="Arial" panose="020B0604020202020204" pitchFamily="34" charset="0"/>
                <a:cs typeface="Arial" panose="020B0604020202020204" pitchFamily="34" charset="0"/>
              </a:rPr>
              <a:t>muscles) play a central role in the mechanics of ventilation, supporting both</a:t>
            </a:r>
            <a:r>
              <a:rPr lang="en-GB" sz="2400" dirty="0">
                <a:latin typeface="Arial" panose="020B0604020202020204" pitchFamily="34" charset="0"/>
                <a:cs typeface="Arial" panose="020B0604020202020204" pitchFamily="34" charset="0"/>
              </a:rPr>
              <a:t> inspiration and expiration.</a:t>
            </a:r>
          </a:p>
          <a:p>
            <a:r>
              <a:rPr lang="en-GB" sz="2400" dirty="0">
                <a:latin typeface="Arial" panose="020B0604020202020204" pitchFamily="34" charset="0"/>
                <a:cs typeface="Arial" panose="020B0604020202020204" pitchFamily="34" charset="0"/>
              </a:rPr>
              <a:t>Alveoli are the main and most important location for gas exchange, including taking up (absorption) of oxygen into the blood, as well as removal (excretion) of carbon dioxide from the body.</a:t>
            </a:r>
          </a:p>
          <a:p>
            <a:pPr marL="0" indent="0">
              <a:buNone/>
            </a:pPr>
            <a:r>
              <a:rPr lang="en-US" sz="2400" dirty="0">
                <a:latin typeface="Arial" panose="020B0604020202020204" pitchFamily="34" charset="0"/>
                <a:cs typeface="Arial" panose="020B0604020202020204" pitchFamily="34" charset="0"/>
              </a:rPr>
              <a:t>(Houghton and Gray, 2018; Tortora and Derrickson, 2021)</a:t>
            </a: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1E0343A-D696-168A-9E44-8D06BDCF8EBC}"/>
              </a:ext>
            </a:extLst>
          </p:cNvPr>
          <p:cNvSpPr>
            <a:spLocks noGrp="1"/>
          </p:cNvSpPr>
          <p:nvPr>
            <p:ph type="sldNum" sz="quarter" idx="12"/>
          </p:nvPr>
        </p:nvSpPr>
        <p:spPr/>
        <p:txBody>
          <a:bodyPr/>
          <a:lstStyle/>
          <a:p>
            <a:fld id="{C1FF6DA9-008F-8B48-92A6-B652298478BF}" type="slidenum">
              <a:rPr lang="en-US" smtClean="0"/>
              <a:t>4</a:t>
            </a:fld>
            <a:endParaRPr lang="en-US"/>
          </a:p>
        </p:txBody>
      </p:sp>
      <p:pic>
        <p:nvPicPr>
          <p:cNvPr id="7" name="Audio 6">
            <a:hlinkClick r:id="" action="ppaction://media"/>
            <a:extLst>
              <a:ext uri="{FF2B5EF4-FFF2-40B4-BE49-F238E27FC236}">
                <a16:creationId xmlns:a16="http://schemas.microsoft.com/office/drawing/2014/main" id="{28429C8F-D0E5-5E84-9314-D895FCA8CA7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2913"/>
    </mc:Choice>
    <mc:Fallback>
      <p:transition spd="slow" advTm="122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extLst>
    <p:ext uri="{3A86A75C-4F4B-4683-9AE1-C65F6400EC91}">
      <p14:laserTraceLst xmlns:p14="http://schemas.microsoft.com/office/powerpoint/2010/main">
        <p14:tracePtLst>
          <p14:tracePt t="595" x="1397000" y="6813550"/>
          <p14:tracePt t="607" x="1397000" y="6770688"/>
          <p14:tracePt t="624" x="1397000" y="6743700"/>
          <p14:tracePt t="642" x="1379538" y="6708775"/>
          <p14:tracePt t="658" x="1344613" y="6638925"/>
          <p14:tracePt t="674" x="1249363" y="6516688"/>
          <p14:tracePt t="691" x="1109663" y="6334125"/>
          <p14:tracePt t="707" x="960438" y="6124575"/>
          <p14:tracePt t="723" x="890588" y="5992813"/>
          <p14:tracePt t="743" x="873125" y="5915025"/>
          <p14:tracePt t="757" x="865188" y="5888038"/>
          <p14:tracePt t="774" x="855663" y="5880100"/>
          <p14:tracePt t="790" x="812800" y="5862638"/>
          <p14:tracePt t="808" x="725488" y="5827713"/>
          <p14:tracePt t="823" x="646113" y="5800725"/>
          <p14:tracePt t="840" x="611188" y="5783263"/>
          <p14:tracePt t="857" x="593725" y="5775325"/>
          <p14:tracePt t="874" x="576263" y="5775325"/>
          <p14:tracePt t="875" x="568325" y="5775325"/>
          <p14:tracePt t="890" x="541338" y="5765800"/>
          <p14:tracePt t="910" x="533400" y="5765800"/>
          <p14:tracePt t="987" x="523875" y="5765800"/>
          <p14:tracePt t="2309" x="533400" y="5765800"/>
          <p14:tracePt t="2316" x="550863" y="5765800"/>
          <p14:tracePt t="2324" x="568325" y="5757863"/>
          <p14:tracePt t="2342" x="646113" y="5722938"/>
          <p14:tracePt t="2357" x="673100" y="5713413"/>
          <p14:tracePt t="2432" x="681038" y="5713413"/>
          <p14:tracePt t="2437" x="690563" y="5713413"/>
          <p14:tracePt t="2440" x="698500" y="5705475"/>
          <p14:tracePt t="2457" x="750888" y="5678488"/>
          <p14:tracePt t="2474" x="760413" y="5670550"/>
          <p14:tracePt t="2560" x="777875" y="5661025"/>
          <p14:tracePt t="2563" x="785813" y="5653088"/>
          <p14:tracePt t="2574" x="803275" y="5643563"/>
          <p14:tracePt t="2590" x="838200" y="5626100"/>
          <p14:tracePt t="2607" x="855663" y="5608638"/>
          <p14:tracePt t="2624" x="882650" y="5591175"/>
          <p14:tracePt t="2641" x="935038" y="5565775"/>
          <p14:tracePt t="2657" x="977900" y="5548313"/>
          <p14:tracePt t="2674" x="995363" y="5538788"/>
          <p14:tracePt t="2757" x="995363" y="5530850"/>
          <p14:tracePt t="2765" x="1004888" y="5521325"/>
          <p14:tracePt t="2773" x="1004888" y="5513388"/>
          <p14:tracePt t="2791" x="1012825" y="5503863"/>
          <p14:tracePt t="3672" x="1022350" y="5495925"/>
          <p14:tracePt t="3680" x="1030288" y="5486400"/>
          <p14:tracePt t="3777" x="1012825" y="5486400"/>
          <p14:tracePt t="3779" x="995363" y="5486400"/>
          <p14:tracePt t="3807" x="812800" y="5486400"/>
          <p14:tracePt t="3824" x="750888" y="5486400"/>
          <p14:tracePt t="3825" x="742950" y="5486400"/>
          <p14:tracePt t="3841" x="725488" y="5486400"/>
          <p14:tracePt t="3857" x="708025" y="5486400"/>
          <p14:tracePt t="3891" x="663575" y="5486400"/>
          <p14:tracePt t="3907" x="620713" y="5476875"/>
          <p14:tracePt t="3924" x="523875" y="5468938"/>
          <p14:tracePt t="3924" x="498475" y="5468938"/>
          <p14:tracePt t="3940" x="401638" y="5451475"/>
          <p14:tracePt t="3957" x="296863" y="5434013"/>
          <p14:tracePt t="3973" x="184150" y="5424488"/>
          <p14:tracePt t="3990" x="52388" y="5424488"/>
          <p14:tracePt t="115473" x="174625" y="6621463"/>
          <p14:tracePt t="115476" x="261938" y="6656388"/>
          <p14:tracePt t="115492" x="550863" y="6813550"/>
        </p14:tracePtLst>
      </p14:laserTrace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9290"/>
            <a:ext cx="8229600" cy="802432"/>
          </a:xfrm>
        </p:spPr>
        <p:txBody>
          <a:bodyPr>
            <a:normAutofit/>
          </a:bodyPr>
          <a:lstStyle/>
          <a:p>
            <a:r>
              <a:rPr sz="4000" b="1" dirty="0">
                <a:latin typeface="Arial" panose="020B0604020202020204" pitchFamily="34" charset="0"/>
                <a:cs typeface="Arial" panose="020B0604020202020204" pitchFamily="34" charset="0"/>
              </a:rPr>
              <a:t>Respiratory Physiology</a:t>
            </a:r>
          </a:p>
        </p:txBody>
      </p:sp>
      <p:sp>
        <p:nvSpPr>
          <p:cNvPr id="3" name="Content Placeholder 2"/>
          <p:cNvSpPr>
            <a:spLocks noGrp="1"/>
          </p:cNvSpPr>
          <p:nvPr>
            <p:ph idx="1"/>
          </p:nvPr>
        </p:nvSpPr>
        <p:spPr>
          <a:xfrm>
            <a:off x="457200" y="1082352"/>
            <a:ext cx="8229600" cy="5262464"/>
          </a:xfrm>
        </p:spPr>
        <p:txBody>
          <a:bodyPr>
            <a:normAutofit/>
          </a:bodyPr>
          <a:lstStyle/>
          <a:p>
            <a:pPr marL="0" indent="0">
              <a:buNone/>
            </a:pPr>
            <a:r>
              <a:rPr dirty="0"/>
              <a:t>• </a:t>
            </a:r>
            <a:r>
              <a:rPr lang="en-GB" sz="2400" dirty="0">
                <a:latin typeface="Arial" panose="020B0604020202020204" pitchFamily="34" charset="0"/>
                <a:cs typeface="Arial" panose="020B0604020202020204" pitchFamily="34" charset="0"/>
              </a:rPr>
              <a:t>Ventilation: it is the exchange of air in and out of the lungs, which supplies oxygen to the body and removes carbon dioxide.</a:t>
            </a:r>
          </a:p>
          <a:p>
            <a:pPr marL="0" indent="0">
              <a:buNone/>
            </a:pPr>
            <a:r>
              <a:rPr lang="en-GB" sz="2400" dirty="0">
                <a:latin typeface="Arial" panose="020B0604020202020204" pitchFamily="34" charset="0"/>
                <a:cs typeface="Arial" panose="020B0604020202020204" pitchFamily="34" charset="0"/>
              </a:rPr>
              <a:t>• The diffusion gases get exchanged across the alveolar membrane, such as oxygen enters the blood and carbon dioxide goes out from it.</a:t>
            </a:r>
          </a:p>
          <a:p>
            <a:pPr marL="0" indent="0">
              <a:buNone/>
            </a:pPr>
            <a:r>
              <a:rPr lang="en-GB" sz="2400" dirty="0">
                <a:latin typeface="Arial" panose="020B0604020202020204" pitchFamily="34" charset="0"/>
                <a:cs typeface="Arial" panose="020B0604020202020204" pitchFamily="34" charset="0"/>
              </a:rPr>
              <a:t>• Perfusion is the movement of oxygen across the body through the circulation system, allowing for oxygen to be delivered to tissues and organs that need it for cellular metabolism</a:t>
            </a:r>
          </a:p>
          <a:p>
            <a:pPr marL="0" indent="0">
              <a:buNone/>
            </a:pPr>
            <a:r>
              <a:rPr lang="en-US" sz="2400" dirty="0">
                <a:latin typeface="Arial" panose="020B0604020202020204" pitchFamily="34" charset="0"/>
                <a:cs typeface="Arial" panose="020B0604020202020204" pitchFamily="34" charset="0"/>
              </a:rPr>
              <a:t>(West, 2017; Guyton and Hall, 2020)</a:t>
            </a: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09168B0-CB05-B7CB-5C49-7BD0D038B1D3}"/>
              </a:ext>
            </a:extLst>
          </p:cNvPr>
          <p:cNvSpPr>
            <a:spLocks noGrp="1"/>
          </p:cNvSpPr>
          <p:nvPr>
            <p:ph type="sldNum" sz="quarter" idx="12"/>
          </p:nvPr>
        </p:nvSpPr>
        <p:spPr/>
        <p:txBody>
          <a:bodyPr/>
          <a:lstStyle/>
          <a:p>
            <a:fld id="{C1FF6DA9-008F-8B48-92A6-B652298478BF}" type="slidenum">
              <a:rPr lang="en-US" smtClean="0"/>
              <a:t>5</a:t>
            </a:fld>
            <a:endParaRPr lang="en-US"/>
          </a:p>
        </p:txBody>
      </p:sp>
      <p:pic>
        <p:nvPicPr>
          <p:cNvPr id="7" name="Audio 6">
            <a:hlinkClick r:id="" action="ppaction://media"/>
            <a:extLst>
              <a:ext uri="{FF2B5EF4-FFF2-40B4-BE49-F238E27FC236}">
                <a16:creationId xmlns:a16="http://schemas.microsoft.com/office/drawing/2014/main" id="{58731046-320D-EAB5-9C21-63E2F8D614E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5659"/>
    </mc:Choice>
    <mc:Fallback>
      <p:transition spd="slow" advTm="105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extLst>
    <p:ext uri="{3A86A75C-4F4B-4683-9AE1-C65F6400EC91}">
      <p14:laserTraceLst xmlns:p14="http://schemas.microsoft.com/office/powerpoint/2010/main">
        <p14:tracePtLst>
          <p14:tracePt t="1062" x="1406525" y="6840538"/>
          <p14:tracePt t="1066" x="1406525" y="6831013"/>
          <p14:tracePt t="1077" x="1389063" y="6831013"/>
          <p14:tracePt t="1095" x="1389063" y="6813550"/>
          <p14:tracePt t="1163" x="1379538" y="6813550"/>
          <p14:tracePt t="1166" x="1379538" y="6805613"/>
          <p14:tracePt t="1177" x="1354138" y="6770688"/>
          <p14:tracePt t="1194" x="1284288" y="6673850"/>
          <p14:tracePt t="1211" x="1266825" y="6648450"/>
          <p14:tracePt t="1227" x="1249363" y="6630988"/>
          <p14:tracePt t="1245" x="1239838" y="6604000"/>
          <p14:tracePt t="1261" x="1222375" y="6578600"/>
          <p14:tracePt t="1278" x="1214438" y="6561138"/>
          <p14:tracePt t="1279" x="1204913" y="6561138"/>
          <p14:tracePt t="1295" x="1187450" y="6526213"/>
          <p14:tracePt t="1311" x="1144588" y="6473825"/>
          <p14:tracePt t="1328" x="1092200" y="6421438"/>
          <p14:tracePt t="1345" x="1065213" y="6386513"/>
          <p14:tracePt t="1361" x="1047750" y="6351588"/>
          <p14:tracePt t="1378" x="1022350" y="6316663"/>
          <p14:tracePt t="1394" x="977900" y="6289675"/>
          <p14:tracePt t="1411" x="873125" y="6237288"/>
          <p14:tracePt t="1427" x="750888" y="6184900"/>
          <p14:tracePt t="1444" x="655638" y="6142038"/>
          <p14:tracePt t="1462" x="611188" y="6115050"/>
          <p14:tracePt t="1478" x="603250" y="6115050"/>
          <p14:tracePt t="1510" x="603250" y="6107113"/>
          <p14:tracePt t="1518" x="593725" y="6097588"/>
          <p14:tracePt t="1528" x="576263" y="6080125"/>
          <p14:tracePt t="1544" x="498475" y="6037263"/>
          <p14:tracePt t="1562" x="376238" y="5957888"/>
          <p14:tracePt t="1578" x="296863" y="5932488"/>
          <p14:tracePt t="1595" x="184150" y="5862638"/>
          <p14:tracePt t="1611" x="79375" y="5827713"/>
          <p14:tracePt t="77276" x="34925" y="5249863"/>
          <p14:tracePt t="77280" x="52388" y="5232400"/>
          <p14:tracePt t="77296" x="96838" y="5189538"/>
          <p14:tracePt t="77297" x="114300" y="5172075"/>
          <p14:tracePt t="77312" x="149225" y="5137150"/>
          <p14:tracePt t="77313" x="166688" y="5119688"/>
          <p14:tracePt t="77328" x="236538" y="5075238"/>
          <p14:tracePt t="77345" x="349250" y="4962525"/>
          <p14:tracePt t="77361" x="506413" y="4813300"/>
          <p14:tracePt t="77379" x="663575" y="4656138"/>
          <p14:tracePt t="77379" x="708025" y="4603750"/>
          <p14:tracePt t="77394" x="830263" y="4456113"/>
          <p14:tracePt t="77412" x="969963" y="4246563"/>
          <p14:tracePt t="77428" x="995363" y="4176713"/>
          <p14:tracePt t="77445" x="987425" y="4141788"/>
          <p14:tracePt t="77461" x="952500" y="4105275"/>
          <p14:tracePt t="77479" x="935038" y="4097338"/>
          <p14:tracePt t="77496" x="925513" y="4087813"/>
          <p14:tracePt t="77512" x="952500" y="4017963"/>
          <p14:tracePt t="77529" x="1047750" y="3905250"/>
          <p14:tracePt t="77544" x="1144588" y="3730625"/>
          <p14:tracePt t="77562" x="1196975" y="3625850"/>
          <p14:tracePt t="77579" x="1196975" y="3616325"/>
          <p14:tracePt t="77817" x="1204913" y="3616325"/>
          <p14:tracePt t="77830" x="1196975" y="3616325"/>
          <p14:tracePt t="77832" x="1179513" y="3616325"/>
          <p14:tracePt t="77845" x="1144588" y="3616325"/>
          <p14:tracePt t="77861" x="1127125" y="3590925"/>
          <p14:tracePt t="77929" x="1127125" y="3598863"/>
          <p14:tracePt t="77931" x="1127125" y="3608388"/>
          <p14:tracePt t="77944" x="1152525" y="3633788"/>
          <p14:tracePt t="77961" x="1152525" y="3643313"/>
          <p14:tracePt t="77978" x="1117600" y="3643313"/>
          <p14:tracePt t="77996" x="1092200" y="3625850"/>
          <p14:tracePt t="78045" x="1092200" y="3633788"/>
          <p14:tracePt t="78048" x="1109663" y="3633788"/>
          <p14:tracePt t="78062" x="1144588" y="3695700"/>
          <p14:tracePt t="78079" x="1179513" y="3748088"/>
          <p14:tracePt t="78096" x="1169988" y="3748088"/>
          <p14:tracePt t="78111" x="1162050" y="3748088"/>
          <p14:tracePt t="78136" x="1162050" y="3756025"/>
          <p14:tracePt t="78148" x="1162050" y="3765550"/>
          <p14:tracePt t="78161" x="1162050" y="3773488"/>
          <p14:tracePt t="78178" x="1187450" y="3773488"/>
          <p14:tracePt t="78196" x="1204913" y="3773488"/>
          <p14:tracePt t="78212" x="1222375" y="3773488"/>
          <p14:tracePt t="78229" x="1249363" y="3765550"/>
          <p14:tracePt t="78313" x="1257300" y="3765550"/>
          <p14:tracePt t="78320" x="1266825" y="3765550"/>
          <p14:tracePt t="78332" x="1274763" y="3765550"/>
          <p14:tracePt t="78345" x="1292225" y="3765550"/>
          <p14:tracePt t="79393" x="1301750" y="3765550"/>
          <p14:tracePt t="79437" x="1309688" y="3765550"/>
          <p14:tracePt t="79444" x="1327150" y="3765550"/>
          <p14:tracePt t="79448" x="1344613" y="3756025"/>
          <p14:tracePt t="79461" x="1414463" y="3738563"/>
          <p14:tracePt t="79478" x="1536700" y="3713163"/>
          <p14:tracePt t="79496" x="1633538" y="3686175"/>
          <p14:tracePt t="79512" x="1668463" y="3678238"/>
          <p14:tracePt t="79528" x="1676400" y="3678238"/>
          <p14:tracePt t="79557" x="1685925" y="3678238"/>
          <p14:tracePt t="79563" x="1693863" y="3678238"/>
          <p14:tracePt t="79579" x="1763713" y="3668713"/>
          <p14:tracePt t="79596" x="2000250" y="3660775"/>
          <p14:tracePt t="79616" x="2392363" y="3616325"/>
          <p14:tracePt t="79629" x="2524125" y="3608388"/>
          <p14:tracePt t="79630" x="2584450" y="3608388"/>
          <p14:tracePt t="79645" x="2716213" y="3608388"/>
          <p14:tracePt t="79662" x="2759075" y="3608388"/>
          <p14:tracePt t="79679" x="2768600" y="3608388"/>
          <p14:tracePt t="79736" x="2786063" y="3608388"/>
          <p14:tracePt t="79740" x="2786063" y="3598863"/>
          <p14:tracePt t="79745" x="2803525" y="3598863"/>
          <p14:tracePt t="79761" x="2908300" y="3581400"/>
          <p14:tracePt t="79778" x="3030538" y="3556000"/>
          <p14:tracePt t="79796" x="3100388" y="3546475"/>
          <p14:tracePt t="79812" x="3117850" y="3546475"/>
          <p14:tracePt t="79828" x="3127375" y="3538538"/>
          <p14:tracePt t="79869" x="3135313" y="3538538"/>
          <p14:tracePt t="79872" x="3144838" y="3529013"/>
          <p14:tracePt t="79878" x="3152775" y="3529013"/>
          <p14:tracePt t="79895" x="3240088" y="3511550"/>
          <p14:tracePt t="79896" x="3267075" y="3503613"/>
          <p14:tracePt t="79912" x="3336925" y="3486150"/>
          <p14:tracePt t="79912" x="3362325" y="3476625"/>
          <p14:tracePt t="79928" x="3449638" y="3459163"/>
          <p14:tracePt t="79944" x="3502025" y="3451225"/>
          <p14:tracePt t="79961" x="3546475" y="3433763"/>
          <p14:tracePt t="79978" x="3571875" y="3424238"/>
          <p14:tracePt t="79996" x="3606800" y="3416300"/>
          <p14:tracePt t="80013" x="3668713" y="3398838"/>
          <p14:tracePt t="80030" x="3738563" y="3381375"/>
          <p14:tracePt t="80032" x="3756025" y="3371850"/>
          <p14:tracePt t="80045" x="3781425" y="3371850"/>
          <p14:tracePt t="80062" x="3798888" y="3363913"/>
          <p14:tracePt t="80079" x="3816350" y="3363913"/>
          <p14:tracePt t="80094" x="3825875" y="3354388"/>
          <p14:tracePt t="80111" x="3843338" y="3354388"/>
          <p14:tracePt t="80149" x="3851275" y="3346450"/>
          <p14:tracePt t="80151" x="3860800" y="3336925"/>
          <p14:tracePt t="80162" x="3878263" y="3328988"/>
          <p14:tracePt t="80178" x="3913188" y="3328988"/>
          <p14:tracePt t="80195" x="3921125" y="3328988"/>
          <p14:tracePt t="82254" x="3921125" y="3336925"/>
          <p14:tracePt t="82258" x="3921125" y="3346450"/>
          <p14:tracePt t="82262" x="3921125" y="3363913"/>
          <p14:tracePt t="82279" x="3886200" y="3424238"/>
          <p14:tracePt t="82295" x="3860800" y="3459163"/>
          <p14:tracePt t="82312" x="3860800" y="3468688"/>
          <p14:tracePt t="82342" x="3860800" y="3451225"/>
          <p14:tracePt t="82346" x="3860800" y="3433763"/>
          <p14:tracePt t="82362" x="3878263" y="3354388"/>
          <p14:tracePt t="82362" x="3878263" y="3346450"/>
          <p14:tracePt t="82378" x="3878263" y="3336925"/>
          <p14:tracePt t="82970" x="3878263" y="3346450"/>
          <p14:tracePt t="83002" x="3878263" y="3354388"/>
          <p14:tracePt t="83007" x="3868738" y="3354388"/>
          <p14:tracePt t="83022" x="3860800" y="3354388"/>
          <p14:tracePt t="83034" x="3860800" y="3346450"/>
          <p14:tracePt t="83046" x="3860800" y="3336925"/>
          <p14:tracePt t="83066" x="3860800" y="3346450"/>
          <p14:tracePt t="83079" x="3878263" y="3346450"/>
          <p14:tracePt t="83095" x="3895725" y="3363913"/>
          <p14:tracePt t="83111" x="3903663" y="3371850"/>
          <p14:tracePt t="83129" x="3903663" y="3381375"/>
          <p14:tracePt t="83211" x="3903663" y="3389313"/>
          <p14:tracePt t="85302" x="3903663" y="3398838"/>
          <p14:tracePt t="85307" x="3930650" y="3398838"/>
          <p14:tracePt t="85311" x="3973513" y="3398838"/>
          <p14:tracePt t="85329" x="4357688" y="3294063"/>
          <p14:tracePt t="85330" x="4479925" y="3267075"/>
          <p14:tracePt t="85346" x="4916488" y="3249613"/>
          <p14:tracePt t="85362" x="5275263" y="3259138"/>
          <p14:tracePt t="85379" x="5457825" y="3284538"/>
          <p14:tracePt t="85395" x="5527675" y="3294063"/>
          <p14:tracePt t="85411" x="5554663" y="3302000"/>
          <p14:tracePt t="97646" x="5554663" y="3311525"/>
          <p14:tracePt t="97823" x="5554663" y="3302000"/>
          <p14:tracePt t="97831" x="5554663" y="3284538"/>
          <p14:tracePt t="97847" x="5562600" y="3214688"/>
          <p14:tracePt t="97863" x="5572125" y="3189288"/>
          <p14:tracePt t="97878" x="5589588" y="3179763"/>
          <p14:tracePt t="97942" x="5580063" y="3179763"/>
          <p14:tracePt t="97946" x="5572125" y="3179763"/>
          <p14:tracePt t="97963" x="5527675" y="3171825"/>
          <p14:tracePt t="97979" x="5492750" y="3162300"/>
          <p14:tracePt t="97995" x="5449888" y="3127375"/>
          <p14:tracePt t="98012" x="5449888" y="3119438"/>
          <p14:tracePt t="98030" x="5449888" y="3127375"/>
          <p14:tracePt t="98046" x="5440363" y="3162300"/>
          <p14:tracePt t="98046" x="5440363" y="3171825"/>
          <p14:tracePt t="98062" x="5422900" y="3206750"/>
          <p14:tracePt t="98063" x="5414963" y="3214688"/>
          <p14:tracePt t="98079" x="5370513" y="3241675"/>
          <p14:tracePt t="98095" x="5327650" y="3241675"/>
          <p14:tracePt t="98112" x="5327650" y="3249613"/>
          <p14:tracePt t="98307" x="5327650" y="3259138"/>
          <p14:tracePt t="98315" x="5345113" y="3276600"/>
          <p14:tracePt t="98328" x="5362575" y="3311525"/>
          <p14:tracePt t="98345" x="5362575" y="3319463"/>
          <p14:tracePt t="98386" x="5370513" y="3319463"/>
          <p14:tracePt t="98395" x="5370513" y="3328988"/>
          <p14:tracePt t="98399" x="5380038" y="3346450"/>
          <p14:tracePt t="98411" x="5387975" y="3363913"/>
          <p14:tracePt t="98429" x="5387975" y="3389313"/>
          <p14:tracePt t="98447" x="5397500" y="3389313"/>
          <p14:tracePt t="98467" x="5387975" y="3389313"/>
          <p14:tracePt t="98500" x="5387975" y="3398838"/>
          <p14:tracePt t="98506" x="5387975" y="3406775"/>
          <p14:tracePt t="98526" x="5387975" y="3416300"/>
          <p14:tracePt t="98622" x="5387975" y="3424238"/>
          <p14:tracePt t="98747" x="5380038" y="3424238"/>
          <p14:tracePt t="100163" x="5380038" y="3406775"/>
          <p14:tracePt t="100166" x="5380038" y="3389313"/>
          <p14:tracePt t="100179" x="5405438" y="3363913"/>
          <p14:tracePt t="100180" x="5432425" y="3354388"/>
          <p14:tracePt t="100195" x="5484813" y="3328988"/>
          <p14:tracePt t="100211" x="5519738" y="3311525"/>
          <p14:tracePt t="100228" x="5519738" y="3232150"/>
          <p14:tracePt t="100245" x="5519738" y="3162300"/>
          <p14:tracePt t="100451" x="5537200" y="3162300"/>
          <p14:tracePt t="100454" x="5562600" y="3179763"/>
          <p14:tracePt t="100462" x="5614988" y="3241675"/>
          <p14:tracePt t="100479" x="5694363" y="3336925"/>
          <p14:tracePt t="100497" x="5719763" y="3363913"/>
          <p14:tracePt t="100522" x="5711825" y="3363913"/>
          <p14:tracePt t="100529" x="5711825" y="3354388"/>
          <p14:tracePt t="100545" x="5711825" y="3363913"/>
          <p14:tracePt t="100562" x="5711825" y="3389313"/>
          <p14:tracePt t="100579" x="5694363" y="3406775"/>
          <p14:tracePt t="100579" x="5694363" y="3416300"/>
          <p14:tracePt t="100595" x="5684838" y="3424238"/>
          <p14:tracePt t="100612" x="5676900" y="3424238"/>
          <p14:tracePt t="100628" x="5659438" y="3424238"/>
          <p14:tracePt t="100645" x="5649913" y="3424238"/>
          <p14:tracePt t="100662" x="5641975" y="3433763"/>
          <p14:tracePt t="100682" x="5641975" y="3441700"/>
          <p14:tracePt t="100695" x="5632450" y="3451225"/>
          <p14:tracePt t="100696" x="5632450" y="3459163"/>
          <p14:tracePt t="100711" x="5607050" y="3476625"/>
          <p14:tracePt t="100728" x="5545138" y="3521075"/>
          <p14:tracePt t="100745" x="5432425" y="3590925"/>
          <p14:tracePt t="100763" x="5230813" y="3713163"/>
          <p14:tracePt t="100779" x="5091113" y="3808413"/>
          <p14:tracePt t="100795" x="4978400" y="3878263"/>
          <p14:tracePt t="100812" x="4891088" y="3913188"/>
          <p14:tracePt t="100828" x="4803775" y="3983038"/>
          <p14:tracePt t="100845" x="4706938" y="4044950"/>
          <p14:tracePt t="100862" x="4594225" y="4124325"/>
          <p14:tracePt t="100863" x="4549775" y="4141788"/>
          <p14:tracePt t="100879" x="4454525" y="4219575"/>
          <p14:tracePt t="100880" x="4402138" y="4254500"/>
          <p14:tracePt t="100895" x="4217988" y="4386263"/>
          <p14:tracePt t="100912" x="4017963" y="4516438"/>
          <p14:tracePt t="100929" x="3851275" y="4630738"/>
          <p14:tracePt t="100946" x="3676650" y="4752975"/>
          <p14:tracePt t="100963" x="3546475" y="4840288"/>
          <p14:tracePt t="100978" x="3459163" y="4892675"/>
          <p14:tracePt t="100996" x="3344863" y="4979988"/>
          <p14:tracePt t="101012" x="3222625" y="5075238"/>
          <p14:tracePt t="101028" x="3162300" y="5127625"/>
          <p14:tracePt t="101045" x="3100388" y="5172075"/>
          <p14:tracePt t="101062" x="3065463" y="5197475"/>
          <p14:tracePt t="101078" x="3048000" y="5197475"/>
          <p14:tracePt t="101095" x="3003550" y="5224463"/>
          <p14:tracePt t="101111" x="2943225" y="5249863"/>
          <p14:tracePt t="101128" x="2916238" y="5267325"/>
          <p14:tracePt t="101145" x="2890838" y="5284788"/>
          <p14:tracePt t="101162" x="2863850" y="5294313"/>
          <p14:tracePt t="101179" x="2846388" y="5302250"/>
          <p14:tracePt t="101347" x="2855913" y="5302250"/>
          <p14:tracePt t="101350" x="2863850" y="5294313"/>
          <p14:tracePt t="101362" x="2898775" y="5267325"/>
          <p14:tracePt t="101382" x="3021013" y="5162550"/>
          <p14:tracePt t="101395" x="3065463" y="5119688"/>
          <p14:tracePt t="101411" x="3135313" y="5049838"/>
          <p14:tracePt t="101429" x="3179763" y="4987925"/>
          <p14:tracePt t="101445" x="3197225" y="4945063"/>
          <p14:tracePt t="101463" x="3222625" y="4910138"/>
          <p14:tracePt t="101479" x="3249613" y="4865688"/>
          <p14:tracePt t="101495" x="3284538" y="4822825"/>
          <p14:tracePt t="101496" x="3292475" y="4805363"/>
          <p14:tracePt t="101512" x="3397250" y="4700588"/>
          <p14:tracePt t="101528" x="3598863" y="4543425"/>
          <p14:tracePt t="101545" x="3816350" y="4386263"/>
          <p14:tracePt t="101562" x="3983038" y="4254500"/>
          <p14:tracePt t="101566" x="4060825" y="4211638"/>
          <p14:tracePt t="101580" x="4122738" y="4159250"/>
          <p14:tracePt t="101596" x="4165600" y="4124325"/>
          <p14:tracePt t="101598" x="4183063" y="4114800"/>
          <p14:tracePt t="101599" x="4192588" y="4114800"/>
          <p14:tracePt t="101611" x="4210050" y="4087813"/>
          <p14:tracePt t="101628" x="4227513" y="4062413"/>
          <p14:tracePt t="101646" x="4252913" y="4017963"/>
          <p14:tracePt t="101662" x="4332288" y="3957638"/>
          <p14:tracePt t="101679" x="4392613" y="3922713"/>
          <p14:tracePt t="101696" x="4462463" y="3870325"/>
          <p14:tracePt t="101712" x="4479925" y="3852863"/>
          <p14:tracePt t="101760" x="4479925" y="3843338"/>
          <p14:tracePt t="101762" x="4471988" y="3825875"/>
          <p14:tracePt t="101779" x="4437063" y="3808413"/>
          <p14:tracePt t="101795" x="4410075" y="3703638"/>
          <p14:tracePt t="101812" x="4410075" y="3625850"/>
          <p14:tracePt t="102058" x="4419600" y="3625850"/>
          <p14:tracePt t="102067" x="4427538" y="3625850"/>
          <p14:tracePt t="102079" x="4427538" y="3633788"/>
          <p14:tracePt t="102095" x="4427538" y="3643313"/>
          <p14:tracePt t="102112" x="4427538" y="3660775"/>
          <p14:tracePt t="102129" x="4427538" y="3686175"/>
          <p14:tracePt t="102146" x="4454525" y="3748088"/>
          <p14:tracePt t="102147" x="4462463" y="3756025"/>
          <p14:tracePt t="102162" x="4462463" y="3765550"/>
          <p14:tracePt t="102200" x="4445000" y="3765550"/>
          <p14:tracePt t="102202" x="4427538" y="3783013"/>
          <p14:tracePt t="102212" x="4375150" y="3808413"/>
          <p14:tracePt t="102229" x="4305300" y="3843338"/>
          <p14:tracePt t="102245" x="4244975" y="3895725"/>
          <p14:tracePt t="102263" x="4105275" y="3983038"/>
          <p14:tracePt t="102279" x="3930650" y="4114800"/>
          <p14:tracePt t="102295" x="3721100" y="4264025"/>
          <p14:tracePt t="102312" x="3389313" y="4491038"/>
          <p14:tracePt t="102329" x="3170238" y="4700588"/>
          <p14:tracePt t="102346" x="3030538" y="4927600"/>
          <p14:tracePt t="102363" x="2933700" y="5127625"/>
          <p14:tracePt t="102380" x="2786063" y="5354638"/>
          <p14:tracePt t="102396" x="2619375" y="5618163"/>
          <p14:tracePt t="102411" x="2454275" y="5949950"/>
          <p14:tracePt t="102428" x="2305050" y="6194425"/>
          <p14:tracePt t="102446" x="2165350" y="6411913"/>
          <p14:tracePt t="102462" x="2112963" y="6481763"/>
          <p14:tracePt t="102463" x="2105025" y="6508750"/>
          <p14:tracePt t="102479" x="2035175" y="6613525"/>
          <p14:tracePt t="102495" x="1973263" y="6691313"/>
        </p14:tracePtLst>
      </p14:laserTrace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A8DE56D-BC3E-5FAF-64A3-92A70A64C7E1}"/>
              </a:ext>
            </a:extLst>
          </p:cNvPr>
          <p:cNvSpPr>
            <a:spLocks noGrp="1"/>
          </p:cNvSpPr>
          <p:nvPr>
            <p:ph type="title"/>
          </p:nvPr>
        </p:nvSpPr>
        <p:spPr>
          <a:xfrm>
            <a:off x="457200" y="136525"/>
            <a:ext cx="8229600" cy="1580307"/>
          </a:xfrm>
        </p:spPr>
        <p:txBody>
          <a:bodyPr>
            <a:normAutofit fontScale="90000"/>
          </a:bodyPr>
          <a:lstStyle/>
          <a:p>
            <a:r>
              <a:rPr lang="en-GB" b="1" dirty="0">
                <a:latin typeface="Arial" panose="020B0604020202020204" pitchFamily="34" charset="0"/>
                <a:cs typeface="Arial" panose="020B0604020202020204" pitchFamily="34" charset="0"/>
              </a:rPr>
              <a:t>Anatomic and COPD lungs Pictures</a:t>
            </a:r>
            <a:br>
              <a:rPr lang="en-GB" dirty="0"/>
            </a:br>
            <a:r>
              <a:rPr lang="en-GB" sz="2000" dirty="0">
                <a:latin typeface="Arial" panose="020B0604020202020204" pitchFamily="34" charset="0"/>
                <a:cs typeface="Arial" panose="020B0604020202020204" pitchFamily="34" charset="0"/>
              </a:rPr>
              <a:t>The Images have been taken from Google.</a:t>
            </a:r>
            <a:endParaRPr lang="en-GB" dirty="0">
              <a:latin typeface="Arial" panose="020B0604020202020204" pitchFamily="34" charset="0"/>
              <a:cs typeface="Arial" panose="020B0604020202020204" pitchFamily="34" charset="0"/>
            </a:endParaRPr>
          </a:p>
        </p:txBody>
      </p:sp>
      <p:pic>
        <p:nvPicPr>
          <p:cNvPr id="8" name="Content Placeholder 7" descr="A diagram of the internal organs of a person&#10;&#10;AI-generated content may be incorrect.">
            <a:extLst>
              <a:ext uri="{FF2B5EF4-FFF2-40B4-BE49-F238E27FC236}">
                <a16:creationId xmlns:a16="http://schemas.microsoft.com/office/drawing/2014/main" id="{F1399324-ED70-7AFE-ED5D-AAC4E3129B09}"/>
              </a:ext>
            </a:extLst>
          </p:cNvPr>
          <p:cNvPicPr>
            <a:picLocks noGrp="1" noChangeAspect="1"/>
          </p:cNvPicPr>
          <p:nvPr>
            <p:ph sz="half" idx="1"/>
          </p:nvPr>
        </p:nvPicPr>
        <p:blipFill>
          <a:blip r:embed="rId4"/>
          <a:stretch>
            <a:fillRect/>
          </a:stretch>
        </p:blipFill>
        <p:spPr>
          <a:xfrm>
            <a:off x="457200" y="1791477"/>
            <a:ext cx="4038600" cy="3946849"/>
          </a:xfrm>
        </p:spPr>
      </p:pic>
      <p:sp>
        <p:nvSpPr>
          <p:cNvPr id="2" name="Slide Number Placeholder 1">
            <a:extLst>
              <a:ext uri="{FF2B5EF4-FFF2-40B4-BE49-F238E27FC236}">
                <a16:creationId xmlns:a16="http://schemas.microsoft.com/office/drawing/2014/main" id="{F7491A16-A967-72C9-96FA-A3E6D29A02A1}"/>
              </a:ext>
            </a:extLst>
          </p:cNvPr>
          <p:cNvSpPr>
            <a:spLocks noGrp="1"/>
          </p:cNvSpPr>
          <p:nvPr>
            <p:ph type="sldNum" sz="quarter" idx="12"/>
          </p:nvPr>
        </p:nvSpPr>
        <p:spPr/>
        <p:txBody>
          <a:bodyPr/>
          <a:lstStyle/>
          <a:p>
            <a:fld id="{C1FF6DA9-008F-8B48-92A6-B652298478BF}" type="slidenum">
              <a:rPr lang="en-US" smtClean="0"/>
              <a:t>6</a:t>
            </a:fld>
            <a:endParaRPr lang="en-US"/>
          </a:p>
        </p:txBody>
      </p:sp>
      <p:pic>
        <p:nvPicPr>
          <p:cNvPr id="7" name="Content Placeholder 6" descr="A diagram of the lungs&#10;&#10;AI-generated content may be incorrect.">
            <a:extLst>
              <a:ext uri="{FF2B5EF4-FFF2-40B4-BE49-F238E27FC236}">
                <a16:creationId xmlns:a16="http://schemas.microsoft.com/office/drawing/2014/main" id="{9C438BAD-A053-C954-8D96-23CB663DD661}"/>
              </a:ext>
            </a:extLst>
          </p:cNvPr>
          <p:cNvPicPr>
            <a:picLocks noGrp="1" noChangeAspect="1"/>
          </p:cNvPicPr>
          <p:nvPr>
            <p:ph sz="half" idx="2"/>
          </p:nvPr>
        </p:nvPicPr>
        <p:blipFill>
          <a:blip r:embed="rId5"/>
          <a:stretch>
            <a:fillRect/>
          </a:stretch>
        </p:blipFill>
        <p:spPr>
          <a:xfrm>
            <a:off x="4648200" y="2062065"/>
            <a:ext cx="4038600" cy="3433666"/>
          </a:xfrm>
        </p:spPr>
      </p:pic>
      <p:pic>
        <p:nvPicPr>
          <p:cNvPr id="6" name="Audio 5">
            <a:hlinkClick r:id="" action="ppaction://media"/>
            <a:extLst>
              <a:ext uri="{FF2B5EF4-FFF2-40B4-BE49-F238E27FC236}">
                <a16:creationId xmlns:a16="http://schemas.microsoft.com/office/drawing/2014/main" id="{541C3565-582E-55CA-318E-7642786E9E0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64612400"/>
      </p:ext>
    </p:extLst>
  </p:cSld>
  <p:clrMapOvr>
    <a:masterClrMapping/>
  </p:clrMapOvr>
  <mc:AlternateContent xmlns:mc="http://schemas.openxmlformats.org/markup-compatibility/2006">
    <mc:Choice xmlns:p14="http://schemas.microsoft.com/office/powerpoint/2010/main" Requires="p14">
      <p:transition spd="slow" p14:dur="2000" advTm="159224"/>
    </mc:Choice>
    <mc:Fallback>
      <p:transition spd="slow" advTm="159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extLst>
    <p:ext uri="{3A86A75C-4F4B-4683-9AE1-C65F6400EC91}">
      <p14:laserTraceLst xmlns:p14="http://schemas.microsoft.com/office/powerpoint/2010/main">
        <p14:tracePtLst>
          <p14:tracePt t="866" x="1816100" y="6831013"/>
          <p14:tracePt t="869" x="1825625" y="6831013"/>
          <p14:tracePt t="877" x="1825625" y="6823075"/>
          <p14:tracePt t="894" x="1843088" y="6743700"/>
          <p14:tracePt t="911" x="1860550" y="6700838"/>
          <p14:tracePt t="927" x="1868488" y="6630988"/>
          <p14:tracePt t="943" x="1895475" y="6569075"/>
          <p14:tracePt t="961" x="1920875" y="6543675"/>
          <p14:tracePt t="977" x="1930400" y="6516688"/>
          <p14:tracePt t="978" x="1930400" y="6508750"/>
          <p14:tracePt t="994" x="1947863" y="6508750"/>
          <p14:tracePt t="1067" x="1947863" y="6499225"/>
          <p14:tracePt t="1074" x="1947863" y="6481763"/>
          <p14:tracePt t="1078" x="1947863" y="6464300"/>
          <p14:tracePt t="1094" x="1955800" y="6429375"/>
          <p14:tracePt t="1110" x="1955800" y="6394450"/>
          <p14:tracePt t="1127" x="1955800" y="6369050"/>
          <p14:tracePt t="1145" x="1955800" y="6359525"/>
          <p14:tracePt t="1160" x="1955800" y="6342063"/>
          <p14:tracePt t="1178" x="1955800" y="6324600"/>
          <p14:tracePt t="1196" x="1965325" y="6299200"/>
          <p14:tracePt t="1198" x="1965325" y="6289675"/>
          <p14:tracePt t="1211" x="1973263" y="6272213"/>
          <p14:tracePt t="1227" x="1973263" y="6229350"/>
          <p14:tracePt t="1244" x="1982788" y="6194425"/>
          <p14:tracePt t="1261" x="1990725" y="6159500"/>
          <p14:tracePt t="1277" x="2000250" y="6124575"/>
          <p14:tracePt t="1294" x="2000250" y="6107113"/>
          <p14:tracePt t="1295" x="2000250" y="6097588"/>
          <p14:tracePt t="1314" x="2000250" y="6089650"/>
          <p14:tracePt t="1327" x="2000250" y="6080125"/>
          <p14:tracePt t="1344" x="2025650" y="6080125"/>
          <p14:tracePt t="1349" x="2035175" y="6080125"/>
          <p14:tracePt t="1360" x="2070100" y="6072188"/>
          <p14:tracePt t="1378" x="2139950" y="6054725"/>
          <p14:tracePt t="1395" x="2217738" y="6062663"/>
          <p14:tracePt t="1410" x="2270125" y="6080125"/>
          <p14:tracePt t="1427" x="2392363" y="6089650"/>
          <p14:tracePt t="1445" x="2524125" y="6072188"/>
          <p14:tracePt t="1462" x="2646363" y="6045200"/>
          <p14:tracePt t="1477" x="2663825" y="6037263"/>
          <p14:tracePt t="1659" x="2663825" y="6045200"/>
          <p14:tracePt t="1666" x="2663825" y="6062663"/>
          <p14:tracePt t="1677" x="2671763" y="6089650"/>
          <p14:tracePt t="1694" x="2733675" y="6167438"/>
          <p14:tracePt t="1711" x="2838450" y="6281738"/>
          <p14:tracePt t="1727" x="2873375" y="6324600"/>
          <p14:tracePt t="1744" x="2873375" y="6334125"/>
          <p14:tracePt t="1766" x="2863850" y="6342063"/>
          <p14:tracePt t="1778" x="2855913" y="6342063"/>
          <p14:tracePt t="1794" x="2846388" y="6342063"/>
          <p14:tracePt t="1855" x="2838450" y="6351588"/>
          <p14:tracePt t="1866" x="2828925" y="6351588"/>
          <p14:tracePt t="1870" x="2820988" y="6359525"/>
          <p14:tracePt t="1878" x="2811463" y="6359525"/>
          <p14:tracePt t="1893" x="2803525" y="6369050"/>
          <p14:tracePt t="1911" x="2794000" y="6369050"/>
          <p14:tracePt t="1999" x="2786063" y="6369050"/>
          <p14:tracePt t="57481" x="2786063" y="6359525"/>
          <p14:tracePt t="57486" x="2786063" y="6342063"/>
          <p14:tracePt t="57511" x="2811463" y="6229350"/>
          <p14:tracePt t="57528" x="2820988" y="6184900"/>
          <p14:tracePt t="57544" x="2741613" y="6132513"/>
          <p14:tracePt t="57562" x="2541588" y="6002338"/>
          <p14:tracePt t="57569" x="2514600" y="5967413"/>
          <p14:tracePt t="57577" x="2506663" y="5957888"/>
          <p14:tracePt t="57606" x="2506663" y="5949950"/>
          <p14:tracePt t="57613" x="2506663" y="5940425"/>
          <p14:tracePt t="57627" x="2514600" y="5940425"/>
          <p14:tracePt t="57644" x="2532063" y="5940425"/>
          <p14:tracePt t="57661" x="2559050" y="5922963"/>
          <p14:tracePt t="57662" x="2559050" y="5915025"/>
          <p14:tracePt t="57677" x="2611438" y="5880100"/>
          <p14:tracePt t="57694" x="2706688" y="5845175"/>
          <p14:tracePt t="57712" x="2811463" y="5765800"/>
          <p14:tracePt t="57727" x="2838450" y="5748338"/>
          <p14:tracePt t="57744" x="2828925" y="5740400"/>
          <p14:tracePt t="57761" x="2786063" y="5705475"/>
          <p14:tracePt t="57777" x="2759075" y="5670550"/>
          <p14:tracePt t="57794" x="2759075" y="5661025"/>
          <p14:tracePt t="57812" x="2776538" y="5653088"/>
          <p14:tracePt t="57813" x="2786063" y="5635625"/>
          <p14:tracePt t="57828" x="2846388" y="5608638"/>
          <p14:tracePt t="57829" x="2855913" y="5600700"/>
          <p14:tracePt t="57844" x="2873375" y="5583238"/>
          <p14:tracePt t="58056" x="2873375" y="5573713"/>
          <p14:tracePt t="58059" x="2873375" y="5565775"/>
          <p14:tracePt t="58077" x="2863850" y="5451475"/>
          <p14:tracePt t="58095" x="2863850" y="5302250"/>
          <p14:tracePt t="58096" x="2863850" y="5267325"/>
          <p14:tracePt t="58112" x="2881313" y="5162550"/>
          <p14:tracePt t="58127" x="2890838" y="5092700"/>
          <p14:tracePt t="58144" x="2890838" y="4987925"/>
          <p14:tracePt t="58161" x="2855913" y="4883150"/>
          <p14:tracePt t="58180" x="2768600" y="4725988"/>
          <p14:tracePt t="58194" x="2741613" y="4665663"/>
          <p14:tracePt t="58211" x="2706688" y="4578350"/>
          <p14:tracePt t="58212" x="2698750" y="4551363"/>
          <p14:tracePt t="58227" x="2671763" y="4473575"/>
          <p14:tracePt t="58244" x="2628900" y="4394200"/>
          <p14:tracePt t="58261" x="2611438" y="4333875"/>
          <p14:tracePt t="58278" x="2576513" y="4264025"/>
          <p14:tracePt t="58295" x="2497138" y="4149725"/>
          <p14:tracePt t="58311" x="2427288" y="4079875"/>
          <p14:tracePt t="58312" x="2419350" y="4070350"/>
          <p14:tracePt t="58327" x="2366963" y="4017963"/>
          <p14:tracePt t="58344" x="2287588" y="3975100"/>
          <p14:tracePt t="58361" x="2244725" y="3940175"/>
          <p14:tracePt t="58378" x="2217738" y="3922713"/>
          <p14:tracePt t="58480" x="2217738" y="3913188"/>
          <p14:tracePt t="58487" x="2217738" y="3905250"/>
          <p14:tracePt t="58512" x="2217738" y="3887788"/>
          <p14:tracePt t="58527" x="2217738" y="3878263"/>
          <p14:tracePt t="58545" x="2217738" y="3870325"/>
          <p14:tracePt t="58563" x="2217738" y="3860800"/>
          <p14:tracePt t="58579" x="2227263" y="3860800"/>
          <p14:tracePt t="58595" x="2235200" y="3905250"/>
          <p14:tracePt t="58596" x="2244725" y="3922713"/>
          <p14:tracePt t="58611" x="2244725" y="3983038"/>
          <p14:tracePt t="58628" x="2244725" y="4017963"/>
          <p14:tracePt t="58644" x="2244725" y="4052888"/>
          <p14:tracePt t="58661" x="2244725" y="4070350"/>
          <p14:tracePt t="58678" x="2244725" y="4079875"/>
          <p14:tracePt t="58727" x="2244725" y="4070350"/>
          <p14:tracePt t="58732" x="2244725" y="4062413"/>
          <p14:tracePt t="58744" x="2244725" y="4035425"/>
          <p14:tracePt t="58864" x="2244725" y="4027488"/>
          <p14:tracePt t="58871" x="2252663" y="4010025"/>
          <p14:tracePt t="58895" x="2287588" y="3983038"/>
          <p14:tracePt t="58912" x="2314575" y="3965575"/>
          <p14:tracePt t="58927" x="2339975" y="3957638"/>
          <p14:tracePt t="58944" x="2384425" y="3922713"/>
          <p14:tracePt t="58961" x="2392363" y="3922713"/>
          <p14:tracePt t="58984" x="2392363" y="3913188"/>
          <p14:tracePt t="59032" x="2401888" y="3905250"/>
          <p14:tracePt t="59040" x="2409825" y="3905250"/>
          <p14:tracePt t="59044" x="2409825" y="3895725"/>
          <p14:tracePt t="59061" x="2419350" y="3878263"/>
          <p14:tracePt t="59078" x="2419350" y="3870325"/>
          <p14:tracePt t="59094" x="2427288" y="3852863"/>
          <p14:tracePt t="59111" x="2436813" y="3835400"/>
          <p14:tracePt t="59127" x="2436813" y="3825875"/>
          <p14:tracePt t="59220" x="2436813" y="3835400"/>
          <p14:tracePt t="59223" x="2436813" y="3843338"/>
          <p14:tracePt t="59229" x="2436813" y="3852863"/>
          <p14:tracePt t="59368" x="2444750" y="3852863"/>
          <p14:tracePt t="59371" x="2454275" y="3852863"/>
          <p14:tracePt t="59377" x="2462213" y="3835400"/>
          <p14:tracePt t="59395" x="2479675" y="3808413"/>
          <p14:tracePt t="59396" x="2479675" y="3800475"/>
          <p14:tracePt t="59412" x="2489200" y="3783013"/>
          <p14:tracePt t="59428" x="2497138" y="3773488"/>
          <p14:tracePt t="59445" x="2497138" y="3765550"/>
          <p14:tracePt t="59480" x="2506663" y="3765550"/>
          <p14:tracePt t="59487" x="2506663" y="3756025"/>
          <p14:tracePt t="59494" x="2524125" y="3756025"/>
          <p14:tracePt t="59511" x="2532063" y="3748088"/>
          <p14:tracePt t="59588" x="2532063" y="3756025"/>
          <p14:tracePt t="59591" x="2532063" y="3773488"/>
          <p14:tracePt t="59595" x="2532063" y="3800475"/>
          <p14:tracePt t="59612" x="2524125" y="3870325"/>
          <p14:tracePt t="59627" x="2506663" y="3948113"/>
          <p14:tracePt t="59644" x="2497138" y="4010025"/>
          <p14:tracePt t="59660" x="2479675" y="4027488"/>
          <p14:tracePt t="59744" x="2479675" y="4000500"/>
          <p14:tracePt t="59747" x="2479675" y="3975100"/>
          <p14:tracePt t="59760" x="2497138" y="3860800"/>
          <p14:tracePt t="59778" x="2514600" y="3721100"/>
          <p14:tracePt t="59794" x="2514600" y="3590925"/>
          <p14:tracePt t="59812" x="2506663" y="3494088"/>
          <p14:tracePt t="59828" x="2489200" y="3468688"/>
          <p14:tracePt t="59899" x="2489200" y="3476625"/>
          <p14:tracePt t="59903" x="2489200" y="3486150"/>
          <p14:tracePt t="59911" x="2489200" y="3503613"/>
          <p14:tracePt t="59912" x="2489200" y="3529013"/>
          <p14:tracePt t="59928" x="2471738" y="3625850"/>
          <p14:tracePt t="59944" x="2462213" y="3800475"/>
          <p14:tracePt t="59960" x="2462213" y="3930650"/>
          <p14:tracePt t="59977" x="2462213" y="4017963"/>
          <p14:tracePt t="59995" x="2462213" y="4070350"/>
          <p14:tracePt t="60056" x="2471738" y="4070350"/>
          <p14:tracePt t="60059" x="2479675" y="4044950"/>
          <p14:tracePt t="60077" x="2559050" y="3940175"/>
          <p14:tracePt t="60095" x="2619375" y="3817938"/>
          <p14:tracePt t="60096" x="2636838" y="3790950"/>
          <p14:tracePt t="60112" x="2663825" y="3678238"/>
          <p14:tracePt t="60127" x="2663825" y="3625850"/>
          <p14:tracePt t="60145" x="2663825" y="3616325"/>
          <p14:tracePt t="60177" x="2663825" y="3625850"/>
          <p14:tracePt t="60179" x="2663825" y="3651250"/>
          <p14:tracePt t="60195" x="2636838" y="3790950"/>
          <p14:tracePt t="60212" x="2601913" y="3940175"/>
          <p14:tracePt t="60228" x="2584450" y="4052888"/>
          <p14:tracePt t="60244" x="2559050" y="4176713"/>
          <p14:tracePt t="60262" x="2559050" y="4219575"/>
          <p14:tracePt t="60312" x="2559050" y="4211638"/>
          <p14:tracePt t="60315" x="2559050" y="4184650"/>
          <p14:tracePt t="60328" x="2584450" y="4114800"/>
          <p14:tracePt t="60347" x="2628900" y="3808413"/>
          <p14:tracePt t="60361" x="2628900" y="3678238"/>
          <p14:tracePt t="60378" x="2611438" y="3625850"/>
          <p14:tracePt t="60395" x="2593975" y="3616325"/>
          <p14:tracePt t="60412" x="2532063" y="3721100"/>
          <p14:tracePt t="60428" x="2419350" y="3930650"/>
          <p14:tracePt t="60445" x="2244725" y="4271963"/>
          <p14:tracePt t="60461" x="2112963" y="4473575"/>
          <p14:tracePt t="60478" x="2043113" y="4578350"/>
          <p14:tracePt t="60494" x="2035175" y="4603750"/>
          <p14:tracePt t="60544" x="2025650" y="4603750"/>
          <p14:tracePt t="60556" x="2017713" y="4603750"/>
          <p14:tracePt t="60567" x="2008188" y="4603750"/>
          <p14:tracePt t="60583" x="2000250" y="4603750"/>
          <p14:tracePt t="60596" x="1973263" y="4603750"/>
          <p14:tracePt t="60611" x="1930400" y="4603750"/>
          <p14:tracePt t="60612" x="1903413" y="4613275"/>
          <p14:tracePt t="60627" x="1851025" y="4630738"/>
          <p14:tracePt t="60644" x="1755775" y="4665663"/>
          <p14:tracePt t="60660" x="1616075" y="4691063"/>
          <p14:tracePt t="60677" x="1493838" y="4725988"/>
          <p14:tracePt t="60696" x="1397000" y="4752975"/>
          <p14:tracePt t="60711" x="1379538" y="4752975"/>
          <p14:tracePt t="60820" x="1371600" y="4752975"/>
          <p14:tracePt t="60828" x="1371600" y="4743450"/>
          <p14:tracePt t="60844" x="1371600" y="4735513"/>
          <p14:tracePt t="60861" x="1371600" y="4718050"/>
          <p14:tracePt t="60877" x="1362075" y="4673600"/>
          <p14:tracePt t="60894" x="1362075" y="4630738"/>
          <p14:tracePt t="60913" x="1362075" y="4595813"/>
          <p14:tracePt t="60928" x="1354138" y="4568825"/>
          <p14:tracePt t="61020" x="1354138" y="4560888"/>
          <p14:tracePt t="61023" x="1354138" y="4551363"/>
          <p14:tracePt t="61029" x="1354138" y="4543425"/>
          <p14:tracePt t="61044" x="1336675" y="4491038"/>
          <p14:tracePt t="61062" x="1327150" y="4456113"/>
          <p14:tracePt t="61064" x="1319213" y="4446588"/>
          <p14:tracePt t="61077" x="1292225" y="4429125"/>
          <p14:tracePt t="61095" x="1266825" y="4403725"/>
          <p14:tracePt t="61111" x="1266825" y="4394200"/>
          <p14:tracePt t="61640" x="1284288" y="4394200"/>
          <p14:tracePt t="61643" x="1292225" y="4394200"/>
          <p14:tracePt t="61661" x="1362075" y="4394200"/>
          <p14:tracePt t="61677" x="1476375" y="4394200"/>
          <p14:tracePt t="61695" x="1693863" y="4403725"/>
          <p14:tracePt t="61711" x="1843088" y="4403725"/>
          <p14:tracePt t="61712" x="1885950" y="4403725"/>
          <p14:tracePt t="61727" x="2000250" y="4421188"/>
          <p14:tracePt t="61744" x="2122488" y="4464050"/>
          <p14:tracePt t="61760" x="2192338" y="4464050"/>
          <p14:tracePt t="61777" x="2244725" y="4481513"/>
          <p14:tracePt t="61795" x="2297113" y="4491038"/>
          <p14:tracePt t="61812" x="2332038" y="4491038"/>
          <p14:tracePt t="61828" x="2374900" y="4491038"/>
          <p14:tracePt t="61845" x="2532063" y="4491038"/>
          <p14:tracePt t="61861" x="2689225" y="4498975"/>
          <p14:tracePt t="61878" x="2838450" y="4525963"/>
          <p14:tracePt t="61895" x="2951163" y="4560888"/>
          <p14:tracePt t="61912" x="3030538" y="4568825"/>
          <p14:tracePt t="61927" x="3082925" y="4578350"/>
          <p14:tracePt t="61944" x="3170238" y="4578350"/>
          <p14:tracePt t="61961" x="3267075" y="4578350"/>
          <p14:tracePt t="61977" x="3354388" y="4578350"/>
          <p14:tracePt t="61995" x="3424238" y="4578350"/>
          <p14:tracePt t="62012" x="3459163" y="4568825"/>
          <p14:tracePt t="62027" x="3494088" y="4560888"/>
          <p14:tracePt t="62044" x="3563938" y="4543425"/>
          <p14:tracePt t="62061" x="3606800" y="4543425"/>
          <p14:tracePt t="62077" x="3651250" y="4543425"/>
          <p14:tracePt t="62095" x="3694113" y="4543425"/>
          <p14:tracePt t="62112" x="3703638" y="4543425"/>
          <p14:tracePt t="62113" x="3711575" y="4543425"/>
          <p14:tracePt t="62328" x="3703638" y="4543425"/>
          <p14:tracePt t="62335" x="3694113" y="4543425"/>
          <p14:tracePt t="62344" x="3668713" y="4543425"/>
          <p14:tracePt t="62361" x="3616325" y="4543425"/>
          <p14:tracePt t="62378" x="3581400" y="4525963"/>
          <p14:tracePt t="62412" x="3571875" y="4525963"/>
          <p14:tracePt t="62420" x="3563938" y="4525963"/>
          <p14:tracePt t="62429" x="3554413" y="4525963"/>
          <p14:tracePt t="62444" x="3519488" y="4525963"/>
          <p14:tracePt t="62461" x="3484563" y="4533900"/>
          <p14:tracePt t="62478" x="3424238" y="4551363"/>
          <p14:tracePt t="62480" x="3406775" y="4560888"/>
          <p14:tracePt t="62494" x="3371850" y="4568825"/>
          <p14:tracePt t="62512" x="3344863" y="4578350"/>
          <p14:tracePt t="62527" x="3327400" y="4578350"/>
          <p14:tracePt t="62547" x="3319463" y="4578350"/>
          <p14:tracePt t="62561" x="3302000" y="4586288"/>
          <p14:tracePt t="62577" x="3267075" y="4595813"/>
          <p14:tracePt t="62594" x="3232150" y="4603750"/>
          <p14:tracePt t="62612" x="3162300" y="4603750"/>
          <p14:tracePt t="62628" x="3117850" y="4603750"/>
          <p14:tracePt t="62630" x="3092450" y="4603750"/>
          <p14:tracePt t="62631" x="3082925" y="4603750"/>
          <p14:tracePt t="62644" x="3021013" y="4595813"/>
          <p14:tracePt t="62660" x="2933700" y="4578350"/>
          <p14:tracePt t="62677" x="2863850" y="4551363"/>
          <p14:tracePt t="62694" x="2794000" y="4543425"/>
          <p14:tracePt t="62711" x="2776538" y="4533900"/>
          <p14:tracePt t="62785" x="2768600" y="4533900"/>
          <p14:tracePt t="62792" x="2759075" y="4533900"/>
          <p14:tracePt t="62795" x="2751138" y="4525963"/>
          <p14:tracePt t="62811" x="2671763" y="4491038"/>
          <p14:tracePt t="62813" x="2654300" y="4481513"/>
          <p14:tracePt t="62828" x="2584450" y="4464050"/>
          <p14:tracePt t="62844" x="2524125" y="4446588"/>
          <p14:tracePt t="62861" x="2489200" y="4438650"/>
          <p14:tracePt t="62878" x="2479675" y="4429125"/>
          <p14:tracePt t="62948" x="2471738" y="4429125"/>
          <p14:tracePt t="62956" x="2462213" y="4446588"/>
          <p14:tracePt t="62963" x="2462213" y="4456113"/>
          <p14:tracePt t="62977" x="2462213" y="4473575"/>
          <p14:tracePt t="62994" x="2454275" y="4473575"/>
          <p14:tracePt t="63012" x="2444750" y="4491038"/>
          <p14:tracePt t="63027" x="2427288" y="4491038"/>
          <p14:tracePt t="63044" x="2419350" y="4508500"/>
          <p14:tracePt t="63105" x="2419350" y="4516438"/>
          <p14:tracePt t="63112" x="2419350" y="4525963"/>
          <p14:tracePt t="63128" x="2419350" y="4568825"/>
          <p14:tracePt t="63144" x="2427288" y="4595813"/>
          <p14:tracePt t="63161" x="2427288" y="4603750"/>
          <p14:tracePt t="63232" x="2436813" y="4603750"/>
          <p14:tracePt t="63246" x="2444750" y="4603750"/>
          <p14:tracePt t="63248" x="2454275" y="4603750"/>
          <p14:tracePt t="63260" x="2471738" y="4603750"/>
          <p14:tracePt t="63278" x="2489200" y="4586288"/>
          <p14:tracePt t="63295" x="2514600" y="4578350"/>
          <p14:tracePt t="63311" x="2524125" y="4578350"/>
          <p14:tracePt t="63388" x="2524125" y="4568825"/>
          <p14:tracePt t="63396" x="2524125" y="4560888"/>
          <p14:tracePt t="63399" x="2532063" y="4560888"/>
          <p14:tracePt t="63411" x="2541588" y="4560888"/>
          <p14:tracePt t="63427" x="2566988" y="4543425"/>
          <p14:tracePt t="63511" x="2566988" y="4551363"/>
          <p14:tracePt t="63520" x="2566988" y="4560888"/>
          <p14:tracePt t="63527" x="2566988" y="4568825"/>
          <p14:tracePt t="63545" x="2584450" y="4595813"/>
          <p14:tracePt t="63561" x="2628900" y="4613275"/>
          <p14:tracePt t="63577" x="2663825" y="4648200"/>
          <p14:tracePt t="63595" x="2724150" y="4673600"/>
          <p14:tracePt t="63596" x="2733675" y="4691063"/>
          <p14:tracePt t="63612" x="2794000" y="4735513"/>
          <p14:tracePt t="63628" x="2838450" y="4760913"/>
          <p14:tracePt t="63628" x="2855913" y="4760913"/>
          <p14:tracePt t="63644" x="2881313" y="4770438"/>
          <p14:tracePt t="63662" x="2890838" y="4770438"/>
          <p14:tracePt t="63712" x="2890838" y="4778375"/>
          <p14:tracePt t="63715" x="2898775" y="4778375"/>
          <p14:tracePt t="63728" x="2933700" y="4787900"/>
          <p14:tracePt t="63744" x="3003550" y="4813300"/>
          <p14:tracePt t="63761" x="3100388" y="4840288"/>
          <p14:tracePt t="63777" x="3187700" y="4865688"/>
          <p14:tracePt t="63794" x="3257550" y="4875213"/>
          <p14:tracePt t="63812" x="3267075" y="4883150"/>
          <p14:tracePt t="63988" x="3249613" y="4892675"/>
          <p14:tracePt t="63991" x="3240088" y="4892675"/>
          <p14:tracePt t="63997" x="3222625" y="4900613"/>
          <p14:tracePt t="64012" x="3170238" y="4910138"/>
          <p14:tracePt t="64013" x="3135313" y="4918075"/>
          <p14:tracePt t="64028" x="3057525" y="4945063"/>
          <p14:tracePt t="64045" x="2898775" y="4953000"/>
          <p14:tracePt t="64060" x="2811463" y="4953000"/>
          <p14:tracePt t="64077" x="2759075" y="4945063"/>
          <p14:tracePt t="64095" x="2741613" y="4935538"/>
          <p14:tracePt t="64112" x="2724150" y="4935538"/>
          <p14:tracePt t="64128" x="2706688" y="4935538"/>
          <p14:tracePt t="64128" x="2698750" y="4935538"/>
          <p14:tracePt t="64145" x="2636838" y="4910138"/>
          <p14:tracePt t="64161" x="2559050" y="4875213"/>
          <p14:tracePt t="64177" x="2489200" y="4830763"/>
          <p14:tracePt t="64194" x="2454275" y="4805363"/>
          <p14:tracePt t="64244" x="2444750" y="4795838"/>
          <p14:tracePt t="64252" x="2444750" y="4778375"/>
          <p14:tracePt t="64261" x="2427288" y="4752975"/>
          <p14:tracePt t="64277" x="2409825" y="4718050"/>
          <p14:tracePt t="64295" x="2409825" y="4708525"/>
          <p14:tracePt t="64333" x="2409825" y="4718050"/>
          <p14:tracePt t="64341" x="2409825" y="4725988"/>
          <p14:tracePt t="64344" x="2419350" y="4735513"/>
          <p14:tracePt t="64362" x="2444750" y="4778375"/>
          <p14:tracePt t="64363" x="2454275" y="4787900"/>
          <p14:tracePt t="64378" x="2471738" y="4813300"/>
          <p14:tracePt t="64395" x="2479675" y="4830763"/>
          <p14:tracePt t="64412" x="2514600" y="4857750"/>
          <p14:tracePt t="64428" x="2524125" y="4865688"/>
          <p14:tracePt t="64446" x="2541588" y="4875213"/>
          <p14:tracePt t="64504" x="2549525" y="4875213"/>
          <p14:tracePt t="64516" x="2559050" y="4865688"/>
          <p14:tracePt t="64520" x="2566988" y="4857750"/>
          <p14:tracePt t="64527" x="2576513" y="4840288"/>
          <p14:tracePt t="64544" x="2646363" y="4735513"/>
          <p14:tracePt t="64561" x="2689225" y="4665663"/>
          <p14:tracePt t="64577" x="2733675" y="4595813"/>
          <p14:tracePt t="64595" x="2733675" y="4586288"/>
          <p14:tracePt t="64651" x="2733675" y="4595813"/>
          <p14:tracePt t="64659" x="2741613" y="4603750"/>
          <p14:tracePt t="64663" x="2741613" y="4621213"/>
          <p14:tracePt t="64678" x="2751138" y="4638675"/>
          <p14:tracePt t="64695" x="2751138" y="4665663"/>
          <p14:tracePt t="64711" x="2751138" y="4673600"/>
          <p14:tracePt t="64728" x="2751138" y="4691063"/>
          <p14:tracePt t="64799" x="2759075" y="4691063"/>
          <p14:tracePt t="64804" x="2768600" y="4691063"/>
          <p14:tracePt t="64813" x="2776538" y="4691063"/>
          <p14:tracePt t="64845" x="2776538" y="4683125"/>
          <p14:tracePt t="64936" x="2776538" y="4691063"/>
          <p14:tracePt t="64944" x="2776538" y="4700588"/>
          <p14:tracePt t="64951" x="2776538" y="4708525"/>
          <p14:tracePt t="64963" x="2776538" y="4718050"/>
          <p14:tracePt t="64977" x="2776538" y="4743450"/>
          <p14:tracePt t="64995" x="2794000" y="4778375"/>
          <p14:tracePt t="65011" x="2794000" y="4787900"/>
          <p14:tracePt t="65108" x="2794000" y="4795838"/>
          <p14:tracePt t="65112" x="2794000" y="4805363"/>
          <p14:tracePt t="65128" x="2794000" y="4813300"/>
          <p14:tracePt t="65145" x="2794000" y="4830763"/>
          <p14:tracePt t="65306" x="2794000" y="4822825"/>
          <p14:tracePt t="65309" x="2794000" y="4813300"/>
          <p14:tracePt t="65313" x="2794000" y="4795838"/>
          <p14:tracePt t="65328" x="2794000" y="4743450"/>
          <p14:tracePt t="65345" x="2751138" y="4648200"/>
          <p14:tracePt t="65362" x="2724150" y="4613275"/>
          <p14:tracePt t="65362" x="2716213" y="4603750"/>
          <p14:tracePt t="65378" x="2706688" y="4586288"/>
          <p14:tracePt t="65394" x="2706688" y="4578350"/>
          <p14:tracePt t="65461" x="2706688" y="4586288"/>
          <p14:tracePt t="65466" x="2706688" y="4603750"/>
          <p14:tracePt t="65477" x="2706688" y="4630738"/>
          <p14:tracePt t="65495" x="2716213" y="4683125"/>
          <p14:tracePt t="65511" x="2716213" y="4708525"/>
          <p14:tracePt t="65527" x="2716213" y="4725988"/>
          <p14:tracePt t="65647" x="2724150" y="4725988"/>
          <p14:tracePt t="65653" x="2733675" y="4725988"/>
          <p14:tracePt t="65678" x="2733675" y="4691063"/>
          <p14:tracePt t="65770" x="2741613" y="4700588"/>
          <p14:tracePt t="65779" x="2751138" y="4708525"/>
          <p14:tracePt t="65790" x="2751138" y="4718050"/>
          <p14:tracePt t="65802" x="2751138" y="4725988"/>
          <p14:tracePt t="65811" x="2751138" y="4735513"/>
          <p14:tracePt t="65828" x="2751138" y="4743450"/>
          <p14:tracePt t="65927" x="2751138" y="4752975"/>
          <p14:tracePt t="65930" x="2751138" y="4760913"/>
          <p14:tracePt t="65961" x="2751138" y="4787900"/>
          <p14:tracePt t="66394" x="2759075" y="4805363"/>
          <p14:tracePt t="66397" x="2759075" y="4822825"/>
          <p14:tracePt t="66412" x="2811463" y="4875213"/>
          <p14:tracePt t="66414" x="2820988" y="4892675"/>
          <p14:tracePt t="66428" x="2828925" y="4910138"/>
          <p14:tracePt t="66445" x="2846388" y="4927600"/>
          <p14:tracePt t="66670" x="2846388" y="4935538"/>
          <p14:tracePt t="66683" x="2838450" y="4935538"/>
          <p14:tracePt t="66685" x="2828925" y="4945063"/>
          <p14:tracePt t="66695" x="2803525" y="4953000"/>
          <p14:tracePt t="66711" x="2768600" y="4970463"/>
          <p14:tracePt t="66728" x="2716213" y="4987925"/>
          <p14:tracePt t="66729" x="2706688" y="5005388"/>
          <p14:tracePt t="66744" x="2654300" y="5040313"/>
          <p14:tracePt t="66762" x="2611438" y="5057775"/>
          <p14:tracePt t="66778" x="2601913" y="5067300"/>
          <p14:tracePt t="66795" x="2593975" y="5067300"/>
          <p14:tracePt t="66811" x="2566988" y="5067300"/>
          <p14:tracePt t="66827" x="2549525" y="5067300"/>
          <p14:tracePt t="66844" x="2532063" y="5067300"/>
          <p14:tracePt t="66862" x="2506663" y="5067300"/>
          <p14:tracePt t="66878" x="2497138" y="5067300"/>
          <p14:tracePt t="66946" x="2506663" y="5067300"/>
          <p14:tracePt t="66949" x="2524125" y="5057775"/>
          <p14:tracePt t="66961" x="2559050" y="5032375"/>
          <p14:tracePt t="66962" x="2584450" y="5014913"/>
          <p14:tracePt t="66977" x="2628900" y="4970463"/>
          <p14:tracePt t="66994" x="2698750" y="4875213"/>
          <p14:tracePt t="67011" x="2733675" y="4830763"/>
          <p14:tracePt t="67027" x="2751138" y="4822825"/>
          <p14:tracePt t="67066" x="2751138" y="4813300"/>
          <p14:tracePt t="67069" x="2751138" y="4805363"/>
          <p14:tracePt t="67077" x="2751138" y="4795838"/>
          <p14:tracePt t="67094" x="2751138" y="4760913"/>
          <p14:tracePt t="67111" x="2741613" y="4743450"/>
          <p14:tracePt t="67127" x="2733675" y="4718050"/>
          <p14:tracePt t="67145" x="2689225" y="4665663"/>
          <p14:tracePt t="67162" x="2654300" y="4613275"/>
          <p14:tracePt t="67177" x="2636838" y="4595813"/>
          <p14:tracePt t="67195" x="2636838" y="4568825"/>
          <p14:tracePt t="67211" x="2636838" y="4551363"/>
          <p14:tracePt t="67227" x="2636838" y="4516438"/>
          <p14:tracePt t="67245" x="2636838" y="4498975"/>
          <p14:tracePt t="67261" x="2636838" y="4481513"/>
          <p14:tracePt t="67446" x="2636838" y="4491038"/>
          <p14:tracePt t="67449" x="2646363" y="4508500"/>
          <p14:tracePt t="67478" x="2706688" y="4648200"/>
          <p14:tracePt t="67494" x="2751138" y="4735513"/>
          <p14:tracePt t="67511" x="2794000" y="4822825"/>
          <p14:tracePt t="67527" x="2828925" y="4892675"/>
          <p14:tracePt t="67544" x="2846388" y="4970463"/>
          <p14:tracePt t="67562" x="2863850" y="5040313"/>
          <p14:tracePt t="67563" x="2863850" y="5049838"/>
          <p14:tracePt t="67577" x="2873375" y="5084763"/>
          <p14:tracePt t="67594" x="2873375" y="5145088"/>
          <p14:tracePt t="67611" x="2873375" y="5189538"/>
          <p14:tracePt t="67627" x="2855913" y="5214938"/>
          <p14:tracePt t="67678" x="2855913" y="5224463"/>
          <p14:tracePt t="67688" x="2855913" y="5232400"/>
          <p14:tracePt t="67862" x="2855913" y="5224463"/>
          <p14:tracePt t="67865" x="2855913" y="5214938"/>
          <p14:tracePt t="67878" x="2863850" y="5180013"/>
          <p14:tracePt t="67894" x="2863850" y="5075238"/>
          <p14:tracePt t="67911" x="2863850" y="4987925"/>
          <p14:tracePt t="67927" x="2863850" y="4865688"/>
          <p14:tracePt t="67944" x="2838450" y="4760913"/>
          <p14:tracePt t="67962" x="2820988" y="4648200"/>
          <p14:tracePt t="67977" x="2803525" y="4595813"/>
          <p14:tracePt t="67995" x="2786063" y="4543425"/>
          <p14:tracePt t="68011" x="2786063" y="4525963"/>
          <p14:tracePt t="68250" x="2786063" y="4533900"/>
          <p14:tracePt t="68253" x="2786063" y="4551363"/>
          <p14:tracePt t="68262" x="2786063" y="4603750"/>
          <p14:tracePt t="68277" x="2786063" y="4683125"/>
          <p14:tracePt t="68294" x="2786063" y="4787900"/>
          <p14:tracePt t="68312" x="2786063" y="4840288"/>
          <p14:tracePt t="68314" x="2776538" y="4848225"/>
          <p14:tracePt t="68327" x="2751138" y="4865688"/>
          <p14:tracePt t="68346" x="2689225" y="4883150"/>
          <p14:tracePt t="68362" x="2646363" y="4883150"/>
          <p14:tracePt t="68378" x="2611438" y="4883150"/>
          <p14:tracePt t="68379" x="2601913" y="4883150"/>
          <p14:tracePt t="68394" x="2514600" y="4883150"/>
          <p14:tracePt t="68411" x="2419350" y="4857750"/>
          <p14:tracePt t="68427" x="2349500" y="4830763"/>
          <p14:tracePt t="68445" x="2279650" y="4752975"/>
          <p14:tracePt t="68462" x="2235200" y="4691063"/>
          <p14:tracePt t="68477" x="2200275" y="4630738"/>
          <p14:tracePt t="68494" x="2157413" y="4560888"/>
          <p14:tracePt t="68511" x="2147888" y="4533900"/>
          <p14:tracePt t="68528" x="2147888" y="4525963"/>
          <p14:tracePt t="68643" x="2147888" y="4516438"/>
          <p14:tracePt t="68645" x="2147888" y="4498975"/>
          <p14:tracePt t="68678" x="2147888" y="4456113"/>
          <p14:tracePt t="68695" x="2174875" y="4429125"/>
          <p14:tracePt t="68711" x="2174875" y="4411663"/>
          <p14:tracePt t="68728" x="2192338" y="4403725"/>
          <p14:tracePt t="69010" x="2192338" y="4411663"/>
          <p14:tracePt t="69014" x="2182813" y="4429125"/>
          <p14:tracePt t="69027" x="2165350" y="4498975"/>
          <p14:tracePt t="69044" x="2147888" y="4595813"/>
          <p14:tracePt t="69062" x="2130425" y="4700588"/>
          <p14:tracePt t="69078" x="2130425" y="4760913"/>
          <p14:tracePt t="69095" x="2130425" y="4865688"/>
          <p14:tracePt t="69111" x="2130425" y="4910138"/>
          <p14:tracePt t="69127" x="2130425" y="4945063"/>
          <p14:tracePt t="69144" x="2139950" y="4970463"/>
          <p14:tracePt t="69161" x="2139950" y="4987925"/>
          <p14:tracePt t="69178" x="2147888" y="5005388"/>
          <p14:tracePt t="69194" x="2147888" y="5022850"/>
          <p14:tracePt t="69211" x="2147888" y="5032375"/>
          <p14:tracePt t="69227" x="2147888" y="5057775"/>
          <p14:tracePt t="69244" x="2147888" y="5092700"/>
          <p14:tracePt t="69261" x="2147888" y="5119688"/>
          <p14:tracePt t="69498" x="2147888" y="5110163"/>
          <p14:tracePt t="69507" x="2157413" y="5092700"/>
          <p14:tracePt t="69510" x="2157413" y="5084763"/>
          <p14:tracePt t="69527" x="2182813" y="5014913"/>
          <p14:tracePt t="69544" x="2217738" y="4892675"/>
          <p14:tracePt t="69561" x="2235200" y="4770438"/>
          <p14:tracePt t="69578" x="2270125" y="4648200"/>
          <p14:tracePt t="69594" x="2270125" y="4621213"/>
          <p14:tracePt t="69612" x="2270125" y="4613275"/>
          <p14:tracePt t="69890" x="2252663" y="4613275"/>
          <p14:tracePt t="69894" x="2244725" y="4621213"/>
          <p14:tracePt t="69911" x="2227263" y="4638675"/>
          <p14:tracePt t="69927" x="2192338" y="4691063"/>
          <p14:tracePt t="69944" x="2147888" y="4770438"/>
          <p14:tracePt t="69961" x="2095500" y="4857750"/>
          <p14:tracePt t="69962" x="2087563" y="4883150"/>
          <p14:tracePt t="69977" x="2060575" y="4945063"/>
          <p14:tracePt t="69994" x="2008188" y="5032375"/>
          <p14:tracePt t="70011" x="1965325" y="5092700"/>
          <p14:tracePt t="70028" x="1947863" y="5119688"/>
          <p14:tracePt t="70044" x="1920875" y="5127625"/>
          <p14:tracePt t="70062" x="1895475" y="5154613"/>
          <p14:tracePt t="70078" x="1878013" y="5162550"/>
          <p14:tracePt t="70079" x="1868488" y="5162550"/>
          <p14:tracePt t="70094" x="1851025" y="5180013"/>
          <p14:tracePt t="70111" x="1843088" y="5197475"/>
          <p14:tracePt t="70128" x="1833563" y="5214938"/>
          <p14:tracePt t="70145" x="1798638" y="5259388"/>
          <p14:tracePt t="70162" x="1773238" y="5284788"/>
          <p14:tracePt t="70177" x="1746250" y="5284788"/>
          <p14:tracePt t="70194" x="1711325" y="5311775"/>
          <p14:tracePt t="70211" x="1668463" y="5319713"/>
          <p14:tracePt t="70227" x="1616075" y="5337175"/>
          <p14:tracePt t="70246" x="1511300" y="5364163"/>
          <p14:tracePt t="70262" x="1406525" y="5389563"/>
          <p14:tracePt t="70278" x="1336675" y="5416550"/>
          <p14:tracePt t="70294" x="1284288" y="5434013"/>
          <p14:tracePt t="70311" x="1266825" y="5434013"/>
          <p14:tracePt t="70327" x="1239838" y="5434013"/>
          <p14:tracePt t="70330" x="1222375" y="5434013"/>
          <p14:tracePt t="70344" x="1214438" y="5434013"/>
          <p14:tracePt t="70363" x="1179513" y="5424488"/>
          <p14:tracePt t="70378" x="1162050" y="5407025"/>
          <p14:tracePt t="70395" x="1152525" y="5407025"/>
          <p14:tracePt t="70412" x="1144588" y="5399088"/>
          <p14:tracePt t="70428" x="1135063" y="5389563"/>
          <p14:tracePt t="70450" x="1127125" y="5389563"/>
          <p14:tracePt t="70462" x="1117600" y="5381625"/>
          <p14:tracePt t="70478" x="1109663" y="5372100"/>
          <p14:tracePt t="70495" x="1074738" y="5354638"/>
          <p14:tracePt t="70511" x="1047750" y="5329238"/>
          <p14:tracePt t="70528" x="1004888" y="5302250"/>
          <p14:tracePt t="70545" x="952500" y="5267325"/>
          <p14:tracePt t="70561" x="935038" y="5249863"/>
          <p14:tracePt t="70577" x="925513" y="5249863"/>
          <p14:tracePt t="70607" x="925513" y="5241925"/>
          <p14:tracePt t="70614" x="925513" y="5232400"/>
          <p14:tracePt t="70638" x="917575" y="5232400"/>
          <p14:tracePt t="70645" x="908050" y="5232400"/>
          <p14:tracePt t="70662" x="882650" y="5214938"/>
          <p14:tracePt t="70678" x="855663" y="5197475"/>
          <p14:tracePt t="70694" x="830263" y="5180013"/>
          <p14:tracePt t="70711" x="830263" y="5154613"/>
          <p14:tracePt t="70727" x="812800" y="5137150"/>
          <p14:tracePt t="70744" x="812800" y="5119688"/>
          <p14:tracePt t="70866" x="812800" y="5110163"/>
          <p14:tracePt t="70874" x="812800" y="5102225"/>
          <p14:tracePt t="70882" x="812800" y="5092700"/>
          <p14:tracePt t="70894" x="812800" y="5084763"/>
          <p14:tracePt t="70943" x="812800" y="5075238"/>
          <p14:tracePt t="70954" x="812800" y="5067300"/>
          <p14:tracePt t="70962" x="820738" y="5067300"/>
          <p14:tracePt t="70978" x="830263" y="5057775"/>
          <p14:tracePt t="70995" x="838200" y="5057775"/>
          <p14:tracePt t="71050" x="847725" y="5049838"/>
          <p14:tracePt t="71063" x="865188" y="5049838"/>
          <p14:tracePt t="71070" x="865188" y="5040313"/>
          <p14:tracePt t="71078" x="882650" y="5032375"/>
          <p14:tracePt t="71079" x="890588" y="5022850"/>
          <p14:tracePt t="71094" x="917575" y="5005388"/>
          <p14:tracePt t="71111" x="935038" y="4997450"/>
          <p14:tracePt t="71127" x="952500" y="4987925"/>
          <p14:tracePt t="71144" x="960438" y="4987925"/>
          <p14:tracePt t="71162" x="969963" y="4979988"/>
          <p14:tracePt t="71177" x="987425" y="4970463"/>
          <p14:tracePt t="71194" x="1074738" y="4953000"/>
          <p14:tracePt t="71211" x="1109663" y="4945063"/>
          <p14:tracePt t="71228" x="1127125" y="4935538"/>
          <p14:tracePt t="71245" x="1135063" y="4935538"/>
          <p14:tracePt t="71261" x="1144588" y="4935538"/>
          <p14:tracePt t="71278" x="1169988" y="4935538"/>
          <p14:tracePt t="71294" x="1222375" y="4927600"/>
          <p14:tracePt t="71312" x="1266825" y="4918075"/>
          <p14:tracePt t="71327" x="1284288" y="4918075"/>
          <p14:tracePt t="71344" x="1301750" y="4918075"/>
          <p14:tracePt t="71361" x="1309688" y="4918075"/>
          <p14:tracePt t="71386" x="1309688" y="4910138"/>
          <p14:tracePt t="71394" x="1327150" y="4910138"/>
          <p14:tracePt t="71411" x="1379538" y="4910138"/>
          <p14:tracePt t="71427" x="1431925" y="4910138"/>
          <p14:tracePt t="71444" x="1458913" y="4910138"/>
          <p14:tracePt t="71461" x="1501775" y="4910138"/>
          <p14:tracePt t="71478" x="1528763" y="4910138"/>
          <p14:tracePt t="71494" x="1589088" y="4910138"/>
          <p14:tracePt t="71510" x="1676400" y="4910138"/>
          <p14:tracePt t="71527" x="1763713" y="4927600"/>
          <p14:tracePt t="71545" x="1808163" y="4935538"/>
          <p14:tracePt t="71562" x="1825625" y="4935538"/>
          <p14:tracePt t="71610" x="1833563" y="4935538"/>
          <p14:tracePt t="71614" x="1843088" y="4935538"/>
          <p14:tracePt t="71628" x="1920875" y="4945063"/>
          <p14:tracePt t="71645" x="2043113" y="4962525"/>
          <p14:tracePt t="71662" x="2095500" y="4962525"/>
          <p14:tracePt t="71677" x="2122488" y="4962525"/>
          <p14:tracePt t="71755" x="2130425" y="4962525"/>
          <p14:tracePt t="71763" x="2139950" y="4962525"/>
          <p14:tracePt t="71889" x="2130425" y="4962525"/>
          <p14:tracePt t="71898" x="2122488" y="4962525"/>
          <p14:tracePt t="71901" x="2105025" y="4962525"/>
          <p14:tracePt t="71911" x="2070100" y="4953000"/>
          <p14:tracePt t="71928" x="1955800" y="4953000"/>
          <p14:tracePt t="71945" x="1851025" y="4918075"/>
          <p14:tracePt t="71962" x="1746250" y="4900613"/>
          <p14:tracePt t="71978" x="1711325" y="4883150"/>
          <p14:tracePt t="71995" x="1711325" y="4875213"/>
          <p14:tracePt t="72027" x="1703388" y="4875213"/>
          <p14:tracePt t="72034" x="1685925" y="4865688"/>
          <p14:tracePt t="72044" x="1668463" y="4848225"/>
          <p14:tracePt t="72062" x="1598613" y="4795838"/>
          <p14:tracePt t="72062" x="1581150" y="4787900"/>
          <p14:tracePt t="72077" x="1546225" y="4778375"/>
          <p14:tracePt t="72094" x="1519238" y="4760913"/>
          <p14:tracePt t="72111" x="1501775" y="4760913"/>
          <p14:tracePt t="72127" x="1493838" y="4760913"/>
          <p14:tracePt t="72154" x="1493838" y="4752975"/>
          <p14:tracePt t="72162" x="1493838" y="4735513"/>
          <p14:tracePt t="72177" x="1484313" y="4725988"/>
          <p14:tracePt t="72195" x="1458913" y="4691063"/>
          <p14:tracePt t="72211" x="1423988" y="4665663"/>
          <p14:tracePt t="72227" x="1406525" y="4665663"/>
          <p14:tracePt t="72278" x="1406525" y="4656138"/>
          <p14:tracePt t="72286" x="1406525" y="4648200"/>
          <p14:tracePt t="72297" x="1414463" y="4648200"/>
          <p14:tracePt t="72311" x="1441450" y="4638675"/>
          <p14:tracePt t="72327" x="1501775" y="4603750"/>
          <p14:tracePt t="72346" x="1571625" y="4578350"/>
          <p14:tracePt t="72362" x="1598613" y="4560888"/>
          <p14:tracePt t="72362" x="1616075" y="4560888"/>
          <p14:tracePt t="72377" x="1633538" y="4551363"/>
          <p14:tracePt t="72395" x="1633538" y="4543425"/>
          <p14:tracePt t="72433" x="1641475" y="4543425"/>
          <p14:tracePt t="72437" x="1651000" y="4543425"/>
          <p14:tracePt t="72444" x="1658938" y="4543425"/>
          <p14:tracePt t="72462" x="1746250" y="4543425"/>
          <p14:tracePt t="72478" x="1808163" y="4560888"/>
          <p14:tracePt t="72494" x="1851025" y="4560888"/>
          <p14:tracePt t="72511" x="1860550" y="4560888"/>
          <p14:tracePt t="72642" x="1868488" y="4568825"/>
          <p14:tracePt t="72645" x="1878013" y="4578350"/>
          <p14:tracePt t="72662" x="1903413" y="4603750"/>
          <p14:tracePt t="72663" x="1920875" y="4613275"/>
          <p14:tracePt t="72678" x="1955800" y="4638675"/>
          <p14:tracePt t="72678" x="1965325" y="4648200"/>
          <p14:tracePt t="72694" x="1990725" y="4665663"/>
          <p14:tracePt t="72712" x="2043113" y="4718050"/>
          <p14:tracePt t="72728" x="2052638" y="4735513"/>
          <p14:tracePt t="72745" x="2060575" y="4760913"/>
          <p14:tracePt t="72761" x="2070100" y="4795838"/>
          <p14:tracePt t="72777" x="2078038" y="4830763"/>
          <p14:tracePt t="72795" x="2087563" y="4865688"/>
          <p14:tracePt t="72811" x="2087563" y="4875213"/>
          <p14:tracePt t="72828" x="2095500" y="4875213"/>
          <p14:tracePt t="72884" x="2105025" y="4875213"/>
          <p14:tracePt t="72887" x="2112963" y="4875213"/>
          <p14:tracePt t="72896" x="2130425" y="4875213"/>
          <p14:tracePt t="72912" x="2165350" y="4875213"/>
          <p14:tracePt t="72927" x="2192338" y="4875213"/>
          <p14:tracePt t="72945" x="2217738" y="4875213"/>
          <p14:tracePt t="72961" x="2227263" y="4875213"/>
          <p14:tracePt t="73008" x="2235200" y="4865688"/>
          <p14:tracePt t="73012" x="2235200" y="4857750"/>
          <p14:tracePt t="73027" x="2252663" y="4848225"/>
          <p14:tracePt t="73044" x="2262188" y="4848225"/>
          <p14:tracePt t="73085" x="2262188" y="4840288"/>
          <p14:tracePt t="73092" x="2262188" y="4830763"/>
          <p14:tracePt t="73107" x="2262188" y="4822825"/>
          <p14:tracePt t="73116" x="2262188" y="4813300"/>
          <p14:tracePt t="73136" x="2262188" y="4805363"/>
          <p14:tracePt t="73144" x="2262188" y="4787900"/>
          <p14:tracePt t="73161" x="2262188" y="4760913"/>
          <p14:tracePt t="73177" x="2270125" y="4760913"/>
          <p14:tracePt t="73301" x="2270125" y="4770438"/>
          <p14:tracePt t="73388" x="2270125" y="4760913"/>
          <p14:tracePt t="73396" x="2270125" y="4752975"/>
          <p14:tracePt t="73399" x="2270125" y="4743450"/>
          <p14:tracePt t="73412" x="2270125" y="4725988"/>
          <p14:tracePt t="73428" x="2270125" y="4718050"/>
          <p14:tracePt t="73445" x="2262188" y="4718050"/>
          <p14:tracePt t="73461" x="2252663" y="4718050"/>
          <p14:tracePt t="73478" x="2235200" y="4718050"/>
          <p14:tracePt t="73495" x="2235200" y="4725988"/>
          <p14:tracePt t="73621" x="2227263" y="4725988"/>
          <p14:tracePt t="73631" x="2217738" y="4735513"/>
          <p14:tracePt t="73635" x="2209800" y="4735513"/>
          <p14:tracePt t="73644" x="2200275" y="4735513"/>
          <p14:tracePt t="73768" x="2192338" y="4735513"/>
          <p14:tracePt t="73773" x="2182813" y="4735513"/>
          <p14:tracePt t="73905" x="2174875" y="4735513"/>
          <p14:tracePt t="73907" x="2174875" y="4743450"/>
          <p14:tracePt t="73928" x="2165350" y="4743450"/>
          <p14:tracePt t="74017" x="2165350" y="4752975"/>
          <p14:tracePt t="74023" x="2165350" y="4760913"/>
          <p14:tracePt t="74028" x="2165350" y="4770438"/>
          <p14:tracePt t="74061" x="2174875" y="4822825"/>
          <p14:tracePt t="74077" x="2217738" y="4883150"/>
          <p14:tracePt t="74094" x="2262188" y="4953000"/>
          <p14:tracePt t="74112" x="2332038" y="5022850"/>
          <p14:tracePt t="74128" x="2392363" y="5067300"/>
          <p14:tracePt t="74144" x="2524125" y="5127625"/>
          <p14:tracePt t="74162" x="2716213" y="5180013"/>
          <p14:tracePt t="74163" x="2776538" y="5197475"/>
          <p14:tracePt t="74177" x="2995613" y="5249863"/>
          <p14:tracePt t="74194" x="3397250" y="5329238"/>
          <p14:tracePt t="74211" x="3843338" y="5329238"/>
          <p14:tracePt t="74212" x="3973513" y="5329238"/>
          <p14:tracePt t="74228" x="4340225" y="5329238"/>
          <p14:tracePt t="74245" x="4908550" y="5346700"/>
          <p14:tracePt t="74261" x="5353050" y="5346700"/>
          <p14:tracePt t="74277" x="5764213" y="5346700"/>
          <p14:tracePt t="74294" x="6026150" y="5346700"/>
          <p14:tracePt t="74312" x="6148388" y="5346700"/>
          <p14:tracePt t="74327" x="6175375" y="5346700"/>
          <p14:tracePt t="74329" x="6183313" y="5346700"/>
          <p14:tracePt t="74345" x="6200775" y="5346700"/>
          <p14:tracePt t="74361" x="6218238" y="5346700"/>
          <p14:tracePt t="74377" x="6245225" y="5346700"/>
          <p14:tracePt t="74394" x="6340475" y="5364163"/>
          <p14:tracePt t="74412" x="6472238" y="5364163"/>
          <p14:tracePt t="74428" x="6489700" y="5364163"/>
          <p14:tracePt t="74444" x="6497638" y="5364163"/>
          <p14:tracePt t="74520" x="6497638" y="5372100"/>
          <p14:tracePt t="74529" x="6507163" y="5372100"/>
          <p14:tracePt t="74531" x="6515100" y="5381625"/>
          <p14:tracePt t="74544" x="6550025" y="5389563"/>
          <p14:tracePt t="74560" x="6619875" y="5399088"/>
          <p14:tracePt t="74577" x="6734175" y="5416550"/>
          <p14:tracePt t="74595" x="6864350" y="5416550"/>
          <p14:tracePt t="74612" x="7021513" y="5416550"/>
          <p14:tracePt t="74613" x="7083425" y="5416550"/>
          <p14:tracePt t="74628" x="7231063" y="5407025"/>
          <p14:tracePt t="74630" x="7292975" y="5399088"/>
          <p14:tracePt t="74632" x="7345363" y="5372100"/>
          <p14:tracePt t="74644" x="7450138" y="5364163"/>
          <p14:tracePt t="74661" x="7527925" y="5346700"/>
          <p14:tracePt t="74678" x="7537450" y="5346700"/>
          <p14:tracePt t="74789" x="7537450" y="5337175"/>
          <p14:tracePt t="74792" x="7537450" y="5329238"/>
          <p14:tracePt t="74812" x="7485063" y="5294313"/>
          <p14:tracePt t="74812" x="7475538" y="5294313"/>
          <p14:tracePt t="74828" x="7458075" y="5267325"/>
          <p14:tracePt t="74845" x="7450138" y="5267325"/>
          <p14:tracePt t="74920" x="7440613" y="5267325"/>
          <p14:tracePt t="74923" x="7432675" y="5259388"/>
          <p14:tracePt t="74929" x="7432675" y="5249863"/>
          <p14:tracePt t="74945" x="7405688" y="5249863"/>
          <p14:tracePt t="74961" x="7405688" y="5241925"/>
          <p14:tracePt t="75000" x="7397750" y="5241925"/>
          <p14:tracePt t="75004" x="7397750" y="5232400"/>
          <p14:tracePt t="75013" x="7388225" y="5224463"/>
          <p14:tracePt t="75205" x="7380288" y="5224463"/>
          <p14:tracePt t="75220" x="7370763" y="5224463"/>
          <p14:tracePt t="75257" x="7370763" y="5214938"/>
          <p14:tracePt t="75265" x="7370763" y="5207000"/>
          <p14:tracePt t="75279" x="7370763" y="5197475"/>
          <p14:tracePt t="75294" x="7380288" y="5172075"/>
          <p14:tracePt t="75312" x="7388225" y="5145088"/>
          <p14:tracePt t="75328" x="7388225" y="5127625"/>
          <p14:tracePt t="75329" x="7388225" y="5119688"/>
          <p14:tracePt t="75345" x="7388225" y="5084763"/>
          <p14:tracePt t="75361" x="7388225" y="5049838"/>
          <p14:tracePt t="75378" x="7370763" y="5005388"/>
          <p14:tracePt t="75394" x="7362825" y="4970463"/>
          <p14:tracePt t="75411" x="7362825" y="4910138"/>
          <p14:tracePt t="75427" x="7362825" y="4892675"/>
          <p14:tracePt t="75445" x="7362825" y="4875213"/>
          <p14:tracePt t="75461" x="7362825" y="4857750"/>
          <p14:tracePt t="75477" x="7362825" y="4822825"/>
          <p14:tracePt t="75496" x="7362825" y="4805363"/>
          <p14:tracePt t="75512" x="7362825" y="4795838"/>
          <p14:tracePt t="75640" x="7353300" y="4795838"/>
          <p14:tracePt t="75646" x="7345363" y="4795838"/>
          <p14:tracePt t="75661" x="7318375" y="4795838"/>
          <p14:tracePt t="75677" x="7275513" y="4795838"/>
          <p14:tracePt t="75694" x="7213600" y="4813300"/>
          <p14:tracePt t="75712" x="7170738" y="4848225"/>
          <p14:tracePt t="75728" x="7153275" y="4865688"/>
          <p14:tracePt t="75744" x="7143750" y="4883150"/>
          <p14:tracePt t="75761" x="7143750" y="4900613"/>
          <p14:tracePt t="75777" x="7143750" y="4918075"/>
          <p14:tracePt t="75820" x="7143750" y="4927600"/>
          <p14:tracePt t="75823" x="7161213" y="4927600"/>
          <p14:tracePt t="75829" x="7161213" y="4935538"/>
          <p14:tracePt t="75844" x="7188200" y="4945063"/>
          <p14:tracePt t="75861" x="7258050" y="4953000"/>
          <p14:tracePt t="75878" x="7300913" y="4962525"/>
          <p14:tracePt t="75894" x="7318375" y="4970463"/>
          <p14:tracePt t="75911" x="7327900" y="4970463"/>
          <p14:tracePt t="75948" x="7335838" y="4970463"/>
          <p14:tracePt t="75957" x="7353300" y="4970463"/>
          <p14:tracePt t="75961" x="7370763" y="4962525"/>
          <p14:tracePt t="75977" x="7405688" y="4935538"/>
          <p14:tracePt t="75994" x="7432675" y="4918075"/>
          <p14:tracePt t="76012" x="7440613" y="4892675"/>
          <p14:tracePt t="76027" x="7440613" y="4865688"/>
          <p14:tracePt t="76045" x="7432675" y="4830763"/>
          <p14:tracePt t="76061" x="7432675" y="4813300"/>
          <p14:tracePt t="76078" x="7423150" y="4805363"/>
          <p14:tracePt t="76096" x="7415213" y="4787900"/>
          <p14:tracePt t="76112" x="7388225" y="4760913"/>
          <p14:tracePt t="76128" x="7353300" y="4752975"/>
          <p14:tracePt t="76144" x="7310438" y="4735513"/>
          <p14:tracePt t="76162" x="7265988" y="4735513"/>
          <p14:tracePt t="76178" x="7240588" y="4718050"/>
          <p14:tracePt t="76194" x="7205663" y="4708525"/>
          <p14:tracePt t="76212" x="7178675" y="4708525"/>
          <p14:tracePt t="76227" x="7161213" y="4708525"/>
          <p14:tracePt t="76244" x="7126288" y="4708525"/>
          <p14:tracePt t="76261" x="7056438" y="4778375"/>
          <p14:tracePt t="76277" x="6969125" y="4883150"/>
          <p14:tracePt t="76294" x="6926263" y="4970463"/>
          <p14:tracePt t="76311" x="6908800" y="5014913"/>
          <p14:tracePt t="76328" x="6908800" y="5022850"/>
          <p14:tracePt t="76352" x="6916738" y="5022850"/>
          <p14:tracePt t="76361" x="6943725" y="5022850"/>
          <p14:tracePt t="76377" x="7056438" y="5022850"/>
          <p14:tracePt t="76395" x="7213600" y="4987925"/>
          <p14:tracePt t="76412" x="7450138" y="4900613"/>
          <p14:tracePt t="76428" x="7519988" y="4865688"/>
          <p14:tracePt t="76445" x="7527925" y="4857750"/>
          <p14:tracePt t="76461" x="7527925" y="4848225"/>
          <p14:tracePt t="76479" x="7527925" y="4830763"/>
          <p14:tracePt t="76495" x="7510463" y="4795838"/>
          <p14:tracePt t="76512" x="7467600" y="4743450"/>
          <p14:tracePt t="76528" x="7450138" y="4725988"/>
          <p14:tracePt t="76544" x="7423150" y="4673600"/>
          <p14:tracePt t="76561" x="7405688" y="4656138"/>
          <p14:tracePt t="76577" x="7380288" y="4621213"/>
          <p14:tracePt t="76594" x="7362825" y="4586288"/>
          <p14:tracePt t="76611" x="7335838" y="4560888"/>
          <p14:tracePt t="76627" x="7318375" y="4543425"/>
          <p14:tracePt t="76648" x="7310438" y="4543425"/>
          <p14:tracePt t="76660" x="7283450" y="4543425"/>
          <p14:tracePt t="76677" x="7213600" y="4568825"/>
          <p14:tracePt t="76694" x="7135813" y="4630738"/>
          <p14:tracePt t="76712" x="7065963" y="4683125"/>
          <p14:tracePt t="76728" x="7065963" y="4691063"/>
          <p14:tracePt t="76748" x="7065963" y="4700588"/>
          <p14:tracePt t="76761" x="7083425" y="4725988"/>
          <p14:tracePt t="76777" x="7170738" y="4752975"/>
          <p14:tracePt t="76794" x="7231063" y="4770438"/>
          <p14:tracePt t="76812" x="7258050" y="4770438"/>
          <p14:tracePt t="76828" x="7265988" y="4770438"/>
          <p14:tracePt t="76864" x="7275513" y="4770438"/>
          <p14:tracePt t="76901" x="7283450" y="4770438"/>
          <p14:tracePt t="76908" x="7292975" y="4770438"/>
          <p14:tracePt t="76916" x="7292975" y="4760913"/>
          <p14:tracePt t="76927" x="7300913" y="4743450"/>
          <p14:tracePt t="76945" x="7318375" y="4700588"/>
          <p14:tracePt t="76961" x="7335838" y="4673600"/>
          <p14:tracePt t="76978" x="7345363" y="4665663"/>
          <p14:tracePt t="77008" x="7335838" y="4665663"/>
          <p14:tracePt t="77011" x="7327900" y="4665663"/>
          <p14:tracePt t="77028" x="7300913" y="4665663"/>
          <p14:tracePt t="77028" x="7292975" y="4665663"/>
          <p14:tracePt t="77044" x="7258050" y="4665663"/>
          <p14:tracePt t="77060" x="7240588" y="4673600"/>
          <p14:tracePt t="77077" x="7223125" y="4700588"/>
          <p14:tracePt t="77094" x="7213600" y="4752975"/>
          <p14:tracePt t="77110" x="7213600" y="4822825"/>
          <p14:tracePt t="77127" x="7240588" y="4883150"/>
          <p14:tracePt t="77128" x="7240588" y="4892675"/>
          <p14:tracePt t="77144" x="7265988" y="4918075"/>
          <p14:tracePt t="77161" x="7283450" y="4927600"/>
          <p14:tracePt t="77268" x="7292975" y="4927600"/>
          <p14:tracePt t="77276" x="7300913" y="4927600"/>
          <p14:tracePt t="77384" x="7292975" y="4927600"/>
          <p14:tracePt t="77392" x="7283450" y="4927600"/>
          <p14:tracePt t="77395" x="7265988" y="4935538"/>
          <p14:tracePt t="77412" x="7188200" y="4979988"/>
          <p14:tracePt t="77428" x="7108825" y="5032375"/>
          <p14:tracePt t="77445" x="6926263" y="5154613"/>
          <p14:tracePt t="77461" x="6672263" y="5294313"/>
          <p14:tracePt t="77478" x="6323013" y="5416550"/>
          <p14:tracePt t="77494" x="5929313" y="5503863"/>
          <p14:tracePt t="77512" x="5484813" y="5618163"/>
          <p14:tracePt t="77527" x="5222875" y="5688013"/>
          <p14:tracePt t="77544" x="4724400" y="5818188"/>
          <p14:tracePt t="77561" x="4340225" y="5915025"/>
          <p14:tracePt t="77577" x="4000500" y="6010275"/>
          <p14:tracePt t="77595" x="3773488" y="6062663"/>
          <p14:tracePt t="77613" x="3571875" y="6115050"/>
          <p14:tracePt t="77628" x="3467100" y="6132513"/>
          <p14:tracePt t="77644" x="3406775" y="6132513"/>
          <p14:tracePt t="77661" x="3284538" y="6097588"/>
          <p14:tracePt t="77677" x="3117850" y="6072188"/>
          <p14:tracePt t="77694" x="2873375" y="6045200"/>
          <p14:tracePt t="77711" x="2611438" y="6045200"/>
          <p14:tracePt t="77712" x="2532063" y="6045200"/>
          <p14:tracePt t="77728" x="2305050" y="6037263"/>
          <p14:tracePt t="77744" x="2174875" y="6019800"/>
          <p14:tracePt t="77761" x="2078038" y="6002338"/>
          <p14:tracePt t="77777" x="1973263" y="6002338"/>
          <p14:tracePt t="77794" x="1816100" y="6027738"/>
          <p14:tracePt t="77811" x="1633538" y="6080125"/>
          <p14:tracePt t="77828" x="1501775" y="6115050"/>
          <p14:tracePt t="77828" x="1449388" y="6124575"/>
          <p14:tracePt t="77844" x="1274763" y="6159500"/>
          <p14:tracePt t="77860" x="1144588" y="6194425"/>
          <p14:tracePt t="77878" x="1047750" y="6219825"/>
          <p14:tracePt t="77895" x="969963" y="6246813"/>
          <p14:tracePt t="77912" x="865188" y="6246813"/>
          <p14:tracePt t="77913" x="830263" y="6246813"/>
          <p14:tracePt t="77928" x="733425" y="6246813"/>
          <p14:tracePt t="77944" x="646113" y="6246813"/>
          <p14:tracePt t="77961" x="533400" y="6237288"/>
          <p14:tracePt t="77977" x="446088" y="6211888"/>
          <p14:tracePt t="77994" x="401638" y="6194425"/>
          <p14:tracePt t="78012" x="358775" y="6167438"/>
          <p14:tracePt t="78028" x="296863" y="6149975"/>
          <p14:tracePt t="78045" x="227013" y="6115050"/>
          <p14:tracePt t="78061" x="219075" y="6107113"/>
          <p14:tracePt t="78079" x="227013" y="6097588"/>
          <p14:tracePt t="78080" x="236538" y="6089650"/>
          <p14:tracePt t="78095" x="261938" y="6089650"/>
          <p14:tracePt t="78112" x="279400" y="6097588"/>
          <p14:tracePt t="78128" x="279400" y="6089650"/>
          <p14:tracePt t="78145" x="279400" y="6062663"/>
          <p14:tracePt t="78162" x="288925" y="6037263"/>
          <p14:tracePt t="78178" x="331788" y="5984875"/>
          <p14:tracePt t="78194" x="419100" y="5940425"/>
          <p14:tracePt t="78212" x="523875" y="5897563"/>
          <p14:tracePt t="78228" x="593725" y="5880100"/>
          <p14:tracePt t="78229" x="628650" y="5870575"/>
          <p14:tracePt t="78246" x="733425" y="5853113"/>
          <p14:tracePt t="78261" x="838200" y="5845175"/>
          <p14:tracePt t="78277" x="935038" y="5827713"/>
          <p14:tracePt t="78294" x="1012825" y="5810250"/>
          <p14:tracePt t="78312" x="1152525" y="5765800"/>
          <p14:tracePt t="78328" x="1187450" y="5740400"/>
          <p14:tracePt t="78344" x="1239838" y="5713413"/>
          <p14:tracePt t="78361" x="1266825" y="5695950"/>
          <p14:tracePt t="78377" x="1292225" y="5670550"/>
          <p14:tracePt t="78394" x="1344613" y="5653088"/>
          <p14:tracePt t="78412" x="1414463" y="5626100"/>
          <p14:tracePt t="78428" x="1441450" y="5618163"/>
          <p14:tracePt t="78445" x="1484313" y="5608638"/>
          <p14:tracePt t="78461" x="1493838" y="5608638"/>
          <p14:tracePt t="78478" x="1493838" y="5600700"/>
          <p14:tracePt t="78500" x="1493838" y="5591175"/>
          <p14:tracePt t="78512" x="1493838" y="5583238"/>
          <p14:tracePt t="78512" x="1493838" y="5565775"/>
          <p14:tracePt t="78528" x="1466850" y="5521325"/>
          <p14:tracePt t="78545" x="1431925" y="5476875"/>
          <p14:tracePt t="78561" x="1406525" y="5441950"/>
          <p14:tracePt t="78577" x="1354138" y="5354638"/>
          <p14:tracePt t="78596" x="1249363" y="5241925"/>
          <p14:tracePt t="78612" x="1127125" y="5162550"/>
          <p14:tracePt t="78628" x="1065213" y="5127625"/>
          <p14:tracePt t="78629" x="1047750" y="5119688"/>
          <p14:tracePt t="78644" x="987425" y="5084763"/>
          <p14:tracePt t="78661" x="952500" y="5084763"/>
          <p14:tracePt t="78677" x="925513" y="5084763"/>
          <p14:tracePt t="78695" x="917575" y="5084763"/>
          <p14:tracePt t="78712" x="890588" y="5092700"/>
          <p14:tracePt t="78727" x="865188" y="5102225"/>
          <p14:tracePt t="78728" x="865188" y="5110163"/>
          <p14:tracePt t="78744" x="795338" y="5145088"/>
          <p14:tracePt t="78760" x="733425" y="5197475"/>
          <p14:tracePt t="78777" x="698500" y="5214938"/>
          <p14:tracePt t="78794" x="663575" y="5241925"/>
          <p14:tracePt t="78817" x="655638" y="5241925"/>
          <p14:tracePt t="78829" x="646113" y="5241925"/>
          <p14:tracePt t="78845" x="638175" y="5241925"/>
          <p14:tracePt t="78905" x="638175" y="5249863"/>
          <p14:tracePt t="78912" x="638175" y="5259388"/>
          <p14:tracePt t="78920" x="655638" y="5259388"/>
          <p14:tracePt t="78928" x="663575" y="5259388"/>
          <p14:tracePt t="78945" x="742950" y="5259388"/>
          <p14:tracePt t="78961" x="795338" y="5259388"/>
          <p14:tracePt t="78977" x="820738" y="5259388"/>
          <p14:tracePt t="78994" x="847725" y="5259388"/>
          <p14:tracePt t="79012" x="882650" y="5267325"/>
          <p14:tracePt t="79028" x="908050" y="5267325"/>
          <p14:tracePt t="79028" x="925513" y="5267325"/>
          <p14:tracePt t="79045" x="1030288" y="5276850"/>
          <p14:tracePt t="79061" x="1231900" y="5346700"/>
          <p14:tracePt t="79077" x="1431925" y="5407025"/>
          <p14:tracePt t="79095" x="1598613" y="5451475"/>
          <p14:tracePt t="79112" x="1658938" y="5468938"/>
          <p14:tracePt t="79112" x="1676400" y="5468938"/>
          <p14:tracePt t="79127" x="1693863" y="5468938"/>
          <p14:tracePt t="79156" x="1703388" y="5468938"/>
          <p14:tracePt t="79164" x="1720850" y="5468938"/>
          <p14:tracePt t="79178" x="1763713" y="5468938"/>
          <p14:tracePt t="79195" x="1860550" y="5468938"/>
          <p14:tracePt t="79212" x="1982788" y="5486400"/>
          <p14:tracePt t="79228" x="2035175" y="5503863"/>
          <p14:tracePt t="79244" x="2087563" y="5538788"/>
          <p14:tracePt t="79261" x="2105025" y="5548313"/>
          <p14:tracePt t="79277" x="2130425" y="5556250"/>
          <p14:tracePt t="79469" x="2130425" y="5565775"/>
          <p14:tracePt t="79529" x="2122488" y="5565775"/>
          <p14:tracePt t="79531" x="2112963" y="5565775"/>
          <p14:tracePt t="79545" x="2105025" y="5573713"/>
          <p14:tracePt t="79561" x="2095500" y="5573713"/>
          <p14:tracePt t="79605" x="2087563" y="5573713"/>
          <p14:tracePt t="79676" x="2078038" y="5573713"/>
          <p14:tracePt t="79688" x="2070100" y="5573713"/>
          <p14:tracePt t="79728" x="2070100" y="5565775"/>
          <p14:tracePt t="79731" x="2070100" y="5556250"/>
          <p14:tracePt t="79744" x="2070100" y="5548313"/>
          <p14:tracePt t="79761" x="2070100" y="5530850"/>
          <p14:tracePt t="79777" x="2070100" y="5521325"/>
          <p14:tracePt t="79794" x="2070100" y="5503863"/>
          <p14:tracePt t="79811" x="2070100" y="5495925"/>
          <p14:tracePt t="79828" x="2078038" y="5476875"/>
          <p14:tracePt t="79844" x="2087563" y="5459413"/>
          <p14:tracePt t="79861" x="2105025" y="5434013"/>
          <p14:tracePt t="79878" x="2105025" y="5424488"/>
          <p14:tracePt t="79895" x="2105025" y="5416550"/>
          <p14:tracePt t="79911" x="2105025" y="5407025"/>
          <p14:tracePt t="79927" x="2112963" y="5399088"/>
          <p14:tracePt t="79944" x="2130425" y="5381625"/>
          <p14:tracePt t="79961" x="2130425" y="5372100"/>
          <p14:tracePt t="79977" x="2130425" y="5364163"/>
          <p14:tracePt t="79995" x="2147888" y="5354638"/>
          <p14:tracePt t="79996" x="2147888" y="5346700"/>
          <p14:tracePt t="80012" x="2147888" y="5337175"/>
          <p14:tracePt t="80028" x="2157413" y="5329238"/>
          <p14:tracePt t="80045" x="2165350" y="5319713"/>
          <p14:tracePt t="80061" x="2165350" y="5311775"/>
          <p14:tracePt t="80080" x="2165350" y="5302250"/>
          <p14:tracePt t="80095" x="2165350" y="5294313"/>
          <p14:tracePt t="80111" x="2165350" y="5267325"/>
          <p14:tracePt t="80128" x="2174875" y="5249863"/>
          <p14:tracePt t="80145" x="2174875" y="5232400"/>
          <p14:tracePt t="80161" x="2182813" y="5224463"/>
          <p14:tracePt t="80178" x="2182813" y="5214938"/>
          <p14:tracePt t="80196" x="2182813" y="5207000"/>
          <p14:tracePt t="80210" x="2182813" y="5197475"/>
          <p14:tracePt t="80227" x="2192338" y="5189538"/>
          <p14:tracePt t="80245" x="2192338" y="5180013"/>
          <p14:tracePt t="80261" x="2192338" y="5172075"/>
          <p14:tracePt t="80278" x="2200275" y="5162550"/>
          <p14:tracePt t="80295" x="2209800" y="5162550"/>
          <p14:tracePt t="80311" x="2217738" y="5154613"/>
          <p14:tracePt t="80328" x="2217738" y="5145088"/>
          <p14:tracePt t="80370" x="2227263" y="5145088"/>
          <p14:tracePt t="80379" x="2235200" y="5145088"/>
          <p14:tracePt t="80401" x="2244725" y="5145088"/>
          <p14:tracePt t="80410" x="2252663" y="5145088"/>
          <p14:tracePt t="80418" x="2252663" y="5137150"/>
          <p14:tracePt t="80429" x="2252663" y="5127625"/>
          <p14:tracePt t="80455" x="2262188" y="5127625"/>
          <p14:tracePt t="80475" x="2262188" y="5119688"/>
          <p14:tracePt t="80498" x="2270125" y="5110163"/>
          <p14:tracePt t="80528" x="2279650" y="5110163"/>
          <p14:tracePt t="80550" x="2287588" y="5110163"/>
          <p14:tracePt t="80554" x="2287588" y="5102225"/>
          <p14:tracePt t="80561" x="2297113" y="5102225"/>
          <p14:tracePt t="80578" x="2305050" y="5102225"/>
          <p14:tracePt t="80618" x="2305050" y="5092700"/>
          <p14:tracePt t="80634" x="2314575" y="5092700"/>
          <p14:tracePt t="80642" x="2322513" y="5092700"/>
          <p14:tracePt t="80654" x="2332038" y="5092700"/>
          <p14:tracePt t="80663" x="2339975" y="5092700"/>
          <p14:tracePt t="80767" x="2339975" y="5084763"/>
          <p14:tracePt t="80774" x="2349500" y="5084763"/>
          <p14:tracePt t="80796" x="2357438" y="5084763"/>
          <p14:tracePt t="80811" x="2374900" y="5084763"/>
          <p14:tracePt t="80867" x="2384425" y="5084763"/>
          <p14:tracePt t="80879" x="2392363" y="5084763"/>
          <p14:tracePt t="80891" x="2401888" y="5084763"/>
          <p14:tracePt t="80902" x="2409825" y="5084763"/>
          <p14:tracePt t="80913" x="2419350" y="5084763"/>
          <p14:tracePt t="80928" x="2427288" y="5084763"/>
          <p14:tracePt t="80946" x="2436813" y="5084763"/>
          <p14:tracePt t="80962" x="2454275" y="5084763"/>
          <p14:tracePt t="80978" x="2471738" y="5084763"/>
          <p14:tracePt t="80995" x="2489200" y="5084763"/>
          <p14:tracePt t="81011" x="2497138" y="5084763"/>
          <p14:tracePt t="81028" x="2506663" y="5084763"/>
          <p14:tracePt t="81074" x="2514600" y="5084763"/>
          <p14:tracePt t="81082" x="2524125" y="5084763"/>
          <p14:tracePt t="81086" x="2532063" y="5084763"/>
          <p14:tracePt t="81095" x="2549525" y="5092700"/>
          <p14:tracePt t="81111" x="2576513" y="5102225"/>
          <p14:tracePt t="81127" x="2601913" y="5110163"/>
          <p14:tracePt t="81144" x="2628900" y="5119688"/>
          <p14:tracePt t="81162" x="2636838" y="5119688"/>
          <p14:tracePt t="81178" x="2646363" y="5119688"/>
          <p14:tracePt t="81194" x="2654300" y="5119688"/>
          <p14:tracePt t="81212" x="2654300" y="5137150"/>
          <p14:tracePt t="81298" x="2663825" y="5137150"/>
          <p14:tracePt t="81307" x="2671763" y="5137150"/>
          <p14:tracePt t="81318" x="2681288" y="5137150"/>
          <p14:tracePt t="81327" x="2689225" y="5145088"/>
          <p14:tracePt t="81345" x="2706688" y="5154613"/>
          <p14:tracePt t="81363" x="2716213" y="5172075"/>
          <p14:tracePt t="81378" x="2724150" y="5172075"/>
          <p14:tracePt t="81458" x="2733675" y="5172075"/>
          <p14:tracePt t="81461" x="2733675" y="5180013"/>
          <p14:tracePt t="81478" x="2751138" y="5197475"/>
          <p14:tracePt t="81495" x="2759075" y="5197475"/>
          <p14:tracePt t="81511" x="2776538" y="5207000"/>
          <p14:tracePt t="81646" x="2776538" y="5214938"/>
          <p14:tracePt t="81658" x="2786063" y="5224463"/>
          <p14:tracePt t="81678" x="2794000" y="5241925"/>
          <p14:tracePt t="81695" x="2811463" y="5259388"/>
          <p14:tracePt t="81711" x="2820988" y="5259388"/>
          <p14:tracePt t="81728" x="2828925" y="5284788"/>
          <p14:tracePt t="81790" x="2828925" y="5294313"/>
          <p14:tracePt t="81798" x="2828925" y="5302250"/>
          <p14:tracePt t="81811" x="2838450" y="5302250"/>
          <p14:tracePt t="81827" x="2846388" y="5319713"/>
          <p14:tracePt t="81846" x="2846388" y="5337175"/>
          <p14:tracePt t="81862" x="2846388" y="5346700"/>
          <p14:tracePt t="81863" x="2846388" y="5354638"/>
          <p14:tracePt t="81878" x="2863850" y="5372100"/>
          <p14:tracePt t="81896" x="2863850" y="5399088"/>
          <p14:tracePt t="81910" x="2873375" y="5407025"/>
          <p14:tracePt t="81928" x="2881313" y="5416550"/>
          <p14:tracePt t="81982" x="2881313" y="5424488"/>
          <p14:tracePt t="81996" x="2890838" y="5434013"/>
          <p14:tracePt t="82006" x="2898775" y="5434013"/>
          <p14:tracePt t="82011" x="2898775" y="5441950"/>
          <p14:tracePt t="82028" x="2898775" y="5451475"/>
          <p14:tracePt t="82045" x="2908300" y="5459413"/>
          <p14:tracePt t="82061" x="2916238" y="5476875"/>
          <p14:tracePt t="82078" x="2916238" y="5486400"/>
          <p14:tracePt t="82094" x="2916238" y="5495925"/>
          <p14:tracePt t="82258" x="2916238" y="5486400"/>
          <p14:tracePt t="82274" x="2916238" y="5476875"/>
          <p14:tracePt t="82279" x="2916238" y="5468938"/>
          <p14:tracePt t="82295" x="2916238" y="5451475"/>
          <p14:tracePt t="82311" x="2916238" y="5424488"/>
          <p14:tracePt t="82330" x="2916238" y="5399088"/>
          <p14:tracePt t="82346" x="2916238" y="5389563"/>
          <p14:tracePt t="82362" x="2916238" y="5372100"/>
          <p14:tracePt t="82390" x="2916238" y="5364163"/>
          <p14:tracePt t="82398" x="2916238" y="5354638"/>
          <p14:tracePt t="82438" x="2916238" y="5346700"/>
          <p14:tracePt t="82446" x="2916238" y="5337175"/>
          <p14:tracePt t="82458" x="2916238" y="5329238"/>
          <p14:tracePt t="82470" x="2916238" y="5319713"/>
          <p14:tracePt t="82478" x="2916238" y="5311775"/>
          <p14:tracePt t="82495" x="2916238" y="5284788"/>
          <p14:tracePt t="82511" x="2908300" y="5267325"/>
          <p14:tracePt t="82527" x="2898775" y="5241925"/>
          <p14:tracePt t="82544" x="2881313" y="5224463"/>
          <p14:tracePt t="82562" x="2873375" y="5207000"/>
          <p14:tracePt t="82563" x="2873375" y="5197475"/>
          <p14:tracePt t="82578" x="2855913" y="5189538"/>
          <p14:tracePt t="82595" x="2846388" y="5172075"/>
          <p14:tracePt t="82611" x="2828925" y="5154613"/>
          <p14:tracePt t="82628" x="2828925" y="5137150"/>
          <p14:tracePt t="82630" x="2820988" y="5137150"/>
          <p14:tracePt t="82645" x="2811463" y="5119688"/>
          <p14:tracePt t="82662" x="2794000" y="5110163"/>
          <p14:tracePt t="82678" x="2794000" y="5092700"/>
          <p14:tracePt t="82694" x="2776538" y="5084763"/>
          <p14:tracePt t="82711" x="2759075" y="5075238"/>
          <p14:tracePt t="82728" x="2733675" y="5057775"/>
          <p14:tracePt t="82746" x="2706688" y="5040313"/>
          <p14:tracePt t="82746" x="2698750" y="5032375"/>
          <p14:tracePt t="82762" x="2681288" y="5022850"/>
          <p14:tracePt t="82778" x="2681288" y="5014913"/>
          <p14:tracePt t="82779" x="2671763" y="5005388"/>
          <p14:tracePt t="82795" x="2671763" y="4997450"/>
          <p14:tracePt t="82811" x="2663825" y="4997450"/>
          <p14:tracePt t="82829" x="2654300" y="4997450"/>
          <p14:tracePt t="82844" x="2646363" y="4997450"/>
          <p14:tracePt t="82862" x="2601913" y="4987925"/>
          <p14:tracePt t="82878" x="2566988" y="4979988"/>
          <p14:tracePt t="82895" x="2524125" y="4970463"/>
          <p14:tracePt t="82911" x="2506663" y="4962525"/>
          <p14:tracePt t="82927" x="2479675" y="4953000"/>
          <p14:tracePt t="82944" x="2444750" y="4935538"/>
          <p14:tracePt t="82962" x="2419350" y="4918075"/>
          <p14:tracePt t="82978" x="2409825" y="4918075"/>
          <p14:tracePt t="82994" x="2384425" y="4910138"/>
          <p14:tracePt t="83011" x="2357438" y="4910138"/>
          <p14:tracePt t="83027" x="2322513" y="4910138"/>
          <p14:tracePt t="83045" x="2287588" y="4910138"/>
          <p14:tracePt t="83061" x="2262188" y="4900613"/>
          <p14:tracePt t="83078" x="2244725" y="4900613"/>
          <p14:tracePt t="83095" x="2235200" y="4900613"/>
          <p14:tracePt t="83138" x="2227263" y="4900613"/>
          <p14:tracePt t="83150" x="2217738" y="4900613"/>
          <p14:tracePt t="83162" x="2209800" y="4900613"/>
          <p14:tracePt t="83170" x="2200275" y="4900613"/>
          <p14:tracePt t="83178" x="2200275" y="4918075"/>
          <p14:tracePt t="83207" x="2192338" y="4918075"/>
          <p14:tracePt t="83214" x="2182813" y="4927600"/>
          <p14:tracePt t="83228" x="2182813" y="4935538"/>
          <p14:tracePt t="83244" x="2182813" y="4945063"/>
          <p14:tracePt t="83261" x="2165350" y="4962525"/>
          <p14:tracePt t="83278" x="2147888" y="4987925"/>
          <p14:tracePt t="83278" x="2139950" y="4997450"/>
          <p14:tracePt t="83294" x="2130425" y="5032375"/>
          <p14:tracePt t="83311" x="2112963" y="5049838"/>
          <p14:tracePt t="83327" x="2087563" y="5084763"/>
          <p14:tracePt t="83345" x="2087563" y="5102225"/>
          <p14:tracePt t="83362" x="2087563" y="5110163"/>
          <p14:tracePt t="83379" x="2087563" y="5119688"/>
          <p14:tracePt t="83395" x="2087563" y="5127625"/>
          <p14:tracePt t="83411" x="2087563" y="5145088"/>
          <p14:tracePt t="83428" x="2087563" y="5154613"/>
          <p14:tracePt t="83445" x="2087563" y="5162550"/>
          <p14:tracePt t="83446" x="2087563" y="5172075"/>
          <p14:tracePt t="83462" x="2087563" y="5189538"/>
          <p14:tracePt t="83478" x="2078038" y="5197475"/>
          <p14:tracePt t="83495" x="2070100" y="5207000"/>
          <p14:tracePt t="83511" x="2070100" y="5214938"/>
          <p14:tracePt t="83527" x="2070100" y="5232400"/>
          <p14:tracePt t="83545" x="2070100" y="5241925"/>
          <p14:tracePt t="83562" x="2070100" y="5249863"/>
          <p14:tracePt t="83563" x="2070100" y="5259388"/>
          <p14:tracePt t="83578" x="2070100" y="5267325"/>
          <p14:tracePt t="83578" x="2070100" y="5276850"/>
          <p14:tracePt t="83730" x="2070100" y="5267325"/>
          <p14:tracePt t="83734" x="2070100" y="5249863"/>
          <p14:tracePt t="83745" x="2070100" y="5224463"/>
          <p14:tracePt t="83762" x="2070100" y="5162550"/>
          <p14:tracePt t="83763" x="2070100" y="5154613"/>
          <p14:tracePt t="83779" x="2070100" y="5110163"/>
          <p14:tracePt t="83794" x="2087563" y="5075238"/>
          <p14:tracePt t="83810" x="2095500" y="5005388"/>
          <p14:tracePt t="83827" x="2105025" y="4962525"/>
          <p14:tracePt t="83844" x="2105025" y="4927600"/>
          <p14:tracePt t="83862" x="2105025" y="4848225"/>
          <p14:tracePt t="83878" x="2087563" y="4795838"/>
          <p14:tracePt t="83894" x="2070100" y="4718050"/>
          <p14:tracePt t="83911" x="2060575" y="4673600"/>
          <p14:tracePt t="83927" x="2052638" y="4656138"/>
          <p14:tracePt t="83959" x="2052638" y="4648200"/>
          <p14:tracePt t="83986" x="2052638" y="4638675"/>
          <p14:tracePt t="83996" x="2052638" y="4630738"/>
          <p14:tracePt t="84075" x="2043113" y="4630738"/>
          <p14:tracePt t="84082" x="2035175" y="4630738"/>
          <p14:tracePt t="84095" x="2035175" y="4613275"/>
          <p14:tracePt t="84112" x="2035175" y="4603750"/>
          <p14:tracePt t="84130" x="2035175" y="4595813"/>
          <p14:tracePt t="84144" x="2035175" y="4578350"/>
          <p14:tracePt t="84161" x="2052638" y="4551363"/>
          <p14:tracePt t="84178" x="2122488" y="4533900"/>
          <p14:tracePt t="84194" x="2217738" y="4516438"/>
          <p14:tracePt t="84211" x="2297113" y="4498975"/>
          <p14:tracePt t="84227" x="2384425" y="4498975"/>
          <p14:tracePt t="84244" x="2444750" y="4498975"/>
          <p14:tracePt t="84262" x="2532063" y="4516438"/>
          <p14:tracePt t="84278" x="2611438" y="4525963"/>
          <p14:tracePt t="84295" x="2706688" y="4551363"/>
          <p14:tracePt t="84311" x="2820988" y="4595813"/>
          <p14:tracePt t="84328" x="2873375" y="4603750"/>
          <p14:tracePt t="84344" x="2908300" y="4613275"/>
          <p14:tracePt t="84362" x="2933700" y="4638675"/>
          <p14:tracePt t="84378" x="2951163" y="4656138"/>
          <p14:tracePt t="84396" x="2960688" y="4665663"/>
          <p14:tracePt t="84411" x="2978150" y="4683125"/>
          <p14:tracePt t="84428" x="2986088" y="4683125"/>
          <p14:tracePt t="84444" x="2995613" y="4691063"/>
          <p14:tracePt t="84462" x="3021013" y="4700588"/>
          <p14:tracePt t="84670" x="3013075" y="4700588"/>
          <p14:tracePt t="84674" x="3003550" y="4700588"/>
          <p14:tracePt t="84682" x="2986088" y="4700588"/>
          <p14:tracePt t="84695" x="2968625" y="4700588"/>
          <p14:tracePt t="84711" x="2898775" y="4665663"/>
          <p14:tracePt t="84728" x="2786063" y="4603750"/>
          <p14:tracePt t="84745" x="2628900" y="4568825"/>
          <p14:tracePt t="84762" x="2401888" y="4516438"/>
          <p14:tracePt t="84778" x="2270125" y="4491038"/>
          <p14:tracePt t="84778" x="2235200" y="4481513"/>
          <p14:tracePt t="84795" x="2165350" y="4481513"/>
          <p14:tracePt t="84796" x="2157413" y="4481513"/>
          <p14:tracePt t="84811" x="2095500" y="4481513"/>
          <p14:tracePt t="84828" x="2070100" y="4498975"/>
          <p14:tracePt t="84846" x="2052638" y="4525963"/>
          <p14:tracePt t="84847" x="2043113" y="4525963"/>
          <p14:tracePt t="84862" x="1990725" y="4568825"/>
          <p14:tracePt t="84878" x="1920875" y="4586288"/>
          <p14:tracePt t="84894" x="1781175" y="4613275"/>
          <p14:tracePt t="84911" x="1651000" y="4648200"/>
          <p14:tracePt t="84928" x="1624013" y="4648200"/>
          <p14:tracePt t="85047" x="1633538" y="4648200"/>
          <p14:tracePt t="85050" x="1641475" y="4648200"/>
          <p14:tracePt t="85077" x="1658938" y="4648200"/>
          <p14:tracePt t="85094" x="1685925" y="4648200"/>
          <p14:tracePt t="85111" x="1773238" y="4665663"/>
          <p14:tracePt t="85128" x="1868488" y="4691063"/>
          <p14:tracePt t="85144" x="2025650" y="4718050"/>
          <p14:tracePt t="85162" x="2244725" y="4752975"/>
          <p14:tracePt t="85179" x="2392363" y="4787900"/>
          <p14:tracePt t="85195" x="2506663" y="4822825"/>
          <p14:tracePt t="85211" x="2576513" y="4830763"/>
          <p14:tracePt t="85227" x="2611438" y="4857750"/>
          <p14:tracePt t="85244" x="2636838" y="4875213"/>
          <p14:tracePt t="85261" x="2646363" y="4883150"/>
          <p14:tracePt t="85346" x="2646363" y="4892675"/>
          <p14:tracePt t="85350" x="2646363" y="4900613"/>
          <p14:tracePt t="85361" x="2654300" y="4945063"/>
          <p14:tracePt t="85378" x="2671763" y="5040313"/>
          <p14:tracePt t="85394" x="2671763" y="5224463"/>
          <p14:tracePt t="85411" x="2681288" y="5364163"/>
          <p14:tracePt t="85427" x="2706688" y="5486400"/>
          <p14:tracePt t="85445" x="2716213" y="5538788"/>
          <p14:tracePt t="85461" x="2716213" y="5565775"/>
          <p14:tracePt t="85515" x="2716213" y="5573713"/>
          <p14:tracePt t="85527" x="2716213" y="5583238"/>
          <p14:tracePt t="85530" x="2716213" y="5591175"/>
          <p14:tracePt t="85544" x="2689225" y="5608638"/>
          <p14:tracePt t="85562" x="2611438" y="5635625"/>
          <p14:tracePt t="85578" x="2566988" y="5643563"/>
          <p14:tracePt t="85594" x="2524125" y="5661025"/>
          <p14:tracePt t="85611" x="2506663" y="5678488"/>
          <p14:tracePt t="85644" x="2497138" y="5678488"/>
          <p14:tracePt t="85695" x="2489200" y="5678488"/>
          <p14:tracePt t="85703" x="2479675" y="5678488"/>
          <p14:tracePt t="85711" x="2462213" y="5670550"/>
          <p14:tracePt t="85728" x="2409825" y="5635625"/>
          <p14:tracePt t="85745" x="2357438" y="5600700"/>
          <p14:tracePt t="85761" x="2332038" y="5591175"/>
          <p14:tracePt t="85835" x="2332038" y="5583238"/>
          <p14:tracePt t="85843" x="2332038" y="5573713"/>
          <p14:tracePt t="85866" x="2332038" y="5565775"/>
          <p14:tracePt t="85870" x="2332038" y="5556250"/>
          <p14:tracePt t="85879" x="2332038" y="5521325"/>
          <p14:tracePt t="85895" x="2332038" y="5495925"/>
          <p14:tracePt t="85911" x="2332038" y="5451475"/>
          <p14:tracePt t="85928" x="2339975" y="5424488"/>
          <p14:tracePt t="85946" x="2384425" y="5372100"/>
          <p14:tracePt t="85963" x="2419350" y="5364163"/>
          <p14:tracePt t="85978" x="2436813" y="5354638"/>
          <p14:tracePt t="85994" x="2454275" y="5346700"/>
          <p14:tracePt t="86027" x="2462213" y="5346700"/>
          <p14:tracePt t="86030" x="2471738" y="5346700"/>
          <p14:tracePt t="86044" x="2497138" y="5346700"/>
          <p14:tracePt t="86061" x="2532063" y="5346700"/>
          <p14:tracePt t="86078" x="2559050" y="5354638"/>
          <p14:tracePt t="86094" x="2584450" y="5372100"/>
          <p14:tracePt t="86111" x="2601913" y="5381625"/>
          <p14:tracePt t="86128" x="2628900" y="5407025"/>
          <p14:tracePt t="86145" x="2636838" y="5416550"/>
          <p14:tracePt t="86162" x="2646363" y="5424488"/>
          <p14:tracePt t="86187" x="2646363" y="5434013"/>
          <p14:tracePt t="86194" x="2646363" y="5451475"/>
          <p14:tracePt t="86211" x="2646363" y="5468938"/>
          <p14:tracePt t="86227" x="2646363" y="5513388"/>
          <p14:tracePt t="86245" x="2628900" y="5565775"/>
          <p14:tracePt t="86262" x="2593975" y="5643563"/>
          <p14:tracePt t="86278" x="2566988" y="5688013"/>
          <p14:tracePt t="86295" x="2514600" y="5748338"/>
          <p14:tracePt t="86311" x="2462213" y="5765800"/>
          <p14:tracePt t="86328" x="2427288" y="5783263"/>
          <p14:tracePt t="86347" x="2374900" y="5783263"/>
          <p14:tracePt t="86362" x="2349500" y="5783263"/>
          <p14:tracePt t="86362" x="2339975" y="5783263"/>
          <p14:tracePt t="86378" x="2322513" y="5783263"/>
          <p14:tracePt t="86379" x="2314575" y="5783263"/>
          <p14:tracePt t="86395" x="2287588" y="5757863"/>
          <p14:tracePt t="86412" x="2244725" y="5713413"/>
          <p14:tracePt t="86429" x="2227263" y="5670550"/>
          <p14:tracePt t="86430" x="2217738" y="5653088"/>
          <p14:tracePt t="86444" x="2217738" y="5618163"/>
          <p14:tracePt t="86462" x="2209800" y="5583238"/>
          <p14:tracePt t="86478" x="2209800" y="5573713"/>
          <p14:tracePt t="86494" x="2209800" y="5565775"/>
          <p14:tracePt t="86512" x="2209800" y="5556250"/>
          <p14:tracePt t="86528" x="2217738" y="5530850"/>
          <p14:tracePt t="86544" x="2262188" y="5503863"/>
          <p14:tracePt t="86561" x="2279650" y="5495925"/>
          <p14:tracePt t="86562" x="2279650" y="5486400"/>
          <p14:tracePt t="86690" x="2279650" y="5476875"/>
          <p14:tracePt t="86704" x="2279650" y="5468938"/>
          <p14:tracePt t="86711" x="2270125" y="5468938"/>
          <p14:tracePt t="86727" x="2244725" y="5459413"/>
          <p14:tracePt t="86745" x="2209800" y="5434013"/>
          <p14:tracePt t="86762" x="2157413" y="5389563"/>
          <p14:tracePt t="86778" x="2130425" y="5354638"/>
          <p14:tracePt t="86778" x="2122488" y="5346700"/>
          <p14:tracePt t="86794" x="2105025" y="5311775"/>
          <p14:tracePt t="86811" x="2095500" y="5294313"/>
          <p14:tracePt t="86828" x="2095500" y="5267325"/>
          <p14:tracePt t="86844" x="2112963" y="5249863"/>
          <p14:tracePt t="86862" x="2157413" y="5224463"/>
          <p14:tracePt t="86879" x="2182813" y="5207000"/>
          <p14:tracePt t="86896" x="2200275" y="5207000"/>
          <p14:tracePt t="86911" x="2209800" y="5197475"/>
          <p14:tracePt t="86927" x="2217738" y="5197475"/>
          <p14:tracePt t="86945" x="2227263" y="5197475"/>
          <p14:tracePt t="86962" x="2252663" y="5197475"/>
          <p14:tracePt t="86978" x="2305050" y="5197475"/>
          <p14:tracePt t="86979" x="2332038" y="5197475"/>
          <p14:tracePt t="86994" x="2401888" y="5197475"/>
          <p14:tracePt t="87011" x="2462213" y="5214938"/>
          <p14:tracePt t="87028" x="2497138" y="5232400"/>
          <p14:tracePt t="87045" x="2506663" y="5249863"/>
          <p14:tracePt t="87062" x="2524125" y="5249863"/>
          <p14:tracePt t="87078" x="2541588" y="5267325"/>
          <p14:tracePt t="87094" x="2566988" y="5284788"/>
          <p14:tracePt t="87111" x="2601913" y="5294313"/>
          <p14:tracePt t="87128" x="2628900" y="5319713"/>
          <p14:tracePt t="87144" x="2646363" y="5337175"/>
          <p14:tracePt t="87162" x="2671763" y="5364163"/>
          <p14:tracePt t="87178" x="2689225" y="5372100"/>
          <p14:tracePt t="87178" x="2706688" y="5389563"/>
          <p14:tracePt t="87195" x="2741613" y="5416550"/>
          <p14:tracePt t="87211" x="2803525" y="5451475"/>
          <p14:tracePt t="87228" x="2838450" y="5476875"/>
          <p14:tracePt t="87245" x="2846388" y="5486400"/>
          <p14:tracePt t="87383" x="2838450" y="5486400"/>
          <p14:tracePt t="87385" x="2828925" y="5468938"/>
          <p14:tracePt t="87395" x="2811463" y="5451475"/>
          <p14:tracePt t="87411" x="2768600" y="5407025"/>
          <p14:tracePt t="87427" x="2706688" y="5346700"/>
          <p14:tracePt t="87445" x="2654300" y="5267325"/>
          <p14:tracePt t="87462" x="2628900" y="5197475"/>
          <p14:tracePt t="87478" x="2601913" y="5127625"/>
          <p14:tracePt t="87494" x="2593975" y="5092700"/>
          <p14:tracePt t="87511" x="2576513" y="5075238"/>
          <p14:tracePt t="87528" x="2549525" y="5067300"/>
          <p14:tracePt t="87545" x="2524125" y="5049838"/>
          <p14:tracePt t="87562" x="2454275" y="5032375"/>
          <p14:tracePt t="87578" x="2392363" y="4997450"/>
          <p14:tracePt t="87579" x="2374900" y="4987925"/>
          <p14:tracePt t="87594" x="2262188" y="4979988"/>
          <p14:tracePt t="87611" x="2157413" y="4962525"/>
          <p14:tracePt t="87628" x="2025650" y="4927600"/>
          <p14:tracePt t="87644" x="1947863" y="4918075"/>
          <p14:tracePt t="87662" x="1895475" y="4927600"/>
          <p14:tracePt t="87662" x="1885950" y="4927600"/>
          <p14:tracePt t="87677" x="1868488" y="4953000"/>
          <p14:tracePt t="87696" x="1860550" y="4987925"/>
          <p14:tracePt t="87712" x="1833563" y="5022850"/>
          <p14:tracePt t="87713" x="1833563" y="5032375"/>
          <p14:tracePt t="87728" x="1816100" y="5057775"/>
          <p14:tracePt t="87729" x="1816100" y="5067300"/>
          <p14:tracePt t="87744" x="1781175" y="5119688"/>
          <p14:tracePt t="87761" x="1763713" y="5154613"/>
          <p14:tracePt t="87778" x="1763713" y="5180013"/>
          <p14:tracePt t="87795" x="1763713" y="5214938"/>
          <p14:tracePt t="87811" x="1763713" y="5232400"/>
          <p14:tracePt t="87828" x="1773238" y="5241925"/>
          <p14:tracePt t="87894" x="1773238" y="5249863"/>
          <p14:tracePt t="87896" x="1781175" y="5249863"/>
          <p14:tracePt t="87912" x="1798638" y="5259388"/>
          <p14:tracePt t="87912" x="1808163" y="5259388"/>
          <p14:tracePt t="87928" x="1816100" y="5259388"/>
          <p14:tracePt t="87945" x="1851025" y="5259388"/>
          <p14:tracePt t="87961" x="1885950" y="5214938"/>
          <p14:tracePt t="87978" x="1920875" y="5145088"/>
          <p14:tracePt t="87995" x="1947863" y="5057775"/>
          <p14:tracePt t="87996" x="1955800" y="5032375"/>
          <p14:tracePt t="88011" x="1965325" y="4987925"/>
          <p14:tracePt t="88028" x="1982788" y="4962525"/>
          <p14:tracePt t="88045" x="2000250" y="4945063"/>
          <p14:tracePt t="88061" x="2008188" y="4945063"/>
          <p14:tracePt t="88077" x="2035175" y="4953000"/>
          <p14:tracePt t="88095" x="2095500" y="4970463"/>
          <p14:tracePt t="88112" x="2200275" y="5005388"/>
          <p14:tracePt t="88112" x="2244725" y="5014913"/>
          <p14:tracePt t="88128" x="2374900" y="5057775"/>
          <p14:tracePt t="88145" x="2436813" y="5092700"/>
          <p14:tracePt t="88161" x="2454275" y="5110163"/>
          <p14:tracePt t="88178" x="2462213" y="5119688"/>
          <p14:tracePt t="88195" x="2471738" y="5145088"/>
          <p14:tracePt t="88211" x="2497138" y="5197475"/>
          <p14:tracePt t="88228" x="2611438" y="5249863"/>
          <p14:tracePt t="88229" x="2646363" y="5267325"/>
          <p14:tracePt t="88244" x="2768600" y="5311775"/>
          <p14:tracePt t="88261" x="2838450" y="5354638"/>
          <p14:tracePt t="88277" x="2863850" y="5364163"/>
          <p14:tracePt t="88296" x="2863850" y="5372100"/>
          <p14:tracePt t="88356" x="2873375" y="5372100"/>
          <p14:tracePt t="88393" x="2873375" y="5381625"/>
          <p14:tracePt t="88395" x="2863850" y="5381625"/>
          <p14:tracePt t="88412" x="2828925" y="5381625"/>
          <p14:tracePt t="88428" x="2803525" y="5381625"/>
          <p14:tracePt t="88488" x="2794000" y="5381625"/>
          <p14:tracePt t="88496" x="2786063" y="5381625"/>
          <p14:tracePt t="88508" x="2776538" y="5381625"/>
          <p14:tracePt t="88512" x="2759075" y="5381625"/>
          <p14:tracePt t="88528" x="2724150" y="5381625"/>
          <p14:tracePt t="88544" x="2681288" y="5381625"/>
          <p14:tracePt t="88561" x="2671763" y="5364163"/>
          <p14:tracePt t="88578" x="2671763" y="5354638"/>
          <p14:tracePt t="88594" x="2671763" y="5346700"/>
          <p14:tracePt t="88693" x="2663825" y="5346700"/>
          <p14:tracePt t="88701" x="2654300" y="5346700"/>
          <p14:tracePt t="88712" x="2636838" y="5346700"/>
          <p14:tracePt t="88728" x="2601913" y="5319713"/>
          <p14:tracePt t="88729" x="2593975" y="5302250"/>
          <p14:tracePt t="88745" x="2549525" y="5267325"/>
          <p14:tracePt t="88761" x="2524125" y="5224463"/>
          <p14:tracePt t="88778" x="2524125" y="5214938"/>
          <p14:tracePt t="88857" x="2514600" y="5214938"/>
          <p14:tracePt t="89157" x="2514600" y="5207000"/>
          <p14:tracePt t="89160" x="2514600" y="5189538"/>
          <p14:tracePt t="89178" x="2514600" y="5145088"/>
          <p14:tracePt t="89195" x="2514600" y="5067300"/>
          <p14:tracePt t="89212" x="2514600" y="4970463"/>
          <p14:tracePt t="89228" x="2514600" y="4910138"/>
          <p14:tracePt t="89244" x="2506663" y="4840288"/>
          <p14:tracePt t="89261" x="2506663" y="4805363"/>
          <p14:tracePt t="89278" x="2506663" y="4795838"/>
          <p14:tracePt t="89320" x="2506663" y="4805363"/>
          <p14:tracePt t="89330" x="2497138" y="4813300"/>
          <p14:tracePt t="89332" x="2497138" y="4830763"/>
          <p14:tracePt t="89336" x="2489200" y="4830763"/>
          <p14:tracePt t="89345" x="2489200" y="4865688"/>
          <p14:tracePt t="89361" x="2489200" y="4900613"/>
          <p14:tracePt t="89378" x="2489200" y="4935538"/>
          <p14:tracePt t="89394" x="2489200" y="4962525"/>
          <p14:tracePt t="89411" x="2489200" y="4987925"/>
          <p14:tracePt t="89428" x="2489200" y="5014913"/>
          <p14:tracePt t="89428" x="2489200" y="5022850"/>
          <p14:tracePt t="89445" x="2479675" y="5049838"/>
          <p14:tracePt t="89461" x="2471738" y="5057775"/>
          <p14:tracePt t="89478" x="2471738" y="5075238"/>
          <p14:tracePt t="89581" x="2471738" y="5067300"/>
          <p14:tracePt t="89584" x="2471738" y="5057775"/>
          <p14:tracePt t="89611" x="2471738" y="4987925"/>
          <p14:tracePt t="89612" x="2471738" y="4970463"/>
          <p14:tracePt t="89628" x="2479675" y="4927600"/>
          <p14:tracePt t="89629" x="2479675" y="4918075"/>
          <p14:tracePt t="89645" x="2479675" y="4900613"/>
          <p14:tracePt t="89693" x="2479675" y="4910138"/>
          <p14:tracePt t="89696" x="2479675" y="4927600"/>
          <p14:tracePt t="89711" x="2489200" y="4997450"/>
          <p14:tracePt t="89728" x="2489200" y="5075238"/>
          <p14:tracePt t="89744" x="2497138" y="5137150"/>
          <p14:tracePt t="89761" x="2497138" y="5154613"/>
          <p14:tracePt t="89820" x="2497138" y="5145088"/>
          <p14:tracePt t="89825" x="2497138" y="5137150"/>
          <p14:tracePt t="89829" x="2497138" y="5127625"/>
          <p14:tracePt t="89845" x="2497138" y="5084763"/>
          <p14:tracePt t="89861" x="2497138" y="5014913"/>
          <p14:tracePt t="89877" x="2489200" y="4945063"/>
          <p14:tracePt t="89897" x="2479675" y="4910138"/>
          <p14:tracePt t="89924" x="2471738" y="4918075"/>
          <p14:tracePt t="89929" x="2471738" y="4927600"/>
          <p14:tracePt t="89944" x="2454275" y="5022850"/>
          <p14:tracePt t="89961" x="2427288" y="5119688"/>
          <p14:tracePt t="89977" x="2409825" y="5180013"/>
          <p14:tracePt t="89995" x="2409825" y="5189538"/>
          <p14:tracePt t="90032" x="2409825" y="5180013"/>
          <p14:tracePt t="90036" x="2409825" y="5172075"/>
          <p14:tracePt t="90045" x="2419350" y="5127625"/>
          <p14:tracePt t="90061" x="2436813" y="5049838"/>
          <p14:tracePt t="90078" x="2444750" y="4979988"/>
          <p14:tracePt t="90095" x="2444750" y="4935538"/>
          <p14:tracePt t="90096" x="2444750" y="4927600"/>
          <p14:tracePt t="90128" x="2444750" y="4935538"/>
          <p14:tracePt t="90136" x="2444750" y="4962525"/>
          <p14:tracePt t="90145" x="2444750" y="4987925"/>
          <p14:tracePt t="90146" x="2444750" y="4997450"/>
          <p14:tracePt t="90161" x="2436813" y="5057775"/>
          <p14:tracePt t="90177" x="2436813" y="5084763"/>
          <p14:tracePt t="90245" x="2436813" y="5075238"/>
          <p14:tracePt t="90248" x="2436813" y="5067300"/>
          <p14:tracePt t="90261" x="2436813" y="5040313"/>
          <p14:tracePt t="90277" x="2454275" y="5005388"/>
          <p14:tracePt t="90324" x="2454275" y="5014913"/>
          <p14:tracePt t="90328" x="2454275" y="5022850"/>
          <p14:tracePt t="90344" x="2454275" y="5102225"/>
          <p14:tracePt t="90362" x="2444750" y="5145088"/>
          <p14:tracePt t="90364" x="2444750" y="5162550"/>
          <p14:tracePt t="90416" x="2444750" y="5145088"/>
          <p14:tracePt t="90420" x="2444750" y="5137150"/>
          <p14:tracePt t="90428" x="2444750" y="5119688"/>
          <p14:tracePt t="90445" x="2444750" y="5049838"/>
          <p14:tracePt t="90461" x="2454275" y="5005388"/>
          <p14:tracePt t="90516" x="2454275" y="5014913"/>
          <p14:tracePt t="90520" x="2454275" y="5032375"/>
          <p14:tracePt t="90529" x="2454275" y="5049838"/>
          <p14:tracePt t="90544" x="2454275" y="5092700"/>
          <p14:tracePt t="92334" x="2444750" y="5092700"/>
          <p14:tracePt t="92336" x="2436813" y="5092700"/>
          <p14:tracePt t="92345" x="2427288" y="5084763"/>
          <p14:tracePt t="92361" x="2427288" y="5032375"/>
          <p14:tracePt t="92378" x="2427288" y="5005388"/>
          <p14:tracePt t="92396" x="2427288" y="4979988"/>
          <p14:tracePt t="92412" x="2436813" y="4953000"/>
          <p14:tracePt t="92428" x="2436813" y="4918075"/>
          <p14:tracePt t="92445" x="2436813" y="4875213"/>
          <p14:tracePt t="92461" x="2444750" y="4813300"/>
          <p14:tracePt t="92478" x="2454275" y="4770438"/>
          <p14:tracePt t="92496" x="2462213" y="4743450"/>
          <p14:tracePt t="92512" x="2471738" y="4708525"/>
          <p14:tracePt t="92528" x="2479675" y="4683125"/>
          <p14:tracePt t="92545" x="2506663" y="4586288"/>
          <p14:tracePt t="92561" x="2524125" y="4508500"/>
          <p14:tracePt t="92578" x="2549525" y="4429125"/>
          <p14:tracePt t="92595" x="2566988" y="4341813"/>
          <p14:tracePt t="92612" x="2576513" y="4316413"/>
          <p14:tracePt t="92804" x="2576513" y="4324350"/>
          <p14:tracePt t="92808" x="2576513" y="4333875"/>
          <p14:tracePt t="92813" x="2576513" y="4359275"/>
          <p14:tracePt t="92828" x="2576513" y="4429125"/>
          <p14:tracePt t="92844" x="2593975" y="4543425"/>
          <p14:tracePt t="92863" x="2628900" y="4665663"/>
          <p14:tracePt t="92864" x="2636838" y="4691063"/>
          <p14:tracePt t="92878" x="2646363" y="4752975"/>
          <p14:tracePt t="92895" x="2663825" y="4813300"/>
          <p14:tracePt t="92896" x="2671763" y="4830763"/>
          <p14:tracePt t="92912" x="2689225" y="4900613"/>
          <p14:tracePt t="92928" x="2706688" y="4962525"/>
          <p14:tracePt t="92929" x="2716213" y="4979988"/>
          <p14:tracePt t="92945" x="2759075" y="5049838"/>
          <p14:tracePt t="92961" x="2828925" y="5154613"/>
          <p14:tracePt t="92977" x="2908300" y="5249863"/>
          <p14:tracePt t="92994" x="2986088" y="5329238"/>
          <p14:tracePt t="93012" x="3048000" y="5354638"/>
          <p14:tracePt t="93012" x="3065463" y="5372100"/>
          <p14:tracePt t="93028" x="3092450" y="5389563"/>
          <p14:tracePt t="93045" x="3162300" y="5407025"/>
          <p14:tracePt t="93061" x="3275013" y="5434013"/>
          <p14:tracePt t="93078" x="3467100" y="5459413"/>
          <p14:tracePt t="93095" x="3746500" y="5459413"/>
          <p14:tracePt t="93112" x="4122738" y="5468938"/>
          <p14:tracePt t="93112" x="4210050" y="5468938"/>
          <p14:tracePt t="93128" x="4419600" y="5495925"/>
          <p14:tracePt t="93129" x="4479925" y="5495925"/>
          <p14:tracePt t="93145" x="4664075" y="5521325"/>
          <p14:tracePt t="93161" x="4794250" y="5548313"/>
          <p14:tracePt t="93179" x="4891088" y="5573713"/>
          <p14:tracePt t="93180" x="4899025" y="5573713"/>
          <p14:tracePt t="93194" x="4968875" y="5583238"/>
          <p14:tracePt t="93212" x="5170488" y="5618163"/>
          <p14:tracePt t="93228" x="5362575" y="5618163"/>
          <p14:tracePt t="93245" x="5649913" y="5583238"/>
          <p14:tracePt t="93246" x="5694363" y="5573713"/>
          <p14:tracePt t="93261" x="5789613" y="5548313"/>
          <p14:tracePt t="93277" x="5807075" y="5521325"/>
          <p14:tracePt t="93295" x="5834063" y="5513388"/>
          <p14:tracePt t="93311" x="5834063" y="5503863"/>
          <p14:tracePt t="93337" x="5842000" y="5503863"/>
          <p14:tracePt t="93345" x="5851525" y="5503863"/>
          <p14:tracePt t="93361" x="5938838" y="5459413"/>
          <p14:tracePt t="93378" x="6086475" y="5424488"/>
          <p14:tracePt t="93394" x="6227763" y="5399088"/>
          <p14:tracePt t="93412" x="6297613" y="5381625"/>
          <p14:tracePt t="93428" x="6305550" y="5354638"/>
          <p14:tracePt t="93445" x="6280150" y="5319713"/>
          <p14:tracePt t="93462" x="6270625" y="5311775"/>
          <p14:tracePt t="93712" x="6270625" y="5329238"/>
          <p14:tracePt t="93716" x="6270625" y="5364163"/>
          <p14:tracePt t="93729" x="6270625" y="5451475"/>
          <p14:tracePt t="93744" x="6305550" y="5503863"/>
          <p14:tracePt t="93761" x="6323013" y="5530850"/>
          <p14:tracePt t="93779" x="6332538" y="5530850"/>
          <p14:tracePt t="93801" x="6340475" y="5530850"/>
          <p14:tracePt t="93821" x="6350000" y="5530850"/>
          <p14:tracePt t="93828" x="6357938" y="5530850"/>
          <p14:tracePt t="93844" x="6392863" y="5521325"/>
          <p14:tracePt t="93861" x="6445250" y="5476875"/>
          <p14:tracePt t="93877" x="6507163" y="5424488"/>
          <p14:tracePt t="93894" x="6524625" y="5389563"/>
          <p14:tracePt t="93912" x="6550025" y="5364163"/>
          <p14:tracePt t="93929" x="6550025" y="5329238"/>
          <p14:tracePt t="93944" x="6577013" y="5302250"/>
          <p14:tracePt t="93961" x="6611938" y="5267325"/>
          <p14:tracePt t="93977" x="6664325" y="5207000"/>
          <p14:tracePt t="93994" x="6699250" y="5162550"/>
          <p14:tracePt t="94012" x="6716713" y="5127625"/>
          <p14:tracePt t="94012" x="6716713" y="5110163"/>
          <p14:tracePt t="94028" x="6724650" y="5084763"/>
          <p14:tracePt t="94045" x="6734175" y="5032375"/>
          <p14:tracePt t="94061" x="6794500" y="4910138"/>
          <p14:tracePt t="94078" x="6856413" y="4805363"/>
          <p14:tracePt t="94095" x="6881813" y="4718050"/>
          <p14:tracePt t="94112" x="6908800" y="4656138"/>
          <p14:tracePt t="94113" x="6908800" y="4638675"/>
          <p14:tracePt t="94129" x="6908800" y="4630738"/>
          <p14:tracePt t="94372" x="6908800" y="4621213"/>
          <p14:tracePt t="94380" x="6908800" y="4603750"/>
          <p14:tracePt t="94384" x="6899275" y="4595813"/>
          <p14:tracePt t="94394" x="6891338" y="4586288"/>
          <p14:tracePt t="94412" x="6864350" y="4551363"/>
          <p14:tracePt t="94429" x="6856413" y="4543425"/>
          <p14:tracePt t="94448" x="6856413" y="4525963"/>
          <p14:tracePt t="94461" x="6838950" y="4491038"/>
          <p14:tracePt t="94478" x="6786563" y="4421188"/>
          <p14:tracePt t="94494" x="6734175" y="4359275"/>
          <p14:tracePt t="94511" x="6716713" y="4341813"/>
          <p14:tracePt t="94528" x="6707188" y="4333875"/>
          <p14:tracePt t="94545" x="6699250" y="4333875"/>
          <p14:tracePt t="94561" x="6664325" y="4324350"/>
          <p14:tracePt t="94578" x="6567488" y="4316413"/>
          <p14:tracePt t="94595" x="6462713" y="4298950"/>
          <p14:tracePt t="94611" x="6375400" y="4298950"/>
          <p14:tracePt t="94628" x="6357938" y="4281488"/>
          <p14:tracePt t="94645" x="6350000" y="4281488"/>
          <p14:tracePt t="94685" x="6340475" y="4281488"/>
          <p14:tracePt t="94696" x="6332538" y="4281488"/>
          <p14:tracePt t="94700" x="6323013" y="4281488"/>
          <p14:tracePt t="94712" x="6297613" y="4281488"/>
          <p14:tracePt t="94728" x="6280150" y="4281488"/>
          <p14:tracePt t="94729" x="6270625" y="4281488"/>
          <p14:tracePt t="94745" x="6253163" y="4281488"/>
          <p14:tracePt t="96527" x="6262688" y="4281488"/>
          <p14:tracePt t="96587" x="6270625" y="4281488"/>
          <p14:tracePt t="96590" x="6280150" y="4281488"/>
          <p14:tracePt t="96595" x="6288088" y="4281488"/>
          <p14:tracePt t="96611" x="6323013" y="4264025"/>
          <p14:tracePt t="96628" x="6367463" y="4237038"/>
          <p14:tracePt t="96645" x="6454775" y="4219575"/>
          <p14:tracePt t="96662" x="6559550" y="4202113"/>
          <p14:tracePt t="96678" x="6594475" y="4194175"/>
          <p14:tracePt t="96679" x="6602413" y="4194175"/>
          <p14:tracePt t="96695" x="6629400" y="4194175"/>
          <p14:tracePt t="96711" x="6664325" y="4184650"/>
          <p14:tracePt t="96729" x="6699250" y="4184650"/>
          <p14:tracePt t="96730" x="6707188" y="4176713"/>
          <p14:tracePt t="96744" x="6742113" y="4176713"/>
          <p14:tracePt t="96761" x="6821488" y="4167188"/>
          <p14:tracePt t="96778" x="6916738" y="4149725"/>
          <p14:tracePt t="96778" x="6943725" y="4149725"/>
          <p14:tracePt t="96795" x="7021513" y="4141788"/>
          <p14:tracePt t="96811" x="7108825" y="4124325"/>
          <p14:tracePt t="96828" x="7118350" y="4124325"/>
          <p14:tracePt t="96845" x="7126288" y="4124325"/>
          <p14:tracePt t="96863" x="7153275" y="4124325"/>
          <p14:tracePt t="96879" x="7170738" y="4124325"/>
          <p14:tracePt t="96879" x="7178675" y="4124325"/>
          <p14:tracePt t="96895" x="7196138" y="4105275"/>
          <p14:tracePt t="96911" x="7223125" y="4079875"/>
          <p14:tracePt t="96928" x="7240588" y="4062413"/>
          <p14:tracePt t="96971" x="7240588" y="4052888"/>
          <p14:tracePt t="96975" x="7240588" y="4044950"/>
          <p14:tracePt t="96979" x="7248525" y="4035425"/>
          <p14:tracePt t="96995" x="7275513" y="4010025"/>
          <p14:tracePt t="97011" x="7318375" y="3940175"/>
          <p14:tracePt t="97028" x="7335838" y="3905250"/>
          <p14:tracePt t="97045" x="7345363" y="3905250"/>
          <p14:tracePt t="97061" x="7345363" y="3895725"/>
          <p14:tracePt t="97079" x="7345363" y="3887788"/>
          <p14:tracePt t="98967" x="7353300" y="3878263"/>
          <p14:tracePt t="98970" x="7353300" y="3870325"/>
          <p14:tracePt t="98978" x="7380288" y="3852863"/>
          <p14:tracePt t="98994" x="7527925" y="3765550"/>
          <p14:tracePt t="99011" x="7650163" y="3730625"/>
          <p14:tracePt t="99028" x="7659688" y="3730625"/>
          <p14:tracePt t="99311" x="7650163" y="3730625"/>
          <p14:tracePt t="99324" x="7642225" y="3730625"/>
          <p14:tracePt t="99327" x="7632700" y="3730625"/>
          <p14:tracePt t="99345" x="7615238" y="3730625"/>
          <p14:tracePt t="99346" x="7607300" y="3730625"/>
          <p14:tracePt t="99362" x="7589838" y="3730625"/>
          <p14:tracePt t="99378" x="7580313" y="3730625"/>
          <p14:tracePt t="99379" x="7572375" y="3730625"/>
          <p14:tracePt t="99395" x="7562850" y="3738563"/>
          <p14:tracePt t="99411" x="7537450" y="3738563"/>
          <p14:tracePt t="99428" x="7527925" y="3738563"/>
          <p14:tracePt t="99446" x="7510463" y="3748088"/>
          <p14:tracePt t="99462" x="7502525" y="3756025"/>
          <p14:tracePt t="100418" x="7502525" y="3748088"/>
          <p14:tracePt t="100422" x="7510463" y="3738563"/>
          <p14:tracePt t="100427" x="7510463" y="3730625"/>
          <p14:tracePt t="100445" x="7502525" y="3713163"/>
          <p14:tracePt t="100461" x="7502525" y="3703638"/>
          <p14:tracePt t="100543" x="7493000" y="3703638"/>
          <p14:tracePt t="100555" x="7485063" y="3721100"/>
          <p14:tracePt t="100563" x="7475538" y="3738563"/>
          <p14:tracePt t="100578" x="7475538" y="3765550"/>
          <p14:tracePt t="100594" x="7458075" y="3817938"/>
          <p14:tracePt t="100611" x="7458075" y="3878263"/>
          <p14:tracePt t="100628" x="7458075" y="3913188"/>
          <p14:tracePt t="100644" x="7458075" y="3922713"/>
          <p14:tracePt t="100661" x="7458075" y="3930650"/>
          <p14:tracePt t="100935" x="7458075" y="3913188"/>
          <p14:tracePt t="100943" x="7458075" y="3895725"/>
          <p14:tracePt t="100946" x="7458075" y="3887788"/>
          <p14:tracePt t="100962" x="7458075" y="3860800"/>
          <p14:tracePt t="100963" x="7458075" y="3852863"/>
          <p14:tracePt t="100978" x="7450138" y="3817938"/>
          <p14:tracePt t="100995" x="7432675" y="3773488"/>
          <p14:tracePt t="101011" x="7432675" y="3765550"/>
          <p14:tracePt t="101116" x="7423150" y="3756025"/>
          <p14:tracePt t="101123" x="7415213" y="3748088"/>
          <p14:tracePt t="101144" x="7415213" y="3730625"/>
          <p14:tracePt t="101162" x="7415213" y="3713163"/>
          <p14:tracePt t="101178" x="7405688" y="3695700"/>
          <p14:tracePt t="101195" x="7397750" y="3678238"/>
          <p14:tracePt t="101667" x="7397750" y="3668713"/>
          <p14:tracePt t="101671" x="7397750" y="3660775"/>
          <p14:tracePt t="101683" x="7397750" y="3651250"/>
          <p14:tracePt t="101710" x="7397750" y="3643313"/>
          <p14:tracePt t="101784" x="7388225" y="3625850"/>
          <p14:tracePt t="101786" x="7380288" y="3616325"/>
          <p14:tracePt t="101795" x="7370763" y="3616325"/>
          <p14:tracePt t="101811" x="7300913" y="3556000"/>
          <p14:tracePt t="101828" x="7240588" y="3503613"/>
          <p14:tracePt t="101845" x="7213600" y="3486150"/>
          <p14:tracePt t="101916" x="7205663" y="3486150"/>
          <p14:tracePt t="101918" x="7188200" y="3486150"/>
          <p14:tracePt t="101927" x="7178675" y="3486150"/>
          <p14:tracePt t="101945" x="7153275" y="3511550"/>
          <p14:tracePt t="101961" x="7135813" y="3529013"/>
          <p14:tracePt t="101978" x="7135813" y="3546475"/>
          <p14:tracePt t="101979" x="7126288" y="3546475"/>
          <p14:tracePt t="101999" x="7126288" y="3556000"/>
          <p14:tracePt t="102011" x="7126288" y="3563938"/>
          <p14:tracePt t="102028" x="7126288" y="3573463"/>
          <p14:tracePt t="102045" x="7126288" y="3590925"/>
          <p14:tracePt t="102061" x="7126288" y="3608388"/>
          <p14:tracePt t="102078" x="7126288" y="3643313"/>
          <p14:tracePt t="102079" x="7126288" y="3660775"/>
          <p14:tracePt t="102095" x="7126288" y="3678238"/>
          <p14:tracePt t="102111" x="7135813" y="3713163"/>
          <p14:tracePt t="102127" x="7143750" y="3738563"/>
          <p14:tracePt t="102145" x="7153275" y="3748088"/>
          <p14:tracePt t="102179" x="7153275" y="3756025"/>
          <p14:tracePt t="102187" x="7153275" y="3765550"/>
          <p14:tracePt t="102195" x="7161213" y="3765550"/>
          <p14:tracePt t="102211" x="7170738" y="3765550"/>
          <p14:tracePt t="102228" x="7188200" y="3783013"/>
          <p14:tracePt t="102245" x="7223125" y="3800475"/>
          <p14:tracePt t="102262" x="7258050" y="3825875"/>
          <p14:tracePt t="102278" x="7275513" y="3843338"/>
          <p14:tracePt t="102295" x="7292975" y="3860800"/>
          <p14:tracePt t="102311" x="7310438" y="3895725"/>
          <p14:tracePt t="102328" x="7318375" y="3922713"/>
          <p14:tracePt t="102345" x="7327900" y="3930650"/>
          <p14:tracePt t="102347" x="7335838" y="3930650"/>
          <p14:tracePt t="102362" x="7353300" y="3940175"/>
          <p14:tracePt t="102378" x="7362825" y="3940175"/>
          <p14:tracePt t="102379" x="7370763" y="3940175"/>
          <p14:tracePt t="102395" x="7380288" y="3940175"/>
          <p14:tracePt t="102411" x="7397750" y="3948113"/>
          <p14:tracePt t="102429" x="7405688" y="3957638"/>
          <p14:tracePt t="102430" x="7423150" y="3965575"/>
          <p14:tracePt t="102444" x="7440613" y="3965575"/>
          <p14:tracePt t="102461" x="7467600" y="3965575"/>
          <p14:tracePt t="102478" x="7493000" y="3965575"/>
          <p14:tracePt t="102523" x="7502525" y="3965575"/>
          <p14:tracePt t="102531" x="7510463" y="3965575"/>
          <p14:tracePt t="102544" x="7519988" y="3940175"/>
          <p14:tracePt t="102562" x="7554913" y="3895725"/>
          <p14:tracePt t="102578" x="7572375" y="3870325"/>
          <p14:tracePt t="102579" x="7580313" y="3860800"/>
          <p14:tracePt t="102595" x="7589838" y="3852863"/>
          <p14:tracePt t="102596" x="7589838" y="3843338"/>
          <p14:tracePt t="102612" x="7589838" y="3835400"/>
          <p14:tracePt t="102628" x="7589838" y="3817938"/>
          <p14:tracePt t="102644" x="7589838" y="3800475"/>
          <p14:tracePt t="102661" x="7589838" y="3756025"/>
          <p14:tracePt t="102679" x="7597775" y="3721100"/>
          <p14:tracePt t="102680" x="7597775" y="3703638"/>
          <p14:tracePt t="102698" x="7597775" y="3686175"/>
          <p14:tracePt t="102711" x="7597775" y="3625850"/>
          <p14:tracePt t="102728" x="7597775" y="3581400"/>
          <p14:tracePt t="102745" x="7597775" y="3563938"/>
          <p14:tracePt t="102761" x="7597775" y="3538538"/>
          <p14:tracePt t="102778" x="7597775" y="3521075"/>
          <p14:tracePt t="102795" x="7597775" y="3511550"/>
          <p14:tracePt t="102796" x="7597775" y="3503613"/>
          <p14:tracePt t="102812" x="7589838" y="3494088"/>
          <p14:tracePt t="102829" x="7572375" y="3459163"/>
          <p14:tracePt t="102845" x="7562850" y="3451225"/>
          <p14:tracePt t="102862" x="7545388" y="3424238"/>
          <p14:tracePt t="102878" x="7545388" y="3398838"/>
          <p14:tracePt t="102894" x="7537450" y="3381375"/>
          <p14:tracePt t="102911" x="7519988" y="3354388"/>
          <p14:tracePt t="102928" x="7502525" y="3336925"/>
          <p14:tracePt t="102945" x="7493000" y="3328988"/>
          <p14:tracePt t="102961" x="7475538" y="3319463"/>
          <p14:tracePt t="102978" x="7467600" y="3319463"/>
          <p14:tracePt t="102995" x="7450138" y="3319463"/>
          <p14:tracePt t="103011" x="7432675" y="3319463"/>
          <p14:tracePt t="103028" x="7415213" y="3311525"/>
          <p14:tracePt t="103046" x="7362825" y="3311525"/>
          <p14:tracePt t="103061" x="7318375" y="3311525"/>
          <p14:tracePt t="103078" x="7292975" y="3311525"/>
          <p14:tracePt t="103095" x="7283450" y="3311525"/>
          <p14:tracePt t="103125" x="7275513" y="3311525"/>
          <p14:tracePt t="103136" x="7265988" y="3319463"/>
          <p14:tracePt t="103145" x="7258050" y="3328988"/>
          <p14:tracePt t="103161" x="7213600" y="3336925"/>
          <p14:tracePt t="103177" x="7188200" y="3354388"/>
          <p14:tracePt t="103194" x="7161213" y="3371850"/>
          <p14:tracePt t="103212" x="7135813" y="3389313"/>
          <p14:tracePt t="103212" x="7126288" y="3389313"/>
          <p14:tracePt t="103227" x="7118350" y="3398838"/>
          <p14:tracePt t="103245" x="7108825" y="3398838"/>
          <p14:tracePt t="103289" x="7108825" y="3406775"/>
          <p14:tracePt t="103297" x="7100888" y="3416300"/>
          <p14:tracePt t="103304" x="7091363" y="3424238"/>
          <p14:tracePt t="103312" x="7091363" y="3433763"/>
          <p14:tracePt t="103328" x="7073900" y="3459163"/>
          <p14:tracePt t="103345" x="7065963" y="3476625"/>
          <p14:tracePt t="103346" x="7065963" y="3486150"/>
          <p14:tracePt t="103361" x="7065963" y="3521075"/>
          <p14:tracePt t="103378" x="7065963" y="3546475"/>
          <p14:tracePt t="103394" x="7065963" y="3590925"/>
          <p14:tracePt t="103411" x="7065963" y="3625850"/>
          <p14:tracePt t="103428" x="7065963" y="3668713"/>
          <p14:tracePt t="103445" x="7065963" y="3695700"/>
          <p14:tracePt t="103446" x="7065963" y="3703638"/>
          <p14:tracePt t="103461" x="7073900" y="3738563"/>
          <p14:tracePt t="103477" x="7083425" y="3765550"/>
          <p14:tracePt t="103495" x="7091363" y="3790950"/>
          <p14:tracePt t="103496" x="7091363" y="3800475"/>
          <p14:tracePt t="103512" x="7100888" y="3808413"/>
          <p14:tracePt t="103528" x="7100888" y="3835400"/>
          <p14:tracePt t="103546" x="7108825" y="3843338"/>
          <p14:tracePt t="103561" x="7118350" y="3860800"/>
          <p14:tracePt t="103578" x="7135813" y="3887788"/>
          <p14:tracePt t="103594" x="7135813" y="3913188"/>
          <p14:tracePt t="103613" x="7143750" y="3948113"/>
          <p14:tracePt t="103628" x="7161213" y="3975100"/>
          <p14:tracePt t="103629" x="7161213" y="3983038"/>
          <p14:tracePt t="103644" x="7178675" y="3992563"/>
          <p14:tracePt t="103661" x="7188200" y="4010025"/>
          <p14:tracePt t="103798" x="7196138" y="4017963"/>
          <p14:tracePt t="103801" x="7205663" y="4017963"/>
          <p14:tracePt t="103812" x="7213600" y="4027488"/>
          <p14:tracePt t="103813" x="7223125" y="4035425"/>
          <p14:tracePt t="103828" x="7240588" y="4035425"/>
          <p14:tracePt t="103845" x="7248525" y="4052888"/>
          <p14:tracePt t="103862" x="7265988" y="4062413"/>
          <p14:tracePt t="103877" x="7275513" y="4062413"/>
          <p14:tracePt t="103896" x="7275513" y="4070350"/>
          <p14:tracePt t="103913" x="7283450" y="4070350"/>
          <p14:tracePt t="103931" x="7300913" y="4079875"/>
          <p14:tracePt t="103932" x="7310438" y="4079875"/>
          <p14:tracePt t="103957" x="7318375" y="4079875"/>
          <p14:tracePt t="103969" x="7327900" y="4079875"/>
          <p14:tracePt t="103977" x="7335838" y="4079875"/>
          <p14:tracePt t="104537" x="7335838" y="4087813"/>
          <p14:tracePt t="104557" x="7335838" y="4097338"/>
          <p14:tracePt t="104565" x="7327900" y="4097338"/>
          <p14:tracePt t="104568" x="7318375" y="4097338"/>
          <p14:tracePt t="104580" x="7310438" y="4097338"/>
          <p14:tracePt t="104595" x="7300913" y="4097338"/>
          <p14:tracePt t="104629" x="7292975" y="4097338"/>
          <p14:tracePt t="104689" x="7283450" y="4097338"/>
          <p14:tracePt t="104701" x="7275513" y="4097338"/>
          <p14:tracePt t="104737" x="7275513" y="4087813"/>
          <p14:tracePt t="104745" x="7275513" y="4079875"/>
          <p14:tracePt t="104753" x="7275513" y="4070350"/>
          <p14:tracePt t="104761" x="7275513" y="4062413"/>
          <p14:tracePt t="104778" x="7258050" y="4062413"/>
          <p14:tracePt t="104794" x="7223125" y="4035425"/>
          <p14:tracePt t="104811" x="7153275" y="3983038"/>
          <p14:tracePt t="104828" x="7065963" y="3940175"/>
          <p14:tracePt t="104829" x="7048500" y="3930650"/>
          <p14:tracePt t="104845" x="6996113" y="3913188"/>
          <p14:tracePt t="104861" x="6961188" y="3905250"/>
          <p14:tracePt t="104901" x="6951663" y="3905250"/>
          <p14:tracePt t="104908" x="6943725" y="3905250"/>
          <p14:tracePt t="104924" x="6934200" y="3905250"/>
          <p14:tracePt t="104933" x="6926263" y="3905250"/>
          <p14:tracePt t="104945" x="6908800" y="3895725"/>
          <p14:tracePt t="104961" x="6881813" y="3860800"/>
          <p14:tracePt t="104978" x="6873875" y="3852863"/>
          <p14:tracePt t="104995" x="6873875" y="3843338"/>
          <p14:tracePt t="105012" x="6873875" y="3852863"/>
          <p14:tracePt t="105028" x="6891338" y="3870325"/>
          <p14:tracePt t="105045" x="6926263" y="3887788"/>
          <p14:tracePt t="105061" x="6943725" y="3905250"/>
          <p14:tracePt t="105078" x="6969125" y="3905250"/>
          <p14:tracePt t="105121" x="6978650" y="3905250"/>
          <p14:tracePt t="105129" x="6986588" y="3905250"/>
          <p14:tracePt t="105132" x="6986588" y="3913188"/>
          <p14:tracePt t="105145" x="6996113" y="3922713"/>
          <p14:tracePt t="105161" x="7038975" y="3922713"/>
          <p14:tracePt t="105178" x="7065963" y="3913188"/>
          <p14:tracePt t="105194" x="7073900" y="3887788"/>
          <p14:tracePt t="105211" x="7073900" y="3878263"/>
          <p14:tracePt t="105269" x="7073900" y="3870325"/>
          <p14:tracePt t="105333" x="7083425" y="3870325"/>
          <p14:tracePt t="105357" x="7091363" y="3860800"/>
          <p14:tracePt t="105360" x="7100888" y="3860800"/>
          <p14:tracePt t="105364" x="7108825" y="3860800"/>
          <p14:tracePt t="105378" x="7126288" y="3852863"/>
          <p14:tracePt t="105394" x="7153275" y="3843338"/>
          <p14:tracePt t="105411" x="7170738" y="3843338"/>
          <p14:tracePt t="105427" x="7178675" y="3825875"/>
          <p14:tracePt t="105449" x="7188200" y="3825875"/>
          <p14:tracePt t="105461" x="7196138" y="3825875"/>
          <p14:tracePt t="105557" x="7205663" y="3825875"/>
          <p14:tracePt t="105565" x="7213600" y="3825875"/>
          <p14:tracePt t="105625" x="7223125" y="3825875"/>
          <p14:tracePt t="105629" x="7231063" y="3825875"/>
          <p14:tracePt t="105645" x="7240588" y="3825875"/>
          <p14:tracePt t="105646" x="7248525" y="3825875"/>
          <p14:tracePt t="105661" x="7275513" y="3825875"/>
          <p14:tracePt t="105678" x="7300913" y="3825875"/>
          <p14:tracePt t="105746" x="7310438" y="3825875"/>
          <p14:tracePt t="105752" x="7318375" y="3825875"/>
          <p14:tracePt t="105761" x="7327900" y="3825875"/>
          <p14:tracePt t="105778" x="7345363" y="3825875"/>
          <p14:tracePt t="105869" x="7353300" y="3825875"/>
          <p14:tracePt t="105878" x="7362825" y="3825875"/>
          <p14:tracePt t="105880" x="7370763" y="3825875"/>
          <p14:tracePt t="105901" x="7380288" y="3825875"/>
          <p14:tracePt t="105981" x="7388225" y="3825875"/>
          <p14:tracePt t="105997" x="7397750" y="3825875"/>
          <p14:tracePt t="106037" x="7405688" y="3825875"/>
          <p14:tracePt t="106046" x="7415213" y="3825875"/>
          <p14:tracePt t="106069" x="7423150" y="3825875"/>
          <p14:tracePt t="106077" x="7432675" y="3825875"/>
          <p14:tracePt t="106173" x="7440613" y="3825875"/>
          <p14:tracePt t="106181" x="7450138" y="3825875"/>
          <p14:tracePt t="106194" x="7450138" y="3817938"/>
          <p14:tracePt t="106211" x="7467600" y="3808413"/>
          <p14:tracePt t="106230" x="7475538" y="3808413"/>
          <p14:tracePt t="106289" x="7475538" y="3800475"/>
          <p14:tracePt t="106296" x="7485063" y="3800475"/>
          <p14:tracePt t="106300" x="7485063" y="3790950"/>
          <p14:tracePt t="106312" x="7493000" y="3790950"/>
          <p14:tracePt t="106328" x="7502525" y="3783013"/>
          <p14:tracePt t="106344" x="7519988" y="3773488"/>
          <p14:tracePt t="106369" x="7519988" y="3765550"/>
          <p14:tracePt t="106378" x="7527925" y="3765550"/>
          <p14:tracePt t="106478" x="7537450" y="3765550"/>
          <p14:tracePt t="106489" x="7537450" y="3756025"/>
          <p14:tracePt t="106512" x="7562850" y="3748088"/>
          <p14:tracePt t="106529" x="7580313" y="3748088"/>
          <p14:tracePt t="106530" x="7580313" y="3738563"/>
          <p14:tracePt t="106606" x="7580313" y="3730625"/>
          <p14:tracePt t="106609" x="7589838" y="3721100"/>
          <p14:tracePt t="106612" x="7589838" y="3713163"/>
          <p14:tracePt t="106632" x="7589838" y="3703638"/>
          <p14:tracePt t="106645" x="7589838" y="3695700"/>
          <p14:tracePt t="106661" x="7597775" y="3686175"/>
          <p14:tracePt t="106678" x="7597775" y="3668713"/>
          <p14:tracePt t="106695" x="7597775" y="3651250"/>
          <p14:tracePt t="106712" x="7597775" y="3643313"/>
          <p14:tracePt t="106728" x="7597775" y="3633788"/>
          <p14:tracePt t="106745" x="7597775" y="3625850"/>
          <p14:tracePt t="106773" x="7597775" y="3616325"/>
          <p14:tracePt t="106780" x="7597775" y="3608388"/>
          <p14:tracePt t="106809" x="7597775" y="3598863"/>
          <p14:tracePt t="106817" x="7597775" y="3590925"/>
          <p14:tracePt t="106833" x="7597775" y="3581400"/>
          <p14:tracePt t="106846" x="7597775" y="3573463"/>
          <p14:tracePt t="106894" x="7589838" y="3573463"/>
          <p14:tracePt t="106896" x="7589838" y="3563938"/>
          <p14:tracePt t="106911" x="7580313" y="3563938"/>
          <p14:tracePt t="106928" x="7572375" y="3556000"/>
          <p14:tracePt t="106945" x="7572375" y="3546475"/>
          <p14:tracePt t="106961" x="7562850" y="3529013"/>
          <p14:tracePt t="106977" x="7545388" y="3521075"/>
          <p14:tracePt t="106995" x="7537450" y="3503613"/>
          <p14:tracePt t="107012" x="7527925" y="3494088"/>
          <p14:tracePt t="107013" x="7527925" y="3486150"/>
          <p14:tracePt t="107028" x="7510463" y="3476625"/>
          <p14:tracePt t="107097" x="7502525" y="3476625"/>
          <p14:tracePt t="107106" x="7493000" y="3476625"/>
          <p14:tracePt t="107133" x="7493000" y="3468688"/>
          <p14:tracePt t="107141" x="7485063" y="3468688"/>
          <p14:tracePt t="107153" x="7485063" y="3459163"/>
          <p14:tracePt t="107164" x="7475538" y="3459163"/>
          <p14:tracePt t="107178" x="7467600" y="3459163"/>
          <p14:tracePt t="107195" x="7467600" y="3441700"/>
          <p14:tracePt t="107212" x="7458075" y="3433763"/>
          <p14:tracePt t="107228" x="7440613" y="3433763"/>
          <p14:tracePt t="107245" x="7432675" y="3433763"/>
          <p14:tracePt t="107262" x="7423150" y="3433763"/>
          <p14:tracePt t="107278" x="7415213" y="3424238"/>
          <p14:tracePt t="107295" x="7415213" y="3416300"/>
          <p14:tracePt t="107321" x="7405688" y="3416300"/>
          <p14:tracePt t="107330" x="7397750" y="3416300"/>
          <p14:tracePt t="107349" x="7388225" y="3416300"/>
          <p14:tracePt t="107361" x="7380288" y="3406775"/>
          <p14:tracePt t="107378" x="7362825" y="3398838"/>
          <p14:tracePt t="107395" x="7335838" y="3389313"/>
          <p14:tracePt t="107412" x="7327900" y="3389313"/>
          <p14:tracePt t="107429" x="7310438" y="3389313"/>
          <p14:tracePt t="107521" x="7300913" y="3389313"/>
          <p14:tracePt t="107530" x="7292975" y="3389313"/>
          <p14:tracePt t="107561" x="7283450" y="3389313"/>
          <p14:tracePt t="107569" x="7275513" y="3389313"/>
          <p14:tracePt t="107578" x="7265988" y="3389313"/>
          <p14:tracePt t="107600" x="7258050" y="3389313"/>
          <p14:tracePt t="107613" x="7248525" y="3398838"/>
          <p14:tracePt t="107628" x="7248525" y="3406775"/>
          <p14:tracePt t="107645" x="7231063" y="3416300"/>
          <p14:tracePt t="107661" x="7223125" y="3424238"/>
          <p14:tracePt t="107678" x="7205663" y="3433763"/>
          <p14:tracePt t="107695" x="7196138" y="3441700"/>
          <p14:tracePt t="107712" x="7188200" y="3451225"/>
          <p14:tracePt t="107729" x="7188200" y="3459163"/>
          <p14:tracePt t="107729" x="7188200" y="3468688"/>
          <p14:tracePt t="107746" x="7170738" y="3486150"/>
          <p14:tracePt t="107761" x="7170738" y="3494088"/>
          <p14:tracePt t="107778" x="7170738" y="3503613"/>
          <p14:tracePt t="107794" x="7170738" y="3511550"/>
          <p14:tracePt t="107812" x="7170738" y="3521075"/>
          <p14:tracePt t="107829" x="7170738" y="3529013"/>
          <p14:tracePt t="107829" x="7170738" y="3538538"/>
          <p14:tracePt t="107848" x="7170738" y="3546475"/>
          <p14:tracePt t="107861" x="7170738" y="3556000"/>
          <p14:tracePt t="107878" x="7170738" y="3573463"/>
          <p14:tracePt t="107895" x="7170738" y="3590925"/>
          <p14:tracePt t="107911" x="7178675" y="3598863"/>
          <p14:tracePt t="107928" x="7178675" y="3616325"/>
          <p14:tracePt t="107944" x="7188200" y="3625850"/>
          <p14:tracePt t="107961" x="7196138" y="3633788"/>
          <p14:tracePt t="107978" x="7213600" y="3643313"/>
          <p14:tracePt t="107995" x="7223125" y="3668713"/>
          <p14:tracePt t="108012" x="7240588" y="3686175"/>
          <p14:tracePt t="108029" x="7258050" y="3721100"/>
          <p14:tracePt t="108029" x="7265988" y="3730625"/>
          <p14:tracePt t="108046" x="7275513" y="3748088"/>
          <p14:tracePt t="108062" x="7283450" y="3756025"/>
          <p14:tracePt t="108078" x="7292975" y="3783013"/>
          <p14:tracePt t="108095" x="7310438" y="3790950"/>
          <p14:tracePt t="108096" x="7310438" y="3800475"/>
          <p14:tracePt t="108111" x="7318375" y="3800475"/>
          <p14:tracePt t="108127" x="7327900" y="3808413"/>
          <p14:tracePt t="108148" x="7335838" y="3808413"/>
          <p14:tracePt t="108161" x="7335838" y="3825875"/>
          <p14:tracePt t="108178" x="7345363" y="3825875"/>
          <p14:tracePt t="108195" x="7353300" y="3825875"/>
          <p14:tracePt t="108222" x="7362825" y="3835400"/>
          <p14:tracePt t="108228" x="7370763" y="3835400"/>
          <p14:tracePt t="108229" x="7370763" y="3843338"/>
          <p14:tracePt t="108245" x="7380288" y="3843338"/>
          <p14:tracePt t="108261" x="7397750" y="3843338"/>
          <p14:tracePt t="108278" x="7405688" y="3860800"/>
          <p14:tracePt t="108295" x="7432675" y="3860800"/>
          <p14:tracePt t="108311" x="7458075" y="3860800"/>
          <p14:tracePt t="108328" x="7493000" y="3878263"/>
          <p14:tracePt t="108345" x="7510463" y="3887788"/>
          <p14:tracePt t="108361" x="7519988" y="3887788"/>
          <p14:tracePt t="108417" x="7527925" y="3887788"/>
          <p14:tracePt t="108424" x="7545388" y="3887788"/>
          <p14:tracePt t="108428" x="7554913" y="3887788"/>
          <p14:tracePt t="108445" x="7572375" y="3887788"/>
          <p14:tracePt t="108446" x="7572375" y="3878263"/>
          <p14:tracePt t="108461" x="7607300" y="3860800"/>
          <p14:tracePt t="108478" x="7615238" y="3852863"/>
          <p14:tracePt t="108509" x="7615238" y="3843338"/>
          <p14:tracePt t="108512" x="7624763" y="3843338"/>
          <p14:tracePt t="108529" x="7624763" y="3835400"/>
          <p14:tracePt t="108545" x="7624763" y="3817938"/>
          <p14:tracePt t="108561" x="7642225" y="3790950"/>
          <p14:tracePt t="108578" x="7642225" y="3773488"/>
          <p14:tracePt t="108595" x="7642225" y="3756025"/>
          <p14:tracePt t="108612" x="7642225" y="3748088"/>
          <p14:tracePt t="108613" x="7642225" y="3738563"/>
          <p14:tracePt t="108628" x="7642225" y="3721100"/>
          <p14:tracePt t="108645" x="7642225" y="3703638"/>
          <p14:tracePt t="108661" x="7642225" y="3678238"/>
          <p14:tracePt t="108678" x="7642225" y="3660775"/>
          <p14:tracePt t="108696" x="7642225" y="3625850"/>
          <p14:tracePt t="108713" x="7642225" y="3590925"/>
          <p14:tracePt t="108728" x="7632700" y="3563938"/>
          <p14:tracePt t="108744" x="7632700" y="3546475"/>
          <p14:tracePt t="108761" x="7615238" y="3529013"/>
          <p14:tracePt t="108777" x="7607300" y="3503613"/>
          <p14:tracePt t="108795" x="7607300" y="3494088"/>
          <p14:tracePt t="108811" x="7607300" y="3486150"/>
          <p14:tracePt t="108828" x="7597775" y="3468688"/>
          <p14:tracePt t="108844" x="7597775" y="3451225"/>
          <p14:tracePt t="108861" x="7580313" y="3424238"/>
          <p14:tracePt t="108877" x="7580313" y="3406775"/>
          <p14:tracePt t="108894" x="7562850" y="3389313"/>
          <p14:tracePt t="108912" x="7562850" y="3381375"/>
          <p14:tracePt t="108941" x="7554913" y="3381375"/>
          <p14:tracePt t="108948" x="7545388" y="3381375"/>
          <p14:tracePt t="108961" x="7537450" y="3381375"/>
          <p14:tracePt t="108978" x="7537450" y="3371850"/>
          <p14:tracePt t="108995" x="7519988" y="3371850"/>
          <p14:tracePt t="109012" x="7502525" y="3371850"/>
          <p14:tracePt t="109013" x="7493000" y="3371850"/>
          <p14:tracePt t="109029" x="7475538" y="3363913"/>
          <p14:tracePt t="109044" x="7458075" y="3363913"/>
          <p14:tracePt t="109061" x="7432675" y="3363913"/>
          <p14:tracePt t="109078" x="7397750" y="3354388"/>
          <p14:tracePt t="109095" x="7370763" y="3346450"/>
          <p14:tracePt t="109111" x="7353300" y="3346450"/>
          <p14:tracePt t="109129" x="7335838" y="3346450"/>
          <p14:tracePt t="109146" x="7318375" y="3346450"/>
          <p14:tracePt t="109161" x="7310438" y="3346450"/>
          <p14:tracePt t="109179" x="7283450" y="3346450"/>
          <p14:tracePt t="109180" x="7275513" y="3346450"/>
          <p14:tracePt t="109194" x="7258050" y="3354388"/>
          <p14:tracePt t="109212" x="7231063" y="3381375"/>
          <p14:tracePt t="109228" x="7223125" y="3389313"/>
          <p14:tracePt t="109281" x="7213600" y="3398838"/>
          <p14:tracePt t="109284" x="7205663" y="3406775"/>
          <p14:tracePt t="109295" x="7196138" y="3416300"/>
          <p14:tracePt t="109311" x="7178675" y="3433763"/>
          <p14:tracePt t="109328" x="7170738" y="3441700"/>
          <p14:tracePt t="109345" x="7170738" y="3451225"/>
          <p14:tracePt t="109362" x="7170738" y="3459163"/>
          <p14:tracePt t="109378" x="7170738" y="3468688"/>
          <p14:tracePt t="109395" x="7170738" y="3476625"/>
          <p14:tracePt t="109396" x="7170738" y="3486150"/>
          <p14:tracePt t="109411" x="7170738" y="3511550"/>
          <p14:tracePt t="109428" x="7170738" y="3521075"/>
          <p14:tracePt t="109445" x="7170738" y="3538538"/>
          <p14:tracePt t="109461" x="7170738" y="3563938"/>
          <p14:tracePt t="109478" x="7170738" y="3581400"/>
          <p14:tracePt t="109494" x="7178675" y="3608388"/>
          <p14:tracePt t="109511" x="7188200" y="3625850"/>
          <p14:tracePt t="109528" x="7205663" y="3660775"/>
          <p14:tracePt t="109529" x="7213600" y="3678238"/>
          <p14:tracePt t="109544" x="7223125" y="3686175"/>
          <p14:tracePt t="109561" x="7240588" y="3703638"/>
          <p14:tracePt t="109578" x="7240588" y="3713163"/>
          <p14:tracePt t="109595" x="7258050" y="3721100"/>
          <p14:tracePt t="109611" x="7265988" y="3738563"/>
          <p14:tracePt t="109633" x="7265988" y="3748088"/>
          <p14:tracePt t="109657" x="7265988" y="3756025"/>
          <p14:tracePt t="109681" x="7265988" y="3765550"/>
          <p14:tracePt t="109693" x="7275513" y="3765550"/>
          <p14:tracePt t="109705" x="7275513" y="3773488"/>
          <p14:tracePt t="109717" x="7283450" y="3773488"/>
          <p14:tracePt t="109729" x="7283450" y="3790950"/>
          <p14:tracePt t="109745" x="7300913" y="3790950"/>
          <p14:tracePt t="109761" x="7310438" y="3808413"/>
          <p14:tracePt t="109777" x="7327900" y="3825875"/>
          <p14:tracePt t="109795" x="7327900" y="3835400"/>
          <p14:tracePt t="109811" x="7345363" y="3835400"/>
          <p14:tracePt t="109829" x="7345363" y="3843338"/>
          <p14:tracePt t="109845" x="7345363" y="3852863"/>
          <p14:tracePt t="109861" x="7362825" y="3852863"/>
          <p14:tracePt t="109877" x="7370763" y="3860800"/>
          <p14:tracePt t="109895" x="7388225" y="3870325"/>
          <p14:tracePt t="109912" x="7397750" y="3870325"/>
          <p14:tracePt t="109992" x="7397750" y="3878263"/>
          <p14:tracePt t="109996" x="7405688" y="3878263"/>
          <p14:tracePt t="110011" x="7415213" y="3878263"/>
          <p14:tracePt t="110028" x="7423150" y="3878263"/>
          <p14:tracePt t="110207" x="7432675" y="3878263"/>
          <p14:tracePt t="110223" x="7440613" y="3878263"/>
          <p14:tracePt t="110238" x="7450138" y="3878263"/>
          <p14:tracePt t="110250" x="7458075" y="3878263"/>
          <p14:tracePt t="110319" x="7467600" y="3878263"/>
          <p14:tracePt t="110327" x="7475538" y="3870325"/>
          <p14:tracePt t="110335" x="7475538" y="3860800"/>
          <p14:tracePt t="110345" x="7485063" y="3860800"/>
          <p14:tracePt t="110361" x="7493000" y="3843338"/>
          <p14:tracePt t="110379" x="7502525" y="3835400"/>
          <p14:tracePt t="110396" x="7502525" y="3825875"/>
          <p14:tracePt t="110444" x="7502525" y="3817938"/>
          <p14:tracePt t="110455" x="7510463" y="3817938"/>
          <p14:tracePt t="110461" x="7519988" y="3817938"/>
          <p14:tracePt t="110478" x="7519988" y="3808413"/>
          <p14:tracePt t="110719" x="7519988" y="3800475"/>
          <p14:tracePt t="110728" x="7510463" y="3800475"/>
          <p14:tracePt t="110738" x="7502525" y="3800475"/>
          <p14:tracePt t="110746" x="7485063" y="3800475"/>
          <p14:tracePt t="110762" x="7475538" y="3800475"/>
          <p14:tracePt t="110778" x="7467600" y="3800475"/>
          <p14:tracePt t="110796" x="7458075" y="3790950"/>
          <p14:tracePt t="110811" x="7440613" y="3773488"/>
          <p14:tracePt t="110828" x="7415213" y="3748088"/>
          <p14:tracePt t="110845" x="7397750" y="3721100"/>
          <p14:tracePt t="110846" x="7388225" y="3703638"/>
          <p14:tracePt t="110862" x="7370763" y="3678238"/>
          <p14:tracePt t="110863" x="7370763" y="3668713"/>
          <p14:tracePt t="110877" x="7370763" y="3660775"/>
          <p14:tracePt t="110928" x="7362825" y="3660775"/>
          <p14:tracePt t="110930" x="7362825" y="3651250"/>
          <p14:tracePt t="110944" x="7362825" y="3643313"/>
          <p14:tracePt t="110975" x="7362825" y="3633788"/>
          <p14:tracePt t="110988" x="7362825" y="3625850"/>
          <p14:tracePt t="110996" x="7362825" y="3616325"/>
          <p14:tracePt t="111023" x="7362825" y="3608388"/>
          <p14:tracePt t="111034" x="7353300" y="3598863"/>
          <p14:tracePt t="111044" x="7345363" y="3590925"/>
          <p14:tracePt t="111061" x="7345363" y="3581400"/>
          <p14:tracePt t="111078" x="7345363" y="3573463"/>
          <p14:tracePt t="111216" x="7345363" y="3581400"/>
          <p14:tracePt t="111223" x="7353300" y="3581400"/>
          <p14:tracePt t="111245" x="7353300" y="3598863"/>
          <p14:tracePt t="111261" x="7362825" y="3608388"/>
          <p14:tracePt t="111278" x="7362825" y="3625850"/>
          <p14:tracePt t="111295" x="7370763" y="3643313"/>
          <p14:tracePt t="111312" x="7380288" y="3643313"/>
          <p14:tracePt t="111443" x="7380288" y="3651250"/>
          <p14:tracePt t="111472" x="7370763" y="3651250"/>
          <p14:tracePt t="111484" x="7362825" y="3651250"/>
          <p14:tracePt t="111579" x="7362825" y="3643313"/>
          <p14:tracePt t="111584" x="7362825" y="3633788"/>
          <p14:tracePt t="111611" x="7362825" y="3608388"/>
          <p14:tracePt t="111659" x="7362825" y="3598863"/>
          <p14:tracePt t="111667" x="7362825" y="3590925"/>
          <p14:tracePt t="111679" x="7370763" y="3590925"/>
          <p14:tracePt t="111695" x="7380288" y="3581400"/>
          <p14:tracePt t="111712" x="7388225" y="3573463"/>
          <p14:tracePt t="111728" x="7415213" y="3563938"/>
          <p14:tracePt t="111744" x="7440613" y="3563938"/>
          <p14:tracePt t="111761" x="7450138" y="3556000"/>
          <p14:tracePt t="111778" x="7450138" y="3546475"/>
          <p14:tracePt t="111859" x="7458075" y="3556000"/>
          <p14:tracePt t="111867" x="7467600" y="3563938"/>
          <p14:tracePt t="111877" x="7467600" y="3581400"/>
          <p14:tracePt t="111895" x="7475538" y="3598863"/>
          <p14:tracePt t="111911" x="7493000" y="3625850"/>
          <p14:tracePt t="111928" x="7493000" y="3633788"/>
          <p14:tracePt t="111944" x="7493000" y="3643313"/>
          <p14:tracePt t="111962" x="7493000" y="3651250"/>
          <p14:tracePt t="111980" x="7485063" y="3651250"/>
          <p14:tracePt t="111994" x="7475538" y="3660775"/>
          <p14:tracePt t="112011" x="7467600" y="3660775"/>
          <p14:tracePt t="112028" x="7458075" y="3660775"/>
          <p14:tracePt t="112799" x="7450138" y="3668713"/>
          <p14:tracePt t="112807" x="7440613" y="3678238"/>
          <p14:tracePt t="112811" x="7440613" y="3686175"/>
          <p14:tracePt t="112828" x="7415213" y="3695700"/>
          <p14:tracePt t="112845" x="7405688" y="3703638"/>
          <p14:tracePt t="112939" x="7405688" y="3713163"/>
          <p14:tracePt t="112942" x="7397750" y="3713163"/>
          <p14:tracePt t="112951" x="7397750" y="3721100"/>
          <p14:tracePt t="112962" x="7380288" y="3721100"/>
          <p14:tracePt t="113355" x="7380288" y="3713163"/>
          <p14:tracePt t="113358" x="7380288" y="3703638"/>
          <p14:tracePt t="113362" x="7380288" y="3695700"/>
          <p14:tracePt t="113459" x="7380288" y="3686175"/>
          <p14:tracePt t="113462" x="7380288" y="3678238"/>
          <p14:tracePt t="113478" x="7380288" y="3660775"/>
          <p14:tracePt t="113494" x="7380288" y="3651250"/>
          <p14:tracePt t="113511" x="7380288" y="3633788"/>
          <p14:tracePt t="113530" x="7388225" y="3625850"/>
          <p14:tracePt t="113544" x="7388225" y="3616325"/>
          <p14:tracePt t="113663" x="7388225" y="3608388"/>
          <p14:tracePt t="113666" x="7388225" y="3598863"/>
          <p14:tracePt t="113679" x="7397750" y="3590925"/>
          <p14:tracePt t="113680" x="7405688" y="3590925"/>
          <p14:tracePt t="113707" x="7415213" y="3581400"/>
          <p14:tracePt t="114039" x="7423150" y="3581400"/>
          <p14:tracePt t="114042" x="7432675" y="3581400"/>
          <p14:tracePt t="114051" x="7440613" y="3581400"/>
          <p14:tracePt t="114062" x="7458075" y="3581400"/>
          <p14:tracePt t="114079" x="7475538" y="3590925"/>
          <p14:tracePt t="114159" x="7475538" y="3598863"/>
          <p14:tracePt t="114167" x="7475538" y="3608388"/>
          <p14:tracePt t="114178" x="7493000" y="3625850"/>
          <p14:tracePt t="114194" x="7502525" y="3633788"/>
          <p14:tracePt t="114276" x="7502525" y="3643313"/>
          <p14:tracePt t="114283" x="7502525" y="3651250"/>
          <p14:tracePt t="114294" x="7510463" y="3651250"/>
          <p14:tracePt t="114327" x="7519988" y="3660775"/>
          <p14:tracePt t="114331" x="7519988" y="3668713"/>
          <p14:tracePt t="114346" x="7519988" y="3678238"/>
          <p14:tracePt t="114362" x="7519988" y="3695700"/>
          <p14:tracePt t="114378" x="7519988" y="3703638"/>
          <p14:tracePt t="114395" x="7519988" y="3721100"/>
          <p14:tracePt t="114413" x="7510463" y="3721100"/>
          <p14:tracePt t="114428" x="7510463" y="3738563"/>
          <p14:tracePt t="114445" x="7493000" y="3738563"/>
          <p14:tracePt t="114461" x="7485063" y="3738563"/>
          <p14:tracePt t="114479" x="7467600" y="3756025"/>
          <p14:tracePt t="114495" x="7458075" y="3765550"/>
          <p14:tracePt t="114495" x="7450138" y="3765550"/>
          <p14:tracePt t="114512" x="7440613" y="3773488"/>
          <p14:tracePt t="114528" x="7423150" y="3783013"/>
          <p14:tracePt t="114545" x="7405688" y="3800475"/>
          <p14:tracePt t="114561" x="7397750" y="3800475"/>
          <p14:tracePt t="114579" x="7388225" y="3800475"/>
          <p14:tracePt t="114579" x="7388225" y="3808413"/>
          <p14:tracePt t="114597" x="7380288" y="3808413"/>
          <p14:tracePt t="114635" x="7370763" y="3808413"/>
          <p14:tracePt t="114638" x="7362825" y="3808413"/>
          <p14:tracePt t="114699" x="7353300" y="3808413"/>
          <p14:tracePt t="114703" x="7353300" y="3800475"/>
          <p14:tracePt t="114711" x="7345363" y="3790950"/>
          <p14:tracePt t="114728" x="7327900" y="3738563"/>
          <p14:tracePt t="114745" x="7292975" y="3713163"/>
          <p14:tracePt t="114762" x="7292975" y="3695700"/>
          <p14:tracePt t="114763" x="7292975" y="3686175"/>
          <p14:tracePt t="114804" x="7292975" y="3678238"/>
          <p14:tracePt t="114819" x="7300913" y="3678238"/>
          <p14:tracePt t="114822" x="7310438" y="3668713"/>
          <p14:tracePt t="114830" x="7310438" y="3660775"/>
          <p14:tracePt t="114845" x="7327900" y="3651250"/>
          <p14:tracePt t="114862" x="7335838" y="3643313"/>
          <p14:tracePt t="114916" x="7345363" y="3633788"/>
          <p14:tracePt t="114918" x="7353300" y="3633788"/>
          <p14:tracePt t="114928" x="7362825" y="3633788"/>
          <p14:tracePt t="114944" x="7380288" y="3616325"/>
          <p14:tracePt t="114962" x="7415213" y="3608388"/>
          <p14:tracePt t="114979" x="7440613" y="3608388"/>
          <p14:tracePt t="114994" x="7450138" y="3608388"/>
          <p14:tracePt t="115091" x="7458075" y="3608388"/>
          <p14:tracePt t="115104" x="7467600" y="3608388"/>
          <p14:tracePt t="115112" x="7475538" y="3608388"/>
          <p14:tracePt t="115127" x="7485063" y="3608388"/>
          <p14:tracePt t="115296" x="7475538" y="3608388"/>
          <p14:tracePt t="115298" x="7467600" y="3616325"/>
          <p14:tracePt t="115315" x="7458075" y="3616325"/>
          <p14:tracePt t="115912" x="7450138" y="3616325"/>
          <p14:tracePt t="115919" x="7440613" y="3616325"/>
          <p14:tracePt t="115928" x="7423150" y="3625850"/>
          <p14:tracePt t="115944" x="7405688" y="3651250"/>
          <p14:tracePt t="115962" x="7405688" y="3678238"/>
          <p14:tracePt t="115978" x="7388225" y="3695700"/>
          <p14:tracePt t="115979" x="7388225" y="3703638"/>
          <p14:tracePt t="115995" x="7388225" y="3713163"/>
          <p14:tracePt t="116012" x="7380288" y="3730625"/>
          <p14:tracePt t="116028" x="7362825" y="3783013"/>
          <p14:tracePt t="116044" x="7345363" y="3835400"/>
          <p14:tracePt t="116061" x="7327900" y="3852863"/>
          <p14:tracePt t="116078" x="7300913" y="3878263"/>
          <p14:tracePt t="116095" x="7258050" y="3878263"/>
          <p14:tracePt t="116112" x="7213600" y="3878263"/>
          <p14:tracePt t="116128" x="7153275" y="3870325"/>
          <p14:tracePt t="116145" x="7083425" y="3808413"/>
          <p14:tracePt t="116162" x="7065963" y="3800475"/>
          <p14:tracePt t="116380" x="7073900" y="3808413"/>
          <p14:tracePt t="116382" x="7083425" y="3817938"/>
          <p14:tracePt t="116396" x="7108825" y="3835400"/>
          <p14:tracePt t="116411" x="7143750" y="3843338"/>
          <p14:tracePt t="116428" x="7196138" y="3852863"/>
          <p14:tracePt t="116445" x="7240588" y="3860800"/>
          <p14:tracePt t="116446" x="7248525" y="3860800"/>
          <p14:tracePt t="116462" x="7275513" y="3870325"/>
          <p14:tracePt t="116478" x="7283450" y="3878263"/>
          <p14:tracePt t="116479" x="7292975" y="3887788"/>
          <p14:tracePt t="116495" x="7300913" y="3887788"/>
          <p14:tracePt t="116511" x="7327900" y="3887788"/>
          <p14:tracePt t="116528" x="7353300" y="3860800"/>
          <p14:tracePt t="116545" x="7388225" y="3835400"/>
          <p14:tracePt t="116547" x="7397750" y="3835400"/>
          <p14:tracePt t="116563" x="7423150" y="3835400"/>
          <p14:tracePt t="116579" x="7432675" y="3825875"/>
          <p14:tracePt t="116579" x="7440613" y="3817938"/>
          <p14:tracePt t="116699" x="7440613" y="3808413"/>
          <p14:tracePt t="116703" x="7440613" y="3790950"/>
          <p14:tracePt t="116728" x="7432675" y="3748088"/>
          <p14:tracePt t="116745" x="7432675" y="3738563"/>
          <p14:tracePt t="116767" x="7432675" y="3730625"/>
          <p14:tracePt t="116779" x="7423150" y="3721100"/>
          <p14:tracePt t="116780" x="7415213" y="3721100"/>
          <p14:tracePt t="116796" x="7380288" y="3721100"/>
          <p14:tracePt t="116811" x="7370763" y="3721100"/>
          <p14:tracePt t="116828" x="7370763" y="3703638"/>
          <p14:tracePt t="116896" x="7370763" y="3695700"/>
          <p14:tracePt t="116904" x="7370763" y="3686175"/>
          <p14:tracePt t="116912" x="7370763" y="3678238"/>
          <p14:tracePt t="116928" x="7370763" y="3668713"/>
          <p14:tracePt t="117059" x="7370763" y="3660775"/>
          <p14:tracePt t="117268" x="7370763" y="3668713"/>
          <p14:tracePt t="117279" x="7370763" y="3678238"/>
          <p14:tracePt t="117286" x="7370763" y="3686175"/>
          <p14:tracePt t="117303" x="7370763" y="3695700"/>
          <p14:tracePt t="117311" x="7370763" y="3703638"/>
          <p14:tracePt t="117328" x="7380288" y="3721100"/>
          <p14:tracePt t="117345" x="7397750" y="3748088"/>
          <p14:tracePt t="117347" x="7397750" y="3756025"/>
          <p14:tracePt t="117362" x="7405688" y="3765550"/>
          <p14:tracePt t="117379" x="7415213" y="3808413"/>
          <p14:tracePt t="117394" x="7415213" y="3870325"/>
          <p14:tracePt t="117411" x="7415213" y="3975100"/>
          <p14:tracePt t="117428" x="7415213" y="4052888"/>
          <p14:tracePt t="117445" x="7415213" y="4087813"/>
          <p14:tracePt t="117462" x="7415213" y="4124325"/>
          <p14:tracePt t="117479" x="7415213" y="4141788"/>
          <p14:tracePt t="117479" x="7415213" y="4149725"/>
          <p14:tracePt t="117495" x="7423150" y="4159250"/>
          <p14:tracePt t="117512" x="7423150" y="4176713"/>
          <p14:tracePt t="117527" x="7423150" y="4211638"/>
          <p14:tracePt t="117545" x="7423150" y="4229100"/>
          <p14:tracePt t="117572" x="7423150" y="4237038"/>
          <p14:tracePt t="117608" x="7423150" y="4246563"/>
          <p14:tracePt t="117619" x="7415213" y="4254500"/>
          <p14:tracePt t="117628" x="7405688" y="4254500"/>
          <p14:tracePt t="117646" x="7405688" y="4264025"/>
          <p14:tracePt t="117698" x="7405688" y="4271963"/>
          <p14:tracePt t="117705" x="7397750" y="4271963"/>
          <p14:tracePt t="117712" x="7388225" y="4271963"/>
          <p14:tracePt t="117817" x="7388225" y="4264025"/>
          <p14:tracePt t="117822" x="7388225" y="4254500"/>
          <p14:tracePt t="117846" x="7388225" y="4237038"/>
          <p14:tracePt t="117861" x="7388225" y="4219575"/>
          <p14:tracePt t="117878" x="7388225" y="4194175"/>
          <p14:tracePt t="117894" x="7388225" y="4167188"/>
          <p14:tracePt t="117911" x="7370763" y="4149725"/>
          <p14:tracePt t="117929" x="7370763" y="4141788"/>
          <p14:tracePt t="117930" x="7370763" y="4132263"/>
          <p14:tracePt t="117945" x="7362825" y="4114800"/>
          <p14:tracePt t="117961" x="7362825" y="4070350"/>
          <p14:tracePt t="117978" x="7362825" y="4044950"/>
          <p14:tracePt t="117994" x="7380288" y="4000500"/>
          <p14:tracePt t="118011" x="7423150" y="3957638"/>
          <p14:tracePt t="118029" x="7458075" y="3887788"/>
          <p14:tracePt t="118029" x="7458075" y="3878263"/>
          <p14:tracePt t="118045" x="7475538" y="3852863"/>
          <p14:tracePt t="118062" x="7475538" y="3843338"/>
          <p14:tracePt t="118145" x="7475538" y="3835400"/>
          <p14:tracePt t="118148" x="7475538" y="3825875"/>
          <p14:tracePt t="118162" x="7485063" y="3790950"/>
          <p14:tracePt t="118178" x="7493000" y="3765550"/>
          <p14:tracePt t="118195" x="7502525" y="3748088"/>
          <p14:tracePt t="118212" x="7502525" y="3730625"/>
          <p14:tracePt t="118213" x="7502525" y="3721100"/>
          <p14:tracePt t="118453" x="7493000" y="3721100"/>
          <p14:tracePt t="118457" x="7485063" y="3721100"/>
          <p14:tracePt t="118478" x="7450138" y="3703638"/>
          <p14:tracePt t="118495" x="7440613" y="3703638"/>
          <p14:tracePt t="118729" x="7440613" y="3695700"/>
          <p14:tracePt t="118732" x="7440613" y="3686175"/>
          <p14:tracePt t="119221" x="7440613" y="3695700"/>
          <p14:tracePt t="119265" x="7440613" y="3703638"/>
          <p14:tracePt t="119274" x="7440613" y="3713163"/>
          <p14:tracePt t="119285" x="7440613" y="3721100"/>
          <p14:tracePt t="119294" x="7432675" y="3738563"/>
          <p14:tracePt t="119311" x="7423150" y="3738563"/>
          <p14:tracePt t="119328" x="7423150" y="3756025"/>
          <p14:tracePt t="119345" x="7415213" y="3773488"/>
          <p14:tracePt t="119425" x="7415213" y="3783013"/>
          <p14:tracePt t="119437" x="7415213" y="3790950"/>
          <p14:tracePt t="119445" x="7415213" y="3800475"/>
          <p14:tracePt t="119462" x="7405688" y="3817938"/>
          <p14:tracePt t="119478" x="7405688" y="3825875"/>
          <p14:tracePt t="119495" x="7405688" y="3835400"/>
          <p14:tracePt t="119586" x="7405688" y="3843338"/>
          <p14:tracePt t="119601" x="7405688" y="3852863"/>
          <p14:tracePt t="119678" x="7397750" y="3852863"/>
          <p14:tracePt t="119701" x="7397750" y="3860800"/>
          <p14:tracePt t="119729" x="7397750" y="3870325"/>
          <p14:tracePt t="119826" x="7388225" y="3870325"/>
          <p14:tracePt t="119829" x="7380288" y="3860800"/>
          <p14:tracePt t="119846" x="7370763" y="3825875"/>
          <p14:tracePt t="119861" x="7353300" y="3790950"/>
          <p14:tracePt t="119878" x="7345363" y="3756025"/>
          <p14:tracePt t="119895" x="7345363" y="3748088"/>
          <p14:tracePt t="119938" x="7335838" y="3738563"/>
          <p14:tracePt t="119946" x="7327900" y="3721100"/>
          <p14:tracePt t="119953" x="7318375" y="3713163"/>
          <p14:tracePt t="119961" x="7310438" y="3695700"/>
          <p14:tracePt t="119978" x="7292975" y="3651250"/>
          <p14:tracePt t="119995" x="7283450" y="3608388"/>
          <p14:tracePt t="120012" x="7275513" y="3573463"/>
          <p14:tracePt t="120029" x="7275513" y="3546475"/>
          <p14:tracePt t="120029" x="7265988" y="3546475"/>
          <p14:tracePt t="120046" x="7248525" y="3521075"/>
          <p14:tracePt t="120062" x="7231063" y="3503613"/>
          <p14:tracePt t="120146" x="7231063" y="3494088"/>
          <p14:tracePt t="120148" x="7231063" y="3486150"/>
          <p14:tracePt t="120161" x="7223125" y="3459163"/>
          <p14:tracePt t="120178" x="7213600" y="3441700"/>
          <p14:tracePt t="120195" x="7213600" y="3433763"/>
          <p14:tracePt t="120211" x="7213600" y="3424238"/>
          <p14:tracePt t="120301" x="7223125" y="3424238"/>
          <p14:tracePt t="120309" x="7240588" y="3424238"/>
          <p14:tracePt t="120312" x="7248525" y="3433763"/>
          <p14:tracePt t="120329" x="7283450" y="3459163"/>
          <p14:tracePt t="120345" x="7353300" y="3529013"/>
          <p14:tracePt t="120346" x="7370763" y="3546475"/>
          <p14:tracePt t="120362" x="7458075" y="3598863"/>
          <p14:tracePt t="120378" x="7502525" y="3643313"/>
          <p14:tracePt t="120395" x="7527925" y="3651250"/>
          <p14:tracePt t="120412" x="7545388" y="3678238"/>
          <p14:tracePt t="120413" x="7545388" y="3686175"/>
          <p14:tracePt t="120428" x="7554913" y="3713163"/>
          <p14:tracePt t="120429" x="7554913" y="3721100"/>
          <p14:tracePt t="120446" x="7572375" y="3765550"/>
          <p14:tracePt t="120461" x="7580313" y="3790950"/>
          <p14:tracePt t="120478" x="7597775" y="3825875"/>
          <p14:tracePt t="120495" x="7607300" y="3835400"/>
          <p14:tracePt t="120511" x="7624763" y="3852863"/>
          <p14:tracePt t="120529" x="7642225" y="3887788"/>
          <p14:tracePt t="120545" x="7659688" y="3913188"/>
          <p14:tracePt t="120561" x="7677150" y="3940175"/>
          <p14:tracePt t="120578" x="7694613" y="3975100"/>
          <p14:tracePt t="120594" x="7712075" y="4000500"/>
          <p14:tracePt t="120611" x="7720013" y="4017963"/>
          <p14:tracePt t="120709" x="7712075" y="4017963"/>
          <p14:tracePt t="120712" x="7702550" y="4017963"/>
          <p14:tracePt t="120729" x="7667625" y="3992563"/>
          <p14:tracePt t="120730" x="7659688" y="3983038"/>
          <p14:tracePt t="120744" x="7597775" y="3940175"/>
          <p14:tracePt t="120761" x="7510463" y="3852863"/>
          <p14:tracePt t="120778" x="7467600" y="3783013"/>
          <p14:tracePt t="120795" x="7432675" y="3721100"/>
          <p14:tracePt t="120812" x="7415213" y="3686175"/>
          <p14:tracePt t="120829" x="7388225" y="3625850"/>
          <p14:tracePt t="120845" x="7370763" y="3598863"/>
          <p14:tracePt t="120861" x="7370763" y="3546475"/>
          <p14:tracePt t="120878" x="7362825" y="3529013"/>
          <p14:tracePt t="120895" x="7353300" y="3494088"/>
          <p14:tracePt t="120912" x="7345363" y="3459163"/>
          <p14:tracePt t="120928" x="7327900" y="3406775"/>
          <p14:tracePt t="120946" x="7300913" y="3311525"/>
          <p14:tracePt t="120961" x="7283450" y="3249613"/>
          <p14:tracePt t="120978" x="7265988" y="3171825"/>
          <p14:tracePt t="120994" x="7240588" y="3092450"/>
          <p14:tracePt t="121012" x="7231063" y="3032125"/>
          <p14:tracePt t="121029" x="7205663" y="3005138"/>
          <p14:tracePt t="121045" x="7205663" y="2997200"/>
          <p14:tracePt t="121062" x="7205663" y="2987675"/>
          <p14:tracePt t="121141" x="7196138" y="2979738"/>
          <p14:tracePt t="121145" x="7196138" y="2970213"/>
          <p14:tracePt t="121162" x="7188200" y="2962275"/>
          <p14:tracePt t="121729" x="7188200" y="2970213"/>
          <p14:tracePt t="121732" x="7188200" y="2979738"/>
          <p14:tracePt t="121746" x="7196138" y="2979738"/>
          <p14:tracePt t="121761" x="7205663" y="2997200"/>
          <p14:tracePt t="121778" x="7223125" y="3014663"/>
          <p14:tracePt t="121795" x="7231063" y="3032125"/>
          <p14:tracePt t="121811" x="7265988" y="3084513"/>
          <p14:tracePt t="121828" x="7275513" y="3109913"/>
          <p14:tracePt t="121846" x="7275513" y="3144838"/>
          <p14:tracePt t="121862" x="7275513" y="3154363"/>
          <p14:tracePt t="121878" x="7283450" y="3162300"/>
          <p14:tracePt t="121895" x="7283450" y="3171825"/>
          <p14:tracePt t="121912" x="7283450" y="3206750"/>
          <p14:tracePt t="121913" x="7292975" y="3214688"/>
          <p14:tracePt t="121929" x="7300913" y="3232150"/>
          <p14:tracePt t="121930" x="7300913" y="3241675"/>
          <p14:tracePt t="121946" x="7310438" y="3276600"/>
          <p14:tracePt t="121961" x="7318375" y="3319463"/>
          <p14:tracePt t="121978" x="7327900" y="3354388"/>
          <p14:tracePt t="121994" x="7335838" y="3406775"/>
          <p14:tracePt t="122012" x="7335838" y="3459163"/>
          <p14:tracePt t="122028" x="7335838" y="3538538"/>
          <p14:tracePt t="122029" x="7335838" y="3546475"/>
          <p14:tracePt t="122045" x="7335838" y="3590925"/>
          <p14:tracePt t="122046" x="7335838" y="3608388"/>
          <p14:tracePt t="122061" x="7335838" y="3633788"/>
          <p14:tracePt t="122078" x="7335838" y="3668713"/>
          <p14:tracePt t="122096" x="7335838" y="3678238"/>
          <p14:tracePt t="122126" x="7335838" y="3686175"/>
          <p14:tracePt t="122137" x="7335838" y="3695700"/>
          <p14:tracePt t="122145" x="7335838" y="3703638"/>
          <p14:tracePt t="122161" x="7335838" y="3730625"/>
          <p14:tracePt t="122178" x="7335838" y="3756025"/>
          <p14:tracePt t="122195" x="7345363" y="3783013"/>
          <p14:tracePt t="122212" x="7353300" y="3790950"/>
          <p14:tracePt t="122228" x="7353300" y="3800475"/>
          <p14:tracePt t="122269" x="7353300" y="3808413"/>
          <p14:tracePt t="122278" x="7353300" y="3817938"/>
          <p14:tracePt t="122289" x="7353300" y="3825875"/>
          <p14:tracePt t="122295" x="7362825" y="3835400"/>
          <p14:tracePt t="122312" x="7370763" y="3860800"/>
          <p14:tracePt t="122328" x="7388225" y="3878263"/>
          <p14:tracePt t="122344" x="7397750" y="3887788"/>
          <p14:tracePt t="122361" x="7405688" y="3905250"/>
          <p14:tracePt t="122378" x="7415213" y="3905250"/>
          <p14:tracePt t="122477" x="7415213" y="3895725"/>
          <p14:tracePt t="122481" x="7415213" y="3887788"/>
          <p14:tracePt t="122495" x="7415213" y="3870325"/>
          <p14:tracePt t="122512" x="7397750" y="3835400"/>
          <p14:tracePt t="122529" x="7388225" y="3756025"/>
          <p14:tracePt t="122546" x="7370763" y="3713163"/>
          <p14:tracePt t="122562" x="7362825" y="3660775"/>
          <p14:tracePt t="122578" x="7335838" y="3608388"/>
          <p14:tracePt t="122595" x="7300913" y="3581400"/>
          <p14:tracePt t="122611" x="7292975" y="3556000"/>
          <p14:tracePt t="122628" x="7283450" y="3538538"/>
          <p14:tracePt t="122645" x="7275513" y="3511550"/>
          <p14:tracePt t="122662" x="7265988" y="3476625"/>
          <p14:tracePt t="122678" x="7231063" y="3406775"/>
          <p14:tracePt t="122695" x="7170738" y="3319463"/>
          <p14:tracePt t="122711" x="7126288" y="3241675"/>
          <p14:tracePt t="122729" x="7091363" y="3197225"/>
          <p14:tracePt t="122729" x="7083425" y="3189288"/>
          <p14:tracePt t="122746" x="7065963" y="3162300"/>
          <p14:tracePt t="122934" x="7073900" y="3171825"/>
          <p14:tracePt t="122936" x="7091363" y="3189288"/>
          <p14:tracePt t="122945" x="7108825" y="3214688"/>
          <p14:tracePt t="122961" x="7231063" y="3336925"/>
          <p14:tracePt t="122978" x="7300913" y="3441700"/>
          <p14:tracePt t="122994" x="7380288" y="3563938"/>
          <p14:tracePt t="123012" x="7450138" y="3660775"/>
          <p14:tracePt t="123028" x="7493000" y="3765550"/>
          <p14:tracePt t="123046" x="7519988" y="3825875"/>
          <p14:tracePt t="123062" x="7519988" y="3843338"/>
          <p14:tracePt t="123063" x="7519988" y="3860800"/>
          <p14:tracePt t="123079" x="7519988" y="3878263"/>
          <p14:tracePt t="123094" x="7519988" y="3887788"/>
          <p14:tracePt t="123513" x="7510463" y="3887788"/>
          <p14:tracePt t="123682" x="7510463" y="3895725"/>
          <p14:tracePt t="123684" x="7510463" y="3905250"/>
          <p14:tracePt t="123694" x="7510463" y="3913188"/>
          <p14:tracePt t="123712" x="7510463" y="3922713"/>
          <p14:tracePt t="123729" x="7502525" y="3940175"/>
          <p14:tracePt t="123746" x="7493000" y="3957638"/>
          <p14:tracePt t="123761" x="7485063" y="3983038"/>
          <p14:tracePt t="123778" x="7467600" y="4010025"/>
          <p14:tracePt t="123794" x="7440613" y="4044950"/>
          <p14:tracePt t="123813" x="7440613" y="4052888"/>
          <p14:tracePt t="123893" x="7440613" y="4062413"/>
          <p14:tracePt t="123901" x="7432675" y="4062413"/>
          <p14:tracePt t="123911" x="7432675" y="4079875"/>
          <p14:tracePt t="123928" x="7432675" y="4105275"/>
          <p14:tracePt t="123957" x="7432675" y="4114800"/>
          <p14:tracePt t="123965" x="7432675" y="4124325"/>
          <p14:tracePt t="123978" x="7432675" y="4132263"/>
          <p14:tracePt t="123995" x="7423150" y="4159250"/>
          <p14:tracePt t="124012" x="7423150" y="4194175"/>
          <p14:tracePt t="124029" x="7450138" y="4246563"/>
          <p14:tracePt t="124029" x="7467600" y="4254500"/>
          <p14:tracePt t="124046" x="7580313" y="4264025"/>
          <p14:tracePt t="124061" x="7642225" y="4264025"/>
          <p14:tracePt t="124078" x="7677150" y="4264025"/>
          <p14:tracePt t="124301" x="7667625" y="4254500"/>
          <p14:tracePt t="124304" x="7659688" y="4246563"/>
          <p14:tracePt t="124312" x="7650163" y="4237038"/>
          <p14:tracePt t="124328" x="7624763" y="4219575"/>
          <p14:tracePt t="124329" x="7615238" y="4219575"/>
          <p14:tracePt t="124386" x="7607300" y="4219575"/>
          <p14:tracePt t="124389" x="7607300" y="4211638"/>
          <p14:tracePt t="124396" x="7607300" y="4202113"/>
          <p14:tracePt t="124412" x="7580313" y="4202113"/>
          <p14:tracePt t="124429" x="7562850" y="4184650"/>
          <p14:tracePt t="124447" x="7554913" y="4167188"/>
          <p14:tracePt t="124461" x="7554913" y="4159250"/>
          <p14:tracePt t="124478" x="7597775" y="4167188"/>
          <p14:tracePt t="124495" x="7624763" y="4167188"/>
          <p14:tracePt t="124513" x="7624763" y="4159250"/>
          <p14:tracePt t="124529" x="7624763" y="4149725"/>
          <p14:tracePt t="124614" x="7624763" y="4141788"/>
          <p14:tracePt t="124616" x="7624763" y="4132263"/>
          <p14:tracePt t="124628" x="7624763" y="4124325"/>
          <p14:tracePt t="124645" x="7624763" y="4087813"/>
          <p14:tracePt t="124662" x="7615238" y="4070350"/>
          <p14:tracePt t="124678" x="7615238" y="4052888"/>
          <p14:tracePt t="124695" x="7615238" y="4044950"/>
          <p14:tracePt t="124712" x="7615238" y="4035425"/>
          <p14:tracePt t="124809" x="7624763" y="4027488"/>
          <p14:tracePt t="124813" x="7632700" y="4027488"/>
          <p14:tracePt t="124829" x="7650163" y="4010025"/>
          <p14:tracePt t="124845" x="7694613" y="3992563"/>
          <p14:tracePt t="124861" x="7720013" y="3983038"/>
          <p14:tracePt t="124878" x="7747000" y="3975100"/>
          <p14:tracePt t="124895" x="7772400" y="3975100"/>
          <p14:tracePt t="124912" x="7789863" y="3965575"/>
          <p14:tracePt t="124928" x="7807325" y="3965575"/>
          <p14:tracePt t="124946" x="7859713" y="3957638"/>
          <p14:tracePt t="124962" x="7894638" y="3957638"/>
          <p14:tracePt t="124978" x="7904163" y="3948113"/>
          <p14:tracePt t="125065" x="7912100" y="3940175"/>
          <p14:tracePt t="125069" x="7921625" y="3940175"/>
          <p14:tracePt t="125078" x="7921625" y="3930650"/>
          <p14:tracePt t="125095" x="7939088" y="3930650"/>
          <p14:tracePt t="125111" x="7947025" y="3930650"/>
          <p14:tracePt t="125128" x="7956550" y="3913188"/>
          <p14:tracePt t="125144" x="7964488" y="3913188"/>
          <p14:tracePt t="125184" x="7974013" y="3913188"/>
          <p14:tracePt t="125192" x="7991475" y="3905250"/>
          <p14:tracePt t="125199" x="7991475" y="3895725"/>
          <p14:tracePt t="125212" x="8016875" y="3887788"/>
          <p14:tracePt t="125228" x="8051800" y="3878263"/>
          <p14:tracePt t="125244" x="8061325" y="3878263"/>
          <p14:tracePt t="125796" x="8069263" y="3878263"/>
          <p14:tracePt t="125799" x="8078788" y="3878263"/>
          <p14:tracePt t="125812" x="8086725" y="3878263"/>
          <p14:tracePt t="125859" x="8086725" y="3870325"/>
          <p14:tracePt t="125863" x="8078788" y="3860800"/>
          <p14:tracePt t="125879" x="8061325" y="3843338"/>
          <p14:tracePt t="125896" x="8043863" y="3835400"/>
          <p14:tracePt t="126148" x="8043863" y="3852863"/>
          <p14:tracePt t="126156" x="8043863" y="3860800"/>
          <p14:tracePt t="126161" x="8043863" y="3870325"/>
          <p14:tracePt t="126179" x="8061325" y="3878263"/>
          <p14:tracePt t="126199" x="8069263" y="3878263"/>
          <p14:tracePt t="126219" x="8069263" y="3887788"/>
          <p14:tracePt t="126228" x="8069263" y="3895725"/>
          <p14:tracePt t="126244" x="8051800" y="3948113"/>
          <p14:tracePt t="126261" x="8043863" y="3965575"/>
          <p14:tracePt t="126279" x="8026400" y="3965575"/>
          <p14:tracePt t="126296" x="7999413" y="3957638"/>
          <p14:tracePt t="126311" x="7974013" y="3940175"/>
          <p14:tracePt t="126335" x="7974013" y="3948113"/>
          <p14:tracePt t="126345" x="7974013" y="3975100"/>
          <p14:tracePt t="126347" x="7974013" y="3983038"/>
          <p14:tracePt t="126363" x="7974013" y="4010025"/>
          <p14:tracePt t="129280" x="7974013" y="4000500"/>
          <p14:tracePt t="129377" x="7981950" y="4000500"/>
          <p14:tracePt t="129379" x="7991475" y="4000500"/>
          <p14:tracePt t="129395" x="8016875" y="3975100"/>
          <p14:tracePt t="129396" x="8034338" y="3965575"/>
          <p14:tracePt t="129411" x="8069263" y="3948113"/>
          <p14:tracePt t="129428" x="8078788" y="3948113"/>
          <p14:tracePt t="129584" x="8078788" y="3940175"/>
          <p14:tracePt t="129599" x="8078788" y="3930650"/>
          <p14:tracePt t="129603" x="8078788" y="3922713"/>
          <p14:tracePt t="129668" x="8078788" y="3913188"/>
          <p14:tracePt t="129676" x="8086725" y="3905250"/>
          <p14:tracePt t="129683" x="8086725" y="3895725"/>
          <p14:tracePt t="129699" x="8096250" y="3895725"/>
          <p14:tracePt t="129712" x="8104188" y="3895725"/>
          <p14:tracePt t="129728" x="8148638" y="3878263"/>
          <p14:tracePt t="129745" x="8183563" y="3852863"/>
          <p14:tracePt t="129761" x="8218488" y="3843338"/>
          <p14:tracePt t="129778" x="8235950" y="3835400"/>
          <p14:tracePt t="130051" x="8235950" y="3843338"/>
          <p14:tracePt t="130116" x="8235950" y="3852863"/>
          <p14:tracePt t="130130" x="8226425" y="3852863"/>
          <p14:tracePt t="130130" x="8226425" y="3860800"/>
          <p14:tracePt t="130135" x="8208963" y="3860800"/>
          <p14:tracePt t="130144" x="8183563" y="3887788"/>
          <p14:tracePt t="130161" x="8166100" y="3905250"/>
          <p14:tracePt t="130195" x="8139113" y="3905250"/>
          <p14:tracePt t="130257" x="8131175" y="3913188"/>
          <p14:tracePt t="130263" x="8121650" y="3913188"/>
          <p14:tracePt t="130279" x="8104188" y="3913188"/>
          <p14:tracePt t="130295" x="8078788" y="3913188"/>
          <p14:tracePt t="130312" x="8069263" y="3913188"/>
          <p14:tracePt t="130328" x="8034338" y="3913188"/>
          <p14:tracePt t="130345" x="8008938" y="3913188"/>
          <p14:tracePt t="130362" x="7991475" y="3905250"/>
          <p14:tracePt t="130379" x="7956550" y="3895725"/>
          <p14:tracePt t="130380" x="7939088" y="3895725"/>
          <p14:tracePt t="130395" x="7886700" y="3878263"/>
          <p14:tracePt t="130412" x="7772400" y="3843338"/>
          <p14:tracePt t="130428" x="7694613" y="3825875"/>
          <p14:tracePt t="130445" x="7589838" y="3790950"/>
          <p14:tracePt t="130462" x="7519988" y="3748088"/>
          <p14:tracePt t="130478" x="7493000" y="3721100"/>
          <p14:tracePt t="130520" x="7493000" y="3703638"/>
          <p14:tracePt t="130523" x="7493000" y="3695700"/>
          <p14:tracePt t="130531" x="7485063" y="3678238"/>
          <p14:tracePt t="130545" x="7467600" y="3633788"/>
          <p14:tracePt t="130563" x="7432675" y="3581400"/>
          <p14:tracePt t="130579" x="7405688" y="3538538"/>
          <p14:tracePt t="130580" x="7388225" y="3511550"/>
          <p14:tracePt t="130595" x="7353300" y="3459163"/>
          <p14:tracePt t="130595" x="7335838" y="3441700"/>
          <p14:tracePt t="130611" x="7292975" y="3363913"/>
          <p14:tracePt t="130628" x="7258050" y="3276600"/>
          <p14:tracePt t="130644" x="7223125" y="3224213"/>
          <p14:tracePt t="130662" x="7205663" y="3197225"/>
          <p14:tracePt t="130678" x="7153275" y="3144838"/>
          <p14:tracePt t="130695" x="7083425" y="3067050"/>
          <p14:tracePt t="130696" x="7056438" y="3040063"/>
          <p14:tracePt t="130711" x="6951663" y="2944813"/>
          <p14:tracePt t="130728" x="6881813" y="2882900"/>
          <p14:tracePt t="130745" x="6838950" y="2847975"/>
          <p14:tracePt t="130761" x="6821488" y="2813050"/>
          <p14:tracePt t="130778" x="6777038" y="2752725"/>
          <p14:tracePt t="130795" x="6699250" y="2655888"/>
          <p14:tracePt t="130812" x="6602413" y="2593975"/>
          <p14:tracePt t="130812" x="6550025" y="2559050"/>
          <p14:tracePt t="130828" x="6315075" y="2411413"/>
          <p14:tracePt t="130844" x="6078538" y="2244725"/>
          <p14:tracePt t="130861" x="5938838" y="2097088"/>
          <p14:tracePt t="130880" x="5859463" y="1965325"/>
          <p14:tracePt t="130895" x="5824538" y="1922463"/>
          <p14:tracePt t="130911" x="5772150" y="1852613"/>
          <p14:tracePt t="130928" x="5719763" y="1825625"/>
          <p14:tracePt t="130945" x="5632450" y="1800225"/>
          <p14:tracePt t="130962" x="5519738" y="1765300"/>
          <p14:tracePt t="130979" x="5353050" y="1730375"/>
          <p14:tracePt t="130980" x="5327650" y="1720850"/>
          <p14:tracePt t="130995" x="5240338" y="1695450"/>
          <p14:tracePt t="131012" x="5222875" y="1695450"/>
          <p14:tracePt t="131087" x="5213350" y="1695450"/>
          <p14:tracePt t="131091" x="5205413" y="1695450"/>
          <p14:tracePt t="131096" x="5195888" y="1695450"/>
          <p14:tracePt t="131112" x="5143500" y="1677988"/>
          <p14:tracePt t="131128" x="5056188" y="1660525"/>
          <p14:tracePt t="131145" x="5003800" y="1651000"/>
          <p14:tracePt t="131146" x="4995863" y="1651000"/>
          <p14:tracePt t="131162" x="4960938" y="1643063"/>
          <p14:tracePt t="131178" x="4933950" y="1633538"/>
          <p14:tracePt t="131299" x="4933950" y="1625600"/>
          <p14:tracePt t="131312" x="4943475" y="1608138"/>
          <p14:tracePt t="131328" x="4978400" y="1581150"/>
          <p14:tracePt t="131345" x="4995863" y="1563688"/>
          <p14:tracePt t="131362" x="5013325" y="1563688"/>
          <p14:tracePt t="131378" x="5021263" y="1538288"/>
          <p14:tracePt t="131395" x="5073650" y="1458913"/>
          <p14:tracePt t="131411" x="5118100" y="1406525"/>
          <p14:tracePt t="131428" x="5187950" y="1319213"/>
          <p14:tracePt t="131445" x="5230813" y="1257300"/>
          <p14:tracePt t="131462" x="5248275" y="1222375"/>
          <p14:tracePt t="131463" x="5257800" y="1214438"/>
          <p14:tracePt t="131479" x="5265738" y="1187450"/>
          <p14:tracePt t="131479" x="5275263" y="1169988"/>
          <p14:tracePt t="131496" x="5283200" y="1135063"/>
          <p14:tracePt t="131511" x="5292725" y="1109663"/>
          <p14:tracePt t="131528" x="5335588" y="1039813"/>
          <p14:tracePt t="131545" x="5387975" y="977900"/>
          <p14:tracePt t="131561" x="5414963" y="925513"/>
          <p14:tracePt t="131579" x="5432425" y="855663"/>
          <p14:tracePt t="131596" x="5440363" y="777875"/>
          <p14:tracePt t="131613" x="5449888" y="715963"/>
          <p14:tracePt t="131628" x="5457825" y="673100"/>
          <p14:tracePt t="131645" x="5457825" y="646113"/>
          <p14:tracePt t="131661" x="5457825" y="638175"/>
          <p14:tracePt t="131748" x="5457825" y="628650"/>
          <p14:tracePt t="131756" x="5440363" y="628650"/>
          <p14:tracePt t="131761" x="5440363" y="620713"/>
          <p14:tracePt t="131778" x="5405438" y="603250"/>
          <p14:tracePt t="131795" x="5335588" y="558800"/>
          <p14:tracePt t="131796" x="5318125" y="558800"/>
          <p14:tracePt t="131812" x="5257800" y="523875"/>
          <p14:tracePt t="131828" x="5222875" y="506413"/>
          <p14:tracePt t="131845" x="5213350" y="498475"/>
          <p14:tracePt t="131968" x="5205413" y="498475"/>
          <p14:tracePt t="131979" x="5195888" y="498475"/>
          <p14:tracePt t="131983" x="5187950" y="498475"/>
          <p14:tracePt t="131995" x="5160963" y="498475"/>
          <p14:tracePt t="132011" x="5118100" y="506413"/>
          <p14:tracePt t="132028" x="5056188" y="523875"/>
          <p14:tracePt t="132044" x="5003800" y="541338"/>
          <p14:tracePt t="132062" x="4978400" y="541338"/>
          <p14:tracePt t="132132" x="4978400" y="550863"/>
          <p14:tracePt t="132135" x="4968875" y="550863"/>
          <p14:tracePt t="132145" x="4960938" y="558800"/>
          <p14:tracePt t="132161" x="4933950" y="576263"/>
          <p14:tracePt t="132178" x="4916488" y="585788"/>
          <p14:tracePt t="132276" x="4916488" y="593725"/>
          <p14:tracePt t="132284" x="4908550" y="593725"/>
          <p14:tracePt t="132295" x="4908550" y="603250"/>
          <p14:tracePt t="132296" x="4908550" y="611188"/>
          <p14:tracePt t="132388" x="4916488" y="611188"/>
          <p14:tracePt t="132391" x="4926013" y="620713"/>
          <p14:tracePt t="132396" x="4933950" y="628650"/>
          <p14:tracePt t="132412" x="4986338" y="646113"/>
          <p14:tracePt t="132428" x="5065713" y="655638"/>
          <p14:tracePt t="132447" x="5213350" y="663575"/>
          <p14:tracePt t="132462" x="5283200" y="681038"/>
          <p14:tracePt t="132479" x="5327650" y="681038"/>
          <p14:tracePt t="132496" x="5345113" y="690563"/>
          <p14:tracePt t="132511" x="5362575" y="690563"/>
          <p14:tracePt t="132528" x="5405438" y="690563"/>
          <p14:tracePt t="132545" x="5484813" y="681038"/>
          <p14:tracePt t="132562" x="5580063" y="673100"/>
          <p14:tracePt t="132563" x="5597525" y="673100"/>
          <p14:tracePt t="132579" x="5676900" y="673100"/>
          <p14:tracePt t="132597" x="5746750" y="690563"/>
          <p14:tracePt t="132611" x="5799138" y="690563"/>
          <p14:tracePt t="132628" x="5868988" y="698500"/>
          <p14:tracePt t="132647" x="5964238" y="725488"/>
          <p14:tracePt t="132662" x="6016625" y="733425"/>
          <p14:tracePt t="132678" x="6043613" y="733425"/>
          <p14:tracePt t="132726" x="6051550" y="733425"/>
          <p14:tracePt t="132729" x="6061075" y="733425"/>
          <p14:tracePt t="132745" x="6078538" y="733425"/>
          <p14:tracePt t="132746" x="6086475" y="733425"/>
          <p14:tracePt t="132762" x="6096000" y="733425"/>
          <p14:tracePt t="132763" x="6105525" y="733425"/>
          <p14:tracePt t="132777" x="6113463" y="733425"/>
          <p14:tracePt t="133010" x="6122988" y="750888"/>
          <p14:tracePt t="133013" x="6140450" y="760413"/>
          <p14:tracePt t="133028" x="6210300" y="865188"/>
          <p14:tracePt t="133045" x="6419850" y="1127125"/>
          <p14:tracePt t="133063" x="6654800" y="1381125"/>
          <p14:tracePt t="133078" x="6873875" y="1703388"/>
          <p14:tracePt t="133094" x="7100888" y="2009775"/>
          <p14:tracePt t="133112" x="7292975" y="2314575"/>
          <p14:tracePt t="133113" x="7335838" y="2376488"/>
          <p14:tracePt t="133128" x="7450138" y="2559050"/>
          <p14:tracePt t="133146" x="7545388" y="2847975"/>
          <p14:tracePt t="133161" x="7632700" y="3136900"/>
          <p14:tracePt t="133178" x="7702550" y="3468688"/>
          <p14:tracePt t="133195" x="7807325" y="3783013"/>
          <p14:tracePt t="133213" x="7991475" y="4105275"/>
          <p14:tracePt t="133229" x="8131175" y="4351338"/>
          <p14:tracePt t="133245" x="8218488" y="4508500"/>
          <p14:tracePt t="133261" x="8288338" y="4621213"/>
          <p14:tracePt t="133278" x="8288338" y="4630738"/>
          <p14:tracePt t="133326" x="8288338" y="4638675"/>
          <p14:tracePt t="133334" x="8288338" y="4648200"/>
          <p14:tracePt t="133346" x="8296275" y="4665663"/>
          <p14:tracePt t="133346" x="8296275" y="4673600"/>
          <p14:tracePt t="133362" x="8305800" y="4700588"/>
          <p14:tracePt t="133363" x="8305800" y="4708525"/>
          <p14:tracePt t="133380" x="8313738" y="4735513"/>
          <p14:tracePt t="133381" x="8313738" y="4743450"/>
          <p14:tracePt t="133395" x="8313738" y="4760913"/>
          <p14:tracePt t="133411" x="8313738" y="4787900"/>
          <p14:tracePt t="133429" x="8313738" y="4813300"/>
          <p14:tracePt t="133446" x="8313738" y="4822825"/>
          <p14:tracePt t="133500" x="8313738" y="4830763"/>
          <p14:tracePt t="133510" x="8313738" y="4848225"/>
          <p14:tracePt t="133513" x="8313738" y="4857750"/>
          <p14:tracePt t="133528" x="8313738" y="4875213"/>
          <p14:tracePt t="133545" x="8305800" y="4900613"/>
          <p14:tracePt t="133545" x="8305800" y="4918075"/>
          <p14:tracePt t="133561" x="8296275" y="4945063"/>
          <p14:tracePt t="133578" x="8288338" y="4979988"/>
          <p14:tracePt t="133595" x="8288338" y="4997450"/>
          <p14:tracePt t="133612" x="8288338" y="5005388"/>
          <p14:tracePt t="133629" x="8278813" y="5014913"/>
          <p14:tracePt t="133630" x="8278813" y="5022850"/>
          <p14:tracePt t="133646" x="8270875" y="5075238"/>
          <p14:tracePt t="133662" x="8235950" y="5172075"/>
          <p14:tracePt t="133678" x="8218488" y="5232400"/>
          <p14:tracePt t="133695" x="8208963" y="5267325"/>
          <p14:tracePt t="133697" x="8201025" y="5267325"/>
          <p14:tracePt t="133712" x="8201025" y="5294313"/>
          <p14:tracePt t="133729" x="8183563" y="5311775"/>
          <p14:tracePt t="133729" x="8174038" y="5329238"/>
          <p14:tracePt t="133746" x="8148638" y="5364163"/>
          <p14:tracePt t="133762" x="8121650" y="5424488"/>
          <p14:tracePt t="133779" x="8078788" y="5486400"/>
          <p14:tracePt t="133795" x="8034338" y="5556250"/>
          <p14:tracePt t="133811" x="7999413" y="5608638"/>
          <p14:tracePt t="133828" x="7974013" y="5678488"/>
          <p14:tracePt t="133829" x="7974013" y="5688013"/>
          <p14:tracePt t="133846" x="7956550" y="5713413"/>
          <p14:tracePt t="133914" x="7956550" y="5722938"/>
          <p14:tracePt t="133917" x="7947025" y="5722938"/>
          <p14:tracePt t="133929" x="7947025" y="5730875"/>
          <p14:tracePt t="133945" x="7939088" y="5740400"/>
          <p14:tracePt t="134837" x="7939088" y="5730875"/>
          <p14:tracePt t="134845" x="7939088" y="5713413"/>
          <p14:tracePt t="134861" x="7956550" y="5626100"/>
          <p14:tracePt t="134878" x="7974013" y="5530850"/>
          <p14:tracePt t="134895" x="8008938" y="5399088"/>
          <p14:tracePt t="134912" x="8034338" y="5249863"/>
          <p14:tracePt t="134928" x="8061325" y="5092700"/>
          <p14:tracePt t="134946" x="8113713" y="4910138"/>
          <p14:tracePt t="134962" x="8139113" y="4813300"/>
          <p14:tracePt t="134978" x="8166100" y="4725988"/>
          <p14:tracePt t="134995" x="8183563" y="4656138"/>
          <p14:tracePt t="135012" x="8191500" y="4621213"/>
          <p14:tracePt t="135028" x="8201025" y="4613275"/>
          <p14:tracePt t="135046" x="8201025" y="4578350"/>
          <p14:tracePt t="135061" x="8218488" y="4516438"/>
          <p14:tracePt t="135078" x="8243888" y="4421188"/>
          <p14:tracePt t="135095" x="8261350" y="4316413"/>
          <p14:tracePt t="135097" x="8270875" y="4289425"/>
          <p14:tracePt t="135111" x="8288338" y="4202113"/>
          <p14:tracePt t="135128" x="8313738" y="4114800"/>
          <p14:tracePt t="135145" x="8331200" y="4052888"/>
          <p14:tracePt t="135146" x="8331200" y="4044950"/>
          <p14:tracePt t="135162" x="8348663" y="3992563"/>
          <p14:tracePt t="135178" x="8358188" y="3957638"/>
          <p14:tracePt t="135194" x="8375650" y="3930650"/>
          <p14:tracePt t="135212" x="8383588" y="3905250"/>
          <p14:tracePt t="135228" x="8393113" y="3887788"/>
          <p14:tracePt t="135245" x="8401050" y="3878263"/>
          <p14:tracePt t="135566" x="8401050" y="3870325"/>
          <p14:tracePt t="135574" x="8410575" y="3860800"/>
          <p14:tracePt t="135626" x="8410575" y="3852863"/>
          <p14:tracePt t="135634" x="8410575" y="3843338"/>
          <p14:tracePt t="135645" x="8418513" y="3843338"/>
          <p14:tracePt t="135662" x="8418513" y="3835400"/>
          <p14:tracePt t="135678" x="8418513" y="3825875"/>
          <p14:tracePt t="135695" x="8418513" y="3808413"/>
          <p14:tracePt t="135711" x="8418513" y="3800475"/>
          <p14:tracePt t="135729" x="8418513" y="3790950"/>
          <p14:tracePt t="135730" x="8418513" y="3783013"/>
          <p14:tracePt t="135745" x="8418513" y="3773488"/>
          <p14:tracePt t="135761" x="8428038" y="3773488"/>
          <p14:tracePt t="135778" x="8428038" y="3756025"/>
          <p14:tracePt t="135891" x="8428038" y="3748088"/>
          <p14:tracePt t="135897" x="8428038" y="3738563"/>
          <p14:tracePt t="135929" x="8428038" y="3730625"/>
          <p14:tracePt t="135937" x="8428038" y="3721100"/>
          <p14:tracePt t="135946" x="8428038" y="3713163"/>
          <p14:tracePt t="136062" x="8428038" y="3703638"/>
          <p14:tracePt t="136081" x="8428038" y="3695700"/>
          <p14:tracePt t="136122" x="8428038" y="3686175"/>
          <p14:tracePt t="136134" x="8428038" y="3678238"/>
          <p14:tracePt t="136141" x="8428038" y="3668713"/>
          <p14:tracePt t="136149" x="8435975" y="3668713"/>
          <p14:tracePt t="136161" x="8435975" y="3660775"/>
          <p14:tracePt t="136179" x="8435975" y="3651250"/>
          <p14:tracePt t="136201" x="8435975" y="3643313"/>
          <p14:tracePt t="136211" x="8435975" y="3633788"/>
          <p14:tracePt t="136228" x="8435975" y="3625850"/>
          <p14:tracePt t="136245" x="8435975" y="3608388"/>
          <p14:tracePt t="136262" x="8435975" y="3598863"/>
          <p14:tracePt t="136278" x="8435975" y="3590925"/>
          <p14:tracePt t="136295" x="8435975" y="3581400"/>
          <p14:tracePt t="136312" x="8435975" y="3573463"/>
          <p14:tracePt t="136328" x="8435975" y="3556000"/>
          <p14:tracePt t="136345" x="8435975" y="3546475"/>
          <p14:tracePt t="136362" x="8435975" y="3529013"/>
          <p14:tracePt t="136378" x="8435975" y="3511550"/>
          <p14:tracePt t="136395" x="8435975" y="3503613"/>
          <p14:tracePt t="136412" x="8435975" y="3494088"/>
          <p14:tracePt t="136428" x="8435975" y="3486150"/>
          <p14:tracePt t="136546" x="8428038" y="3476625"/>
          <p14:tracePt t="136549" x="8418513" y="3476625"/>
          <p14:tracePt t="136579" x="8393113" y="3459163"/>
          <p14:tracePt t="136595" x="8393113" y="3451225"/>
          <p14:tracePt t="136654" x="8383588" y="3451225"/>
          <p14:tracePt t="136667" x="8383588" y="3441700"/>
          <p14:tracePt t="136726" x="8375650" y="3441700"/>
          <p14:tracePt t="136734" x="8366125" y="3441700"/>
          <p14:tracePt t="136746" x="8366125" y="3433763"/>
          <p14:tracePt t="136762" x="8348663" y="3424238"/>
          <p14:tracePt t="136763" x="8340725" y="3416300"/>
          <p14:tracePt t="136779" x="8323263" y="3416300"/>
          <p14:tracePt t="136795" x="8323263" y="3406775"/>
          <p14:tracePt t="137342" x="8323263" y="3398838"/>
          <p14:tracePt t="137346" x="8323263" y="3389313"/>
          <p14:tracePt t="137534" x="8323263" y="3398838"/>
          <p14:tracePt t="137537" x="8323263" y="3406775"/>
          <p14:tracePt t="137546" x="8331200" y="3406775"/>
          <p14:tracePt t="137562" x="8340725" y="3416300"/>
          <p14:tracePt t="137579" x="8340725" y="3424238"/>
          <p14:tracePt t="137595" x="8340725" y="3433763"/>
          <p14:tracePt t="137611" x="8358188" y="3441700"/>
          <p14:tracePt t="137628" x="8358188" y="3451225"/>
          <p14:tracePt t="137645" x="8358188" y="3459163"/>
          <p14:tracePt t="137646" x="8358188" y="3468688"/>
          <p14:tracePt t="137662" x="8366125" y="3468688"/>
          <p14:tracePt t="137678" x="8375650" y="3476625"/>
          <p14:tracePt t="137694" x="8383588" y="3494088"/>
          <p14:tracePt t="137717" x="8393113" y="3494088"/>
          <p14:tracePt t="137728" x="8393113" y="3503613"/>
          <p14:tracePt t="137746" x="8393113" y="3511550"/>
          <p14:tracePt t="137761" x="8401050" y="3511550"/>
          <p14:tracePt t="137814" x="8401050" y="3521075"/>
          <p14:tracePt t="137822" x="8401050" y="3529013"/>
          <p14:tracePt t="137829" x="8401050" y="3538538"/>
          <p14:tracePt t="137845" x="8410575" y="3538538"/>
          <p14:tracePt t="137887" x="8410575" y="3546475"/>
          <p14:tracePt t="137990" x="8410575" y="3556000"/>
          <p14:tracePt t="138001" x="8410575" y="3563938"/>
          <p14:tracePt t="138011" x="8418513" y="3573463"/>
          <p14:tracePt t="138028" x="8418513" y="3598863"/>
          <p14:tracePt t="138046" x="8418513" y="3608388"/>
          <p14:tracePt t="138062" x="8418513" y="3616325"/>
          <p14:tracePt t="138082" x="8418513" y="3625850"/>
          <p14:tracePt t="138095" x="8418513" y="3643313"/>
          <p14:tracePt t="138117" x="8418513" y="3651250"/>
          <p14:tracePt t="138133" x="8418513" y="3660775"/>
          <p14:tracePt t="138169" x="8418513" y="3668713"/>
          <p14:tracePt t="138202" x="8418513" y="3678238"/>
          <p14:tracePt t="138217" x="8418513" y="3686175"/>
          <p14:tracePt t="138310" x="8418513" y="3695700"/>
          <p14:tracePt t="138321" x="8418513" y="3703638"/>
          <p14:tracePt t="138345" x="8418513" y="3713163"/>
          <p14:tracePt t="138361" x="8418513" y="3721100"/>
          <p14:tracePt t="138378" x="8418513" y="3730625"/>
          <p14:tracePt t="138395" x="8418513" y="3738563"/>
          <p14:tracePt t="138412" x="8418513" y="3748088"/>
          <p14:tracePt t="138506" x="8418513" y="3756025"/>
          <p14:tracePt t="138513" x="8418513" y="3765550"/>
          <p14:tracePt t="138522" x="8418513" y="3773488"/>
          <p14:tracePt t="138542" x="8410575" y="3773488"/>
          <p14:tracePt t="138549" x="8410575" y="3783013"/>
          <p14:tracePt t="138582" x="8410575" y="3790950"/>
          <p14:tracePt t="138585" x="8401050" y="3790950"/>
          <p14:tracePt t="138622" x="8401050" y="3800475"/>
          <p14:tracePt t="138663" x="8393113" y="3800475"/>
          <p14:tracePt t="138707" x="8383588" y="3800475"/>
          <p14:tracePt t="138719" x="8375650" y="3800475"/>
          <p14:tracePt t="138729" x="8366125" y="3800475"/>
          <p14:tracePt t="138786" x="8358188" y="3800475"/>
          <p14:tracePt t="138789" x="8358188" y="3808413"/>
          <p14:tracePt t="138795" x="8348663" y="3808413"/>
          <p14:tracePt t="138797" x="8348663" y="3817938"/>
          <p14:tracePt t="138822" x="8340725" y="3817938"/>
          <p14:tracePt t="138830" x="8331200" y="3817938"/>
          <p14:tracePt t="138845" x="8323263" y="3817938"/>
          <p14:tracePt t="138866" x="8313738" y="3817938"/>
          <p14:tracePt t="138878" x="8305800" y="3817938"/>
          <p14:tracePt t="138906" x="8296275" y="3817938"/>
          <p14:tracePt t="139018" x="8288338" y="3817938"/>
          <p14:tracePt t="139026" x="8278813" y="3817938"/>
          <p14:tracePt t="139046" x="8261350" y="3817938"/>
          <p14:tracePt t="139063" x="8235950" y="3817938"/>
          <p14:tracePt t="139078" x="8218488" y="3817938"/>
          <p14:tracePt t="139174" x="8208963" y="3817938"/>
          <p14:tracePt t="139177" x="8201025" y="3817938"/>
          <p14:tracePt t="139195" x="8174038" y="3808413"/>
          <p14:tracePt t="139212" x="8156575" y="3808413"/>
          <p14:tracePt t="139228" x="8131175" y="3800475"/>
          <p14:tracePt t="139439" x="8121650" y="3800475"/>
          <p14:tracePt t="139441" x="8121650" y="3790950"/>
          <p14:tracePt t="139446" x="8113713" y="3790950"/>
          <p14:tracePt t="139461" x="8113713" y="3783013"/>
          <p14:tracePt t="139478" x="8113713" y="3773488"/>
          <p14:tracePt t="139533" x="8104188" y="3773488"/>
          <p14:tracePt t="139539" x="8104188" y="3765550"/>
          <p14:tracePt t="139546" x="8104188" y="3756025"/>
          <p14:tracePt t="139562" x="8104188" y="3748088"/>
          <p14:tracePt t="139579" x="8086725" y="3738563"/>
          <p14:tracePt t="139595" x="8069263" y="3713163"/>
          <p14:tracePt t="139611" x="8069263" y="3703638"/>
          <p14:tracePt t="139628" x="8069263" y="3695700"/>
          <p14:tracePt t="139682" x="8069263" y="3686175"/>
          <p14:tracePt t="139685" x="8069263" y="3678238"/>
          <p14:tracePt t="139695" x="8069263" y="3668713"/>
          <p14:tracePt t="139712" x="8069263" y="3660775"/>
          <p14:tracePt t="139729" x="8061325" y="3643313"/>
          <p14:tracePt t="139730" x="8061325" y="3633788"/>
          <p14:tracePt t="139745" x="8061325" y="3625850"/>
          <p14:tracePt t="139763" x="8061325" y="3616325"/>
          <p14:tracePt t="139778" x="8061325" y="3608388"/>
          <p14:tracePt t="139794" x="8061325" y="3598863"/>
          <p14:tracePt t="139812" x="8061325" y="3590925"/>
          <p14:tracePt t="139813" x="8061325" y="3581400"/>
          <p14:tracePt t="139834" x="8061325" y="3573463"/>
          <p14:tracePt t="139845" x="8061325" y="3563938"/>
          <p14:tracePt t="139861" x="8061325" y="3556000"/>
          <p14:tracePt t="139886" x="8061325" y="3546475"/>
          <p14:tracePt t="139909" x="8061325" y="3538538"/>
          <p14:tracePt t="139923" x="8061325" y="3529013"/>
          <p14:tracePt t="139928" x="8061325" y="3521075"/>
          <p14:tracePt t="139945" x="8069263" y="3521075"/>
          <p14:tracePt t="139962" x="8069263" y="3511550"/>
          <p14:tracePt t="139963" x="8069263" y="3503613"/>
          <p14:tracePt t="139978" x="8078788" y="3503613"/>
          <p14:tracePt t="139995" x="8078788" y="3476625"/>
          <p14:tracePt t="140012" x="8086725" y="3476625"/>
          <p14:tracePt t="140033" x="8096250" y="3476625"/>
          <p14:tracePt t="140049" x="8096250" y="3468688"/>
          <p14:tracePt t="140061" x="8104188" y="3468688"/>
          <p14:tracePt t="140079" x="8131175" y="3451225"/>
          <p14:tracePt t="140095" x="8166100" y="3433763"/>
          <p14:tracePt t="140096" x="8174038" y="3433763"/>
          <p14:tracePt t="140111" x="8226425" y="3416300"/>
          <p14:tracePt t="140128" x="8253413" y="3406775"/>
          <p14:tracePt t="140145" x="8261350" y="3406775"/>
          <p14:tracePt t="140580" x="8261350" y="3416300"/>
          <p14:tracePt t="140583" x="8261350" y="3424238"/>
          <p14:tracePt t="140595" x="8261350" y="3476625"/>
          <p14:tracePt t="140611" x="8261350" y="3556000"/>
          <p14:tracePt t="140628" x="8261350" y="3598863"/>
          <p14:tracePt t="140645" x="8261350" y="3608388"/>
          <p14:tracePt t="140662" x="8261350" y="3616325"/>
          <p14:tracePt t="140678" x="8278813" y="3625850"/>
          <p14:tracePt t="140759" x="8278813" y="3633788"/>
          <p14:tracePt t="140767" x="8278813" y="3643313"/>
          <p14:tracePt t="140778" x="8278813" y="3660775"/>
          <p14:tracePt t="140796" x="8288338" y="3695700"/>
          <p14:tracePt t="140812" x="8296275" y="3695700"/>
          <p14:tracePt t="141332" x="8296275" y="3686175"/>
          <p14:tracePt t="141336" x="8296275" y="3678238"/>
          <p14:tracePt t="141351" x="8296275" y="3668713"/>
          <p14:tracePt t="141362" x="8296275" y="3660775"/>
          <p14:tracePt t="141391" x="8296275" y="3651250"/>
          <p14:tracePt t="141399" x="8296275" y="3643313"/>
          <p14:tracePt t="141412" x="8296275" y="3633788"/>
          <p14:tracePt t="141428" x="8288338" y="3625850"/>
          <p14:tracePt t="141964" x="8288338" y="3633788"/>
          <p14:tracePt t="141972" x="8288338" y="3643313"/>
          <p14:tracePt t="141978" x="8288338" y="3651250"/>
          <p14:tracePt t="141996" x="8288338" y="3668713"/>
          <p14:tracePt t="142012" x="8288338" y="3686175"/>
          <p14:tracePt t="142028" x="8288338" y="3703638"/>
          <p14:tracePt t="142044" x="8288338" y="3730625"/>
          <p14:tracePt t="142062" x="8288338" y="3748088"/>
          <p14:tracePt t="142078" x="8288338" y="3756025"/>
          <p14:tracePt t="142796" x="8288338" y="3748088"/>
          <p14:tracePt t="142799" x="8288338" y="3738563"/>
          <p14:tracePt t="142812" x="8288338" y="3721100"/>
          <p14:tracePt t="142829" x="8288338" y="3713163"/>
          <p14:tracePt t="142846" x="8288338" y="3703638"/>
          <p14:tracePt t="142944" x="8288338" y="3695700"/>
          <p14:tracePt t="142947" x="8288338" y="3686175"/>
          <p14:tracePt t="142963" x="8288338" y="3678238"/>
          <p14:tracePt t="142978" x="8288338" y="3668713"/>
          <p14:tracePt t="143120" x="8288338" y="3660775"/>
          <p14:tracePt t="143144" x="8288338" y="3651250"/>
          <p14:tracePt t="143159" x="8288338" y="3643313"/>
          <p14:tracePt t="143168" x="8296275" y="3633788"/>
          <p14:tracePt t="143188" x="8305800" y="3633788"/>
          <p14:tracePt t="143280" x="8313738" y="3633788"/>
          <p14:tracePt t="143304" x="8323263" y="3633788"/>
          <p14:tracePt t="143591" x="8323263" y="3643313"/>
          <p14:tracePt t="143595" x="8323263" y="3651250"/>
          <p14:tracePt t="143691" x="8323263" y="3660775"/>
          <p14:tracePt t="143699" x="8323263" y="3668713"/>
          <p14:tracePt t="143720" x="8331200" y="3668713"/>
          <p14:tracePt t="143728" x="8340725" y="3678238"/>
          <p14:tracePt t="143744" x="8340725" y="3686175"/>
          <p14:tracePt t="143762" x="8348663" y="3695700"/>
          <p14:tracePt t="143778" x="8358188" y="3695700"/>
          <p14:tracePt t="143907" x="8358188" y="3703638"/>
          <p14:tracePt t="143911" x="8366125" y="3703638"/>
          <p14:tracePt t="143928" x="8383588" y="3703638"/>
          <p14:tracePt t="144224" x="8375650" y="3703638"/>
          <p14:tracePt t="144231" x="8366125" y="3703638"/>
          <p14:tracePt t="144279" x="8366125" y="3695700"/>
          <p14:tracePt t="144299" x="8358188" y="3695700"/>
          <p14:tracePt t="144308" x="8348663" y="3695700"/>
          <p14:tracePt t="144313" x="8348663" y="3686175"/>
          <p14:tracePt t="144329" x="8348663" y="3678238"/>
          <p14:tracePt t="144532" x="8348663" y="3668713"/>
          <p14:tracePt t="144536" x="8348663" y="3660775"/>
          <p14:tracePt t="144569" x="8348663" y="3651250"/>
          <p14:tracePt t="144576" x="8348663" y="3643313"/>
          <p14:tracePt t="144583" x="8348663" y="3633788"/>
          <p14:tracePt t="145075" x="8358188" y="3651250"/>
          <p14:tracePt t="145080" x="8366125" y="3651250"/>
          <p14:tracePt t="145095" x="8383588" y="3678238"/>
          <p14:tracePt t="145096" x="8383588" y="3686175"/>
          <p14:tracePt t="145112" x="8418513" y="3721100"/>
          <p14:tracePt t="145129" x="8453438" y="3773488"/>
          <p14:tracePt t="145145" x="8488363" y="3808413"/>
          <p14:tracePt t="145162" x="8505825" y="3852863"/>
          <p14:tracePt t="145179" x="8523288" y="3878263"/>
          <p14:tracePt t="145180" x="8523288" y="3887788"/>
          <p14:tracePt t="145196" x="8532813" y="3887788"/>
          <p14:tracePt t="145340" x="8532813" y="3895725"/>
          <p14:tracePt t="145343" x="8532813" y="3905250"/>
          <p14:tracePt t="145408" x="8532813" y="3913188"/>
          <p14:tracePt t="145417" x="8532813" y="3922713"/>
          <p14:tracePt t="145428" x="8523288" y="3922713"/>
          <p14:tracePt t="145896" x="8523288" y="3913188"/>
          <p14:tracePt t="145904" x="8523288" y="3905250"/>
          <p14:tracePt t="145913" x="8523288" y="3895725"/>
          <p14:tracePt t="145929" x="8497888" y="3870325"/>
          <p14:tracePt t="145945" x="8480425" y="3843338"/>
          <p14:tracePt t="145962" x="8480425" y="3817938"/>
          <p14:tracePt t="145978" x="8480425" y="3800475"/>
          <p14:tracePt t="145995" x="8480425" y="3783013"/>
          <p14:tracePt t="145996" x="8480425" y="3773488"/>
          <p14:tracePt t="146011" x="8480425" y="3748088"/>
          <p14:tracePt t="146028" x="8470900" y="3721100"/>
          <p14:tracePt t="146045" x="8470900" y="3713163"/>
          <p14:tracePt t="146152" x="8470900" y="3703638"/>
          <p14:tracePt t="146647" x="8462963" y="3703638"/>
          <p14:tracePt t="146659" x="8453438" y="3703638"/>
          <p14:tracePt t="146672" x="8445500" y="3703638"/>
          <p14:tracePt t="146681" x="8435975" y="3713163"/>
          <p14:tracePt t="146699" x="8428038" y="3713163"/>
          <p14:tracePt t="146711" x="8418513" y="3713163"/>
          <p14:tracePt t="146728" x="8418513" y="3721100"/>
          <p14:tracePt t="149618" x="8401050" y="3721100"/>
          <p14:tracePt t="149621" x="8383588" y="3721100"/>
          <p14:tracePt t="149628" x="8340725" y="3721100"/>
          <p14:tracePt t="149645" x="8078788" y="3783013"/>
          <p14:tracePt t="149661" x="7720013" y="3870325"/>
          <p14:tracePt t="149678" x="7205663" y="4010025"/>
          <p14:tracePt t="149695" x="6794500" y="4114800"/>
          <p14:tracePt t="149711" x="6357938" y="4229100"/>
          <p14:tracePt t="149728" x="5956300" y="4333875"/>
          <p14:tracePt t="149745" x="5589588" y="4446588"/>
          <p14:tracePt t="149746" x="5492750" y="4473575"/>
          <p14:tracePt t="149762" x="5126038" y="4656138"/>
          <p14:tracePt t="149778" x="4724400" y="4910138"/>
          <p14:tracePt t="149795" x="4244975" y="5232400"/>
          <p14:tracePt t="149811" x="3651250" y="5608638"/>
          <p14:tracePt t="149829" x="3030538" y="6194425"/>
          <p14:tracePt t="149847" x="2716213" y="6526213"/>
          <p14:tracePt t="149862" x="2532063" y="6630988"/>
          <p14:tracePt t="149878" x="2419350" y="6656388"/>
          <p14:tracePt t="149895" x="2401888" y="6630988"/>
          <p14:tracePt t="149911" x="2401888" y="6596063"/>
          <p14:tracePt t="150158" x="2409825" y="6596063"/>
          <p14:tracePt t="150170" x="2409825" y="6586538"/>
          <p14:tracePt t="150178" x="2409825" y="6578600"/>
          <p14:tracePt t="150194" x="2392363" y="6543675"/>
          <p14:tracePt t="150212" x="2349500" y="6516688"/>
          <p14:tracePt t="150228" x="2322513" y="6499225"/>
          <p14:tracePt t="150246" x="2305050" y="6481763"/>
          <p14:tracePt t="150306" x="2297113" y="6481763"/>
          <p14:tracePt t="150309" x="2297113" y="6473825"/>
          <p14:tracePt t="150317" x="2297113" y="6464300"/>
          <p14:tracePt t="150329" x="2279650" y="6464300"/>
          <p14:tracePt t="150346" x="2262188" y="6464300"/>
          <p14:tracePt t="150362" x="2227263" y="6464300"/>
          <p14:tracePt t="150378" x="2157413" y="6464300"/>
          <p14:tracePt t="150394" x="2070100" y="6491288"/>
          <p14:tracePt t="150411" x="2000250" y="6508750"/>
          <p14:tracePt t="150429" x="1938338" y="6534150"/>
          <p14:tracePt t="150446" x="1895475" y="6569075"/>
          <p14:tracePt t="150462" x="1860550" y="6596063"/>
          <p14:tracePt t="150463" x="1843088" y="6604000"/>
          <p14:tracePt t="150479" x="1808163" y="6630988"/>
          <p14:tracePt t="150495" x="1763713" y="6656388"/>
          <p14:tracePt t="150512" x="1738313" y="6673850"/>
          <p14:tracePt t="150533" x="1728788" y="6683375"/>
          <p14:tracePt t="150550" x="1728788" y="6691313"/>
          <p14:tracePt t="150562" x="1728788" y="6700838"/>
          <p14:tracePt t="150730" x="1720850" y="6700838"/>
          <p14:tracePt t="150738" x="1720850" y="6708775"/>
          <p14:tracePt t="150746" x="1711325" y="6708775"/>
          <p14:tracePt t="150762" x="1703388" y="6735763"/>
          <p14:tracePt t="150778" x="1693863" y="6743700"/>
          <p14:tracePt t="150795" x="1693863" y="6778625"/>
          <p14:tracePt t="150811" x="1693863" y="6823075"/>
        </p14:tracePtLst>
      </p14:laserTrace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1299"/>
            <a:ext cx="8229600" cy="737118"/>
          </a:xfrm>
        </p:spPr>
        <p:txBody>
          <a:bodyPr>
            <a:normAutofit fontScale="90000"/>
          </a:bodyPr>
          <a:lstStyle/>
          <a:p>
            <a:r>
              <a:rPr b="1" dirty="0">
                <a:latin typeface="Arial" panose="020B0604020202020204" pitchFamily="34" charset="0"/>
                <a:cs typeface="Arial" panose="020B0604020202020204" pitchFamily="34" charset="0"/>
              </a:rPr>
              <a:t>Impact of COPD on Physiology</a:t>
            </a:r>
          </a:p>
        </p:txBody>
      </p:sp>
      <p:sp>
        <p:nvSpPr>
          <p:cNvPr id="3" name="Content Placeholder 2"/>
          <p:cNvSpPr>
            <a:spLocks noGrp="1"/>
          </p:cNvSpPr>
          <p:nvPr>
            <p:ph idx="1"/>
          </p:nvPr>
        </p:nvSpPr>
        <p:spPr>
          <a:xfrm>
            <a:off x="195943" y="793103"/>
            <a:ext cx="8817427" cy="5626358"/>
          </a:xfrm>
        </p:spPr>
        <p:txBody>
          <a:bodyPr>
            <a:normAutofit fontScale="25000" lnSpcReduction="20000"/>
          </a:bodyPr>
          <a:lstStyle/>
          <a:p>
            <a:r>
              <a:rPr lang="en-GB" sz="9600" dirty="0">
                <a:latin typeface="Arial" panose="020B0604020202020204" pitchFamily="34" charset="0"/>
                <a:cs typeface="Arial" panose="020B0604020202020204" pitchFamily="34" charset="0"/>
              </a:rPr>
              <a:t>COPD (Chronic Obstructive Pulmonary Disease). The constant inflammation in COPD is a significant symptom that suggests a diagnosis. This type of inflammation ultimately tightens the patient’s airways and compresses them, so that even if the level walls can restrict breathing.</a:t>
            </a:r>
          </a:p>
          <a:p>
            <a:endParaRPr lang="en-GB" sz="9600" dirty="0">
              <a:latin typeface="Arial" panose="020B0604020202020204" pitchFamily="34" charset="0"/>
              <a:cs typeface="Arial" panose="020B0604020202020204" pitchFamily="34" charset="0"/>
            </a:endParaRPr>
          </a:p>
          <a:p>
            <a:r>
              <a:rPr lang="en-GB" sz="9600" dirty="0">
                <a:latin typeface="Arial" panose="020B0604020202020204" pitchFamily="34" charset="0"/>
                <a:cs typeface="Arial" panose="020B0604020202020204" pitchFamily="34" charset="0"/>
              </a:rPr>
              <a:t>Due to the loss of alveolar walls impairs diffusing capacity is impaired; the body is unable to exchange gases efficiently</a:t>
            </a:r>
          </a:p>
          <a:p>
            <a:endParaRPr lang="en-GB" sz="9600" dirty="0">
              <a:latin typeface="Arial" panose="020B0604020202020204" pitchFamily="34" charset="0"/>
              <a:cs typeface="Arial" panose="020B0604020202020204" pitchFamily="34" charset="0"/>
            </a:endParaRPr>
          </a:p>
          <a:p>
            <a:r>
              <a:rPr lang="en-GB" sz="9600" dirty="0">
                <a:latin typeface="Arial" panose="020B0604020202020204" pitchFamily="34" charset="0"/>
                <a:cs typeface="Arial" panose="020B0604020202020204" pitchFamily="34" charset="0"/>
              </a:rPr>
              <a:t>Hyperinflation of the lungs renders the diaphragm less effective, making breathing even more difficult.</a:t>
            </a:r>
          </a:p>
          <a:p>
            <a:endParaRPr lang="en-GB" sz="9600" dirty="0">
              <a:latin typeface="Arial" panose="020B0604020202020204" pitchFamily="34" charset="0"/>
              <a:cs typeface="Arial" panose="020B0604020202020204" pitchFamily="34" charset="0"/>
            </a:endParaRPr>
          </a:p>
          <a:p>
            <a:r>
              <a:rPr lang="en-GB" sz="9600" dirty="0">
                <a:latin typeface="Arial" panose="020B0604020202020204" pitchFamily="34" charset="0"/>
                <a:cs typeface="Arial" panose="020B0604020202020204" pitchFamily="34" charset="0"/>
              </a:rPr>
              <a:t>These physiological changes result in symptoms such as dyspnoea (shortness of breath)</a:t>
            </a:r>
            <a:r>
              <a:rPr lang="en-US" sz="9600" dirty="0">
                <a:latin typeface="Arial" panose="020B0604020202020204" pitchFamily="34" charset="0"/>
                <a:cs typeface="Arial" panose="020B0604020202020204" pitchFamily="34" charset="0"/>
              </a:rPr>
              <a:t> and a marked loss of exercise tolerance, having a significant</a:t>
            </a:r>
            <a:r>
              <a:rPr lang="en-GB" sz="9600" dirty="0">
                <a:latin typeface="Arial" panose="020B0604020202020204" pitchFamily="34" charset="0"/>
                <a:cs typeface="Arial" panose="020B0604020202020204" pitchFamily="34" charset="0"/>
              </a:rPr>
              <a:t> impact on the patient’s quality of life.</a:t>
            </a:r>
            <a:endParaRPr lang="en-GB" sz="9600" dirty="0">
              <a:highlight>
                <a:srgbClr val="FFFF00"/>
              </a:highlight>
              <a:latin typeface="Arial" panose="020B0604020202020204" pitchFamily="34" charset="0"/>
              <a:cs typeface="Arial" panose="020B0604020202020204" pitchFamily="34" charset="0"/>
            </a:endParaRPr>
          </a:p>
          <a:p>
            <a:pPr marL="400050" lvl="1" indent="0">
              <a:buNone/>
            </a:pPr>
            <a:endParaRPr lang="en-GB" sz="5200" b="1" dirty="0">
              <a:latin typeface="Arial" panose="020B0604020202020204" pitchFamily="34" charset="0"/>
              <a:cs typeface="Arial" panose="020B0604020202020204" pitchFamily="34" charset="0"/>
            </a:endParaRPr>
          </a:p>
          <a:p>
            <a:pPr marL="400050" lvl="1" indent="0">
              <a:buNone/>
            </a:pPr>
            <a:r>
              <a:rPr lang="en-GB" sz="5200" b="1" dirty="0">
                <a:latin typeface="Arial" panose="020B0604020202020204" pitchFamily="34" charset="0"/>
                <a:cs typeface="Arial" panose="020B0604020202020204" pitchFamily="34" charset="0"/>
              </a:rPr>
              <a:t>(</a:t>
            </a:r>
            <a:r>
              <a:rPr lang="en-GB" sz="5200" b="1" dirty="0" err="1">
                <a:latin typeface="Arial" panose="020B0604020202020204" pitchFamily="34" charset="0"/>
                <a:cs typeface="Arial" panose="020B0604020202020204" pitchFamily="34" charset="0"/>
              </a:rPr>
              <a:t>MacNee</a:t>
            </a:r>
            <a:r>
              <a:rPr lang="en-GB" sz="5200" b="1" dirty="0">
                <a:latin typeface="Arial" panose="020B0604020202020204" pitchFamily="34" charset="0"/>
                <a:cs typeface="Arial" panose="020B0604020202020204" pitchFamily="34" charset="0"/>
              </a:rPr>
              <a:t>, 2016; Barnes, 2020)</a:t>
            </a:r>
            <a:endParaRPr lang="en-GB" sz="5200" b="1" dirty="0">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CEBF781-D649-FF66-F686-46E02838B0E6}"/>
              </a:ext>
            </a:extLst>
          </p:cNvPr>
          <p:cNvSpPr>
            <a:spLocks noGrp="1"/>
          </p:cNvSpPr>
          <p:nvPr>
            <p:ph type="sldNum" sz="quarter" idx="12"/>
          </p:nvPr>
        </p:nvSpPr>
        <p:spPr/>
        <p:txBody>
          <a:bodyPr/>
          <a:lstStyle/>
          <a:p>
            <a:fld id="{C1FF6DA9-008F-8B48-92A6-B652298478BF}" type="slidenum">
              <a:rPr lang="en-US" smtClean="0"/>
              <a:t>7</a:t>
            </a:fld>
            <a:endParaRPr lang="en-US"/>
          </a:p>
        </p:txBody>
      </p:sp>
      <p:pic>
        <p:nvPicPr>
          <p:cNvPr id="11" name="Audio 10">
            <a:hlinkClick r:id="" action="ppaction://media"/>
            <a:extLst>
              <a:ext uri="{FF2B5EF4-FFF2-40B4-BE49-F238E27FC236}">
                <a16:creationId xmlns:a16="http://schemas.microsoft.com/office/drawing/2014/main" id="{B58AC96E-FB23-3CF9-430B-5A98F5D59B3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5137"/>
    </mc:Choice>
    <mc:Fallback>
      <p:transition spd="slow" advTm="125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extLst>
    <p:ext uri="{3A86A75C-4F4B-4683-9AE1-C65F6400EC91}">
      <p14:laserTraceLst xmlns:p14="http://schemas.microsoft.com/office/powerpoint/2010/main">
        <p14:tracePtLst>
          <p14:tracePt t="112154" x="9091613" y="3144838"/>
          <p14:tracePt t="112168" x="8977313" y="3144838"/>
          <p14:tracePt t="112170" x="8942388" y="3144838"/>
          <p14:tracePt t="112185" x="8785225" y="3179763"/>
          <p14:tracePt t="112202" x="8418513" y="3276600"/>
          <p14:tracePt t="112218" x="8148638" y="3346450"/>
          <p14:tracePt t="112234" x="7694613" y="3459163"/>
          <p14:tracePt t="112251" x="7388225" y="3538538"/>
          <p14:tracePt t="112268" x="7153275" y="3563938"/>
          <p14:tracePt t="112285" x="6951663" y="3563938"/>
          <p14:tracePt t="112302" x="6646863" y="3521075"/>
          <p14:tracePt t="112318" x="6384925" y="3459163"/>
          <p14:tracePt t="112334" x="6200775" y="3424238"/>
          <p14:tracePt t="112350" x="6069013" y="3424238"/>
          <p14:tracePt t="112367" x="6051550" y="3433763"/>
          <p14:tracePt t="113986" x="6051550" y="3441700"/>
          <p14:tracePt t="113990" x="6043613" y="3441700"/>
          <p14:tracePt t="114002" x="6016625" y="3451225"/>
          <p14:tracePt t="114018" x="5868988" y="3398838"/>
          <p14:tracePt t="114019" x="5842000" y="3381375"/>
          <p14:tracePt t="114034" x="5834063" y="3354388"/>
          <p14:tracePt t="114635" x="5824538" y="3354388"/>
          <p14:tracePt t="114643" x="5816600" y="3354388"/>
          <p14:tracePt t="114651" x="5807075" y="3346450"/>
          <p14:tracePt t="114668" x="5764213" y="3336925"/>
          <p14:tracePt t="114685" x="5737225" y="3328988"/>
          <p14:tracePt t="114703" x="5729288" y="3319463"/>
          <p14:tracePt t="114718" x="5729288" y="3336925"/>
          <p14:tracePt t="114734" x="5729288" y="3354388"/>
          <p14:tracePt t="114774" x="5719763" y="3354388"/>
          <p14:tracePt t="114783" x="5711825" y="3354388"/>
          <p14:tracePt t="114785" x="5711825" y="3363913"/>
          <p14:tracePt t="114802" x="5684838" y="3389313"/>
          <p14:tracePt t="114818" x="5649913" y="3441700"/>
          <p14:tracePt t="114834" x="5597525" y="3511550"/>
          <p14:tracePt t="114851" x="5572125" y="3573463"/>
          <p14:tracePt t="114868" x="5537200" y="3668713"/>
          <p14:tracePt t="114885" x="5510213" y="3790950"/>
          <p14:tracePt t="114902" x="5475288" y="3957638"/>
          <p14:tracePt t="114918" x="5457825" y="4035425"/>
          <p14:tracePt t="114935" x="5449888" y="4132263"/>
          <p14:tracePt t="114951" x="5449888" y="4176713"/>
          <p14:tracePt t="114968" x="5449888" y="4229100"/>
          <p14:tracePt t="114986" x="5475288" y="4359275"/>
          <p14:tracePt t="115002" x="5484813" y="4498975"/>
          <p14:tracePt t="115019" x="5492750" y="4700588"/>
          <p14:tracePt t="115034" x="5510213" y="4910138"/>
          <p14:tracePt t="115051" x="5537200" y="5119688"/>
          <p14:tracePt t="115068" x="5607050" y="5399088"/>
          <p14:tracePt t="115084" x="5624513" y="5653088"/>
          <p14:tracePt t="115102" x="5589588" y="5932488"/>
          <p14:tracePt t="115118" x="5545138" y="6089650"/>
          <p14:tracePt t="115135" x="5519738" y="6219825"/>
          <p14:tracePt t="115151" x="5502275" y="6324600"/>
          <p14:tracePt t="115168" x="5484813" y="6403975"/>
          <p14:tracePt t="115186" x="5440363" y="6481763"/>
          <p14:tracePt t="115202" x="5380038" y="6569075"/>
          <p14:tracePt t="115218" x="5248275" y="6665913"/>
          <p14:tracePt t="115234" x="5143500" y="6718300"/>
          <p14:tracePt t="115251" x="4908550" y="6770688"/>
          <p14:tracePt t="115267" x="4706938" y="6770688"/>
          <p14:tracePt t="115284" x="4506913" y="6770688"/>
          <p14:tracePt t="115301" x="4183063" y="6735763"/>
          <p14:tracePt t="115317" x="4052888" y="6691313"/>
          <p14:tracePt t="115318" x="4017963" y="6683375"/>
          <p14:tracePt t="115335" x="3938588" y="6648450"/>
          <p14:tracePt t="115351" x="3921125" y="6613525"/>
          <p14:tracePt t="115368" x="3921125" y="6586538"/>
          <p14:tracePt t="115369" x="3921125" y="6578600"/>
          <p14:tracePt t="115385" x="3930650" y="6561138"/>
          <p14:tracePt t="115401" x="3973513" y="6491288"/>
          <p14:tracePt t="115418" x="4017963" y="6421438"/>
          <p14:tracePt t="115435" x="4060825" y="6369050"/>
          <p14:tracePt t="115451" x="4105275" y="6342063"/>
          <p14:tracePt t="115468" x="4165600" y="6307138"/>
          <p14:tracePt t="115485" x="4227513" y="6272213"/>
          <p14:tracePt t="115503" x="4297363" y="6237288"/>
          <p14:tracePt t="115518" x="4322763" y="6237288"/>
          <p14:tracePt t="115518" x="4332288" y="6237288"/>
          <p14:tracePt t="115535" x="4349750" y="6237288"/>
          <p14:tracePt t="115551" x="4392613" y="6237288"/>
          <p14:tracePt t="115568" x="4506913" y="6237288"/>
          <p14:tracePt t="115584" x="4716463" y="6237288"/>
          <p14:tracePt t="115602" x="5038725" y="6237288"/>
          <p14:tracePt t="115618" x="5240338" y="6219825"/>
          <p14:tracePt t="115634" x="5405438" y="6229350"/>
          <p14:tracePt t="115651" x="5580063" y="6219825"/>
          <p14:tracePt t="115668" x="5799138" y="6159500"/>
          <p14:tracePt t="115685" x="6008688" y="6107113"/>
          <p14:tracePt t="115702" x="6086475" y="6097588"/>
          <p14:tracePt t="115719" x="6113463" y="6089650"/>
          <p14:tracePt t="115734" x="6122988" y="6089650"/>
          <p14:tracePt t="115752" x="6130925" y="6080125"/>
          <p14:tracePt t="116146" x="6130925" y="6072188"/>
          <p14:tracePt t="116149" x="6148388" y="6062663"/>
          <p14:tracePt t="116155" x="6183313" y="6062663"/>
          <p14:tracePt t="116168" x="6357938" y="6062663"/>
          <p14:tracePt t="116185" x="6515100" y="6062663"/>
          <p14:tracePt t="116202" x="6681788" y="6054725"/>
          <p14:tracePt t="116218" x="6759575" y="6037263"/>
          <p14:tracePt t="116218" x="6786563" y="6027738"/>
          <p14:tracePt t="116234" x="6873875" y="6002338"/>
          <p14:tracePt t="116251" x="7021513" y="5957888"/>
          <p14:tracePt t="116268" x="7143750" y="5922963"/>
          <p14:tracePt t="116285" x="7275513" y="5897563"/>
          <p14:tracePt t="116301" x="7353300" y="5880100"/>
          <p14:tracePt t="116318" x="7388225" y="5853113"/>
          <p14:tracePt t="116335" x="7397750" y="5853113"/>
          <p14:tracePt t="116399" x="7405688" y="5853113"/>
          <p14:tracePt t="116406" x="7415213" y="5853113"/>
          <p14:tracePt t="116418" x="7450138" y="5827713"/>
          <p14:tracePt t="116434" x="7475538" y="5800725"/>
          <p14:tracePt t="116451" x="7493000" y="5792788"/>
          <p14:tracePt t="116482" x="7493000" y="5783263"/>
          <p14:tracePt t="116485" x="7485063" y="5783263"/>
          <p14:tracePt t="116502" x="7440613" y="5748338"/>
          <p14:tracePt t="116518" x="7388225" y="5713413"/>
          <p14:tracePt t="116519" x="7380288" y="5705475"/>
          <p14:tracePt t="116534" x="7327900" y="5653088"/>
          <p14:tracePt t="116551" x="7265988" y="5608638"/>
          <p14:tracePt t="116569" x="7178675" y="5556250"/>
          <p14:tracePt t="116570" x="7143750" y="5538788"/>
          <p14:tracePt t="116585" x="7004050" y="5495925"/>
          <p14:tracePt t="116586" x="6926263" y="5476875"/>
          <p14:tracePt t="116607" x="6454775" y="5346700"/>
          <p14:tracePt t="116619" x="6130925" y="5276850"/>
          <p14:tracePt t="116634" x="5641975" y="5197475"/>
          <p14:tracePt t="116650" x="5257800" y="5154613"/>
          <p14:tracePt t="116668" x="4986338" y="5162550"/>
          <p14:tracePt t="116669" x="4943475" y="5172075"/>
          <p14:tracePt t="116684" x="4846638" y="5207000"/>
          <p14:tracePt t="116702" x="4768850" y="5232400"/>
          <p14:tracePt t="116719" x="4654550" y="5276850"/>
          <p14:tracePt t="116735" x="4549775" y="5319713"/>
          <p14:tracePt t="116751" x="4332288" y="5434013"/>
          <p14:tracePt t="116767" x="4140200" y="5538788"/>
          <p14:tracePt t="116784" x="3948113" y="5678488"/>
          <p14:tracePt t="116802" x="3746500" y="5905500"/>
          <p14:tracePt t="116818" x="3624263" y="6080125"/>
          <p14:tracePt t="116835" x="3511550" y="6229350"/>
          <p14:tracePt t="116836" x="3476625" y="6264275"/>
          <p14:tracePt t="116837" x="3441700" y="6307138"/>
          <p14:tracePt t="116851" x="3344863" y="6421438"/>
          <p14:tracePt t="116867" x="3249613" y="6551613"/>
          <p14:tracePt t="116884" x="3144838" y="6708775"/>
          <p14:tracePt t="116900" x="3092450" y="6805613"/>
          <p14:tracePt t="116918" x="3057525" y="6848475"/>
          <p14:tracePt t="116934" x="3057525" y="6840538"/>
          <p14:tracePt t="116950" x="3074988" y="6761163"/>
          <p14:tracePt t="116968" x="3074988" y="6753225"/>
          <p14:tracePt t="117210" x="3065463" y="6753225"/>
          <p14:tracePt t="117213" x="3048000" y="6743700"/>
          <p14:tracePt t="117234" x="2916238" y="6691313"/>
          <p14:tracePt t="117251" x="2855913" y="6683375"/>
          <p14:tracePt t="117268" x="2855913" y="6665913"/>
          <p14:tracePt t="117302" x="2863850" y="6665913"/>
          <p14:tracePt t="117350" x="2855913" y="6665913"/>
          <p14:tracePt t="117358" x="2846388" y="6656388"/>
          <p14:tracePt t="117368" x="2828925" y="6638925"/>
          <p14:tracePt t="117403" x="2733675" y="6613525"/>
          <p14:tracePt t="117417" x="2671763" y="6613525"/>
          <p14:tracePt t="117434" x="2549525" y="6648450"/>
          <p14:tracePt t="117451" x="2409825" y="6700838"/>
          <p14:tracePt t="117468" x="2287588" y="6761163"/>
          <p14:tracePt t="122304" x="1798638" y="6735763"/>
          <p14:tracePt t="122319" x="2017713" y="6429375"/>
          <p14:tracePt t="122320" x="2087563" y="6307138"/>
          <p14:tracePt t="122335" x="2332038" y="5967413"/>
          <p14:tracePt t="122351" x="2689225" y="5503863"/>
          <p14:tracePt t="122368" x="3082925" y="5022850"/>
          <p14:tracePt t="122369" x="3205163" y="4892675"/>
          <p14:tracePt t="122385" x="3616325" y="4411663"/>
          <p14:tracePt t="122386" x="3763963" y="4246563"/>
          <p14:tracePt t="122401" x="4279900" y="3678238"/>
          <p14:tracePt t="122418" x="4681538" y="3127375"/>
          <p14:tracePt t="122435" x="4986338" y="2663825"/>
          <p14:tracePt t="122453" x="5292725" y="2184400"/>
          <p14:tracePt t="122468" x="5492750" y="1800225"/>
          <p14:tracePt t="122486" x="5659438" y="1416050"/>
          <p14:tracePt t="122487" x="5702300" y="1336675"/>
          <p14:tracePt t="122501" x="5851525" y="1109663"/>
          <p14:tracePt t="122518" x="6034088" y="830263"/>
          <p14:tracePt t="122535" x="6130925" y="690563"/>
          <p14:tracePt t="122552" x="6183313" y="620713"/>
          <p14:tracePt t="122568" x="6192838" y="611188"/>
          <p14:tracePt t="122584" x="6200775" y="593725"/>
          <p14:tracePt t="122602" x="6210300" y="558800"/>
          <p14:tracePt t="122618" x="6280150" y="481013"/>
          <p14:tracePt t="122635" x="6542088" y="244475"/>
          <p14:tracePt t="122652" x="6838950" y="34925"/>
        </p14:tracePtLst>
      </p14:laserTrace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2637"/>
            <a:ext cx="8229600" cy="541175"/>
          </a:xfrm>
        </p:spPr>
        <p:txBody>
          <a:bodyPr>
            <a:normAutofit fontScale="90000"/>
          </a:bodyPr>
          <a:lstStyle/>
          <a:p>
            <a:r>
              <a:rPr b="1" dirty="0">
                <a:latin typeface="Arial" panose="020B0604020202020204" pitchFamily="34" charset="0"/>
                <a:cs typeface="Arial" panose="020B0604020202020204" pitchFamily="34" charset="0"/>
              </a:rPr>
              <a:t>Risk Factors</a:t>
            </a:r>
          </a:p>
        </p:txBody>
      </p:sp>
      <p:sp>
        <p:nvSpPr>
          <p:cNvPr id="3" name="Content Placeholder 2"/>
          <p:cNvSpPr>
            <a:spLocks noGrp="1"/>
          </p:cNvSpPr>
          <p:nvPr>
            <p:ph idx="1"/>
          </p:nvPr>
        </p:nvSpPr>
        <p:spPr>
          <a:xfrm>
            <a:off x="195943" y="643811"/>
            <a:ext cx="8798767" cy="5887617"/>
          </a:xfrm>
        </p:spPr>
        <p:txBody>
          <a:bodyPr>
            <a:normAutofit fontScale="92500" lnSpcReduction="20000"/>
          </a:bodyPr>
          <a:lstStyle/>
          <a:p>
            <a:r>
              <a:rPr lang="en-GB" sz="2400" dirty="0">
                <a:latin typeface="Arial" panose="020B0604020202020204" pitchFamily="34" charset="0"/>
                <a:cs typeface="Arial" panose="020B0604020202020204" pitchFamily="34" charset="0"/>
              </a:rPr>
              <a:t>Long-lasting smoking (over 30 years) is a huge risk factor for the development and exacerbation of COPD.</a:t>
            </a:r>
          </a:p>
          <a:p>
            <a:r>
              <a:rPr lang="en-GB" sz="2400" dirty="0">
                <a:latin typeface="Arial" panose="020B0604020202020204" pitchFamily="34" charset="0"/>
                <a:cs typeface="Arial" panose="020B0604020202020204" pitchFamily="34" charset="0"/>
              </a:rPr>
              <a:t>A person with a sedentary lifestyle is making the illness worse and is not expressing any lung activity elsewhere.</a:t>
            </a:r>
          </a:p>
          <a:p>
            <a:r>
              <a:rPr lang="en-GB" sz="2400" dirty="0">
                <a:latin typeface="Arial" panose="020B0604020202020204" pitchFamily="34" charset="0"/>
                <a:cs typeface="Arial" panose="020B0604020202020204" pitchFamily="34" charset="0"/>
              </a:rPr>
              <a:t>Environmental exposures, including dusts, traffic pollution, present an additional risk layer as these airborne irritants can exacerbate respiratory symptoms.</a:t>
            </a:r>
          </a:p>
          <a:p>
            <a:r>
              <a:rPr lang="en-GB" sz="2400" dirty="0">
                <a:latin typeface="Arial" panose="020B0604020202020204" pitchFamily="34" charset="0"/>
                <a:cs typeface="Arial" panose="020B0604020202020204" pitchFamily="34" charset="0"/>
              </a:rPr>
              <a:t>Insufficient socioeconomic support may limit access to healthcare resources and required treatments, complicating patient care.</a:t>
            </a:r>
          </a:p>
          <a:p>
            <a:r>
              <a:rPr lang="en-GB" sz="2400" dirty="0">
                <a:latin typeface="Arial" panose="020B0604020202020204" pitchFamily="34" charset="0"/>
                <a:cs typeface="Arial" panose="020B0604020202020204" pitchFamily="34" charset="0"/>
              </a:rPr>
              <a:t> Genetics is another factor which can make lungs vulnerable to damage.</a:t>
            </a:r>
          </a:p>
          <a:p>
            <a:r>
              <a:rPr lang="en-GB" sz="2400" dirty="0">
                <a:latin typeface="Arial" panose="020B0604020202020204" pitchFamily="34" charset="0"/>
                <a:cs typeface="Arial" panose="020B0604020202020204" pitchFamily="34" charset="0"/>
              </a:rPr>
              <a:t>Poor lung growth in childhood causes repeated infections and COPD.</a:t>
            </a:r>
          </a:p>
          <a:p>
            <a:r>
              <a:rPr lang="en-GB" sz="2400" dirty="0">
                <a:latin typeface="Arial" panose="020B0604020202020204" pitchFamily="34" charset="0"/>
                <a:cs typeface="Arial" panose="020B0604020202020204" pitchFamily="34" charset="0"/>
              </a:rPr>
              <a:t>Asthma increases the risk of COPD.</a:t>
            </a:r>
          </a:p>
          <a:p>
            <a:r>
              <a:rPr lang="en-GB" sz="2400" dirty="0">
                <a:latin typeface="Arial" panose="020B0604020202020204" pitchFamily="34" charset="0"/>
                <a:cs typeface="Arial" panose="020B0604020202020204" pitchFamily="34" charset="0"/>
              </a:rPr>
              <a:t>Elderly individuals are more prone to COPD, typically over 40 years of age.</a:t>
            </a:r>
          </a:p>
          <a:p>
            <a:r>
              <a:rPr lang="en-GB" sz="2400" dirty="0">
                <a:latin typeface="Arial" panose="020B0604020202020204" pitchFamily="34" charset="0"/>
                <a:cs typeface="Arial" panose="020B0604020202020204" pitchFamily="34" charset="0"/>
              </a:rPr>
              <a:t>In Gender, men have a higher affection rate.</a:t>
            </a:r>
          </a:p>
          <a:p>
            <a:pPr marL="0" indent="0">
              <a:buNone/>
            </a:pPr>
            <a:endParaRPr lang="en-US" sz="2400" dirty="0">
              <a:latin typeface="Arial" panose="020B0604020202020204" pitchFamily="34" charset="0"/>
              <a:cs typeface="Arial" panose="020B0604020202020204" pitchFamily="34" charset="0"/>
            </a:endParaRPr>
          </a:p>
          <a:p>
            <a:pPr marL="0" indent="0">
              <a:buNone/>
            </a:pPr>
            <a:r>
              <a:rPr lang="en-US" sz="1900" dirty="0">
                <a:latin typeface="Arial" panose="020B0604020202020204" pitchFamily="34" charset="0"/>
                <a:cs typeface="Arial" panose="020B0604020202020204" pitchFamily="34" charset="0"/>
              </a:rPr>
              <a:t>(Public Health England, 2020; WHO, 2020)</a:t>
            </a:r>
            <a:endParaRPr lang="en-GB" sz="2600" dirty="0">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202D09D-B525-3280-B58C-B6D4892B7E0F}"/>
              </a:ext>
            </a:extLst>
          </p:cNvPr>
          <p:cNvSpPr>
            <a:spLocks noGrp="1"/>
          </p:cNvSpPr>
          <p:nvPr>
            <p:ph type="sldNum" sz="quarter" idx="12"/>
          </p:nvPr>
        </p:nvSpPr>
        <p:spPr/>
        <p:txBody>
          <a:bodyPr/>
          <a:lstStyle/>
          <a:p>
            <a:fld id="{C1FF6DA9-008F-8B48-92A6-B652298478BF}" type="slidenum">
              <a:rPr lang="en-US" smtClean="0"/>
              <a:t>8</a:t>
            </a:fld>
            <a:endParaRPr lang="en-US"/>
          </a:p>
        </p:txBody>
      </p:sp>
      <p:pic>
        <p:nvPicPr>
          <p:cNvPr id="12" name="Audio 11">
            <a:hlinkClick r:id="" action="ppaction://media"/>
            <a:extLst>
              <a:ext uri="{FF2B5EF4-FFF2-40B4-BE49-F238E27FC236}">
                <a16:creationId xmlns:a16="http://schemas.microsoft.com/office/drawing/2014/main" id="{32B1AA08-F74C-4C03-D10F-23314626EFD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66729"/>
    </mc:Choice>
    <mc:Fallback>
      <p:transition spd="slow" advTm="166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extLst>
    <p:ext uri="{3A86A75C-4F4B-4683-9AE1-C65F6400EC91}">
      <p14:laserTraceLst xmlns:p14="http://schemas.microsoft.com/office/powerpoint/2010/main">
        <p14:tracePtLst>
          <p14:tracePt t="164681" x="52388" y="5880100"/>
          <p14:tracePt t="164683" x="87313" y="5922963"/>
          <p14:tracePt t="164691" x="131763" y="5949950"/>
          <p14:tracePt t="164709" x="261938" y="6089650"/>
          <p14:tracePt t="164724" x="306388" y="6142038"/>
          <p14:tracePt t="164740" x="314325" y="6159500"/>
          <p14:tracePt t="164758" x="323850" y="6167438"/>
          <p14:tracePt t="164781" x="366713" y="6184900"/>
          <p14:tracePt t="164785" x="393700" y="6211888"/>
          <p14:tracePt t="164791" x="411163" y="6219825"/>
          <p14:tracePt t="164792" x="428625" y="6237288"/>
          <p14:tracePt t="164808" x="463550" y="6254750"/>
          <p14:tracePt t="164825" x="471488" y="6254750"/>
          <p14:tracePt t="164928" x="471488" y="6264275"/>
          <p14:tracePt t="164939" x="471488" y="6272213"/>
          <p14:tracePt t="164958" x="506413" y="6289675"/>
          <p14:tracePt t="164975" x="558800" y="6324600"/>
          <p14:tracePt t="164991" x="585788" y="6342063"/>
          <p14:tracePt t="165008" x="620713" y="6386513"/>
          <p14:tracePt t="165024" x="725488" y="6499225"/>
          <p14:tracePt t="165041" x="812800" y="6586538"/>
          <p14:tracePt t="165057" x="882650" y="6648450"/>
          <p14:tracePt t="165074" x="900113" y="6673850"/>
          <p14:tracePt t="165075" x="908050" y="6683375"/>
          <p14:tracePt t="165091" x="925513" y="6691313"/>
          <p14:tracePt t="165107" x="925513" y="6726238"/>
          <p14:tracePt t="165124" x="942975" y="6788150"/>
          <p14:tracePt t="165141" x="960438" y="6823075"/>
        </p14:tracePtLst>
      </p14:laserTrace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5"/>
            <a:ext cx="8229600" cy="553940"/>
          </a:xfrm>
        </p:spPr>
        <p:txBody>
          <a:bodyPr>
            <a:normAutofit fontScale="90000"/>
          </a:bodyPr>
          <a:lstStyle/>
          <a:p>
            <a:r>
              <a:rPr b="1" dirty="0">
                <a:latin typeface="Arial" panose="020B0604020202020204" pitchFamily="34" charset="0"/>
                <a:cs typeface="Arial" panose="020B0604020202020204" pitchFamily="34" charset="0"/>
              </a:rPr>
              <a:t>Demographics</a:t>
            </a:r>
          </a:p>
        </p:txBody>
      </p:sp>
      <p:sp>
        <p:nvSpPr>
          <p:cNvPr id="3" name="Content Placeholder 2"/>
          <p:cNvSpPr>
            <a:spLocks noGrp="1"/>
          </p:cNvSpPr>
          <p:nvPr>
            <p:ph idx="1"/>
          </p:nvPr>
        </p:nvSpPr>
        <p:spPr>
          <a:xfrm>
            <a:off x="242596" y="858416"/>
            <a:ext cx="8752114" cy="5747657"/>
          </a:xfrm>
        </p:spPr>
        <p:txBody>
          <a:bodyPr>
            <a:noAutofit/>
          </a:bodyPr>
          <a:lstStyle/>
          <a:p>
            <a:pPr marL="0" lvl="0" indent="0" fontAlgn="base">
              <a:lnSpc>
                <a:spcPct val="80000"/>
              </a:lnSpc>
              <a:spcAft>
                <a:spcPct val="0"/>
              </a:spcAft>
              <a:buNone/>
            </a:pPr>
            <a:r>
              <a:rPr lang="en-US" altLang="en-US" sz="2400" b="1" dirty="0">
                <a:latin typeface="Arial" panose="020B0604020202020204" pitchFamily="34" charset="0"/>
                <a:cs typeface="Arial" panose="020B0604020202020204" pitchFamily="34" charset="0"/>
              </a:rPr>
              <a:t>Key Statistics &amp; Prevalence</a:t>
            </a:r>
          </a:p>
          <a:p>
            <a:pPr marL="0" lvl="0" indent="0" fontAlgn="base">
              <a:lnSpc>
                <a:spcPct val="80000"/>
              </a:lnSpc>
              <a:spcAft>
                <a:spcPct val="0"/>
              </a:spcAft>
              <a:buNone/>
            </a:pPr>
            <a:r>
              <a:rPr lang="en-US" altLang="en-US" sz="2400" dirty="0">
                <a:latin typeface="Arial" panose="020B0604020202020204" pitchFamily="34" charset="0"/>
                <a:cs typeface="Arial" panose="020B0604020202020204" pitchFamily="34" charset="0"/>
              </a:rPr>
              <a:t>Prevalence: Around 3 million people in the UK have COPD, but up to 2 million remain undiagnosed, notes NICE 2019.</a:t>
            </a:r>
          </a:p>
          <a:p>
            <a:pPr marL="0" lvl="0" indent="0" fontAlgn="base">
              <a:lnSpc>
                <a:spcPct val="80000"/>
              </a:lnSpc>
              <a:spcAft>
                <a:spcPct val="0"/>
              </a:spcAft>
              <a:buNone/>
            </a:pPr>
            <a:r>
              <a:rPr lang="en-US" altLang="en-US" sz="2400" dirty="0">
                <a:latin typeface="Arial" panose="020B0604020202020204" pitchFamily="34" charset="0"/>
                <a:cs typeface="Arial" panose="020B0604020202020204" pitchFamily="34" charset="0"/>
              </a:rPr>
              <a:t>Diagnosed Cases: Roughly 1.4 million people have a formal diagnosis in the UK.</a:t>
            </a:r>
          </a:p>
          <a:p>
            <a:pPr marL="0" lvl="0" indent="0">
              <a:lnSpc>
                <a:spcPct val="80000"/>
              </a:lnSpc>
              <a:buNone/>
            </a:pPr>
            <a:r>
              <a:rPr lang="en-US" altLang="en-US" sz="2400" dirty="0">
                <a:latin typeface="Arial" panose="020B0604020202020204" pitchFamily="34" charset="0"/>
                <a:cs typeface="Arial" panose="020B0604020202020204" pitchFamily="34" charset="0"/>
              </a:rPr>
              <a:t>Geographical Variation: Higher rates in the North of England and deprived areas; London sees more admissions than expected for its prevalence</a:t>
            </a:r>
            <a:r>
              <a:rPr lang="en-US" altLang="en-US" sz="2400" b="1" dirty="0">
                <a:latin typeface="Arial" panose="020B0604020202020204" pitchFamily="34" charset="0"/>
                <a:cs typeface="Arial" panose="020B0604020202020204" pitchFamily="34" charset="0"/>
              </a:rPr>
              <a:t>. </a:t>
            </a:r>
          </a:p>
          <a:p>
            <a:pPr marL="0" lvl="0" indent="0">
              <a:lnSpc>
                <a:spcPct val="80000"/>
              </a:lnSpc>
              <a:buNone/>
            </a:pPr>
            <a:endParaRPr lang="en-US" sz="2400" dirty="0">
              <a:latin typeface="Arial" panose="020B0604020202020204" pitchFamily="34" charset="0"/>
              <a:cs typeface="Arial" panose="020B0604020202020204" pitchFamily="34" charset="0"/>
            </a:endParaRPr>
          </a:p>
          <a:p>
            <a:pPr marL="0" lvl="0" indent="0" fontAlgn="base">
              <a:lnSpc>
                <a:spcPct val="80000"/>
              </a:lnSpc>
              <a:spcAft>
                <a:spcPct val="0"/>
              </a:spcAft>
              <a:buNone/>
            </a:pPr>
            <a:r>
              <a:rPr lang="en-US" altLang="en-US" sz="2400" b="1" dirty="0">
                <a:latin typeface="Arial" panose="020B0604020202020204" pitchFamily="34" charset="0"/>
                <a:cs typeface="Arial" panose="020B0604020202020204" pitchFamily="34" charset="0"/>
              </a:rPr>
              <a:t>Hospital Admissions &amp; Mortality</a:t>
            </a:r>
          </a:p>
          <a:p>
            <a:pPr marL="0" lvl="0" indent="0" fontAlgn="base">
              <a:lnSpc>
                <a:spcPct val="80000"/>
              </a:lnSpc>
              <a:spcAft>
                <a:spcPct val="0"/>
              </a:spcAft>
              <a:buNone/>
            </a:pPr>
            <a:r>
              <a:rPr lang="en-US" altLang="en-US" sz="2400" dirty="0">
                <a:latin typeface="Arial" panose="020B0604020202020204" pitchFamily="34" charset="0"/>
                <a:cs typeface="Arial" panose="020B0604020202020204" pitchFamily="34" charset="0"/>
              </a:rPr>
              <a:t>Admissions: Over 120,000 emergency admissions annually for COPD in England (FYE 2024).</a:t>
            </a:r>
          </a:p>
          <a:p>
            <a:pPr marL="0" lvl="0" indent="0" fontAlgn="base">
              <a:lnSpc>
                <a:spcPct val="80000"/>
              </a:lnSpc>
              <a:spcAft>
                <a:spcPct val="0"/>
              </a:spcAft>
              <a:buNone/>
            </a:pPr>
            <a:r>
              <a:rPr lang="en-US" altLang="en-US" sz="2400" dirty="0">
                <a:latin typeface="Arial" panose="020B0604020202020204" pitchFamily="34" charset="0"/>
                <a:cs typeface="Arial" panose="020B0604020202020204" pitchFamily="34" charset="0"/>
              </a:rPr>
              <a:t>Mortality: Around 30,000 deaths per year, making it the UK's 5th biggest killer.</a:t>
            </a:r>
          </a:p>
          <a:p>
            <a:pPr marL="0" lvl="0" indent="0" fontAlgn="base">
              <a:lnSpc>
                <a:spcPct val="80000"/>
              </a:lnSpc>
              <a:spcAft>
                <a:spcPct val="0"/>
              </a:spcAft>
              <a:buNone/>
            </a:pPr>
            <a:r>
              <a:rPr lang="en-US" altLang="en-US" sz="2400" dirty="0">
                <a:latin typeface="Arial" panose="020B0604020202020204" pitchFamily="34" charset="0"/>
                <a:cs typeface="Arial" panose="020B0604020202020204" pitchFamily="34" charset="0"/>
              </a:rPr>
              <a:t>Trends (2019-2021): Decreased total deaths but shifts in where people die (fewer in care homes, more at home). </a:t>
            </a:r>
          </a:p>
          <a:p>
            <a:pPr marL="0" lvl="0" indent="0" fontAlgn="base">
              <a:lnSpc>
                <a:spcPct val="80000"/>
              </a:lnSpc>
              <a:spcAft>
                <a:spcPct val="0"/>
              </a:spcAft>
              <a:buNone/>
            </a:pPr>
            <a:r>
              <a:rPr lang="en-US" altLang="en-US" sz="2000" dirty="0">
                <a:latin typeface="Arial" panose="020B0604020202020204" pitchFamily="34" charset="0"/>
                <a:cs typeface="Arial" panose="020B0604020202020204" pitchFamily="34" charset="0"/>
              </a:rPr>
              <a:t>(British Lung Foundation, NHS 2021)</a:t>
            </a:r>
          </a:p>
          <a:p>
            <a:pPr marL="0" lvl="0" indent="0">
              <a:lnSpc>
                <a:spcPct val="80000"/>
              </a:lnSpc>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(NHS, 2021; British Lung Foundation, 2021)</a:t>
            </a:r>
            <a:endParaRPr lang="en-GB" sz="2400" dirty="0">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9F94A34-19EB-7123-6DC3-9814B6315DD4}"/>
              </a:ext>
            </a:extLst>
          </p:cNvPr>
          <p:cNvSpPr>
            <a:spLocks noGrp="1"/>
          </p:cNvSpPr>
          <p:nvPr>
            <p:ph type="sldNum" sz="quarter" idx="12"/>
          </p:nvPr>
        </p:nvSpPr>
        <p:spPr/>
        <p:txBody>
          <a:bodyPr/>
          <a:lstStyle/>
          <a:p>
            <a:fld id="{C1FF6DA9-008F-8B48-92A6-B652298478BF}" type="slidenum">
              <a:rPr lang="en-US" smtClean="0"/>
              <a:t>9</a:t>
            </a:fld>
            <a:endParaRPr lang="en-US"/>
          </a:p>
        </p:txBody>
      </p:sp>
      <p:pic>
        <p:nvPicPr>
          <p:cNvPr id="8" name="Audio 7">
            <a:hlinkClick r:id="" action="ppaction://media"/>
            <a:extLst>
              <a:ext uri="{FF2B5EF4-FFF2-40B4-BE49-F238E27FC236}">
                <a16:creationId xmlns:a16="http://schemas.microsoft.com/office/drawing/2014/main" id="{B62BADA3-16FF-33B5-3457-ACCE305A873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9621"/>
    </mc:Choice>
    <mc:Fallback>
      <p:transition spd="slow" advTm="39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extLst>
    <p:ext uri="{3A86A75C-4F4B-4683-9AE1-C65F6400EC91}">
      <p14:laserTraceLst xmlns:p14="http://schemas.microsoft.com/office/powerpoint/2010/main">
        <p14:tracePtLst>
          <p14:tracePt t="458" x="1414463" y="6831013"/>
          <p14:tracePt t="470" x="1406525" y="6778625"/>
          <p14:tracePt t="472" x="1397000" y="6761163"/>
          <p14:tracePt t="485" x="1371600" y="6700838"/>
          <p14:tracePt t="502" x="1344613" y="6578600"/>
          <p14:tracePt t="520" x="1292225" y="6456363"/>
          <p14:tracePt t="536" x="1231900" y="6369050"/>
          <p14:tracePt t="552" x="1127125" y="6246813"/>
          <p14:tracePt t="568" x="1012825" y="6080125"/>
          <p14:tracePt t="586" x="882650" y="5940425"/>
          <p14:tracePt t="602" x="733425" y="5792788"/>
          <p14:tracePt t="619" x="628650" y="5678488"/>
          <p14:tracePt t="636" x="488950" y="5530850"/>
          <p14:tracePt t="652" x="419100" y="5441950"/>
          <p14:tracePt t="669" x="331788" y="5329238"/>
          <p14:tracePt t="685" x="261938" y="5224463"/>
          <p14:tracePt t="702" x="192088" y="5137150"/>
          <p14:tracePt t="718" x="114300" y="5022850"/>
          <p14:tracePt t="33778" x="114300" y="3808413"/>
          <p14:tracePt t="33786" x="254000" y="3843338"/>
          <p14:tracePt t="33802" x="558800" y="3930650"/>
          <p14:tracePt t="33819" x="820738" y="4000500"/>
          <p14:tracePt t="33835" x="1022350" y="4052888"/>
          <p14:tracePt t="33852" x="1169988" y="4087813"/>
          <p14:tracePt t="33869" x="1274763" y="4105275"/>
          <p14:tracePt t="33885" x="1379538" y="4105275"/>
          <p14:tracePt t="33902" x="1563688" y="4124325"/>
          <p14:tracePt t="33919" x="1851025" y="4176713"/>
          <p14:tracePt t="33935" x="2147888" y="4264025"/>
          <p14:tracePt t="33952" x="2444750" y="4359275"/>
          <p14:tracePt t="33969" x="2689225" y="4421188"/>
          <p14:tracePt t="33969" x="2768600" y="4446588"/>
          <p14:tracePt t="33985" x="3082925" y="4533900"/>
          <p14:tracePt t="34002" x="3354388" y="4638675"/>
          <p14:tracePt t="34020" x="3546475" y="4708525"/>
          <p14:tracePt t="34022" x="3598863" y="4725988"/>
          <p14:tracePt t="34037" x="3816350" y="4787900"/>
          <p14:tracePt t="34053" x="3965575" y="4830763"/>
          <p14:tracePt t="34054" x="4017963" y="4848225"/>
          <p14:tracePt t="34070" x="4122738" y="4892675"/>
          <p14:tracePt t="34070" x="4157663" y="4900613"/>
          <p14:tracePt t="34086" x="4252913" y="4935538"/>
          <p14:tracePt t="34102" x="4419600" y="4979988"/>
          <p14:tracePt t="34119" x="4471988" y="4987925"/>
          <p14:tracePt t="34135" x="4479925" y="4987925"/>
          <p14:tracePt t="34173" x="4489450" y="4987925"/>
          <p14:tracePt t="34180" x="4497388" y="4987925"/>
          <p14:tracePt t="34185" x="4514850" y="4997450"/>
          <p14:tracePt t="34202" x="4602163" y="5022850"/>
          <p14:tracePt t="34218" x="4699000" y="5049838"/>
          <p14:tracePt t="34235" x="4751388" y="5075238"/>
          <p14:tracePt t="34252" x="4794250" y="5102225"/>
          <p14:tracePt t="34253" x="4803775" y="5110163"/>
          <p14:tracePt t="34268" x="4829175" y="5127625"/>
          <p14:tracePt t="34285" x="4846638" y="5172075"/>
          <p14:tracePt t="34302" x="4856163" y="5207000"/>
          <p14:tracePt t="34318" x="4856163" y="5232400"/>
          <p14:tracePt t="34336" x="4829175" y="5249863"/>
          <p14:tracePt t="34352" x="4811713" y="5249863"/>
          <p14:tracePt t="34640" x="4811713" y="5259388"/>
          <p14:tracePt t="34649" x="4821238" y="5259388"/>
          <p14:tracePt t="34653" x="4821238" y="5267325"/>
          <p14:tracePt t="34668" x="4829175" y="5267325"/>
          <p14:tracePt t="34725" x="4829175" y="5276850"/>
          <p14:tracePt t="34733" x="4829175" y="5294313"/>
          <p14:tracePt t="34736" x="4829175" y="5311775"/>
          <p14:tracePt t="34752" x="4856163" y="5407025"/>
          <p14:tracePt t="34753" x="4864100" y="5434013"/>
          <p14:tracePt t="34770" x="4908550" y="5538788"/>
          <p14:tracePt t="34771" x="4916488" y="5565775"/>
          <p14:tracePt t="34785" x="4960938" y="5643563"/>
          <p14:tracePt t="34802" x="5021263" y="5740400"/>
          <p14:tracePt t="34820" x="5091113" y="5827713"/>
          <p14:tracePt t="34835" x="5160963" y="5880100"/>
          <p14:tracePt t="34852" x="5178425" y="5880100"/>
          <p14:tracePt t="34869" x="5187950" y="5880100"/>
          <p14:tracePt t="34911" x="5178425" y="5888038"/>
          <p14:tracePt t="34914" x="5160963" y="5888038"/>
          <p14:tracePt t="34919" x="5135563" y="5897563"/>
          <p14:tracePt t="34935" x="5038725" y="5897563"/>
          <p14:tracePt t="34953" x="5003800" y="5897563"/>
          <p14:tracePt t="34969" x="5003800" y="5905500"/>
          <p14:tracePt t="34986" x="5021263" y="5905500"/>
          <p14:tracePt t="35002" x="5030788" y="5905500"/>
          <p14:tracePt t="35556" x="5030788" y="5915025"/>
          <p14:tracePt t="35558" x="5021263" y="5932488"/>
          <p14:tracePt t="35569" x="5003800" y="5940425"/>
          <p14:tracePt t="35586" x="4943475" y="5957888"/>
          <p14:tracePt t="35602" x="4881563" y="5967413"/>
          <p14:tracePt t="35603" x="4864100" y="5967413"/>
          <p14:tracePt t="35619" x="4768850" y="5967413"/>
          <p14:tracePt t="35635" x="4646613" y="5967413"/>
          <p14:tracePt t="35652" x="4479925" y="5967413"/>
          <p14:tracePt t="35669" x="4322763" y="5967413"/>
          <p14:tracePt t="35686" x="4192588" y="5957888"/>
          <p14:tracePt t="35702" x="4130675" y="5957888"/>
          <p14:tracePt t="35720" x="4105275" y="5957888"/>
          <p14:tracePt t="35736" x="4078288" y="5940425"/>
          <p14:tracePt t="35752" x="4035425" y="5940425"/>
          <p14:tracePt t="35769" x="3956050" y="5915025"/>
          <p14:tracePt t="35786" x="3833813" y="5880100"/>
          <p14:tracePt t="35802" x="3738563" y="5870575"/>
          <p14:tracePt t="35820" x="3554413" y="5870575"/>
          <p14:tracePt t="35836" x="3459163" y="5880100"/>
          <p14:tracePt t="35852" x="3344863" y="5915025"/>
          <p14:tracePt t="35869" x="3309938" y="5922963"/>
          <p14:tracePt t="35885" x="3267075" y="5932488"/>
          <p14:tracePt t="35902" x="3240088" y="5992813"/>
          <p14:tracePt t="35919" x="3170238" y="6019800"/>
          <p14:tracePt t="35920" x="3144838" y="6037263"/>
          <p14:tracePt t="35936" x="3048000" y="6097588"/>
          <p14:tracePt t="35952" x="2960688" y="6149975"/>
          <p14:tracePt t="35955" x="2933700" y="6159500"/>
          <p14:tracePt t="35968" x="2881313" y="6211888"/>
          <p14:tracePt t="35986" x="2794000" y="6254750"/>
          <p14:tracePt t="36003" x="2741613" y="6334125"/>
          <p14:tracePt t="36020" x="2689225" y="6403975"/>
          <p14:tracePt t="36035" x="2663825" y="6491288"/>
          <p14:tracePt t="36052" x="2619375" y="6561138"/>
          <p14:tracePt t="36069" x="2576513" y="6621463"/>
          <p14:tracePt t="36085" x="2506663" y="6708775"/>
          <p14:tracePt t="36102" x="2419350" y="6831013"/>
        </p14:tracePtLst>
      </p14:laserTrace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3306"/>
            <a:ext cx="8229600" cy="638531"/>
          </a:xfrm>
        </p:spPr>
        <p:txBody>
          <a:bodyPr>
            <a:normAutofit fontScale="90000"/>
          </a:bodyPr>
          <a:lstStyle/>
          <a:p>
            <a:r>
              <a:rPr b="1" dirty="0">
                <a:latin typeface="Arial" panose="020B0604020202020204" pitchFamily="34" charset="0"/>
                <a:cs typeface="Arial" panose="020B0604020202020204" pitchFamily="34" charset="0"/>
              </a:rPr>
              <a:t>Assessment &amp; Monitoring</a:t>
            </a:r>
          </a:p>
        </p:txBody>
      </p:sp>
      <p:sp>
        <p:nvSpPr>
          <p:cNvPr id="3" name="Content Placeholder 2"/>
          <p:cNvSpPr>
            <a:spLocks noGrp="1"/>
          </p:cNvSpPr>
          <p:nvPr>
            <p:ph idx="1"/>
          </p:nvPr>
        </p:nvSpPr>
        <p:spPr>
          <a:xfrm>
            <a:off x="149291" y="731838"/>
            <a:ext cx="8845420" cy="5911558"/>
          </a:xfrm>
        </p:spPr>
        <p:txBody>
          <a:bodyPr>
            <a:normAutofit fontScale="92500" lnSpcReduction="10000"/>
          </a:bodyPr>
          <a:lstStyle/>
          <a:p>
            <a:r>
              <a:rPr lang="en-GB" sz="2400" dirty="0">
                <a:latin typeface="Arial" panose="020B0604020202020204" pitchFamily="34" charset="0"/>
                <a:cs typeface="Arial" panose="020B0604020202020204" pitchFamily="34" charset="0"/>
              </a:rPr>
              <a:t>Lung function spirometry is used to measure the FEV1/FVC(Forced Expiratory Volume in 1 Second, Over Forced Vital Capacity)  ratio to determine if airflow obstruction exists, and if so, its severity</a:t>
            </a:r>
          </a:p>
          <a:p>
            <a:r>
              <a:rPr lang="en-GB" sz="2400" dirty="0">
                <a:latin typeface="Arial" panose="020B0604020202020204" pitchFamily="34" charset="0"/>
                <a:cs typeface="Arial" panose="020B0604020202020204" pitchFamily="34" charset="0"/>
              </a:rPr>
              <a:t>Pulse oximetry can be used for trending of SpO2(Peripheral Capillary Oxygen Saturation) and provides important physiological information on the status of respiration</a:t>
            </a:r>
          </a:p>
          <a:p>
            <a:r>
              <a:rPr lang="en-GB" sz="2400" dirty="0">
                <a:latin typeface="Arial" panose="020B0604020202020204" pitchFamily="34" charset="0"/>
                <a:cs typeface="Arial" panose="020B0604020202020204" pitchFamily="34" charset="0"/>
              </a:rPr>
              <a:t>It is </a:t>
            </a:r>
            <a:r>
              <a:rPr lang="en-US" sz="2400" dirty="0">
                <a:latin typeface="Arial" panose="020B0604020202020204" pitchFamily="34" charset="0"/>
                <a:cs typeface="Arial" panose="020B0604020202020204" pitchFamily="34" charset="0"/>
              </a:rPr>
              <a:t>essential to monitor variability in peak flow to detect changes in lung function and determine the most suitable</a:t>
            </a:r>
            <a:r>
              <a:rPr lang="en-GB" sz="2400" dirty="0">
                <a:latin typeface="Arial" panose="020B0604020202020204" pitchFamily="34" charset="0"/>
                <a:cs typeface="Arial" panose="020B0604020202020204" pitchFamily="34" charset="0"/>
              </a:rPr>
              <a:t> treatment.</a:t>
            </a:r>
          </a:p>
          <a:p>
            <a:r>
              <a:rPr lang="en-GB" sz="2400" dirty="0">
                <a:latin typeface="Arial" panose="020B0604020202020204" pitchFamily="34" charset="0"/>
                <a:cs typeface="Arial" panose="020B0604020202020204" pitchFamily="34" charset="0"/>
              </a:rPr>
              <a:t>Exacerbation diaries and symptom diaries are very helpful in monitoring a patient's condition over time, allowing for intervention when necessary.</a:t>
            </a:r>
          </a:p>
          <a:p>
            <a:r>
              <a:rPr lang="en-GB" sz="2400" dirty="0">
                <a:latin typeface="Arial" panose="020B0604020202020204" pitchFamily="34" charset="0"/>
                <a:cs typeface="Arial" panose="020B0604020202020204" pitchFamily="34" charset="0"/>
              </a:rPr>
              <a:t>Chest radiographies are essential in primary diagnosis. This is </a:t>
            </a:r>
            <a:r>
              <a:rPr lang="en-US" sz="2400" dirty="0">
                <a:latin typeface="Arial" panose="020B0604020202020204" pitchFamily="34" charset="0"/>
                <a:cs typeface="Arial" panose="020B0604020202020204" pitchFamily="34" charset="0"/>
              </a:rPr>
              <a:t>a basic, inexpensive, and widely available option; however, for sensitive lung damage detection, CT (Computed Tomography) is required</a:t>
            </a:r>
            <a:r>
              <a:rPr lang="en-GB" sz="2400" dirty="0">
                <a:latin typeface="Arial" panose="020B0604020202020204" pitchFamily="34" charset="0"/>
                <a:cs typeface="Arial" panose="020B0604020202020204" pitchFamily="34" charset="0"/>
              </a:rPr>
              <a:t>.</a:t>
            </a:r>
          </a:p>
          <a:p>
            <a:pPr marL="0" indent="0">
              <a:buNone/>
            </a:pPr>
            <a:r>
              <a:rPr lang="en-GB" sz="24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(NICE, 2019; GOLD, 2023)</a:t>
            </a: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73341B1-4528-4AF2-FEA8-5A3673501E99}"/>
              </a:ext>
            </a:extLst>
          </p:cNvPr>
          <p:cNvSpPr>
            <a:spLocks noGrp="1"/>
          </p:cNvSpPr>
          <p:nvPr>
            <p:ph type="sldNum" sz="quarter" idx="12"/>
          </p:nvPr>
        </p:nvSpPr>
        <p:spPr/>
        <p:txBody>
          <a:bodyPr/>
          <a:lstStyle/>
          <a:p>
            <a:fld id="{C1FF6DA9-008F-8B48-92A6-B652298478BF}" type="slidenum">
              <a:rPr lang="en-US" smtClean="0"/>
              <a:t>10</a:t>
            </a:fld>
            <a:endParaRPr lang="en-US"/>
          </a:p>
        </p:txBody>
      </p:sp>
      <p:pic>
        <p:nvPicPr>
          <p:cNvPr id="7" name="Audio 6">
            <a:hlinkClick r:id="" action="ppaction://media"/>
            <a:extLst>
              <a:ext uri="{FF2B5EF4-FFF2-40B4-BE49-F238E27FC236}">
                <a16:creationId xmlns:a16="http://schemas.microsoft.com/office/drawing/2014/main" id="{79DF8B73-3FEA-1FAE-CC7E-B5AF355FBC9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750"/>
    </mc:Choice>
    <mc:Fallback>
      <p:transition spd="slow" advTm="657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extLst>
    <p:ext uri="{3A86A75C-4F4B-4683-9AE1-C65F6400EC91}">
      <p14:laserTraceLst xmlns:p14="http://schemas.microsoft.com/office/powerpoint/2010/main">
        <p14:tracePtLst>
          <p14:tracePt t="2527" x="227013" y="6753225"/>
          <p14:tracePt t="2534" x="0" y="6648450"/>
          <p14:tracePt t="9496" x="79375" y="4027488"/>
          <p14:tracePt t="9501" x="149225" y="3975100"/>
          <p14:tracePt t="9502" x="209550" y="3930650"/>
          <p14:tracePt t="9517" x="411163" y="3790950"/>
          <p14:tracePt t="9534" x="655638" y="3625850"/>
          <p14:tracePt t="9551" x="855663" y="3451225"/>
          <p14:tracePt t="9567" x="908050" y="3319463"/>
          <p14:tracePt t="9584" x="942975" y="3214688"/>
          <p14:tracePt t="9602" x="952500" y="3119438"/>
          <p14:tracePt t="9603" x="960438" y="3092450"/>
          <p14:tracePt t="9618" x="1022350" y="3014663"/>
          <p14:tracePt t="9634" x="1092200" y="2909888"/>
          <p14:tracePt t="9651" x="1152525" y="2787650"/>
          <p14:tracePt t="9652" x="1162050" y="2752725"/>
          <p14:tracePt t="9668" x="1179513" y="2655888"/>
          <p14:tracePt t="9668" x="1179513" y="2628900"/>
          <p14:tracePt t="9684" x="1179513" y="2541588"/>
          <p14:tracePt t="9701" x="1179513" y="2498725"/>
          <p14:tracePt t="9718" x="1179513" y="2471738"/>
          <p14:tracePt t="9734" x="1162050" y="2436813"/>
          <p14:tracePt t="9752" x="1152525" y="2384425"/>
          <p14:tracePt t="9767" x="1127125" y="2306638"/>
          <p14:tracePt t="9784" x="1109663" y="2236788"/>
          <p14:tracePt t="9801" x="1082675" y="2157413"/>
          <p14:tracePt t="9817" x="1047750" y="2114550"/>
          <p14:tracePt t="9834" x="1047750" y="2087563"/>
          <p14:tracePt t="9851" x="1047750" y="2027238"/>
          <p14:tracePt t="9868" x="1047750" y="1974850"/>
          <p14:tracePt t="9884" x="1030288" y="1895475"/>
          <p14:tracePt t="9901" x="987425" y="1825625"/>
          <p14:tracePt t="9917" x="952500" y="1755775"/>
          <p14:tracePt t="9934" x="925513" y="1712913"/>
          <p14:tracePt t="9951" x="917575" y="1695450"/>
          <p14:tracePt t="9967" x="908050" y="1677988"/>
          <p14:tracePt t="9983" x="908050" y="1660525"/>
          <p14:tracePt t="10000" x="908050" y="1643063"/>
          <p14:tracePt t="10018" x="900113" y="1616075"/>
          <p14:tracePt t="10033" x="882650" y="1573213"/>
          <p14:tracePt t="10051" x="873125" y="1528763"/>
          <p14:tracePt t="10052" x="865188" y="1520825"/>
          <p14:tracePt t="10068" x="855663" y="1485900"/>
          <p14:tracePt t="10083" x="855663" y="1458913"/>
          <p14:tracePt t="10101" x="847725" y="1433513"/>
          <p14:tracePt t="10118" x="838200" y="1416050"/>
          <p14:tracePt t="10134" x="838200" y="1406525"/>
          <p14:tracePt t="10151" x="838200" y="1398588"/>
          <p14:tracePt t="10167" x="838200" y="1389063"/>
          <p14:tracePt t="10185" x="838200" y="1371600"/>
          <p14:tracePt t="10202" x="838200" y="1362075"/>
          <p14:tracePt t="10218" x="838200" y="1354138"/>
          <p14:tracePt t="10234" x="847725" y="1344613"/>
          <p14:tracePt t="10250" x="882650" y="1336675"/>
          <p14:tracePt t="10267" x="935038" y="1319213"/>
          <p14:tracePt t="10285" x="977900" y="1301750"/>
          <p14:tracePt t="10301" x="987425" y="1301750"/>
          <p14:tracePt t="10318" x="995363" y="1301750"/>
          <p14:tracePt t="10445" x="995363" y="1309688"/>
          <p14:tracePt t="10453" x="995363" y="1319213"/>
          <p14:tracePt t="10467" x="995363" y="1327150"/>
          <p14:tracePt t="10484" x="995363" y="1336675"/>
          <p14:tracePt t="10502" x="987425" y="1362075"/>
          <p14:tracePt t="10519" x="977900" y="1362075"/>
          <p14:tracePt t="10534" x="977900" y="1381125"/>
          <p14:tracePt t="10565" x="977900" y="1389063"/>
          <p14:tracePt t="10568" x="977900" y="1398588"/>
          <p14:tracePt t="10597" x="969963" y="1398588"/>
          <p14:tracePt t="10601" x="969963" y="1406525"/>
          <p14:tracePt t="10618" x="960438" y="1416050"/>
          <p14:tracePt t="10634" x="942975" y="1433513"/>
          <p14:tracePt t="10651" x="935038" y="1441450"/>
          <p14:tracePt t="10667" x="925513" y="1476375"/>
          <p14:tracePt t="10684" x="900113" y="1511300"/>
          <p14:tracePt t="10700" x="882650" y="1546225"/>
          <p14:tracePt t="10701" x="873125" y="1555750"/>
          <p14:tracePt t="10717" x="865188" y="1563688"/>
          <p14:tracePt t="10734" x="865188" y="1573213"/>
          <p14:tracePt t="10818" x="855663" y="1573213"/>
          <p14:tracePt t="10829" x="847725" y="1573213"/>
          <p14:tracePt t="10834" x="847725" y="1581150"/>
          <p14:tracePt t="10853" x="838200" y="1581150"/>
          <p14:tracePt t="10854" x="830263" y="1581150"/>
          <p14:tracePt t="10869" x="820738" y="1581150"/>
          <p14:tracePt t="10885" x="812800" y="1581150"/>
          <p14:tracePt t="10994" x="803275" y="1581150"/>
          <p14:tracePt t="11002" x="795338" y="1581150"/>
          <p14:tracePt t="12466" x="795338" y="1573213"/>
          <p14:tracePt t="12469" x="795338" y="1563688"/>
          <p14:tracePt t="12618" x="795338" y="1555750"/>
          <p14:tracePt t="12629" x="803275" y="1555750"/>
          <p14:tracePt t="12998" x="803275" y="1546225"/>
          <p14:tracePt t="13005" x="803275" y="1538288"/>
          <p14:tracePt t="13025" x="812800" y="1528763"/>
          <p14:tracePt t="13034" x="820738" y="1520825"/>
          <p14:tracePt t="13051" x="847725" y="1520825"/>
          <p14:tracePt t="13067" x="865188" y="1503363"/>
          <p14:tracePt t="13084" x="873125" y="1493838"/>
          <p14:tracePt t="13342" x="882650" y="1493838"/>
          <p14:tracePt t="13345" x="890588" y="1493838"/>
          <p14:tracePt t="13363" x="900113" y="1493838"/>
          <p14:tracePt t="13369" x="908050" y="1493838"/>
          <p14:tracePt t="13384" x="925513" y="1493838"/>
          <p14:tracePt t="13402" x="960438" y="1493838"/>
          <p14:tracePt t="13417" x="977900" y="1493838"/>
          <p14:tracePt t="13433" x="1012825" y="1493838"/>
          <p14:tracePt t="13451" x="1030288" y="1493838"/>
          <p14:tracePt t="13467" x="1039813" y="1493838"/>
          <p14:tracePt t="13505" x="1047750" y="1493838"/>
          <p14:tracePt t="13517" x="1057275" y="1493838"/>
          <p14:tracePt t="13521" x="1065213" y="1493838"/>
          <p14:tracePt t="13535" x="1092200" y="1493838"/>
          <p14:tracePt t="13552" x="1135063" y="1485900"/>
          <p14:tracePt t="13553" x="1152525" y="1485900"/>
          <p14:tracePt t="13567" x="1169988" y="1476375"/>
          <p14:tracePt t="13584" x="1179513" y="1476375"/>
          <p14:tracePt t="13950" x="1179513" y="1468438"/>
          <p14:tracePt t="14034" x="1187450" y="1468438"/>
          <p14:tracePt t="14037" x="1196975" y="1468438"/>
          <p14:tracePt t="14067" x="1336675" y="1485900"/>
          <p14:tracePt t="14084" x="1441450" y="1503363"/>
          <p14:tracePt t="14101" x="1528763" y="1528763"/>
          <p14:tracePt t="14101" x="1554163" y="1528763"/>
          <p14:tracePt t="14117" x="1616075" y="1538288"/>
          <p14:tracePt t="14151" x="1658938" y="1538288"/>
          <p14:tracePt t="14538" x="1651000" y="1538288"/>
          <p14:tracePt t="14545" x="1641475" y="1538288"/>
          <p14:tracePt t="14551" x="1633538" y="1538288"/>
          <p14:tracePt t="14571" x="1616075" y="1555750"/>
          <p14:tracePt t="14585" x="1598613" y="1555750"/>
          <p14:tracePt t="14601" x="1563688" y="1563688"/>
          <p14:tracePt t="14617" x="1519238" y="1563688"/>
          <p14:tracePt t="14633" x="1501775" y="1563688"/>
          <p14:tracePt t="14813" x="1501775" y="1555750"/>
          <p14:tracePt t="14821" x="1501775" y="1546225"/>
          <p14:tracePt t="14834" x="1501775" y="1528763"/>
          <p14:tracePt t="14850" x="1501775" y="1511300"/>
          <p14:tracePt t="14953" x="1501775" y="1503363"/>
          <p14:tracePt t="14960" x="1501775" y="1493838"/>
          <p14:tracePt t="14984" x="1501775" y="1485900"/>
          <p14:tracePt t="15066" x="1511300" y="1485900"/>
          <p14:tracePt t="15073" x="1511300" y="1476375"/>
          <p14:tracePt t="15085" x="1519238" y="1476375"/>
          <p14:tracePt t="15085" x="1519238" y="1468438"/>
          <p14:tracePt t="15117" x="1571625" y="1458913"/>
          <p14:tracePt t="15134" x="1581150" y="1450975"/>
          <p14:tracePt t="15242" x="1589088" y="1450975"/>
          <p14:tracePt t="15245" x="1598613" y="1450975"/>
          <p14:tracePt t="15269" x="1651000" y="1458913"/>
          <p14:tracePt t="15269" x="1668463" y="1458913"/>
          <p14:tracePt t="15283" x="1738313" y="1476375"/>
          <p14:tracePt t="15302" x="1860550" y="1511300"/>
          <p14:tracePt t="15319" x="1947863" y="1511300"/>
          <p14:tracePt t="15334" x="1965325" y="1511300"/>
          <p14:tracePt t="15351" x="1973263" y="1511300"/>
          <p14:tracePt t="15778" x="1973263" y="1520825"/>
          <p14:tracePt t="15785" x="1973263" y="1528763"/>
          <p14:tracePt t="15789" x="1973263" y="1538288"/>
          <p14:tracePt t="15802" x="1973263" y="1581150"/>
          <p14:tracePt t="15818" x="1973263" y="1616075"/>
          <p14:tracePt t="15819" x="1973263" y="1625600"/>
          <p14:tracePt t="15834" x="1973263" y="1668463"/>
          <p14:tracePt t="15851" x="1973263" y="1703388"/>
          <p14:tracePt t="15867" x="1973263" y="1730375"/>
          <p14:tracePt t="15885" x="1973263" y="1755775"/>
          <p14:tracePt t="15903" x="1973263" y="1773238"/>
          <p14:tracePt t="15918" x="1973263" y="1790700"/>
          <p14:tracePt t="15934" x="1973263" y="1825625"/>
          <p14:tracePt t="15950" x="1965325" y="1870075"/>
          <p14:tracePt t="15967" x="1965325" y="1895475"/>
          <p14:tracePt t="15984" x="1955800" y="1912938"/>
          <p14:tracePt t="15985" x="1947863" y="1922463"/>
          <p14:tracePt t="16002" x="1947863" y="1947863"/>
          <p14:tracePt t="16018" x="1938338" y="1982788"/>
          <p14:tracePt t="16019" x="1930400" y="2000250"/>
          <p14:tracePt t="16034" x="1920875" y="2097088"/>
          <p14:tracePt t="16052" x="1895475" y="2192338"/>
          <p14:tracePt t="16054" x="1885950" y="2209800"/>
          <p14:tracePt t="16068" x="1885950" y="2279650"/>
          <p14:tracePt t="16084" x="1885950" y="2341563"/>
          <p14:tracePt t="16101" x="1868488" y="2401888"/>
          <p14:tracePt t="16118" x="1868488" y="2428875"/>
          <p14:tracePt t="16119" x="1868488" y="2446338"/>
          <p14:tracePt t="16134" x="1860550" y="2481263"/>
          <p14:tracePt t="16151" x="1860550" y="2506663"/>
          <p14:tracePt t="16168" x="1860550" y="2551113"/>
          <p14:tracePt t="16184" x="1860550" y="2620963"/>
          <p14:tracePt t="16202" x="1860550" y="2743200"/>
          <p14:tracePt t="16218" x="1860550" y="2822575"/>
          <p14:tracePt t="16219" x="1860550" y="2840038"/>
          <p14:tracePt t="16234" x="1860550" y="2944813"/>
          <p14:tracePt t="16251" x="1860550" y="3049588"/>
          <p14:tracePt t="16267" x="1860550" y="3144838"/>
          <p14:tracePt t="16284" x="1860550" y="3214688"/>
          <p14:tracePt t="16302" x="1860550" y="3294063"/>
          <p14:tracePt t="16318" x="1860550" y="3311525"/>
          <p14:tracePt t="16318" x="1860550" y="3319463"/>
          <p14:tracePt t="16334" x="1860550" y="3328988"/>
          <p14:tracePt t="16405" x="1860550" y="3336925"/>
          <p14:tracePt t="16413" x="1860550" y="3346450"/>
          <p14:tracePt t="16417" x="1860550" y="3354388"/>
          <p14:tracePt t="17238" x="1860550" y="3363913"/>
          <p14:tracePt t="17245" x="1868488" y="3371850"/>
          <p14:tracePt t="17251" x="1878013" y="3371850"/>
          <p14:tracePt t="17267" x="2087563" y="3336925"/>
          <p14:tracePt t="17284" x="2349500" y="3319463"/>
          <p14:tracePt t="17301" x="2663825" y="3311525"/>
          <p14:tracePt t="17302" x="2733675" y="3311525"/>
          <p14:tracePt t="17318" x="3030538" y="3276600"/>
          <p14:tracePt t="17319" x="3117850" y="3249613"/>
          <p14:tracePt t="17334" x="3581400" y="3197225"/>
          <p14:tracePt t="17351" x="4113213" y="3179763"/>
          <p14:tracePt t="17368" x="4602163" y="3189288"/>
          <p14:tracePt t="17385" x="5160963" y="3179763"/>
          <p14:tracePt t="17402" x="5580063" y="3179763"/>
          <p14:tracePt t="17417" x="5859463" y="3136900"/>
          <p14:tracePt t="17434" x="6262688" y="3049588"/>
          <p14:tracePt t="17451" x="6462713" y="3005138"/>
          <p14:tracePt t="17468" x="6594475" y="2962275"/>
          <p14:tracePt t="17484" x="6664325" y="2917825"/>
          <p14:tracePt t="17502" x="6699250" y="2874963"/>
          <p14:tracePt t="17518" x="6699250" y="2847975"/>
          <p14:tracePt t="17534" x="6699250" y="2830513"/>
          <p14:tracePt t="17550" x="6707188" y="2805113"/>
          <p14:tracePt t="17568" x="6734175" y="2787650"/>
          <p14:tracePt t="17569" x="6742113" y="2787650"/>
          <p14:tracePt t="17584" x="6821488" y="2770188"/>
          <p14:tracePt t="17601" x="7013575" y="2743200"/>
          <p14:tracePt t="17618" x="7223125" y="2733675"/>
          <p14:tracePt t="17634" x="7493000" y="2725738"/>
          <p14:tracePt t="17652" x="7562850" y="2663825"/>
          <p14:tracePt t="17667" x="7562850" y="2628900"/>
          <p14:tracePt t="17684" x="7545388" y="2576513"/>
          <p14:tracePt t="17700" x="7440613" y="2533650"/>
          <p14:tracePt t="17717" x="7310438" y="2516188"/>
          <p14:tracePt t="17734" x="7231063" y="2506663"/>
          <p14:tracePt t="17752" x="7143750" y="2541588"/>
          <p14:tracePt t="17767" x="7108825" y="2576513"/>
          <p14:tracePt t="17784" x="7056438" y="2603500"/>
          <p14:tracePt t="17801" x="7048500" y="2611438"/>
          <p14:tracePt t="17818" x="7038975" y="2611438"/>
          <p14:tracePt t="17834" x="7021513" y="2611438"/>
          <p14:tracePt t="17851" x="6926263" y="2611438"/>
          <p14:tracePt t="17870" x="6804025" y="2611438"/>
          <p14:tracePt t="17884" x="6637338" y="2611438"/>
          <p14:tracePt t="17901" x="6419850" y="2611438"/>
          <p14:tracePt t="17918" x="6218238" y="2611438"/>
          <p14:tracePt t="17934" x="6086475" y="2611438"/>
          <p14:tracePt t="17950" x="6043613" y="2586038"/>
          <p14:tracePt t="18007" x="6034088" y="2586038"/>
          <p14:tracePt t="18015" x="6026150" y="2586038"/>
          <p14:tracePt t="18019" x="6016625" y="2576513"/>
          <p14:tracePt t="18034" x="5973763" y="2568575"/>
          <p14:tracePt t="18051" x="5921375" y="2541588"/>
          <p14:tracePt t="18052" x="5921375" y="2533650"/>
          <p14:tracePt t="18067" x="5911850" y="2533650"/>
          <p14:tracePt t="18115" x="5921375" y="2533650"/>
          <p14:tracePt t="18119" x="5929313" y="2533650"/>
          <p14:tracePt t="18134" x="5946775" y="2533650"/>
          <p14:tracePt t="18152" x="5981700" y="2516188"/>
          <p14:tracePt t="18168" x="6016625" y="2516188"/>
          <p14:tracePt t="18169" x="6043613" y="2506663"/>
          <p14:tracePt t="18184" x="6148388" y="2498725"/>
          <p14:tracePt t="18201" x="6288088" y="2498725"/>
          <p14:tracePt t="18217" x="6410325" y="2498725"/>
          <p14:tracePt t="18234" x="6462713" y="2498725"/>
          <p14:tracePt t="18252" x="6472238" y="2498725"/>
          <p14:tracePt t="18400" x="6472238" y="2489200"/>
          <p14:tracePt t="18403" x="6480175" y="2481263"/>
          <p14:tracePt t="18419" x="6507163" y="2471738"/>
          <p14:tracePt t="18434" x="6515100" y="2471738"/>
          <p14:tracePt t="18625" x="6524625" y="2471738"/>
          <p14:tracePt t="18627" x="6532563" y="2471738"/>
          <p14:tracePt t="18633" x="6542088" y="2471738"/>
          <p14:tracePt t="18652" x="6654800" y="2481263"/>
          <p14:tracePt t="18668" x="6724650" y="2489200"/>
          <p14:tracePt t="18684" x="6777038" y="2506663"/>
          <p14:tracePt t="18702" x="6786563" y="2506663"/>
          <p14:tracePt t="19508" x="6777038" y="2498725"/>
          <p14:tracePt t="19511" x="6769100" y="2498725"/>
          <p14:tracePt t="19518" x="6734175" y="2498725"/>
          <p14:tracePt t="19535" x="6472238" y="2559050"/>
          <p14:tracePt t="19551" x="6227763" y="2620963"/>
          <p14:tracePt t="19552" x="6130925" y="2646363"/>
          <p14:tracePt t="19569" x="5772150" y="2733675"/>
          <p14:tracePt t="19584" x="5370513" y="2840038"/>
          <p14:tracePt t="19601" x="4933950" y="2944813"/>
          <p14:tracePt t="19617" x="4514850" y="3067050"/>
          <p14:tracePt t="19635" x="4070350" y="3171825"/>
          <p14:tracePt t="19636" x="3973513" y="3189288"/>
          <p14:tracePt t="19652" x="3546475" y="3294063"/>
          <p14:tracePt t="19668" x="3275013" y="3354388"/>
          <p14:tracePt t="19669" x="3187700" y="3381375"/>
          <p14:tracePt t="19684" x="2933700" y="3441700"/>
          <p14:tracePt t="19701" x="2776538" y="3459163"/>
          <p14:tracePt t="19717" x="2654300" y="3459163"/>
          <p14:tracePt t="19734" x="2532063" y="3459163"/>
          <p14:tracePt t="19752" x="2339975" y="3459163"/>
          <p14:tracePt t="19767" x="2217738" y="3459163"/>
          <p14:tracePt t="19784" x="1990725" y="3406775"/>
          <p14:tracePt t="19801" x="1825625" y="3363913"/>
          <p14:tracePt t="19817" x="1720850" y="3328988"/>
          <p14:tracePt t="19835" x="1676400" y="3328988"/>
          <p14:tracePt t="19835" x="1668463" y="3319463"/>
          <p14:tracePt t="19851" x="1633538" y="3311525"/>
          <p14:tracePt t="19852" x="1616075" y="3311525"/>
          <p14:tracePt t="19867" x="1536700" y="3284538"/>
          <p14:tracePt t="19885" x="1441450" y="3259138"/>
          <p14:tracePt t="19900" x="1406525" y="3249613"/>
          <p14:tracePt t="19952" x="1406525" y="3241675"/>
          <p14:tracePt t="19955" x="1406525" y="3232150"/>
          <p14:tracePt t="19967" x="1466850" y="3197225"/>
          <p14:tracePt t="19984" x="1571625" y="3109913"/>
          <p14:tracePt t="20000" x="1641475" y="3014663"/>
          <p14:tracePt t="20018" x="1711325" y="2927350"/>
          <p14:tracePt t="20034" x="1808163" y="2847975"/>
          <p14:tracePt t="20051" x="1938338" y="2760663"/>
          <p14:tracePt t="20068" x="2000250" y="2725738"/>
          <p14:tracePt t="20069" x="2025650" y="2708275"/>
          <p14:tracePt t="20084" x="2139950" y="2673350"/>
          <p14:tracePt t="20101" x="2279650" y="2638425"/>
          <p14:tracePt t="20117" x="2436813" y="2620963"/>
          <p14:tracePt t="20134" x="2559050" y="2620963"/>
          <p14:tracePt t="20152" x="2681288" y="2638425"/>
          <p14:tracePt t="20168" x="2811463" y="2681288"/>
          <p14:tracePt t="20184" x="2925763" y="2681288"/>
          <p14:tracePt t="20202" x="3013075" y="2681288"/>
          <p14:tracePt t="20204" x="3038475" y="2681288"/>
          <p14:tracePt t="20217" x="3109913" y="2681288"/>
          <p14:tracePt t="20234" x="3214688" y="2681288"/>
          <p14:tracePt t="20251" x="3371850" y="2698750"/>
          <p14:tracePt t="20268" x="3502025" y="2716213"/>
          <p14:tracePt t="20284" x="3641725" y="2752725"/>
          <p14:tracePt t="20301" x="3729038" y="2770188"/>
          <p14:tracePt t="20318" x="3746500" y="2770188"/>
          <p14:tracePt t="20400" x="3756025" y="2770188"/>
          <p14:tracePt t="20407" x="3773488" y="2778125"/>
          <p14:tracePt t="20417" x="3790950" y="2787650"/>
          <p14:tracePt t="20434" x="3843338" y="2795588"/>
          <p14:tracePt t="20452" x="3868738" y="2805113"/>
          <p14:tracePt t="20560" x="3868738" y="2813050"/>
          <p14:tracePt t="20568" x="3868738" y="2830513"/>
          <p14:tracePt t="20571" x="3868738" y="2840038"/>
          <p14:tracePt t="20584" x="3868738" y="2865438"/>
          <p14:tracePt t="20600" x="3851275" y="2909888"/>
          <p14:tracePt t="20617" x="3833813" y="2944813"/>
          <p14:tracePt t="20634" x="3798888" y="2979738"/>
          <p14:tracePt t="20651" x="3738563" y="3022600"/>
          <p14:tracePt t="20652" x="3729038" y="3032125"/>
          <p14:tracePt t="20668" x="3711575" y="3049588"/>
          <p14:tracePt t="20684" x="3686175" y="3092450"/>
          <p14:tracePt t="20701" x="3651250" y="3127375"/>
          <p14:tracePt t="20717" x="3606800" y="3171825"/>
          <p14:tracePt t="20734" x="3529013" y="3224213"/>
          <p14:tracePt t="20752" x="3441700" y="3294063"/>
          <p14:tracePt t="20767" x="3397250" y="3328988"/>
          <p14:tracePt t="20784" x="3354388" y="3371850"/>
          <p14:tracePt t="20800" x="3327400" y="3398838"/>
          <p14:tracePt t="20817" x="3309938" y="3416300"/>
          <p14:tracePt t="20834" x="3302000" y="3441700"/>
          <p14:tracePt t="20851" x="3257550" y="3476625"/>
          <p14:tracePt t="20868" x="3214688" y="3494088"/>
          <p14:tracePt t="20884" x="3135313" y="3546475"/>
          <p14:tracePt t="20900" x="3092450" y="3581400"/>
          <p14:tracePt t="20917" x="3030538" y="3616325"/>
          <p14:tracePt t="20935" x="2933700" y="3668713"/>
          <p14:tracePt t="20952" x="2855913" y="3703638"/>
          <p14:tracePt t="20968" x="2786063" y="3721100"/>
          <p14:tracePt t="20969" x="2776538" y="3721100"/>
          <p14:tracePt t="20984" x="2706688" y="3730625"/>
          <p14:tracePt t="21000" x="2654300" y="3730625"/>
          <p14:tracePt t="21017" x="2611438" y="3730625"/>
          <p14:tracePt t="21034" x="2549525" y="3730625"/>
          <p14:tracePt t="21052" x="2471738" y="3713163"/>
          <p14:tracePt t="21068" x="2427288" y="3695700"/>
          <p14:tracePt t="21084" x="2409825" y="3668713"/>
          <p14:tracePt t="21101" x="2384425" y="3633788"/>
          <p14:tracePt t="21118" x="2384425" y="3556000"/>
          <p14:tracePt t="21134" x="2427288" y="3336925"/>
          <p14:tracePt t="21151" x="2471738" y="3154363"/>
          <p14:tracePt t="21152" x="2479675" y="3092450"/>
          <p14:tracePt t="21168" x="2514600" y="2917825"/>
          <p14:tracePt t="21168" x="2514600" y="2857500"/>
          <p14:tracePt t="21184" x="2559050" y="2559050"/>
          <p14:tracePt t="21201" x="2636838" y="2201863"/>
          <p14:tracePt t="21218" x="2724150" y="1878013"/>
          <p14:tracePt t="21219" x="2759075" y="1800225"/>
          <p14:tracePt t="21233" x="2855913" y="1643063"/>
          <p14:tracePt t="21252" x="2960688" y="1485900"/>
          <p14:tracePt t="21267" x="3021013" y="1389063"/>
          <p14:tracePt t="21284" x="3065463" y="1309688"/>
          <p14:tracePt t="21300" x="3074988" y="1257300"/>
          <p14:tracePt t="21318" x="3074988" y="1222375"/>
          <p14:tracePt t="21319" x="3065463" y="1214438"/>
          <p14:tracePt t="21334" x="3065463" y="1196975"/>
          <p14:tracePt t="21335" x="3065463" y="1187450"/>
          <p14:tracePt t="21351" x="3065463" y="1179513"/>
          <p14:tracePt t="21427" x="3065463" y="1196975"/>
          <p14:tracePt t="21431" x="3065463" y="1231900"/>
          <p14:tracePt t="21435" x="3065463" y="1257300"/>
          <p14:tracePt t="21451" x="3065463" y="1503363"/>
          <p14:tracePt t="21468" x="3092450" y="1695450"/>
          <p14:tracePt t="21468" x="3100388" y="1755775"/>
          <p14:tracePt t="21484" x="3135313" y="2000250"/>
          <p14:tracePt t="21501" x="3144838" y="2227263"/>
          <p14:tracePt t="21519" x="3144838" y="2463800"/>
          <p14:tracePt t="21534" x="3144838" y="2551113"/>
          <p14:tracePt t="21551" x="3127375" y="2663825"/>
          <p14:tracePt t="21567" x="3127375" y="2681288"/>
          <p14:tracePt t="21648" x="3127375" y="2673350"/>
          <p14:tracePt t="21651" x="3127375" y="2655888"/>
          <p14:tracePt t="21668" x="3127375" y="2603500"/>
          <p14:tracePt t="21669" x="3127375" y="2593975"/>
          <p14:tracePt t="21684" x="3127375" y="2533650"/>
          <p14:tracePt t="21701" x="3144838" y="2498725"/>
          <p14:tracePt t="21717" x="3152775" y="2463800"/>
          <p14:tracePt t="21734" x="3162300" y="2454275"/>
          <p14:tracePt t="21792" x="3162300" y="2471738"/>
          <p14:tracePt t="21795" x="3162300" y="2498725"/>
          <p14:tracePt t="21800" x="3162300" y="2533650"/>
          <p14:tracePt t="21817" x="3162300" y="2743200"/>
          <p14:tracePt t="21833" x="3162300" y="3005138"/>
          <p14:tracePt t="21851" x="3082925" y="3346450"/>
          <p14:tracePt t="21867" x="3021013" y="3573463"/>
          <p14:tracePt t="21869" x="2995613" y="3668713"/>
          <p14:tracePt t="21883" x="2925763" y="3975100"/>
          <p14:tracePt t="21901" x="2855913" y="4237038"/>
          <p14:tracePt t="21917" x="2794000" y="4464050"/>
          <p14:tracePt t="21933" x="2759075" y="4603750"/>
          <p14:tracePt t="21951" x="2724150" y="4743450"/>
          <p14:tracePt t="21967" x="2671763" y="4822825"/>
          <p14:tracePt t="21968" x="2654300" y="4830763"/>
          <p14:tracePt t="21984" x="2601913" y="4910138"/>
          <p14:tracePt t="22000" x="2524125" y="4970463"/>
          <p14:tracePt t="22019" x="2444750" y="5022850"/>
          <p14:tracePt t="22034" x="2384425" y="5040313"/>
          <p14:tracePt t="22051" x="2262188" y="5092700"/>
          <p14:tracePt t="22067" x="2139950" y="5145088"/>
          <p14:tracePt t="22084" x="2017713" y="5189538"/>
          <p14:tracePt t="22100" x="1868488" y="5224463"/>
          <p14:tracePt t="22117" x="1755775" y="5232400"/>
          <p14:tracePt t="22134" x="1658938" y="5232400"/>
          <p14:tracePt t="22152" x="1546225" y="5214938"/>
          <p14:tracePt t="22168" x="1466850" y="5189538"/>
          <p14:tracePt t="22184" x="1414463" y="5145088"/>
          <p14:tracePt t="22200" x="1354138" y="5092700"/>
          <p14:tracePt t="22217" x="1292225" y="5014913"/>
          <p14:tracePt t="22234" x="1257300" y="4945063"/>
          <p14:tracePt t="22251" x="1249363" y="4900613"/>
          <p14:tracePt t="22296" x="1249363" y="4892675"/>
          <p14:tracePt t="22299" x="1249363" y="4883150"/>
          <p14:tracePt t="22308" x="1249363" y="4857750"/>
          <p14:tracePt t="22317" x="1257300" y="4813300"/>
          <p14:tracePt t="22333" x="1327150" y="4613275"/>
          <p14:tracePt t="22351" x="1466850" y="4376738"/>
          <p14:tracePt t="22368" x="1554163" y="4176713"/>
          <p14:tracePt t="22384" x="1589088" y="4000500"/>
          <p14:tracePt t="22400" x="1606550" y="3940175"/>
          <p14:tracePt t="22418" x="1616075" y="3930650"/>
          <p14:tracePt t="22780" x="1616075" y="3940175"/>
          <p14:tracePt t="22783" x="1616075" y="3948113"/>
          <p14:tracePt t="22800" x="1598613" y="4070350"/>
          <p14:tracePt t="22818" x="1581150" y="4124325"/>
          <p14:tracePt t="22835" x="1571625" y="4159250"/>
          <p14:tracePt t="22852" x="1571625" y="4176713"/>
          <p14:tracePt t="22868" x="1571625" y="4184650"/>
          <p14:tracePt t="22899" x="1571625" y="4194175"/>
          <p14:tracePt t="22911" x="1571625" y="4202113"/>
          <p14:tracePt t="22923" x="1581150" y="4211638"/>
          <p14:tracePt t="22934" x="1598613" y="4219575"/>
          <p14:tracePt t="22951" x="1651000" y="4237038"/>
          <p14:tracePt t="22952" x="1658938" y="4237038"/>
          <p14:tracePt t="22967" x="1703388" y="4246563"/>
          <p14:tracePt t="22984" x="1738313" y="4246563"/>
          <p14:tracePt t="23001" x="1746250" y="4246563"/>
          <p14:tracePt t="23055" x="1755775" y="4246563"/>
          <p14:tracePt t="23059" x="1763713" y="4246563"/>
          <p14:tracePt t="23069" x="1798638" y="4246563"/>
          <p14:tracePt t="23084" x="1860550" y="4237038"/>
          <p14:tracePt t="23101" x="1912938" y="4229100"/>
          <p14:tracePt t="23117" x="1947863" y="4229100"/>
          <p14:tracePt t="23135" x="2000250" y="4229100"/>
          <p14:tracePt t="23152" x="2060575" y="4229100"/>
          <p14:tracePt t="23167" x="2095500" y="4229100"/>
          <p14:tracePt t="23184" x="2165350" y="4229100"/>
          <p14:tracePt t="23200" x="2217738" y="4219575"/>
          <p14:tracePt t="23218" x="2270125" y="4211638"/>
          <p14:tracePt t="23219" x="2297113" y="4211638"/>
          <p14:tracePt t="23235" x="2357438" y="4202113"/>
          <p14:tracePt t="23236" x="2384425" y="4202113"/>
          <p14:tracePt t="23251" x="2444750" y="4202113"/>
          <p14:tracePt t="23252" x="2462213" y="4194175"/>
          <p14:tracePt t="23268" x="2514600" y="4184650"/>
          <p14:tracePt t="23284" x="2593975" y="4176713"/>
          <p14:tracePt t="23300" x="2611438" y="4176713"/>
          <p14:tracePt t="23317" x="2619375" y="4167188"/>
          <p14:tracePt t="23368" x="2628900" y="4167188"/>
          <p14:tracePt t="23371" x="2636838" y="4167188"/>
          <p14:tracePt t="23384" x="2663825" y="4159250"/>
          <p14:tracePt t="23402" x="2724150" y="4159250"/>
          <p14:tracePt t="23403" x="2741613" y="4149725"/>
          <p14:tracePt t="23417" x="2776538" y="4132263"/>
          <p14:tracePt t="23434" x="2828925" y="4114800"/>
          <p14:tracePt t="23452" x="2890838" y="4105275"/>
          <p14:tracePt t="23469" x="2925763" y="4097338"/>
          <p14:tracePt t="23484" x="2943225" y="4087813"/>
          <p14:tracePt t="23501" x="2960688" y="4087813"/>
          <p14:tracePt t="23517" x="2978150" y="4087813"/>
          <p14:tracePt t="23534" x="3003550" y="4087813"/>
          <p14:tracePt t="23603" x="3013075" y="4087813"/>
          <p14:tracePt t="23608" x="3021013" y="4087813"/>
          <p14:tracePt t="23618" x="3030538" y="4087813"/>
          <p14:tracePt t="23634" x="3074988" y="4087813"/>
          <p14:tracePt t="23652" x="3135313" y="4087813"/>
          <p14:tracePt t="23667" x="3152775" y="4087813"/>
          <p14:tracePt t="23684" x="3179763" y="4087813"/>
          <p14:tracePt t="23907" x="3162300" y="4097338"/>
          <p14:tracePt t="23911" x="3152775" y="4105275"/>
          <p14:tracePt t="23918" x="3127375" y="4114800"/>
          <p14:tracePt t="23934" x="3030538" y="4167188"/>
          <p14:tracePt t="23952" x="2811463" y="4237038"/>
          <p14:tracePt t="23968" x="2654300" y="4271963"/>
          <p14:tracePt t="23969" x="2611438" y="4271963"/>
          <p14:tracePt t="23983" x="2374900" y="4281488"/>
          <p14:tracePt t="24001" x="2147888" y="4298950"/>
          <p14:tracePt t="24017" x="1930400" y="4298950"/>
          <p14:tracePt t="24034" x="1693863" y="4264025"/>
          <p14:tracePt t="24051" x="1389063" y="4194175"/>
          <p14:tracePt t="24052" x="1319213" y="4184650"/>
          <p14:tracePt t="24068" x="1074738" y="4105275"/>
          <p14:tracePt t="24068" x="995363" y="4087813"/>
          <p14:tracePt t="24084" x="760413" y="4027488"/>
          <p14:tracePt t="24100" x="638175" y="4000500"/>
          <p14:tracePt t="24118" x="593725" y="3983038"/>
          <p14:tracePt t="24134" x="585788" y="3983038"/>
          <p14:tracePt t="24196" x="585788" y="3975100"/>
          <p14:tracePt t="24199" x="585788" y="3957638"/>
          <p14:tracePt t="24218" x="585788" y="3913188"/>
          <p14:tracePt t="24234" x="585788" y="3878263"/>
          <p14:tracePt t="24252" x="585788" y="3852863"/>
          <p14:tracePt t="24268" x="585788" y="3835400"/>
          <p14:tracePt t="24269" x="585788" y="3825875"/>
          <p14:tracePt t="24284" x="585788" y="3790950"/>
          <p14:tracePt t="24301" x="585788" y="3756025"/>
          <p14:tracePt t="24317" x="585788" y="3721100"/>
          <p14:tracePt t="24334" x="585788" y="3695700"/>
          <p14:tracePt t="24351" x="585788" y="3660775"/>
          <p14:tracePt t="24351" x="585788" y="3643313"/>
          <p14:tracePt t="24367" x="593725" y="3608388"/>
          <p14:tracePt t="24384" x="628650" y="3563938"/>
          <p14:tracePt t="24400" x="673100" y="3521075"/>
          <p14:tracePt t="24418" x="690563" y="3503613"/>
          <p14:tracePt t="24434" x="698500" y="3486150"/>
          <p14:tracePt t="24495" x="698500" y="3476625"/>
          <p14:tracePt t="24511" x="708025" y="3468688"/>
          <p14:tracePt t="24515" x="715963" y="3468688"/>
          <p14:tracePt t="24519" x="715963" y="3459163"/>
          <p14:tracePt t="24576" x="725488" y="3459163"/>
          <p14:tracePt t="24579" x="733425" y="3459163"/>
          <p14:tracePt t="24584" x="742950" y="3459163"/>
          <p14:tracePt t="24601" x="777875" y="3451225"/>
          <p14:tracePt t="24617" x="830263" y="3433763"/>
          <p14:tracePt t="24634" x="873125" y="3424238"/>
          <p14:tracePt t="24651" x="890588" y="3416300"/>
          <p14:tracePt t="24724" x="908050" y="3416300"/>
          <p14:tracePt t="24727" x="917575" y="3416300"/>
          <p14:tracePt t="24734" x="935038" y="3416300"/>
          <p14:tracePt t="24751" x="1082675" y="3433763"/>
          <p14:tracePt t="24768" x="1204913" y="3459163"/>
          <p14:tracePt t="24784" x="1327150" y="3468688"/>
          <p14:tracePt t="24801" x="1414463" y="3476625"/>
          <p14:tracePt t="24817" x="1476375" y="3476625"/>
          <p14:tracePt t="24834" x="1528763" y="3494088"/>
          <p14:tracePt t="24851" x="1616075" y="3503613"/>
          <p14:tracePt t="24868" x="1676400" y="3521075"/>
          <p14:tracePt t="24869" x="1703388" y="3529013"/>
          <p14:tracePt t="24884" x="1798638" y="3546475"/>
          <p14:tracePt t="24900" x="1878013" y="3573463"/>
          <p14:tracePt t="24918" x="1920875" y="3581400"/>
          <p14:tracePt t="24934" x="1938338" y="3581400"/>
          <p14:tracePt t="24959" x="1947863" y="3581400"/>
          <p14:tracePt t="24969" x="1955800" y="3581400"/>
          <p14:tracePt t="24984" x="1990725" y="3581400"/>
          <p14:tracePt t="25000" x="2078038" y="3590925"/>
          <p14:tracePt t="25018" x="2192338" y="3608388"/>
          <p14:tracePt t="25034" x="2314575" y="3625850"/>
          <p14:tracePt t="25051" x="2419350" y="3643313"/>
          <p14:tracePt t="25067" x="2479675" y="3643313"/>
          <p14:tracePt t="25083" x="2497138" y="3643313"/>
          <p14:tracePt t="25128" x="2506663" y="3643313"/>
          <p14:tracePt t="25135" x="2514600" y="3643313"/>
          <p14:tracePt t="25140" x="2532063" y="3643313"/>
          <p14:tracePt t="25151" x="2549525" y="3643313"/>
          <p14:tracePt t="25152" x="2559050" y="3643313"/>
          <p14:tracePt t="25153" x="2576513" y="3643313"/>
          <p14:tracePt t="25168" x="2611438" y="3616325"/>
          <p14:tracePt t="25184" x="2654300" y="3608388"/>
          <p14:tracePt t="25201" x="2681288" y="3608388"/>
          <p14:tracePt t="25218" x="2689225" y="3608388"/>
          <p14:tracePt t="25258" x="2689225" y="3598863"/>
          <p14:tracePt t="25266" x="2689225" y="3590925"/>
          <p14:tracePt t="25273" x="2698750" y="3590925"/>
          <p14:tracePt t="25285" x="2716213" y="3590925"/>
          <p14:tracePt t="25301" x="2724150" y="3590925"/>
          <p14:tracePt t="25317" x="2733675" y="3590925"/>
          <p14:tracePt t="25334" x="2751138" y="3590925"/>
          <p14:tracePt t="25546" x="2759075" y="3590925"/>
          <p14:tracePt t="25551" x="2768600" y="3590925"/>
          <p14:tracePt t="25567" x="2803525" y="3590925"/>
          <p14:tracePt t="25584" x="2846388" y="3590925"/>
          <p14:tracePt t="25601" x="2916238" y="3590925"/>
          <p14:tracePt t="25617" x="3013075" y="3590925"/>
          <p14:tracePt t="25634" x="3144838" y="3590925"/>
          <p14:tracePt t="25650" x="3275013" y="3581400"/>
          <p14:tracePt t="25667" x="3441700" y="3563938"/>
          <p14:tracePt t="25684" x="3616325" y="3546475"/>
          <p14:tracePt t="25702" x="3798888" y="3546475"/>
          <p14:tracePt t="25718" x="3886200" y="3546475"/>
          <p14:tracePt t="25718" x="3895725" y="3546475"/>
          <p14:tracePt t="25734" x="3956050" y="3546475"/>
          <p14:tracePt t="25750" x="4000500" y="3546475"/>
          <p14:tracePt t="25768" x="4060825" y="3546475"/>
          <p14:tracePt t="25769" x="4070350" y="3546475"/>
          <p14:tracePt t="25784" x="4122738" y="3546475"/>
          <p14:tracePt t="25802" x="4192588" y="3511550"/>
          <p14:tracePt t="25818" x="4235450" y="3503613"/>
          <p14:tracePt t="25834" x="4314825" y="3494088"/>
          <p14:tracePt t="25850" x="4367213" y="3494088"/>
          <p14:tracePt t="25867" x="4427538" y="3494088"/>
          <p14:tracePt t="25884" x="4471988" y="3494088"/>
          <p14:tracePt t="25901" x="4541838" y="3494088"/>
          <p14:tracePt t="25902" x="4549775" y="3494088"/>
          <p14:tracePt t="25917" x="4594225" y="3494088"/>
          <p14:tracePt t="25934" x="4646613" y="3494088"/>
          <p14:tracePt t="25951" x="4664075" y="3494088"/>
          <p14:tracePt t="26106" x="4672013" y="3494088"/>
          <p14:tracePt t="26109" x="4681538" y="3494088"/>
          <p14:tracePt t="26119" x="4699000" y="3494088"/>
          <p14:tracePt t="26134" x="4733925" y="3503613"/>
          <p14:tracePt t="26151" x="4759325" y="3511550"/>
          <p14:tracePt t="26167" x="4803775" y="3521075"/>
          <p14:tracePt t="26184" x="4829175" y="3521075"/>
          <p14:tracePt t="26202" x="4856163" y="3521075"/>
          <p14:tracePt t="26219" x="4864100" y="3521075"/>
          <p14:tracePt t="26234" x="4873625" y="3521075"/>
          <p14:tracePt t="26251" x="4899025" y="3521075"/>
          <p14:tracePt t="26268" x="4926013" y="3521075"/>
          <p14:tracePt t="26269" x="4943475" y="3521075"/>
          <p14:tracePt t="26284" x="4978400" y="3521075"/>
          <p14:tracePt t="26285" x="4986338" y="3521075"/>
          <p14:tracePt t="26302" x="5021263" y="3521075"/>
          <p14:tracePt t="26317" x="5065713" y="3521075"/>
          <p14:tracePt t="26334" x="5083175" y="3521075"/>
          <p14:tracePt t="26357" x="5091113" y="3521075"/>
          <p14:tracePt t="26367" x="5100638" y="3521075"/>
          <p14:tracePt t="26384" x="5118100" y="3521075"/>
          <p14:tracePt t="26402" x="5178425" y="3521075"/>
          <p14:tracePt t="26418" x="5230813" y="3521075"/>
          <p14:tracePt t="26434" x="5310188" y="3529013"/>
          <p14:tracePt t="26451" x="5362575" y="3529013"/>
          <p14:tracePt t="26467" x="5405438" y="3529013"/>
          <p14:tracePt t="26484" x="5432425" y="3529013"/>
          <p14:tracePt t="26501" x="5449888" y="3529013"/>
          <p14:tracePt t="26519" x="5467350" y="3529013"/>
          <p14:tracePt t="26534" x="5492750" y="3538538"/>
          <p14:tracePt t="26551" x="5554663" y="3546475"/>
          <p14:tracePt t="26567" x="5614988" y="3556000"/>
          <p14:tracePt t="26584" x="5659438" y="3556000"/>
          <p14:tracePt t="26601" x="5702300" y="3556000"/>
          <p14:tracePt t="26618" x="5719763" y="3556000"/>
          <p14:tracePt t="26634" x="5729288" y="3556000"/>
          <p14:tracePt t="26650" x="5746750" y="3556000"/>
          <p14:tracePt t="26667" x="5754688" y="3556000"/>
          <p14:tracePt t="26684" x="5772150" y="3556000"/>
          <p14:tracePt t="26702" x="5781675" y="3556000"/>
          <p14:tracePt t="26718" x="5789613" y="3556000"/>
          <p14:tracePt t="26719" x="5799138" y="3556000"/>
          <p14:tracePt t="26734" x="5807075" y="3556000"/>
          <p14:tracePt t="26751" x="5816600" y="3556000"/>
          <p14:tracePt t="26890" x="5824538" y="3556000"/>
          <p14:tracePt t="26898" x="5834063" y="3556000"/>
          <p14:tracePt t="26902" x="5842000" y="3546475"/>
          <p14:tracePt t="26918" x="5859463" y="3538538"/>
          <p14:tracePt t="26919" x="5868988" y="3538538"/>
          <p14:tracePt t="26934" x="5894388" y="3529013"/>
          <p14:tracePt t="26951" x="5921375" y="3529013"/>
          <p14:tracePt t="26967" x="5956300" y="3521075"/>
          <p14:tracePt t="26984" x="5999163" y="3511550"/>
          <p14:tracePt t="27001" x="6026150" y="3511550"/>
          <p14:tracePt t="27017" x="6051550" y="3511550"/>
          <p14:tracePt t="27034" x="6086475" y="3503613"/>
          <p14:tracePt t="27050" x="6105525" y="3503613"/>
          <p14:tracePt t="27067" x="6130925" y="3486150"/>
          <p14:tracePt t="27090" x="6140450" y="3486150"/>
          <p14:tracePt t="27101" x="6148388" y="3486150"/>
          <p14:tracePt t="27117" x="6157913" y="3486150"/>
          <p14:tracePt t="27134" x="6175375" y="3486150"/>
          <p14:tracePt t="27150" x="6210300" y="3486150"/>
          <p14:tracePt t="27167" x="6253163" y="3486150"/>
          <p14:tracePt t="27184" x="6305550" y="3486150"/>
          <p14:tracePt t="27201" x="6367463" y="3486150"/>
          <p14:tracePt t="27201" x="6384925" y="3486150"/>
          <p14:tracePt t="27218" x="6437313" y="3486150"/>
          <p14:tracePt t="27219" x="6445250" y="3486150"/>
          <p14:tracePt t="27233" x="6532563" y="3486150"/>
          <p14:tracePt t="27250" x="6611938" y="3486150"/>
          <p14:tracePt t="27268" x="6689725" y="3486150"/>
          <p14:tracePt t="27269" x="6716713" y="3486150"/>
          <p14:tracePt t="27284" x="6777038" y="3476625"/>
          <p14:tracePt t="27303" x="6821488" y="3476625"/>
          <p14:tracePt t="27305" x="6829425" y="3476625"/>
          <p14:tracePt t="27319" x="6838950" y="3476625"/>
          <p14:tracePt t="27334" x="6856413" y="3476625"/>
          <p14:tracePt t="27350" x="6881813" y="3459163"/>
          <p14:tracePt t="27368" x="6899275" y="3459163"/>
          <p14:tracePt t="27384" x="6926263" y="3459163"/>
          <p14:tracePt t="27401" x="6969125" y="3459163"/>
          <p14:tracePt t="27402" x="6978650" y="3459163"/>
          <p14:tracePt t="27418" x="6996113" y="3459163"/>
          <p14:tracePt t="27434" x="7031038" y="3459163"/>
          <p14:tracePt t="27451" x="7065963" y="3459163"/>
          <p14:tracePt t="27468" x="7091363" y="3459163"/>
          <p14:tracePt t="27484" x="7118350" y="3441700"/>
          <p14:tracePt t="27502" x="7161213" y="3451225"/>
          <p14:tracePt t="27519" x="7213600" y="3441700"/>
          <p14:tracePt t="27534" x="7283450" y="3441700"/>
          <p14:tracePt t="27551" x="7335838" y="3451225"/>
          <p14:tracePt t="27567" x="7388225" y="3451225"/>
          <p14:tracePt t="27584" x="7415213" y="3451225"/>
          <p14:tracePt t="27601" x="7432675" y="3451225"/>
          <p14:tracePt t="27618" x="7440613" y="3451225"/>
          <p14:tracePt t="27619" x="7450138" y="3451225"/>
          <p14:tracePt t="27702" x="7458075" y="3451225"/>
          <p14:tracePt t="27705" x="7467600" y="3451225"/>
          <p14:tracePt t="27718" x="7475538" y="3451225"/>
          <p14:tracePt t="27734" x="7510463" y="3451225"/>
          <p14:tracePt t="27750" x="7554913" y="3451225"/>
          <p14:tracePt t="27769" x="7632700" y="3476625"/>
          <p14:tracePt t="27769" x="7667625" y="3486150"/>
          <p14:tracePt t="27784" x="7789863" y="3529013"/>
          <p14:tracePt t="27802" x="8016875" y="3598863"/>
          <p14:tracePt t="27818" x="8139113" y="3616325"/>
          <p14:tracePt t="27818" x="8174038" y="3625850"/>
          <p14:tracePt t="27834" x="8288338" y="3651250"/>
          <p14:tracePt t="27835" x="8323263" y="3651250"/>
          <p14:tracePt t="27850" x="8418513" y="3651250"/>
          <p14:tracePt t="27867" x="8445500" y="3660775"/>
          <p14:tracePt t="27974" x="8453438" y="3660775"/>
          <p14:tracePt t="27977" x="8462963" y="3660775"/>
          <p14:tracePt t="28001" x="8488363" y="3660775"/>
          <p14:tracePt t="28018" x="8497888" y="3660775"/>
          <p14:tracePt t="28019" x="8505825" y="3660775"/>
          <p14:tracePt t="28110" x="8515350" y="3660775"/>
          <p14:tracePt t="28118" x="8523288" y="3660775"/>
          <p14:tracePt t="28137" x="8532813" y="3660775"/>
          <p14:tracePt t="28202" x="8523288" y="3660775"/>
          <p14:tracePt t="28205" x="8515350" y="3660775"/>
          <p14:tracePt t="28218" x="8470900" y="3668713"/>
          <p14:tracePt t="28234" x="8243888" y="3748088"/>
          <p14:tracePt t="28251" x="7974013" y="3878263"/>
          <p14:tracePt t="28269" x="7475538" y="4000500"/>
          <p14:tracePt t="28284" x="7153275" y="4079875"/>
          <p14:tracePt t="28302" x="6507163" y="4132263"/>
          <p14:tracePt t="28318" x="6043613" y="4159250"/>
          <p14:tracePt t="28319" x="5868988" y="4159250"/>
          <p14:tracePt t="28334" x="5195888" y="4219575"/>
          <p14:tracePt t="28351" x="4524375" y="4219575"/>
          <p14:tracePt t="28367" x="3903663" y="4254500"/>
          <p14:tracePt t="28384" x="3379788" y="4316413"/>
          <p14:tracePt t="28403" x="2846388" y="4359275"/>
          <p14:tracePt t="28418" x="2549525" y="4376738"/>
          <p14:tracePt t="28434" x="2357438" y="4359275"/>
          <p14:tracePt t="28451" x="2244725" y="4359275"/>
          <p14:tracePt t="28467" x="2165350" y="4333875"/>
          <p14:tracePt t="28484" x="2122488" y="4316413"/>
          <p14:tracePt t="28501" x="2078038" y="4298950"/>
          <p14:tracePt t="28502" x="2052638" y="4298950"/>
          <p14:tracePt t="28518" x="1982788" y="4271963"/>
          <p14:tracePt t="28519" x="1947863" y="4264025"/>
          <p14:tracePt t="28534" x="1825625" y="4229100"/>
          <p14:tracePt t="28551" x="1641475" y="4184650"/>
          <p14:tracePt t="28567" x="1441450" y="4149725"/>
          <p14:tracePt t="28584" x="1319213" y="4132263"/>
          <p14:tracePt t="28602" x="1284288" y="4124325"/>
          <p14:tracePt t="28618" x="1284288" y="4114800"/>
          <p14:tracePt t="28646" x="1284288" y="4105275"/>
          <p14:tracePt t="28713" x="1284288" y="4097338"/>
          <p14:tracePt t="28722" x="1292225" y="4087813"/>
          <p14:tracePt t="28734" x="1309688" y="4070350"/>
          <p14:tracePt t="28751" x="1344613" y="4010025"/>
          <p14:tracePt t="28767" x="1379538" y="3965575"/>
          <p14:tracePt t="28784" x="1449388" y="3922713"/>
          <p14:tracePt t="28802" x="1546225" y="3870325"/>
          <p14:tracePt t="28802" x="1571625" y="3852863"/>
          <p14:tracePt t="28818" x="1668463" y="3790950"/>
          <p14:tracePt t="28834" x="1781175" y="3748088"/>
          <p14:tracePt t="28850" x="1895475" y="3713163"/>
          <p14:tracePt t="28867" x="1955800" y="3703638"/>
          <p14:tracePt t="28884" x="1973263" y="3703638"/>
          <p14:tracePt t="28958" x="1982788" y="3703638"/>
          <p14:tracePt t="28961" x="1990725" y="3703638"/>
          <p14:tracePt t="28968" x="2000250" y="3703638"/>
          <p14:tracePt t="28984" x="2078038" y="3721100"/>
          <p14:tracePt t="29002" x="2217738" y="3756025"/>
          <p14:tracePt t="29018" x="2297113" y="3773488"/>
          <p14:tracePt t="29020" x="2322513" y="3773488"/>
          <p14:tracePt t="29021" x="2349500" y="3773488"/>
          <p14:tracePt t="29034" x="2419350" y="3783013"/>
          <p14:tracePt t="29051" x="2471738" y="3800475"/>
          <p14:tracePt t="29068" x="2489200" y="3800475"/>
          <p14:tracePt t="29084" x="2497138" y="3800475"/>
          <p14:tracePt t="29151" x="2514600" y="3800475"/>
          <p14:tracePt t="29153" x="2524125" y="3800475"/>
          <p14:tracePt t="29167" x="2541588" y="3800475"/>
          <p14:tracePt t="29185" x="2559050" y="3800475"/>
          <p14:tracePt t="29200" x="2566988" y="3800475"/>
          <p14:tracePt t="29217" x="2593975" y="3800475"/>
          <p14:tracePt t="29234" x="2619375" y="3800475"/>
          <p14:tracePt t="29251" x="2646363" y="3800475"/>
          <p14:tracePt t="29268" x="2671763" y="3800475"/>
          <p14:tracePt t="29269" x="2681288" y="3800475"/>
          <p14:tracePt t="29284" x="2706688" y="3800475"/>
          <p14:tracePt t="29301" x="2759075" y="3800475"/>
          <p14:tracePt t="29318" x="2786063" y="3808413"/>
          <p14:tracePt t="29335" x="2855913" y="3817938"/>
          <p14:tracePt t="29351" x="2890838" y="3817938"/>
          <p14:tracePt t="29369" x="2933700" y="3817938"/>
          <p14:tracePt t="29384" x="2960688" y="3817938"/>
          <p14:tracePt t="29402" x="2986088" y="3817938"/>
          <p14:tracePt t="29418" x="2995613" y="3817938"/>
          <p14:tracePt t="29434" x="3003550" y="3817938"/>
          <p14:tracePt t="29551" x="3013075" y="3817938"/>
          <p14:tracePt t="29565" x="3021013" y="3825875"/>
          <p14:tracePt t="29584" x="3038475" y="3825875"/>
          <p14:tracePt t="29602" x="3065463" y="3825875"/>
          <p14:tracePt t="29618" x="3082925" y="3835400"/>
          <p14:tracePt t="29619" x="3092450" y="3835400"/>
          <p14:tracePt t="29634" x="3144838" y="3852863"/>
          <p14:tracePt t="29652" x="3232150" y="3878263"/>
          <p14:tracePt t="29654" x="3257550" y="3887788"/>
          <p14:tracePt t="29667" x="3336925" y="3905250"/>
          <p14:tracePt t="29684" x="3441700" y="3930650"/>
          <p14:tracePt t="29701" x="3511550" y="3940175"/>
          <p14:tracePt t="29717" x="3563938" y="3957638"/>
          <p14:tracePt t="29734" x="3624263" y="3975100"/>
          <p14:tracePt t="29751" x="3676650" y="3983038"/>
          <p14:tracePt t="29768" x="3729038" y="4000500"/>
          <p14:tracePt t="29784" x="3790950" y="4010025"/>
          <p14:tracePt t="29802" x="3886200" y="4010025"/>
          <p14:tracePt t="29818" x="3956050" y="4010025"/>
          <p14:tracePt t="29834" x="4017963" y="4010025"/>
          <p14:tracePt t="29835" x="4035425" y="4010025"/>
          <p14:tracePt t="29851" x="4095750" y="3983038"/>
          <p14:tracePt t="29867" x="4157663" y="3983038"/>
          <p14:tracePt t="29884" x="4192588" y="3975100"/>
          <p14:tracePt t="29902" x="4244975" y="3957638"/>
          <p14:tracePt t="29918" x="4270375" y="3957638"/>
          <p14:tracePt t="29934" x="4297363" y="3948113"/>
          <p14:tracePt t="29951" x="4314825" y="3940175"/>
          <p14:tracePt t="29969" x="4332288" y="3930650"/>
          <p14:tracePt t="29984" x="4357688" y="3930650"/>
          <p14:tracePt t="30000" x="4375150" y="3930650"/>
          <p14:tracePt t="30017" x="4410075" y="3913188"/>
          <p14:tracePt t="30034" x="4445000" y="3905250"/>
          <p14:tracePt t="30050" x="4471988" y="3905250"/>
          <p14:tracePt t="30067" x="4489450" y="3895725"/>
          <p14:tracePt t="30084" x="4506913" y="3895725"/>
          <p14:tracePt t="30085" x="4514850" y="3887788"/>
          <p14:tracePt t="30101" x="4524375" y="3887788"/>
          <p14:tracePt t="30101" x="4532313" y="3887788"/>
          <p14:tracePt t="30117" x="4549775" y="3887788"/>
          <p14:tracePt t="30134" x="4584700" y="3878263"/>
          <p14:tracePt t="30150" x="4611688" y="3870325"/>
          <p14:tracePt t="30167" x="4664075" y="3860800"/>
          <p14:tracePt t="30184" x="4741863" y="3878263"/>
          <p14:tracePt t="30201" x="4856163" y="3905250"/>
          <p14:tracePt t="30217" x="4943475" y="3913188"/>
          <p14:tracePt t="30234" x="5065713" y="3913188"/>
          <p14:tracePt t="30250" x="5153025" y="3913188"/>
          <p14:tracePt t="30267" x="5222875" y="3913188"/>
          <p14:tracePt t="30284" x="5275263" y="3913188"/>
          <p14:tracePt t="30301" x="5310188" y="3913188"/>
          <p14:tracePt t="30318" x="5335588" y="3905250"/>
          <p14:tracePt t="30319" x="5345113" y="3905250"/>
          <p14:tracePt t="30335" x="5362575" y="3895725"/>
          <p14:tracePt t="30351" x="5397500" y="3895725"/>
          <p14:tracePt t="30368" x="5432425" y="3878263"/>
          <p14:tracePt t="30369" x="5449888" y="3878263"/>
          <p14:tracePt t="30384" x="5502275" y="3870325"/>
          <p14:tracePt t="30402" x="5597525" y="3852863"/>
          <p14:tracePt t="30418" x="5659438" y="3852863"/>
          <p14:tracePt t="30419" x="5684838" y="3852863"/>
          <p14:tracePt t="30434" x="5764213" y="3852863"/>
          <p14:tracePt t="30451" x="5834063" y="3852863"/>
          <p14:tracePt t="30467" x="5859463" y="3852863"/>
          <p14:tracePt t="30483" x="5868988" y="3835400"/>
          <p14:tracePt t="30542" x="5876925" y="3835400"/>
          <p14:tracePt t="30550" x="5886450" y="3835400"/>
          <p14:tracePt t="30553" x="5894388" y="3835400"/>
          <p14:tracePt t="30567" x="5911850" y="3835400"/>
          <p14:tracePt t="30584" x="5929313" y="3835400"/>
          <p14:tracePt t="30600" x="5946775" y="3835400"/>
          <p14:tracePt t="30617" x="5956300" y="3835400"/>
          <p14:tracePt t="30645" x="5964238" y="3835400"/>
          <p14:tracePt t="30653" x="5973763" y="3835400"/>
          <p14:tracePt t="30690" x="5973763" y="3825875"/>
          <p14:tracePt t="30697" x="5973763" y="3817938"/>
          <p14:tracePt t="30706" x="5981700" y="3817938"/>
          <p14:tracePt t="30718" x="5991225" y="3817938"/>
          <p14:tracePt t="30734" x="6034088" y="3817938"/>
          <p14:tracePt t="30751" x="6113463" y="3817938"/>
          <p14:tracePt t="30768" x="6218238" y="3817938"/>
          <p14:tracePt t="30784" x="6350000" y="3808413"/>
          <p14:tracePt t="30801" x="6542088" y="3730625"/>
          <p14:tracePt t="30802" x="6567488" y="3713163"/>
          <p14:tracePt t="30818" x="6594475" y="3686175"/>
          <p14:tracePt t="31369" x="6594475" y="3678238"/>
          <p14:tracePt t="31373" x="6602413" y="3668713"/>
          <p14:tracePt t="31384" x="6629400" y="3668713"/>
          <p14:tracePt t="31401" x="6699250" y="3730625"/>
          <p14:tracePt t="31418" x="6734175" y="3748088"/>
          <p14:tracePt t="31489" x="6734175" y="3756025"/>
          <p14:tracePt t="31493" x="6724650" y="3756025"/>
          <p14:tracePt t="31501" x="6716713" y="3756025"/>
          <p14:tracePt t="31518" x="6672263" y="3773488"/>
          <p14:tracePt t="31535" x="6577013" y="3808413"/>
          <p14:tracePt t="31551" x="6402388" y="3835400"/>
          <p14:tracePt t="31568" x="6140450" y="3895725"/>
          <p14:tracePt t="31569" x="6069013" y="3922713"/>
          <p14:tracePt t="31584" x="5842000" y="3975100"/>
          <p14:tracePt t="31602" x="5527675" y="4027488"/>
          <p14:tracePt t="31618" x="5318125" y="4070350"/>
          <p14:tracePt t="31619" x="5257800" y="4079875"/>
          <p14:tracePt t="31634" x="4978400" y="4159250"/>
          <p14:tracePt t="31651" x="4733925" y="4202113"/>
          <p14:tracePt t="31667" x="4559300" y="4246563"/>
          <p14:tracePt t="31684" x="4419600" y="4254500"/>
          <p14:tracePt t="31703" x="4192588" y="4351338"/>
          <p14:tracePt t="31717" x="4113213" y="4421188"/>
          <p14:tracePt t="31734" x="3956050" y="4508500"/>
          <p14:tracePt t="31751" x="3825875" y="4543425"/>
          <p14:tracePt t="31767" x="3746500" y="4656138"/>
          <p14:tracePt t="31784" x="3641725" y="4708525"/>
          <p14:tracePt t="31802" x="3459163" y="4822825"/>
          <p14:tracePt t="31818" x="3319463" y="4910138"/>
          <p14:tracePt t="31818" x="3267075" y="4935538"/>
          <p14:tracePt t="31834" x="3135313" y="5032375"/>
          <p14:tracePt t="31851" x="3057525" y="5119688"/>
          <p14:tracePt t="31853" x="3030538" y="5137150"/>
          <p14:tracePt t="31868" x="2960688" y="5180013"/>
          <p14:tracePt t="31884" x="2898775" y="5207000"/>
          <p14:tracePt t="31902" x="2786063" y="5232400"/>
          <p14:tracePt t="31918" x="2671763" y="5267325"/>
          <p14:tracePt t="31934" x="2566988" y="5284788"/>
          <p14:tracePt t="31951" x="2392363" y="5329238"/>
          <p14:tracePt t="31967" x="2147888" y="5372100"/>
          <p14:tracePt t="31984" x="1920875" y="5389563"/>
          <p14:tracePt t="32001" x="1738313" y="5364163"/>
          <p14:tracePt t="32018" x="1641475" y="5284788"/>
          <p14:tracePt t="32034" x="1554163" y="5224463"/>
          <p14:tracePt t="32050" x="1484313" y="5162550"/>
          <p14:tracePt t="32068" x="1466850" y="5127625"/>
          <p14:tracePt t="32181" x="1466850" y="5137150"/>
          <p14:tracePt t="32186" x="1476375" y="5137150"/>
          <p14:tracePt t="32201" x="1484313" y="5137150"/>
          <p14:tracePt t="32219" x="1493838" y="5137150"/>
          <p14:tracePt t="32234" x="1501775" y="5102225"/>
          <p14:tracePt t="32251" x="1511300" y="5067300"/>
          <p14:tracePt t="32268" x="1546225" y="5022850"/>
          <p14:tracePt t="32269" x="1563688" y="5005388"/>
          <p14:tracePt t="32284" x="1589088" y="4953000"/>
          <p14:tracePt t="32302" x="1685925" y="4787900"/>
          <p14:tracePt t="32319" x="1755775" y="4578350"/>
          <p14:tracePt t="32336" x="1825625" y="4324350"/>
          <p14:tracePt t="32350" x="1851025" y="4087813"/>
          <p14:tracePt t="32367" x="1851025" y="3887788"/>
          <p14:tracePt t="32384" x="1860550" y="3756025"/>
          <p14:tracePt t="32401" x="1860550" y="3556000"/>
          <p14:tracePt t="32419" x="1860550" y="3346450"/>
          <p14:tracePt t="32434" x="1860550" y="3171825"/>
          <p14:tracePt t="32450" x="1860550" y="3005138"/>
          <p14:tracePt t="32468" x="1860550" y="2840038"/>
          <p14:tracePt t="32484" x="1860550" y="2655888"/>
          <p14:tracePt t="32501" x="1878013" y="2446338"/>
          <p14:tracePt t="32502" x="1885950" y="2393950"/>
          <p14:tracePt t="32518" x="1938338" y="2192338"/>
          <p14:tracePt t="32534" x="1990725" y="2000250"/>
          <p14:tracePt t="32551" x="2035175" y="1852613"/>
          <p14:tracePt t="32568" x="2070100" y="1730375"/>
          <p14:tracePt t="32585" x="2105025" y="1643063"/>
          <p14:tracePt t="32602" x="2112963" y="1590675"/>
          <p14:tracePt t="32618" x="2112963" y="1573213"/>
          <p14:tracePt t="32703" x="2112963" y="1581150"/>
          <p14:tracePt t="32707" x="2112963" y="1598613"/>
          <p14:tracePt t="32718" x="2112963" y="1643063"/>
          <p14:tracePt t="32734" x="2122488" y="1765300"/>
          <p14:tracePt t="32752" x="2165350" y="1965325"/>
          <p14:tracePt t="32767" x="2182813" y="2070100"/>
          <p14:tracePt t="32785" x="2200275" y="2236788"/>
          <p14:tracePt t="32800" x="2200275" y="2349500"/>
          <p14:tracePt t="32817" x="2200275" y="2471738"/>
          <p14:tracePt t="32835" x="2200275" y="2576513"/>
          <p14:tracePt t="32836" x="2200275" y="2603500"/>
          <p14:tracePt t="32852" x="2200275" y="2663825"/>
          <p14:tracePt t="32852" x="2200275" y="2681288"/>
          <p14:tracePt t="32867" x="2200275" y="2733675"/>
          <p14:tracePt t="32884" x="2200275" y="2822575"/>
          <p14:tracePt t="32901" x="2217738" y="2935288"/>
          <p14:tracePt t="32917" x="2252663" y="3049588"/>
          <p14:tracePt t="32934" x="2279650" y="3144838"/>
          <p14:tracePt t="32952" x="2314575" y="3259138"/>
          <p14:tracePt t="32968" x="2322513" y="3311525"/>
          <p14:tracePt t="32984" x="2322513" y="3406775"/>
          <p14:tracePt t="33000" x="2322513" y="3494088"/>
          <p14:tracePt t="33018" x="2322513" y="3598863"/>
          <p14:tracePt t="33034" x="2322513" y="3678238"/>
          <p14:tracePt t="33051" x="2322513" y="3800475"/>
          <p14:tracePt t="33068" x="2322513" y="3852863"/>
          <p14:tracePt t="33069" x="2322513" y="3870325"/>
          <p14:tracePt t="33084" x="2322513" y="3940175"/>
          <p14:tracePt t="33101" x="2332038" y="3992563"/>
          <p14:tracePt t="33117" x="2339975" y="4035425"/>
          <p14:tracePt t="33134" x="2339975" y="4079875"/>
          <p14:tracePt t="33151" x="2357438" y="4124325"/>
          <p14:tracePt t="33168" x="2366963" y="4141788"/>
          <p14:tracePt t="33195" x="2366963" y="4149725"/>
          <p14:tracePt t="33568" x="2366963" y="4167188"/>
          <p14:tracePt t="33577" x="2357438" y="4176713"/>
          <p14:tracePt t="33585" x="2349500" y="4176713"/>
          <p14:tracePt t="33586" x="2332038" y="4176713"/>
          <p14:tracePt t="33587" x="2305050" y="4167188"/>
          <p14:tracePt t="33601" x="2287588" y="4141788"/>
          <p14:tracePt t="33618" x="2279650" y="4114800"/>
          <p14:tracePt t="33619" x="2270125" y="4114800"/>
          <p14:tracePt t="33634" x="2270125" y="4044950"/>
          <p14:tracePt t="33652" x="2209800" y="3800475"/>
          <p14:tracePt t="33669" x="2139950" y="3556000"/>
          <p14:tracePt t="33684" x="2078038" y="3354388"/>
          <p14:tracePt t="33701" x="2000250" y="2987675"/>
          <p14:tracePt t="33717" x="1920875" y="2708275"/>
          <p14:tracePt t="33734" x="1851025" y="2428875"/>
          <p14:tracePt t="33751" x="1781175" y="2184400"/>
          <p14:tracePt t="33768" x="1711325" y="1887538"/>
          <p14:tracePt t="33769" x="1685925" y="1817688"/>
          <p14:tracePt t="33784" x="1606550" y="1485900"/>
          <p14:tracePt t="33801" x="1546225" y="1231900"/>
          <p14:tracePt t="33817" x="1511300" y="1109663"/>
          <p14:tracePt t="33834" x="1484313" y="1012825"/>
          <p14:tracePt t="33852" x="1476375" y="952500"/>
          <p14:tracePt t="33868" x="1449388" y="890588"/>
          <p14:tracePt t="33884" x="1441450" y="830263"/>
          <p14:tracePt t="33901" x="1423988" y="785813"/>
          <p14:tracePt t="33918" x="1423988" y="777875"/>
          <p14:tracePt t="34104" x="1423988" y="795338"/>
          <p14:tracePt t="34107" x="1431925" y="812800"/>
          <p14:tracePt t="34118" x="1449388" y="838200"/>
          <p14:tracePt t="34134" x="1501775" y="908050"/>
          <p14:tracePt t="34151" x="1546225" y="995363"/>
          <p14:tracePt t="34168" x="1571625" y="1047750"/>
          <p14:tracePt t="34184" x="1589088" y="1074738"/>
          <p14:tracePt t="34201" x="1598613" y="1100138"/>
          <p14:tracePt t="34217" x="1616075" y="1135063"/>
          <p14:tracePt t="34234" x="1616075" y="1162050"/>
          <p14:tracePt t="34252" x="1641475" y="1231900"/>
          <p14:tracePt t="34267" x="1651000" y="1284288"/>
          <p14:tracePt t="34284" x="1685925" y="1389063"/>
          <p14:tracePt t="34301" x="1711325" y="1468438"/>
          <p14:tracePt t="34318" x="1728788" y="1555750"/>
          <p14:tracePt t="34334" x="1755775" y="1633538"/>
          <p14:tracePt t="34352" x="1763713" y="1677988"/>
          <p14:tracePt t="34368" x="1773238" y="1712913"/>
          <p14:tracePt t="34384" x="1781175" y="1747838"/>
          <p14:tracePt t="34401" x="1790700" y="1790700"/>
          <p14:tracePt t="34418" x="1808163" y="1843088"/>
          <p14:tracePt t="34434" x="1825625" y="1895475"/>
          <p14:tracePt t="34451" x="1851025" y="1982788"/>
          <p14:tracePt t="34452" x="1851025" y="2009775"/>
          <p14:tracePt t="34467" x="1868488" y="2062163"/>
          <p14:tracePt t="34484" x="1885950" y="2139950"/>
          <p14:tracePt t="34501" x="1903413" y="2201863"/>
          <p14:tracePt t="34518" x="1912938" y="2279650"/>
          <p14:tracePt t="34519" x="1912938" y="2306638"/>
          <p14:tracePt t="34534" x="1912938" y="2366963"/>
          <p14:tracePt t="34551" x="1920875" y="2454275"/>
          <p14:tracePt t="34552" x="1930400" y="2471738"/>
          <p14:tracePt t="34568" x="1930400" y="2541588"/>
          <p14:tracePt t="34584" x="1938338" y="2603500"/>
          <p14:tracePt t="34600" x="1955800" y="2673350"/>
          <p14:tracePt t="34618" x="1973263" y="2778125"/>
          <p14:tracePt t="34620" x="1973263" y="2813050"/>
          <p14:tracePt t="34634" x="1973263" y="2917825"/>
          <p14:tracePt t="34652" x="1990725" y="3067050"/>
          <p14:tracePt t="34668" x="2000250" y="3119438"/>
          <p14:tracePt t="34685" x="2025650" y="3206750"/>
          <p14:tracePt t="34700" x="2043113" y="3241675"/>
          <p14:tracePt t="34718" x="2043113" y="3284538"/>
          <p14:tracePt t="34734" x="2070100" y="3336925"/>
          <p14:tracePt t="34751" x="2078038" y="3398838"/>
          <p14:tracePt t="34768" x="2095500" y="3451225"/>
          <p14:tracePt t="34784" x="2122488" y="3538538"/>
          <p14:tracePt t="34801" x="2139950" y="3608388"/>
          <p14:tracePt t="34818" x="2157413" y="3686175"/>
          <p14:tracePt t="34819" x="2165350" y="3703638"/>
          <p14:tracePt t="34835" x="2182813" y="3748088"/>
          <p14:tracePt t="34836" x="2182813" y="3756025"/>
          <p14:tracePt t="34852" x="2182813" y="3800475"/>
          <p14:tracePt t="34868" x="2200275" y="3835400"/>
          <p14:tracePt t="34884" x="2200275" y="3878263"/>
          <p14:tracePt t="34901" x="2200275" y="3913188"/>
          <p14:tracePt t="34917" x="2209800" y="3957638"/>
          <p14:tracePt t="34934" x="2217738" y="3983038"/>
          <p14:tracePt t="34950" x="2227263" y="4017963"/>
          <p14:tracePt t="34967" x="2235200" y="4044950"/>
          <p14:tracePt t="34984" x="2235200" y="4062413"/>
          <p14:tracePt t="35003" x="2235200" y="4070350"/>
          <p14:tracePt t="35017" x="2244725" y="4070350"/>
          <p14:tracePt t="35034" x="2244725" y="4087813"/>
          <p14:tracePt t="35052" x="2244725" y="4114800"/>
          <p14:tracePt t="35068" x="2244725" y="4149725"/>
          <p14:tracePt t="35084" x="2244725" y="4184650"/>
          <p14:tracePt t="35102" x="2244725" y="4202113"/>
          <p14:tracePt t="35118" x="2244725" y="4219575"/>
          <p14:tracePt t="35160" x="2244725" y="4229100"/>
          <p14:tracePt t="35171" x="2244725" y="4246563"/>
          <p14:tracePt t="35175" x="2252663" y="4254500"/>
          <p14:tracePt t="35184" x="2252663" y="4264025"/>
          <p14:tracePt t="35203" x="2270125" y="4306888"/>
          <p14:tracePt t="35220" x="2279650" y="4333875"/>
          <p14:tracePt t="35234" x="2279650" y="4341813"/>
          <p14:tracePt t="35253" x="2287588" y="4351338"/>
          <p14:tracePt t="35268" x="2287588" y="4368800"/>
          <p14:tracePt t="35285" x="2287588" y="4376738"/>
          <p14:tracePt t="35302" x="2287588" y="4386263"/>
          <p14:tracePt t="35320" x="2297113" y="4394200"/>
          <p14:tracePt t="35461" x="2305050" y="4376738"/>
          <p14:tracePt t="35463" x="2314575" y="4359275"/>
          <p14:tracePt t="35470" x="2322513" y="4333875"/>
          <p14:tracePt t="35472" x="2332038" y="4316413"/>
          <p14:tracePt t="35485" x="2349500" y="4219575"/>
          <p14:tracePt t="35501" x="2384425" y="4070350"/>
          <p14:tracePt t="35517" x="2409825" y="3930650"/>
          <p14:tracePt t="35534" x="2444750" y="3738563"/>
          <p14:tracePt t="35550" x="2497138" y="3476625"/>
          <p14:tracePt t="35568" x="2541588" y="3049588"/>
          <p14:tracePt t="35584" x="2628900" y="2698750"/>
          <p14:tracePt t="35600" x="2733675" y="2297113"/>
          <p14:tracePt t="35618" x="2838450" y="1905000"/>
          <p14:tracePt t="35634" x="2933700" y="1528763"/>
          <p14:tracePt t="35652" x="3021013" y="1179513"/>
          <p14:tracePt t="35668" x="3038475" y="1047750"/>
          <p14:tracePt t="35684" x="3048000" y="847725"/>
          <p14:tracePt t="35700" x="3048000" y="725488"/>
          <p14:tracePt t="35717" x="3048000" y="611188"/>
          <p14:tracePt t="35734" x="3057525" y="498475"/>
          <p14:tracePt t="35752" x="3082925" y="393700"/>
          <p14:tracePt t="35769" x="3109913" y="296863"/>
          <p14:tracePt t="35785" x="3144838" y="184150"/>
          <p14:tracePt t="35800" x="3170238" y="61913"/>
          <p14:tracePt t="35956" x="3222625" y="0"/>
          <p14:tracePt t="35959" x="3222625" y="26988"/>
          <p14:tracePt t="35967" x="3240088" y="61913"/>
          <p14:tracePt t="35984" x="3292475" y="279400"/>
          <p14:tracePt t="36001" x="3354388" y="515938"/>
          <p14:tracePt t="36017" x="3414713" y="733425"/>
          <p14:tracePt t="36034" x="3476625" y="942975"/>
          <p14:tracePt t="36050" x="3519488" y="1144588"/>
          <p14:tracePt t="36067" x="3554413" y="1327150"/>
          <p14:tracePt t="36084" x="3581400" y="1555750"/>
          <p14:tracePt t="36100" x="3589338" y="1703388"/>
          <p14:tracePt t="36118" x="3598863" y="1843088"/>
          <p14:tracePt t="36134" x="3606800" y="1974850"/>
          <p14:tracePt t="36152" x="3606800" y="2122488"/>
          <p14:tracePt t="36168" x="3606800" y="2209800"/>
          <p14:tracePt t="36169" x="3606800" y="2227263"/>
          <p14:tracePt t="36184" x="3606800" y="2341563"/>
          <p14:tracePt t="36201" x="3606800" y="2446338"/>
          <p14:tracePt t="36218" x="3606800" y="2559050"/>
          <p14:tracePt t="36234" x="3606800" y="2690813"/>
          <p14:tracePt t="36252" x="3606800" y="2865438"/>
          <p14:tracePt t="36268" x="3606800" y="2962275"/>
          <p14:tracePt t="36269" x="3606800" y="2997200"/>
          <p14:tracePt t="36284" x="3606800" y="3119438"/>
          <p14:tracePt t="36301" x="3606800" y="3214688"/>
          <p14:tracePt t="36318" x="3606800" y="3319463"/>
          <p14:tracePt t="36319" x="3606800" y="3346450"/>
          <p14:tracePt t="36334" x="3606800" y="3416300"/>
          <p14:tracePt t="36352" x="3606800" y="3511550"/>
          <p14:tracePt t="36368" x="3606800" y="3556000"/>
          <p14:tracePt t="36369" x="3606800" y="3581400"/>
          <p14:tracePt t="36384" x="3606800" y="3668713"/>
          <p14:tracePt t="36401" x="3606800" y="3765550"/>
          <p14:tracePt t="36418" x="3598863" y="3825875"/>
          <p14:tracePt t="36420" x="3589338" y="3825875"/>
          <p14:tracePt t="36434" x="3589338" y="3860800"/>
          <p14:tracePt t="36435" x="3589338" y="3870325"/>
          <p14:tracePt t="36452" x="3589338" y="3895725"/>
          <p14:tracePt t="36471" x="3589338" y="3905250"/>
          <p14:tracePt t="36484" x="3589338" y="3913188"/>
          <p14:tracePt t="36500" x="3589338" y="3930650"/>
          <p14:tracePt t="36518" x="3589338" y="3948113"/>
          <p14:tracePt t="36534" x="3589338" y="3965575"/>
          <p14:tracePt t="36551" x="3589338" y="3983038"/>
          <p14:tracePt t="38393" x="3598863" y="3983038"/>
          <p14:tracePt t="38441" x="3606800" y="3983038"/>
          <p14:tracePt t="38481" x="3616325" y="3975100"/>
          <p14:tracePt t="38483" x="3624263" y="3965575"/>
          <p14:tracePt t="38502" x="3651250" y="3922713"/>
          <p14:tracePt t="38517" x="3676650" y="3887788"/>
          <p14:tracePt t="38534" x="3711575" y="3843338"/>
          <p14:tracePt t="38552" x="3738563" y="3800475"/>
          <p14:tracePt t="38568" x="3746500" y="3790950"/>
          <p14:tracePt t="38644" x="3746500" y="3783013"/>
          <p14:tracePt t="38647" x="3746500" y="3773488"/>
          <p14:tracePt t="38652" x="3746500" y="3765550"/>
          <p14:tracePt t="38668" x="3746500" y="3730625"/>
          <p14:tracePt t="38684" x="3790950" y="3608388"/>
          <p14:tracePt t="38701" x="3878263" y="3494088"/>
          <p14:tracePt t="38718" x="3965575" y="3424238"/>
          <p14:tracePt t="38734" x="4000500" y="3381375"/>
          <p14:tracePt t="38751" x="4000500" y="3371850"/>
          <p14:tracePt t="38992" x="3983038" y="3389313"/>
          <p14:tracePt t="38995" x="3983038" y="3406775"/>
          <p14:tracePt t="39001" x="3973513" y="3433763"/>
          <p14:tracePt t="39018" x="3973513" y="3459163"/>
          <p14:tracePt t="39034" x="3973513" y="3468688"/>
          <p14:tracePt t="39052" x="3983038" y="3486150"/>
          <p14:tracePt t="39067" x="4000500" y="3494088"/>
          <p14:tracePt t="39084" x="4008438" y="3511550"/>
          <p14:tracePt t="39101" x="4008438" y="3529013"/>
          <p14:tracePt t="39156" x="4000500" y="3529013"/>
          <p14:tracePt t="39164" x="3990975" y="3529013"/>
          <p14:tracePt t="39172" x="3983038" y="3538538"/>
          <p14:tracePt t="39184" x="3973513" y="3546475"/>
          <p14:tracePt t="39200" x="3938588" y="3556000"/>
          <p14:tracePt t="39217" x="3913188" y="3581400"/>
          <p14:tracePt t="39234" x="3886200" y="3598863"/>
          <p14:tracePt t="39253" x="3860800" y="3660775"/>
          <p14:tracePt t="39268" x="3851275" y="3721100"/>
          <p14:tracePt t="39284" x="3833813" y="3756025"/>
          <p14:tracePt t="39301" x="3825875" y="3773488"/>
          <p14:tracePt t="39317" x="3808413" y="3783013"/>
          <p14:tracePt t="39334" x="3781425" y="3800475"/>
          <p14:tracePt t="39350" x="3756025" y="3817938"/>
          <p14:tracePt t="39368" x="3738563" y="3835400"/>
          <p14:tracePt t="39384" x="3721100" y="3852863"/>
          <p14:tracePt t="39401" x="3711575" y="3860800"/>
          <p14:tracePt t="39417" x="3703638" y="3870325"/>
          <p14:tracePt t="39820" x="3703638" y="3878263"/>
          <p14:tracePt t="39880" x="3703638" y="3887788"/>
          <p14:tracePt t="39893" x="3703638" y="3895725"/>
          <p14:tracePt t="39900" x="3703638" y="3905250"/>
          <p14:tracePt t="39918" x="3711575" y="3922713"/>
          <p14:tracePt t="39934" x="3711575" y="3957638"/>
          <p14:tracePt t="39952" x="3711575" y="4010025"/>
          <p14:tracePt t="39968" x="3711575" y="4035425"/>
          <p14:tracePt t="39969" x="3711575" y="4044950"/>
          <p14:tracePt t="39984" x="3711575" y="4052888"/>
          <p14:tracePt t="40000" x="3711575" y="4062413"/>
          <p14:tracePt t="40018" x="3721100" y="4079875"/>
          <p14:tracePt t="40035" x="3729038" y="4097338"/>
          <p14:tracePt t="40052" x="3729038" y="4124325"/>
          <p14:tracePt t="40084" x="3729038" y="4132263"/>
          <p14:tracePt t="40093" x="3729038" y="4141788"/>
          <p14:tracePt t="40103" x="3721100" y="4149725"/>
          <p14:tracePt t="40117" x="3703638" y="4176713"/>
          <p14:tracePt t="40134" x="3668713" y="4219575"/>
          <p14:tracePt t="40150" x="3633788" y="4271963"/>
          <p14:tracePt t="40168" x="3598863" y="4333875"/>
          <p14:tracePt t="40184" x="3571875" y="4386263"/>
          <p14:tracePt t="40202" x="3546475" y="4429125"/>
          <p14:tracePt t="40218" x="3536950" y="4456113"/>
          <p14:tracePt t="40219" x="3529013" y="4473575"/>
          <p14:tracePt t="40234" x="3519488" y="4491038"/>
          <p14:tracePt t="40251" x="3502025" y="4543425"/>
          <p14:tracePt t="40268" x="3476625" y="4595813"/>
          <p14:tracePt t="40284" x="3467100" y="4630738"/>
          <p14:tracePt t="40301" x="3459163" y="4656138"/>
          <p14:tracePt t="40347" x="3459163" y="4665663"/>
          <p14:tracePt t="40349" x="3449638" y="4665663"/>
          <p14:tracePt t="40368" x="3432175" y="4700588"/>
          <p14:tracePt t="40369" x="3424238" y="4708525"/>
          <p14:tracePt t="40384" x="3406775" y="4725988"/>
          <p14:tracePt t="40402" x="3379788" y="4778375"/>
          <p14:tracePt t="40418" x="3362325" y="4805363"/>
          <p14:tracePt t="40419" x="3362325" y="4813300"/>
          <p14:tracePt t="40434" x="3354388" y="4830763"/>
          <p14:tracePt t="40452" x="3354388" y="4848225"/>
          <p14:tracePt t="40478" x="3344863" y="4848225"/>
          <p14:tracePt t="40485" x="3336925" y="4848225"/>
          <p14:tracePt t="40500" x="3336925" y="4865688"/>
          <p14:tracePt t="40517" x="3319463" y="4900613"/>
          <p14:tracePt t="40534" x="3302000" y="4935538"/>
          <p14:tracePt t="40551" x="3275013" y="4997450"/>
          <p14:tracePt t="40567" x="3240088" y="5067300"/>
          <p14:tracePt t="40584" x="3214688" y="5145088"/>
          <p14:tracePt t="40602" x="3170238" y="5214938"/>
          <p14:tracePt t="40617" x="3162300" y="5232400"/>
          <p14:tracePt t="40634" x="3144838" y="5259388"/>
          <p14:tracePt t="40650" x="3135313" y="5276850"/>
          <p14:tracePt t="40667" x="3127375" y="5284788"/>
          <p14:tracePt t="40684" x="3117850" y="5311775"/>
          <p14:tracePt t="40702" x="3092450" y="5354638"/>
          <p14:tracePt t="40718" x="3065463" y="5407025"/>
          <p14:tracePt t="40734" x="3038475" y="5459413"/>
          <p14:tracePt t="40750" x="3003550" y="5503863"/>
          <p14:tracePt t="40768" x="2968625" y="5548313"/>
          <p14:tracePt t="40784" x="2916238" y="5573713"/>
          <p14:tracePt t="40802" x="2803525" y="5618163"/>
          <p14:tracePt t="40820" x="2689225" y="5661025"/>
          <p14:tracePt t="40821" x="2654300" y="5670550"/>
          <p14:tracePt t="40834" x="2576513" y="5688013"/>
          <p14:tracePt t="40850" x="2392363" y="5740400"/>
          <p14:tracePt t="40868" x="2217738" y="5783263"/>
          <p14:tracePt t="40884" x="2087563" y="5810250"/>
          <p14:tracePt t="40901" x="1930400" y="5835650"/>
          <p14:tracePt t="40918" x="1851025" y="5853113"/>
          <p14:tracePt t="40919" x="1825625" y="5853113"/>
          <p14:tracePt t="40934" x="1763713" y="5880100"/>
          <p14:tracePt t="40950" x="1720850" y="5888038"/>
          <p14:tracePt t="40968" x="1703388" y="5888038"/>
          <p14:tracePt t="40984" x="1676400" y="5888038"/>
          <p14:tracePt t="41001" x="1658938" y="5888038"/>
          <p14:tracePt t="41018" x="1624013" y="5870575"/>
          <p14:tracePt t="41019" x="1606550" y="5870575"/>
          <p14:tracePt t="41034" x="1536700" y="5853113"/>
          <p14:tracePt t="41051" x="1493838" y="5835650"/>
          <p14:tracePt t="41068" x="1441450" y="5827713"/>
          <p14:tracePt t="41084" x="1406525" y="5818188"/>
          <p14:tracePt t="41101" x="1336675" y="5800725"/>
          <p14:tracePt t="41118" x="1284288" y="5792788"/>
          <p14:tracePt t="41119" x="1266825" y="5783263"/>
          <p14:tracePt t="41134" x="1196975" y="5765800"/>
          <p14:tracePt t="41151" x="1162050" y="5757863"/>
          <p14:tracePt t="41167" x="1152525" y="5748338"/>
          <p14:tracePt t="41184" x="1144588" y="5748338"/>
          <p14:tracePt t="41215" x="1135063" y="5748338"/>
          <p14:tracePt t="41218" x="1127125" y="5740400"/>
          <p14:tracePt t="41234" x="1074738" y="5705475"/>
          <p14:tracePt t="41250" x="1030288" y="5653088"/>
          <p14:tracePt t="41267" x="1004888" y="5618163"/>
          <p14:tracePt t="41285" x="987425" y="5618163"/>
          <p14:tracePt t="41301" x="987425" y="5608638"/>
          <p14:tracePt t="41318" x="977900" y="5600700"/>
          <p14:tracePt t="41318" x="977900" y="5591175"/>
          <p14:tracePt t="41334" x="977900" y="5583238"/>
          <p14:tracePt t="41351" x="969963" y="5556250"/>
          <p14:tracePt t="41367" x="952500" y="5530850"/>
          <p14:tracePt t="41384" x="942975" y="5503863"/>
          <p14:tracePt t="41401" x="925513" y="5486400"/>
          <p14:tracePt t="41418" x="925513" y="5459413"/>
          <p14:tracePt t="41434" x="908050" y="5424488"/>
          <p14:tracePt t="41451" x="908050" y="5381625"/>
          <p14:tracePt t="41467" x="890588" y="5354638"/>
          <p14:tracePt t="41484" x="882650" y="5311775"/>
          <p14:tracePt t="41501" x="865188" y="5259388"/>
          <p14:tracePt t="41518" x="865188" y="5232400"/>
          <p14:tracePt t="41519" x="865188" y="5224463"/>
          <p14:tracePt t="41534" x="855663" y="5207000"/>
          <p14:tracePt t="41553" x="855663" y="5197475"/>
          <p14:tracePt t="41568" x="855663" y="5189538"/>
          <p14:tracePt t="41569" x="855663" y="5180013"/>
          <p14:tracePt t="41634" x="855663" y="5172075"/>
          <p14:tracePt t="41642" x="855663" y="5162550"/>
          <p14:tracePt t="41658" x="855663" y="5154613"/>
          <p14:tracePt t="41667" x="865188" y="5137150"/>
          <p14:tracePt t="41684" x="882650" y="5119688"/>
          <p14:tracePt t="41702" x="908050" y="5092700"/>
          <p14:tracePt t="41718" x="925513" y="5084763"/>
          <p14:tracePt t="41719" x="925513" y="5075238"/>
          <p14:tracePt t="41786" x="935038" y="5075238"/>
          <p14:tracePt t="41794" x="942975" y="5075238"/>
          <p14:tracePt t="41803" x="952500" y="5067300"/>
          <p14:tracePt t="41818" x="960438" y="5057775"/>
          <p14:tracePt t="41834" x="969963" y="5057775"/>
          <p14:tracePt t="41851" x="977900" y="5049838"/>
          <p14:tracePt t="41868" x="995363" y="5049838"/>
          <p14:tracePt t="41884" x="1004888" y="5032375"/>
          <p14:tracePt t="41902" x="1039813" y="5032375"/>
          <p14:tracePt t="41918" x="1092200" y="5022850"/>
          <p14:tracePt t="41935" x="1162050" y="5022850"/>
          <p14:tracePt t="41951" x="1231900" y="5022850"/>
          <p14:tracePt t="41967" x="1284288" y="5022850"/>
          <p14:tracePt t="41984" x="1336675" y="5022850"/>
          <p14:tracePt t="42001" x="1389063" y="5022850"/>
          <p14:tracePt t="42018" x="1423988" y="5022850"/>
          <p14:tracePt t="42018" x="1441450" y="5022850"/>
          <p14:tracePt t="42034" x="1493838" y="5022850"/>
          <p14:tracePt t="42050" x="1528763" y="5022850"/>
          <p14:tracePt t="42067" x="1571625" y="5022850"/>
          <p14:tracePt t="42084" x="1651000" y="5049838"/>
          <p14:tracePt t="42085" x="1676400" y="5049838"/>
          <p14:tracePt t="42101" x="1738313" y="5049838"/>
          <p14:tracePt t="42119" x="1851025" y="5067300"/>
          <p14:tracePt t="42134" x="1903413" y="5075238"/>
          <p14:tracePt t="42150" x="1947863" y="5075238"/>
          <p14:tracePt t="42167" x="1982788" y="5075238"/>
          <p14:tracePt t="42184" x="1990725" y="5075238"/>
          <p14:tracePt t="42202" x="2043113" y="5067300"/>
          <p14:tracePt t="42218" x="2122488" y="5049838"/>
          <p14:tracePt t="42234" x="2209800" y="5040313"/>
          <p14:tracePt t="42250" x="2297113" y="5040313"/>
          <p14:tracePt t="42267" x="2349500" y="5040313"/>
          <p14:tracePt t="42284" x="2366963" y="5040313"/>
          <p14:tracePt t="42301" x="2374900" y="5040313"/>
          <p14:tracePt t="42324" x="2384425" y="5040313"/>
          <p14:tracePt t="42335" x="2419350" y="5040313"/>
          <p14:tracePt t="42351" x="2497138" y="5040313"/>
          <p14:tracePt t="42368" x="2584450" y="5049838"/>
          <p14:tracePt t="42384" x="2671763" y="5057775"/>
          <p14:tracePt t="42403" x="2741613" y="5057775"/>
          <p14:tracePt t="42417" x="2768600" y="5057775"/>
          <p14:tracePt t="42434" x="2786063" y="5057775"/>
          <p14:tracePt t="42451" x="2794000" y="5057775"/>
          <p14:tracePt t="42467" x="2803525" y="5057775"/>
          <p14:tracePt t="42484" x="2820988" y="5057775"/>
          <p14:tracePt t="42502" x="2846388" y="5067300"/>
          <p14:tracePt t="42517" x="2855913" y="5075238"/>
          <p14:tracePt t="42534" x="2873375" y="5075238"/>
          <p14:tracePt t="42552" x="2890838" y="5075238"/>
          <p14:tracePt t="42567" x="2925763" y="5075238"/>
          <p14:tracePt t="42584" x="2995613" y="5084763"/>
          <p14:tracePt t="42602" x="3074988" y="5110163"/>
          <p14:tracePt t="42619" x="3135313" y="5127625"/>
          <p14:tracePt t="42634" x="3162300" y="5127625"/>
          <p14:tracePt t="42651" x="3187700" y="5137150"/>
          <p14:tracePt t="42723" x="3197225" y="5137150"/>
          <p14:tracePt t="42725" x="3214688" y="5137150"/>
          <p14:tracePt t="42734" x="3232150" y="5137150"/>
          <p14:tracePt t="42750" x="3257550" y="5137150"/>
          <p14:tracePt t="42768" x="3284538" y="5137150"/>
          <p14:tracePt t="42890" x="3292475" y="5137150"/>
          <p14:tracePt t="42897" x="3302000" y="5137150"/>
          <p14:tracePt t="42905" x="3309938" y="5137150"/>
          <p14:tracePt t="42918" x="3327400" y="5137150"/>
          <p14:tracePt t="42934" x="3354388" y="5137150"/>
          <p14:tracePt t="42951" x="3371850" y="5127625"/>
          <p14:tracePt t="42968" x="3379788" y="5119688"/>
          <p14:tracePt t="42984" x="3389313" y="5119688"/>
          <p14:tracePt t="43001" x="3397250" y="5119688"/>
          <p14:tracePt t="43017" x="3414713" y="5119688"/>
          <p14:tracePt t="43018" x="3424238" y="5119688"/>
          <p14:tracePt t="43034" x="3441700" y="5119688"/>
          <p14:tracePt t="43050" x="3546475" y="5119688"/>
          <p14:tracePt t="43068" x="3668713" y="5127625"/>
          <p14:tracePt t="43084" x="3798888" y="5127625"/>
          <p14:tracePt t="43102" x="3948113" y="5127625"/>
          <p14:tracePt t="43118" x="3990975" y="5127625"/>
          <p14:tracePt t="43119" x="4000500" y="5127625"/>
          <p14:tracePt t="43191" x="4008438" y="5127625"/>
          <p14:tracePt t="43198" x="4025900" y="5127625"/>
          <p14:tracePt t="43201" x="4035425" y="5127625"/>
          <p14:tracePt t="43218" x="4122738" y="5127625"/>
          <p14:tracePt t="43234" x="4192588" y="5127625"/>
          <p14:tracePt t="43251" x="4270375" y="5127625"/>
          <p14:tracePt t="43267" x="4305300" y="5127625"/>
          <p14:tracePt t="43284" x="4332288" y="5127625"/>
          <p14:tracePt t="43302" x="4349750" y="5127625"/>
          <p14:tracePt t="43319" x="4375150" y="5127625"/>
          <p14:tracePt t="43321" x="4392613" y="5127625"/>
          <p14:tracePt t="43334" x="4410075" y="5127625"/>
          <p14:tracePt t="43351" x="4506913" y="5127625"/>
          <p14:tracePt t="43368" x="4629150" y="5127625"/>
          <p14:tracePt t="43384" x="4724400" y="5127625"/>
          <p14:tracePt t="43401" x="4759325" y="5127625"/>
          <p14:tracePt t="43418" x="4776788" y="5127625"/>
          <p14:tracePt t="43419" x="4786313" y="5127625"/>
          <p14:tracePt t="43434" x="4803775" y="5127625"/>
          <p14:tracePt t="43450" x="4838700" y="5127625"/>
          <p14:tracePt t="43468" x="4846638" y="5127625"/>
          <p14:tracePt t="43484" x="4864100" y="5127625"/>
          <p14:tracePt t="43501" x="4881563" y="5127625"/>
          <p14:tracePt t="43574" x="4891088" y="5127625"/>
          <p14:tracePt t="43577" x="4899025" y="5127625"/>
          <p14:tracePt t="43584" x="4908550" y="5119688"/>
          <p14:tracePt t="43602" x="4943475" y="5110163"/>
          <p14:tracePt t="43603" x="4951413" y="5110163"/>
          <p14:tracePt t="43618" x="4978400" y="5110163"/>
          <p14:tracePt t="43634" x="4995863" y="5102225"/>
          <p14:tracePt t="43650" x="5013325" y="5102225"/>
          <p14:tracePt t="43710" x="5021263" y="5102225"/>
          <p14:tracePt t="43720" x="5030788" y="5102225"/>
          <p14:tracePt t="43729" x="5038725" y="5102225"/>
          <p14:tracePt t="43738" x="5048250" y="5102225"/>
          <p14:tracePt t="43867" x="5056188" y="5092700"/>
          <p14:tracePt t="43874" x="5065713" y="5084763"/>
          <p14:tracePt t="43902" x="5073650" y="5084763"/>
          <p14:tracePt t="43918" x="5073650" y="5075238"/>
          <p14:tracePt t="43926" x="5083175" y="5075238"/>
          <p14:tracePt t="44034" x="5083175" y="5067300"/>
          <p14:tracePt t="44043" x="5091113" y="5067300"/>
          <p14:tracePt t="44052" x="5091113" y="5057775"/>
          <p14:tracePt t="44068" x="5108575" y="5057775"/>
          <p14:tracePt t="44087" x="5135563" y="5040313"/>
          <p14:tracePt t="44101" x="5178425" y="5040313"/>
          <p14:tracePt t="44118" x="5248275" y="5040313"/>
          <p14:tracePt t="44135" x="5318125" y="5040313"/>
          <p14:tracePt t="44151" x="5380038" y="5032375"/>
          <p14:tracePt t="44169" x="5387975" y="5032375"/>
          <p14:tracePt t="44184" x="5397500" y="5032375"/>
          <p14:tracePt t="44202" x="5397500" y="5040313"/>
          <p14:tracePt t="44218" x="5405438" y="5040313"/>
          <p14:tracePt t="44235" x="5449888" y="5032375"/>
          <p14:tracePt t="44251" x="5554663" y="5032375"/>
          <p14:tracePt t="44268" x="5649913" y="5022850"/>
          <p14:tracePt t="44284" x="5737225" y="5022850"/>
          <p14:tracePt t="44301" x="5764213" y="5022850"/>
          <p14:tracePt t="44318" x="5781675" y="5022850"/>
          <p14:tracePt t="44366" x="5789613" y="5022850"/>
          <p14:tracePt t="44369" x="5799138" y="5022850"/>
          <p14:tracePt t="44384" x="5824538" y="5022850"/>
          <p14:tracePt t="44401" x="5886450" y="5014913"/>
          <p14:tracePt t="44418" x="5938838" y="5014913"/>
          <p14:tracePt t="44418" x="5946775" y="5014913"/>
          <p14:tracePt t="44434" x="6026150" y="5014913"/>
          <p14:tracePt t="44451" x="6069013" y="5014913"/>
          <p14:tracePt t="44467" x="6096000" y="5014913"/>
          <p14:tracePt t="44484" x="6105525" y="5014913"/>
          <p14:tracePt t="44714" x="6113463" y="5014913"/>
          <p14:tracePt t="44734" x="6122988" y="5014913"/>
          <p14:tracePt t="44774" x="6130925" y="5014913"/>
          <p14:tracePt t="44778" x="6130925" y="5022850"/>
          <p14:tracePt t="44784" x="6140450" y="5022850"/>
          <p14:tracePt t="44801" x="6148388" y="5040313"/>
          <p14:tracePt t="44802" x="6148388" y="5049838"/>
          <p14:tracePt t="44818" x="6157913" y="5075238"/>
          <p14:tracePt t="44819" x="6165850" y="5075238"/>
          <p14:tracePt t="44834" x="6165850" y="5102225"/>
          <p14:tracePt t="44850" x="6165850" y="5110163"/>
          <p14:tracePt t="44906" x="6165850" y="5119688"/>
          <p14:tracePt t="44918" x="6165850" y="5137150"/>
          <p14:tracePt t="44921" x="6165850" y="5145088"/>
          <p14:tracePt t="44934" x="6165850" y="5180013"/>
          <p14:tracePt t="44951" x="6165850" y="5207000"/>
          <p14:tracePt t="44968" x="6165850" y="5214938"/>
          <p14:tracePt t="45678" x="6165850" y="5207000"/>
          <p14:tracePt t="45685" x="6165850" y="5197475"/>
          <p14:tracePt t="45689" x="6175375" y="5189538"/>
          <p14:tracePt t="46254" x="6183313" y="5189538"/>
          <p14:tracePt t="46257" x="6192838" y="5189538"/>
          <p14:tracePt t="46268" x="6210300" y="5189538"/>
          <p14:tracePt t="46284" x="6227763" y="5172075"/>
          <p14:tracePt t="46301" x="6253163" y="5154613"/>
          <p14:tracePt t="46319" x="6315075" y="5137150"/>
          <p14:tracePt t="46334" x="6419850" y="5127625"/>
          <p14:tracePt t="46351" x="6550025" y="5137150"/>
          <p14:tracePt t="46367" x="6672263" y="5162550"/>
          <p14:tracePt t="46384" x="6742113" y="5180013"/>
          <p14:tracePt t="46402" x="6759575" y="5189538"/>
          <p14:tracePt t="46479" x="6769100" y="5189538"/>
          <p14:tracePt t="46485" x="6777038" y="5180013"/>
          <p14:tracePt t="46489" x="6786563" y="5172075"/>
          <p14:tracePt t="46500" x="6811963" y="5162550"/>
          <p14:tracePt t="46521" x="6856413" y="5145088"/>
          <p14:tracePt t="46534" x="6856413" y="5137150"/>
          <p14:tracePt t="46630" x="6846888" y="5137150"/>
          <p14:tracePt t="46633" x="6846888" y="5145088"/>
          <p14:tracePt t="46651" x="6811963" y="5162550"/>
          <p14:tracePt t="46668" x="6759575" y="5189538"/>
          <p14:tracePt t="46684" x="6681788" y="5232400"/>
          <p14:tracePt t="46702" x="6559550" y="5284788"/>
          <p14:tracePt t="46719" x="6454775" y="5354638"/>
          <p14:tracePt t="46734" x="6340475" y="5416550"/>
          <p14:tracePt t="46751" x="6245225" y="5468938"/>
          <p14:tracePt t="46768" x="6175375" y="5503863"/>
          <p14:tracePt t="46784" x="6113463" y="5548313"/>
          <p14:tracePt t="46802" x="6026150" y="5583238"/>
          <p14:tracePt t="46818" x="5946775" y="5618163"/>
          <p14:tracePt t="46819" x="5921375" y="5618163"/>
          <p14:tracePt t="46834" x="5807075" y="5643563"/>
          <p14:tracePt t="46851" x="5580063" y="5695950"/>
          <p14:tracePt t="46867" x="5380038" y="5748338"/>
          <p14:tracePt t="46884" x="5160963" y="5783263"/>
          <p14:tracePt t="46901" x="4968875" y="5818188"/>
          <p14:tracePt t="46903" x="4926013" y="5827713"/>
          <p14:tracePt t="46918" x="4794250" y="5862638"/>
          <p14:tracePt t="46919" x="4751388" y="5870575"/>
          <p14:tracePt t="46934" x="4532313" y="5922963"/>
          <p14:tracePt t="46951" x="4305300" y="5984875"/>
          <p14:tracePt t="46967" x="4070350" y="6045200"/>
          <p14:tracePt t="46984" x="3843338" y="6097588"/>
          <p14:tracePt t="47003" x="3616325" y="6142038"/>
          <p14:tracePt t="47019" x="3459163" y="6142038"/>
          <p14:tracePt t="47035" x="3354388" y="6142038"/>
          <p14:tracePt t="47050" x="3249613" y="6142038"/>
          <p14:tracePt t="47067" x="3152775" y="6132513"/>
          <p14:tracePt t="47084" x="3057525" y="6124575"/>
          <p14:tracePt t="47101" x="2943225" y="6124575"/>
          <p14:tracePt t="47118" x="2873375" y="6124575"/>
          <p14:tracePt t="47119" x="2838450" y="6124575"/>
          <p14:tracePt t="47134" x="2733675" y="6107113"/>
          <p14:tracePt t="47151" x="2611438" y="6072188"/>
          <p14:tracePt t="47167" x="2419350" y="6019800"/>
          <p14:tracePt t="47184" x="2157413" y="5957888"/>
          <p14:tracePt t="47202" x="1930400" y="5897563"/>
          <p14:tracePt t="47218" x="1825625" y="5870575"/>
          <p14:tracePt t="47234" x="1781175" y="5862638"/>
          <p14:tracePt t="47253" x="1773238" y="5853113"/>
          <p14:tracePt t="47291" x="1773238" y="5845175"/>
          <p14:tracePt t="47299" x="1763713" y="5835650"/>
          <p14:tracePt t="47302" x="1755775" y="5818188"/>
          <p14:tracePt t="47318" x="1738313" y="5792788"/>
          <p14:tracePt t="47319" x="1728788" y="5783263"/>
          <p14:tracePt t="47334" x="1711325" y="5757863"/>
          <p14:tracePt t="47351" x="1703388" y="5722938"/>
          <p14:tracePt t="47367" x="1703388" y="5688013"/>
          <p14:tracePt t="47384" x="1720850" y="5643563"/>
          <p14:tracePt t="47402" x="1746250" y="5591175"/>
          <p14:tracePt t="47418" x="1763713" y="5538788"/>
          <p14:tracePt t="47434" x="1763713" y="5513388"/>
          <p14:tracePt t="47451" x="1763713" y="5503863"/>
          <p14:tracePt t="47519" x="1773238" y="5503863"/>
          <p14:tracePt t="47538" x="1781175" y="5503863"/>
          <p14:tracePt t="47546" x="1790700" y="5503863"/>
          <p14:tracePt t="47553" x="1798638" y="5503863"/>
          <p14:tracePt t="47573" x="1808163" y="5503863"/>
          <p14:tracePt t="47590" x="1825625" y="5503863"/>
          <p14:tracePt t="47590" x="1833563" y="5503863"/>
          <p14:tracePt t="47600" x="1860550" y="5503863"/>
          <p14:tracePt t="47618" x="1965325" y="5503863"/>
          <p14:tracePt t="47619" x="1990725" y="5503863"/>
          <p14:tracePt t="47634" x="2139950" y="5503863"/>
          <p14:tracePt t="47651" x="2244725" y="5503863"/>
          <p14:tracePt t="47652" x="2262188" y="5503863"/>
          <p14:tracePt t="47668" x="2279650" y="5495925"/>
          <p14:tracePt t="47764" x="2287588" y="5495925"/>
          <p14:tracePt t="47771" x="2297113" y="5495925"/>
          <p14:tracePt t="47834" x="2305050" y="5495925"/>
          <p14:tracePt t="47840" x="2305050" y="5486400"/>
          <p14:tracePt t="47851" x="2322513" y="5486400"/>
          <p14:tracePt t="47868" x="2392363" y="5468938"/>
          <p14:tracePt t="47884" x="2454275" y="5451475"/>
          <p14:tracePt t="47901" x="2506663" y="5441950"/>
          <p14:tracePt t="47917" x="2541588" y="5416550"/>
          <p14:tracePt t="48701" x="2549525" y="5416550"/>
          <p14:tracePt t="48703" x="2559050" y="5416550"/>
          <p14:tracePt t="48717" x="2584450" y="5424488"/>
          <p14:tracePt t="48734" x="2681288" y="5424488"/>
          <p14:tracePt t="48752" x="2803525" y="5424488"/>
          <p14:tracePt t="48768" x="2863850" y="5434013"/>
          <p14:tracePt t="48784" x="2908300" y="5434013"/>
          <p14:tracePt t="48801" x="2943225" y="5434013"/>
          <p14:tracePt t="48818" x="2986088" y="5434013"/>
          <p14:tracePt t="48820" x="3013075" y="5434013"/>
          <p14:tracePt t="48835" x="3065463" y="5434013"/>
          <p14:tracePt t="48836" x="3092450" y="5434013"/>
          <p14:tracePt t="48852" x="3232150" y="5451475"/>
          <p14:tracePt t="48868" x="3432175" y="5468938"/>
          <p14:tracePt t="48884" x="3598863" y="5486400"/>
          <p14:tracePt t="48901" x="3833813" y="5521325"/>
          <p14:tracePt t="48917" x="3921125" y="5530850"/>
          <p14:tracePt t="48935" x="3938588" y="5530850"/>
          <p14:tracePt t="48936" x="3948113" y="5530850"/>
          <p14:tracePt t="49009" x="3956050" y="5530850"/>
          <p14:tracePt t="49016" x="3973513" y="5530850"/>
          <p14:tracePt t="49024" x="3990975" y="5530850"/>
          <p14:tracePt t="49034" x="4008438" y="5530850"/>
          <p14:tracePt t="49052" x="4035425" y="5521325"/>
          <p14:tracePt t="49068" x="4043363" y="5521325"/>
          <p14:tracePt t="49084" x="4052888" y="5521325"/>
          <p14:tracePt t="49104" x="4060825" y="5521325"/>
          <p14:tracePt t="49118" x="4070350" y="5521325"/>
          <p14:tracePt t="49135" x="4095750" y="5503863"/>
          <p14:tracePt t="49136" x="4095750" y="5495925"/>
          <p14:tracePt t="49152" x="4130675" y="5495925"/>
          <p14:tracePt t="49168" x="4140200" y="5486400"/>
          <p14:tracePt t="49264" x="4148138" y="5486400"/>
          <p14:tracePt t="49268" x="4157663" y="5486400"/>
          <p14:tracePt t="49284" x="4175125" y="5486400"/>
          <p14:tracePt t="49301" x="4192588" y="5476875"/>
          <p14:tracePt t="49317" x="4200525" y="5468938"/>
          <p14:tracePt t="50944" x="4210050" y="5468938"/>
          <p14:tracePt t="50947" x="4217988" y="5468938"/>
          <p14:tracePt t="50951" x="4227513" y="5459413"/>
          <p14:tracePt t="50967" x="4252913" y="5459413"/>
          <p14:tracePt t="50984" x="4297363" y="5459413"/>
          <p14:tracePt t="51001" x="4322763" y="5468938"/>
          <p14:tracePt t="51017" x="4349750" y="5468938"/>
          <p14:tracePt t="51034" x="4384675" y="5468938"/>
          <p14:tracePt t="51051" x="4479925" y="5476875"/>
          <p14:tracePt t="51069" x="4619625" y="5476875"/>
          <p14:tracePt t="51084" x="4724400" y="5476875"/>
          <p14:tracePt t="51101" x="4838700" y="5486400"/>
          <p14:tracePt t="51118" x="4856163" y="5486400"/>
          <p14:tracePt t="51135" x="4864100" y="5486400"/>
          <p14:tracePt t="51173" x="4873625" y="5486400"/>
          <p14:tracePt t="51181" x="4881563" y="5486400"/>
          <p14:tracePt t="51184" x="4891088" y="5486400"/>
          <p14:tracePt t="51201" x="4943475" y="5476875"/>
          <p14:tracePt t="51217" x="5003800" y="5468938"/>
          <p14:tracePt t="51234" x="5056188" y="5459413"/>
          <p14:tracePt t="51252" x="5118100" y="5434013"/>
          <p14:tracePt t="51269" x="5135563" y="5434013"/>
          <p14:tracePt t="51476" x="5135563" y="5441950"/>
          <p14:tracePt t="51483" x="5135563" y="5451475"/>
          <p14:tracePt t="51500" x="5135563" y="5495925"/>
          <p14:tracePt t="51518" x="5135563" y="5503863"/>
          <p14:tracePt t="51519" x="5135563" y="5513388"/>
          <p14:tracePt t="51534" x="5135563" y="5530850"/>
          <p14:tracePt t="51551" x="5135563" y="5556250"/>
          <p14:tracePt t="51589" x="5143500" y="5565775"/>
          <p14:tracePt t="51596" x="5143500" y="5573713"/>
          <p14:tracePt t="51600" x="5143500" y="5583238"/>
          <p14:tracePt t="51618" x="5160963" y="5600700"/>
          <p14:tracePt t="51634" x="5170488" y="5618163"/>
          <p14:tracePt t="51653" x="5178425" y="5626100"/>
          <p14:tracePt t="51668" x="5187950" y="5643563"/>
          <p14:tracePt t="51685" x="5195888" y="5643563"/>
          <p14:tracePt t="51700" x="5205413" y="5661025"/>
          <p14:tracePt t="51718" x="5213350" y="5670550"/>
          <p14:tracePt t="51734" x="5222875" y="5695950"/>
          <p14:tracePt t="51751" x="5230813" y="5705475"/>
          <p14:tracePt t="51752" x="5240338" y="5713413"/>
          <p14:tracePt t="51767" x="5248275" y="5713413"/>
          <p14:tracePt t="51784" x="5265738" y="5722938"/>
          <p14:tracePt t="51801" x="5283200" y="5730875"/>
          <p14:tracePt t="51818" x="5292725" y="5730875"/>
          <p14:tracePt t="51834" x="5327650" y="5757863"/>
          <p14:tracePt t="51852" x="5387975" y="5800725"/>
          <p14:tracePt t="51868" x="5432425" y="5835650"/>
          <p14:tracePt t="51884" x="5475288" y="5853113"/>
          <p14:tracePt t="51901" x="5519738" y="5870575"/>
          <p14:tracePt t="51917" x="5545138" y="5888038"/>
          <p14:tracePt t="51934" x="5562600" y="5905500"/>
          <p14:tracePt t="52420" x="5572125" y="5905500"/>
          <p14:tracePt t="52424" x="5580063" y="5905500"/>
          <p14:tracePt t="52453" x="5659438" y="5905500"/>
          <p14:tracePt t="52468" x="5711825" y="5905500"/>
          <p14:tracePt t="52484" x="5754688" y="5905500"/>
          <p14:tracePt t="52500" x="5799138" y="5905500"/>
          <p14:tracePt t="52534" x="5816600" y="5897563"/>
          <p14:tracePt t="52551" x="5834063" y="5880100"/>
          <p14:tracePt t="52568" x="5859463" y="5862638"/>
          <p14:tracePt t="52584" x="5876925" y="5853113"/>
          <p14:tracePt t="52601" x="5894388" y="5845175"/>
          <p14:tracePt t="52618" x="5911850" y="5845175"/>
          <p14:tracePt t="52809" x="5903913" y="5845175"/>
          <p14:tracePt t="52816" x="5894388" y="5845175"/>
          <p14:tracePt t="52840" x="5886450" y="5845175"/>
          <p14:tracePt t="52848" x="5876925" y="5845175"/>
          <p14:tracePt t="52869" x="5868988" y="5845175"/>
          <p14:tracePt t="52871" x="5859463" y="5845175"/>
          <p14:tracePt t="52884" x="5851525" y="5845175"/>
          <p14:tracePt t="52901" x="5799138" y="5862638"/>
          <p14:tracePt t="52917" x="5729288" y="5862638"/>
          <p14:tracePt t="52934" x="5624513" y="5862638"/>
          <p14:tracePt t="52935" x="5597525" y="5862638"/>
          <p14:tracePt t="52950" x="5527675" y="5862638"/>
          <p14:tracePt t="52968" x="5422900" y="5862638"/>
          <p14:tracePt t="52984" x="5310188" y="5862638"/>
          <p14:tracePt t="53001" x="5248275" y="5862638"/>
          <p14:tracePt t="53017" x="5205413" y="5862638"/>
          <p14:tracePt t="53034" x="5160963" y="5870575"/>
          <p14:tracePt t="53052" x="5073650" y="5888038"/>
          <p14:tracePt t="53052" x="5048250" y="5888038"/>
          <p14:tracePt t="53068" x="4926013" y="5915025"/>
          <p14:tracePt t="53085" x="4786313" y="5957888"/>
          <p14:tracePt t="53086" x="4733925" y="5975350"/>
          <p14:tracePt t="53088" x="4689475" y="5984875"/>
          <p14:tracePt t="53101" x="4514850" y="6027738"/>
          <p14:tracePt t="53117" x="4305300" y="6097588"/>
          <p14:tracePt t="53134" x="4140200" y="6142038"/>
          <p14:tracePt t="53151" x="3956050" y="6167438"/>
          <p14:tracePt t="53169" x="3746500" y="6194425"/>
          <p14:tracePt t="53184" x="3659188" y="6211888"/>
          <p14:tracePt t="53201" x="3554413" y="6237288"/>
          <p14:tracePt t="53218" x="3484563" y="6254750"/>
          <p14:tracePt t="53234" x="3389313" y="6264275"/>
          <p14:tracePt t="53251" x="3292475" y="6281738"/>
          <p14:tracePt t="53252" x="3267075" y="6281738"/>
          <p14:tracePt t="53268" x="3170238" y="6299200"/>
          <p14:tracePt t="53284" x="3092450" y="6316663"/>
          <p14:tracePt t="53301" x="3003550" y="6342063"/>
          <p14:tracePt t="53317" x="2951163" y="6351588"/>
          <p14:tracePt t="53334" x="2943225" y="6351588"/>
          <p14:tracePt t="53389" x="2933700" y="6351588"/>
          <p14:tracePt t="53396" x="2925763" y="6351588"/>
          <p14:tracePt t="53417" x="2916238" y="6351588"/>
          <p14:tracePt t="53428" x="2908300" y="6351588"/>
          <p14:tracePt t="53456" x="2908300" y="6342063"/>
          <p14:tracePt t="53460" x="2908300" y="6334125"/>
          <p14:tracePt t="53468" x="2908300" y="6316663"/>
          <p14:tracePt t="53484" x="2908300" y="6272213"/>
          <p14:tracePt t="53501" x="2916238" y="6246813"/>
          <p14:tracePt t="53517" x="2916238" y="6211888"/>
          <p14:tracePt t="53534" x="2925763" y="6184900"/>
          <p14:tracePt t="53552" x="2943225" y="6142038"/>
          <p14:tracePt t="53552" x="2943225" y="6124575"/>
          <p14:tracePt t="53568" x="2951163" y="6089650"/>
          <p14:tracePt t="53584" x="2968625" y="6062663"/>
          <p14:tracePt t="53601" x="2995613" y="6027738"/>
          <p14:tracePt t="53618" x="3003550" y="6010275"/>
          <p14:tracePt t="53634" x="3021013" y="5992813"/>
          <p14:tracePt t="53652" x="3030538" y="5975350"/>
          <p14:tracePt t="53668" x="3038475" y="5967413"/>
          <p14:tracePt t="53684" x="3048000" y="5940425"/>
          <p14:tracePt t="53700" x="3057525" y="5905500"/>
          <p14:tracePt t="53717" x="3065463" y="5897563"/>
          <p14:tracePt t="53734" x="3065463" y="5880100"/>
          <p14:tracePt t="53752" x="3074988" y="5870575"/>
          <p14:tracePt t="53801" x="3074988" y="5862638"/>
          <p14:tracePt t="53833" x="3074988" y="5853113"/>
          <p14:tracePt t="53844" x="3074988" y="5845175"/>
          <p14:tracePt t="53856" x="3074988" y="5835650"/>
          <p14:tracePt t="53869" x="3082925" y="5827713"/>
          <p14:tracePt t="53921" x="3092450" y="5827713"/>
          <p14:tracePt t="53928" x="3100388" y="5827713"/>
          <p14:tracePt t="54129" x="3100388" y="5818188"/>
          <p14:tracePt t="54141" x="3092450" y="5818188"/>
          <p14:tracePt t="54143" x="3082925" y="5818188"/>
          <p14:tracePt t="54160" x="3074988" y="5818188"/>
          <p14:tracePt t="54169" x="3065463" y="5818188"/>
          <p14:tracePt t="54184" x="3038475" y="5827713"/>
          <p14:tracePt t="54201" x="3003550" y="5835650"/>
          <p14:tracePt t="54217" x="2986088" y="5845175"/>
          <p14:tracePt t="54234" x="2933700" y="5853113"/>
          <p14:tracePt t="54251" x="2890838" y="5862638"/>
          <p14:tracePt t="54268" x="2855913" y="5862638"/>
          <p14:tracePt t="54269" x="2846388" y="5862638"/>
          <p14:tracePt t="54284" x="2828925" y="5870575"/>
          <p14:tracePt t="54301" x="2811463" y="5870575"/>
          <p14:tracePt t="54318" x="2794000" y="5870575"/>
          <p14:tracePt t="54335" x="2776538" y="5870575"/>
          <p14:tracePt t="54336" x="2759075" y="5870575"/>
          <p14:tracePt t="54350" x="2741613" y="5870575"/>
          <p14:tracePt t="54368" x="2663825" y="5853113"/>
          <p14:tracePt t="54368" x="2646363" y="5853113"/>
          <p14:tracePt t="54384" x="2601913" y="5853113"/>
          <p14:tracePt t="54401" x="2576513" y="5853113"/>
          <p14:tracePt t="54419" x="2566988" y="5853113"/>
          <p14:tracePt t="54481" x="2559050" y="5853113"/>
          <p14:tracePt t="54488" x="2549525" y="5853113"/>
          <p14:tracePt t="54501" x="2514600" y="5853113"/>
          <p14:tracePt t="54517" x="2436813" y="5845175"/>
          <p14:tracePt t="54534" x="2357438" y="5827713"/>
          <p14:tracePt t="54550" x="2314575" y="5827713"/>
          <p14:tracePt t="54568" x="2279650" y="5827713"/>
          <p14:tracePt t="55052" x="2279650" y="5818188"/>
          <p14:tracePt t="55056" x="2279650" y="5810250"/>
          <p14:tracePt t="55067" x="2279650" y="5800725"/>
          <p14:tracePt t="55183" x="2270125" y="5800725"/>
          <p14:tracePt t="55185" x="2262188" y="5792788"/>
          <p14:tracePt t="55218" x="2235200" y="5783263"/>
          <p14:tracePt t="55234" x="2235200" y="5775325"/>
          <p14:tracePt t="55251" x="2227263" y="5757863"/>
          <p14:tracePt t="55310" x="2217738" y="5757863"/>
          <p14:tracePt t="55314" x="2217738" y="5748338"/>
          <p14:tracePt t="55322" x="2217738" y="5740400"/>
          <p14:tracePt t="55442" x="2209800" y="5740400"/>
          <p14:tracePt t="55519" x="2209800" y="5730875"/>
          <p14:tracePt t="55526" x="2209800" y="5722938"/>
          <p14:tracePt t="55538" x="2209800" y="5713413"/>
          <p14:tracePt t="56654" x="2217738" y="5705475"/>
          <p14:tracePt t="56657" x="2227263" y="5705475"/>
          <p14:tracePt t="56667" x="2227263" y="5695950"/>
          <p14:tracePt t="56715" x="2235200" y="5695950"/>
          <p14:tracePt t="56718" x="2244725" y="5695950"/>
          <p14:tracePt t="56734" x="2262188" y="5678488"/>
          <p14:tracePt t="56751" x="2374900" y="5661025"/>
          <p14:tracePt t="56768" x="2514600" y="5661025"/>
          <p14:tracePt t="56784" x="2663825" y="5661025"/>
          <p14:tracePt t="56802" x="2751138" y="5661025"/>
          <p14:tracePt t="56817" x="2776538" y="5661025"/>
          <p14:tracePt t="56875" x="2786063" y="5661025"/>
          <p14:tracePt t="56879" x="2794000" y="5661025"/>
          <p14:tracePt t="56884" x="2803525" y="5661025"/>
          <p14:tracePt t="56902" x="2908300" y="5643563"/>
          <p14:tracePt t="56918" x="2968625" y="5643563"/>
          <p14:tracePt t="56934" x="2995613" y="5643563"/>
          <p14:tracePt t="56951" x="3030538" y="5643563"/>
          <p14:tracePt t="56968" x="3057525" y="5653088"/>
          <p14:tracePt t="56984" x="3074988" y="5653088"/>
          <p14:tracePt t="57002" x="3117850" y="5653088"/>
          <p14:tracePt t="57020" x="3162300" y="5653088"/>
          <p14:tracePt t="57034" x="3197225" y="5653088"/>
          <p14:tracePt t="57051" x="3232150" y="5643563"/>
          <p14:tracePt t="57067" x="3249613" y="5643563"/>
          <p14:tracePt t="57084" x="3275013" y="5643563"/>
          <p14:tracePt t="57102" x="3319463" y="5643563"/>
          <p14:tracePt t="57119" x="3389313" y="5643563"/>
          <p14:tracePt t="57134" x="3459163" y="5643563"/>
          <p14:tracePt t="57151" x="3581400" y="5635625"/>
          <p14:tracePt t="57167" x="3651250" y="5635625"/>
          <p14:tracePt t="57184" x="3703638" y="5653088"/>
          <p14:tracePt t="57202" x="3738563" y="5653088"/>
          <p14:tracePt t="57218" x="3746500" y="5661025"/>
          <p14:tracePt t="57234" x="3763963" y="5661025"/>
          <p14:tracePt t="57251" x="3808413" y="5670550"/>
          <p14:tracePt t="57267" x="3886200" y="5695950"/>
          <p14:tracePt t="57284" x="3948113" y="5695950"/>
          <p14:tracePt t="57301" x="3983038" y="5695950"/>
          <p14:tracePt t="57318" x="3990975" y="5695950"/>
          <p14:tracePt t="57334" x="4008438" y="5695950"/>
          <p14:tracePt t="57603" x="4008438" y="5688013"/>
          <p14:tracePt t="57606" x="4008438" y="5678488"/>
          <p14:tracePt t="57619" x="4008438" y="5661025"/>
          <p14:tracePt t="57634" x="4008438" y="5643563"/>
          <p14:tracePt t="57651" x="4008438" y="5626100"/>
          <p14:tracePt t="57723" x="4008438" y="5618163"/>
          <p14:tracePt t="58054" x="4000500" y="5618163"/>
          <p14:tracePt t="58059" x="3990975" y="5618163"/>
          <p14:tracePt t="58069" x="3965575" y="5608638"/>
          <p14:tracePt t="58070" x="3956050" y="5618163"/>
          <p14:tracePt t="58085" x="3895725" y="5635625"/>
          <p14:tracePt t="58086" x="3860800" y="5626100"/>
          <p14:tracePt t="58101" x="3729038" y="5583238"/>
          <p14:tracePt t="58117" x="3563938" y="5548313"/>
          <p14:tracePt t="58134" x="3441700" y="5521325"/>
          <p14:tracePt t="58151" x="3232150" y="5468938"/>
          <p14:tracePt t="58168" x="3065463" y="5434013"/>
          <p14:tracePt t="58184" x="2908300" y="5407025"/>
          <p14:tracePt t="58201" x="2733675" y="5364163"/>
          <p14:tracePt t="58202" x="2698750" y="5354638"/>
          <p14:tracePt t="58218" x="2576513" y="5329238"/>
          <p14:tracePt t="58219" x="2541588" y="5319713"/>
          <p14:tracePt t="58234" x="2462213" y="5294313"/>
          <p14:tracePt t="58251" x="2427288" y="5276850"/>
          <p14:tracePt t="58269" x="2419350" y="5276850"/>
          <p14:tracePt t="58285" x="2401888" y="5249863"/>
          <p14:tracePt t="58286" x="2384425" y="5232400"/>
          <p14:tracePt t="58302" x="2332038" y="5180013"/>
          <p14:tracePt t="58318" x="2297113" y="5145088"/>
          <p14:tracePt t="58319" x="2287588" y="5145088"/>
          <p14:tracePt t="58334" x="2252663" y="5110163"/>
          <p14:tracePt t="58351" x="2192338" y="5075238"/>
          <p14:tracePt t="58368" x="2157413" y="5057775"/>
          <p14:tracePt t="58384" x="2139950" y="5049838"/>
          <p14:tracePt t="58402" x="2130425" y="5032375"/>
          <p14:tracePt t="58419" x="2112963" y="5022850"/>
          <p14:tracePt t="58434" x="2105025" y="5005388"/>
          <p14:tracePt t="59026" x="2112963" y="4997450"/>
          <p14:tracePt t="59029" x="2139950" y="4997450"/>
          <p14:tracePt t="59035" x="2174875" y="4997450"/>
          <p14:tracePt t="59051" x="2279650" y="5040313"/>
          <p14:tracePt t="59067" x="2349500" y="5084763"/>
          <p14:tracePt t="59084" x="2409825" y="5119688"/>
          <p14:tracePt t="59103" x="2462213" y="5162550"/>
          <p14:tracePt t="59118" x="2524125" y="5197475"/>
          <p14:tracePt t="59134" x="2593975" y="5241925"/>
          <p14:tracePt t="59150" x="2733675" y="5302250"/>
          <p14:tracePt t="59167" x="2898775" y="5354638"/>
          <p14:tracePt t="59184" x="3092450" y="5399088"/>
          <p14:tracePt t="59201" x="3249613" y="5434013"/>
          <p14:tracePt t="59219" x="3379788" y="5476875"/>
          <p14:tracePt t="59220" x="3397250" y="5486400"/>
          <p14:tracePt t="59234" x="3502025" y="5513388"/>
          <p14:tracePt t="59251" x="3616325" y="5556250"/>
          <p14:tracePt t="59267" x="3711575" y="5583238"/>
          <p14:tracePt t="59284" x="3833813" y="5618163"/>
          <p14:tracePt t="59302" x="4000500" y="5661025"/>
          <p14:tracePt t="59318" x="4140200" y="5695950"/>
          <p14:tracePt t="59335" x="4252913" y="5730875"/>
          <p14:tracePt t="59351" x="4454525" y="5783263"/>
          <p14:tracePt t="59367" x="4576763" y="5810250"/>
          <p14:tracePt t="59384" x="4699000" y="5818188"/>
          <p14:tracePt t="59402" x="4864100" y="5818188"/>
          <p14:tracePt t="59420" x="4960938" y="5818188"/>
          <p14:tracePt t="59435" x="5030788" y="5818188"/>
          <p14:tracePt t="59451" x="5153025" y="5818188"/>
          <p14:tracePt t="59467" x="5240338" y="5818188"/>
          <p14:tracePt t="59484" x="5300663" y="5800725"/>
          <p14:tracePt t="59501" x="5318125" y="5783263"/>
          <p14:tracePt t="59595" x="5327650" y="5783263"/>
          <p14:tracePt t="59598" x="5345113" y="5775325"/>
          <p14:tracePt t="59606" x="5353050" y="5775325"/>
          <p14:tracePt t="59618" x="5362575" y="5775325"/>
          <p14:tracePt t="59634" x="5380038" y="5765800"/>
          <p14:tracePt t="59651" x="5387975" y="5757863"/>
          <p14:tracePt t="59670" x="5387975" y="5748338"/>
          <p14:tracePt t="59684" x="5405438" y="5748338"/>
          <p14:tracePt t="59701" x="5422900" y="5748338"/>
          <p14:tracePt t="59721" x="5457825" y="5740400"/>
          <p14:tracePt t="59734" x="5510213" y="5740400"/>
          <p14:tracePt t="59751" x="5545138" y="5730875"/>
          <p14:tracePt t="59768" x="5562600" y="5730875"/>
          <p14:tracePt t="59967" x="5572125" y="5730875"/>
          <p14:tracePt t="59975" x="5580063" y="5722938"/>
          <p14:tracePt t="59985" x="5589588" y="5722938"/>
          <p14:tracePt t="60001" x="5607050" y="5722938"/>
          <p14:tracePt t="60018" x="5624513" y="5722938"/>
          <p14:tracePt t="60035" x="5632450" y="5722938"/>
          <p14:tracePt t="60036" x="5641975" y="5722938"/>
          <p14:tracePt t="60058" x="5649913" y="5722938"/>
          <p14:tracePt t="60070" x="5659438" y="5722938"/>
          <p14:tracePt t="60085" x="5667375" y="5722938"/>
          <p14:tracePt t="60102" x="5684838" y="5722938"/>
          <p14:tracePt t="60117" x="5702300" y="5722938"/>
          <p14:tracePt t="60118" x="5711825" y="5722938"/>
          <p14:tracePt t="60134" x="5754688" y="5730875"/>
          <p14:tracePt t="60151" x="5824538" y="5730875"/>
          <p14:tracePt t="60168" x="5894388" y="5730875"/>
          <p14:tracePt t="60184" x="5938838" y="5730875"/>
          <p14:tracePt t="60202" x="5981700" y="5730875"/>
          <p14:tracePt t="60217" x="6008688" y="5730875"/>
          <p14:tracePt t="60234" x="6016625" y="5730875"/>
          <p14:tracePt t="60251" x="6061075" y="5722938"/>
          <p14:tracePt t="60268" x="6113463" y="5722938"/>
          <p14:tracePt t="60284" x="6183313" y="5722938"/>
          <p14:tracePt t="60301" x="6262688" y="5722938"/>
          <p14:tracePt t="60318" x="6357938" y="5722938"/>
          <p14:tracePt t="60334" x="6392863" y="5722938"/>
          <p14:tracePt t="60353" x="6410325" y="5722938"/>
          <p14:tracePt t="60399" x="6419850" y="5722938"/>
          <p14:tracePt t="60401" x="6437313" y="5722938"/>
          <p14:tracePt t="60418" x="6462713" y="5722938"/>
          <p14:tracePt t="60434" x="6497638" y="5722938"/>
          <p14:tracePt t="60451" x="6567488" y="5722938"/>
          <p14:tracePt t="60468" x="6629400" y="5713413"/>
          <p14:tracePt t="60484" x="6654800" y="5713413"/>
          <p14:tracePt t="60501" x="6689725" y="5713413"/>
          <p14:tracePt t="60519" x="6716713" y="5713413"/>
          <p14:tracePt t="60534" x="6734175" y="5713413"/>
          <p14:tracePt t="60551" x="6769100" y="5713413"/>
          <p14:tracePt t="60568" x="6804025" y="5713413"/>
          <p14:tracePt t="60584" x="6838950" y="5713413"/>
          <p14:tracePt t="60602" x="6891338" y="5705475"/>
          <p14:tracePt t="60618" x="6943725" y="5705475"/>
          <p14:tracePt t="60634" x="6969125" y="5705475"/>
          <p14:tracePt t="60651" x="6996113" y="5705475"/>
          <p14:tracePt t="60667" x="7013575" y="5695950"/>
          <p14:tracePt t="60684" x="7056438" y="5688013"/>
          <p14:tracePt t="60701" x="7135813" y="5695950"/>
          <p14:tracePt t="60718" x="7231063" y="5713413"/>
          <p14:tracePt t="60719" x="7258050" y="5713413"/>
          <p14:tracePt t="60734" x="7327900" y="5722938"/>
          <p14:tracePt t="60751" x="7405688" y="5722938"/>
          <p14:tracePt t="60767" x="7450138" y="5722938"/>
          <p14:tracePt t="60863" x="7458075" y="5722938"/>
          <p14:tracePt t="60870" x="7467600" y="5722938"/>
          <p14:tracePt t="60886" x="7475538" y="5722938"/>
          <p14:tracePt t="60901" x="7485063" y="5722938"/>
          <p14:tracePt t="60918" x="7485063" y="5713413"/>
          <p14:tracePt t="60934" x="7493000" y="5713413"/>
          <p14:tracePt t="60951" x="7519988" y="5713413"/>
          <p14:tracePt t="60968" x="7545388" y="5713413"/>
          <p14:tracePt t="60984" x="7580313" y="5713413"/>
          <p14:tracePt t="61001" x="7607300" y="5713413"/>
          <p14:tracePt t="61018" x="7642225" y="5713413"/>
          <p14:tracePt t="61034" x="7659688" y="5713413"/>
          <p14:tracePt t="61035" x="7667625" y="5713413"/>
          <p14:tracePt t="61052" x="7720013" y="5713413"/>
          <p14:tracePt t="61068" x="7764463" y="5713413"/>
          <p14:tracePt t="61084" x="7789863" y="5713413"/>
          <p14:tracePt t="61103" x="7807325" y="5713413"/>
          <p14:tracePt t="61364" x="7799388" y="5713413"/>
          <p14:tracePt t="61366" x="7789863" y="5713413"/>
          <p14:tracePt t="61370" x="7772400" y="5730875"/>
          <p14:tracePt t="61384" x="7712075" y="5765800"/>
          <p14:tracePt t="61401" x="7562850" y="5835650"/>
          <p14:tracePt t="61418" x="7292975" y="5922963"/>
          <p14:tracePt t="61434" x="7065963" y="5967413"/>
          <p14:tracePt t="61451" x="6664325" y="6054725"/>
          <p14:tracePt t="61467" x="6253163" y="6072188"/>
          <p14:tracePt t="61484" x="5894388" y="6089650"/>
          <p14:tracePt t="61502" x="5597525" y="6107113"/>
          <p14:tracePt t="61518" x="5414963" y="6107113"/>
          <p14:tracePt t="61535" x="5327650" y="6097588"/>
          <p14:tracePt t="61551" x="5222875" y="6062663"/>
          <p14:tracePt t="61567" x="5187950" y="6054725"/>
          <p14:tracePt t="61584" x="5143500" y="6037263"/>
          <p14:tracePt t="61602" x="5038725" y="6019800"/>
          <p14:tracePt t="61619" x="4899025" y="5975350"/>
          <p14:tracePt t="61634" x="4759325" y="5940425"/>
          <p14:tracePt t="61651" x="4559300" y="5880100"/>
          <p14:tracePt t="61667" x="4471988" y="5853113"/>
          <p14:tracePt t="61684" x="4437063" y="5845175"/>
          <p14:tracePt t="61743" x="4445000" y="5845175"/>
          <p14:tracePt t="61752" x="4454525" y="5845175"/>
          <p14:tracePt t="61758" x="4462463" y="5845175"/>
          <p14:tracePt t="61768" x="4479925" y="5845175"/>
          <p14:tracePt t="61785" x="4549775" y="5845175"/>
          <p14:tracePt t="61802" x="4699000" y="5845175"/>
          <p14:tracePt t="61819" x="4899025" y="5835650"/>
          <p14:tracePt t="61834" x="5073650" y="5792788"/>
          <p14:tracePt t="61851" x="5327650" y="5792788"/>
          <p14:tracePt t="61867" x="5449888" y="5792788"/>
          <p14:tracePt t="61884" x="5475288" y="5792788"/>
          <p14:tracePt t="62164" x="5484813" y="5792788"/>
          <p14:tracePt t="62729" x="5467350" y="5783263"/>
          <p14:tracePt t="62732" x="5449888" y="5783263"/>
          <p14:tracePt t="62736" x="5414963" y="5775325"/>
          <p14:tracePt t="62752" x="5318125" y="5775325"/>
          <p14:tracePt t="62752" x="5283200" y="5775325"/>
          <p14:tracePt t="62769" x="5126038" y="5888038"/>
          <p14:tracePt t="62785" x="5003800" y="5897563"/>
          <p14:tracePt t="62785" x="4960938" y="5897563"/>
          <p14:tracePt t="62801" x="4803775" y="5888038"/>
          <p14:tracePt t="62817" x="4654550" y="5853113"/>
          <p14:tracePt t="62834" x="4489450" y="5810250"/>
          <p14:tracePt t="62850" x="4349750" y="5757863"/>
          <p14:tracePt t="62868" x="4252913" y="5705475"/>
          <p14:tracePt t="62869" x="4227513" y="5688013"/>
          <p14:tracePt t="62884" x="4183063" y="5653088"/>
          <p14:tracePt t="62901" x="4157663" y="5635625"/>
          <p14:tracePt t="62933" x="4148138" y="5635625"/>
          <p14:tracePt t="62941" x="4140200" y="5635625"/>
          <p14:tracePt t="62952" x="4095750" y="5618163"/>
          <p14:tracePt t="62969" x="3973513" y="5583238"/>
          <p14:tracePt t="62984" x="3878263" y="5548313"/>
          <p14:tracePt t="63001" x="3676650" y="5459413"/>
          <p14:tracePt t="63018" x="3606800" y="5424488"/>
          <p14:tracePt t="63094" x="3606800" y="5434013"/>
          <p14:tracePt t="63096" x="3606800" y="5441950"/>
          <p14:tracePt t="63104" x="3624263" y="5451475"/>
          <p14:tracePt t="63117" x="3651250" y="5451475"/>
          <p14:tracePt t="63134" x="3659188" y="5451475"/>
          <p14:tracePt t="63210" x="3659188" y="5459413"/>
          <p14:tracePt t="63212" x="3641725" y="5468938"/>
          <p14:tracePt t="63218" x="3616325" y="5486400"/>
          <p14:tracePt t="63234" x="3432175" y="5600700"/>
          <p14:tracePt t="63251" x="3275013" y="5713413"/>
          <p14:tracePt t="63269" x="3179763" y="5827713"/>
          <p14:tracePt t="63285" x="3152775" y="5897563"/>
          <p14:tracePt t="63286" x="3152775" y="5915025"/>
          <p14:tracePt t="63301" x="3152775" y="6010275"/>
          <p14:tracePt t="63317" x="3232150" y="6089650"/>
          <p14:tracePt t="63334" x="3319463" y="6142038"/>
          <p14:tracePt t="63352" x="3414713" y="6149975"/>
          <p14:tracePt t="63368" x="3459163" y="6124575"/>
          <p14:tracePt t="63384" x="3494088" y="6107113"/>
          <p14:tracePt t="63401" x="3529013" y="6080125"/>
          <p14:tracePt t="63417" x="3546475" y="6054725"/>
          <p14:tracePt t="63434" x="3563938" y="6019800"/>
          <p14:tracePt t="63452" x="3616325" y="5967413"/>
          <p14:tracePt t="63468" x="3676650" y="5915025"/>
          <p14:tracePt t="63484" x="3711575" y="5870575"/>
          <p14:tracePt t="63502" x="3816350" y="5792788"/>
          <p14:tracePt t="63517" x="3938588" y="5713413"/>
          <p14:tracePt t="63534" x="4087813" y="5608638"/>
          <p14:tracePt t="63551" x="4270375" y="5451475"/>
          <p14:tracePt t="63568" x="4541838" y="5294313"/>
          <p14:tracePt t="63584" x="4741863" y="5154613"/>
          <p14:tracePt t="63602" x="4995863" y="4979988"/>
          <p14:tracePt t="63617" x="5091113" y="4892675"/>
          <p14:tracePt t="63634" x="5118100" y="4848225"/>
          <p14:tracePt t="63651" x="5126038" y="4830763"/>
          <p14:tracePt t="63668" x="5126038" y="4795838"/>
          <p14:tracePt t="63684" x="5126038" y="4778375"/>
          <p14:tracePt t="63701" x="5135563" y="4718050"/>
          <p14:tracePt t="63717" x="5178425" y="4595813"/>
          <p14:tracePt t="63734" x="5213350" y="4464050"/>
          <p14:tracePt t="63751" x="5222875" y="4351338"/>
          <p14:tracePt t="63768" x="5222875" y="4271963"/>
          <p14:tracePt t="63784" x="5222875" y="4246563"/>
          <p14:tracePt t="63801" x="5213350" y="4219575"/>
          <p14:tracePt t="63819" x="5205413" y="4211638"/>
          <p14:tracePt t="63864" x="5195888" y="4211638"/>
          <p14:tracePt t="63868" x="5187950" y="4202113"/>
          <p14:tracePt t="63884" x="5170488" y="4202113"/>
          <p14:tracePt t="63900" x="5100638" y="4159250"/>
          <p14:tracePt t="63917" x="5003800" y="4097338"/>
          <p14:tracePt t="63934" x="4908550" y="4062413"/>
          <p14:tracePt t="63951" x="4811713" y="4035425"/>
          <p14:tracePt t="63968" x="4741863" y="4010025"/>
          <p14:tracePt t="63984" x="4724400" y="4000500"/>
          <p14:tracePt t="64021" x="4716463" y="4000500"/>
          <p14:tracePt t="64029" x="4699000" y="4000500"/>
          <p14:tracePt t="64034" x="4689475" y="4000500"/>
          <p14:tracePt t="64052" x="4567238" y="3992563"/>
          <p14:tracePt t="64053" x="4532313" y="3992563"/>
          <p14:tracePt t="64068" x="4375150" y="4017963"/>
          <p14:tracePt t="64084" x="4227513" y="4052888"/>
          <p14:tracePt t="64085" x="4183063" y="4062413"/>
          <p14:tracePt t="64106" x="4025900" y="4114800"/>
          <p14:tracePt t="64107" x="4008438" y="4114800"/>
          <p14:tracePt t="64117" x="3983038" y="4132263"/>
          <p14:tracePt t="64135" x="3938588" y="4159250"/>
          <p14:tracePt t="64136" x="3930650" y="4167188"/>
          <p14:tracePt t="64151" x="3868738" y="4246563"/>
          <p14:tracePt t="64168" x="3703638" y="4516438"/>
          <p14:tracePt t="64185" x="3571875" y="4725988"/>
          <p14:tracePt t="64186" x="3529013" y="4795838"/>
          <p14:tracePt t="64201" x="3327400" y="5075238"/>
          <p14:tracePt t="64217" x="3179763" y="5267325"/>
          <p14:tracePt t="64234" x="3048000" y="5424488"/>
          <p14:tracePt t="64252" x="2943225" y="5573713"/>
          <p14:tracePt t="64268" x="2881313" y="5678488"/>
          <p14:tracePt t="64285" x="2803525" y="5775325"/>
          <p14:tracePt t="64301" x="2733675" y="5897563"/>
          <p14:tracePt t="64317" x="2654300" y="6027738"/>
          <p14:tracePt t="64334" x="2566988" y="6167438"/>
          <p14:tracePt t="64352" x="2462213" y="6334125"/>
          <p14:tracePt t="64369" x="2374900" y="6456363"/>
          <p14:tracePt t="64384" x="2314575" y="6551613"/>
          <p14:tracePt t="64400" x="2200275" y="6700838"/>
        </p14:tracePtLst>
      </p14:laserTrace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D470E3C-F719-2620-9BDF-81FF17FE091C}"/>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Spirometry and Care of COPD</a:t>
            </a:r>
            <a:br>
              <a:rPr lang="en-GB" dirty="0"/>
            </a:br>
            <a:r>
              <a:rPr lang="en-GB" sz="2000" dirty="0">
                <a:latin typeface="Arial" panose="020B0604020202020204" pitchFamily="34" charset="0"/>
                <a:cs typeface="Arial" panose="020B0604020202020204" pitchFamily="34" charset="0"/>
              </a:rPr>
              <a:t>The picture was taken from Google </a:t>
            </a:r>
            <a:endParaRPr lang="en-GB" dirty="0">
              <a:latin typeface="Arial" panose="020B0604020202020204" pitchFamily="34" charset="0"/>
              <a:cs typeface="Arial" panose="020B0604020202020204" pitchFamily="34" charset="0"/>
            </a:endParaRPr>
          </a:p>
        </p:txBody>
      </p:sp>
      <p:pic>
        <p:nvPicPr>
          <p:cNvPr id="9" name="Content Placeholder 8" descr="A person in a white shirt and blue scrubs&#10;&#10;AI-generated content may be incorrect.">
            <a:extLst>
              <a:ext uri="{FF2B5EF4-FFF2-40B4-BE49-F238E27FC236}">
                <a16:creationId xmlns:a16="http://schemas.microsoft.com/office/drawing/2014/main" id="{F1B80582-B083-80AC-4F97-C704D5251316}"/>
              </a:ext>
            </a:extLst>
          </p:cNvPr>
          <p:cNvPicPr>
            <a:picLocks noGrp="1" noChangeAspect="1"/>
          </p:cNvPicPr>
          <p:nvPr>
            <p:ph sz="half" idx="1"/>
          </p:nvPr>
        </p:nvPicPr>
        <p:blipFill>
          <a:blip r:embed="rId4"/>
          <a:stretch>
            <a:fillRect/>
          </a:stretch>
        </p:blipFill>
        <p:spPr>
          <a:xfrm>
            <a:off x="195943" y="1912776"/>
            <a:ext cx="4299857" cy="3314797"/>
          </a:xfrm>
        </p:spPr>
      </p:pic>
      <p:pic>
        <p:nvPicPr>
          <p:cNvPr id="11" name="Content Placeholder 10" descr="A person in a hospital bed with a oxygen mask&#10;&#10;AI-generated content may be incorrect.">
            <a:extLst>
              <a:ext uri="{FF2B5EF4-FFF2-40B4-BE49-F238E27FC236}">
                <a16:creationId xmlns:a16="http://schemas.microsoft.com/office/drawing/2014/main" id="{F1C41B0A-2BC8-6D3C-DDDB-1132E20E4A90}"/>
              </a:ext>
            </a:extLst>
          </p:cNvPr>
          <p:cNvPicPr>
            <a:picLocks noGrp="1" noChangeAspect="1"/>
          </p:cNvPicPr>
          <p:nvPr>
            <p:ph sz="half" idx="2"/>
          </p:nvPr>
        </p:nvPicPr>
        <p:blipFill>
          <a:blip r:embed="rId5"/>
          <a:stretch>
            <a:fillRect/>
          </a:stretch>
        </p:blipFill>
        <p:spPr>
          <a:xfrm>
            <a:off x="4648199" y="1912776"/>
            <a:ext cx="4299857" cy="3314797"/>
          </a:xfrm>
        </p:spPr>
      </p:pic>
      <p:sp>
        <p:nvSpPr>
          <p:cNvPr id="4" name="Slide Number Placeholder 3">
            <a:extLst>
              <a:ext uri="{FF2B5EF4-FFF2-40B4-BE49-F238E27FC236}">
                <a16:creationId xmlns:a16="http://schemas.microsoft.com/office/drawing/2014/main" id="{84FF8145-EF4B-AC9B-644B-4B35EFA8EA7A}"/>
              </a:ext>
            </a:extLst>
          </p:cNvPr>
          <p:cNvSpPr>
            <a:spLocks noGrp="1"/>
          </p:cNvSpPr>
          <p:nvPr>
            <p:ph type="sldNum" sz="quarter" idx="12"/>
          </p:nvPr>
        </p:nvSpPr>
        <p:spPr/>
        <p:txBody>
          <a:bodyPr/>
          <a:lstStyle/>
          <a:p>
            <a:fld id="{C1FF6DA9-008F-8B48-92A6-B652298478BF}" type="slidenum">
              <a:rPr lang="en-US" smtClean="0"/>
              <a:t>11</a:t>
            </a:fld>
            <a:endParaRPr lang="en-US"/>
          </a:p>
        </p:txBody>
      </p:sp>
      <p:pic>
        <p:nvPicPr>
          <p:cNvPr id="6" name="Audio 5">
            <a:hlinkClick r:id="" action="ppaction://media"/>
            <a:extLst>
              <a:ext uri="{FF2B5EF4-FFF2-40B4-BE49-F238E27FC236}">
                <a16:creationId xmlns:a16="http://schemas.microsoft.com/office/drawing/2014/main" id="{37710B85-3A13-6CE8-63A0-7DB0602AEA3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28654992"/>
      </p:ext>
    </p:extLst>
  </p:cSld>
  <p:clrMapOvr>
    <a:masterClrMapping/>
  </p:clrMapOvr>
  <mc:AlternateContent xmlns:mc="http://schemas.openxmlformats.org/markup-compatibility/2006">
    <mc:Choice xmlns:p14="http://schemas.microsoft.com/office/powerpoint/2010/main" Requires="p14">
      <p:transition spd="slow" p14:dur="2000" advTm="15488"/>
    </mc:Choice>
    <mc:Fallback>
      <p:transition spd="slow" advTm="15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extLst>
    <p:ext uri="{3A86A75C-4F4B-4683-9AE1-C65F6400EC91}">
      <p14:laserTraceLst xmlns:p14="http://schemas.microsoft.com/office/powerpoint/2010/main">
        <p14:tracePtLst>
          <p14:tracePt t="1871" x="1738313" y="6805613"/>
          <p14:tracePt t="1881" x="1798638" y="6735763"/>
          <p14:tracePt t="1898" x="1885950" y="6586538"/>
          <p14:tracePt t="1914" x="1895475" y="6526213"/>
          <p14:tracePt t="1915" x="1903413" y="6508750"/>
          <p14:tracePt t="1931" x="1920875" y="6456363"/>
          <p14:tracePt t="1947" x="1947863" y="6351588"/>
          <p14:tracePt t="1963" x="1982788" y="6254750"/>
          <p14:tracePt t="1980" x="2043113" y="6089650"/>
          <p14:tracePt t="1999" x="2122488" y="5775325"/>
          <p14:tracePt t="2015" x="2182813" y="5513388"/>
          <p14:tracePt t="2030" x="2200275" y="5372100"/>
          <p14:tracePt t="2047" x="2200275" y="5249863"/>
          <p14:tracePt t="2064" x="2192338" y="5189538"/>
          <p14:tracePt t="2081" x="2157413" y="5092700"/>
          <p14:tracePt t="2082" x="2147888" y="5057775"/>
          <p14:tracePt t="2097" x="2130425" y="4945063"/>
          <p14:tracePt t="2115" x="2105025" y="4718050"/>
          <p14:tracePt t="2131" x="2105025" y="4586288"/>
          <p14:tracePt t="2132" x="2105025" y="4543425"/>
          <p14:tracePt t="2149" x="2105025" y="4429125"/>
          <p14:tracePt t="2164" x="2112963" y="4351338"/>
          <p14:tracePt t="2181" x="2122488" y="4264025"/>
          <p14:tracePt t="2197" x="2139950" y="4149725"/>
          <p14:tracePt t="2215" x="2182813" y="4000500"/>
          <p14:tracePt t="2231" x="2200275" y="3913188"/>
          <p14:tracePt t="2232" x="2209800" y="3878263"/>
          <p14:tracePt t="2247" x="2235200" y="3773488"/>
          <p14:tracePt t="2264" x="2244725" y="3713163"/>
          <p14:tracePt t="2280" x="2244725" y="3678238"/>
          <p14:tracePt t="2299" x="2244725" y="3643313"/>
          <p14:tracePt t="2315" x="2244725" y="3633788"/>
          <p14:tracePt t="2331" x="2244725" y="3616325"/>
          <p14:tracePt t="2347" x="2244725" y="3581400"/>
          <p14:tracePt t="2363" x="2244725" y="3546475"/>
          <p14:tracePt t="2380" x="2252663" y="3503613"/>
          <p14:tracePt t="2398" x="2262188" y="3451225"/>
          <p14:tracePt t="2415" x="2262188" y="3416300"/>
          <p14:tracePt t="2430" x="2262188" y="3389313"/>
          <p14:tracePt t="2448" x="2262188" y="3354388"/>
          <p14:tracePt t="2464" x="2252663" y="3336925"/>
          <p14:tracePt t="2480" x="2252663" y="3328988"/>
          <p14:tracePt t="2497" x="2252663" y="3319463"/>
          <p14:tracePt t="2856" x="2252663" y="3311525"/>
          <p14:tracePt t="2863" x="2262188" y="3311525"/>
          <p14:tracePt t="2870" x="2262188" y="3319463"/>
          <p14:tracePt t="2880" x="2262188" y="3346450"/>
          <p14:tracePt t="2897" x="2252663" y="3398838"/>
          <p14:tracePt t="2915" x="2252663" y="3459163"/>
          <p14:tracePt t="2930" x="2252663" y="3486150"/>
          <p14:tracePt t="2947" x="2262188" y="3556000"/>
          <p14:tracePt t="2964" x="2279650" y="3608388"/>
          <p14:tracePt t="2981" x="2287588" y="3678238"/>
          <p14:tracePt t="2998" x="2305050" y="3730625"/>
          <p14:tracePt t="3014" x="2314575" y="3808413"/>
          <p14:tracePt t="3031" x="2332038" y="3887788"/>
          <p14:tracePt t="3032" x="2339975" y="3913188"/>
          <p14:tracePt t="3047" x="2384425" y="4035425"/>
          <p14:tracePt t="3064" x="2436813" y="4167188"/>
          <p14:tracePt t="3081" x="2471738" y="4264025"/>
          <p14:tracePt t="3100" x="2514600" y="4324350"/>
          <p14:tracePt t="3115" x="2532063" y="4368800"/>
          <p14:tracePt t="3131" x="2532063" y="4386263"/>
          <p14:tracePt t="3147" x="2532063" y="4403725"/>
          <p14:tracePt t="3164" x="2532063" y="4438650"/>
          <p14:tracePt t="3181" x="2514600" y="4525963"/>
          <p14:tracePt t="3198" x="2489200" y="4630738"/>
          <p14:tracePt t="3215" x="2419350" y="4752975"/>
          <p14:tracePt t="3231" x="2349500" y="4805363"/>
          <p14:tracePt t="3232" x="2332038" y="4830763"/>
          <p14:tracePt t="3247" x="2217738" y="4892675"/>
          <p14:tracePt t="3263" x="2095500" y="4927600"/>
          <p14:tracePt t="3280" x="1990725" y="4935538"/>
          <p14:tracePt t="3297" x="1930400" y="4935538"/>
          <p14:tracePt t="3314" x="1851025" y="4883150"/>
          <p14:tracePt t="3315" x="1833563" y="4875213"/>
          <p14:tracePt t="3331" x="1781175" y="4857750"/>
          <p14:tracePt t="3348" x="1658938" y="4760913"/>
          <p14:tracePt t="3363" x="1546225" y="4656138"/>
          <p14:tracePt t="3380" x="1476375" y="4568825"/>
          <p14:tracePt t="3397" x="1449388" y="4543425"/>
          <p14:tracePt t="3414" x="1449388" y="4525963"/>
          <p14:tracePt t="3430" x="1449388" y="4516438"/>
          <p14:tracePt t="3447" x="1511300" y="4456113"/>
          <p14:tracePt t="3463" x="1563688" y="4421188"/>
          <p14:tracePt t="3480" x="1616075" y="4403725"/>
          <p14:tracePt t="3497" x="1720850" y="4403725"/>
          <p14:tracePt t="3515" x="2000250" y="4473575"/>
          <p14:tracePt t="3530" x="2217738" y="4533900"/>
          <p14:tracePt t="3547" x="2671763" y="4656138"/>
          <p14:tracePt t="3564" x="2968625" y="4778375"/>
          <p14:tracePt t="3567" x="3013075" y="4787900"/>
          <p14:tracePt t="3581" x="3100388" y="4848225"/>
          <p14:tracePt t="3599" x="3135313" y="4883150"/>
          <p14:tracePt t="3615" x="3144838" y="4892675"/>
          <p14:tracePt t="3632" x="3135313" y="4918075"/>
          <p14:tracePt t="3647" x="3092450" y="4962525"/>
          <p14:tracePt t="3664" x="3013075" y="5022850"/>
          <p14:tracePt t="3680" x="2863850" y="5092700"/>
          <p14:tracePt t="3697" x="2611438" y="5154613"/>
          <p14:tracePt t="3713" x="2322513" y="5197475"/>
          <p14:tracePt t="3731" x="2043113" y="5197475"/>
          <p14:tracePt t="3747" x="1903413" y="5172075"/>
          <p14:tracePt t="3763" x="1860550" y="5154613"/>
          <p14:tracePt t="3782" x="1860550" y="5145088"/>
          <p14:tracePt t="3798" x="1868488" y="5127625"/>
          <p14:tracePt t="3815" x="1990725" y="4997450"/>
          <p14:tracePt t="3832" x="2130425" y="4900613"/>
          <p14:tracePt t="3847" x="2262188" y="4813300"/>
          <p14:tracePt t="3863" x="2419350" y="4752975"/>
          <p14:tracePt t="3880" x="2619375" y="4735513"/>
          <p14:tracePt t="3897" x="2855913" y="4778375"/>
          <p14:tracePt t="3914" x="3100388" y="4910138"/>
          <p14:tracePt t="3931" x="3214688" y="4979988"/>
          <p14:tracePt t="3932" x="3240088" y="4997450"/>
          <p14:tracePt t="3947" x="3327400" y="5075238"/>
          <p14:tracePt t="3963" x="3379788" y="5137150"/>
          <p14:tracePt t="3980" x="3406775" y="5154613"/>
          <p14:tracePt t="4035" x="3406775" y="5162550"/>
          <p14:tracePt t="4038" x="3406775" y="5172075"/>
          <p14:tracePt t="4047" x="3406775" y="5180013"/>
          <p14:tracePt t="4063" x="3414713" y="5214938"/>
          <p14:tracePt t="4080" x="3414713" y="5224463"/>
          <p14:tracePt t="4183" x="3424238" y="5224463"/>
          <p14:tracePt t="4191" x="3424238" y="5232400"/>
          <p14:tracePt t="4214" x="3476625" y="5276850"/>
          <p14:tracePt t="4215" x="3502025" y="5294313"/>
          <p14:tracePt t="4230" x="3571875" y="5319713"/>
          <p14:tracePt t="4247" x="3738563" y="5399088"/>
          <p14:tracePt t="4263" x="3860800" y="5441950"/>
          <p14:tracePt t="4280" x="3973513" y="5468938"/>
          <p14:tracePt t="4297" x="4060825" y="5486400"/>
          <p14:tracePt t="4315" x="4165600" y="5521325"/>
          <p14:tracePt t="4330" x="4227513" y="5538788"/>
          <p14:tracePt t="4331" x="4252913" y="5538788"/>
          <p14:tracePt t="4347" x="4349750" y="5556250"/>
          <p14:tracePt t="4364" x="4559300" y="5583238"/>
          <p14:tracePt t="4380" x="4733925" y="5583238"/>
          <p14:tracePt t="4381" x="4794250" y="5591175"/>
          <p14:tracePt t="4397" x="5056188" y="5618163"/>
          <p14:tracePt t="4414" x="5310188" y="5643563"/>
          <p14:tracePt t="4431" x="5537200" y="5670550"/>
          <p14:tracePt t="4447" x="5754688" y="5722938"/>
          <p14:tracePt t="4464" x="5991225" y="5765800"/>
          <p14:tracePt t="4481" x="6096000" y="5775325"/>
          <p14:tracePt t="4482" x="6122988" y="5775325"/>
          <p14:tracePt t="4497" x="6270625" y="5775325"/>
          <p14:tracePt t="4513" x="6427788" y="5775325"/>
          <p14:tracePt t="4530" x="6611938" y="5775325"/>
          <p14:tracePt t="4548" x="6821488" y="5775325"/>
          <p14:tracePt t="4565" x="6926263" y="5775325"/>
          <p14:tracePt t="4565" x="6951663" y="5775325"/>
          <p14:tracePt t="4580" x="7038975" y="5748338"/>
          <p14:tracePt t="4597" x="7178675" y="5713413"/>
          <p14:tracePt t="4614" x="7265988" y="5661025"/>
          <p14:tracePt t="4630" x="7370763" y="5591175"/>
          <p14:tracePt t="4648" x="7467600" y="5468938"/>
          <p14:tracePt t="4666" x="7527925" y="5372100"/>
          <p14:tracePt t="4668" x="7545388" y="5354638"/>
          <p14:tracePt t="4680" x="7562850" y="5319713"/>
          <p14:tracePt t="4697" x="7624763" y="5214938"/>
          <p14:tracePt t="4714" x="7667625" y="5145088"/>
          <p14:tracePt t="4730" x="7720013" y="5067300"/>
          <p14:tracePt t="4747" x="7754938" y="4970463"/>
          <p14:tracePt t="4763" x="7772400" y="4892675"/>
          <p14:tracePt t="4781" x="7764463" y="4840288"/>
          <p14:tracePt t="4797" x="7677150" y="4760913"/>
          <p14:tracePt t="4814" x="7580313" y="4700588"/>
          <p14:tracePt t="4831" x="7475538" y="4665663"/>
          <p14:tracePt t="4848" x="7380288" y="4630738"/>
          <p14:tracePt t="4864" x="7370763" y="4621213"/>
          <p14:tracePt t="4913" x="7362825" y="4621213"/>
          <p14:tracePt t="4925" x="7353300" y="4621213"/>
          <p14:tracePt t="4932" x="7345363" y="4630738"/>
          <p14:tracePt t="4947" x="7300913" y="4656138"/>
          <p14:tracePt t="4965" x="7231063" y="4708525"/>
          <p14:tracePt t="4981" x="7188200" y="4743450"/>
          <p14:tracePt t="4982" x="7178675" y="4752975"/>
          <p14:tracePt t="4997" x="7143750" y="4795838"/>
          <p14:tracePt t="5013" x="7135813" y="4822825"/>
          <p14:tracePt t="5037" x="7135813" y="4830763"/>
          <p14:tracePt t="5048" x="7135813" y="4840288"/>
          <p14:tracePt t="5064" x="7153275" y="4848225"/>
          <p14:tracePt t="5080" x="7178675" y="4865688"/>
          <p14:tracePt t="5097" x="7231063" y="4875213"/>
          <p14:tracePt t="5114" x="7258050" y="4883150"/>
          <p14:tracePt t="5130" x="7300913" y="4900613"/>
          <p14:tracePt t="5147" x="7345363" y="4918075"/>
          <p14:tracePt t="5148" x="7353300" y="4918075"/>
          <p14:tracePt t="5165" x="7380288" y="4918075"/>
          <p14:tracePt t="5180" x="7397750" y="4918075"/>
          <p14:tracePt t="5181" x="7405688" y="4927600"/>
          <p14:tracePt t="5197" x="7423150" y="4927600"/>
          <p14:tracePt t="5213" x="7450138" y="4927600"/>
          <p14:tracePt t="5231" x="7467600" y="4927600"/>
          <p14:tracePt t="5232" x="7475538" y="4927600"/>
          <p14:tracePt t="5249" x="7485063" y="4927600"/>
          <p14:tracePt t="5518" x="7485063" y="4935538"/>
          <p14:tracePt t="5536" x="7485063" y="4945063"/>
          <p14:tracePt t="5564" x="7475538" y="4945063"/>
          <p14:tracePt t="5568" x="7467600" y="4945063"/>
          <p14:tracePt t="5581" x="7467600" y="4953000"/>
          <p14:tracePt t="5598" x="7450138" y="4962525"/>
          <p14:tracePt t="5614" x="7432675" y="4970463"/>
          <p14:tracePt t="5630" x="7415213" y="4987925"/>
          <p14:tracePt t="5647" x="7397750" y="4987925"/>
          <p14:tracePt t="5665" x="7353300" y="5005388"/>
          <p14:tracePt t="5681" x="7300913" y="5022850"/>
          <p14:tracePt t="5697" x="7188200" y="5057775"/>
          <p14:tracePt t="5714" x="7056438" y="5092700"/>
          <p14:tracePt t="5730" x="6916738" y="5102225"/>
          <p14:tracePt t="5747" x="6769100" y="5102225"/>
          <p14:tracePt t="5765" x="6594475" y="5102225"/>
          <p14:tracePt t="5781" x="6497638" y="5084763"/>
          <p14:tracePt t="5782" x="6472238" y="5084763"/>
          <p14:tracePt t="5798" x="6410325" y="5084763"/>
          <p14:tracePt t="5813" x="6367463" y="5084763"/>
          <p14:tracePt t="5830" x="6297613" y="5057775"/>
          <p14:tracePt t="5848" x="6192838" y="5032375"/>
          <p14:tracePt t="5865" x="6069013" y="5005388"/>
          <p14:tracePt t="5880" x="5964238" y="4979988"/>
          <p14:tracePt t="5881" x="5929313" y="4970463"/>
          <p14:tracePt t="5897" x="5851525" y="4945063"/>
          <p14:tracePt t="5898" x="5824538" y="4935538"/>
          <p14:tracePt t="5914" x="5764213" y="4918075"/>
          <p14:tracePt t="5930" x="5737225" y="4910138"/>
          <p14:tracePt t="5947" x="5729288" y="4900613"/>
          <p14:tracePt t="5964" x="5702300" y="4857750"/>
          <p14:tracePt t="5981" x="5659438" y="4795838"/>
          <p14:tracePt t="5982" x="5614988" y="4760913"/>
          <p14:tracePt t="5997" x="5475288" y="4621213"/>
          <p14:tracePt t="6013" x="5292725" y="4446588"/>
          <p14:tracePt t="6030" x="5160963" y="4333875"/>
          <p14:tracePt t="6047" x="5065713" y="4237038"/>
          <p14:tracePt t="6048" x="5056188" y="4229100"/>
          <p14:tracePt t="6065" x="5003800" y="4114800"/>
          <p14:tracePt t="6081" x="4951413" y="4035425"/>
          <p14:tracePt t="6097" x="4899025" y="3940175"/>
          <p14:tracePt t="6113" x="4846638" y="3887788"/>
          <p14:tracePt t="6130" x="4829175" y="3852863"/>
          <p14:tracePt t="6147" x="4821238" y="3825875"/>
          <p14:tracePt t="6164" x="4794250" y="3756025"/>
          <p14:tracePt t="6181" x="4759325" y="3695700"/>
          <p14:tracePt t="6182" x="4751388" y="3678238"/>
          <p14:tracePt t="6197" x="4689475" y="3608388"/>
          <p14:tracePt t="6213" x="4637088" y="3529013"/>
          <p14:tracePt t="6231" x="4602163" y="3476625"/>
          <p14:tracePt t="6247" x="4584700" y="3441700"/>
          <p14:tracePt t="6265" x="4567238" y="3424238"/>
          <p14:tracePt t="6281" x="4567238" y="3406775"/>
          <p14:tracePt t="6282" x="4567238" y="3398838"/>
          <p14:tracePt t="6297" x="4541838" y="3354388"/>
          <p14:tracePt t="6314" x="4541838" y="3319463"/>
          <p14:tracePt t="6330" x="4532313" y="3284538"/>
          <p14:tracePt t="6348" x="4514850" y="3241675"/>
          <p14:tracePt t="6363" x="4514850" y="3214688"/>
          <p14:tracePt t="6382" x="4514850" y="3162300"/>
          <p14:tracePt t="6397" x="4514850" y="3101975"/>
          <p14:tracePt t="6413" x="4497388" y="3049588"/>
          <p14:tracePt t="6430" x="4489450" y="3014663"/>
          <p14:tracePt t="6448" x="4489450" y="2997200"/>
          <p14:tracePt t="6516" x="4489450" y="2987675"/>
          <p14:tracePt t="6525" x="4489450" y="2979738"/>
          <p14:tracePt t="6531" x="4489450" y="2970213"/>
          <p14:tracePt t="6547" x="4506913" y="2952750"/>
          <p14:tracePt t="6563" x="4532313" y="2935288"/>
          <p14:tracePt t="6581" x="4559300" y="2927350"/>
          <p14:tracePt t="6597" x="4559300" y="2909888"/>
          <p14:tracePt t="6632" x="4567238" y="2909888"/>
          <p14:tracePt t="6636" x="4567238" y="2917825"/>
          <p14:tracePt t="6647" x="4584700" y="2927350"/>
          <p14:tracePt t="6648" x="4594225" y="2944813"/>
          <p14:tracePt t="6665" x="4629150" y="2997200"/>
          <p14:tracePt t="6682" x="4637088" y="3040063"/>
          <p14:tracePt t="6698" x="4654550" y="3101975"/>
          <p14:tracePt t="6700" x="4664075" y="3119438"/>
          <p14:tracePt t="6713" x="4672013" y="3162300"/>
          <p14:tracePt t="6730" x="4689475" y="3224213"/>
          <p14:tracePt t="6747" x="4706938" y="3267075"/>
          <p14:tracePt t="6764" x="4724400" y="3302000"/>
          <p14:tracePt t="6780" x="4733925" y="3328988"/>
          <p14:tracePt t="6797" x="4733925" y="3354388"/>
          <p14:tracePt t="6814" x="4751388" y="3371850"/>
          <p14:tracePt t="6830" x="4768850" y="3398838"/>
          <p14:tracePt t="6848" x="4776788" y="3433763"/>
          <p14:tracePt t="6863" x="4794250" y="3459163"/>
          <p14:tracePt t="6880" x="4811713" y="3494088"/>
          <p14:tracePt t="6897" x="4829175" y="3556000"/>
          <p14:tracePt t="6914" x="4864100" y="3608388"/>
          <p14:tracePt t="6930" x="4899025" y="3678238"/>
          <p14:tracePt t="6948" x="4943475" y="3773488"/>
          <p14:tracePt t="6965" x="4978400" y="3843338"/>
          <p14:tracePt t="6981" x="4995863" y="3878263"/>
          <p14:tracePt t="6998" x="5013325" y="3905250"/>
          <p14:tracePt t="7013" x="5030788" y="3940175"/>
          <p14:tracePt t="7030" x="5048250" y="3948113"/>
          <p14:tracePt t="7047" x="5065713" y="3965575"/>
          <p14:tracePt t="7064" x="5100638" y="4000500"/>
          <p14:tracePt t="7081" x="5135563" y="4027488"/>
          <p14:tracePt t="7081" x="5143500" y="4044950"/>
          <p14:tracePt t="7098" x="5178425" y="4079875"/>
          <p14:tracePt t="7113" x="5222875" y="4149725"/>
          <p14:tracePt t="7131" x="5275263" y="4219575"/>
          <p14:tracePt t="7147" x="5292725" y="4237038"/>
          <p14:tracePt t="7165" x="5318125" y="4264025"/>
          <p14:tracePt t="7209" x="5318125" y="4271963"/>
          <p14:tracePt t="7212" x="5327650" y="4289425"/>
          <p14:tracePt t="7216" x="5335588" y="4298950"/>
          <p14:tracePt t="7230" x="5387975" y="4351338"/>
          <p14:tracePt t="7248" x="5519738" y="4446588"/>
          <p14:tracePt t="7265" x="5597525" y="4498975"/>
          <p14:tracePt t="7265" x="5624513" y="4516438"/>
          <p14:tracePt t="7281" x="5694363" y="4551363"/>
          <p14:tracePt t="7297" x="5764213" y="4595813"/>
          <p14:tracePt t="7313" x="5781675" y="4603750"/>
          <p14:tracePt t="7389" x="5789613" y="4603750"/>
          <p14:tracePt t="7392" x="5799138" y="4603750"/>
          <p14:tracePt t="7400" x="5816600" y="4603750"/>
          <p14:tracePt t="7413" x="5851525" y="4603750"/>
          <p14:tracePt t="7430" x="5894388" y="4595813"/>
          <p14:tracePt t="7448" x="5938838" y="4586288"/>
          <p14:tracePt t="7464" x="6016625" y="4578350"/>
          <p14:tracePt t="7481" x="6078538" y="4578350"/>
          <p14:tracePt t="7481" x="6086475" y="4578350"/>
          <p14:tracePt t="7497" x="6130925" y="4578350"/>
          <p14:tracePt t="7513" x="6165850" y="4568825"/>
          <p14:tracePt t="7530" x="6175375" y="4551363"/>
          <p14:tracePt t="7547" x="6183313" y="4551363"/>
          <p14:tracePt t="7565" x="6183313" y="4516438"/>
          <p14:tracePt t="7580" x="6183313" y="4491038"/>
          <p14:tracePt t="7597" x="6183313" y="4456113"/>
          <p14:tracePt t="7613" x="6183313" y="4438650"/>
          <p14:tracePt t="7632" x="6183313" y="4421188"/>
          <p14:tracePt t="7634" x="6183313" y="4411663"/>
          <p14:tracePt t="7649" x="6183313" y="4394200"/>
          <p14:tracePt t="7668" x="6183313" y="4386263"/>
          <p14:tracePt t="7680" x="6192838" y="4386263"/>
          <p14:tracePt t="7697" x="6210300" y="4359275"/>
          <p14:tracePt t="7713" x="6227763" y="4341813"/>
          <p14:tracePt t="7730" x="6235700" y="4324350"/>
          <p14:tracePt t="7748" x="6235700" y="4298950"/>
          <p14:tracePt t="7765" x="6235700" y="4281488"/>
          <p14:tracePt t="7782" x="6235700" y="4264025"/>
          <p14:tracePt t="7799" x="6235700" y="4254500"/>
          <p14:tracePt t="7813" x="6235700" y="4246563"/>
          <p14:tracePt t="7831" x="6235700" y="4237038"/>
          <p14:tracePt t="7847" x="6235700" y="4219575"/>
          <p14:tracePt t="7865" x="6235700" y="4202113"/>
          <p14:tracePt t="7898" x="6235700" y="4194175"/>
          <p14:tracePt t="7909" x="6235700" y="4184650"/>
          <p14:tracePt t="7941" x="6235700" y="4176713"/>
          <p14:tracePt t="8081" x="6235700" y="4184650"/>
          <p14:tracePt t="8084" x="6227763" y="4184650"/>
          <p14:tracePt t="8097" x="6218238" y="4194175"/>
          <p14:tracePt t="8114" x="6183313" y="4194175"/>
          <p14:tracePt t="8130" x="6130925" y="4202113"/>
          <p14:tracePt t="8148" x="6051550" y="4237038"/>
          <p14:tracePt t="8164" x="5946775" y="4246563"/>
          <p14:tracePt t="8165" x="5886450" y="4254500"/>
          <p14:tracePt t="8181" x="5789613" y="4264025"/>
          <p14:tracePt t="8181" x="5772150" y="4281488"/>
          <p14:tracePt t="8197" x="5684838" y="4298950"/>
          <p14:tracePt t="8214" x="5641975" y="4298950"/>
          <p14:tracePt t="8230" x="5632450" y="4298950"/>
          <p14:tracePt t="8249" x="5607050" y="4281488"/>
          <p14:tracePt t="8265" x="5562600" y="4254500"/>
          <p14:tracePt t="8266" x="5545138" y="4246563"/>
          <p14:tracePt t="8281" x="5449888" y="4202113"/>
          <p14:tracePt t="8298" x="5353050" y="4176713"/>
          <p14:tracePt t="8314" x="5248275" y="4132263"/>
          <p14:tracePt t="8331" x="5205413" y="4114800"/>
          <p14:tracePt t="8385" x="5195888" y="4114800"/>
          <p14:tracePt t="8389" x="5187950" y="4105275"/>
          <p14:tracePt t="8399" x="5170488" y="4097338"/>
          <p14:tracePt t="8401" x="5153025" y="4087813"/>
          <p14:tracePt t="8415" x="5091113" y="4062413"/>
          <p14:tracePt t="8417" x="5065713" y="4052888"/>
          <p14:tracePt t="8431" x="5021263" y="4044950"/>
          <p14:tracePt t="8447" x="4968875" y="4000500"/>
          <p14:tracePt t="8465" x="4899025" y="3922713"/>
          <p14:tracePt t="8466" x="4873625" y="3895725"/>
          <p14:tracePt t="8481" x="4741863" y="3721100"/>
          <p14:tracePt t="8497" x="4664075" y="3581400"/>
          <p14:tracePt t="8513" x="4654550" y="3529013"/>
          <p14:tracePt t="8530" x="4654550" y="3503613"/>
          <p14:tracePt t="8547" x="4654550" y="3476625"/>
          <p14:tracePt t="8563" x="4654550" y="3468688"/>
          <p14:tracePt t="8701" x="4654550" y="3476625"/>
          <p14:tracePt t="8704" x="4672013" y="3486150"/>
          <p14:tracePt t="8730" x="4733925" y="3573463"/>
          <p14:tracePt t="8748" x="4759325" y="3633788"/>
          <p14:tracePt t="8749" x="4776788" y="3643313"/>
          <p14:tracePt t="8764" x="4821238" y="3703638"/>
          <p14:tracePt t="8782" x="4881563" y="3773488"/>
          <p14:tracePt t="8797" x="4943475" y="3843338"/>
          <p14:tracePt t="8814" x="5013325" y="3905250"/>
          <p14:tracePt t="8830" x="5048250" y="3948113"/>
          <p14:tracePt t="8847" x="5073650" y="3965575"/>
          <p14:tracePt t="8977" x="5073650" y="3975100"/>
          <p14:tracePt t="8985" x="5083175" y="3975100"/>
          <p14:tracePt t="8998" x="5091113" y="3983038"/>
          <p14:tracePt t="9013" x="5126038" y="4044950"/>
          <p14:tracePt t="9032" x="5205413" y="4097338"/>
          <p14:tracePt t="9033" x="5222875" y="4114800"/>
          <p14:tracePt t="9048" x="5318125" y="4176713"/>
          <p14:tracePt t="9065" x="5362575" y="4219575"/>
          <p14:tracePt t="9080" x="5380038" y="4229100"/>
          <p14:tracePt t="9098" x="5387975" y="4229100"/>
          <p14:tracePt t="9157" x="5397500" y="4237038"/>
          <p14:tracePt t="9160" x="5405438" y="4246563"/>
          <p14:tracePt t="9170" x="5422900" y="4246563"/>
          <p14:tracePt t="9181" x="5440363" y="4264025"/>
          <p14:tracePt t="9181" x="5457825" y="4271963"/>
          <p14:tracePt t="9197" x="5519738" y="4289425"/>
          <p14:tracePt t="9213" x="5554663" y="4316413"/>
          <p14:tracePt t="9230" x="5572125" y="4333875"/>
          <p14:tracePt t="9247" x="5597525" y="4341813"/>
          <p14:tracePt t="9264" x="5624513" y="4359275"/>
          <p14:tracePt t="9281" x="5649913" y="4386263"/>
          <p14:tracePt t="9297" x="5711825" y="4421188"/>
          <p14:tracePt t="9314" x="5746750" y="4429125"/>
          <p14:tracePt t="9330" x="5807075" y="4438650"/>
          <p14:tracePt t="9349" x="5859463" y="4446588"/>
          <p14:tracePt t="9364" x="5876925" y="4456113"/>
          <p14:tracePt t="9381" x="5894388" y="4464050"/>
          <p14:tracePt t="9382" x="5903913" y="4473575"/>
          <p14:tracePt t="9397" x="5946775" y="4473575"/>
          <p14:tracePt t="9413" x="5981700" y="4491038"/>
          <p14:tracePt t="9430" x="6043613" y="4516438"/>
          <p14:tracePt t="9447" x="6069013" y="4525963"/>
          <p14:tracePt t="9463" x="6078538" y="4525963"/>
          <p14:tracePt t="9680" x="6086475" y="4533900"/>
          <p14:tracePt t="9684" x="6105525" y="4533900"/>
          <p14:tracePt t="9697" x="6130925" y="4533900"/>
          <p14:tracePt t="9714" x="6157913" y="4533900"/>
          <p14:tracePt t="9731" x="6175375" y="4533900"/>
          <p14:tracePt t="9857" x="6183313" y="4533900"/>
          <p14:tracePt t="9860" x="6183313" y="4525963"/>
          <p14:tracePt t="9881" x="6200775" y="4508500"/>
          <p14:tracePt t="9882" x="6200775" y="4498975"/>
          <p14:tracePt t="9897" x="6200775" y="4491038"/>
          <p14:tracePt t="9913" x="6210300" y="4464050"/>
          <p14:tracePt t="9930" x="6210300" y="4446588"/>
          <p14:tracePt t="9947" x="6210300" y="4438650"/>
          <p14:tracePt t="9964" x="6218238" y="4429125"/>
          <p14:tracePt t="9980" x="6218238" y="4411663"/>
          <p14:tracePt t="10014" x="6227763" y="4376738"/>
          <p14:tracePt t="10030" x="6227763" y="4341813"/>
          <p14:tracePt t="10065" x="6227763" y="4194175"/>
          <p14:tracePt t="10080" x="6218238" y="4176713"/>
          <p14:tracePt t="10865" x="6235700" y="4176713"/>
          <p14:tracePt t="10869" x="6253163" y="4167188"/>
          <p14:tracePt t="10881" x="6288088" y="4167188"/>
          <p14:tracePt t="10882" x="6315075" y="4167188"/>
          <p14:tracePt t="10897" x="6410325" y="4167188"/>
          <p14:tracePt t="10914" x="6507163" y="4167188"/>
          <p14:tracePt t="10930" x="6602413" y="4167188"/>
          <p14:tracePt t="10950" x="6707188" y="4167188"/>
          <p14:tracePt t="10965" x="6811963" y="4167188"/>
          <p14:tracePt t="10981" x="6891338" y="4167188"/>
          <p14:tracePt t="10982" x="6916738" y="4167188"/>
          <p14:tracePt t="10997" x="6986588" y="4167188"/>
          <p14:tracePt t="11013" x="7056438" y="4132263"/>
          <p14:tracePt t="11031" x="7091363" y="4105275"/>
          <p14:tracePt t="11047" x="7100888" y="4087813"/>
          <p14:tracePt t="11064" x="7100888" y="4079875"/>
          <p14:tracePt t="11105" x="7108825" y="4079875"/>
          <p14:tracePt t="11109" x="7118350" y="4079875"/>
          <p14:tracePt t="11116" x="7118350" y="4070350"/>
          <p14:tracePt t="11130" x="7135813" y="4052888"/>
          <p14:tracePt t="11148" x="7143750" y="4035425"/>
          <p14:tracePt t="11165" x="7161213" y="4027488"/>
          <p14:tracePt t="11185" x="7170738" y="4027488"/>
          <p14:tracePt t="11197" x="7178675" y="4010025"/>
          <p14:tracePt t="11214" x="7188200" y="4000500"/>
          <p14:tracePt t="11230" x="7188200" y="3992563"/>
          <p14:tracePt t="11247" x="7205663" y="3975100"/>
          <p14:tracePt t="11265" x="7248525" y="3948113"/>
          <p14:tracePt t="11281" x="7283450" y="3940175"/>
          <p14:tracePt t="11298" x="7335838" y="3930650"/>
          <p14:tracePt t="11314" x="7388225" y="3913188"/>
          <p14:tracePt t="11330" x="7458075" y="3905250"/>
          <p14:tracePt t="11348" x="7545388" y="3905250"/>
          <p14:tracePt t="11365" x="7597775" y="3905250"/>
          <p14:tracePt t="11381" x="7607300" y="3905250"/>
          <p14:tracePt t="11382" x="7615238" y="3905250"/>
          <p14:tracePt t="11805" x="7624763" y="3895725"/>
          <p14:tracePt t="11808" x="7624763" y="3887788"/>
          <p14:tracePt t="11817" x="7624763" y="3870325"/>
          <p14:tracePt t="11830" x="7624763" y="3852863"/>
          <p14:tracePt t="11848" x="7615238" y="3790950"/>
          <p14:tracePt t="11864" x="7597775" y="3713163"/>
          <p14:tracePt t="11880" x="7562850" y="3625850"/>
          <p14:tracePt t="11897" x="7545388" y="3563938"/>
          <p14:tracePt t="11915" x="7527925" y="3511550"/>
          <p14:tracePt t="11931" x="7527925" y="3494088"/>
          <p14:tracePt t="11947" x="7527925" y="3476625"/>
          <p14:tracePt t="11965" x="7527925" y="3459163"/>
          <p14:tracePt t="12076" x="7527925" y="3468688"/>
          <p14:tracePt t="12082" x="7519988" y="3476625"/>
          <p14:tracePt t="12091" x="7510463" y="3486150"/>
          <p14:tracePt t="12097" x="7502525" y="3486150"/>
          <p14:tracePt t="12115" x="7458075" y="3521075"/>
          <p14:tracePt t="12130" x="7440613" y="3590925"/>
          <p14:tracePt t="12147" x="7450138" y="3730625"/>
          <p14:tracePt t="12164" x="7405688" y="3738563"/>
          <p14:tracePt t="12180" x="7388225" y="3738563"/>
          <p14:tracePt t="12197" x="7370763" y="3738563"/>
          <p14:tracePt t="12228" x="7362825" y="3738563"/>
          <p14:tracePt t="12234" x="7353300" y="3738563"/>
          <p14:tracePt t="12247" x="7318375" y="3738563"/>
          <p14:tracePt t="12264" x="7178675" y="3738563"/>
          <p14:tracePt t="12281" x="7031038" y="3756025"/>
          <p14:tracePt t="12298" x="6873875" y="3756025"/>
          <p14:tracePt t="12315" x="6838950" y="3756025"/>
          <p14:tracePt t="12330" x="6829425" y="3756025"/>
          <p14:tracePt t="12428" x="6829425" y="3765550"/>
          <p14:tracePt t="12439" x="6829425" y="3773488"/>
          <p14:tracePt t="12448" x="6846888" y="3773488"/>
          <p14:tracePt t="12463" x="6908800" y="3817938"/>
          <p14:tracePt t="12481" x="6978650" y="3843338"/>
          <p14:tracePt t="12497" x="7048500" y="3843338"/>
          <p14:tracePt t="12514" x="7126288" y="3843338"/>
          <p14:tracePt t="12531" x="7196138" y="3843338"/>
          <p14:tracePt t="12532" x="7223125" y="3843338"/>
          <p14:tracePt t="12548" x="7300913" y="3843338"/>
          <p14:tracePt t="12563" x="7362825" y="3843338"/>
          <p14:tracePt t="12581" x="7450138" y="3817938"/>
          <p14:tracePt t="12598" x="7519988" y="3790950"/>
          <p14:tracePt t="12615" x="7545388" y="3773488"/>
          <p14:tracePt t="12615" x="7545388" y="3765550"/>
          <p14:tracePt t="12631" x="7554913" y="3765550"/>
          <p14:tracePt t="12716" x="7562850" y="3765550"/>
          <p14:tracePt t="12727" x="7562850" y="3773488"/>
          <p14:tracePt t="12735" x="7572375" y="3783013"/>
          <p14:tracePt t="12747" x="7580313" y="3800475"/>
          <p14:tracePt t="12764" x="7589838" y="3843338"/>
          <p14:tracePt t="12781" x="7589838" y="3905250"/>
          <p14:tracePt t="12797" x="7597775" y="4010025"/>
          <p14:tracePt t="12815" x="7597775" y="4176713"/>
          <p14:tracePt t="12831" x="7597775" y="4264025"/>
          <p14:tracePt t="12832" x="7597775" y="4298950"/>
          <p14:tracePt t="12848" x="7597775" y="4386263"/>
          <p14:tracePt t="12864" x="7580313" y="4464050"/>
          <p14:tracePt t="12880" x="7510463" y="4543425"/>
          <p14:tracePt t="12897" x="7388225" y="4613275"/>
          <p14:tracePt t="12913" x="7248525" y="4725988"/>
          <p14:tracePt t="12930" x="7118350" y="4795838"/>
          <p14:tracePt t="12931" x="7083425" y="4813300"/>
          <p14:tracePt t="12947" x="6986588" y="4875213"/>
          <p14:tracePt t="12963" x="6908800" y="4900613"/>
          <p14:tracePt t="12980" x="6846888" y="4910138"/>
          <p14:tracePt t="12997" x="6786563" y="4900613"/>
          <p14:tracePt t="13016" x="6664325" y="4883150"/>
          <p14:tracePt t="13030" x="6594475" y="4875213"/>
          <p14:tracePt t="13048" x="6480175" y="4865688"/>
          <p14:tracePt t="13064" x="6445250" y="4865688"/>
          <p14:tracePt t="13081" x="6437313" y="4865688"/>
          <p14:tracePt t="13112" x="6427788" y="4857750"/>
          <p14:tracePt t="13115" x="6427788" y="4848225"/>
          <p14:tracePt t="13131" x="6367463" y="4795838"/>
          <p14:tracePt t="13132" x="6332538" y="4787900"/>
          <p14:tracePt t="13147" x="6218238" y="4752975"/>
          <p14:tracePt t="13164" x="6078538" y="4743450"/>
          <p14:tracePt t="13180" x="5938838" y="4743450"/>
          <p14:tracePt t="13197" x="5799138" y="4735513"/>
          <p14:tracePt t="13214" x="5624513" y="4691063"/>
          <p14:tracePt t="13215" x="5562600" y="4683125"/>
          <p14:tracePt t="13231" x="5405438" y="4656138"/>
          <p14:tracePt t="13247" x="5195888" y="4656138"/>
          <p14:tracePt t="13264" x="4916488" y="4683125"/>
          <p14:tracePt t="13280" x="4733925" y="4691063"/>
          <p14:tracePt t="13297" x="4602163" y="4691063"/>
          <p14:tracePt t="13315" x="4445000" y="4691063"/>
          <p14:tracePt t="13332" x="4305300" y="4691063"/>
          <p14:tracePt t="13348" x="4165600" y="4708525"/>
          <p14:tracePt t="13364" x="4025900" y="4743450"/>
          <p14:tracePt t="13380" x="3930650" y="4752975"/>
          <p14:tracePt t="13397" x="3833813" y="4778375"/>
          <p14:tracePt t="13414" x="3721100" y="4813300"/>
          <p14:tracePt t="13432" x="3589338" y="4875213"/>
          <p14:tracePt t="13447" x="3511550" y="4918075"/>
          <p14:tracePt t="13464" x="3441700" y="4953000"/>
          <p14:tracePt t="13480" x="3379788" y="4970463"/>
          <p14:tracePt t="13497" x="3344863" y="4997450"/>
          <p14:tracePt t="13514" x="3319463" y="4997450"/>
          <p14:tracePt t="13531" x="3292475" y="5014913"/>
          <p14:tracePt t="13547" x="3249613" y="5022850"/>
          <p14:tracePt t="13548" x="3240088" y="5032375"/>
          <p14:tracePt t="13563" x="3187700" y="5084763"/>
          <p14:tracePt t="13580" x="3144838" y="5145088"/>
          <p14:tracePt t="13598" x="3109913" y="5207000"/>
          <p14:tracePt t="13600" x="3092450" y="5214938"/>
          <p14:tracePt t="13615" x="3048000" y="5241925"/>
          <p14:tracePt t="13616" x="3030538" y="5259388"/>
          <p14:tracePt t="13630" x="2995613" y="5276850"/>
          <p14:tracePt t="13647" x="2960688" y="5302250"/>
          <p14:tracePt t="13664" x="2925763" y="5319713"/>
          <p14:tracePt t="13681" x="2898775" y="5372100"/>
          <p14:tracePt t="13697" x="2838450" y="5441950"/>
          <p14:tracePt t="13714" x="2759075" y="5521325"/>
          <p14:tracePt t="13715" x="2733675" y="5538788"/>
          <p14:tracePt t="13731" x="2654300" y="5600700"/>
          <p14:tracePt t="13749" x="2454275" y="5730875"/>
          <p14:tracePt t="13764" x="2287588" y="5862638"/>
          <p14:tracePt t="13780" x="2122488" y="5984875"/>
          <p14:tracePt t="13797" x="1965325" y="6097588"/>
          <p14:tracePt t="13815" x="1843088" y="6211888"/>
          <p14:tracePt t="13831" x="1808163" y="6264275"/>
          <p14:tracePt t="13848" x="1773238" y="6334125"/>
          <p14:tracePt t="13863" x="1746250" y="6386513"/>
          <p14:tracePt t="13880" x="1703388" y="6456363"/>
          <p14:tracePt t="13898" x="1641475" y="6543675"/>
          <p14:tracePt t="13914" x="1606550" y="6648450"/>
          <p14:tracePt t="13931" x="1581150" y="6718300"/>
          <p14:tracePt t="13947" x="1563688" y="6770688"/>
          <p14:tracePt t="13963" x="1554163" y="6840538"/>
        </p14:tracePtLst>
      </p14:laserTrace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291" y="139960"/>
            <a:ext cx="8892072" cy="687028"/>
          </a:xfrm>
        </p:spPr>
        <p:txBody>
          <a:bodyPr>
            <a:normAutofit fontScale="90000"/>
          </a:bodyPr>
          <a:lstStyle/>
          <a:p>
            <a:r>
              <a:rPr b="1" dirty="0">
                <a:latin typeface="Arial" panose="020B0604020202020204" pitchFamily="34" charset="0"/>
                <a:cs typeface="Arial" panose="020B0604020202020204" pitchFamily="34" charset="0"/>
              </a:rPr>
              <a:t>Care Plan</a:t>
            </a:r>
          </a:p>
        </p:txBody>
      </p:sp>
      <p:sp>
        <p:nvSpPr>
          <p:cNvPr id="3" name="Content Placeholder 2"/>
          <p:cNvSpPr>
            <a:spLocks noGrp="1"/>
          </p:cNvSpPr>
          <p:nvPr>
            <p:ph idx="1"/>
          </p:nvPr>
        </p:nvSpPr>
        <p:spPr>
          <a:xfrm>
            <a:off x="149291" y="826988"/>
            <a:ext cx="8845418" cy="5769755"/>
          </a:xfrm>
        </p:spPr>
        <p:txBody>
          <a:bodyPr>
            <a:normAutofit lnSpcReduction="10000"/>
          </a:bodyPr>
          <a:lstStyle/>
          <a:p>
            <a:r>
              <a:rPr lang="en-GB" sz="2800" dirty="0">
                <a:latin typeface="Arial" panose="020B0604020202020204" pitchFamily="34" charset="0"/>
                <a:cs typeface="Arial" panose="020B0604020202020204" pitchFamily="34" charset="0"/>
              </a:rPr>
              <a:t>Avoiding and stopping smoking can be the most effective step to slow the progression of the disease.</a:t>
            </a:r>
          </a:p>
          <a:p>
            <a:r>
              <a:rPr lang="en-GB" sz="2800" dirty="0">
                <a:latin typeface="Arial" panose="020B0604020202020204" pitchFamily="34" charset="0"/>
                <a:cs typeface="Arial" panose="020B0604020202020204" pitchFamily="34" charset="0"/>
              </a:rPr>
              <a:t>Staying away from irritants such as </a:t>
            </a:r>
            <a:r>
              <a:rPr lang="en-US" sz="2800" dirty="0">
                <a:latin typeface="Arial" panose="020B0604020202020204" pitchFamily="34" charset="0"/>
                <a:cs typeface="Arial" panose="020B0604020202020204" pitchFamily="34" charset="0"/>
              </a:rPr>
              <a:t>dust, traffic pollution and factory smoke</a:t>
            </a:r>
            <a:r>
              <a:rPr lang="en-GB" sz="2800" dirty="0">
                <a:latin typeface="Arial" panose="020B0604020202020204" pitchFamily="34" charset="0"/>
                <a:cs typeface="Arial" panose="020B0604020202020204" pitchFamily="34" charset="0"/>
              </a:rPr>
              <a:t>.</a:t>
            </a:r>
          </a:p>
          <a:p>
            <a:r>
              <a:rPr lang="en-GB" sz="2800" dirty="0">
                <a:latin typeface="Arial" panose="020B0604020202020204" pitchFamily="34" charset="0"/>
                <a:cs typeface="Arial" panose="020B0604020202020204" pitchFamily="34" charset="0"/>
              </a:rPr>
              <a:t>A </a:t>
            </a:r>
            <a:r>
              <a:rPr lang="en-US" sz="2800" dirty="0">
                <a:latin typeface="Arial" panose="020B0604020202020204" pitchFamily="34" charset="0"/>
                <a:cs typeface="Arial" panose="020B0604020202020204" pitchFamily="34" charset="0"/>
              </a:rPr>
              <a:t>healthy lifestyle is an essential way to slow down</a:t>
            </a:r>
            <a:r>
              <a:rPr lang="en-GB" sz="2800" dirty="0">
                <a:latin typeface="Arial" panose="020B0604020202020204" pitchFamily="34" charset="0"/>
                <a:cs typeface="Arial" panose="020B0604020202020204" pitchFamily="34" charset="0"/>
              </a:rPr>
              <a:t> the progression.</a:t>
            </a:r>
          </a:p>
          <a:p>
            <a:r>
              <a:rPr lang="en-GB" sz="2800" dirty="0">
                <a:latin typeface="Arial" panose="020B0604020202020204" pitchFamily="34" charset="0"/>
                <a:cs typeface="Arial" panose="020B0604020202020204" pitchFamily="34" charset="0"/>
              </a:rPr>
              <a:t>Mental health support can be positively impacted by counselling or support.</a:t>
            </a:r>
          </a:p>
          <a:p>
            <a:r>
              <a:rPr lang="en-GB" sz="2800" dirty="0">
                <a:latin typeface="Arial" panose="020B0604020202020204" pitchFamily="34" charset="0"/>
                <a:cs typeface="Arial" panose="020B0604020202020204" pitchFamily="34" charset="0"/>
              </a:rPr>
              <a:t>Bronchodilators: The plan of care will also involve the use of short- and long-acting bronchodilators, which are crucial in relieving narrowing of the airways and increasing airflow.</a:t>
            </a:r>
            <a:r>
              <a:rPr lang="en-GB" sz="24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(NHS 2023, NICE, 2019; BNF, 2023)</a:t>
            </a:r>
            <a:endParaRPr lang="en-GB" sz="2000" dirty="0">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CD13236-0416-D340-D2DD-588453F54A70}"/>
              </a:ext>
            </a:extLst>
          </p:cNvPr>
          <p:cNvSpPr>
            <a:spLocks noGrp="1"/>
          </p:cNvSpPr>
          <p:nvPr>
            <p:ph type="sldNum" sz="quarter" idx="12"/>
          </p:nvPr>
        </p:nvSpPr>
        <p:spPr/>
        <p:txBody>
          <a:bodyPr/>
          <a:lstStyle/>
          <a:p>
            <a:fld id="{C1FF6DA9-008F-8B48-92A6-B652298478BF}" type="slidenum">
              <a:rPr lang="en-US" smtClean="0"/>
              <a:t>12</a:t>
            </a:fld>
            <a:endParaRPr lang="en-US"/>
          </a:p>
        </p:txBody>
      </p:sp>
      <p:pic>
        <p:nvPicPr>
          <p:cNvPr id="11" name="Audio 10">
            <a:hlinkClick r:id="" action="ppaction://media"/>
            <a:extLst>
              <a:ext uri="{FF2B5EF4-FFF2-40B4-BE49-F238E27FC236}">
                <a16:creationId xmlns:a16="http://schemas.microsoft.com/office/drawing/2014/main" id="{AE71B9E4-880A-AFB3-6848-FA68D1486D7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0518"/>
    </mc:Choice>
    <mc:Fallback>
      <p:transition spd="slow" advTm="50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extLst>
    <p:ext uri="{3A86A75C-4F4B-4683-9AE1-C65F6400EC91}">
      <p14:laserTraceLst xmlns:p14="http://schemas.microsoft.com/office/powerpoint/2010/main">
        <p14:tracePtLst>
          <p14:tracePt t="43575" x="8191500" y="3284538"/>
          <p14:tracePt t="43583" x="8183563" y="3284538"/>
          <p14:tracePt t="43586" x="8166100" y="3284538"/>
          <p14:tracePt t="43602" x="7974013" y="3249613"/>
          <p14:tracePt t="43619" x="7904163" y="3259138"/>
          <p14:tracePt t="43619" x="7886700" y="3267075"/>
          <p14:tracePt t="43635" x="7859713" y="3319463"/>
          <p14:tracePt t="43652" x="7807325" y="3389313"/>
          <p14:tracePt t="43654" x="7789863" y="3406775"/>
          <p14:tracePt t="43668" x="7747000" y="3441700"/>
          <p14:tracePt t="43686" x="7677150" y="3476625"/>
          <p14:tracePt t="43701" x="7624763" y="3511550"/>
          <p14:tracePt t="43718" x="7510463" y="3556000"/>
          <p14:tracePt t="43719" x="7485063" y="3563938"/>
          <p14:tracePt t="43735" x="7467600" y="3590925"/>
          <p14:tracePt t="44407" x="7467600" y="3573463"/>
          <p14:tracePt t="44410" x="7467600" y="3538538"/>
          <p14:tracePt t="44419" x="7502525" y="3486150"/>
          <p14:tracePt t="44435" x="7572375" y="3136900"/>
          <p14:tracePt t="44451" x="7580313" y="2917825"/>
          <p14:tracePt t="44469" x="7580313" y="2892425"/>
          <p14:tracePt t="44699" x="7572375" y="2892425"/>
          <p14:tracePt t="44702" x="7554913" y="2892425"/>
          <p14:tracePt t="44718" x="7415213" y="2882900"/>
          <p14:tracePt t="44734" x="6916738" y="3005138"/>
          <p14:tracePt t="44751" x="6410325" y="3214688"/>
          <p14:tracePt t="44768" x="5938838" y="3433763"/>
          <p14:tracePt t="44787" x="5362575" y="3573463"/>
          <p14:tracePt t="44801" x="5013325" y="3678238"/>
          <p14:tracePt t="44819" x="4559300" y="3870325"/>
          <p14:tracePt t="44835" x="4043363" y="4114800"/>
          <p14:tracePt t="44852" x="3756025" y="4376738"/>
          <p14:tracePt t="44868" x="3571875" y="4673600"/>
          <p14:tracePt t="44884" x="3467100" y="4987925"/>
          <p14:tracePt t="44902" x="3397250" y="5346700"/>
          <p14:tracePt t="44919" x="3371850" y="5513388"/>
          <p14:tracePt t="44920" x="3362325" y="5556250"/>
          <p14:tracePt t="44935" x="3327400" y="5765800"/>
          <p14:tracePt t="44952" x="3267075" y="5957888"/>
          <p14:tracePt t="44968" x="3214688" y="6027738"/>
          <p14:tracePt t="44985" x="3179763" y="6002338"/>
          <p14:tracePt t="45001" x="3179763" y="5984875"/>
          <p14:tracePt t="45215" x="3179763" y="6002338"/>
          <p14:tracePt t="45218" x="3179763" y="6010275"/>
          <p14:tracePt t="45235" x="3170238" y="5984875"/>
          <p14:tracePt t="45251" x="3100388" y="5880100"/>
          <p14:tracePt t="45268" x="2986088" y="5827713"/>
          <p14:tracePt t="45286" x="2741613" y="5810250"/>
          <p14:tracePt t="45302" x="2514600" y="5810250"/>
          <p14:tracePt t="45319" x="2374900" y="5818188"/>
          <p14:tracePt t="45335" x="2139950" y="5888038"/>
          <p14:tracePt t="45351" x="1868488" y="5975350"/>
          <p14:tracePt t="45368" x="1598613" y="6037263"/>
          <p14:tracePt t="45385" x="1354138" y="6159500"/>
          <p14:tracePt t="45402" x="1082675" y="6299200"/>
          <p14:tracePt t="45419" x="803275" y="6464300"/>
          <p14:tracePt t="45435" x="558800" y="6638925"/>
          <p14:tracePt t="45451" x="488950" y="6718300"/>
          <p14:tracePt t="45468" x="481013" y="6735763"/>
          <p14:tracePt t="45485" x="481013" y="6753225"/>
          <p14:tracePt t="45503" x="506413" y="6796088"/>
          <p14:tracePt t="45519" x="523875" y="6813550"/>
          <p14:tracePt t="45519" x="523875" y="6823075"/>
          <p14:tracePt t="45535" x="558800" y="6848475"/>
          <p14:tracePt t="48417" x="1860550" y="6770688"/>
          <p14:tracePt t="48420" x="1912938" y="6691313"/>
          <p14:tracePt t="48435" x="2130425" y="6394450"/>
          <p14:tracePt t="48452" x="2514600" y="5940425"/>
          <p14:tracePt t="48452" x="2628900" y="5810250"/>
          <p14:tracePt t="48468" x="2986088" y="5451475"/>
          <p14:tracePt t="48485" x="3729038" y="4568825"/>
          <p14:tracePt t="48501" x="4332288" y="3730625"/>
          <p14:tracePt t="48518" x="4776788" y="3136900"/>
          <p14:tracePt t="48535" x="5380038" y="2384425"/>
          <p14:tracePt t="48552" x="5991225" y="1703388"/>
          <p14:tracePt t="48569" x="6410325" y="1169988"/>
          <p14:tracePt t="48570" x="6480175" y="1047750"/>
          <p14:tracePt t="48585" x="6811963" y="620713"/>
          <p14:tracePt t="48601" x="7118350" y="227013"/>
        </p14:tracePtLst>
      </p14:laserTrace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8D428-C54B-6BE5-4720-8312095F06F6}"/>
              </a:ext>
            </a:extLst>
          </p:cNvPr>
          <p:cNvSpPr>
            <a:spLocks noGrp="1"/>
          </p:cNvSpPr>
          <p:nvPr>
            <p:ph type="title"/>
          </p:nvPr>
        </p:nvSpPr>
        <p:spPr>
          <a:xfrm>
            <a:off x="457200" y="0"/>
            <a:ext cx="8229600" cy="615820"/>
          </a:xfrm>
        </p:spPr>
        <p:txBody>
          <a:bodyPr>
            <a:normAutofit fontScale="90000"/>
          </a:bodyPr>
          <a:lstStyle/>
          <a:p>
            <a:r>
              <a:rPr lang="en-GB" b="1" dirty="0">
                <a:latin typeface="Arial" panose="020B0604020202020204" pitchFamily="34" charset="0"/>
                <a:cs typeface="Arial" panose="020B0604020202020204" pitchFamily="34" charset="0"/>
              </a:rPr>
              <a:t>Care Plan continues……</a:t>
            </a:r>
          </a:p>
        </p:txBody>
      </p:sp>
      <p:sp>
        <p:nvSpPr>
          <p:cNvPr id="3" name="Content Placeholder 2">
            <a:extLst>
              <a:ext uri="{FF2B5EF4-FFF2-40B4-BE49-F238E27FC236}">
                <a16:creationId xmlns:a16="http://schemas.microsoft.com/office/drawing/2014/main" id="{189DA95F-D387-C659-F6D6-A6D7339CF899}"/>
              </a:ext>
            </a:extLst>
          </p:cNvPr>
          <p:cNvSpPr>
            <a:spLocks noGrp="1"/>
          </p:cNvSpPr>
          <p:nvPr>
            <p:ph idx="1"/>
          </p:nvPr>
        </p:nvSpPr>
        <p:spPr>
          <a:xfrm>
            <a:off x="289249" y="709127"/>
            <a:ext cx="8677469" cy="5934269"/>
          </a:xfrm>
        </p:spPr>
        <p:txBody>
          <a:bodyPr>
            <a:normAutofit/>
          </a:bodyPr>
          <a:lstStyle/>
          <a:p>
            <a:r>
              <a:rPr lang="en-US" sz="2400" dirty="0">
                <a:latin typeface="Arial" panose="020B0604020202020204" pitchFamily="34" charset="0"/>
                <a:cs typeface="Arial" panose="020B0604020202020204" pitchFamily="34" charset="0"/>
              </a:rPr>
              <a:t>Consider participation in a formal pulmonary rehabilitation program to improve physical conditioning and breathing performance</a:t>
            </a:r>
          </a:p>
          <a:p>
            <a:r>
              <a:rPr lang="en-US" sz="2400" dirty="0">
                <a:latin typeface="Arial" panose="020B0604020202020204" pitchFamily="34" charset="0"/>
                <a:cs typeface="Arial" panose="020B0604020202020204" pitchFamily="34" charset="0"/>
              </a:rPr>
              <a:t> Immunisation: The plan stresses the need for annual vaccinations from both influenza and pneumococcus to avoid respiratory infections that can worsen COPD</a:t>
            </a:r>
          </a:p>
          <a:p>
            <a:r>
              <a:rPr lang="en-US" sz="2400" dirty="0">
                <a:latin typeface="Arial" panose="020B0604020202020204" pitchFamily="34" charset="0"/>
                <a:cs typeface="Arial" panose="020B0604020202020204" pitchFamily="34" charset="0"/>
              </a:rPr>
              <a:t>An effective inhaler technique is an important part of the equation for enhancing the benefit the patient derives from these medications.</a:t>
            </a:r>
          </a:p>
          <a:p>
            <a:r>
              <a:rPr lang="en-US" sz="2400" dirty="0">
                <a:latin typeface="Arial" panose="020B0604020202020204" pitchFamily="34" charset="0"/>
                <a:cs typeface="Arial" panose="020B0604020202020204" pitchFamily="34" charset="0"/>
              </a:rPr>
              <a:t>Oxygen therapy is effective for low oxygen levels in the circulation system.</a:t>
            </a:r>
          </a:p>
          <a:p>
            <a:r>
              <a:rPr lang="en-US" sz="2400" dirty="0">
                <a:latin typeface="Arial" panose="020B0604020202020204" pitchFamily="34" charset="0"/>
                <a:cs typeface="Arial" panose="020B0604020202020204" pitchFamily="34" charset="0"/>
              </a:rPr>
              <a:t>In very severe cases, surgical treatment is also performed for the reduction of lung volume or a pulmonary transplant.</a:t>
            </a:r>
          </a:p>
          <a:p>
            <a:pPr marL="0" indent="0">
              <a:buNone/>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indent="0">
              <a:buNone/>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2023, NICE, 2019; BNF, 2023)</a:t>
            </a:r>
            <a:endParaRPr lang="en-GB" dirty="0"/>
          </a:p>
        </p:txBody>
      </p:sp>
      <p:sp>
        <p:nvSpPr>
          <p:cNvPr id="4" name="Slide Number Placeholder 3">
            <a:extLst>
              <a:ext uri="{FF2B5EF4-FFF2-40B4-BE49-F238E27FC236}">
                <a16:creationId xmlns:a16="http://schemas.microsoft.com/office/drawing/2014/main" id="{B9FE6E0E-27FF-D536-8BB5-DD2F65A44BCB}"/>
              </a:ext>
            </a:extLst>
          </p:cNvPr>
          <p:cNvSpPr>
            <a:spLocks noGrp="1"/>
          </p:cNvSpPr>
          <p:nvPr>
            <p:ph type="sldNum" sz="quarter" idx="12"/>
          </p:nvPr>
        </p:nvSpPr>
        <p:spPr/>
        <p:txBody>
          <a:bodyPr/>
          <a:lstStyle/>
          <a:p>
            <a:fld id="{C1FF6DA9-008F-8B48-92A6-B652298478BF}" type="slidenum">
              <a:rPr lang="en-US" smtClean="0"/>
              <a:t>13</a:t>
            </a:fld>
            <a:endParaRPr lang="en-US"/>
          </a:p>
        </p:txBody>
      </p:sp>
      <p:pic>
        <p:nvPicPr>
          <p:cNvPr id="12" name="Audio 11">
            <a:hlinkClick r:id="" action="ppaction://media"/>
            <a:extLst>
              <a:ext uri="{FF2B5EF4-FFF2-40B4-BE49-F238E27FC236}">
                <a16:creationId xmlns:a16="http://schemas.microsoft.com/office/drawing/2014/main" id="{3F48E032-A955-91CF-0C98-0E576AF795F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13694068"/>
      </p:ext>
    </p:extLst>
  </p:cSld>
  <p:clrMapOvr>
    <a:masterClrMapping/>
  </p:clrMapOvr>
  <mc:AlternateContent xmlns:mc="http://schemas.openxmlformats.org/markup-compatibility/2006">
    <mc:Choice xmlns:p14="http://schemas.microsoft.com/office/powerpoint/2010/main" Requires="p14">
      <p:transition spd="slow" p14:dur="2000" advTm="25931"/>
    </mc:Choice>
    <mc:Fallback>
      <p:transition spd="slow" advTm="25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extLst>
    <p:ext uri="{3A86A75C-4F4B-4683-9AE1-C65F6400EC91}">
      <p14:laserTraceLst xmlns:p14="http://schemas.microsoft.com/office/powerpoint/2010/main">
        <p14:tracePtLst>
          <p14:tracePt t="18959" x="8121650" y="3328988"/>
          <p14:tracePt t="18963" x="8139113" y="3319463"/>
          <p14:tracePt t="18972" x="8226425" y="3259138"/>
          <p14:tracePt t="18988" x="8445500" y="3119438"/>
          <p14:tracePt t="19006" x="8523288" y="3074988"/>
          <p14:tracePt t="19006" x="8523288" y="3067050"/>
          <p14:tracePt t="19271" x="8523288" y="3057525"/>
          <p14:tracePt t="19279" x="8523288" y="3049588"/>
          <p14:tracePt t="19289" x="8488363" y="3005138"/>
          <p14:tracePt t="19305" x="8191500" y="2795588"/>
          <p14:tracePt t="19322" x="7589838" y="2463800"/>
          <p14:tracePt t="19339" x="7265988" y="2289175"/>
          <p14:tracePt t="19340" x="7188200" y="2244725"/>
          <p14:tracePt t="19356" x="7108825" y="2192338"/>
          <p14:tracePt t="19851" x="7108825" y="2184400"/>
          <p14:tracePt t="19858" x="7091363" y="2174875"/>
          <p14:tracePt t="19872" x="7065963" y="2174875"/>
          <p14:tracePt t="19888" x="7013575" y="2157413"/>
          <p14:tracePt t="19905" x="6996113" y="2157413"/>
          <p14:tracePt t="19987" x="6996113" y="2174875"/>
          <p14:tracePt t="19990" x="7004050" y="2174875"/>
          <p14:tracePt t="20005" x="7021513" y="2227263"/>
          <p14:tracePt t="20022" x="7031038" y="2314575"/>
          <p14:tracePt t="20039" x="6978650" y="2332038"/>
          <p14:tracePt t="20055" x="6821488" y="2384425"/>
          <p14:tracePt t="20071" x="6654800" y="2384425"/>
          <p14:tracePt t="20089" x="6489700" y="2366963"/>
          <p14:tracePt t="20107" x="6350000" y="2297113"/>
          <p14:tracePt t="20122" x="6305550" y="2262188"/>
          <p14:tracePt t="20123" x="6297613" y="2244725"/>
          <p14:tracePt t="20138" x="6262688" y="2184400"/>
          <p14:tracePt t="20155" x="6253163" y="2122488"/>
          <p14:tracePt t="20524" x="6245225" y="2122488"/>
          <p14:tracePt t="20526" x="6235700" y="2122488"/>
          <p14:tracePt t="20555" x="6157913" y="2166938"/>
          <p14:tracePt t="20572" x="6140450" y="2184400"/>
          <p14:tracePt t="20589" x="6140450" y="2192338"/>
          <p14:tracePt t="20623" x="6086475" y="2359025"/>
          <p14:tracePt t="20638" x="6043613" y="2446338"/>
          <p14:tracePt t="20640" x="6016625" y="2481263"/>
          <p14:tracePt t="20655" x="5956300" y="2576513"/>
          <p14:tracePt t="20672" x="5807075" y="2805113"/>
          <p14:tracePt t="20688" x="5676900" y="2997200"/>
          <p14:tracePt t="20705" x="5545138" y="3214688"/>
          <p14:tracePt t="20721" x="5449888" y="3451225"/>
          <p14:tracePt t="20739" x="5387975" y="3678238"/>
          <p14:tracePt t="20755" x="5345113" y="3860800"/>
          <p14:tracePt t="20772" x="5318125" y="3940175"/>
          <p14:tracePt t="20788" x="5310188" y="3975100"/>
          <p14:tracePt t="20805" x="5310188" y="3983038"/>
          <p14:tracePt t="20822" x="5310188" y="3992563"/>
          <p14:tracePt t="20864" x="5310188" y="4000500"/>
          <p14:tracePt t="20871" x="5310188" y="4017963"/>
          <p14:tracePt t="20874" x="5310188" y="4035425"/>
          <p14:tracePt t="20888" x="5310188" y="4124325"/>
          <p14:tracePt t="20922" x="5292725" y="4184650"/>
          <p14:tracePt t="20938" x="5353050" y="4194175"/>
          <p14:tracePt t="20955" x="5510213" y="4237038"/>
          <p14:tracePt t="20972" x="5589588" y="4298950"/>
          <p14:tracePt t="20988" x="5597525" y="4306888"/>
          <p14:tracePt t="21005" x="5624513" y="4254500"/>
          <p14:tracePt t="21023" x="5649913" y="4211638"/>
          <p14:tracePt t="21038" x="5659438" y="4194175"/>
          <p14:tracePt t="21056" x="5684838" y="4176713"/>
          <p14:tracePt t="21071" x="5711825" y="4159250"/>
          <p14:tracePt t="21089" x="5711825" y="4149725"/>
          <p14:tracePt t="21256" x="5711825" y="4141788"/>
          <p14:tracePt t="21419" x="5702300" y="4132263"/>
          <p14:tracePt t="21431" x="5702300" y="4124325"/>
          <p14:tracePt t="21443" x="5694363" y="4124325"/>
          <p14:tracePt t="21455" x="5684838" y="4124325"/>
          <p14:tracePt t="21611" x="5676900" y="4124325"/>
          <p14:tracePt t="21614" x="5676900" y="4114800"/>
          <p14:tracePt t="21623" x="5667375" y="4114800"/>
          <p14:tracePt t="21638" x="5667375" y="4105275"/>
          <p14:tracePt t="21683" x="5659438" y="4105275"/>
          <p14:tracePt t="21690" x="5649913" y="4105275"/>
          <p14:tracePt t="21695" x="5624513" y="4105275"/>
          <p14:tracePt t="21705" x="5572125" y="4087813"/>
          <p14:tracePt t="21723" x="5387975" y="4044950"/>
          <p14:tracePt t="21739" x="5265738" y="4010025"/>
          <p14:tracePt t="21740" x="5222875" y="4000500"/>
          <p14:tracePt t="21755" x="5083175" y="3957638"/>
          <p14:tracePt t="21771" x="5021263" y="3922713"/>
          <p14:tracePt t="21788" x="5013325" y="3905250"/>
          <p14:tracePt t="21810" x="5003800" y="3905250"/>
          <p14:tracePt t="21827" x="4995863" y="3905250"/>
          <p14:tracePt t="21838" x="4968875" y="3905250"/>
          <p14:tracePt t="21855" x="4759325" y="3905250"/>
          <p14:tracePt t="21871" x="4532313" y="3878263"/>
          <p14:tracePt t="21888" x="4332288" y="3843338"/>
          <p14:tracePt t="21905" x="4165600" y="3835400"/>
          <p14:tracePt t="21922" x="4017963" y="3835400"/>
          <p14:tracePt t="21938" x="3930650" y="3825875"/>
          <p14:tracePt t="21955" x="3833813" y="3738563"/>
          <p14:tracePt t="21971" x="3676650" y="3608388"/>
          <p14:tracePt t="21988" x="3598863" y="3521075"/>
          <p14:tracePt t="22252" x="3589338" y="3521075"/>
          <p14:tracePt t="22267" x="3581400" y="3521075"/>
          <p14:tracePt t="22279" x="3571875" y="3521075"/>
          <p14:tracePt t="22302" x="3571875" y="3503613"/>
          <p14:tracePt t="22311" x="3581400" y="3486150"/>
          <p14:tracePt t="22322" x="3624263" y="3424238"/>
          <p14:tracePt t="22338" x="3676650" y="3336925"/>
          <p14:tracePt t="22339" x="3694113" y="3311525"/>
          <p14:tracePt t="22355" x="3781425" y="3171825"/>
          <p14:tracePt t="22372" x="3886200" y="3032125"/>
          <p14:tracePt t="22388" x="3973513" y="2892425"/>
          <p14:tracePt t="22406" x="4078288" y="2743200"/>
          <p14:tracePt t="22407" x="4105275" y="2708275"/>
          <p14:tracePt t="22422" x="4192588" y="2576513"/>
          <p14:tracePt t="22423" x="4235450" y="2541588"/>
          <p14:tracePt t="22439" x="4419600" y="2376488"/>
          <p14:tracePt t="22456" x="4699000" y="2174875"/>
          <p14:tracePt t="22472" x="5013325" y="1974850"/>
          <p14:tracePt t="22488" x="5335588" y="1765300"/>
          <p14:tracePt t="22505" x="5624513" y="1581150"/>
          <p14:tracePt t="22523" x="5789613" y="1468438"/>
          <p14:tracePt t="22538" x="5807075" y="1441450"/>
          <p14:tracePt t="22539" x="5816600" y="1433513"/>
          <p14:tracePt t="22555" x="5834063" y="1389063"/>
          <p14:tracePt t="22571" x="5859463" y="1292225"/>
          <p14:tracePt t="22589" x="5921375" y="1152525"/>
          <p14:tracePt t="22591" x="5946775" y="1100138"/>
          <p14:tracePt t="22606" x="6051550" y="935038"/>
          <p14:tracePt t="22623" x="6392863" y="620713"/>
          <p14:tracePt t="22639" x="6619875" y="436563"/>
          <p14:tracePt t="22640" x="6689725" y="376238"/>
          <p14:tracePt t="22655" x="6873875" y="227013"/>
          <p14:tracePt t="22671" x="6943725" y="122238"/>
          <p14:tracePt t="22688" x="6969125" y="79375"/>
          <p14:tracePt t="22706" x="6986588" y="52388"/>
          <p14:tracePt t="22723" x="6996113" y="44450"/>
          <p14:tracePt t="22738" x="6996113" y="34925"/>
          <p14:tracePt t="22739" x="6996113" y="26988"/>
          <p14:tracePt t="22755" x="6996113" y="0"/>
          <p14:tracePt t="23059" x="6402388" y="26988"/>
          <p14:tracePt t="23073" x="6315075" y="34925"/>
          <p14:tracePt t="23089" x="6227763" y="44450"/>
          <p14:tracePt t="23106" x="6086475" y="52388"/>
          <p14:tracePt t="23122" x="5956300" y="52388"/>
          <p14:tracePt t="23138" x="5851525" y="52388"/>
          <p14:tracePt t="23156" x="5754688" y="79375"/>
          <p14:tracePt t="23173" x="5580063" y="201613"/>
          <p14:tracePt t="23189" x="5362575" y="393700"/>
          <p14:tracePt t="23205" x="5170488" y="558800"/>
          <p14:tracePt t="23222" x="4873625" y="838200"/>
          <p14:tracePt t="23238" x="4619625" y="1179513"/>
          <p14:tracePt t="23257" x="4279900" y="1668463"/>
          <p14:tracePt t="23273" x="4078288" y="1947863"/>
          <p14:tracePt t="23273" x="4017963" y="2044700"/>
          <p14:tracePt t="23289" x="3843338" y="2279650"/>
          <p14:tracePt t="23290" x="3798888" y="2349500"/>
          <p14:tracePt t="23306" x="3624263" y="2551113"/>
          <p14:tracePt t="23307" x="3554413" y="2620963"/>
          <p14:tracePt t="23308" x="3502025" y="2673350"/>
          <p14:tracePt t="23322" x="3309938" y="2840038"/>
          <p14:tracePt t="23338" x="3021013" y="3162300"/>
          <p14:tracePt t="23355" x="2751138" y="3556000"/>
          <p14:tracePt t="23373" x="2427288" y="4097338"/>
          <p14:tracePt t="23389" x="2235200" y="4429125"/>
          <p14:tracePt t="23389" x="2174875" y="4551363"/>
          <p14:tracePt t="23406" x="1878013" y="5040313"/>
          <p14:tracePt t="23421" x="1633538" y="5441950"/>
          <p14:tracePt t="23438" x="1554163" y="5653088"/>
          <p14:tracePt t="23456" x="1554163" y="5722938"/>
          <p14:tracePt t="23472" x="1606550" y="5730875"/>
          <p14:tracePt t="23473" x="1641475" y="5722938"/>
          <p14:tracePt t="23488" x="1808163" y="5583238"/>
          <p14:tracePt t="23505" x="2095500" y="5127625"/>
          <p14:tracePt t="23522" x="2122488" y="5049838"/>
          <p14:tracePt t="23750" x="2130425" y="5049838"/>
          <p14:tracePt t="23774" x="2130425" y="5067300"/>
          <p14:tracePt t="23780" x="2130425" y="5075238"/>
          <p14:tracePt t="23789" x="2130425" y="5084763"/>
          <p14:tracePt t="23790" x="2130425" y="5092700"/>
          <p14:tracePt t="23805" x="2105025" y="5154613"/>
          <p14:tracePt t="23823" x="2105025" y="5162550"/>
          <p14:tracePt t="23849" x="2095500" y="5162550"/>
          <p14:tracePt t="23855" x="2087563" y="5162550"/>
          <p14:tracePt t="23872" x="2000250" y="5189538"/>
          <p14:tracePt t="23889" x="1912938" y="5259388"/>
          <p14:tracePt t="23905" x="1738313" y="5441950"/>
          <p14:tracePt t="23921" x="1651000" y="5548313"/>
          <p14:tracePt t="23938" x="1606550" y="5635625"/>
          <p14:tracePt t="23955" x="1571625" y="5688013"/>
          <p14:tracePt t="23973" x="1546225" y="5757863"/>
          <p14:tracePt t="23988" x="1536700" y="5818188"/>
          <p14:tracePt t="23989" x="1528763" y="5845175"/>
          <p14:tracePt t="24005" x="1501775" y="5949950"/>
          <p14:tracePt t="24021" x="1476375" y="6142038"/>
          <p14:tracePt t="24038" x="1476375" y="6264275"/>
          <p14:tracePt t="24056" x="1476375" y="6369050"/>
          <p14:tracePt t="24073" x="1476375" y="6421438"/>
          <p14:tracePt t="24089" x="1476375" y="6429375"/>
          <p14:tracePt t="24090" x="1476375" y="6438900"/>
          <p14:tracePt t="24106" x="1476375" y="6446838"/>
          <p14:tracePt t="24121" x="1476375" y="6473825"/>
          <p14:tracePt t="24138" x="1476375" y="6499225"/>
          <p14:tracePt t="24155" x="1476375" y="6508750"/>
          <p14:tracePt t="24172" x="1476375" y="6526213"/>
          <p14:tracePt t="24190" x="1466850" y="6534150"/>
          <p14:tracePt t="24205" x="1458913" y="6551613"/>
          <p14:tracePt t="24222" x="1441450" y="6578600"/>
          <p14:tracePt t="24297" x="1441450" y="6586538"/>
          <p14:tracePt t="24306" x="1441450" y="6596063"/>
          <p14:tracePt t="24311" x="1431925" y="6604000"/>
          <p14:tracePt t="24321" x="1406525" y="6638925"/>
          <p14:tracePt t="24339" x="1406525" y="6648450"/>
          <p14:tracePt t="24377" x="1406525" y="6656388"/>
          <p14:tracePt t="24382" x="1406525" y="6665913"/>
          <p14:tracePt t="24388" x="1406525" y="6673850"/>
          <p14:tracePt t="24405" x="1406525" y="6743700"/>
        </p14:tracePtLst>
      </p14:laserTrace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0630"/>
            <a:ext cx="8229600" cy="550505"/>
          </a:xfrm>
        </p:spPr>
        <p:txBody>
          <a:bodyPr>
            <a:normAutofit fontScale="90000"/>
          </a:bodyPr>
          <a:lstStyle/>
          <a:p>
            <a:r>
              <a:rPr b="1" dirty="0">
                <a:latin typeface="Arial" panose="020B0604020202020204" pitchFamily="34" charset="0"/>
                <a:cs typeface="Arial" panose="020B0604020202020204" pitchFamily="34" charset="0"/>
              </a:rPr>
              <a:t>Routine Data Use</a:t>
            </a:r>
            <a:r>
              <a:rPr lang="en-GB" b="1" dirty="0">
                <a:latin typeface="Arial" panose="020B0604020202020204" pitchFamily="34" charset="0"/>
                <a:cs typeface="Arial" panose="020B0604020202020204" pitchFamily="34" charset="0"/>
              </a:rPr>
              <a:t> of COPD</a:t>
            </a:r>
            <a:endParaRPr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1023" y="802434"/>
            <a:ext cx="8904357" cy="5784978"/>
          </a:xfrm>
        </p:spPr>
        <p:txBody>
          <a:bodyPr>
            <a:normAutofit fontScale="25000" lnSpcReduction="20000"/>
          </a:bodyPr>
          <a:lstStyle/>
          <a:p>
            <a:r>
              <a:rPr lang="en-GB" sz="8000" b="1" dirty="0">
                <a:latin typeface="Arial" panose="020B0604020202020204" pitchFamily="34" charset="0"/>
                <a:cs typeface="Arial" panose="020B0604020202020204" pitchFamily="34" charset="0"/>
              </a:rPr>
              <a:t>Public Health &amp; Epidemiology:</a:t>
            </a:r>
            <a:r>
              <a:rPr lang="en-GB" sz="8000" dirty="0">
                <a:latin typeface="Arial" panose="020B0604020202020204" pitchFamily="34" charset="0"/>
                <a:cs typeface="Arial" panose="020B0604020202020204" pitchFamily="34" charset="0"/>
              </a:rPr>
              <a:t> Routine data is crucial for tracking outbreaks accurately and yields valuable insights into the dynamics of health crises. </a:t>
            </a:r>
          </a:p>
          <a:p>
            <a:pPr marL="0" indent="0">
              <a:buNone/>
            </a:pPr>
            <a:endParaRPr lang="en-GB" sz="8000" dirty="0">
              <a:latin typeface="Arial" panose="020B0604020202020204" pitchFamily="34" charset="0"/>
              <a:cs typeface="Arial" panose="020B0604020202020204" pitchFamily="34" charset="0"/>
            </a:endParaRPr>
          </a:p>
          <a:p>
            <a:r>
              <a:rPr lang="en-GB" sz="8000" b="1" dirty="0">
                <a:latin typeface="Arial" panose="020B0604020202020204" pitchFamily="34" charset="0"/>
                <a:cs typeface="Arial" panose="020B0604020202020204" pitchFamily="34" charset="0"/>
              </a:rPr>
              <a:t>Research &amp; Hypothesis Generation:</a:t>
            </a:r>
            <a:r>
              <a:rPr lang="en-GB" sz="8000" dirty="0">
                <a:latin typeface="Arial" panose="020B0604020202020204" pitchFamily="34" charset="0"/>
                <a:cs typeface="Arial" panose="020B0604020202020204" pitchFamily="34" charset="0"/>
              </a:rPr>
              <a:t> Such data are invaluable to researchers for identifying subtle relationships among variables related to age, location, etc.</a:t>
            </a:r>
          </a:p>
          <a:p>
            <a:endParaRPr lang="en-GB" sz="8000" dirty="0">
              <a:latin typeface="Arial" panose="020B0604020202020204" pitchFamily="34" charset="0"/>
              <a:cs typeface="Arial" panose="020B0604020202020204" pitchFamily="34" charset="0"/>
            </a:endParaRPr>
          </a:p>
          <a:p>
            <a:r>
              <a:rPr lang="en-GB" sz="8000" b="1" dirty="0">
                <a:latin typeface="Arial" panose="020B0604020202020204" pitchFamily="34" charset="0"/>
                <a:cs typeface="Arial" panose="020B0604020202020204" pitchFamily="34" charset="0"/>
              </a:rPr>
              <a:t>Policy &amp; Planning:</a:t>
            </a:r>
            <a:r>
              <a:rPr lang="en-GB" sz="8000" dirty="0">
                <a:latin typeface="Arial" panose="020B0604020202020204" pitchFamily="34" charset="0"/>
                <a:cs typeface="Arial" panose="020B0604020202020204" pitchFamily="34" charset="0"/>
              </a:rPr>
              <a:t> Regular data collection is crucial for informing medical strategies and decision-making at all policy levels. It enables comprehensive evaluations of the quality-of-service provision.</a:t>
            </a:r>
          </a:p>
          <a:p>
            <a:pPr marL="0" indent="0">
              <a:buNone/>
            </a:pPr>
            <a:endParaRPr lang="en-GB" sz="8000" dirty="0">
              <a:latin typeface="Arial" panose="020B0604020202020204" pitchFamily="34" charset="0"/>
              <a:cs typeface="Arial" panose="020B0604020202020204" pitchFamily="34" charset="0"/>
            </a:endParaRPr>
          </a:p>
          <a:p>
            <a:r>
              <a:rPr lang="en-GB" sz="8000" b="1" dirty="0">
                <a:latin typeface="Arial" panose="020B0604020202020204" pitchFamily="34" charset="0"/>
                <a:cs typeface="Arial" panose="020B0604020202020204" pitchFamily="34" charset="0"/>
              </a:rPr>
              <a:t>Clinical Trials</a:t>
            </a:r>
            <a:r>
              <a:rPr lang="en-GB" sz="8000" dirty="0">
                <a:latin typeface="Arial" panose="020B0604020202020204" pitchFamily="34" charset="0"/>
                <a:cs typeface="Arial" panose="020B0604020202020204" pitchFamily="34" charset="0"/>
              </a:rPr>
              <a:t>: In the context of clinical trials, document data serves as a critical baseline for researchers to closely follow patients over time. </a:t>
            </a:r>
          </a:p>
          <a:p>
            <a:pPr marL="0" indent="0">
              <a:buNone/>
            </a:pPr>
            <a:endParaRPr lang="en-GB" sz="8000" dirty="0">
              <a:latin typeface="Arial" panose="020B0604020202020204" pitchFamily="34" charset="0"/>
              <a:cs typeface="Arial" panose="020B0604020202020204" pitchFamily="34" charset="0"/>
            </a:endParaRPr>
          </a:p>
          <a:p>
            <a:r>
              <a:rPr lang="en-GB" sz="8000" b="1" dirty="0">
                <a:latin typeface="Arial" panose="020B0604020202020204" pitchFamily="34" charset="0"/>
                <a:cs typeface="Arial" panose="020B0604020202020204" pitchFamily="34" charset="0"/>
              </a:rPr>
              <a:t>Administrative Efficacy</a:t>
            </a:r>
            <a:r>
              <a:rPr lang="en-GB" sz="8000" dirty="0">
                <a:latin typeface="Arial" panose="020B0604020202020204" pitchFamily="34" charset="0"/>
                <a:cs typeface="Arial" panose="020B0604020202020204" pitchFamily="34" charset="0"/>
              </a:rPr>
              <a:t>: Routine use of data for administrative efficacy is evident in the systematic tracking of performance across areas such as education and service delivery. This check is </a:t>
            </a:r>
            <a:r>
              <a:rPr lang="en-US" sz="8000" dirty="0">
                <a:latin typeface="Arial" panose="020B0604020202020204" pitchFamily="34" charset="0"/>
                <a:cs typeface="Arial" panose="020B0604020202020204" pitchFamily="34" charset="0"/>
              </a:rPr>
              <a:t>crucial to ensure that services are running as expected and serving the intended audience</a:t>
            </a:r>
            <a:r>
              <a:rPr lang="en-GB" sz="80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8000" b="1">
                <a:latin typeface="Arial" panose="020B0604020202020204" pitchFamily="34" charset="0"/>
                <a:cs typeface="Arial" panose="020B0604020202020204" pitchFamily="34" charset="0"/>
              </a:rPr>
              <a:t>      </a:t>
            </a:r>
            <a:r>
              <a:rPr lang="en-GB" sz="7200" b="1" dirty="0">
                <a:latin typeface="Arial" panose="020B0604020202020204" pitchFamily="34" charset="0"/>
                <a:cs typeface="Arial" panose="020B0604020202020204" pitchFamily="34" charset="0"/>
              </a:rPr>
              <a:t>(GOLD, 2023; NHS, 2021)</a:t>
            </a:r>
            <a:endParaRPr lang="en-GB" sz="7200" b="1" dirty="0">
              <a:highlight>
                <a:srgbClr val="FFFF00"/>
              </a:highlight>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9751A98-DDF2-05AF-6534-06A406796526}"/>
              </a:ext>
            </a:extLst>
          </p:cNvPr>
          <p:cNvSpPr>
            <a:spLocks noGrp="1"/>
          </p:cNvSpPr>
          <p:nvPr>
            <p:ph type="sldNum" sz="quarter" idx="12"/>
          </p:nvPr>
        </p:nvSpPr>
        <p:spPr/>
        <p:txBody>
          <a:bodyPr/>
          <a:lstStyle/>
          <a:p>
            <a:fld id="{C1FF6DA9-008F-8B48-92A6-B652298478BF}" type="slidenum">
              <a:rPr lang="en-US" smtClean="0"/>
              <a:t>14</a:t>
            </a:fld>
            <a:endParaRPr lang="en-US"/>
          </a:p>
        </p:txBody>
      </p:sp>
      <p:pic>
        <p:nvPicPr>
          <p:cNvPr id="8" name="Audio 7">
            <a:hlinkClick r:id="" action="ppaction://media"/>
            <a:extLst>
              <a:ext uri="{FF2B5EF4-FFF2-40B4-BE49-F238E27FC236}">
                <a16:creationId xmlns:a16="http://schemas.microsoft.com/office/drawing/2014/main" id="{CE137998-08D6-D3F0-0391-77601FF4189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9078"/>
    </mc:Choice>
    <mc:Fallback>
      <p:transition spd="slow" advTm="19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extLst>
    <p:ext uri="{3A86A75C-4F4B-4683-9AE1-C65F6400EC91}">
      <p14:laserTraceLst xmlns:p14="http://schemas.microsoft.com/office/powerpoint/2010/main">
        <p14:tracePtLst>
          <p14:tracePt t="1336" x="1571625" y="6813550"/>
          <p14:tracePt t="1348" x="1589088" y="6726238"/>
          <p14:tracePt t="1364" x="1589088" y="6656388"/>
          <p14:tracePt t="1380" x="1589088" y="6604000"/>
          <p14:tracePt t="1397" x="1581150" y="6569075"/>
          <p14:tracePt t="1414" x="1571625" y="6526213"/>
          <p14:tracePt t="1430" x="1563688" y="6491288"/>
          <p14:tracePt t="1446" x="1563688" y="6411913"/>
          <p14:tracePt t="1465" x="1563688" y="6289675"/>
          <p14:tracePt t="1479" x="1546225" y="5975350"/>
          <p14:tracePt t="1496" x="1458913" y="5635625"/>
          <p14:tracePt t="1513" x="1344613" y="5346700"/>
          <p14:tracePt t="1530" x="1344613" y="5319713"/>
          <p14:tracePt t="1895" x="1371600" y="5311775"/>
          <p14:tracePt t="1898" x="1397000" y="5302250"/>
          <p14:tracePt t="1913" x="1466850" y="5294313"/>
          <p14:tracePt t="1947" x="1676400" y="5294313"/>
          <p14:tracePt t="1963" x="1790700" y="5284788"/>
          <p14:tracePt t="1979" x="1912938" y="5267325"/>
          <p14:tracePt t="1996" x="2130425" y="5189538"/>
          <p14:tracePt t="2013" x="2419350" y="5049838"/>
          <p14:tracePt t="2031" x="2768600" y="4900613"/>
          <p14:tracePt t="2046" x="2890838" y="4840288"/>
          <p14:tracePt t="2047" x="2925763" y="4830763"/>
          <p14:tracePt t="2063" x="3003550" y="4805363"/>
          <p14:tracePt t="2080" x="3092450" y="4778375"/>
          <p14:tracePt t="2096" x="3214688" y="4743450"/>
          <p14:tracePt t="2114" x="3344863" y="4665663"/>
          <p14:tracePt t="2115" x="3397250" y="4630738"/>
          <p14:tracePt t="2132" x="3563938" y="4508500"/>
          <p14:tracePt t="2146" x="3721100" y="4403725"/>
          <p14:tracePt t="2147" x="3756025" y="4386263"/>
          <p14:tracePt t="2164" x="3868738" y="4281488"/>
          <p14:tracePt t="2180" x="3903663" y="4237038"/>
          <p14:tracePt t="2196" x="3921125" y="4219575"/>
          <p14:tracePt t="2213" x="3930650" y="4194175"/>
          <p14:tracePt t="2231" x="3948113" y="4167188"/>
          <p14:tracePt t="2247" x="3973513" y="4114800"/>
          <p14:tracePt t="2263" x="4008438" y="4052888"/>
          <p14:tracePt t="2280" x="4130675" y="3852863"/>
          <p14:tracePt t="2296" x="4235450" y="3713163"/>
          <p14:tracePt t="2313" x="4305300" y="3581400"/>
          <p14:tracePt t="2330" x="4367213" y="3494088"/>
          <p14:tracePt t="2347" x="4419600" y="3416300"/>
          <p14:tracePt t="2363" x="4454525" y="3311525"/>
          <p14:tracePt t="2380" x="4479925" y="3189288"/>
          <p14:tracePt t="2397" x="4506913" y="3084513"/>
          <p14:tracePt t="2414" x="4532313" y="2997200"/>
          <p14:tracePt t="2415" x="4532313" y="2987675"/>
          <p14:tracePt t="2431" x="4549775" y="2927350"/>
          <p14:tracePt t="2448" x="4559300" y="2909888"/>
          <p14:tracePt t="2463" x="4559300" y="2900363"/>
          <p14:tracePt t="2515" x="4567238" y="2882900"/>
          <p14:tracePt t="2520" x="4576763" y="2865438"/>
          <p14:tracePt t="2531" x="4637088" y="2787650"/>
          <p14:tracePt t="2547" x="4681538" y="2708275"/>
          <p14:tracePt t="2548" x="4699000" y="2681288"/>
          <p14:tracePt t="2563" x="4741863" y="2620963"/>
          <p14:tracePt t="2580" x="4741863" y="2603500"/>
          <p14:tracePt t="2596" x="4751388" y="2586038"/>
          <p14:tracePt t="2614" x="4759325" y="2568575"/>
          <p14:tracePt t="2631" x="4838700" y="2506663"/>
          <p14:tracePt t="2647" x="4926013" y="2471738"/>
          <p14:tracePt t="2647" x="4943475" y="2463800"/>
          <p14:tracePt t="2663" x="5048250" y="2436813"/>
          <p14:tracePt t="2680" x="5213350" y="2419350"/>
          <p14:tracePt t="2696" x="5327650" y="2419350"/>
          <p14:tracePt t="2713" x="5422900" y="2463800"/>
          <p14:tracePt t="2731" x="5519738" y="2516188"/>
          <p14:tracePt t="2747" x="5580063" y="2541588"/>
          <p14:tracePt t="2763" x="5719763" y="2576513"/>
          <p14:tracePt t="2779" x="6016625" y="2593975"/>
          <p14:tracePt t="2797" x="6375400" y="2603500"/>
          <p14:tracePt t="2813" x="6637338" y="2628900"/>
          <p14:tracePt t="2831" x="6786563" y="2628900"/>
          <p14:tracePt t="2847" x="6838950" y="2628900"/>
          <p14:tracePt t="2848" x="6846888" y="2628900"/>
          <p14:tracePt t="2864" x="6873875" y="2628900"/>
          <p14:tracePt t="2881" x="6881813" y="2628900"/>
          <p14:tracePt t="2924" x="6891338" y="2628900"/>
          <p14:tracePt t="2926" x="6899275" y="2628900"/>
          <p14:tracePt t="2931" x="6908800" y="2628900"/>
          <p14:tracePt t="2947" x="6978650" y="2628900"/>
          <p14:tracePt t="2964" x="7013575" y="2628900"/>
          <p14:tracePt t="2980" x="7031038" y="2628900"/>
          <p14:tracePt t="2996" x="7038975" y="2628900"/>
          <p14:tracePt t="3013" x="7135813" y="2628900"/>
          <p14:tracePt t="3030" x="7258050" y="2620963"/>
          <p14:tracePt t="3047" x="7300913" y="2611438"/>
          <p14:tracePt t="16024" x="7310438" y="2611438"/>
          <p14:tracePt t="16027" x="7318375" y="2611438"/>
          <p14:tracePt t="16035" x="7327900" y="2611438"/>
          <p14:tracePt t="16047" x="7345363" y="2603500"/>
          <p14:tracePt t="16064" x="7353300" y="2603500"/>
          <p14:tracePt t="16080" x="7353300" y="2593975"/>
          <p14:tracePt t="16096" x="7283450" y="2559050"/>
          <p14:tracePt t="16113" x="7170738" y="2506663"/>
          <p14:tracePt t="16130" x="7056438" y="2506663"/>
          <p14:tracePt t="16147" x="6734175" y="2874963"/>
          <p14:tracePt t="16164" x="6410325" y="3267075"/>
          <p14:tracePt t="16165" x="6288088" y="3398838"/>
          <p14:tracePt t="16167" x="6140450" y="3563938"/>
          <p14:tracePt t="16180" x="5737225" y="3975100"/>
          <p14:tracePt t="16197" x="5153025" y="4481513"/>
          <p14:tracePt t="16214" x="4706938" y="4795838"/>
          <p14:tracePt t="16230" x="4227513" y="5110163"/>
          <p14:tracePt t="16247" x="3763963" y="5434013"/>
          <p14:tracePt t="16263" x="3162300" y="5897563"/>
          <p14:tracePt t="16280" x="2759075" y="6316663"/>
          <p14:tracePt t="16296" x="2401888" y="6683375"/>
        </p14:tracePtLst>
      </p14:laserTrace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F8101-992B-0C70-436D-4749967DB011}"/>
              </a:ext>
            </a:extLst>
          </p:cNvPr>
          <p:cNvSpPr>
            <a:spLocks noGrp="1"/>
          </p:cNvSpPr>
          <p:nvPr>
            <p:ph type="title"/>
          </p:nvPr>
        </p:nvSpPr>
        <p:spPr>
          <a:xfrm>
            <a:off x="457200" y="136526"/>
            <a:ext cx="8229600" cy="516618"/>
          </a:xfrm>
        </p:spPr>
        <p:txBody>
          <a:bodyPr>
            <a:normAutofit fontScale="90000"/>
          </a:bodyPr>
          <a:lstStyle/>
          <a:p>
            <a:r>
              <a:rPr lang="en-US" b="1" dirty="0">
                <a:latin typeface="Arial" panose="020B0604020202020204" pitchFamily="34" charset="0"/>
                <a:cs typeface="Arial" panose="020B0604020202020204" pitchFamily="34" charset="0"/>
              </a:rPr>
              <a:t>Continue ….</a:t>
            </a:r>
            <a:r>
              <a:rPr lang="en-US" sz="3100" b="1" dirty="0">
                <a:latin typeface="Arial" panose="020B0604020202020204" pitchFamily="34" charset="0"/>
                <a:cs typeface="Arial" panose="020B0604020202020204" pitchFamily="34" charset="0"/>
              </a:rPr>
              <a:t>Routine Data Use of COPD</a:t>
            </a:r>
            <a:endParaRPr lang="en-GB" sz="3100" dirty="0"/>
          </a:p>
        </p:txBody>
      </p:sp>
      <p:sp>
        <p:nvSpPr>
          <p:cNvPr id="3" name="Content Placeholder 2">
            <a:extLst>
              <a:ext uri="{FF2B5EF4-FFF2-40B4-BE49-F238E27FC236}">
                <a16:creationId xmlns:a16="http://schemas.microsoft.com/office/drawing/2014/main" id="{C23B73AE-C6CB-ADD4-45F3-060C778813DB}"/>
              </a:ext>
            </a:extLst>
          </p:cNvPr>
          <p:cNvSpPr>
            <a:spLocks noGrp="1"/>
          </p:cNvSpPr>
          <p:nvPr>
            <p:ph idx="1"/>
          </p:nvPr>
        </p:nvSpPr>
        <p:spPr>
          <a:xfrm>
            <a:off x="242595" y="811764"/>
            <a:ext cx="8789437" cy="5682342"/>
          </a:xfrm>
        </p:spPr>
        <p:txBody>
          <a:bodyPr>
            <a:normAutofit fontScale="40000" lnSpcReduction="20000"/>
          </a:bodyPr>
          <a:lstStyle/>
          <a:p>
            <a:pPr marL="0" indent="0">
              <a:buNone/>
            </a:pPr>
            <a:r>
              <a:rPr lang="en-GB" b="1" dirty="0"/>
              <a:t>        </a:t>
            </a:r>
            <a:r>
              <a:rPr lang="en-GB" sz="4000" b="1" dirty="0">
                <a:latin typeface="Arial" panose="020B0604020202020204" pitchFamily="34" charset="0"/>
                <a:cs typeface="Arial" panose="020B0604020202020204" pitchFamily="34" charset="0"/>
              </a:rPr>
              <a:t>Advantages </a:t>
            </a:r>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Routine data is, by definition, cost-effective, as it is collected as part of routine activities and hence much cheaper than the expensive procedure of primary data collection.</a:t>
            </a:r>
          </a:p>
          <a:p>
            <a:r>
              <a:rPr lang="en-GB" sz="4000" dirty="0">
                <a:latin typeface="Arial" panose="020B0604020202020204" pitchFamily="34" charset="0"/>
                <a:cs typeface="Arial" panose="020B0604020202020204" pitchFamily="34" charset="0"/>
              </a:rPr>
              <a:t>Large-scale routine data, which includes complete populations, is available on a large scale, allowing for wide and extensive analyses that can contribute to public health strategies and interventions at a broader scale.</a:t>
            </a:r>
          </a:p>
          <a:p>
            <a:r>
              <a:rPr lang="en-GB" sz="4000" dirty="0">
                <a:latin typeface="Arial" panose="020B0604020202020204" pitchFamily="34" charset="0"/>
                <a:cs typeface="Arial" panose="020B0604020202020204" pitchFamily="34" charset="0"/>
              </a:rPr>
              <a:t>Longitudinal: One of the most appealing aspects of routine data is that they are inherently longitudinal and can follow people (or populations) over time, even across/within regions, or after migration/placement, to provide an invaluable perspective on trends over time.</a:t>
            </a:r>
          </a:p>
          <a:p>
            <a:r>
              <a:rPr lang="en-GB" sz="4000" dirty="0">
                <a:latin typeface="Arial" panose="020B0604020202020204" pitchFamily="34" charset="0"/>
                <a:cs typeface="Arial" panose="020B0604020202020204" pitchFamily="34" charset="0"/>
              </a:rPr>
              <a:t>Real-world: This is a true representation of real-world network service usage and behaviour, representing how healthcare services are accessed in the real world.</a:t>
            </a:r>
          </a:p>
          <a:p>
            <a:endParaRPr lang="en-GB" sz="4000" dirty="0">
              <a:latin typeface="Arial" panose="020B0604020202020204" pitchFamily="34" charset="0"/>
              <a:cs typeface="Arial" panose="020B0604020202020204" pitchFamily="34" charset="0"/>
            </a:endParaRPr>
          </a:p>
          <a:p>
            <a:pPr marL="0" indent="0">
              <a:buNone/>
            </a:pPr>
            <a:r>
              <a:rPr lang="en-GB" sz="4000" b="1" dirty="0">
                <a:latin typeface="Arial" panose="020B0604020202020204" pitchFamily="34" charset="0"/>
                <a:cs typeface="Arial" panose="020B0604020202020204" pitchFamily="34" charset="0"/>
              </a:rPr>
              <a:t>      Limitations</a:t>
            </a:r>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While routine data has several advantages, it also has limitations: the quality of the data can be variable, and hence sources and methods for collection ought to be carefully scrutinised.</a:t>
            </a:r>
          </a:p>
          <a:p>
            <a:r>
              <a:rPr lang="en-GB" sz="4000" dirty="0">
                <a:latin typeface="Arial" panose="020B0604020202020204" pitchFamily="34" charset="0"/>
                <a:cs typeface="Arial" panose="020B0604020202020204" pitchFamily="34" charset="0"/>
              </a:rPr>
              <a:t>Furthermore, it could be less detailed than needed to answer some specific, more nuanced research questions and thus circumscribe its relevance to more specialised studies.</a:t>
            </a:r>
          </a:p>
          <a:p>
            <a:r>
              <a:rPr lang="en-GB" sz="4000" dirty="0">
                <a:latin typeface="Arial" panose="020B0604020202020204" pitchFamily="34" charset="0"/>
                <a:cs typeface="Arial" panose="020B0604020202020204" pitchFamily="34" charset="0"/>
              </a:rPr>
              <a:t>In addition, if the data is not analysed carefully, it may be biased or improperly presented, which can lead to incorrect analyses of the results.</a:t>
            </a:r>
          </a:p>
          <a:p>
            <a:endParaRPr lang="en-GB" dirty="0"/>
          </a:p>
          <a:p>
            <a:pPr marL="0" indent="0">
              <a:buNone/>
            </a:pPr>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 (GOLD, 2023; NHS, 2021)</a:t>
            </a:r>
            <a:endParaRPr lang="en-GB" dirty="0"/>
          </a:p>
          <a:p>
            <a:endParaRPr lang="en-GB" dirty="0"/>
          </a:p>
        </p:txBody>
      </p:sp>
      <p:sp>
        <p:nvSpPr>
          <p:cNvPr id="4" name="Slide Number Placeholder 3">
            <a:extLst>
              <a:ext uri="{FF2B5EF4-FFF2-40B4-BE49-F238E27FC236}">
                <a16:creationId xmlns:a16="http://schemas.microsoft.com/office/drawing/2014/main" id="{2857CC46-762E-DD9A-CD04-2F792A52CBEB}"/>
              </a:ext>
            </a:extLst>
          </p:cNvPr>
          <p:cNvSpPr>
            <a:spLocks noGrp="1"/>
          </p:cNvSpPr>
          <p:nvPr>
            <p:ph type="sldNum" sz="quarter" idx="12"/>
          </p:nvPr>
        </p:nvSpPr>
        <p:spPr/>
        <p:txBody>
          <a:bodyPr/>
          <a:lstStyle/>
          <a:p>
            <a:fld id="{C1FF6DA9-008F-8B48-92A6-B652298478BF}" type="slidenum">
              <a:rPr lang="en-US" smtClean="0"/>
              <a:t>15</a:t>
            </a:fld>
            <a:endParaRPr lang="en-US"/>
          </a:p>
        </p:txBody>
      </p:sp>
      <p:pic>
        <p:nvPicPr>
          <p:cNvPr id="7" name="Audio 6">
            <a:hlinkClick r:id="" action="ppaction://media"/>
            <a:extLst>
              <a:ext uri="{FF2B5EF4-FFF2-40B4-BE49-F238E27FC236}">
                <a16:creationId xmlns:a16="http://schemas.microsoft.com/office/drawing/2014/main" id="{F5539670-CC27-8C7A-8C6A-E6C237C347B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6987980"/>
      </p:ext>
    </p:extLst>
  </p:cSld>
  <p:clrMapOvr>
    <a:masterClrMapping/>
  </p:clrMapOvr>
  <mc:AlternateContent xmlns:mc="http://schemas.openxmlformats.org/markup-compatibility/2006">
    <mc:Choice xmlns:p14="http://schemas.microsoft.com/office/powerpoint/2010/main" Requires="p14">
      <p:transition spd="slow" p14:dur="2000" advTm="34970"/>
    </mc:Choice>
    <mc:Fallback>
      <p:transition spd="slow" advTm="34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extLst>
    <p:ext uri="{3A86A75C-4F4B-4683-9AE1-C65F6400EC91}">
      <p14:laserTraceLst xmlns:p14="http://schemas.microsoft.com/office/powerpoint/2010/main">
        <p14:tracePtLst>
          <p14:tracePt t="2504" x="1973263" y="6823075"/>
          <p14:tracePt t="2519" x="2070100" y="6743700"/>
          <p14:tracePt t="2535" x="2147888" y="6691313"/>
          <p14:tracePt t="2552" x="2270125" y="6596063"/>
          <p14:tracePt t="2568" x="2427288" y="6464300"/>
          <p14:tracePt t="2585" x="2566988" y="6369050"/>
          <p14:tracePt t="2587" x="2601913" y="6342063"/>
          <p14:tracePt t="2601" x="2733675" y="6254750"/>
          <p14:tracePt t="2618" x="2925763" y="6097588"/>
          <p14:tracePt t="2635" x="3257550" y="5853113"/>
          <p14:tracePt t="2652" x="3502025" y="5695950"/>
          <p14:tracePt t="2669" x="3878263" y="5468938"/>
          <p14:tracePt t="2671" x="3973513" y="5434013"/>
          <p14:tracePt t="2684" x="4227513" y="5372100"/>
          <p14:tracePt t="2702" x="4532313" y="5294313"/>
          <p14:tracePt t="2718" x="4751388" y="5214938"/>
          <p14:tracePt t="2734" x="4786313" y="5180013"/>
          <p14:tracePt t="3588" x="4786313" y="5172075"/>
          <p14:tracePt t="3591" x="4786313" y="5162550"/>
          <p14:tracePt t="3602" x="4786313" y="5154613"/>
          <p14:tracePt t="3604" x="4786313" y="5137150"/>
          <p14:tracePt t="3618" x="4786313" y="5110163"/>
          <p14:tracePt t="3635" x="4811713" y="4987925"/>
          <p14:tracePt t="3652" x="4838700" y="4900613"/>
          <p14:tracePt t="3669" x="4864100" y="4787900"/>
          <p14:tracePt t="3684" x="4864100" y="4743450"/>
          <p14:tracePt t="3702" x="4856163" y="4700588"/>
          <p14:tracePt t="3718" x="4811713" y="4630738"/>
          <p14:tracePt t="3735" x="4716463" y="4508500"/>
          <p14:tracePt t="3751" x="4584700" y="4376738"/>
          <p14:tracePt t="3769" x="4305300" y="4141788"/>
          <p14:tracePt t="3784" x="4060825" y="3913188"/>
          <p14:tracePt t="3801" x="3895725" y="3748088"/>
          <p14:tracePt t="3819" x="3763963" y="3625850"/>
          <p14:tracePt t="3835" x="3616325" y="3529013"/>
          <p14:tracePt t="3853" x="3414713" y="3389313"/>
          <p14:tracePt t="3870" x="3249613" y="3284538"/>
          <p14:tracePt t="3885" x="3082925" y="3144838"/>
          <p14:tracePt t="3904" x="2838450" y="2892425"/>
          <p14:tracePt t="3920" x="2628900" y="2681288"/>
          <p14:tracePt t="3937" x="2384425" y="2454275"/>
          <p14:tracePt t="3952" x="2200275" y="2297113"/>
          <p14:tracePt t="3953" x="2130425" y="2236788"/>
          <p14:tracePt t="3970" x="1868488" y="2052638"/>
          <p14:tracePt t="3972" x="1798638" y="2009775"/>
          <p14:tracePt t="3985" x="1641475" y="1860550"/>
          <p14:tracePt t="4004" x="1501775" y="1677988"/>
          <p14:tracePt t="4020" x="1423988" y="1590675"/>
          <p14:tracePt t="4037" x="1336675" y="1493838"/>
          <p14:tracePt t="4053" x="1257300" y="1398588"/>
          <p14:tracePt t="4070" x="1196975" y="1344613"/>
          <p14:tracePt t="4071" x="1187450" y="1327150"/>
          <p14:tracePt t="4084" x="1144588" y="1301750"/>
          <p14:tracePt t="4103" x="1100138" y="1214438"/>
          <p14:tracePt t="4118" x="1057275" y="1135063"/>
          <p14:tracePt t="4136" x="1022350" y="1004888"/>
          <p14:tracePt t="4152" x="995363" y="935038"/>
          <p14:tracePt t="4153" x="987425" y="908050"/>
          <p14:tracePt t="4170" x="925513" y="812800"/>
          <p14:tracePt t="4185" x="838200" y="725488"/>
          <p14:tracePt t="4203" x="760413" y="663575"/>
          <p14:tracePt t="4218" x="733425" y="655638"/>
          <p14:tracePt t="4236" x="733425" y="646113"/>
          <p14:tracePt t="4292" x="733425" y="655638"/>
          <p14:tracePt t="4299" x="733425" y="663575"/>
          <p14:tracePt t="4303" x="733425" y="673100"/>
          <p14:tracePt t="4319" x="733425" y="698500"/>
          <p14:tracePt t="4319" x="742950" y="698500"/>
          <p14:tracePt t="4335" x="750888" y="725488"/>
          <p14:tracePt t="4335" x="760413" y="725488"/>
          <p14:tracePt t="4352" x="777875" y="742950"/>
          <p14:tracePt t="4368" x="820738" y="768350"/>
          <p14:tracePt t="4384" x="838200" y="785813"/>
          <p14:tracePt t="4401" x="847725" y="795338"/>
          <p14:tracePt t="4419" x="855663" y="812800"/>
          <p14:tracePt t="4436" x="873125" y="830263"/>
          <p14:tracePt t="4452" x="882650" y="847725"/>
          <p14:tracePt t="4468" x="917575" y="900113"/>
          <p14:tracePt t="4485" x="952500" y="942975"/>
          <p14:tracePt t="4503" x="977900" y="987425"/>
          <p14:tracePt t="4504" x="987425" y="995363"/>
          <p14:tracePt t="4518" x="1004888" y="1022350"/>
          <p14:tracePt t="4535" x="1012825" y="1039813"/>
          <p14:tracePt t="4552" x="1022350" y="1047750"/>
          <p14:tracePt t="4596" x="1022350" y="1057275"/>
          <p14:tracePt t="4603" x="1022350" y="1065213"/>
          <p14:tracePt t="4607" x="1022350" y="1082675"/>
          <p14:tracePt t="4618" x="1022350" y="1117600"/>
          <p14:tracePt t="4635" x="1022350" y="1187450"/>
          <p14:tracePt t="4636" x="1022350" y="1196975"/>
          <p14:tracePt t="4651" x="1022350" y="1222375"/>
          <p14:tracePt t="4668" x="1022350" y="1284288"/>
          <p14:tracePt t="4684" x="1012825" y="1344613"/>
          <p14:tracePt t="4702" x="1012825" y="1381125"/>
          <p14:tracePt t="4718" x="1012825" y="1398588"/>
          <p14:tracePt t="4734" x="1012825" y="1423988"/>
          <p14:tracePt t="4752" x="1012825" y="1433513"/>
          <p14:tracePt t="4753" x="1012825" y="1441450"/>
          <p14:tracePt t="4768" x="1012825" y="1458913"/>
          <p14:tracePt t="4784" x="1022350" y="1503363"/>
          <p14:tracePt t="4801" x="1022350" y="1563688"/>
          <p14:tracePt t="4818" x="1022350" y="1625600"/>
          <p14:tracePt t="4835" x="1030288" y="1677988"/>
          <p14:tracePt t="4852" x="1047750" y="1712913"/>
          <p14:tracePt t="4853" x="1047750" y="1720850"/>
          <p14:tracePt t="4869" x="1057275" y="1747838"/>
          <p14:tracePt t="4900" x="1057275" y="1755775"/>
          <p14:tracePt t="4907" x="1057275" y="1765300"/>
          <p14:tracePt t="4918" x="1057275" y="1773238"/>
          <p14:tracePt t="4934" x="1065213" y="1790700"/>
          <p14:tracePt t="4952" x="1074738" y="1808163"/>
          <p14:tracePt t="4968" x="1082675" y="1835150"/>
          <p14:tracePt t="4984" x="1082675" y="1870075"/>
          <p14:tracePt t="5001" x="1117600" y="1922463"/>
          <p14:tracePt t="5018" x="1135063" y="1974850"/>
          <p14:tracePt t="5035" x="1152525" y="2009775"/>
          <p14:tracePt t="5052" x="1152525" y="2035175"/>
          <p14:tracePt t="5068" x="1162050" y="2044700"/>
          <p14:tracePt t="5085" x="1169988" y="2079625"/>
          <p14:tracePt t="5102" x="1196975" y="2122488"/>
          <p14:tracePt t="5103" x="1204913" y="2139950"/>
          <p14:tracePt t="5118" x="1231900" y="2157413"/>
          <p14:tracePt t="5134" x="1239838" y="2174875"/>
          <p14:tracePt t="5151" x="1257300" y="2184400"/>
          <p14:tracePt t="5240" x="1257300" y="2192338"/>
          <p14:tracePt t="5248" x="1257300" y="2201863"/>
          <p14:tracePt t="5255" x="1257300" y="2219325"/>
          <p14:tracePt t="5268" x="1266825" y="2227263"/>
          <p14:tracePt t="5284" x="1274763" y="2236788"/>
          <p14:tracePt t="5301" x="1274763" y="2244725"/>
          <p14:tracePt t="5319" x="1274763" y="2262188"/>
          <p14:tracePt t="5336" x="1284288" y="2279650"/>
          <p14:tracePt t="5352" x="1292225" y="2289175"/>
          <p14:tracePt t="5368" x="1292225" y="2306638"/>
          <p14:tracePt t="5384" x="1301750" y="2324100"/>
          <p14:tracePt t="5401" x="1319213" y="2366963"/>
          <p14:tracePt t="5418" x="1327150" y="2411413"/>
          <p14:tracePt t="5435" x="1336675" y="2446338"/>
          <p14:tracePt t="5452" x="1344613" y="2463800"/>
          <p14:tracePt t="5468" x="1354138" y="2498725"/>
          <p14:tracePt t="5485" x="1354138" y="2506663"/>
          <p14:tracePt t="5502" x="1354138" y="2524125"/>
          <p14:tracePt t="5518" x="1354138" y="2551113"/>
          <p14:tracePt t="5534" x="1362075" y="2568575"/>
          <p14:tracePt t="5552" x="1371600" y="2593975"/>
          <p14:tracePt t="5568" x="1371600" y="2620963"/>
          <p14:tracePt t="5585" x="1379538" y="2628900"/>
          <p14:tracePt t="5602" x="1379538" y="2638425"/>
          <p14:tracePt t="5604" x="1379538" y="2646363"/>
          <p14:tracePt t="5619" x="1389063" y="2655888"/>
          <p14:tracePt t="5635" x="1397000" y="2690813"/>
          <p14:tracePt t="5652" x="1414463" y="2725738"/>
          <p14:tracePt t="5653" x="1414463" y="2733675"/>
          <p14:tracePt t="5668" x="1423988" y="2760663"/>
          <p14:tracePt t="5684" x="1423988" y="2805113"/>
          <p14:tracePt t="5701" x="1431925" y="2847975"/>
          <p14:tracePt t="5718" x="1449388" y="2882900"/>
          <p14:tracePt t="5735" x="1458913" y="2935288"/>
          <p14:tracePt t="5752" x="1484313" y="3005138"/>
          <p14:tracePt t="5768" x="1501775" y="3057525"/>
          <p14:tracePt t="5784" x="1519238" y="3109913"/>
          <p14:tracePt t="5801" x="1536700" y="3162300"/>
          <p14:tracePt t="5818" x="1546225" y="3197225"/>
          <p14:tracePt t="5835" x="1563688" y="3249613"/>
          <p14:tracePt t="5852" x="1571625" y="3276600"/>
          <p14:tracePt t="5868" x="1606550" y="3328988"/>
          <p14:tracePt t="5884" x="1668463" y="3371850"/>
          <p14:tracePt t="5901" x="1746250" y="3406775"/>
          <p14:tracePt t="5919" x="1868488" y="3494088"/>
          <p14:tracePt t="5934" x="1920875" y="3529013"/>
          <p14:tracePt t="5951" x="1955800" y="3546475"/>
          <p14:tracePt t="5952" x="1955800" y="3556000"/>
          <p14:tracePt t="5967" x="1982788" y="3556000"/>
          <p14:tracePt t="5984" x="2008188" y="3563938"/>
          <p14:tracePt t="6002" x="2078038" y="3581400"/>
          <p14:tracePt t="6019" x="2227263" y="3608388"/>
          <p14:tracePt t="6020" x="2270125" y="3625850"/>
          <p14:tracePt t="6035" x="2462213" y="3660775"/>
          <p14:tracePt t="6052" x="2566988" y="3695700"/>
          <p14:tracePt t="6053" x="2601913" y="3703638"/>
          <p14:tracePt t="6068" x="2681288" y="3730625"/>
          <p14:tracePt t="6084" x="2716213" y="3748088"/>
          <p14:tracePt t="6102" x="2751138" y="3748088"/>
          <p14:tracePt t="6103" x="2759075" y="3748088"/>
          <p14:tracePt t="6120" x="2786063" y="3748088"/>
          <p14:tracePt t="6135" x="2863850" y="3748088"/>
          <p14:tracePt t="6152" x="2951163" y="3748088"/>
          <p14:tracePt t="6153" x="2995613" y="3748088"/>
          <p14:tracePt t="6168" x="3179763" y="3748088"/>
          <p14:tracePt t="6184" x="3344863" y="3730625"/>
          <p14:tracePt t="6201" x="3484563" y="3678238"/>
          <p14:tracePt t="6218" x="3589338" y="3660775"/>
          <p14:tracePt t="6234" x="3624263" y="3651250"/>
          <p14:tracePt t="6288" x="3641725" y="3651250"/>
          <p14:tracePt t="6292" x="3651250" y="3651250"/>
          <p14:tracePt t="6301" x="3668713" y="3651250"/>
          <p14:tracePt t="6318" x="3703638" y="3668713"/>
          <p14:tracePt t="6335" x="3746500" y="3668713"/>
          <p14:tracePt t="6352" x="3773488" y="3668713"/>
          <p14:tracePt t="7539" x="3781425" y="3668713"/>
          <p14:tracePt t="7543" x="3781425" y="3678238"/>
          <p14:tracePt t="7572" x="3773488" y="3678238"/>
          <p14:tracePt t="7584" x="3756025" y="3660775"/>
          <p14:tracePt t="7601" x="3686175" y="3633788"/>
          <p14:tracePt t="7618" x="3571875" y="3598863"/>
          <p14:tracePt t="7635" x="3389313" y="3556000"/>
          <p14:tracePt t="7668" x="3205163" y="3503613"/>
          <p14:tracePt t="7686" x="3187700" y="3503613"/>
          <p14:tracePt t="7687" x="3179763" y="3503613"/>
          <p14:tracePt t="7701" x="3170238" y="3494088"/>
          <p14:tracePt t="7718" x="3152775" y="3486150"/>
          <p14:tracePt t="7735" x="3100388" y="3486150"/>
          <p14:tracePt t="7752" x="3038475" y="3486150"/>
          <p14:tracePt t="7768" x="2968625" y="3486150"/>
          <p14:tracePt t="7784" x="2925763" y="3486150"/>
          <p14:tracePt t="7801" x="2898775" y="3486150"/>
          <p14:tracePt t="7819" x="2881313" y="3486150"/>
          <p14:tracePt t="7836" x="2873375" y="3486150"/>
          <p14:tracePt t="7859" x="2846388" y="3503613"/>
          <p14:tracePt t="7868" x="2828925" y="3521075"/>
          <p14:tracePt t="7901" x="2636838" y="3643313"/>
          <p14:tracePt t="7918" x="2541588" y="3660775"/>
          <p14:tracePt t="7934" x="2462213" y="3651250"/>
          <p14:tracePt t="7952" x="2462213" y="3643313"/>
          <p14:tracePt t="8343" x="2462213" y="3633788"/>
          <p14:tracePt t="8345" x="2471738" y="3633788"/>
          <p14:tracePt t="8350" x="2479675" y="3633788"/>
          <p14:tracePt t="8368" x="2497138" y="3633788"/>
          <p14:tracePt t="8385" x="2514600" y="3651250"/>
          <p14:tracePt t="8443" x="2524125" y="3651250"/>
          <p14:tracePt t="8466" x="2532063" y="3651250"/>
          <p14:tracePt t="8474" x="2541588" y="3651250"/>
          <p14:tracePt t="10354" x="2549525" y="3643313"/>
          <p14:tracePt t="10357" x="2566988" y="3633788"/>
          <p14:tracePt t="10368" x="2593975" y="3616325"/>
          <p14:tracePt t="10385" x="2628900" y="3590925"/>
          <p14:tracePt t="12678" x="2628900" y="3598863"/>
          <p14:tracePt t="12690" x="2628900" y="3590925"/>
          <p14:tracePt t="12694" x="2611438" y="3563938"/>
          <p14:tracePt t="12701" x="2601913" y="3556000"/>
          <p14:tracePt t="12718" x="2601913" y="3529013"/>
          <p14:tracePt t="13166" x="2611438" y="3529013"/>
          <p14:tracePt t="13174" x="2619375" y="3529013"/>
          <p14:tracePt t="13185" x="2628900" y="3529013"/>
          <p14:tracePt t="13201" x="2654300" y="3529013"/>
          <p14:tracePt t="13218" x="2689225" y="3529013"/>
          <p14:tracePt t="13236" x="2716213" y="3529013"/>
          <p14:tracePt t="13252" x="2741613" y="3511550"/>
          <p14:tracePt t="13268" x="2768600" y="3511550"/>
          <p14:tracePt t="13285" x="2776538" y="3503613"/>
          <p14:tracePt t="13302" x="2794000" y="3494088"/>
          <p14:tracePt t="13330" x="2794000" y="3486150"/>
          <p14:tracePt t="13345" x="2803525" y="3486150"/>
          <p14:tracePt t="13353" x="2811463" y="3486150"/>
          <p14:tracePt t="13369" x="2820988" y="3486150"/>
          <p14:tracePt t="13385" x="2828925" y="3476625"/>
          <p14:tracePt t="13402" x="2846388" y="3468688"/>
          <p14:tracePt t="14138" x="2838450" y="3459163"/>
          <p14:tracePt t="14145" x="2838450" y="3451225"/>
          <p14:tracePt t="16181" x="2838450" y="3441700"/>
          <p14:tracePt t="16188" x="2838450" y="3433763"/>
          <p14:tracePt t="16202" x="2855913" y="3433763"/>
          <p14:tracePt t="16218" x="2873375" y="3433763"/>
          <p14:tracePt t="16235" x="2890838" y="3433763"/>
          <p14:tracePt t="16252" x="2898775" y="3433763"/>
          <p14:tracePt t="16253" x="2908300" y="3433763"/>
          <p14:tracePt t="16300" x="2916238" y="3433763"/>
          <p14:tracePt t="16307" x="2925763" y="3433763"/>
          <p14:tracePt t="16318" x="2933700" y="3433763"/>
          <p14:tracePt t="16335" x="2960688" y="3433763"/>
          <p14:tracePt t="16352" x="2968625" y="3433763"/>
          <p14:tracePt t="16372" x="2978150" y="3433763"/>
          <p14:tracePt t="16385" x="2986088" y="3441700"/>
          <p14:tracePt t="16401" x="3021013" y="3451225"/>
          <p14:tracePt t="16418" x="3048000" y="3476625"/>
          <p14:tracePt t="16435" x="3074988" y="3486150"/>
          <p14:tracePt t="16436" x="3082925" y="3486150"/>
          <p14:tracePt t="16453" x="3135313" y="3503613"/>
          <p14:tracePt t="16469" x="3170238" y="3511550"/>
          <p14:tracePt t="16485" x="3170238" y="3459163"/>
          <p14:tracePt t="16720" x="3170238" y="3468688"/>
          <p14:tracePt t="16728" x="3170238" y="3476625"/>
          <p14:tracePt t="16734" x="3170238" y="3486150"/>
          <p14:tracePt t="16752" x="3170238" y="3494088"/>
          <p14:tracePt t="16772" x="3170238" y="3503613"/>
          <p14:tracePt t="16785" x="3187700" y="3511550"/>
          <p14:tracePt t="16801" x="3205163" y="3538538"/>
          <p14:tracePt t="16818" x="3214688" y="3573463"/>
          <p14:tracePt t="16835" x="3222625" y="3581400"/>
          <p14:tracePt t="16872" x="3232150" y="3581400"/>
          <p14:tracePt t="16884" x="3232150" y="3590925"/>
          <p14:tracePt t="16891" x="3232150" y="3598863"/>
          <p14:tracePt t="16902" x="3240088" y="3598863"/>
          <p14:tracePt t="21173" x="3249613" y="3598863"/>
          <p14:tracePt t="21175" x="3257550" y="3598863"/>
          <p14:tracePt t="21185" x="3267075" y="3598863"/>
          <p14:tracePt t="21201" x="3292475" y="3590925"/>
          <p14:tracePt t="21220" x="3319463" y="3581400"/>
          <p14:tracePt t="21234" x="3327400" y="3581400"/>
          <p14:tracePt t="21251" x="3344863" y="3581400"/>
          <p14:tracePt t="21269" x="3354388" y="3581400"/>
          <p14:tracePt t="21284" x="3362325" y="3573463"/>
          <p14:tracePt t="21301" x="3371850" y="3573463"/>
          <p14:tracePt t="21318" x="3397250" y="3556000"/>
          <p14:tracePt t="21335" x="3441700" y="3538538"/>
          <p14:tracePt t="21352" x="3476625" y="3511550"/>
          <p14:tracePt t="21369" x="3536950" y="3494088"/>
          <p14:tracePt t="21369" x="3563938" y="3486150"/>
          <p14:tracePt t="21384" x="3668713" y="3451225"/>
          <p14:tracePt t="21402" x="3790950" y="3441700"/>
          <p14:tracePt t="21420" x="3868738" y="3441700"/>
          <p14:tracePt t="21420" x="3886200" y="3441700"/>
          <p14:tracePt t="21435" x="3921125" y="3441700"/>
          <p14:tracePt t="21436" x="3930650" y="3441700"/>
          <p14:tracePt t="21453" x="3990975" y="3441700"/>
          <p14:tracePt t="21468" x="4035425" y="3459163"/>
          <p14:tracePt t="21484" x="4052888" y="3468688"/>
          <p14:tracePt t="21502" x="4078288" y="3468688"/>
          <p14:tracePt t="21519" x="4095750" y="3476625"/>
          <p14:tracePt t="21605" x="4105275" y="3476625"/>
          <p14:tracePt t="21607" x="4113213" y="3476625"/>
          <p14:tracePt t="21618" x="4122738" y="3476625"/>
          <p14:tracePt t="21634" x="4140200" y="3476625"/>
          <p14:tracePt t="21652" x="4165600" y="3476625"/>
          <p14:tracePt t="21653" x="4175125" y="3476625"/>
          <p14:tracePt t="21668" x="4183063" y="3476625"/>
          <p14:tracePt t="21685" x="4227513" y="3494088"/>
          <p14:tracePt t="21701" x="4287838" y="3503613"/>
          <p14:tracePt t="21719" x="4384675" y="3521075"/>
          <p14:tracePt t="21736" x="4584700" y="3563938"/>
          <p14:tracePt t="21752" x="4741863" y="3581400"/>
          <p14:tracePt t="21753" x="4786313" y="3581400"/>
          <p14:tracePt t="21768" x="4926013" y="3608388"/>
          <p14:tracePt t="21785" x="5048250" y="3633788"/>
          <p14:tracePt t="21801" x="5056188" y="3633788"/>
          <p14:tracePt t="21868" x="5065713" y="3643313"/>
          <p14:tracePt t="21876" x="5073650" y="3651250"/>
          <p14:tracePt t="21896" x="5083175" y="3651250"/>
          <p14:tracePt t="22644" x="5073650" y="3651250"/>
          <p14:tracePt t="22647" x="5065713" y="3651250"/>
          <p14:tracePt t="22653" x="5065713" y="3660775"/>
          <p14:tracePt t="22668" x="5056188" y="3668713"/>
          <p14:tracePt t="22684" x="5030788" y="3695700"/>
          <p14:tracePt t="22701" x="4986338" y="3721100"/>
          <p14:tracePt t="22719" x="4916488" y="3765550"/>
          <p14:tracePt t="22735" x="4864100" y="3808413"/>
          <p14:tracePt t="22736" x="4856163" y="3808413"/>
          <p14:tracePt t="22752" x="4838700" y="3825875"/>
          <p14:tracePt t="22768" x="4821238" y="3835400"/>
          <p14:tracePt t="22784" x="4794250" y="3860800"/>
          <p14:tracePt t="22801" x="4699000" y="3913188"/>
          <p14:tracePt t="22818" x="4584700" y="4035425"/>
          <p14:tracePt t="22834" x="4427538" y="4184650"/>
          <p14:tracePt t="22853" x="4314825" y="4298950"/>
          <p14:tracePt t="22854" x="4287838" y="4324350"/>
          <p14:tracePt t="22869" x="4210050" y="4368800"/>
          <p14:tracePt t="22869" x="4192588" y="4376738"/>
          <p14:tracePt t="22884" x="4140200" y="4421188"/>
          <p14:tracePt t="22902" x="4140200" y="4438650"/>
          <p14:tracePt t="22919" x="4140200" y="4446588"/>
          <p14:tracePt t="22936" x="4140200" y="4473575"/>
          <p14:tracePt t="22936" x="4140200" y="4498975"/>
          <p14:tracePt t="22953" x="4122738" y="4578350"/>
          <p14:tracePt t="22968" x="4052888" y="4700588"/>
          <p14:tracePt t="22984" x="3983038" y="4752975"/>
          <p14:tracePt t="23001" x="3921125" y="4787900"/>
          <p14:tracePt t="23018" x="3895725" y="4795838"/>
          <p14:tracePt t="23034" x="3895725" y="4805363"/>
          <p14:tracePt t="23331" x="3895725" y="4795838"/>
          <p14:tracePt t="23338" x="3895725" y="4787900"/>
          <p14:tracePt t="23351" x="3878263" y="4778375"/>
          <p14:tracePt t="23369" x="3860800" y="4752975"/>
          <p14:tracePt t="23384" x="3860800" y="4743450"/>
          <p14:tracePt t="23402" x="3886200" y="4735513"/>
          <p14:tracePt t="23418" x="3913188" y="4735513"/>
          <p14:tracePt t="23435" x="3921125" y="4735513"/>
          <p14:tracePt t="23451" x="3921125" y="4718050"/>
          <p14:tracePt t="23470" x="3921125" y="4708525"/>
          <p14:tracePt t="23494" x="3930650" y="4708525"/>
          <p14:tracePt t="23501" x="3930650" y="4700588"/>
          <p14:tracePt t="23534" x="3938588" y="4700588"/>
          <p14:tracePt t="23537" x="3948113" y="4700588"/>
          <p14:tracePt t="23551" x="3973513" y="4708525"/>
          <p14:tracePt t="23568" x="4078288" y="4770438"/>
          <p14:tracePt t="23585" x="4210050" y="4857750"/>
          <p14:tracePt t="23602" x="4322763" y="4953000"/>
          <p14:tracePt t="23618" x="4384675" y="4987925"/>
          <p14:tracePt t="23635" x="4514850" y="5075238"/>
          <p14:tracePt t="23652" x="4724400" y="5145088"/>
          <p14:tracePt t="23668" x="5030788" y="5207000"/>
          <p14:tracePt t="23685" x="5492750" y="5276850"/>
          <p14:tracePt t="23702" x="5746750" y="5302250"/>
          <p14:tracePt t="23718" x="5851525" y="5319713"/>
          <p14:tracePt t="23735" x="5876925" y="5319713"/>
          <p14:tracePt t="23751" x="5886450" y="5319713"/>
          <p14:tracePt t="23786" x="5894388" y="5319713"/>
          <p14:tracePt t="23794" x="5921375" y="5319713"/>
          <p14:tracePt t="23803" x="5938838" y="5319713"/>
          <p14:tracePt t="23803" x="5973763" y="5329238"/>
          <p14:tracePt t="23819" x="6069013" y="5346700"/>
          <p14:tracePt t="23834" x="6140450" y="5372100"/>
          <p14:tracePt t="23851" x="6175375" y="5372100"/>
          <p14:tracePt t="23869" x="6192838" y="5372100"/>
          <p14:tracePt t="23919" x="6200775" y="5372100"/>
          <p14:tracePt t="23926" x="6210300" y="5364163"/>
          <p14:tracePt t="23935" x="6218238" y="5354638"/>
          <p14:tracePt t="24276" x="6218238" y="5346700"/>
          <p14:tracePt t="24279" x="6218238" y="5337175"/>
          <p14:tracePt t="24286" x="6218238" y="5319713"/>
          <p14:tracePt t="24459" x="6210300" y="5319713"/>
          <p14:tracePt t="24466" x="6200775" y="5319713"/>
          <p14:tracePt t="24474" x="6192838" y="5319713"/>
          <p14:tracePt t="24485" x="6175375" y="5319713"/>
          <p14:tracePt t="24502" x="6130925" y="5319713"/>
          <p14:tracePt t="24518" x="6096000" y="5319713"/>
          <p14:tracePt t="24534" x="6008688" y="5337175"/>
          <p14:tracePt t="24552" x="5964238" y="5354638"/>
          <p14:tracePt t="24569" x="5946775" y="5354638"/>
          <p14:tracePt t="24643" x="5946775" y="5364163"/>
          <p14:tracePt t="24645" x="5938838" y="5364163"/>
          <p14:tracePt t="24653" x="5929313" y="5372100"/>
          <p14:tracePt t="24668" x="5894388" y="5381625"/>
          <p14:tracePt t="24685" x="5868988" y="5399088"/>
          <p14:tracePt t="24702" x="5859463" y="5399088"/>
          <p14:tracePt t="24846" x="5851525" y="5399088"/>
          <p14:tracePt t="24854" x="5842000" y="5407025"/>
          <p14:tracePt t="24858" x="5842000" y="5416550"/>
          <p14:tracePt t="24868" x="5824538" y="5416550"/>
          <p14:tracePt t="24885" x="5816600" y="5424488"/>
          <p14:tracePt t="24902" x="5807075" y="5424488"/>
          <p14:tracePt t="32065" x="5799138" y="5424488"/>
          <p14:tracePt t="32069" x="5781675" y="5416550"/>
          <p14:tracePt t="32085" x="5562600" y="5284788"/>
          <p14:tracePt t="32101" x="5257800" y="5172075"/>
          <p14:tracePt t="32119" x="4846638" y="5084763"/>
          <p14:tracePt t="32120" x="4733925" y="5057775"/>
          <p14:tracePt t="32134" x="4340225" y="5005388"/>
          <p14:tracePt t="32151" x="3886200" y="4997450"/>
          <p14:tracePt t="32168" x="3519488" y="4997450"/>
          <p14:tracePt t="32185" x="3170238" y="4935538"/>
          <p14:tracePt t="32201" x="2925763" y="4857750"/>
          <p14:tracePt t="32218" x="2671763" y="4805363"/>
          <p14:tracePt t="32235" x="2436813" y="4743450"/>
          <p14:tracePt t="32252" x="2287588" y="4718050"/>
          <p14:tracePt t="32269" x="2244725" y="4700588"/>
          <p14:tracePt t="32269" x="2227263" y="4700588"/>
          <p14:tracePt t="32284" x="2209800" y="4683125"/>
          <p14:tracePt t="32302" x="2209800" y="4665663"/>
          <p14:tracePt t="32319" x="2182813" y="4586288"/>
          <p14:tracePt t="32320" x="2174875" y="4551363"/>
          <p14:tracePt t="32334" x="2105025" y="4359275"/>
          <p14:tracePt t="32353" x="2000250" y="3965575"/>
          <p14:tracePt t="32369" x="1816100" y="3556000"/>
          <p14:tracePt t="32385" x="1711325" y="3232150"/>
          <p14:tracePt t="32401" x="1668463" y="3074988"/>
          <p14:tracePt t="32418" x="1658938" y="3049588"/>
          <p14:tracePt t="32435" x="1658938" y="3040063"/>
          <p14:tracePt t="32465" x="1658938" y="3049588"/>
          <p14:tracePt t="32468" x="1658938" y="3074988"/>
          <p14:tracePt t="32485" x="1703388" y="3319463"/>
          <p14:tracePt t="32502" x="1763713" y="3633788"/>
          <p14:tracePt t="32518" x="1816100" y="3870325"/>
          <p14:tracePt t="32535" x="1833563" y="3965575"/>
          <p14:tracePt t="32553" x="1833563" y="4000500"/>
          <p14:tracePt t="32569" x="1851025" y="4035425"/>
          <p14:tracePt t="32569" x="1851025" y="4044950"/>
          <p14:tracePt t="32584" x="1860550" y="4062413"/>
          <p14:tracePt t="32603" x="1860550" y="4070350"/>
          <p14:tracePt t="32761" x="1868488" y="4070350"/>
          <p14:tracePt t="32788" x="1878013" y="4070350"/>
          <p14:tracePt t="32828" x="1885950" y="4070350"/>
          <p14:tracePt t="32833" x="1885950" y="4079875"/>
          <p14:tracePt t="32836" x="1903413" y="4097338"/>
          <p14:tracePt t="32852" x="2000250" y="4246563"/>
          <p14:tracePt t="32869" x="2147888" y="4543425"/>
          <p14:tracePt t="32885" x="2357438" y="4910138"/>
          <p14:tracePt t="32902" x="2462213" y="5241925"/>
          <p14:tracePt t="32918" x="2524125" y="5476875"/>
          <p14:tracePt t="32935" x="2541588" y="5661025"/>
          <p14:tracePt t="32952" x="2549525" y="5748338"/>
          <p14:tracePt t="32968" x="2549525" y="5775325"/>
          <p14:tracePt t="33072" x="2549525" y="5765800"/>
          <p14:tracePt t="33080" x="2549525" y="5748338"/>
          <p14:tracePt t="33101" x="2549525" y="5653088"/>
          <p14:tracePt t="33119" x="2549525" y="5556250"/>
          <p14:tracePt t="33120" x="2549525" y="5530850"/>
          <p14:tracePt t="33136" x="2549525" y="5459413"/>
          <p14:tracePt t="33153" x="2549525" y="5372100"/>
          <p14:tracePt t="33168" x="2549525" y="5319713"/>
          <p14:tracePt t="33185" x="2566988" y="5267325"/>
          <p14:tracePt t="33202" x="2566988" y="5259388"/>
          <p14:tracePt t="33249" x="2566988" y="5276850"/>
          <p14:tracePt t="33252" x="2576513" y="5294313"/>
          <p14:tracePt t="33268" x="2611438" y="5424488"/>
          <p14:tracePt t="33284" x="2698750" y="5765800"/>
          <p14:tracePt t="33301" x="2786063" y="6097588"/>
          <p14:tracePt t="33318" x="2863850" y="6376988"/>
          <p14:tracePt t="33336" x="2881313" y="6596063"/>
          <p14:tracePt t="33352" x="2873375" y="6691313"/>
          <p14:tracePt t="33368" x="2863850" y="6718300"/>
          <p14:tracePt t="33385" x="2846388" y="6726238"/>
          <p14:tracePt t="33493" x="2838450" y="6726238"/>
          <p14:tracePt t="33496" x="2828925" y="6735763"/>
          <p14:tracePt t="33502" x="2828925" y="6753225"/>
        </p14:tracePtLst>
      </p14:laserTrace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5" y="121299"/>
            <a:ext cx="8957387" cy="961052"/>
          </a:xfrm>
        </p:spPr>
        <p:txBody>
          <a:bodyPr>
            <a:normAutofit fontScale="90000"/>
          </a:bodyPr>
          <a:lstStyle/>
          <a:p>
            <a:r>
              <a:rPr b="1" dirty="0">
                <a:latin typeface="Arial" panose="020B0604020202020204" pitchFamily="34" charset="0"/>
                <a:cs typeface="Arial" panose="020B0604020202020204" pitchFamily="34" charset="0"/>
              </a:rPr>
              <a:t>Communication &amp; Ethical Considerations</a:t>
            </a:r>
          </a:p>
        </p:txBody>
      </p:sp>
      <p:sp>
        <p:nvSpPr>
          <p:cNvPr id="3" name="Content Placeholder 2"/>
          <p:cNvSpPr>
            <a:spLocks noGrp="1"/>
          </p:cNvSpPr>
          <p:nvPr>
            <p:ph idx="1"/>
          </p:nvPr>
        </p:nvSpPr>
        <p:spPr>
          <a:xfrm>
            <a:off x="149290" y="1147666"/>
            <a:ext cx="8817428" cy="5346440"/>
          </a:xfrm>
        </p:spPr>
        <p:txBody>
          <a:bodyPr>
            <a:normAutofit/>
          </a:bodyPr>
          <a:lstStyle/>
          <a:p>
            <a:r>
              <a:rPr lang="en-GB" sz="2400" dirty="0">
                <a:latin typeface="Arial" panose="020B0604020202020204" pitchFamily="34" charset="0"/>
                <a:cs typeface="Arial" panose="020B0604020202020204" pitchFamily="34" charset="0"/>
              </a:rPr>
              <a:t>A clear, non-technical explanation is crucial for a patient's full understanding of their condition and treatment options</a:t>
            </a:r>
          </a:p>
          <a:p>
            <a:r>
              <a:rPr lang="en-GB" sz="2400" dirty="0">
                <a:latin typeface="Arial" panose="020B0604020202020204" pitchFamily="34" charset="0"/>
                <a:cs typeface="Arial" panose="020B0604020202020204" pitchFamily="34" charset="0"/>
              </a:rPr>
              <a:t>Informed consent must be obtained from the patient. The more invasive or novel the intervention, the greater detail should be shared regarding any risks of particulate materials that might accidentally become trapped</a:t>
            </a:r>
          </a:p>
          <a:p>
            <a:r>
              <a:rPr lang="en-GB" sz="2400" dirty="0">
                <a:latin typeface="Arial" panose="020B0604020202020204" pitchFamily="34" charset="0"/>
                <a:cs typeface="Arial" panose="020B0604020202020204" pitchFamily="34" charset="0"/>
              </a:rPr>
              <a:t>Respecting the patient’s autonomy, as well as ensuring confidentiality, should be ethically complied with throughout care provision.</a:t>
            </a:r>
          </a:p>
          <a:p>
            <a:r>
              <a:rPr lang="en-GB" sz="2400" dirty="0">
                <a:latin typeface="Arial" panose="020B0604020202020204" pitchFamily="34" charset="0"/>
                <a:cs typeface="Arial" panose="020B0604020202020204" pitchFamily="34" charset="0"/>
              </a:rPr>
              <a:t>The teach-back technique is a useful technique.</a:t>
            </a:r>
          </a:p>
          <a:p>
            <a:r>
              <a:rPr lang="en-GB" sz="2400" dirty="0">
                <a:latin typeface="Arial" panose="020B0604020202020204" pitchFamily="34" charset="0"/>
                <a:cs typeface="Arial" panose="020B0604020202020204" pitchFamily="34" charset="0"/>
              </a:rPr>
              <a:t>Overall, patient empowerment is crucial in chronic diseases.</a:t>
            </a:r>
            <a:endParaRPr lang="en-GB" sz="2400" dirty="0">
              <a:highlight>
                <a:srgbClr val="FFFF00"/>
              </a:highlight>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   (NMC, 2018; Beauchamp and Childress, 2019)</a:t>
            </a:r>
            <a:endParaRPr lang="en-GB" sz="2000" dirty="0">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97D0607-F3C6-153C-E7F0-F66B4EB3657A}"/>
              </a:ext>
            </a:extLst>
          </p:cNvPr>
          <p:cNvSpPr>
            <a:spLocks noGrp="1"/>
          </p:cNvSpPr>
          <p:nvPr>
            <p:ph type="sldNum" sz="quarter" idx="12"/>
          </p:nvPr>
        </p:nvSpPr>
        <p:spPr/>
        <p:txBody>
          <a:bodyPr/>
          <a:lstStyle/>
          <a:p>
            <a:fld id="{C1FF6DA9-008F-8B48-92A6-B652298478BF}" type="slidenum">
              <a:rPr lang="en-US" smtClean="0"/>
              <a:t>16</a:t>
            </a:fld>
            <a:endParaRPr lang="en-US"/>
          </a:p>
        </p:txBody>
      </p:sp>
      <p:pic>
        <p:nvPicPr>
          <p:cNvPr id="7" name="Audio 6">
            <a:hlinkClick r:id="" action="ppaction://media"/>
            <a:extLst>
              <a:ext uri="{FF2B5EF4-FFF2-40B4-BE49-F238E27FC236}">
                <a16:creationId xmlns:a16="http://schemas.microsoft.com/office/drawing/2014/main" id="{6FC4C6CD-D84A-3A8C-A438-BA8B4A8993D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5253"/>
    </mc:Choice>
    <mc:Fallback>
      <p:transition spd="slow" advTm="45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extLst>
    <p:ext uri="{3A86A75C-4F4B-4683-9AE1-C65F6400EC91}">
      <p14:laserTraceLst xmlns:p14="http://schemas.microsoft.com/office/powerpoint/2010/main">
        <p14:tracePtLst>
          <p14:tracePt t="2587" x="1868488" y="6831013"/>
          <p14:tracePt t="2600" x="1885950" y="6788150"/>
          <p14:tracePt t="2602" x="1895475" y="6778625"/>
          <p14:tracePt t="2615" x="1955800" y="6735763"/>
          <p14:tracePt t="2631" x="2095500" y="6683375"/>
          <p14:tracePt t="2648" x="2235200" y="6648450"/>
          <p14:tracePt t="2665" x="2287588" y="6638925"/>
          <p14:tracePt t="2682" x="2305050" y="6638925"/>
          <p14:tracePt t="2699" x="2339975" y="6656388"/>
          <p14:tracePt t="2715" x="2384425" y="6665913"/>
          <p14:tracePt t="2716" x="2401888" y="6665913"/>
          <p14:tracePt t="2731" x="2489200" y="6665913"/>
          <p14:tracePt t="2748" x="2646363" y="6648450"/>
          <p14:tracePt t="2766" x="2890838" y="6613525"/>
          <p14:tracePt t="2768" x="2960688" y="6613525"/>
          <p14:tracePt t="2781" x="3179763" y="6596063"/>
          <p14:tracePt t="2799" x="3414713" y="6604000"/>
          <p14:tracePt t="2815" x="3494088" y="6604000"/>
          <p14:tracePt t="2816" x="3519488" y="6586538"/>
          <p14:tracePt t="2831" x="3641725" y="6526213"/>
          <p14:tracePt t="2847" x="3825875" y="6481763"/>
          <p14:tracePt t="2864" x="4070350" y="6429375"/>
          <p14:tracePt t="2881" x="4367213" y="6342063"/>
          <p14:tracePt t="2898" x="4864100" y="6194425"/>
          <p14:tracePt t="2916" x="5240338" y="6072188"/>
          <p14:tracePt t="2931" x="5527675" y="5992813"/>
          <p14:tracePt t="2948" x="5719763" y="5880100"/>
          <p14:tracePt t="2964" x="5851525" y="5810250"/>
          <p14:tracePt t="2981" x="5911850" y="5757863"/>
          <p14:tracePt t="2998" x="5964238" y="5722938"/>
          <p14:tracePt t="3014" x="5991225" y="5688013"/>
          <p14:tracePt t="3030" x="6061075" y="5565775"/>
          <p14:tracePt t="3048" x="6122988" y="5434013"/>
          <p14:tracePt t="3065" x="6140450" y="5381625"/>
          <p14:tracePt t="3066" x="6148388" y="5354638"/>
          <p14:tracePt t="3081" x="6175375" y="5294313"/>
          <p14:tracePt t="3098" x="6218238" y="5224463"/>
          <p14:tracePt t="3114" x="6253163" y="5145088"/>
          <p14:tracePt t="3131" x="6270625" y="5084763"/>
          <p14:tracePt t="3148" x="6280150" y="5014913"/>
          <p14:tracePt t="3164" x="6280150" y="4970463"/>
          <p14:tracePt t="3165" x="6280150" y="4945063"/>
          <p14:tracePt t="3181" x="6262688" y="4857750"/>
          <p14:tracePt t="3198" x="6227763" y="4743450"/>
          <p14:tracePt t="3215" x="6183313" y="4648200"/>
          <p14:tracePt t="3232" x="6140450" y="4551363"/>
          <p14:tracePt t="3249" x="6130925" y="4498975"/>
          <p14:tracePt t="3265" x="6113463" y="4446588"/>
          <p14:tracePt t="3281" x="6096000" y="4421188"/>
          <p14:tracePt t="3298" x="6078538" y="4403725"/>
          <p14:tracePt t="3314" x="6051550" y="4386263"/>
          <p14:tracePt t="3331" x="5999163" y="4351338"/>
          <p14:tracePt t="3349" x="5938838" y="4351338"/>
          <p14:tracePt t="3364" x="5911850" y="4341813"/>
          <p14:tracePt t="3381" x="5868988" y="4324350"/>
          <p14:tracePt t="3398" x="5807075" y="4324350"/>
          <p14:tracePt t="3415" x="5676900" y="4324350"/>
          <p14:tracePt t="3416" x="5632450" y="4324350"/>
          <p14:tracePt t="3431" x="5457825" y="4298950"/>
          <p14:tracePt t="3449" x="5100638" y="4254500"/>
          <p14:tracePt t="3465" x="4776788" y="4229100"/>
          <p14:tracePt t="3481" x="4506913" y="4202113"/>
          <p14:tracePt t="3497" x="4314825" y="4132263"/>
          <p14:tracePt t="3515" x="4252913" y="4097338"/>
          <p14:tracePt t="3531" x="4227513" y="4062413"/>
          <p14:tracePt t="3549" x="4192588" y="4000500"/>
          <p14:tracePt t="3565" x="4113213" y="3870325"/>
          <p14:tracePt t="3581" x="4017963" y="3695700"/>
          <p14:tracePt t="3598" x="3913188" y="3494088"/>
          <p14:tracePt t="3614" x="3843338" y="3284538"/>
          <p14:tracePt t="3631" x="3763963" y="2987675"/>
          <p14:tracePt t="3649" x="3703638" y="2673350"/>
          <p14:tracePt t="3666" x="3686175" y="2454275"/>
          <p14:tracePt t="3681" x="3659188" y="2297113"/>
          <p14:tracePt t="3697" x="3651250" y="2192338"/>
          <p14:tracePt t="3714" x="3651250" y="2122488"/>
          <p14:tracePt t="3732" x="3651250" y="2070100"/>
          <p14:tracePt t="3733" x="3659188" y="2062163"/>
          <p14:tracePt t="3749" x="3694113" y="2009775"/>
          <p14:tracePt t="3765" x="3738563" y="1965325"/>
          <p14:tracePt t="3766" x="3756025" y="1939925"/>
          <p14:tracePt t="3781" x="3860800" y="1860550"/>
          <p14:tracePt t="3798" x="3983038" y="1755775"/>
          <p14:tracePt t="3814" x="4052888" y="1660525"/>
          <p14:tracePt t="3831" x="4113213" y="1581150"/>
          <p14:tracePt t="3848" x="4175125" y="1528763"/>
          <p14:tracePt t="3864" x="4252913" y="1493838"/>
          <p14:tracePt t="3865" x="4279900" y="1476375"/>
          <p14:tracePt t="3881" x="4410075" y="1433513"/>
          <p14:tracePt t="3897" x="4567238" y="1398588"/>
          <p14:tracePt t="3914" x="4768850" y="1381125"/>
          <p14:tracePt t="3930" x="5021263" y="1441450"/>
          <p14:tracePt t="3948" x="5387975" y="1546225"/>
          <p14:tracePt t="3964" x="5632450" y="1608138"/>
          <p14:tracePt t="3981" x="6078538" y="1720850"/>
          <p14:tracePt t="3997" x="6445250" y="1817688"/>
          <p14:tracePt t="4015" x="6804025" y="1965325"/>
          <p14:tracePt t="4016" x="6864350" y="2009775"/>
          <p14:tracePt t="4031" x="6986588" y="2122488"/>
          <p14:tracePt t="4049" x="7065963" y="2289175"/>
          <p14:tracePt t="4065" x="7100888" y="2428875"/>
          <p14:tracePt t="4066" x="7126288" y="2489200"/>
          <p14:tracePt t="4080" x="7205663" y="2770188"/>
          <p14:tracePt t="4098" x="7318375" y="3067050"/>
          <p14:tracePt t="4114" x="7502525" y="3398838"/>
          <p14:tracePt t="4131" x="7729538" y="3721100"/>
          <p14:tracePt t="4147" x="7904163" y="3983038"/>
          <p14:tracePt t="4148" x="7939088" y="4035425"/>
          <p14:tracePt t="4164" x="7981950" y="4132263"/>
          <p14:tracePt t="4180" x="7991475" y="4254500"/>
          <p14:tracePt t="4197" x="7991475" y="4341813"/>
          <p14:tracePt t="4214" x="7974013" y="4438650"/>
          <p14:tracePt t="4231" x="7947025" y="4516438"/>
          <p14:tracePt t="4249" x="7921625" y="4630738"/>
          <p14:tracePt t="4264" x="7824788" y="4760913"/>
          <p14:tracePt t="4281" x="7694613" y="4970463"/>
          <p14:tracePt t="4297" x="7537450" y="5189538"/>
          <p14:tracePt t="4315" x="7370763" y="5389563"/>
          <p14:tracePt t="4331" x="7231063" y="5565775"/>
          <p14:tracePt t="4348" x="7091363" y="5748338"/>
          <p14:tracePt t="4365" x="6986588" y="5862638"/>
          <p14:tracePt t="4366" x="6943725" y="5888038"/>
          <p14:tracePt t="4381" x="6759575" y="5992813"/>
          <p14:tracePt t="4397" x="6532563" y="6062663"/>
          <p14:tracePt t="4414" x="6288088" y="6115050"/>
          <p14:tracePt t="4430" x="6026150" y="6184900"/>
          <p14:tracePt t="4448" x="5694363" y="6229350"/>
          <p14:tracePt t="4465" x="5484813" y="6229350"/>
          <p14:tracePt t="4465" x="5397500" y="6229350"/>
          <p14:tracePt t="4481" x="5118100" y="6211888"/>
          <p14:tracePt t="4498" x="4454525" y="6072188"/>
          <p14:tracePt t="4516" x="3965575" y="5940425"/>
          <p14:tracePt t="4517" x="3860800" y="5905500"/>
          <p14:tracePt t="4531" x="3589338" y="5827713"/>
          <p14:tracePt t="4549" x="3205163" y="5643563"/>
          <p14:tracePt t="4564" x="3038475" y="5521325"/>
          <p14:tracePt t="4581" x="2820988" y="5267325"/>
          <p14:tracePt t="4597" x="2646363" y="5005388"/>
          <p14:tracePt t="4614" x="2436813" y="4700588"/>
          <p14:tracePt t="4631" x="2192338" y="4324350"/>
          <p14:tracePt t="4648" x="1878013" y="3878263"/>
          <p14:tracePt t="4664" x="1703388" y="3651250"/>
          <p14:tracePt t="4681" x="1476375" y="3294063"/>
          <p14:tracePt t="4697" x="1309688" y="3032125"/>
          <p14:tracePt t="4715" x="1179513" y="2840038"/>
          <p14:tracePt t="4731" x="1092200" y="2716213"/>
          <p14:tracePt t="4748" x="1030288" y="2603500"/>
          <p14:tracePt t="4748" x="1012825" y="2568575"/>
          <p14:tracePt t="4764" x="969963" y="2481263"/>
          <p14:tracePt t="4765" x="969963" y="2454275"/>
          <p14:tracePt t="4780" x="925513" y="2324100"/>
          <p14:tracePt t="4798" x="890588" y="2174875"/>
          <p14:tracePt t="4814" x="873125" y="2035175"/>
          <p14:tracePt t="4816" x="865188" y="2017713"/>
          <p14:tracePt t="4830" x="847725" y="1922463"/>
          <p14:tracePt t="4849" x="812800" y="1825625"/>
          <p14:tracePt t="4865" x="795338" y="1773238"/>
          <p14:tracePt t="4866" x="795338" y="1747838"/>
          <p14:tracePt t="4881" x="777875" y="1677988"/>
          <p14:tracePt t="4897" x="750888" y="1555750"/>
          <p14:tracePt t="4915" x="725488" y="1458913"/>
          <p14:tracePt t="4916" x="725488" y="1441450"/>
          <p14:tracePt t="4931" x="708025" y="1381125"/>
          <p14:tracePt t="4948" x="708025" y="1284288"/>
          <p14:tracePt t="4964" x="708025" y="1231900"/>
          <p14:tracePt t="4982" x="742950" y="1144588"/>
          <p14:tracePt t="4998" x="785813" y="1065213"/>
          <p14:tracePt t="5015" x="838200" y="1004888"/>
          <p14:tracePt t="5030" x="882650" y="917575"/>
          <p14:tracePt t="5049" x="935038" y="838200"/>
          <p14:tracePt t="5065" x="952500" y="812800"/>
          <p14:tracePt t="5066" x="960438" y="803275"/>
          <p14:tracePt t="5081" x="987425" y="777875"/>
          <p14:tracePt t="5097" x="1047750" y="742950"/>
          <p14:tracePt t="5115" x="1162050" y="725488"/>
          <p14:tracePt t="5116" x="1204913" y="725488"/>
          <p14:tracePt t="5132" x="1362075" y="681038"/>
          <p14:tracePt t="5133" x="1406525" y="673100"/>
          <p14:tracePt t="5148" x="1563688" y="655638"/>
          <p14:tracePt t="5149" x="1598613" y="655638"/>
          <p14:tracePt t="5165" x="1685925" y="655638"/>
          <p14:tracePt t="5180" x="1755775" y="655638"/>
          <p14:tracePt t="5198" x="1825625" y="655638"/>
          <p14:tracePt t="5214" x="1903413" y="655638"/>
          <p14:tracePt t="5231" x="1982788" y="655638"/>
          <p14:tracePt t="5249" x="2157413" y="655638"/>
          <p14:tracePt t="5265" x="2305050" y="698500"/>
          <p14:tracePt t="5281" x="2374900" y="715963"/>
          <p14:tracePt t="5297" x="2436813" y="750888"/>
          <p14:tracePt t="5315" x="2454275" y="760413"/>
          <p14:tracePt t="5316" x="2462213" y="760413"/>
          <p14:tracePt t="5330" x="2471738" y="777875"/>
          <p14:tracePt t="5348" x="2479675" y="777875"/>
          <p14:tracePt t="5404" x="2479675" y="785813"/>
          <p14:tracePt t="5408" x="2479675" y="795338"/>
          <p14:tracePt t="5414" x="2479675" y="803275"/>
          <p14:tracePt t="5432" x="2479675" y="812800"/>
          <p14:tracePt t="5618" x="2479675" y="820738"/>
          <p14:tracePt t="5624" x="2471738" y="820738"/>
          <p14:tracePt t="5631" x="2462213" y="838200"/>
          <p14:tracePt t="5648" x="2409825" y="935038"/>
          <p14:tracePt t="5649" x="2384425" y="969963"/>
          <p14:tracePt t="5666" x="2287588" y="1187450"/>
          <p14:tracePt t="5681" x="2217738" y="1493838"/>
          <p14:tracePt t="5698" x="2147888" y="1878013"/>
          <p14:tracePt t="5714" x="2112963" y="2401888"/>
          <p14:tracePt t="5731" x="2112963" y="2952750"/>
          <p14:tracePt t="5748" x="2112963" y="3573463"/>
          <p14:tracePt t="5749" x="2112963" y="3713163"/>
          <p14:tracePt t="5764" x="2112963" y="4167188"/>
          <p14:tracePt t="5781" x="2147888" y="4822825"/>
          <p14:tracePt t="5799" x="2287588" y="5284788"/>
          <p14:tracePt t="5814" x="2454275" y="5635625"/>
          <p14:tracePt t="5831" x="2654300" y="5905500"/>
          <p14:tracePt t="5849" x="2908300" y="6237288"/>
          <p14:tracePt t="5865" x="3065463" y="6411913"/>
          <p14:tracePt t="5866" x="3127375" y="6464300"/>
          <p14:tracePt t="5881" x="3267075" y="6596063"/>
          <p14:tracePt t="5898" x="3336925" y="6648450"/>
          <p14:tracePt t="5916" x="3371850" y="6665913"/>
          <p14:tracePt t="5917" x="3379788" y="6673850"/>
          <p14:tracePt t="5931" x="3389313" y="6673850"/>
          <p14:tracePt t="5948" x="3414713" y="6683375"/>
          <p14:tracePt t="5965" x="3441700" y="6700838"/>
          <p14:tracePt t="5966" x="3467100" y="6700838"/>
          <p14:tracePt t="5980" x="3624263" y="6718300"/>
          <p14:tracePt t="5998" x="3860800" y="6718300"/>
          <p14:tracePt t="6015" x="4043363" y="6718300"/>
          <p14:tracePt t="6016" x="4078288" y="6718300"/>
          <p14:tracePt t="6030" x="4183063" y="6718300"/>
          <p14:tracePt t="6047" x="4287838" y="6726238"/>
          <p14:tracePt t="6065" x="4462463" y="6761163"/>
          <p14:tracePt t="6080" x="4567238" y="6788150"/>
          <p14:tracePt t="6097" x="4629150" y="6788150"/>
          <p14:tracePt t="6114" x="4681538" y="6788150"/>
          <p14:tracePt t="6131" x="4724400" y="6778625"/>
          <p14:tracePt t="27676" x="4716463" y="6778625"/>
          <p14:tracePt t="27776" x="4706938" y="6778625"/>
          <p14:tracePt t="27792" x="4699000" y="6778625"/>
          <p14:tracePt t="27798" x="4689475" y="6788150"/>
          <p14:tracePt t="27815" x="4646613" y="6823075"/>
          <p14:tracePt t="28353" x="3187700" y="6796088"/>
          <p14:tracePt t="28355" x="3187700" y="6770688"/>
          <p14:tracePt t="28366" x="3187700" y="6683375"/>
          <p14:tracePt t="28399" x="3214688" y="6464300"/>
          <p14:tracePt t="28415" x="3257550" y="6316663"/>
          <p14:tracePt t="28416" x="3284538" y="6254750"/>
          <p14:tracePt t="28431" x="3354388" y="6115050"/>
          <p14:tracePt t="28432" x="3371850" y="6097588"/>
          <p14:tracePt t="28449" x="3379788" y="6097588"/>
          <p14:tracePt t="28848" x="3389313" y="6097588"/>
          <p14:tracePt t="28888" x="3397250" y="6089650"/>
          <p14:tracePt t="28890" x="3406775" y="6072188"/>
          <p14:tracePt t="28900" x="3424238" y="6062663"/>
          <p14:tracePt t="28915" x="3441700" y="6037263"/>
          <p14:tracePt t="28915" x="3441700" y="6027738"/>
          <p14:tracePt t="28931" x="3449638" y="6010275"/>
          <p14:tracePt t="28948" x="3459163" y="6010275"/>
          <p14:tracePt t="28971" x="3459163" y="6002338"/>
          <p14:tracePt t="28981" x="3467100" y="5992813"/>
          <p14:tracePt t="28999" x="3484563" y="5984875"/>
          <p14:tracePt t="29016" x="3502025" y="5967413"/>
          <p14:tracePt t="29031" x="3519488" y="5949950"/>
          <p14:tracePt t="29048" x="3536950" y="5940425"/>
          <p14:tracePt t="29064" x="3554413" y="5922963"/>
          <p14:tracePt t="29081" x="3581400" y="5905500"/>
          <p14:tracePt t="29099" x="3606800" y="5897563"/>
          <p14:tracePt t="29203" x="3598863" y="5897563"/>
          <p14:tracePt t="29211" x="3589338" y="5897563"/>
          <p14:tracePt t="29223" x="3589338" y="5888038"/>
          <p14:tracePt t="29232" x="3589338" y="5880100"/>
          <p14:tracePt t="29399" x="3581400" y="5880100"/>
          <p14:tracePt t="29402" x="3571875" y="5880100"/>
          <p14:tracePt t="29415" x="3546475" y="5880100"/>
          <p14:tracePt t="29431" x="3529013" y="5870575"/>
          <p14:tracePt t="29449" x="3519488" y="5862638"/>
          <p14:tracePt t="31551" x="3511550" y="5862638"/>
          <p14:tracePt t="31559" x="3519488" y="5862638"/>
          <p14:tracePt t="31564" x="3529013" y="5862638"/>
          <p14:tracePt t="31581" x="3641725" y="5835650"/>
          <p14:tracePt t="31598" x="3746500" y="5818188"/>
          <p14:tracePt t="31615" x="3825875" y="5810250"/>
          <p14:tracePt t="31616" x="3833813" y="5800725"/>
          <p14:tracePt t="31632" x="3903663" y="5783263"/>
          <p14:tracePt t="31648" x="3973513" y="5757863"/>
          <p14:tracePt t="31664" x="4035425" y="5740400"/>
          <p14:tracePt t="31681" x="4130675" y="5713413"/>
          <p14:tracePt t="31699" x="4244975" y="5688013"/>
          <p14:tracePt t="31715" x="4297363" y="5670550"/>
          <p14:tracePt t="31731" x="4305300" y="5670550"/>
          <p14:tracePt t="41484" x="4305300" y="5661025"/>
          <p14:tracePt t="41488" x="4305300" y="5653088"/>
          <p14:tracePt t="41503" x="4305300" y="5661025"/>
          <p14:tracePt t="41514" x="4305300" y="5670550"/>
          <p14:tracePt t="41535" x="4305300" y="5678488"/>
          <p14:tracePt t="41548" x="4305300" y="5688013"/>
          <p14:tracePt t="41565" x="4305300" y="5705475"/>
          <p14:tracePt t="41656" x="4305300" y="5713413"/>
          <p14:tracePt t="41663" x="4305300" y="5722938"/>
          <p14:tracePt t="41667" x="4297363" y="5730875"/>
          <p14:tracePt t="41681" x="4270375" y="5765800"/>
          <p14:tracePt t="41699" x="4165600" y="5835650"/>
          <p14:tracePt t="41715" x="4070350" y="5915025"/>
          <p14:tracePt t="41732" x="4000500" y="5967413"/>
          <p14:tracePt t="41748" x="3983038" y="6045200"/>
          <p14:tracePt t="41764" x="3990975" y="6062663"/>
          <p14:tracePt t="41782" x="4000500" y="6062663"/>
          <p14:tracePt t="42443" x="4008438" y="6062663"/>
          <p14:tracePt t="42448" x="4017963" y="6062663"/>
          <p14:tracePt t="42466" x="4008438" y="6045200"/>
          <p14:tracePt t="42482" x="4008438" y="6037263"/>
          <p14:tracePt t="42511" x="4008438" y="6027738"/>
          <p14:tracePt t="42535" x="4008438" y="6019800"/>
          <p14:tracePt t="42555" x="4000500" y="6019800"/>
          <p14:tracePt t="42563" x="3990975" y="6019800"/>
          <p14:tracePt t="42567" x="3990975" y="6010275"/>
          <p14:tracePt t="42581" x="3990975" y="5992813"/>
          <p14:tracePt t="42599" x="3990975" y="5975350"/>
          <p14:tracePt t="42599" x="4000500" y="5967413"/>
          <p14:tracePt t="42615" x="4008438" y="5949950"/>
          <p14:tracePt t="42616" x="4017963" y="5949950"/>
          <p14:tracePt t="42632" x="4035425" y="5897563"/>
          <p14:tracePt t="42648" x="4035425" y="5870575"/>
          <p14:tracePt t="42664" x="4052888" y="5845175"/>
          <p14:tracePt t="42681" x="4052888" y="5818188"/>
          <p14:tracePt t="42699" x="4060825" y="5800725"/>
          <p14:tracePt t="42699" x="4060825" y="5792788"/>
          <p14:tracePt t="42715" x="4070350" y="5775325"/>
          <p14:tracePt t="42731" x="4070350" y="5757863"/>
          <p14:tracePt t="42748" x="4070350" y="5730875"/>
          <p14:tracePt t="42765" x="4078288" y="5722938"/>
          <p14:tracePt t="42781" x="4078288" y="5705475"/>
          <p14:tracePt t="42799" x="4087813" y="5678488"/>
          <p14:tracePt t="42815" x="4095750" y="5661025"/>
          <p14:tracePt t="42831" x="4095750" y="5643563"/>
          <p14:tracePt t="42848" x="4095750" y="5618163"/>
          <p14:tracePt t="42865" x="4095750" y="5608638"/>
          <p14:tracePt t="42882" x="4095750" y="5600700"/>
          <p14:tracePt t="42898" x="4095750" y="5573713"/>
          <p14:tracePt t="42914" x="4095750" y="5565775"/>
          <p14:tracePt t="42931" x="4095750" y="5556250"/>
          <p14:tracePt t="42948" x="4095750" y="5538788"/>
          <p14:tracePt t="43203" x="4095750" y="5548313"/>
          <p14:tracePt t="43211" x="4095750" y="5565775"/>
          <p14:tracePt t="43215" x="4095750" y="5573713"/>
          <p14:tracePt t="43231" x="4105275" y="5643563"/>
          <p14:tracePt t="43248" x="4113213" y="5765800"/>
          <p14:tracePt t="43264" x="4078288" y="5862638"/>
          <p14:tracePt t="43281" x="4008438" y="5949950"/>
          <p14:tracePt t="43298" x="3930650" y="6054725"/>
          <p14:tracePt t="43315" x="3860800" y="6184900"/>
          <p14:tracePt t="43316" x="3833813" y="6202363"/>
          <p14:tracePt t="43331" x="3773488" y="6289675"/>
          <p14:tracePt t="43352" x="3703638" y="6403975"/>
          <p14:tracePt t="43364" x="3668713" y="6499225"/>
          <p14:tracePt t="43381" x="3633788" y="6604000"/>
          <p14:tracePt t="43399" x="3581400" y="6770688"/>
        </p14:tracePtLst>
      </p14:laserTrace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976"/>
            <a:ext cx="8229600" cy="1175656"/>
          </a:xfrm>
        </p:spPr>
        <p:txBody>
          <a:bodyPr>
            <a:normAutofit fontScale="90000"/>
          </a:bodyPr>
          <a:lstStyle/>
          <a:p>
            <a:r>
              <a:rPr b="1" dirty="0">
                <a:latin typeface="Arial" panose="020B0604020202020204" pitchFamily="34" charset="0"/>
                <a:cs typeface="Arial" panose="020B0604020202020204" pitchFamily="34" charset="0"/>
              </a:rPr>
              <a:t>Lifestyle &amp; Behavioural Interventions</a:t>
            </a:r>
          </a:p>
        </p:txBody>
      </p:sp>
      <p:sp>
        <p:nvSpPr>
          <p:cNvPr id="3" name="Content Placeholder 2"/>
          <p:cNvSpPr>
            <a:spLocks noGrp="1"/>
          </p:cNvSpPr>
          <p:nvPr>
            <p:ph idx="1"/>
          </p:nvPr>
        </p:nvSpPr>
        <p:spPr>
          <a:xfrm>
            <a:off x="149290" y="1259632"/>
            <a:ext cx="8845420" cy="5383764"/>
          </a:xfrm>
        </p:spPr>
        <p:txBody>
          <a:bodyPr>
            <a:normAutofit fontScale="92500" lnSpcReduction="10000"/>
          </a:bodyPr>
          <a:lstStyle/>
          <a:p>
            <a:r>
              <a:rPr lang="en-GB" sz="2600" dirty="0">
                <a:latin typeface="Arial" panose="020B0604020202020204" pitchFamily="34" charset="0"/>
                <a:cs typeface="Arial" panose="020B0604020202020204" pitchFamily="34" charset="0"/>
              </a:rPr>
              <a:t>Intensifying encouragement to discontinue smoking is important to avoid recurrence and exacerbation of the patient's respiratory health</a:t>
            </a:r>
          </a:p>
          <a:p>
            <a:r>
              <a:rPr lang="en-GB" sz="2600" dirty="0">
                <a:latin typeface="Arial" panose="020B0604020202020204" pitchFamily="34" charset="0"/>
                <a:cs typeface="Arial" panose="020B0604020202020204" pitchFamily="34" charset="0"/>
              </a:rPr>
              <a:t>A personalised exercise plan is tailor-made made the patient’s breathlessness and can help support patients’ ability to remain active in a safe manner</a:t>
            </a:r>
          </a:p>
          <a:p>
            <a:r>
              <a:rPr lang="en-GB" sz="2600" dirty="0">
                <a:latin typeface="Arial" panose="020B0604020202020204" pitchFamily="34" charset="0"/>
                <a:cs typeface="Arial" panose="020B0604020202020204" pitchFamily="34" charset="0"/>
              </a:rPr>
              <a:t>A healthy and balanced diet is recommended to boost the patient's immunity, promoting general health and resistance to infections.</a:t>
            </a:r>
          </a:p>
          <a:p>
            <a:r>
              <a:rPr lang="en-GB" sz="2600" dirty="0">
                <a:latin typeface="Arial" panose="020B0604020202020204" pitchFamily="34" charset="0"/>
                <a:cs typeface="Arial" panose="020B0604020202020204" pitchFamily="34" charset="0"/>
              </a:rPr>
              <a:t>The care plan also includes psychological coping techniques, the organisation states, acknowledging the strain to a person's emotional well-being from living with a chronic condition.</a:t>
            </a:r>
          </a:p>
          <a:p>
            <a:pPr marL="0" indent="0">
              <a:buNone/>
            </a:pPr>
            <a:endParaRPr lang="en-GB" sz="2600" dirty="0">
              <a:highlight>
                <a:srgbClr val="FFFF00"/>
              </a:highlight>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   (WHO, 2020; NICE, 2019)</a:t>
            </a:r>
            <a:endParaRPr lang="en-GB" sz="2200" dirty="0">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A9151E2-A5ED-C2E0-44CB-6343E9A05316}"/>
              </a:ext>
            </a:extLst>
          </p:cNvPr>
          <p:cNvSpPr>
            <a:spLocks noGrp="1"/>
          </p:cNvSpPr>
          <p:nvPr>
            <p:ph type="sldNum" sz="quarter" idx="12"/>
          </p:nvPr>
        </p:nvSpPr>
        <p:spPr/>
        <p:txBody>
          <a:bodyPr/>
          <a:lstStyle/>
          <a:p>
            <a:fld id="{C1FF6DA9-008F-8B48-92A6-B652298478BF}" type="slidenum">
              <a:rPr lang="en-US" smtClean="0"/>
              <a:t>17</a:t>
            </a:fld>
            <a:endParaRPr lang="en-US"/>
          </a:p>
        </p:txBody>
      </p:sp>
      <p:pic>
        <p:nvPicPr>
          <p:cNvPr id="7" name="Audio 6">
            <a:hlinkClick r:id="" action="ppaction://media"/>
            <a:extLst>
              <a:ext uri="{FF2B5EF4-FFF2-40B4-BE49-F238E27FC236}">
                <a16:creationId xmlns:a16="http://schemas.microsoft.com/office/drawing/2014/main" id="{1DBD2E95-1708-8314-4FEF-ACD0BF9685E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631"/>
    </mc:Choice>
    <mc:Fallback>
      <p:transition spd="slow" advTm="6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9959"/>
            <a:ext cx="8229600" cy="671803"/>
          </a:xfrm>
        </p:spPr>
        <p:txBody>
          <a:bodyPr>
            <a:normAutofit fontScale="90000"/>
          </a:bodyPr>
          <a:lstStyle/>
          <a:p>
            <a:r>
              <a:rPr b="1" dirty="0">
                <a:latin typeface="Arial" panose="020B0604020202020204" pitchFamily="34" charset="0"/>
                <a:cs typeface="Arial" panose="020B0604020202020204" pitchFamily="34" charset="0"/>
              </a:rPr>
              <a:t>Guidelines Summary</a:t>
            </a:r>
          </a:p>
        </p:txBody>
      </p:sp>
      <p:sp>
        <p:nvSpPr>
          <p:cNvPr id="3" name="Content Placeholder 2"/>
          <p:cNvSpPr>
            <a:spLocks noGrp="1"/>
          </p:cNvSpPr>
          <p:nvPr>
            <p:ph idx="1"/>
          </p:nvPr>
        </p:nvSpPr>
        <p:spPr>
          <a:xfrm>
            <a:off x="457200" y="914400"/>
            <a:ext cx="8229600" cy="5430416"/>
          </a:xfrm>
        </p:spPr>
        <p:txBody>
          <a:bodyPr>
            <a:normAutofit fontScale="92500" lnSpcReduction="10000"/>
          </a:bodyPr>
          <a:lstStyle/>
          <a:p>
            <a:r>
              <a:rPr lang="en-GB" sz="2400" dirty="0">
                <a:latin typeface="Arial" panose="020B0604020202020204" pitchFamily="34" charset="0"/>
                <a:cs typeface="Arial" panose="020B0604020202020204" pitchFamily="34" charset="0"/>
              </a:rPr>
              <a:t>The NICE NG115 guidelines cover details on the management of COPD, with a strong focus on Evidence-Based practice. (NICE, 2019)</a:t>
            </a:r>
          </a:p>
          <a:p>
            <a:pPr marL="0" indent="0">
              <a:buNone/>
            </a:pPr>
            <a:endParaRPr lang="en-GB" sz="2400" dirty="0">
              <a:highlight>
                <a:srgbClr val="FFFF00"/>
              </a:highlight>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Guidelines for Self-Management and early intervention are recommended in the NHS.</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 key component of the care is the establishment of a multidisciplinary team (MDT) to provide comprehensive management that encompasses the complex needs of the patient.</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(NHS, 2021)</a:t>
            </a:r>
          </a:p>
        </p:txBody>
      </p:sp>
      <p:sp>
        <p:nvSpPr>
          <p:cNvPr id="4" name="Slide Number Placeholder 3">
            <a:extLst>
              <a:ext uri="{FF2B5EF4-FFF2-40B4-BE49-F238E27FC236}">
                <a16:creationId xmlns:a16="http://schemas.microsoft.com/office/drawing/2014/main" id="{7CF5AC00-3E00-0966-F75B-D04AAF4B9890}"/>
              </a:ext>
            </a:extLst>
          </p:cNvPr>
          <p:cNvSpPr>
            <a:spLocks noGrp="1"/>
          </p:cNvSpPr>
          <p:nvPr>
            <p:ph type="sldNum" sz="quarter" idx="12"/>
          </p:nvPr>
        </p:nvSpPr>
        <p:spPr/>
        <p:txBody>
          <a:bodyPr/>
          <a:lstStyle/>
          <a:p>
            <a:fld id="{C1FF6DA9-008F-8B48-92A6-B652298478BF}" type="slidenum">
              <a:rPr lang="en-US" smtClean="0"/>
              <a:t>18</a:t>
            </a:fld>
            <a:endParaRPr lang="en-US"/>
          </a:p>
        </p:txBody>
      </p:sp>
      <p:pic>
        <p:nvPicPr>
          <p:cNvPr id="7" name="Audio 6">
            <a:hlinkClick r:id="" action="ppaction://media"/>
            <a:extLst>
              <a:ext uri="{FF2B5EF4-FFF2-40B4-BE49-F238E27FC236}">
                <a16:creationId xmlns:a16="http://schemas.microsoft.com/office/drawing/2014/main" id="{EF37E4C5-C8A0-5B96-AA0A-88AB3D27859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721"/>
    </mc:Choice>
    <mc:Fallback>
      <p:transition spd="slow" advTm="117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extLst>
    <p:ext uri="{3A86A75C-4F4B-4683-9AE1-C65F6400EC91}">
      <p14:laserTraceLst xmlns:p14="http://schemas.microsoft.com/office/powerpoint/2010/main">
        <p14:tracePtLst>
          <p14:tracePt t="6547" x="2943225" y="6805613"/>
          <p14:tracePt t="6552" x="2968625" y="6778625"/>
          <p14:tracePt t="6570" x="3074988" y="6604000"/>
          <p14:tracePt t="6584" x="3179763" y="6456363"/>
          <p14:tracePt t="6602" x="3371850" y="6194425"/>
          <p14:tracePt t="6622" x="3825875" y="5748338"/>
          <p14:tracePt t="6635" x="4217988" y="5372100"/>
          <p14:tracePt t="6651" x="4541838" y="5119688"/>
          <p14:tracePt t="6668" x="4751388" y="4987925"/>
          <p14:tracePt t="6685" x="4926013" y="4813300"/>
          <p14:tracePt t="6702" x="5048250" y="4595813"/>
          <p14:tracePt t="6719" x="5205413" y="4359275"/>
          <p14:tracePt t="6735" x="5537200" y="3992563"/>
          <p14:tracePt t="6752" x="5851525" y="3651250"/>
          <p14:tracePt t="6768" x="6016625" y="3398838"/>
          <p14:tracePt t="6785" x="6086475" y="3154363"/>
          <p14:tracePt t="6802" x="6148388" y="2865438"/>
          <p14:tracePt t="6819" x="6200775" y="2655888"/>
          <p14:tracePt t="6835" x="6227763" y="2533650"/>
          <p14:tracePt t="6836" x="6235700" y="2481263"/>
          <p14:tracePt t="6851" x="6280150" y="2314575"/>
          <p14:tracePt t="6868" x="6315075" y="2166938"/>
          <p14:tracePt t="6887" x="6332538" y="2052638"/>
          <p14:tracePt t="6903" x="6332538" y="1965325"/>
          <p14:tracePt t="6919" x="6323013" y="1887538"/>
          <p14:tracePt t="6939" x="6262688" y="1668463"/>
          <p14:tracePt t="6951" x="6235700" y="1538288"/>
          <p14:tracePt t="6968" x="6192838" y="1344613"/>
          <p14:tracePt t="6985" x="6148388" y="1222375"/>
          <p14:tracePt t="7002" x="6043613" y="1074738"/>
          <p14:tracePt t="7003" x="6016625" y="1047750"/>
          <p14:tracePt t="7018" x="5911850" y="942975"/>
          <p14:tracePt t="7036" x="5729288" y="820738"/>
          <p14:tracePt t="7051" x="5580063" y="777875"/>
          <p14:tracePt t="7068" x="5440363" y="725488"/>
          <p14:tracePt t="7085" x="5275263" y="681038"/>
          <p14:tracePt t="7102" x="5013325" y="638175"/>
          <p14:tracePt t="7118" x="4873625" y="638175"/>
          <p14:tracePt t="7136" x="4681538" y="638175"/>
          <p14:tracePt t="7151" x="4497388" y="638175"/>
          <p14:tracePt t="7168" x="4322763" y="638175"/>
          <p14:tracePt t="7185" x="4113213" y="638175"/>
          <p14:tracePt t="7203" x="3756025" y="638175"/>
          <p14:tracePt t="7206" x="3703638" y="638175"/>
          <p14:tracePt t="7219" x="3563938" y="638175"/>
          <p14:tracePt t="7220" x="3494088" y="638175"/>
          <p14:tracePt t="7235" x="3214688" y="638175"/>
          <p14:tracePt t="7252" x="2943225" y="646113"/>
          <p14:tracePt t="7268" x="2671763" y="698500"/>
          <p14:tracePt t="7285" x="2419350" y="777875"/>
          <p14:tracePt t="7302" x="2105025" y="855663"/>
          <p14:tracePt t="7319" x="1947863" y="900113"/>
          <p14:tracePt t="7320" x="1885950" y="917575"/>
          <p14:tracePt t="7335" x="1651000" y="1012825"/>
          <p14:tracePt t="7352" x="1406525" y="1127125"/>
          <p14:tracePt t="7354" x="1344613" y="1162050"/>
          <p14:tracePt t="7369" x="1169988" y="1266825"/>
          <p14:tracePt t="7385" x="1012825" y="1362075"/>
          <p14:tracePt t="7402" x="900113" y="1468438"/>
          <p14:tracePt t="7419" x="865188" y="1528763"/>
          <p14:tracePt t="7435" x="803275" y="1616075"/>
          <p14:tracePt t="7436" x="795338" y="1651000"/>
          <p14:tracePt t="7451" x="760413" y="1800225"/>
          <p14:tracePt t="7468" x="715963" y="2000250"/>
          <p14:tracePt t="7485" x="663575" y="2192338"/>
          <p14:tracePt t="7501" x="646113" y="2349500"/>
          <p14:tracePt t="7518" x="646113" y="2541588"/>
          <p14:tracePt t="7535" x="725488" y="2830513"/>
          <p14:tracePt t="7551" x="830263" y="3084513"/>
          <p14:tracePt t="7568" x="917575" y="3319463"/>
          <p14:tracePt t="7585" x="969963" y="3556000"/>
          <p14:tracePt t="7603" x="1039813" y="3825875"/>
          <p14:tracePt t="7618" x="1082675" y="3983038"/>
          <p14:tracePt t="7636" x="1169988" y="4202113"/>
          <p14:tracePt t="7651" x="1284288" y="4368800"/>
          <p14:tracePt t="7669" x="1379538" y="4498975"/>
          <p14:tracePt t="7671" x="1414463" y="4543425"/>
          <p14:tracePt t="7685" x="1476375" y="4630738"/>
          <p14:tracePt t="7703" x="1616075" y="4752975"/>
          <p14:tracePt t="7718" x="1693863" y="4848225"/>
          <p14:tracePt t="7735" x="1860550" y="4979988"/>
          <p14:tracePt t="7751" x="2035175" y="5075238"/>
          <p14:tracePt t="7768" x="2252663" y="5172075"/>
          <p14:tracePt t="7785" x="2541588" y="5241925"/>
          <p14:tracePt t="7802" x="2933700" y="5346700"/>
          <p14:tracePt t="7820" x="3197225" y="5407025"/>
          <p14:tracePt t="7835" x="3406775" y="5468938"/>
          <p14:tracePt t="7851" x="3606800" y="5513388"/>
          <p14:tracePt t="7868" x="3833813" y="5573713"/>
          <p14:tracePt t="7885" x="4122738" y="5635625"/>
          <p14:tracePt t="7902" x="4672013" y="5661025"/>
          <p14:tracePt t="7918" x="5100638" y="5635625"/>
          <p14:tracePt t="7935" x="5851525" y="5476875"/>
          <p14:tracePt t="7952" x="6305550" y="5399088"/>
          <p14:tracePt t="7968" x="6542088" y="5354638"/>
          <p14:tracePt t="7984" x="6742113" y="5319713"/>
          <p14:tracePt t="8002" x="7013575" y="5249863"/>
          <p14:tracePt t="8018" x="7161213" y="5197475"/>
          <p14:tracePt t="8036" x="7475538" y="4979988"/>
          <p14:tracePt t="8051" x="7807325" y="4648200"/>
          <p14:tracePt t="8068" x="8016875" y="4298950"/>
          <p14:tracePt t="8085" x="8113713" y="3948113"/>
          <p14:tracePt t="8086" x="8139113" y="3878263"/>
          <p14:tracePt t="8102" x="8208963" y="3581400"/>
          <p14:tracePt t="8118" x="8243888" y="3371850"/>
          <p14:tracePt t="8136" x="8261350" y="3127375"/>
          <p14:tracePt t="8138" x="8261350" y="3084513"/>
          <p14:tracePt t="8151" x="8261350" y="2917825"/>
          <p14:tracePt t="8168" x="8261350" y="2681288"/>
          <p14:tracePt t="8185" x="8261350" y="2506663"/>
          <p14:tracePt t="8202" x="8270875" y="2341563"/>
          <p14:tracePt t="8219" x="8270875" y="2236788"/>
          <p14:tracePt t="8235" x="8253413" y="2105025"/>
          <p14:tracePt t="8251" x="8243888" y="2017713"/>
          <p14:tracePt t="8268" x="8235950" y="1939925"/>
          <p14:tracePt t="8286" x="8218488" y="1878013"/>
          <p14:tracePt t="8288" x="8208963" y="1852613"/>
          <p14:tracePt t="8301" x="8191500" y="1808163"/>
          <p14:tracePt t="8319" x="8166100" y="1765300"/>
          <p14:tracePt t="8334" x="8121650" y="1712913"/>
          <p14:tracePt t="8351" x="8026400" y="1651000"/>
          <p14:tracePt t="8368" x="7921625" y="1608138"/>
          <p14:tracePt t="8386" x="7781925" y="1573213"/>
          <p14:tracePt t="8402" x="7712075" y="1555750"/>
          <p14:tracePt t="8403" x="7677150" y="1555750"/>
          <p14:tracePt t="8419" x="7589838" y="1555750"/>
          <p14:tracePt t="8420" x="7554913" y="1555750"/>
          <p14:tracePt t="8435" x="7423150" y="1563688"/>
          <p14:tracePt t="8452" x="7248525" y="1608138"/>
          <p14:tracePt t="8469" x="6996113" y="1703388"/>
          <p14:tracePt t="8470" x="6926263" y="1738313"/>
          <p14:tracePt t="8485" x="6654800" y="1808163"/>
          <p14:tracePt t="8501" x="6253163" y="1912938"/>
          <p14:tracePt t="8519" x="5824538" y="2035175"/>
          <p14:tracePt t="8534" x="5589588" y="2122488"/>
          <p14:tracePt t="8551" x="5414963" y="2236788"/>
          <p14:tracePt t="8568" x="5327650" y="2306638"/>
          <p14:tracePt t="8586" x="5283200" y="2366963"/>
          <p14:tracePt t="8603" x="5240338" y="2463800"/>
          <p14:tracePt t="8618" x="5170488" y="2586038"/>
          <p14:tracePt t="8619" x="5153025" y="2620963"/>
          <p14:tracePt t="8635" x="5030788" y="2813050"/>
          <p14:tracePt t="8651" x="4864100" y="3057525"/>
          <p14:tracePt t="8668" x="4689475" y="3319463"/>
          <p14:tracePt t="8685" x="4514850" y="3590925"/>
          <p14:tracePt t="8702" x="4297363" y="3905250"/>
          <p14:tracePt t="8718" x="4175125" y="4097338"/>
          <p14:tracePt t="8719" x="4130675" y="4167188"/>
          <p14:tracePt t="8736" x="3930650" y="4456113"/>
          <p14:tracePt t="8751" x="3729038" y="4743450"/>
          <p14:tracePt t="8769" x="3563938" y="4997450"/>
          <p14:tracePt t="8785" x="3432175" y="5197475"/>
          <p14:tracePt t="8803" x="3319463" y="5364163"/>
          <p14:tracePt t="8819" x="3249613" y="5468938"/>
          <p14:tracePt t="8835" x="3187700" y="5548313"/>
          <p14:tracePt t="8836" x="3162300" y="5573713"/>
          <p14:tracePt t="8851" x="3065463" y="5695950"/>
          <p14:tracePt t="8868" x="2908300" y="5862638"/>
          <p14:tracePt t="8886" x="2698750" y="6097588"/>
          <p14:tracePt t="8902" x="2663825" y="6176963"/>
          <p14:tracePt t="8920" x="2663825" y="6202363"/>
          <p14:tracePt t="8935" x="2663825" y="6219825"/>
          <p14:tracePt t="8951" x="2593975" y="6167438"/>
          <p14:tracePt t="8968" x="2532063" y="6107113"/>
          <p14:tracePt t="9387" x="2532063" y="6097588"/>
          <p14:tracePt t="9415" x="2524125" y="6097588"/>
          <p14:tracePt t="9423" x="2514600" y="6097588"/>
          <p14:tracePt t="9435" x="2514600" y="6089650"/>
          <p14:tracePt t="9451" x="2506663" y="6080125"/>
          <p14:tracePt t="9469" x="2489200" y="6080125"/>
          <p14:tracePt t="9485" x="2471738" y="6072188"/>
          <p14:tracePt t="9502" x="2436813" y="6054725"/>
          <p14:tracePt t="9518" x="2419350" y="6045200"/>
          <p14:tracePt t="9535" x="2392363" y="6045200"/>
          <p14:tracePt t="9551" x="2349500" y="6045200"/>
          <p14:tracePt t="9569" x="2314575" y="6045200"/>
          <p14:tracePt t="9585" x="2244725" y="6062663"/>
          <p14:tracePt t="9603" x="2130425" y="6097588"/>
          <p14:tracePt t="9619" x="2078038" y="6107113"/>
          <p14:tracePt t="9635" x="2052638" y="6124575"/>
          <p14:tracePt t="9651" x="2025650" y="6149975"/>
          <p14:tracePt t="9668" x="1982788" y="6246813"/>
          <p14:tracePt t="9686" x="1930400" y="6386513"/>
          <p14:tracePt t="9703" x="1903413" y="6491288"/>
          <p14:tracePt t="9719" x="1885950" y="6543675"/>
          <p14:tracePt t="9720" x="1878013" y="6561138"/>
          <p14:tracePt t="9736" x="1843088" y="6630988"/>
          <p14:tracePt t="9751" x="1808163" y="6673850"/>
          <p14:tracePt t="9768" x="1781175" y="6691313"/>
          <p14:tracePt t="9786" x="1746250" y="6708775"/>
          <p14:tracePt t="9801" x="1728788" y="6718300"/>
          <p14:tracePt t="9819" x="1720850" y="6718300"/>
          <p14:tracePt t="9835" x="1720850" y="6735763"/>
          <p14:tracePt t="9852" x="1711325" y="6778625"/>
          <p14:tracePt t="9869" x="1703388" y="6823075"/>
        </p14:tracePtLst>
      </p14:laserTraceLst>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9960"/>
            <a:ext cx="8229600" cy="1147664"/>
          </a:xfrm>
        </p:spPr>
        <p:txBody>
          <a:bodyPr>
            <a:normAutofit/>
          </a:bodyPr>
          <a:lstStyle/>
          <a:p>
            <a:r>
              <a:rPr b="1" dirty="0">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457200" y="1642188"/>
            <a:ext cx="8229600" cy="4777273"/>
          </a:xfrm>
        </p:spPr>
        <p:txBody>
          <a:bodyPr>
            <a:normAutofit/>
          </a:bodyPr>
          <a:lstStyle/>
          <a:p>
            <a:pPr marL="0" indent="0">
              <a:buNone/>
            </a:pPr>
            <a:r>
              <a:rPr lang="en-US" sz="2400" dirty="0">
                <a:latin typeface="Arial" panose="020B0604020202020204" pitchFamily="34" charset="0"/>
                <a:cs typeface="Arial" panose="020B0604020202020204" pitchFamily="34" charset="0"/>
              </a:rPr>
              <a:t>Chronic Obstructive Pulmonary Disease (COPD) significantly alters the structure and function of the respiratory system, affecting breathing and daily activities. Using an Evidence-Based care plan helps patients manage symptoms and improve their quality of life. Regular use of standardised clinical data is essential to monitor disease progression and adjust care plans promptly to meet changing patient needs.</a:t>
            </a:r>
          </a:p>
          <a:p>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E75309A-9AD9-3186-6268-AC3ED615DD7E}"/>
              </a:ext>
            </a:extLst>
          </p:cNvPr>
          <p:cNvSpPr>
            <a:spLocks noGrp="1"/>
          </p:cNvSpPr>
          <p:nvPr>
            <p:ph type="sldNum" sz="quarter" idx="12"/>
          </p:nvPr>
        </p:nvSpPr>
        <p:spPr/>
        <p:txBody>
          <a:bodyPr/>
          <a:lstStyle/>
          <a:p>
            <a:fld id="{C1FF6DA9-008F-8B48-92A6-B652298478BF}" type="slidenum">
              <a:rPr lang="en-US" smtClean="0"/>
              <a:t>19</a:t>
            </a:fld>
            <a:endParaRPr lang="en-US"/>
          </a:p>
        </p:txBody>
      </p:sp>
      <p:pic>
        <p:nvPicPr>
          <p:cNvPr id="7" name="Audio 6">
            <a:hlinkClick r:id="" action="ppaction://media"/>
            <a:extLst>
              <a:ext uri="{FF2B5EF4-FFF2-40B4-BE49-F238E27FC236}">
                <a16:creationId xmlns:a16="http://schemas.microsoft.com/office/drawing/2014/main" id="{E95056EA-4B3D-27EB-715B-FA4DF578552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7798"/>
    </mc:Choice>
    <mc:Fallback>
      <p:transition spd="slow" advTm="37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extLst>
    <p:ext uri="{3A86A75C-4F4B-4683-9AE1-C65F6400EC91}">
      <p14:laserTraceLst xmlns:p14="http://schemas.microsoft.com/office/powerpoint/2010/main">
        <p14:tracePtLst>
          <p14:tracePt t="1708" x="1808163" y="6848475"/>
          <p14:tracePt t="1711" x="1808163" y="6831013"/>
          <p14:tracePt t="1729" x="1843088" y="6805613"/>
          <p14:tracePt t="1730" x="1851025" y="6788150"/>
          <p14:tracePt t="1745" x="1895475" y="6735763"/>
          <p14:tracePt t="1761" x="1955800" y="6638925"/>
          <p14:tracePt t="1778" x="2043113" y="6526213"/>
          <p14:tracePt t="1779" x="2070100" y="6491288"/>
          <p14:tracePt t="1794" x="2244725" y="6334125"/>
          <p14:tracePt t="1812" x="2454275" y="6167438"/>
          <p14:tracePt t="1828" x="2646363" y="6037263"/>
          <p14:tracePt t="1845" x="2681288" y="6010275"/>
          <p14:tracePt t="1862" x="2689225" y="6002338"/>
          <p14:tracePt t="1900" x="2698750" y="6002338"/>
          <p14:tracePt t="1902" x="2706688" y="5992813"/>
          <p14:tracePt t="1912" x="2759075" y="5984875"/>
          <p14:tracePt t="1928" x="2890838" y="5880100"/>
          <p14:tracePt t="1944" x="3021013" y="5792788"/>
          <p14:tracePt t="1961" x="3082925" y="5722938"/>
          <p14:tracePt t="1979" x="3152775" y="5643563"/>
          <p14:tracePt t="1980" x="3162300" y="5618163"/>
          <p14:tracePt t="1995" x="3197225" y="5556250"/>
          <p14:tracePt t="2012" x="3214688" y="5530850"/>
          <p14:tracePt t="2028" x="3214688" y="5521325"/>
          <p14:tracePt t="26709" x="3222625" y="5521325"/>
          <p14:tracePt t="26713" x="3240088" y="5513388"/>
          <p14:tracePt t="26729" x="3336925" y="5468938"/>
          <p14:tracePt t="26745" x="3362325" y="5451475"/>
          <p14:tracePt t="26809" x="3371850" y="5451475"/>
          <p14:tracePt t="26817" x="3389313" y="5451475"/>
          <p14:tracePt t="26828" x="3432175" y="5468938"/>
          <p14:tracePt t="26845" x="3554413" y="5513388"/>
          <p14:tracePt t="26862" x="3676650" y="5548313"/>
          <p14:tracePt t="26879" x="3694113" y="5556250"/>
          <p14:tracePt t="26895" x="3711575" y="5565775"/>
          <p14:tracePt t="26897" x="3721100" y="5565775"/>
          <p14:tracePt t="26912" x="3729038" y="5583238"/>
          <p14:tracePt t="26929" x="3773488" y="5635625"/>
          <p14:tracePt t="26945" x="3825875" y="5661025"/>
          <p14:tracePt t="26961" x="3878263" y="5678488"/>
          <p14:tracePt t="26978" x="3938588" y="5678488"/>
          <p14:tracePt t="26995" x="3983038" y="5678488"/>
          <p14:tracePt t="27011" x="4000500" y="5678488"/>
          <p14:tracePt t="27028" x="4017963" y="5688013"/>
          <p14:tracePt t="27046" x="4025900" y="5705475"/>
          <p14:tracePt t="27061" x="4017963" y="5730875"/>
          <p14:tracePt t="27078" x="3973513" y="5775325"/>
          <p14:tracePt t="27095" x="3938588" y="5835650"/>
          <p14:tracePt t="27112" x="3913188" y="5880100"/>
          <p14:tracePt t="27128" x="3886200" y="5932488"/>
          <p14:tracePt t="27145" x="3878263" y="5967413"/>
          <p14:tracePt t="27146" x="3868738" y="5967413"/>
          <p14:tracePt t="27161" x="3868738" y="5984875"/>
          <p14:tracePt t="27178" x="3868738" y="6002338"/>
          <p14:tracePt t="27195" x="3833813" y="6045200"/>
          <p14:tracePt t="27211" x="3756025" y="6167438"/>
          <p14:tracePt t="27229" x="3571875" y="6351588"/>
          <p14:tracePt t="27246" x="3362325" y="6499225"/>
          <p14:tracePt t="27262" x="3187700" y="6621463"/>
          <p14:tracePt t="27278" x="3065463" y="6700838"/>
          <p14:tracePt t="27295" x="3013075" y="6761163"/>
          <p14:tracePt t="27312" x="2951163" y="6805613"/>
          <p14:tracePt t="27901" x="2209800" y="6831013"/>
          <p14:tracePt t="27912" x="2209800" y="6778625"/>
          <p14:tracePt t="27929" x="2182813" y="6700838"/>
          <p14:tracePt t="27930" x="2174875" y="6673850"/>
          <p14:tracePt t="27946" x="2147888" y="6551613"/>
          <p14:tracePt t="27961" x="2139950" y="6526213"/>
          <p14:tracePt t="28698" x="2157413" y="6526213"/>
          <p14:tracePt t="28706" x="2165350" y="6516688"/>
          <p14:tracePt t="28711" x="2165350" y="6499225"/>
          <p14:tracePt t="28729" x="2165350" y="6473825"/>
          <p14:tracePt t="28730" x="2165350" y="6456363"/>
          <p14:tracePt t="28746" x="2174875" y="6456363"/>
          <p14:tracePt t="28747" x="2174875" y="6446838"/>
          <p14:tracePt t="28761" x="2182813" y="6446838"/>
          <p14:tracePt t="28793" x="2174875" y="6446838"/>
          <p14:tracePt t="28797" x="2165350" y="6438900"/>
          <p14:tracePt t="28811" x="2147888" y="6421438"/>
          <p14:tracePt t="28829" x="2105025" y="6369050"/>
          <p14:tracePt t="28845" x="2105025" y="6359525"/>
          <p14:tracePt t="29246" x="2105025" y="6351588"/>
          <p14:tracePt t="29248" x="2105025" y="6342063"/>
          <p14:tracePt t="29262" x="2112963" y="6342063"/>
          <p14:tracePt t="29279" x="2130425" y="6342063"/>
          <p14:tracePt t="29295" x="2182813" y="6342063"/>
          <p14:tracePt t="29311" x="2227263" y="6316663"/>
          <p14:tracePt t="29329" x="2262188" y="6254750"/>
          <p14:tracePt t="29346" x="2279650" y="6229350"/>
          <p14:tracePt t="29361" x="2305050" y="6202363"/>
          <p14:tracePt t="29379" x="2322513" y="6184900"/>
          <p14:tracePt t="29381" x="2332038" y="6176963"/>
          <p14:tracePt t="29394" x="2332038" y="6159500"/>
          <p14:tracePt t="29412" x="2349500" y="6132513"/>
          <p14:tracePt t="29429" x="2366963" y="6089650"/>
          <p14:tracePt t="29445" x="2392363" y="6027738"/>
          <p14:tracePt t="29461" x="2419350" y="5949950"/>
          <p14:tracePt t="29478" x="2444750" y="5870575"/>
          <p14:tracePt t="29479" x="2454275" y="5845175"/>
          <p14:tracePt t="29495" x="2471738" y="5757863"/>
          <p14:tracePt t="29496" x="2471738" y="5740400"/>
          <p14:tracePt t="29511" x="2497138" y="5643563"/>
          <p14:tracePt t="29528" x="2524125" y="5565775"/>
          <p14:tracePt t="29545" x="2549525" y="5503863"/>
          <p14:tracePt t="29561" x="2566988" y="5451475"/>
          <p14:tracePt t="29579" x="2593975" y="5364163"/>
          <p14:tracePt t="29595" x="2601913" y="5302250"/>
          <p14:tracePt t="29596" x="2601913" y="5294313"/>
          <p14:tracePt t="29611" x="2619375" y="5214938"/>
          <p14:tracePt t="29629" x="2636838" y="5154613"/>
          <p14:tracePt t="29645" x="2646363" y="5119688"/>
          <p14:tracePt t="29662" x="2663825" y="5075238"/>
          <p14:tracePt t="29679" x="2671763" y="5049838"/>
          <p14:tracePt t="29696" x="2671763" y="5040313"/>
          <p14:tracePt t="29711" x="2671763" y="5022850"/>
          <p14:tracePt t="29729" x="2671763" y="5005388"/>
          <p14:tracePt t="29730" x="2671763" y="4997450"/>
          <p14:tracePt t="29744" x="2671763" y="4979988"/>
          <p14:tracePt t="29762" x="2671763" y="4962525"/>
          <p14:tracePt t="29779" x="2671763" y="4953000"/>
          <p14:tracePt t="29795" x="2671763" y="4945063"/>
          <p14:tracePt t="30339" x="2671763" y="4953000"/>
          <p14:tracePt t="30347" x="2671763" y="4970463"/>
          <p14:tracePt t="30351" x="2681288" y="4987925"/>
          <p14:tracePt t="30362" x="2689225" y="5022850"/>
          <p14:tracePt t="30380" x="2733675" y="5119688"/>
          <p14:tracePt t="30396" x="2768600" y="5197475"/>
          <p14:tracePt t="30411" x="2776538" y="5259388"/>
          <p14:tracePt t="30428" x="2759075" y="5284788"/>
          <p14:tracePt t="30445" x="2716213" y="5284788"/>
          <p14:tracePt t="30447" x="2716213" y="5276850"/>
          <p14:tracePt t="30831" x="2724150" y="5276850"/>
          <p14:tracePt t="30859" x="2733675" y="5276850"/>
          <p14:tracePt t="30867" x="2733675" y="5267325"/>
          <p14:tracePt t="30880" x="2733675" y="5259388"/>
          <p14:tracePt t="30931" x="2733675" y="5249863"/>
          <p14:tracePt t="30940" x="2741613" y="5249863"/>
          <p14:tracePt t="30952" x="2741613" y="5241925"/>
          <p14:tracePt t="30967" x="2751138" y="5241925"/>
          <p14:tracePt t="31031" x="2751138" y="5232400"/>
          <p14:tracePt t="31039" x="2759075" y="5232400"/>
          <p14:tracePt t="31047" x="2768600" y="5224463"/>
          <p14:tracePt t="32952" x="2776538" y="5224463"/>
          <p14:tracePt t="32955" x="2786063" y="5214938"/>
          <p14:tracePt t="32962" x="2794000" y="5207000"/>
          <p14:tracePt t="32979" x="2838450" y="5197475"/>
          <p14:tracePt t="33088" x="2846388" y="5189538"/>
          <p14:tracePt t="33091" x="2855913" y="5180013"/>
          <p14:tracePt t="33112" x="2933700" y="5162550"/>
          <p14:tracePt t="33128" x="2995613" y="5162550"/>
          <p14:tracePt t="33145" x="3048000" y="5162550"/>
          <p14:tracePt t="33162" x="3092450" y="5137150"/>
          <p14:tracePt t="33179" x="3117850" y="5119688"/>
          <p14:tracePt t="33743" x="3127375" y="5119688"/>
          <p14:tracePt t="33751" x="3135313" y="5119688"/>
          <p14:tracePt t="33761" x="3144838" y="5119688"/>
          <p14:tracePt t="33779" x="3162300" y="5119688"/>
          <p14:tracePt t="33795" x="3162300" y="5127625"/>
          <p14:tracePt t="33823" x="3152775" y="5119688"/>
          <p14:tracePt t="33828" x="3152775" y="5110163"/>
          <p14:tracePt t="33848" x="3144838" y="5092700"/>
          <p14:tracePt t="33863" x="3144838" y="5084763"/>
          <p14:tracePt t="33883" x="3152775" y="5075238"/>
          <p14:tracePt t="33895" x="3162300" y="5067300"/>
          <p14:tracePt t="33911" x="3187700" y="5049838"/>
          <p14:tracePt t="33928" x="3205163" y="5040313"/>
          <p14:tracePt t="33945" x="3232150" y="5022850"/>
          <p14:tracePt t="33961" x="3249613" y="5022850"/>
          <p14:tracePt t="33979" x="3275013" y="5005388"/>
          <p14:tracePt t="33996" x="3284538" y="5005388"/>
          <p14:tracePt t="34011" x="3292475" y="5005388"/>
          <p14:tracePt t="34028" x="3309938" y="5005388"/>
          <p14:tracePt t="34046" x="3319463" y="5005388"/>
          <p14:tracePt t="34061" x="3336925" y="4979988"/>
          <p14:tracePt t="34079" x="3362325" y="4945063"/>
          <p14:tracePt t="34095" x="3362325" y="4935538"/>
          <p14:tracePt t="34315" x="3354388" y="4927600"/>
          <p14:tracePt t="34319" x="3344863" y="4927600"/>
          <p14:tracePt t="34328" x="3302000" y="4927600"/>
          <p14:tracePt t="34345" x="3205163" y="4927600"/>
          <p14:tracePt t="34361" x="3092450" y="4945063"/>
          <p14:tracePt t="34379" x="2960688" y="4970463"/>
          <p14:tracePt t="34395" x="2811463" y="5014913"/>
          <p14:tracePt t="34412" x="2741613" y="5049838"/>
          <p14:tracePt t="34413" x="2706688" y="5067300"/>
          <p14:tracePt t="34428" x="2584450" y="5145088"/>
          <p14:tracePt t="34444" x="2374900" y="5294313"/>
          <p14:tracePt t="34462" x="2112963" y="5530850"/>
          <p14:tracePt t="34481" x="1738313" y="5897563"/>
          <p14:tracePt t="34495" x="1589088" y="6097588"/>
          <p14:tracePt t="34511" x="1397000" y="6369050"/>
          <p14:tracePt t="34529" x="1292225" y="6534150"/>
          <p14:tracePt t="34545" x="1231900" y="6621463"/>
          <p14:tracePt t="34562" x="1222375" y="6665913"/>
          <p14:tracePt t="34579" x="1222375" y="6708775"/>
          <p14:tracePt t="34580" x="1222375" y="6718300"/>
          <p14:tracePt t="34595" x="1222375" y="6770688"/>
        </p14:tracePtLst>
      </p14:laserTraceLst>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8324"/>
            <a:ext cx="8229600" cy="713439"/>
          </a:xfrm>
        </p:spPr>
        <p:txBody>
          <a:bodyPr>
            <a:normAutofit fontScale="90000"/>
          </a:bodyPr>
          <a:lstStyle/>
          <a:p>
            <a:r>
              <a:rPr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457200" y="1199536"/>
            <a:ext cx="8229600" cy="5132438"/>
          </a:xfrm>
        </p:spPr>
        <p:txBody>
          <a:bodyPr>
            <a:normAutofit fontScale="40000" lnSpcReduction="20000"/>
          </a:bodyPr>
          <a:lstStyle/>
          <a:p>
            <a:pPr marL="0" indent="0">
              <a:buNone/>
            </a:pPr>
            <a:r>
              <a:rPr dirty="0"/>
              <a:t>• </a:t>
            </a:r>
            <a:r>
              <a:rPr sz="5100" dirty="0">
                <a:latin typeface="Arial" panose="020B0604020202020204" pitchFamily="34" charset="0"/>
                <a:cs typeface="Arial" panose="020B0604020202020204" pitchFamily="34" charset="0"/>
              </a:rPr>
              <a:t>NICE (2019) Chronic Obstructive Pulmonary Disease NG115.</a:t>
            </a:r>
          </a:p>
          <a:p>
            <a:pPr marL="0" indent="0">
              <a:buNone/>
            </a:pPr>
            <a:r>
              <a:rPr sz="5100" dirty="0">
                <a:latin typeface="Arial" panose="020B0604020202020204" pitchFamily="34" charset="0"/>
                <a:cs typeface="Arial" panose="020B0604020202020204" pitchFamily="34" charset="0"/>
              </a:rPr>
              <a:t>• NHS (2021) COPD Overview.</a:t>
            </a:r>
            <a:endParaRPr lang="en-GB" sz="5100" dirty="0">
              <a:latin typeface="Arial" panose="020B0604020202020204" pitchFamily="34" charset="0"/>
              <a:cs typeface="Arial" panose="020B0604020202020204" pitchFamily="34" charset="0"/>
            </a:endParaRPr>
          </a:p>
          <a:p>
            <a:r>
              <a:rPr lang="en-US" altLang="en-US" sz="5100" dirty="0">
                <a:solidFill>
                  <a:srgbClr val="0A0A0A"/>
                </a:solidFill>
                <a:latin typeface="Arial" panose="020B0604020202020204" pitchFamily="34" charset="0"/>
                <a:cs typeface="Arial" panose="020B0604020202020204" pitchFamily="34" charset="0"/>
              </a:rPr>
              <a:t>NHS Digital &amp; GOV.UK: Provide official statistics on diagnosis and mortality.</a:t>
            </a:r>
            <a:endParaRPr sz="5100" dirty="0">
              <a:latin typeface="Arial" panose="020B0604020202020204" pitchFamily="34" charset="0"/>
              <a:cs typeface="Arial" panose="020B0604020202020204" pitchFamily="34" charset="0"/>
            </a:endParaRPr>
          </a:p>
          <a:p>
            <a:pPr marL="0" indent="0">
              <a:buNone/>
            </a:pPr>
            <a:r>
              <a:rPr sz="5100" dirty="0">
                <a:latin typeface="Arial" panose="020B0604020202020204" pitchFamily="34" charset="0"/>
                <a:cs typeface="Arial" panose="020B0604020202020204" pitchFamily="34" charset="0"/>
              </a:rPr>
              <a:t>• GOLD (2023) Global Strategy for COPD.</a:t>
            </a:r>
          </a:p>
          <a:p>
            <a:pPr marL="0" indent="0">
              <a:buNone/>
            </a:pPr>
            <a:r>
              <a:rPr sz="5100" dirty="0">
                <a:latin typeface="Arial" panose="020B0604020202020204" pitchFamily="34" charset="0"/>
                <a:cs typeface="Arial" panose="020B0604020202020204" pitchFamily="34" charset="0"/>
              </a:rPr>
              <a:t>• West, J. (2017) Respiratory Physiology.</a:t>
            </a:r>
          </a:p>
          <a:p>
            <a:pPr marL="0" indent="0">
              <a:buNone/>
            </a:pPr>
            <a:r>
              <a:rPr sz="5100" dirty="0">
                <a:latin typeface="Arial" panose="020B0604020202020204" pitchFamily="34" charset="0"/>
                <a:cs typeface="Arial" panose="020B0604020202020204" pitchFamily="34" charset="0"/>
              </a:rPr>
              <a:t>• BNF (2023) Inhaled Therapies.</a:t>
            </a:r>
          </a:p>
          <a:p>
            <a:pPr marL="0" indent="0">
              <a:buNone/>
            </a:pPr>
            <a:r>
              <a:rPr sz="5100" dirty="0">
                <a:latin typeface="Arial" panose="020B0604020202020204" pitchFamily="34" charset="0"/>
                <a:cs typeface="Arial" panose="020B0604020202020204" pitchFamily="34" charset="0"/>
              </a:rPr>
              <a:t>• O'Driscoll et al. (2017) BTS Oxygen Guidelines.</a:t>
            </a:r>
          </a:p>
          <a:p>
            <a:pPr marL="0" indent="0">
              <a:buNone/>
            </a:pPr>
            <a:r>
              <a:rPr sz="5100" dirty="0">
                <a:latin typeface="Arial" panose="020B0604020202020204" pitchFamily="34" charset="0"/>
                <a:cs typeface="Arial" panose="020B0604020202020204" pitchFamily="34" charset="0"/>
              </a:rPr>
              <a:t>• WHO (2020) COPD Fact Sheet.</a:t>
            </a:r>
          </a:p>
          <a:p>
            <a:pPr marL="0" indent="0">
              <a:buNone/>
            </a:pPr>
            <a:r>
              <a:rPr sz="5100" dirty="0">
                <a:latin typeface="Arial" panose="020B0604020202020204" pitchFamily="34" charset="0"/>
                <a:cs typeface="Arial" panose="020B0604020202020204" pitchFamily="34" charset="0"/>
              </a:rPr>
              <a:t>• Barnes (2020) Inflammatory Mechanisms in COPD.</a:t>
            </a:r>
          </a:p>
          <a:p>
            <a:pPr marL="0" indent="0">
              <a:buNone/>
            </a:pPr>
            <a:r>
              <a:rPr sz="5100" dirty="0">
                <a:latin typeface="Arial" panose="020B0604020202020204" pitchFamily="34" charset="0"/>
                <a:cs typeface="Arial" panose="020B0604020202020204" pitchFamily="34" charset="0"/>
              </a:rPr>
              <a:t>• </a:t>
            </a:r>
            <a:r>
              <a:rPr sz="5100" dirty="0" err="1">
                <a:latin typeface="Arial" panose="020B0604020202020204" pitchFamily="34" charset="0"/>
                <a:cs typeface="Arial" panose="020B0604020202020204" pitchFamily="34" charset="0"/>
              </a:rPr>
              <a:t>MacNee</a:t>
            </a:r>
            <a:r>
              <a:rPr sz="5100" dirty="0">
                <a:latin typeface="Arial" panose="020B0604020202020204" pitchFamily="34" charset="0"/>
                <a:cs typeface="Arial" panose="020B0604020202020204" pitchFamily="34" charset="0"/>
              </a:rPr>
              <a:t> (2016) Pathophysiology of COPD.</a:t>
            </a:r>
          </a:p>
          <a:p>
            <a:pPr marL="0" indent="0">
              <a:buNone/>
            </a:pPr>
            <a:r>
              <a:rPr sz="5100" dirty="0">
                <a:latin typeface="Arial" panose="020B0604020202020204" pitchFamily="34" charset="0"/>
                <a:cs typeface="Arial" panose="020B0604020202020204" pitchFamily="34" charset="0"/>
              </a:rPr>
              <a:t>• Houghton &amp; Gray (2018) Anatomy &amp; Physiology.</a:t>
            </a:r>
          </a:p>
          <a:p>
            <a:pPr marL="0" indent="0">
              <a:buNone/>
            </a:pPr>
            <a:r>
              <a:rPr sz="5100" dirty="0">
                <a:latin typeface="Arial" panose="020B0604020202020204" pitchFamily="34" charset="0"/>
                <a:cs typeface="Arial" panose="020B0604020202020204" pitchFamily="34" charset="0"/>
              </a:rPr>
              <a:t>• Public Health England (2020) Smoking Risks.</a:t>
            </a:r>
          </a:p>
          <a:p>
            <a:pPr marL="0" indent="0">
              <a:buNone/>
            </a:pPr>
            <a:r>
              <a:rPr sz="5100" dirty="0">
                <a:latin typeface="Arial" panose="020B0604020202020204" pitchFamily="34" charset="0"/>
                <a:cs typeface="Arial" panose="020B0604020202020204" pitchFamily="34" charset="0"/>
              </a:rPr>
              <a:t>• British Lung Foundation (2021) COPD Statistics.</a:t>
            </a:r>
          </a:p>
        </p:txBody>
      </p:sp>
      <p:sp>
        <p:nvSpPr>
          <p:cNvPr id="4" name="Slide Number Placeholder 3">
            <a:extLst>
              <a:ext uri="{FF2B5EF4-FFF2-40B4-BE49-F238E27FC236}">
                <a16:creationId xmlns:a16="http://schemas.microsoft.com/office/drawing/2014/main" id="{BC48001B-1113-EFF1-E2C2-F4859C3041B7}"/>
              </a:ext>
            </a:extLst>
          </p:cNvPr>
          <p:cNvSpPr>
            <a:spLocks noGrp="1"/>
          </p:cNvSpPr>
          <p:nvPr>
            <p:ph type="sldNum" sz="quarter" idx="12"/>
          </p:nvPr>
        </p:nvSpPr>
        <p:spPr/>
        <p:txBody>
          <a:bodyPr/>
          <a:lstStyle/>
          <a:p>
            <a:fld id="{C1FF6DA9-008F-8B48-92A6-B652298478BF}" type="slidenum">
              <a:rPr lang="en-US" smtClean="0"/>
              <a:t>20</a:t>
            </a:fld>
            <a:endParaRPr lang="en-US"/>
          </a:p>
        </p:txBody>
      </p:sp>
      <p:pic>
        <p:nvPicPr>
          <p:cNvPr id="7" name="Audio 6">
            <a:hlinkClick r:id="" action="ppaction://media"/>
            <a:extLst>
              <a:ext uri="{FF2B5EF4-FFF2-40B4-BE49-F238E27FC236}">
                <a16:creationId xmlns:a16="http://schemas.microsoft.com/office/drawing/2014/main" id="{77AE27A4-AF58-7BE8-25EB-0DB3AD21669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144"/>
    </mc:Choice>
    <mc:Fallback>
      <p:transition spd="slow" advTm="5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extLst>
    <p:ext uri="{3A86A75C-4F4B-4683-9AE1-C65F6400EC91}">
      <p14:laserTraceLst xmlns:p14="http://schemas.microsoft.com/office/powerpoint/2010/main">
        <p14:tracePtLst>
          <p14:tracePt t="2110" x="2270125" y="6596063"/>
          <p14:tracePt t="2115" x="2314575" y="6543675"/>
          <p14:tracePt t="2131" x="2366963" y="6446838"/>
          <p14:tracePt t="2468" x="2384425" y="6446838"/>
          <p14:tracePt t="2470" x="2409825" y="6438900"/>
          <p14:tracePt t="2481" x="2454275" y="6403975"/>
          <p14:tracePt t="2499" x="2559050" y="6307138"/>
          <p14:tracePt t="2515" x="2636838" y="6229350"/>
          <p14:tracePt t="2532" x="2698750" y="6142038"/>
          <p14:tracePt t="2548" x="2776538" y="6037263"/>
          <p14:tracePt t="2565" x="2873375" y="5888038"/>
          <p14:tracePt t="2582" x="3057525" y="5653088"/>
          <p14:tracePt t="2583" x="3127375" y="5583238"/>
          <p14:tracePt t="2599" x="3379788" y="5294313"/>
          <p14:tracePt t="2601" x="3494088" y="5189538"/>
          <p14:tracePt t="2615" x="3938588" y="4735513"/>
          <p14:tracePt t="2631" x="4244975" y="4386263"/>
          <p14:tracePt t="2651" x="4471988" y="4097338"/>
          <p14:tracePt t="2665" x="4567238" y="3965575"/>
          <p14:tracePt t="2681" x="4681538" y="3790950"/>
          <p14:tracePt t="2698" x="4768850" y="3643313"/>
          <p14:tracePt t="2715" x="4899025" y="3398838"/>
          <p14:tracePt t="2732" x="5118100" y="3084513"/>
          <p14:tracePt t="2748" x="5387975" y="2690813"/>
          <p14:tracePt t="2765" x="5641975" y="2314575"/>
          <p14:tracePt t="2782" x="5894388" y="1939925"/>
          <p14:tracePt t="2799" x="6043613" y="1712913"/>
          <p14:tracePt t="2815" x="6165850" y="1528763"/>
          <p14:tracePt t="2832" x="6245225" y="1336675"/>
          <p14:tracePt t="2849" x="6280150" y="1144588"/>
          <p14:tracePt t="2864" x="6332538" y="952500"/>
          <p14:tracePt t="2882" x="6367463" y="733425"/>
          <p14:tracePt t="2898" x="6367463" y="611188"/>
          <p14:tracePt t="2899" x="6367463" y="576263"/>
          <p14:tracePt t="2915" x="6367463" y="463550"/>
          <p14:tracePt t="2931" x="6367463" y="401638"/>
          <p14:tracePt t="2948" x="6367463" y="366713"/>
          <p14:tracePt t="2965" x="6367463" y="341313"/>
          <p14:tracePt t="2981" x="6367463" y="306388"/>
          <p14:tracePt t="2998" x="6367463" y="261938"/>
          <p14:tracePt t="3014" x="6367463" y="227013"/>
          <p14:tracePt t="3031" x="6367463" y="192088"/>
          <p14:tracePt t="3048" x="6367463" y="166688"/>
          <p14:tracePt t="3065" x="6367463" y="139700"/>
          <p14:tracePt t="3108" x="6367463" y="131763"/>
          <p14:tracePt t="3110" x="6367463" y="122238"/>
          <p14:tracePt t="3123" x="6367463" y="114300"/>
          <p14:tracePt t="3132" x="6367463" y="104775"/>
          <p14:tracePt t="3149" x="6367463" y="96838"/>
          <p14:tracePt t="3340" x="6375400" y="96838"/>
          <p14:tracePt t="3343" x="6375400" y="87313"/>
          <p14:tracePt t="3348" x="6375400" y="79375"/>
          <p14:tracePt t="3366" x="6392863" y="61913"/>
          <p14:tracePt t="3382" x="6392863" y="52388"/>
          <p14:tracePt t="3398" x="6392863" y="34925"/>
          <p14:tracePt t="3415" x="6392863" y="17463"/>
        </p14:tracePtLst>
      </p14:laserTraceLst>
    </p:ext>
  </p:extLs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342</TotalTime>
  <Words>2038</Words>
  <Application>Microsoft Office PowerPoint</Application>
  <PresentationFormat>On-screen Show (4:3)</PresentationFormat>
  <Paragraphs>188</Paragraphs>
  <Slides>20</Slides>
  <Notes>0</Notes>
  <HiddenSlides>0</HiddenSlides>
  <MMClips>20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Arial</vt:lpstr>
      <vt:lpstr>Calibri</vt:lpstr>
      <vt:lpstr>Office Theme</vt:lpstr>
      <vt:lpstr>PowerPoint Presentation</vt:lpstr>
      <vt:lpstr>PowerPoint Presentation</vt:lpstr>
      <vt:lpstr>Overview</vt:lpstr>
      <vt:lpstr>Respiratory System Anatomy</vt:lpstr>
      <vt:lpstr>Respiratory Physiology</vt:lpstr>
      <vt:lpstr>Anatomic and COPD lungs Pictures The Images have been taken from Google.</vt:lpstr>
      <vt:lpstr>Impact of COPD on Physiology</vt:lpstr>
      <vt:lpstr>Risk Factors</vt:lpstr>
      <vt:lpstr>Demographics</vt:lpstr>
      <vt:lpstr>Assessment &amp; Monitoring</vt:lpstr>
      <vt:lpstr>Spirometry and Care of COPD The picture was taken from Google </vt:lpstr>
      <vt:lpstr>Care Plan</vt:lpstr>
      <vt:lpstr>Care Plan continues……</vt:lpstr>
      <vt:lpstr>Routine Data Use of COPD</vt:lpstr>
      <vt:lpstr>Continue ….Routine Data Use of COPD</vt:lpstr>
      <vt:lpstr>Communication &amp; Ethical Considerations</vt:lpstr>
      <vt:lpstr>Lifestyle &amp; Behavioural Interventions</vt:lpstr>
      <vt:lpstr>Guidelines Summary</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Zakiullah Storay KHALIQYAR</dc:creator>
  <cp:keywords/>
  <dc:description>generated using python-pptx</dc:description>
  <cp:lastModifiedBy>Zakiullah Storay Khaliqyar (2415597)</cp:lastModifiedBy>
  <cp:revision>31</cp:revision>
  <dcterms:created xsi:type="dcterms:W3CDTF">2013-01-27T09:14:16Z</dcterms:created>
  <dcterms:modified xsi:type="dcterms:W3CDTF">2025-12-24T10:03:21Z</dcterms:modified>
  <cp:category/>
</cp:coreProperties>
</file>