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9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A978AD-A550-472A-90E7-0463DCED6853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52B5F3-A1CE-4324-9920-D7D072D6DC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244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bus-mh\Desktop\Case%20Study_%20How%20CRM%20is%20The%20Secret%20Behind%20Amazon's%20Success%20_%20Software%20Advisory%20Service.html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 action="ppaction://hlinkfile"/>
              </a:rPr>
              <a:t>file:///C:/Users/bus-mh/Desktop/Case%20Study_%20How%20CRM%20is%20The%20Secret%20Behind%20Amazon's%20Success%20_%20Software%20Advisory%20Service.html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D4F99E-516D-4207-AFCB-8D6BCA949A5D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294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99C6D-0657-4BDB-942B-445B56418C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75DD72-C667-4E9A-B6D8-35636299A9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619655-3DA1-47AD-9168-97288463B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F4F28B-01B0-44E6-A5A9-5C77C493C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85984-11B5-4D73-8250-2F3DC80AB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6241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7D980-6BF3-42DE-BB2F-05972AD86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D5662-93D9-4D9D-B8D2-51D1BEB39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FE0C4-2AD9-425B-BF53-E5A071744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035CC-31D4-4F3A-B0B5-6AB29ABEA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DCAB33-A276-489D-B6E2-30A025D7C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115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AD845-6B5D-42E0-8F9D-E31C21968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41AA2-9C06-4401-8070-D8C0C15C8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FBE1F0-B04A-4168-847D-57456738A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6A64A-B000-4500-BC72-4F7838D06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D4146-46AB-4005-8827-31818CD68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602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6259A-BE91-4201-9B84-5B1A196E5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0A0E6-7A2E-4B12-8F90-827F54772A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B57DE4-49E6-488E-8218-551CC9B318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56DFD2-F0AC-490A-AA91-62D926F8D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28DCCD-AACF-4237-8EC0-512102B1A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5A574-6606-4DFE-9CE8-BA986F750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124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7D35A-FDE0-47CB-81E3-E9C1A122D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6FB90D-C53A-4416-A2C5-FA9FA9749D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35D9DA-7D21-44F0-9E5B-AC7E8A090B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29E570-16E0-4849-A98B-A5BF2A68D1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0F09B5-5356-4A08-A58C-71111DAEE1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D95AEB-F0D5-45E4-B418-A1E0F61E2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0B2D48-75D9-4390-899F-E4122F5C0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980884-805B-4A60-8BF4-3E4E578C7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012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8DF61-0AA7-478D-A772-9FAF67F6B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83AC26-3E8C-4127-A72F-8F9A6D6A1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7167C0-1BFE-4258-8CC6-12934C591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5A5950-51EA-4F08-81D6-6562043AA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120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D2E7D5-53F2-4D38-85A1-2C43D2989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98BBE0-9723-4FF5-9081-F4B757F767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5CEDF2-6C2C-4291-B4F6-C206251CD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428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DC9E4-E062-4756-8D94-1FF4A5098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E5040-B680-46CA-9E0F-37654A618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5D3B92-05CE-4784-B000-9994AB6C96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D79A8B-95B9-4BA2-9589-E19F6E8FA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6BF252-C0A3-4D2D-9020-514A355B3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44CE78-3D57-4C6E-A8E9-6A0922397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767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E3057-2696-4BFB-A497-E395D1E2C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FC5D2A-8E81-4227-A8BF-F2411E5C51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E309D0-EA8A-41B2-B4D4-676A444A58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25C328-1E45-44F0-84DA-2ACC99C38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76FFD1-9C5D-4338-9BA2-7990E723E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C2AA94-A812-4B08-A0CB-FBAC78A2F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049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CE3E5-EE67-4CB1-96B1-5428E64CB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6A0A57-7591-4249-B4BF-2367E244E0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23095F-D7E3-47CF-9F3F-013AB1B9D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ED0A00-877C-45E9-B50F-29A91A0AB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C14B1A-FDAE-4CEC-98BE-22A2016CC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247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AFF68F-FF4D-4992-9853-D425092C19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82133E-F590-481E-BBA1-58D64A5C9D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8ED4BB-7ECF-49E8-B7F7-13A494374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6A16D2-2A95-45F7-A717-A3960DF75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FEA2B-4CFD-44D3-ABD6-94F34218D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687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3742B9-1B55-4ED8-B144-780966413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395348-94AD-47E3-93C3-B6422C81EA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51E48-1875-443C-98CA-C9E0EC3B87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C8EA62-033A-4485-96D3-79F94A0057A4}" type="datetimeFigureOut">
              <a:rPr lang="en-GB" smtClean="0"/>
              <a:t>12/05/2020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E28C3-9DF0-4F85-B69E-0EB0B8DD4A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F6909E-543D-477C-B105-9B0D925859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881852-7AFC-4D9F-A9A2-A43EEAD34D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009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bus-mh\Desktop\Case%20Study_%20How%20CRM%20is%20The%20Secret%20Behind%20Amazon's%20Success%20_%20Software%20Advisory%20Service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FADD6-B4FA-493C-8089-46B6CF331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Activity – Lecture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D6AD1-FD8B-4777-8C30-CDADB54D1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Read the 2</a:t>
            </a:r>
            <a:r>
              <a:rPr lang="en-GB" sz="2000" baseline="30000" dirty="0"/>
              <a:t>nd</a:t>
            </a:r>
            <a:r>
              <a:rPr lang="en-GB" sz="2000" dirty="0"/>
              <a:t> case study on ‘Amazon’ which can be found under the link below:</a:t>
            </a:r>
          </a:p>
          <a:p>
            <a:r>
              <a:rPr lang="en-GB" sz="2000" dirty="0">
                <a:hlinkClick r:id="rId3" action="ppaction://hlinkfile"/>
              </a:rPr>
              <a:t>file:///C:/Users/bus-mh/Desktop/Case%20Study_%20How%20CRM%20is%20The%20Secret%20Behind%20Amazon's%20Success%20_%20Software%20Advisory%20Service.html</a:t>
            </a:r>
            <a:endParaRPr lang="en-GB" sz="2000" dirty="0"/>
          </a:p>
          <a:p>
            <a:endParaRPr lang="en-GB" dirty="0"/>
          </a:p>
          <a:p>
            <a:r>
              <a:rPr lang="en-GB" sz="2000" dirty="0"/>
              <a:t>Be prepared to answer questions on today’s </a:t>
            </a:r>
            <a:r>
              <a:rPr lang="en-GB" sz="2000"/>
              <a:t>lecture- Targeting </a:t>
            </a:r>
            <a:r>
              <a:rPr lang="en-GB" sz="2000" dirty="0"/>
              <a:t>of Customers and  Segmentation. </a:t>
            </a:r>
          </a:p>
        </p:txBody>
      </p:sp>
    </p:spTree>
    <p:extLst>
      <p:ext uri="{BB962C8B-B14F-4D97-AF65-F5344CB8AC3E}">
        <p14:creationId xmlns:p14="http://schemas.microsoft.com/office/powerpoint/2010/main" val="925559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116</Words>
  <Application>Microsoft Office PowerPoint</Application>
  <PresentationFormat>Widescreen</PresentationFormat>
  <Paragraphs>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Tutorial Activity – Lecture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Heffernan</dc:creator>
  <cp:lastModifiedBy>Maria Heffernan</cp:lastModifiedBy>
  <cp:revision>5</cp:revision>
  <dcterms:created xsi:type="dcterms:W3CDTF">2020-05-12T12:45:04Z</dcterms:created>
  <dcterms:modified xsi:type="dcterms:W3CDTF">2020-05-12T14:47:04Z</dcterms:modified>
</cp:coreProperties>
</file>