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7" d="100"/>
          <a:sy n="67" d="100"/>
        </p:scale>
        <p:origin x="85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03925088-650A-4E10-91A5-E91809A26DBB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0639DFFE-253D-455B-B0F7-259E9852A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8156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25088-650A-4E10-91A5-E91809A26DBB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9DFFE-253D-455B-B0F7-259E9852A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7539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25088-650A-4E10-91A5-E91809A26DBB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9DFFE-253D-455B-B0F7-259E9852A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682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25088-650A-4E10-91A5-E91809A26DBB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9DFFE-253D-455B-B0F7-259E9852A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58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25088-650A-4E10-91A5-E91809A26DBB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9DFFE-253D-455B-B0F7-259E9852A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188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25088-650A-4E10-91A5-E91809A26DBB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9DFFE-253D-455B-B0F7-259E9852A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219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25088-650A-4E10-91A5-E91809A26DBB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9DFFE-253D-455B-B0F7-259E9852A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151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25088-650A-4E10-91A5-E91809A26DBB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9DFFE-253D-455B-B0F7-259E9852A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972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25088-650A-4E10-91A5-E91809A26DBB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9DFFE-253D-455B-B0F7-259E9852A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452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25088-650A-4E10-91A5-E91809A26DBB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9DFFE-253D-455B-B0F7-259E9852A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69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25088-650A-4E10-91A5-E91809A26DBB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9DFFE-253D-455B-B0F7-259E9852A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7450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25088-650A-4E10-91A5-E91809A26DBB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9DFFE-253D-455B-B0F7-259E9852AB45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933325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25088-650A-4E10-91A5-E91809A26DBB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9DFFE-253D-455B-B0F7-259E9852A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8340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25088-650A-4E10-91A5-E91809A26DBB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9DFFE-253D-455B-B0F7-259E9852A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6943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25088-650A-4E10-91A5-E91809A26DBB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9DFFE-253D-455B-B0F7-259E9852A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2589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25088-650A-4E10-91A5-E91809A26DBB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9DFFE-253D-455B-B0F7-259E9852A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540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25088-650A-4E10-91A5-E91809A26DBB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9DFFE-253D-455B-B0F7-259E9852A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454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925088-650A-4E10-91A5-E91809A26DBB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39DFFE-253D-455B-B0F7-259E9852A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9908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>
            <a:outerShdw blurRad="177800" dist="38100" dir="2700000" algn="tl">
              <a:srgbClr val="000000">
                <a:alpha val="24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2C9F3-B791-817C-ED72-82A60158D5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133599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latin typeface="Bernard MT Condensed" panose="02050806060905020404" pitchFamily="18" charset="0"/>
              </a:rPr>
              <a:t>My Digital blueprint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AE929B-EEF5-1143-06BE-6D61BEA9A8B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Abiodun Jacob</a:t>
            </a:r>
          </a:p>
          <a:p>
            <a:pPr algn="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2538254</a:t>
            </a:r>
          </a:p>
        </p:txBody>
      </p:sp>
    </p:spTree>
    <p:extLst>
      <p:ext uri="{BB962C8B-B14F-4D97-AF65-F5344CB8AC3E}">
        <p14:creationId xmlns:p14="http://schemas.microsoft.com/office/powerpoint/2010/main" val="15995975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35EED-960B-297E-019B-10AC2D89E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09598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DIGITAL LIFE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73548-4F70-A725-C433-02F54F5CB5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828800"/>
            <a:ext cx="9905999" cy="39624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below are the major list of digital tools I use;</a:t>
            </a: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PowerPoint: I use this tool to organize my ideas and create presentations</a:t>
            </a:r>
            <a:endParaRPr lang="en-US" sz="20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Excel: </a:t>
            </a:r>
            <a:r>
              <a:rPr lang="en-GB" altLang="en-US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 use this tool to analyse and organise data and also to visually present data</a:t>
            </a:r>
            <a:endParaRPr lang="en-US" altLang="en-US" sz="20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Outlook: I mostly use this tool to send and receive mails from the university</a:t>
            </a:r>
          </a:p>
          <a:p>
            <a:r>
              <a:rPr lang="en-US" altLang="en-US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WhatsApp: I use this tool to communicate with friends and family</a:t>
            </a:r>
          </a:p>
          <a:p>
            <a:r>
              <a:rPr lang="en-US" altLang="en-US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YouTube: I use this tool to watch videos and educational contents</a:t>
            </a:r>
          </a:p>
          <a:p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0359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A525B-30DA-BBEF-B528-B6464EC42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16742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I FOUND DIFFICULT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CB494-F9B8-1310-57DD-DEB2EC7F91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900238"/>
            <a:ext cx="9905999" cy="3890963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of advanced excel formulas, this because I am not familiar with the functions enough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Organising information clearly. Information are sometimes a lot to put down in simple words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unfamiliar digital tools. I am still learning about more tools to make work easier and faster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3159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1BEAB-9D46-4F21-456C-4C5E21DE6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39602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I IMPROVED THE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02686-6901-6484-F1F7-AD2BC0DE7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628776"/>
            <a:ext cx="9905999" cy="416242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 consistently p</a:t>
            </a:r>
            <a:r>
              <a:rPr lang="en-US" altLang="en-US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racticed by creating presentations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endParaRPr lang="en-US" altLang="en-US" sz="20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US" altLang="en-US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Asked for help when necessary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en-US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US" altLang="en-US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Repeated tasks until I understood them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endParaRPr lang="en-US" altLang="en-US" sz="20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US" altLang="en-US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Practiced using Excel regularly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endParaRPr lang="en-US" altLang="en-US" sz="20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US" altLang="en-US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Watched YouTube tutorials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en-US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US" altLang="en-US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Used online resources for more understanding of certain topics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4063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EB1C4-F7A0-559B-E41A-0DB249C6A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92453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I AM CONFIDENT 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3E4C5-D729-8581-E09C-988CE5737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643063"/>
            <a:ext cx="9905999" cy="41481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US" altLang="en-US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Creating PowerPoint presentations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endParaRPr lang="en-US" altLang="en-US" sz="20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US" altLang="en-US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Communicating through WhatsApp and Outlook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endParaRPr lang="en-US" altLang="en-US" sz="20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US" altLang="en-US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Finding information using YouTube and the internet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endParaRPr lang="en-US" altLang="en-US" sz="20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US" altLang="en-US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Creating and editing basic Excel spreadsheets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endParaRPr lang="en-US" altLang="en-US" sz="20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lang="en-US" altLang="en-US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Organising digital files and information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28862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8516D62-BA69-E494-1D2E-6E62F2AC75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599" y="190746"/>
            <a:ext cx="11801475" cy="6467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3307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9DA9D1-09D7-DC3A-332C-DAE4DF315E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50" y="304364"/>
            <a:ext cx="11601450" cy="6249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41550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7618A-F655-679C-EC58-ED27DAF0F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138845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DDC5A2-9212-9A5F-A655-A2103ABC2D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614488"/>
            <a:ext cx="9905999" cy="41767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summary, my digital blueprint has helped me understand how digital tools support both my academic life and  everyday life.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have also learned that improving my digital skills requires regular practice. However, I want to develop my Excel, and presentation skills further. </a:t>
            </a:r>
          </a:p>
        </p:txBody>
      </p:sp>
    </p:spTree>
    <p:extLst>
      <p:ext uri="{BB962C8B-B14F-4D97-AF65-F5344CB8AC3E}">
        <p14:creationId xmlns:p14="http://schemas.microsoft.com/office/powerpoint/2010/main" val="5445572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B5F27"/>
      </a:dk2>
      <a:lt2>
        <a:srgbClr val="D8FC68"/>
      </a:lt2>
      <a:accent1>
        <a:srgbClr val="DDC855"/>
      </a:accent1>
      <a:accent2>
        <a:srgbClr val="FCA03D"/>
      </a:accent2>
      <a:accent3>
        <a:srgbClr val="E36439"/>
      </a:accent3>
      <a:accent4>
        <a:srgbClr val="C2935B"/>
      </a:accent4>
      <a:accent5>
        <a:srgbClr val="88C25C"/>
      </a:accent5>
      <a:accent6>
        <a:srgbClr val="BFCC86"/>
      </a:accent6>
      <a:hlink>
        <a:srgbClr val="FFCE23"/>
      </a:hlink>
      <a:folHlink>
        <a:srgbClr val="FDEB86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88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82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97ECCC31-8429-4523-BE8D-8F09B7A4D4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220</TotalTime>
  <Words>270</Words>
  <Application>Microsoft Office PowerPoint</Application>
  <PresentationFormat>Widescreen</PresentationFormat>
  <Paragraphs>45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Bernard MT Condensed</vt:lpstr>
      <vt:lpstr>Times New Roman</vt:lpstr>
      <vt:lpstr>Tw Cen MT</vt:lpstr>
      <vt:lpstr>Circuit</vt:lpstr>
      <vt:lpstr>My Digital blueprint</vt:lpstr>
      <vt:lpstr>MY DIGITAL LIFE</vt:lpstr>
      <vt:lpstr>Skills I FOUND DIFFICULT</vt:lpstr>
      <vt:lpstr>HOW I IMPROVED THE SKILLS</vt:lpstr>
      <vt:lpstr>SKILLS I AM CONFIDENT IN</vt:lpstr>
      <vt:lpstr>PowerPoint Presentation</vt:lpstr>
      <vt:lpstr>PowerPoint Presentation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Ayomide Daodu</dc:creator>
  <cp:lastModifiedBy>Ayomide Daodu</cp:lastModifiedBy>
  <cp:revision>1</cp:revision>
  <dcterms:created xsi:type="dcterms:W3CDTF">2026-08-11T14:31:01Z</dcterms:created>
  <dcterms:modified xsi:type="dcterms:W3CDTF">2026-08-11T18:11:24Z</dcterms:modified>
</cp:coreProperties>
</file>