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312" r:id="rId2"/>
    <p:sldId id="316" r:id="rId3"/>
    <p:sldId id="330" r:id="rId4"/>
    <p:sldId id="348" r:id="rId5"/>
    <p:sldId id="337" r:id="rId6"/>
    <p:sldId id="310" r:id="rId7"/>
    <p:sldId id="338" r:id="rId8"/>
    <p:sldId id="339" r:id="rId9"/>
    <p:sldId id="340" r:id="rId10"/>
    <p:sldId id="345" r:id="rId11"/>
    <p:sldId id="341" r:id="rId12"/>
    <p:sldId id="346" r:id="rId13"/>
    <p:sldId id="332" r:id="rId14"/>
    <p:sldId id="343" r:id="rId15"/>
    <p:sldId id="344" r:id="rId16"/>
    <p:sldId id="336" r:id="rId17"/>
    <p:sldId id="34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F45D06-893D-A2C4-A446-CCC362F136E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FC90481E-7771-B306-6E44-8E6A6252C40B}"/>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ED574D8-4D4A-4833-920F-256ABCDE6D9B}"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2F3E46FF-2149-A7E6-7025-9F3F61CFB86A}"/>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CA7D10AB-F9A2-5C26-04D3-21F25FE7421D}"/>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3F691C-D2E5-4C3A-9992-685FBEF022E6}"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488813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E6E8C7-5B6E-FB19-BF94-E5F386143AC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32E5F4D5-1E6B-8100-E9DF-27D0CD1C7CC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7CD419B-3833-4D46-9738-05318EAAC3B1}" type="datetime1">
              <a:rPr lang="en-GB"/>
              <a:pPr lvl="0"/>
              <a:t>19/11/2025</a:t>
            </a:fld>
            <a:endParaRPr lang="en-GB"/>
          </a:p>
        </p:txBody>
      </p:sp>
      <p:sp>
        <p:nvSpPr>
          <p:cNvPr id="4" name="Slide Image Placeholder 3">
            <a:extLst>
              <a:ext uri="{FF2B5EF4-FFF2-40B4-BE49-F238E27FC236}">
                <a16:creationId xmlns:a16="http://schemas.microsoft.com/office/drawing/2014/main" id="{02DBA08A-3FFA-C4B3-8554-ADE5D165BDF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AF7BF8F2-1FEC-0148-4EE3-37E2C77625A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7231547A-131D-F406-BFCD-000CA11908E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CD295082-ABF4-D519-8975-B184F0723B6E}"/>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6F3B9F2-01F4-4BA5-AA6A-D2C92C4ADD6A}" type="slidenum">
              <a:t>‹#›</a:t>
            </a:fld>
            <a:endParaRPr lang="en-GB"/>
          </a:p>
        </p:txBody>
      </p:sp>
    </p:spTree>
    <p:extLst>
      <p:ext uri="{BB962C8B-B14F-4D97-AF65-F5344CB8AC3E}">
        <p14:creationId xmlns:p14="http://schemas.microsoft.com/office/powerpoint/2010/main" val="312365075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3E64C1-724D-AC45-F866-50F4AD3BAC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D974BD-2D67-41AE-DA73-C9BD6246AB7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46DC4DE-DD4F-5A09-A566-EF251EA32E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00DDBD8-7C3F-475D-913C-CF481DB8AA16}" type="slidenum">
              <a:t>1</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5798953A-B205-88B1-09C6-BA566A2DBEDC}"/>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299FF9-97AA-4FEF-AF17-41709BACDE14}"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3978BA-DE65-5A7D-E910-038D8D3065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44FB7A-B8AF-F66E-D97E-8CC9A0D7FE1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F86ADE6-2F3C-BCAA-B409-0FF88C452E5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52849A-F4FE-4420-BFBF-1997074F4B62}" type="slidenum">
              <a:t>2</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FDC3B122-8517-B7AD-F758-A95B3EBA9AB4}"/>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F96552E-FEA3-4006-983A-EB7C715E3EB2}"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7180CE-ABFF-16C5-A35F-F62857CD53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40953C-D07A-9B5C-EA22-3CE37B850455}"/>
              </a:ext>
            </a:extLst>
          </p:cNvPr>
          <p:cNvSpPr txBox="1">
            <a:spLocks noGrp="1"/>
          </p:cNvSpPr>
          <p:nvPr>
            <p:ph type="body" sz="quarter" idx="1"/>
          </p:nvPr>
        </p:nvSpPr>
        <p:spPr/>
        <p:txBody>
          <a:bodyPr/>
          <a:lstStyle/>
          <a:p>
            <a:pPr lvl="0"/>
            <a:r>
              <a:rPr lang="en-GB"/>
              <a:t>I work in the Integrated Community Stroke team in Ceredigion </a:t>
            </a:r>
          </a:p>
          <a:p>
            <a:pPr lvl="0"/>
            <a:endParaRPr lang="en-GB"/>
          </a:p>
          <a:p>
            <a:pPr lvl="0"/>
            <a:r>
              <a:rPr lang="en-GB"/>
              <a:t>We are a small team of 1 B4 TAP, 1 B6 Physiotherapist split between acute and community, 2 OTs B5 &amp; B6 who split the week 1 does Monday Tuesday, other does Wednesday, Thursday Friday and 1 B6 SLT who works 1 day split into 2 afternoons – we also have a B7 OT and PT who cover the Acute stroke ward in BGH and a B7 SLT who covers Acute Stroke in GGH. </a:t>
            </a:r>
          </a:p>
          <a:p>
            <a:pPr lvl="0"/>
            <a:endParaRPr lang="en-GB"/>
          </a:p>
          <a:p>
            <a:pPr lvl="0"/>
            <a:r>
              <a:rPr lang="en-GB"/>
              <a:t>We have on average 14 patients on the caseload each week with varying therapy input needs. Patients may have multiple disciplines providing therapy or just the one. But as a TAP I see them all. </a:t>
            </a:r>
          </a:p>
          <a:p>
            <a:pPr lvl="0"/>
            <a:endParaRPr lang="en-GB"/>
          </a:p>
          <a:p>
            <a:pPr lvl="0"/>
            <a:endParaRPr lang="en-GB"/>
          </a:p>
        </p:txBody>
      </p:sp>
      <p:sp>
        <p:nvSpPr>
          <p:cNvPr id="4" name="Slide Number Placeholder 3">
            <a:extLst>
              <a:ext uri="{FF2B5EF4-FFF2-40B4-BE49-F238E27FC236}">
                <a16:creationId xmlns:a16="http://schemas.microsoft.com/office/drawing/2014/main" id="{F60B74FD-8A70-300E-003D-23989E2BE4A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1334C0A-907D-4B9B-B7CE-8E8EA022E9B8}" type="slidenum">
              <a:t>3</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342340ED-5939-EB06-3723-E9E800EB1981}"/>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F5CD1B-C453-4907-B369-3A2EFFA40A99}"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58A63B-9E9A-E228-5A19-015C9F1A22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E2974E-52E1-4715-B554-8F67C48BC2AF}"/>
              </a:ext>
            </a:extLst>
          </p:cNvPr>
          <p:cNvSpPr txBox="1">
            <a:spLocks noGrp="1"/>
          </p:cNvSpPr>
          <p:nvPr>
            <p:ph type="body" sz="quarter" idx="1"/>
          </p:nvPr>
        </p:nvSpPr>
        <p:spPr/>
        <p:txBody>
          <a:bodyPr/>
          <a:lstStyle/>
          <a:p>
            <a:pPr lvl="0"/>
            <a:r>
              <a:rPr lang="en-GB"/>
              <a:t>The stroke association defines a stroke as being a brain attack. </a:t>
            </a:r>
          </a:p>
        </p:txBody>
      </p:sp>
      <p:sp>
        <p:nvSpPr>
          <p:cNvPr id="4" name="Date Placeholder 3">
            <a:extLst>
              <a:ext uri="{FF2B5EF4-FFF2-40B4-BE49-F238E27FC236}">
                <a16:creationId xmlns:a16="http://schemas.microsoft.com/office/drawing/2014/main" id="{796DF6F4-BFBE-FA09-8261-BFA9AE252A61}"/>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D77DDE-2EF7-4945-85AA-4210A46D2C41}"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6CB0A2A2-8922-6AF5-F696-C7335A36BED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F1D2D76-82AC-4BD5-9927-30405D28D5E0}"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BAE926-4961-A6CA-0DED-C7E66CAA95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0BC48E-C708-3340-6A14-8DB965329509}"/>
              </a:ext>
            </a:extLst>
          </p:cNvPr>
          <p:cNvSpPr txBox="1">
            <a:spLocks noGrp="1"/>
          </p:cNvSpPr>
          <p:nvPr>
            <p:ph type="body" sz="quarter" idx="1"/>
          </p:nvPr>
        </p:nvSpPr>
        <p:spPr/>
        <p:txBody>
          <a:bodyPr/>
          <a:lstStyle/>
          <a:p>
            <a:pPr lvl="0"/>
            <a:r>
              <a:rPr lang="en-GB"/>
              <a:t>I work in the Integrated Community Stroke team in Ceredigion </a:t>
            </a:r>
          </a:p>
          <a:p>
            <a:pPr lvl="0"/>
            <a:endParaRPr lang="en-GB"/>
          </a:p>
          <a:p>
            <a:pPr lvl="0"/>
            <a:r>
              <a:rPr lang="en-GB"/>
              <a:t>We are a small team of 1 B4 TAP, 1 B6 Physiotherapist split between acute and community, 2 OTs B5 &amp; B6 who split the week 1 does Monday Tuesday, other does Wednesday, Thursday Friday and 1 B6 SLT who works 1 day split into 2 afternoons – we also have a B7 OT and PT who cover the Acute stroke ward in BGH and a B7 SLT who covers Acute Stroke in GGH. </a:t>
            </a:r>
          </a:p>
          <a:p>
            <a:pPr lvl="0"/>
            <a:endParaRPr lang="en-GB"/>
          </a:p>
          <a:p>
            <a:pPr lvl="0"/>
            <a:r>
              <a:rPr lang="en-GB"/>
              <a:t>We have on average 14 patients on the caseload each week with varying therapy input needs. Patients may have multiple disciplines providing therapy or just the one. But as a TAP I see them all. </a:t>
            </a:r>
          </a:p>
          <a:p>
            <a:pPr lvl="0"/>
            <a:endParaRPr lang="en-GB"/>
          </a:p>
          <a:p>
            <a:pPr lvl="0"/>
            <a:endParaRPr lang="en-GB"/>
          </a:p>
        </p:txBody>
      </p:sp>
      <p:sp>
        <p:nvSpPr>
          <p:cNvPr id="4" name="Slide Number Placeholder 3">
            <a:extLst>
              <a:ext uri="{FF2B5EF4-FFF2-40B4-BE49-F238E27FC236}">
                <a16:creationId xmlns:a16="http://schemas.microsoft.com/office/drawing/2014/main" id="{BC0A82D8-6E19-8B1D-9B47-7E255F67502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DA7B11-8897-45A3-AA30-CF8ED4013950}" type="slidenum">
              <a:t>5</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40329B7A-776B-4B4C-A31A-2DF976A1BFB0}"/>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DEC58BB-0321-4DB7-9507-E0FCF6CBA8B8}"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7DDCD7-BD92-614F-884D-313CDA8EC9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9D556A-4EE2-ADB4-B6A3-C88475D9C9F3}"/>
              </a:ext>
            </a:extLst>
          </p:cNvPr>
          <p:cNvSpPr txBox="1">
            <a:spLocks noGrp="1"/>
          </p:cNvSpPr>
          <p:nvPr>
            <p:ph type="body" sz="quarter" idx="1"/>
          </p:nvPr>
        </p:nvSpPr>
        <p:spPr/>
        <p:txBody>
          <a:bodyPr/>
          <a:lstStyle/>
          <a:p>
            <a:pPr lvl="0"/>
            <a:r>
              <a:rPr lang="en-GB"/>
              <a:t>These are some of the things that I believe are examples of good leadership </a:t>
            </a:r>
          </a:p>
          <a:p>
            <a:pPr lvl="0"/>
            <a:endParaRPr lang="en-GB"/>
          </a:p>
          <a:p>
            <a:pPr lvl="0"/>
            <a:r>
              <a:rPr lang="en-GB"/>
              <a:t>-Emotional Intelligence &amp; Adaptability – is having self awareness by being able to recognise your own strength, limits and emotional responses. Having empathy and compassion, managing stress and maintaining professionalism </a:t>
            </a:r>
          </a:p>
          <a:p>
            <a:pPr lvl="0"/>
            <a:r>
              <a:rPr lang="en-GB"/>
              <a:t>-Effective Communication – Active listening to patients and colleagues, being empathetic which can build trust and encourages patient engagement, clear documentation and reporting</a:t>
            </a:r>
          </a:p>
          <a:p>
            <a:pPr lvl="0"/>
            <a:r>
              <a:rPr lang="en-GB"/>
              <a:t>-Decision making and problem solving – using clinical reasoning within scope of practice, prioritising workload, recognising when to escalate and being able to adapt therapy plans to patient needs </a:t>
            </a:r>
          </a:p>
          <a:p>
            <a:pPr lvl="0"/>
            <a:r>
              <a:rPr lang="en-GB"/>
              <a:t>-Team building – working well as a team to ensure that communication breakdowns do not occur and joint working when appropriate </a:t>
            </a:r>
          </a:p>
          <a:p>
            <a:pPr lvl="0"/>
            <a:r>
              <a:rPr lang="en-GB"/>
              <a:t>-Time Management – being able to organise own caseload and schedule the week to fit in visits and admin. </a:t>
            </a:r>
          </a:p>
          <a:p>
            <a:pPr lvl="0"/>
            <a:endParaRPr lang="en-GB"/>
          </a:p>
          <a:p>
            <a:pPr lvl="0"/>
            <a:r>
              <a:rPr lang="en-GB"/>
              <a:t>Leadership is not only a line managers responsibility, it is down to everyone in the team to have and demonstrate leadership skills as when you are working with a patient in their own home you are the leader of the therapy session and need to have all these skills and more to run a good, effective session. By constantly being late, not having empathy, unable adapt to situations it can lead to a bad session for the patient and yourself. </a:t>
            </a:r>
          </a:p>
          <a:p>
            <a:pPr lvl="0"/>
            <a:endParaRPr lang="en-GB"/>
          </a:p>
        </p:txBody>
      </p:sp>
      <p:sp>
        <p:nvSpPr>
          <p:cNvPr id="4" name="Slide Number Placeholder 3">
            <a:extLst>
              <a:ext uri="{FF2B5EF4-FFF2-40B4-BE49-F238E27FC236}">
                <a16:creationId xmlns:a16="http://schemas.microsoft.com/office/drawing/2014/main" id="{D85507CA-9F06-17FE-0BB0-64C0F76D972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57D835A-1727-4638-AD2B-AC4021D1520A}" type="slidenum">
              <a:t>6</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C0CB425E-07A2-9027-327E-FF2FE1B5476C}"/>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DB2BD77-846B-4A5B-BBB5-5356E171E485}"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056674-6491-8935-7E74-3760294FBF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31C1F3-E61F-0A26-0C62-290CE93449F4}"/>
              </a:ext>
            </a:extLst>
          </p:cNvPr>
          <p:cNvSpPr txBox="1">
            <a:spLocks noGrp="1"/>
          </p:cNvSpPr>
          <p:nvPr>
            <p:ph type="body" sz="quarter" idx="1"/>
          </p:nvPr>
        </p:nvSpPr>
        <p:spPr/>
        <p:txBody>
          <a:bodyPr/>
          <a:lstStyle/>
          <a:p>
            <a:pPr lvl="0"/>
            <a:r>
              <a:rPr lang="en-GB"/>
              <a:t>We are going to look at increasing the caseload which for ICS. </a:t>
            </a:r>
          </a:p>
          <a:p>
            <a:pPr lvl="0"/>
            <a:endParaRPr lang="en-GB"/>
          </a:p>
          <a:p>
            <a:pPr lvl="0"/>
            <a:r>
              <a:rPr lang="en-GB"/>
              <a:t>There are both positives and negatives to this which I will look at shortly. </a:t>
            </a:r>
          </a:p>
          <a:p>
            <a:pPr lvl="0"/>
            <a:r>
              <a:rPr lang="en-GB"/>
              <a:t>Positives can include: </a:t>
            </a:r>
          </a:p>
          <a:p>
            <a:pPr lvl="0"/>
            <a:r>
              <a:rPr lang="en-GB"/>
              <a:t>By increasing the caseload you can in theory see more patients in a day </a:t>
            </a:r>
          </a:p>
          <a:p>
            <a:pPr lvl="0"/>
            <a:r>
              <a:rPr lang="en-GB"/>
              <a:t>if the whole team are increasing then it will in turn increase frequency of visits for patients</a:t>
            </a:r>
          </a:p>
          <a:p>
            <a:pPr lvl="0"/>
            <a:r>
              <a:rPr lang="en-GB"/>
              <a:t>By having more slots available it means that patients will be seen sooner </a:t>
            </a:r>
          </a:p>
          <a:p>
            <a:pPr lvl="0"/>
            <a:r>
              <a:rPr lang="en-GB"/>
              <a:t>With more therapy patients may have better functional outcomes </a:t>
            </a:r>
          </a:p>
          <a:p>
            <a:pPr lvl="0"/>
            <a:endParaRPr lang="en-GB"/>
          </a:p>
        </p:txBody>
      </p:sp>
      <p:sp>
        <p:nvSpPr>
          <p:cNvPr id="4" name="Slide Number Placeholder 3">
            <a:extLst>
              <a:ext uri="{FF2B5EF4-FFF2-40B4-BE49-F238E27FC236}">
                <a16:creationId xmlns:a16="http://schemas.microsoft.com/office/drawing/2014/main" id="{B79F9936-09B2-25E1-2A57-6317D7ED607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BF2A2D7-14D2-476C-B6ED-D2E4FFD5B088}" type="slidenum">
              <a:t>7</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C4DC56BE-8A7A-3FEA-C59D-A5D10C18606F}"/>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4758BC5-32E4-4CEB-8F4E-25BB5EC63D10}"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C452F1-3492-C653-3A41-3B1C67609E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FE8431-BC8D-7201-716B-570F5408625E}"/>
              </a:ext>
            </a:extLst>
          </p:cNvPr>
          <p:cNvSpPr txBox="1">
            <a:spLocks noGrp="1"/>
          </p:cNvSpPr>
          <p:nvPr>
            <p:ph type="body" sz="quarter" idx="1"/>
          </p:nvPr>
        </p:nvSpPr>
        <p:spPr/>
        <p:txBody>
          <a:bodyPr/>
          <a:lstStyle/>
          <a:p>
            <a:pPr lvl="0"/>
            <a:r>
              <a:rPr lang="en-GB"/>
              <a:t>Time Constraints – not having enough time for admin or completing referrals so the ‘to do’ list becomes longer </a:t>
            </a:r>
          </a:p>
          <a:p>
            <a:pPr lvl="0"/>
            <a:r>
              <a:rPr lang="en-GB"/>
              <a:t>Staff burnout – not enough staff covering the increased demand means individuals may feel like they have to </a:t>
            </a:r>
          </a:p>
          <a:p>
            <a:pPr lvl="0"/>
            <a:r>
              <a:rPr lang="en-GB"/>
              <a:t>Not a real reflection of what the service is able to deliver </a:t>
            </a:r>
          </a:p>
          <a:p>
            <a:pPr lvl="0"/>
            <a:r>
              <a:rPr lang="en-GB"/>
              <a:t>By having back-to-back visits, it may mean that individuals will have less therapy time and before where TAPs could offer 60mins or 90mins they may now only have 45mins </a:t>
            </a:r>
          </a:p>
          <a:p>
            <a:pPr lvl="0"/>
            <a:endParaRPr lang="en-GB"/>
          </a:p>
        </p:txBody>
      </p:sp>
      <p:sp>
        <p:nvSpPr>
          <p:cNvPr id="4" name="Slide Number Placeholder 3">
            <a:extLst>
              <a:ext uri="{FF2B5EF4-FFF2-40B4-BE49-F238E27FC236}">
                <a16:creationId xmlns:a16="http://schemas.microsoft.com/office/drawing/2014/main" id="{C779A09B-4EA3-861D-C436-C35438019FA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2C8DE6-7091-4A3C-B85E-B72605B2426F}" type="slidenum">
              <a:t>8</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B0CD57A4-6059-E7A5-4A1D-63901A672E3A}"/>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D0F3E3-F459-4A30-812C-4CDB343549B3}"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96532-DED9-0FCB-AC20-5E47F935D2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C40191-A305-F84D-4FA4-3C1409E1E4E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0102A55-8707-3CA3-9F06-575FDA6BB14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B50FBF-89D2-4780-854D-97EAD8B49F10}" type="slidenum">
              <a:t>9</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24D7FD27-3A0D-46AB-E375-7C87CC4B6D65}"/>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A50A796-056B-4C3E-BD49-2BF5FA7F36F1}"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D1B31C-D210-70FC-EC42-BDB9C7FA1E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C14C30-FB10-8471-4728-2F822E313A8C}"/>
              </a:ext>
            </a:extLst>
          </p:cNvPr>
          <p:cNvSpPr txBox="1">
            <a:spLocks noGrp="1"/>
          </p:cNvSpPr>
          <p:nvPr>
            <p:ph type="body" sz="quarter" idx="1"/>
          </p:nvPr>
        </p:nvSpPr>
        <p:spPr/>
        <p:txBody>
          <a:bodyPr/>
          <a:lstStyle/>
          <a:p>
            <a:pPr lvl="0"/>
            <a:r>
              <a:rPr lang="en-GB"/>
              <a:t>Benefits are that Face to face visits so you can see patients, group visits based on location to save travelling multiple times, meet patients' families, assess the environment they are in, visibly see how they are managing at home, they may feel more comfortable in their own home, be unable to get out of the </a:t>
            </a:r>
          </a:p>
          <a:p>
            <a:pPr lvl="0"/>
            <a:r>
              <a:rPr lang="en-GB"/>
              <a:t>property, we may be their only regular visitors, can directly modify the home and reduce falls and assess which equipment they already have </a:t>
            </a:r>
          </a:p>
          <a:p>
            <a:pPr lvl="0"/>
            <a:r>
              <a:rPr lang="en-GB"/>
              <a:t>People may feel like they can open up more in their home environment </a:t>
            </a:r>
          </a:p>
          <a:p>
            <a:pPr lvl="0"/>
            <a:endParaRPr lang="en-GB"/>
          </a:p>
          <a:p>
            <a:pPr lvl="0"/>
            <a:r>
              <a:rPr lang="en-GB"/>
              <a:t>Contraindications are: time consuming driving to patients' homes, never know what situation you are walking into, some places have limited signal if you need to call for help, no access to equipment/therapy resources if needed, family members may feel like they must be there to watch and not get a break. </a:t>
            </a:r>
          </a:p>
          <a:p>
            <a:pPr lvl="0"/>
            <a:endParaRPr lang="en-GB"/>
          </a:p>
        </p:txBody>
      </p:sp>
      <p:sp>
        <p:nvSpPr>
          <p:cNvPr id="4" name="Slide Number Placeholder 3">
            <a:extLst>
              <a:ext uri="{FF2B5EF4-FFF2-40B4-BE49-F238E27FC236}">
                <a16:creationId xmlns:a16="http://schemas.microsoft.com/office/drawing/2014/main" id="{B4BC2B54-3E23-B936-3B1B-4C81DFD4C3A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CC01B55-601E-4C1E-A479-51A10126D1CA}" type="slidenum">
              <a:t>10</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C8CA737F-9531-2A7F-B091-28034095EB3A}"/>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2B79D96-CBAC-405B-AF1B-63170AD97117}"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BE057E-E5A6-0E75-0AD5-F0DC20AD67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334B30-8B83-4F78-3A54-8B745CBED0C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CAA918B-C63A-9704-7C55-F268FB0D293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E6B8F93-A1C9-4A08-B430-72689404B698}" type="slidenum">
              <a:t>11</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0190D695-C534-7558-D241-AE0EDC0F47CF}"/>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0494650-D0FE-474F-A771-69662287EC5C}"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FAA477-869B-4076-2FE7-5B871E9DE4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1D15DA-369C-35E8-F0C3-6B8710F09685}"/>
              </a:ext>
            </a:extLst>
          </p:cNvPr>
          <p:cNvSpPr txBox="1">
            <a:spLocks noGrp="1"/>
          </p:cNvSpPr>
          <p:nvPr>
            <p:ph type="body" sz="quarter" idx="1"/>
          </p:nvPr>
        </p:nvSpPr>
        <p:spPr/>
        <p:txBody>
          <a:bodyPr/>
          <a:lstStyle/>
          <a:p>
            <a:pPr lvl="0"/>
            <a:r>
              <a:rPr lang="en-GB"/>
              <a:t>Benefits: can fit more people in a day, able to control the environment, able to get resources if needed, if an emergency there are people around, may be able to do more in clinic than at home due to equipment, it gets people out of the house, and they can make a day out, gives family members a chance to go have a slight break while the session is on. </a:t>
            </a:r>
          </a:p>
          <a:p>
            <a:pPr lvl="0"/>
            <a:endParaRPr lang="en-GB"/>
          </a:p>
          <a:p>
            <a:pPr lvl="0"/>
            <a:r>
              <a:rPr lang="en-GB"/>
              <a:t>Contraindications: people can't always attend clinics due to not being able to travel, a clinic time available may not work for the patient so they miss out, parking can be a worry for some family members at GP surgeries and hospitals </a:t>
            </a:r>
          </a:p>
          <a:p>
            <a:pPr lvl="0"/>
            <a:endParaRPr lang="en-GB"/>
          </a:p>
        </p:txBody>
      </p:sp>
      <p:sp>
        <p:nvSpPr>
          <p:cNvPr id="4" name="Slide Number Placeholder 3">
            <a:extLst>
              <a:ext uri="{FF2B5EF4-FFF2-40B4-BE49-F238E27FC236}">
                <a16:creationId xmlns:a16="http://schemas.microsoft.com/office/drawing/2014/main" id="{B909C588-75D9-FA66-3B99-891DD217C98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3D91F5C-7067-4F16-899F-0DE87B4DC5A5}" type="slidenum">
              <a:t>12</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944D182D-C91E-41A0-2FD0-282788183E30}"/>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B81877-34C6-4D30-ADA6-43143FD5EA94}"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04B1A5-F28E-B071-FA7A-C5F4CCEBE6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1D53F3-C2AC-2255-0AB2-713CD049008D}"/>
              </a:ext>
            </a:extLst>
          </p:cNvPr>
          <p:cNvSpPr txBox="1">
            <a:spLocks noGrp="1"/>
          </p:cNvSpPr>
          <p:nvPr>
            <p:ph type="body" sz="quarter" idx="1"/>
          </p:nvPr>
        </p:nvSpPr>
        <p:spPr/>
        <p:txBody>
          <a:bodyPr/>
          <a:lstStyle/>
          <a:p>
            <a:pPr lvl="0"/>
            <a:r>
              <a:rPr lang="en-GB"/>
              <a:t>What data can I use </a:t>
            </a:r>
          </a:p>
          <a:p>
            <a:pPr lvl="0"/>
            <a:r>
              <a:rPr lang="en-GB"/>
              <a:t>-outcome measures including Bartel, EQ5D5L, Modified Ranking Scale – see improvement in how patient feels they are or are performing </a:t>
            </a:r>
          </a:p>
          <a:p>
            <a:pPr lvl="0"/>
            <a:r>
              <a:rPr lang="en-GB"/>
              <a:t>-Time in Motion – to see how much time is spent each day/week on specific tasks eg driving, face 2 face contact, admin, meetings – then repeat it once we have completed a few weeks of clinic sessions </a:t>
            </a:r>
          </a:p>
          <a:p>
            <a:pPr lvl="0"/>
            <a:r>
              <a:rPr lang="en-GB"/>
              <a:t>-By looking at the milage claims of the team we can see what their average monthly travel distance is and how to reduce this. </a:t>
            </a:r>
          </a:p>
          <a:p>
            <a:pPr lvl="0"/>
            <a:endParaRPr lang="en-GB"/>
          </a:p>
          <a:p>
            <a:pPr lvl="0"/>
            <a:endParaRPr lang="en-GB"/>
          </a:p>
        </p:txBody>
      </p:sp>
      <p:sp>
        <p:nvSpPr>
          <p:cNvPr id="4" name="Slide Number Placeholder 3">
            <a:extLst>
              <a:ext uri="{FF2B5EF4-FFF2-40B4-BE49-F238E27FC236}">
                <a16:creationId xmlns:a16="http://schemas.microsoft.com/office/drawing/2014/main" id="{080CDFE0-B621-A65D-2D2A-553F0772964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0F898D-862B-41D0-9745-2230264F6643}" type="slidenum">
              <a:t>13</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01D159C5-0A29-1BE5-345F-49B8EBBD3CA1}"/>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AADD334-A205-4FDF-A3FF-30B750560C63}"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DED126-B8EF-4F72-6B3B-37D667E74E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55633E-799E-C7B6-90D2-F1D0E856C953}"/>
              </a:ext>
            </a:extLst>
          </p:cNvPr>
          <p:cNvSpPr txBox="1">
            <a:spLocks noGrp="1"/>
          </p:cNvSpPr>
          <p:nvPr>
            <p:ph type="body" sz="quarter" idx="1"/>
          </p:nvPr>
        </p:nvSpPr>
        <p:spPr/>
        <p:txBody>
          <a:bodyPr/>
          <a:lstStyle/>
          <a:p>
            <a:pPr lvl="0"/>
            <a:r>
              <a:rPr lang="en-GB"/>
              <a:t>Improve my time management – ensuring that clinics run to time</a:t>
            </a:r>
          </a:p>
          <a:p>
            <a:pPr lvl="0"/>
            <a:r>
              <a:rPr lang="en-GB"/>
              <a:t>Help prioritise who needs to be seen by a therapist and who can be seen by a TAP</a:t>
            </a:r>
          </a:p>
          <a:p>
            <a:pPr lvl="0"/>
            <a:r>
              <a:rPr lang="en-GB"/>
              <a:t>Organise my own caseload </a:t>
            </a:r>
          </a:p>
          <a:p>
            <a:pPr lvl="0"/>
            <a:r>
              <a:rPr lang="en-GB"/>
              <a:t>Expand connections by doing clinics in various locations in the county </a:t>
            </a:r>
          </a:p>
          <a:p>
            <a:pPr lvl="0"/>
            <a:r>
              <a:rPr lang="en-GB"/>
              <a:t>Risk of burnout and increasing caseload but not being able to catch up on admin </a:t>
            </a:r>
          </a:p>
          <a:p>
            <a:pPr lvl="0"/>
            <a:endParaRPr lang="en-GB"/>
          </a:p>
        </p:txBody>
      </p:sp>
      <p:sp>
        <p:nvSpPr>
          <p:cNvPr id="4" name="Slide Number Placeholder 3">
            <a:extLst>
              <a:ext uri="{FF2B5EF4-FFF2-40B4-BE49-F238E27FC236}">
                <a16:creationId xmlns:a16="http://schemas.microsoft.com/office/drawing/2014/main" id="{22FEA166-1C31-3AD8-F065-DE5E3591769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8DC8BC3-3C27-45BE-8FC2-95FFE2C50103}" type="slidenum">
              <a:t>14</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1BD923B1-5057-A12C-CBCE-D6391DAF4156}"/>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4C2754-0AF0-403D-8087-1C9D3C9667DD}"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16DB34-7859-8253-965E-1EE9FA436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D5187-6418-52E6-D1F6-A173A2CA8F3D}"/>
              </a:ext>
            </a:extLst>
          </p:cNvPr>
          <p:cNvSpPr txBox="1">
            <a:spLocks noGrp="1"/>
          </p:cNvSpPr>
          <p:nvPr>
            <p:ph type="body" sz="quarter" idx="1"/>
          </p:nvPr>
        </p:nvSpPr>
        <p:spPr/>
        <p:txBody>
          <a:bodyPr/>
          <a:lstStyle/>
          <a:p>
            <a:pPr lvl="0"/>
            <a:r>
              <a:rPr lang="en-GB"/>
              <a:t>By doing clinic sessions the service would be able to see more patients in a day, but many of our caseload are unable to travel to clinics so we would still have to do some home visits. </a:t>
            </a:r>
          </a:p>
          <a:p>
            <a:pPr lvl="0"/>
            <a:r>
              <a:rPr lang="en-GB"/>
              <a:t>To be effective a mix of both Home visits and Clinic visits are best for the Integrated Community Stroke Service. </a:t>
            </a:r>
          </a:p>
          <a:p>
            <a:pPr lvl="0"/>
            <a:r>
              <a:rPr lang="en-GB"/>
              <a:t>For Occupational Therapy and Physiotherapy tasks being in an patients home environment is more beneficial as you get a real experience of how the patient is managing at home.  For SLT sessions can be completed in either location but some patients may not be confident with their speech in the early days and may be quite withdrawn and would prefer sessions at home rather than going out.  </a:t>
            </a:r>
            <a:br>
              <a:rPr lang="en-GB"/>
            </a:br>
            <a:endParaRPr lang="en-GB"/>
          </a:p>
        </p:txBody>
      </p:sp>
      <p:sp>
        <p:nvSpPr>
          <p:cNvPr id="4" name="Slide Number Placeholder 3">
            <a:extLst>
              <a:ext uri="{FF2B5EF4-FFF2-40B4-BE49-F238E27FC236}">
                <a16:creationId xmlns:a16="http://schemas.microsoft.com/office/drawing/2014/main" id="{849BE9CB-6F2A-C4CD-84CB-356308399D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258B4C1-764C-4C49-A88C-B39E320BC8B8}" type="slidenum">
              <a:t>15</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99818771-261F-628A-4647-165C89879399}"/>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4FC58B0-2B72-4AAA-8A6B-327D2FC1F8CC}"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237EAB-2BC2-F2EB-24DC-04C3FB3326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964E2C-50A2-3CC3-35C7-A54ADF8A7E2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E3DF888-3F24-1F2C-5B95-9620B56049C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A5F5E42-11AE-471D-83E8-5E2CB642E7F0}" type="slidenum">
              <a:t>16</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AFF7ACFA-E1F8-38CB-EE10-02C3F24AF829}"/>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C3699F8-6F19-4142-8364-93FCEB3C463C}"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064DAF-7C6F-4DB2-0E91-35D2541381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973D92-3242-82BE-50CA-B9B8ED93631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D040012-C5DB-CF6B-5869-548E25FC34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524D25-FA20-4341-9070-CE01D55BE60B}" type="slidenum">
              <a:t>17</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CEB07ACB-A36D-E50E-822B-5A2D370437D3}"/>
              </a:ext>
            </a:extLst>
          </p:cNvPr>
          <p:cNvSpPr txBox="1"/>
          <p:nvPr/>
        </p:nvSpPr>
        <p:spPr>
          <a:xfrm>
            <a:off x="3884608" y="0"/>
            <a:ext cx="2971800" cy="458791"/>
          </a:xfrm>
          <a:prstGeom prst="rect">
            <a:avLst/>
          </a:prstGeom>
          <a:noFill/>
          <a:ln cap="flat">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098F4DD-56AF-4398-9E24-30DA34632DA9}"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19/11/2025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rgbClr val="FFFFFF"/>
        </a:solidFill>
        <a:effectLst/>
      </p:bgPr>
    </p:bg>
    <p:spTree>
      <p:nvGrpSpPr>
        <p:cNvPr id="1" name=""/>
        <p:cNvGrpSpPr/>
        <p:nvPr/>
      </p:nvGrpSpPr>
      <p:grpSpPr>
        <a:xfrm>
          <a:off x="0" y="0"/>
          <a:ext cx="0" cy="0"/>
          <a:chOff x="0" y="0"/>
          <a:chExt cx="0" cy="0"/>
        </a:xfrm>
      </p:grpSpPr>
      <p:sp>
        <p:nvSpPr>
          <p:cNvPr id="2" name="Freeform: Shape 73">
            <a:extLst>
              <a:ext uri="{FF2B5EF4-FFF2-40B4-BE49-F238E27FC236}">
                <a16:creationId xmlns:a16="http://schemas.microsoft.com/office/drawing/2014/main" id="{7FE18B0B-7C84-327C-BF50-7A22B080E6B3}"/>
              </a:ext>
              <a:ext uri="{C183D7F6-B498-43B3-948B-1728B52AA6E4}">
                <adec:decorative xmlns:adec="http://schemas.microsoft.com/office/drawing/2017/decorative" val="1"/>
              </a:ext>
            </a:extLst>
          </p:cNvPr>
          <p:cNvSpPr/>
          <p:nvPr/>
        </p:nvSpPr>
        <p:spPr>
          <a:xfrm>
            <a:off x="0" y="0"/>
            <a:ext cx="2134218" cy="2258156"/>
          </a:xfrm>
          <a:custGeom>
            <a:avLst/>
            <a:gdLst>
              <a:gd name="f0" fmla="val 10800000"/>
              <a:gd name="f1" fmla="val 5400000"/>
              <a:gd name="f2" fmla="val 180"/>
              <a:gd name="f3" fmla="val w"/>
              <a:gd name="f4" fmla="val h"/>
              <a:gd name="f5" fmla="val 0"/>
              <a:gd name="f6" fmla="val 3871489"/>
              <a:gd name="f7" fmla="val 4096327"/>
              <a:gd name="f8" fmla="val 2292284"/>
              <a:gd name="f9" fmla="val 3500914"/>
              <a:gd name="f10" fmla="val 3542229"/>
              <a:gd name="f11" fmla="val 68006"/>
              <a:gd name="f12" fmla="val 3752213"/>
              <a:gd name="f13" fmla="val 454545"/>
              <a:gd name="f14" fmla="val 897507"/>
              <a:gd name="f15" fmla="val 1368323"/>
              <a:gd name="f16" fmla="val 2874936"/>
              <a:gd name="f17" fmla="val 2650098"/>
              <a:gd name="f18" fmla="val 1143485"/>
              <a:gd name="f19" fmla="val 766832"/>
              <a:gd name="f20" fmla="val 408006"/>
              <a:gd name="f21" fmla="val 4019990"/>
              <a:gd name="f22" fmla="val 81633"/>
              <a:gd name="f23" fmla="val 3881944"/>
              <a:gd name="f24" fmla="val 3842618"/>
              <a:gd name="f25" fmla="val 2741475"/>
              <a:gd name="f26" fmla="val 6615"/>
              <a:gd name="f27" fmla="val 2747487"/>
              <a:gd name="f28" fmla="val 315579"/>
              <a:gd name="f29" fmla="val 3002472"/>
              <a:gd name="f30" fmla="val 711663"/>
              <a:gd name="f31" fmla="val 3155655"/>
              <a:gd name="f32" fmla="val 2130515"/>
              <a:gd name="f33" fmla="val 2930817"/>
              <a:gd name="f34" fmla="val 2355353"/>
              <a:gd name="f35" fmla="val 874812"/>
              <a:gd name="f36" fmla="val 2730741"/>
              <a:gd name="f37" fmla="val 427979"/>
              <a:gd name="f38" fmla="val 2407287"/>
              <a:gd name="f39" fmla="val 104524"/>
              <a:gd name="f40" fmla="+- 0 0 -90"/>
              <a:gd name="f41" fmla="*/ f3 1 3871489"/>
              <a:gd name="f42" fmla="*/ f4 1 4096327"/>
              <a:gd name="f43" fmla="+- f7 0 f5"/>
              <a:gd name="f44" fmla="+- f6 0 f5"/>
              <a:gd name="f45" fmla="*/ f40 f0 1"/>
              <a:gd name="f46" fmla="*/ f44 1 3871489"/>
              <a:gd name="f47" fmla="*/ f43 1 4096327"/>
              <a:gd name="f48" fmla="*/ 2292284 f44 1"/>
              <a:gd name="f49" fmla="*/ 0 f43 1"/>
              <a:gd name="f50" fmla="*/ 3500914 f44 1"/>
              <a:gd name="f51" fmla="*/ 3542229 f44 1"/>
              <a:gd name="f52" fmla="*/ 68006 f43 1"/>
              <a:gd name="f53" fmla="*/ 3871489 f44 1"/>
              <a:gd name="f54" fmla="*/ 1368323 f43 1"/>
              <a:gd name="f55" fmla="*/ 1143485 f44 1"/>
              <a:gd name="f56" fmla="*/ 4096327 f43 1"/>
              <a:gd name="f57" fmla="*/ 81633 f44 1"/>
              <a:gd name="f58" fmla="*/ 3881944 f43 1"/>
              <a:gd name="f59" fmla="*/ 0 f44 1"/>
              <a:gd name="f60" fmla="*/ 3842618 f43 1"/>
              <a:gd name="f61" fmla="*/ 2741475 f43 1"/>
              <a:gd name="f62" fmla="*/ 6615 f44 1"/>
              <a:gd name="f63" fmla="*/ 2747487 f43 1"/>
              <a:gd name="f64" fmla="*/ 3155655 f43 1"/>
              <a:gd name="f65" fmla="*/ 2930817 f44 1"/>
              <a:gd name="f66" fmla="*/ 2407287 f44 1"/>
              <a:gd name="f67" fmla="*/ 104524 f43 1"/>
              <a:gd name="f68" fmla="*/ f45 1 f2"/>
              <a:gd name="f69" fmla="*/ f48 1 3871489"/>
              <a:gd name="f70" fmla="*/ f49 1 4096327"/>
              <a:gd name="f71" fmla="*/ f50 1 3871489"/>
              <a:gd name="f72" fmla="*/ f51 1 3871489"/>
              <a:gd name="f73" fmla="*/ f52 1 4096327"/>
              <a:gd name="f74" fmla="*/ f53 1 3871489"/>
              <a:gd name="f75" fmla="*/ f54 1 4096327"/>
              <a:gd name="f76" fmla="*/ f55 1 3871489"/>
              <a:gd name="f77" fmla="*/ f56 1 4096327"/>
              <a:gd name="f78" fmla="*/ f57 1 3871489"/>
              <a:gd name="f79" fmla="*/ f58 1 4096327"/>
              <a:gd name="f80" fmla="*/ f59 1 3871489"/>
              <a:gd name="f81" fmla="*/ f60 1 4096327"/>
              <a:gd name="f82" fmla="*/ f61 1 4096327"/>
              <a:gd name="f83" fmla="*/ f62 1 3871489"/>
              <a:gd name="f84" fmla="*/ f63 1 4096327"/>
              <a:gd name="f85" fmla="*/ f64 1 4096327"/>
              <a:gd name="f86" fmla="*/ f65 1 3871489"/>
              <a:gd name="f87" fmla="*/ f66 1 3871489"/>
              <a:gd name="f88" fmla="*/ f67 1 4096327"/>
              <a:gd name="f89" fmla="*/ f5 1 f46"/>
              <a:gd name="f90" fmla="*/ f6 1 f46"/>
              <a:gd name="f91" fmla="*/ f5 1 f47"/>
              <a:gd name="f92" fmla="*/ f7 1 f47"/>
              <a:gd name="f93" fmla="+- f68 0 f1"/>
              <a:gd name="f94" fmla="*/ f69 1 f46"/>
              <a:gd name="f95" fmla="*/ f70 1 f47"/>
              <a:gd name="f96" fmla="*/ f71 1 f46"/>
              <a:gd name="f97" fmla="*/ f72 1 f46"/>
              <a:gd name="f98" fmla="*/ f73 1 f47"/>
              <a:gd name="f99" fmla="*/ f74 1 f46"/>
              <a:gd name="f100" fmla="*/ f75 1 f47"/>
              <a:gd name="f101" fmla="*/ f76 1 f46"/>
              <a:gd name="f102" fmla="*/ f77 1 f47"/>
              <a:gd name="f103" fmla="*/ f78 1 f46"/>
              <a:gd name="f104" fmla="*/ f79 1 f47"/>
              <a:gd name="f105" fmla="*/ f80 1 f46"/>
              <a:gd name="f106" fmla="*/ f81 1 f47"/>
              <a:gd name="f107" fmla="*/ f82 1 f47"/>
              <a:gd name="f108" fmla="*/ f83 1 f46"/>
              <a:gd name="f109" fmla="*/ f84 1 f47"/>
              <a:gd name="f110" fmla="*/ f85 1 f47"/>
              <a:gd name="f111" fmla="*/ f86 1 f46"/>
              <a:gd name="f112" fmla="*/ f87 1 f46"/>
              <a:gd name="f113" fmla="*/ f88 1 f47"/>
              <a:gd name="f114" fmla="*/ f89 f41 1"/>
              <a:gd name="f115" fmla="*/ f90 f41 1"/>
              <a:gd name="f116" fmla="*/ f92 f42 1"/>
              <a:gd name="f117" fmla="*/ f91 f42 1"/>
              <a:gd name="f118" fmla="*/ f94 f41 1"/>
              <a:gd name="f119" fmla="*/ f95 f42 1"/>
              <a:gd name="f120" fmla="*/ f96 f41 1"/>
              <a:gd name="f121" fmla="*/ f97 f41 1"/>
              <a:gd name="f122" fmla="*/ f98 f42 1"/>
              <a:gd name="f123" fmla="*/ f99 f41 1"/>
              <a:gd name="f124" fmla="*/ f100 f42 1"/>
              <a:gd name="f125" fmla="*/ f101 f41 1"/>
              <a:gd name="f126" fmla="*/ f102 f42 1"/>
              <a:gd name="f127" fmla="*/ f103 f41 1"/>
              <a:gd name="f128" fmla="*/ f104 f42 1"/>
              <a:gd name="f129" fmla="*/ f105 f41 1"/>
              <a:gd name="f130" fmla="*/ f106 f42 1"/>
              <a:gd name="f131" fmla="*/ f107 f42 1"/>
              <a:gd name="f132" fmla="*/ f108 f41 1"/>
              <a:gd name="f133" fmla="*/ f109 f42 1"/>
              <a:gd name="f134" fmla="*/ f110 f42 1"/>
              <a:gd name="f135" fmla="*/ f111 f41 1"/>
              <a:gd name="f136" fmla="*/ f112 f41 1"/>
              <a:gd name="f137" fmla="*/ f113 f42 1"/>
            </a:gdLst>
            <a:ahLst/>
            <a:cxnLst>
              <a:cxn ang="3cd4">
                <a:pos x="hc" y="t"/>
              </a:cxn>
              <a:cxn ang="0">
                <a:pos x="r" y="vc"/>
              </a:cxn>
              <a:cxn ang="cd4">
                <a:pos x="hc" y="b"/>
              </a:cxn>
              <a:cxn ang="cd2">
                <a:pos x="l" y="vc"/>
              </a:cxn>
              <a:cxn ang="f93">
                <a:pos x="f118" y="f119"/>
              </a:cxn>
              <a:cxn ang="f93">
                <a:pos x="f120" y="f119"/>
              </a:cxn>
              <a:cxn ang="f93">
                <a:pos x="f121" y="f122"/>
              </a:cxn>
              <a:cxn ang="f93">
                <a:pos x="f123" y="f124"/>
              </a:cxn>
              <a:cxn ang="f93">
                <a:pos x="f125" y="f126"/>
              </a:cxn>
              <a:cxn ang="f93">
                <a:pos x="f127" y="f128"/>
              </a:cxn>
              <a:cxn ang="f93">
                <a:pos x="f129" y="f130"/>
              </a:cxn>
              <a:cxn ang="f93">
                <a:pos x="f129" y="f131"/>
              </a:cxn>
              <a:cxn ang="f93">
                <a:pos x="f132" y="f133"/>
              </a:cxn>
              <a:cxn ang="f93">
                <a:pos x="f125" y="f134"/>
              </a:cxn>
              <a:cxn ang="f93">
                <a:pos x="f135" y="f124"/>
              </a:cxn>
              <a:cxn ang="f93">
                <a:pos x="f136" y="f137"/>
              </a:cxn>
            </a:cxnLst>
            <a:rect l="f114" t="f117" r="f115" b="f116"/>
            <a:pathLst>
              <a:path w="3871489" h="4096327">
                <a:moveTo>
                  <a:pt x="f8" y="f5"/>
                </a:moveTo>
                <a:lnTo>
                  <a:pt x="f9" y="f5"/>
                </a:lnTo>
                <a:lnTo>
                  <a:pt x="f10" y="f11"/>
                </a:lnTo>
                <a:cubicBezTo>
                  <a:pt x="f12" y="f13"/>
                  <a:pt x="f6" y="f14"/>
                  <a:pt x="f6" y="f15"/>
                </a:cubicBezTo>
                <a:cubicBezTo>
                  <a:pt x="f6" y="f16"/>
                  <a:pt x="f17" y="f7"/>
                  <a:pt x="f18" y="f7"/>
                </a:cubicBezTo>
                <a:cubicBezTo>
                  <a:pt x="f19" y="f7"/>
                  <a:pt x="f20" y="f21"/>
                  <a:pt x="f22" y="f23"/>
                </a:cubicBezTo>
                <a:lnTo>
                  <a:pt x="f5" y="f24"/>
                </a:lnTo>
                <a:lnTo>
                  <a:pt x="f5" y="f25"/>
                </a:lnTo>
                <a:lnTo>
                  <a:pt x="f26" y="f27"/>
                </a:lnTo>
                <a:cubicBezTo>
                  <a:pt x="f28" y="f29"/>
                  <a:pt x="f30" y="f31"/>
                  <a:pt x="f18" y="f31"/>
                </a:cubicBezTo>
                <a:cubicBezTo>
                  <a:pt x="f32" y="f31"/>
                  <a:pt x="f33" y="f34"/>
                  <a:pt x="f33" y="f15"/>
                </a:cubicBezTo>
                <a:cubicBezTo>
                  <a:pt x="f33" y="f35"/>
                  <a:pt x="f36" y="f37"/>
                  <a:pt x="f38" y="f3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3" name="Freeform: Shape 74">
            <a:extLst>
              <a:ext uri="{FF2B5EF4-FFF2-40B4-BE49-F238E27FC236}">
                <a16:creationId xmlns:a16="http://schemas.microsoft.com/office/drawing/2014/main" id="{D985BE9B-23D1-B0A7-16D1-77DB8B312EAC}"/>
              </a:ext>
              <a:ext uri="{C183D7F6-B498-43B3-948B-1728B52AA6E4}">
                <adec:decorative xmlns:adec="http://schemas.microsoft.com/office/drawing/2017/decorative" val="1"/>
              </a:ext>
            </a:extLst>
          </p:cNvPr>
          <p:cNvSpPr/>
          <p:nvPr/>
        </p:nvSpPr>
        <p:spPr>
          <a:xfrm>
            <a:off x="0" y="0"/>
            <a:ext cx="2134218" cy="2258156"/>
          </a:xfrm>
          <a:custGeom>
            <a:avLst/>
            <a:gdLst>
              <a:gd name="f0" fmla="val 10800000"/>
              <a:gd name="f1" fmla="val 5400000"/>
              <a:gd name="f2" fmla="val 180"/>
              <a:gd name="f3" fmla="val w"/>
              <a:gd name="f4" fmla="val h"/>
              <a:gd name="f5" fmla="val 0"/>
              <a:gd name="f6" fmla="val 3871489"/>
              <a:gd name="f7" fmla="val 4096327"/>
              <a:gd name="f8" fmla="val 2292284"/>
              <a:gd name="f9" fmla="val 3500914"/>
              <a:gd name="f10" fmla="val 3542229"/>
              <a:gd name="f11" fmla="val 68006"/>
              <a:gd name="f12" fmla="val 3752213"/>
              <a:gd name="f13" fmla="val 454545"/>
              <a:gd name="f14" fmla="val 897507"/>
              <a:gd name="f15" fmla="val 1368323"/>
              <a:gd name="f16" fmla="val 2874936"/>
              <a:gd name="f17" fmla="val 2650098"/>
              <a:gd name="f18" fmla="val 1143485"/>
              <a:gd name="f19" fmla="val 766832"/>
              <a:gd name="f20" fmla="val 408006"/>
              <a:gd name="f21" fmla="val 4019990"/>
              <a:gd name="f22" fmla="val 81633"/>
              <a:gd name="f23" fmla="val 3881944"/>
              <a:gd name="f24" fmla="val 3842618"/>
              <a:gd name="f25" fmla="val 2741475"/>
              <a:gd name="f26" fmla="val 6615"/>
              <a:gd name="f27" fmla="val 2747487"/>
              <a:gd name="f28" fmla="val 315579"/>
              <a:gd name="f29" fmla="val 3002472"/>
              <a:gd name="f30" fmla="val 711663"/>
              <a:gd name="f31" fmla="val 3155655"/>
              <a:gd name="f32" fmla="val 2130515"/>
              <a:gd name="f33" fmla="val 2930817"/>
              <a:gd name="f34" fmla="val 2355353"/>
              <a:gd name="f35" fmla="val 874812"/>
              <a:gd name="f36" fmla="val 2730741"/>
              <a:gd name="f37" fmla="val 427979"/>
              <a:gd name="f38" fmla="val 2407287"/>
              <a:gd name="f39" fmla="val 104524"/>
              <a:gd name="f40" fmla="+- 0 0 -90"/>
              <a:gd name="f41" fmla="*/ f3 1 3871489"/>
              <a:gd name="f42" fmla="*/ f4 1 4096327"/>
              <a:gd name="f43" fmla="+- f7 0 f5"/>
              <a:gd name="f44" fmla="+- f6 0 f5"/>
              <a:gd name="f45" fmla="*/ f40 f0 1"/>
              <a:gd name="f46" fmla="*/ f44 1 3871489"/>
              <a:gd name="f47" fmla="*/ f43 1 4096327"/>
              <a:gd name="f48" fmla="*/ 2292284 f44 1"/>
              <a:gd name="f49" fmla="*/ 0 f43 1"/>
              <a:gd name="f50" fmla="*/ 3500914 f44 1"/>
              <a:gd name="f51" fmla="*/ 3542229 f44 1"/>
              <a:gd name="f52" fmla="*/ 68006 f43 1"/>
              <a:gd name="f53" fmla="*/ 3871489 f44 1"/>
              <a:gd name="f54" fmla="*/ 1368323 f43 1"/>
              <a:gd name="f55" fmla="*/ 1143485 f44 1"/>
              <a:gd name="f56" fmla="*/ 4096327 f43 1"/>
              <a:gd name="f57" fmla="*/ 81633 f44 1"/>
              <a:gd name="f58" fmla="*/ 3881944 f43 1"/>
              <a:gd name="f59" fmla="*/ 0 f44 1"/>
              <a:gd name="f60" fmla="*/ 3842618 f43 1"/>
              <a:gd name="f61" fmla="*/ 2741475 f43 1"/>
              <a:gd name="f62" fmla="*/ 6615 f44 1"/>
              <a:gd name="f63" fmla="*/ 2747487 f43 1"/>
              <a:gd name="f64" fmla="*/ 3155655 f43 1"/>
              <a:gd name="f65" fmla="*/ 2930817 f44 1"/>
              <a:gd name="f66" fmla="*/ 2407287 f44 1"/>
              <a:gd name="f67" fmla="*/ 104524 f43 1"/>
              <a:gd name="f68" fmla="*/ f45 1 f2"/>
              <a:gd name="f69" fmla="*/ f48 1 3871489"/>
              <a:gd name="f70" fmla="*/ f49 1 4096327"/>
              <a:gd name="f71" fmla="*/ f50 1 3871489"/>
              <a:gd name="f72" fmla="*/ f51 1 3871489"/>
              <a:gd name="f73" fmla="*/ f52 1 4096327"/>
              <a:gd name="f74" fmla="*/ f53 1 3871489"/>
              <a:gd name="f75" fmla="*/ f54 1 4096327"/>
              <a:gd name="f76" fmla="*/ f55 1 3871489"/>
              <a:gd name="f77" fmla="*/ f56 1 4096327"/>
              <a:gd name="f78" fmla="*/ f57 1 3871489"/>
              <a:gd name="f79" fmla="*/ f58 1 4096327"/>
              <a:gd name="f80" fmla="*/ f59 1 3871489"/>
              <a:gd name="f81" fmla="*/ f60 1 4096327"/>
              <a:gd name="f82" fmla="*/ f61 1 4096327"/>
              <a:gd name="f83" fmla="*/ f62 1 3871489"/>
              <a:gd name="f84" fmla="*/ f63 1 4096327"/>
              <a:gd name="f85" fmla="*/ f64 1 4096327"/>
              <a:gd name="f86" fmla="*/ f65 1 3871489"/>
              <a:gd name="f87" fmla="*/ f66 1 3871489"/>
              <a:gd name="f88" fmla="*/ f67 1 4096327"/>
              <a:gd name="f89" fmla="*/ f5 1 f46"/>
              <a:gd name="f90" fmla="*/ f6 1 f46"/>
              <a:gd name="f91" fmla="*/ f5 1 f47"/>
              <a:gd name="f92" fmla="*/ f7 1 f47"/>
              <a:gd name="f93" fmla="+- f68 0 f1"/>
              <a:gd name="f94" fmla="*/ f69 1 f46"/>
              <a:gd name="f95" fmla="*/ f70 1 f47"/>
              <a:gd name="f96" fmla="*/ f71 1 f46"/>
              <a:gd name="f97" fmla="*/ f72 1 f46"/>
              <a:gd name="f98" fmla="*/ f73 1 f47"/>
              <a:gd name="f99" fmla="*/ f74 1 f46"/>
              <a:gd name="f100" fmla="*/ f75 1 f47"/>
              <a:gd name="f101" fmla="*/ f76 1 f46"/>
              <a:gd name="f102" fmla="*/ f77 1 f47"/>
              <a:gd name="f103" fmla="*/ f78 1 f46"/>
              <a:gd name="f104" fmla="*/ f79 1 f47"/>
              <a:gd name="f105" fmla="*/ f80 1 f46"/>
              <a:gd name="f106" fmla="*/ f81 1 f47"/>
              <a:gd name="f107" fmla="*/ f82 1 f47"/>
              <a:gd name="f108" fmla="*/ f83 1 f46"/>
              <a:gd name="f109" fmla="*/ f84 1 f47"/>
              <a:gd name="f110" fmla="*/ f85 1 f47"/>
              <a:gd name="f111" fmla="*/ f86 1 f46"/>
              <a:gd name="f112" fmla="*/ f87 1 f46"/>
              <a:gd name="f113" fmla="*/ f88 1 f47"/>
              <a:gd name="f114" fmla="*/ f89 f41 1"/>
              <a:gd name="f115" fmla="*/ f90 f41 1"/>
              <a:gd name="f116" fmla="*/ f92 f42 1"/>
              <a:gd name="f117" fmla="*/ f91 f42 1"/>
              <a:gd name="f118" fmla="*/ f94 f41 1"/>
              <a:gd name="f119" fmla="*/ f95 f42 1"/>
              <a:gd name="f120" fmla="*/ f96 f41 1"/>
              <a:gd name="f121" fmla="*/ f97 f41 1"/>
              <a:gd name="f122" fmla="*/ f98 f42 1"/>
              <a:gd name="f123" fmla="*/ f99 f41 1"/>
              <a:gd name="f124" fmla="*/ f100 f42 1"/>
              <a:gd name="f125" fmla="*/ f101 f41 1"/>
              <a:gd name="f126" fmla="*/ f102 f42 1"/>
              <a:gd name="f127" fmla="*/ f103 f41 1"/>
              <a:gd name="f128" fmla="*/ f104 f42 1"/>
              <a:gd name="f129" fmla="*/ f105 f41 1"/>
              <a:gd name="f130" fmla="*/ f106 f42 1"/>
              <a:gd name="f131" fmla="*/ f107 f42 1"/>
              <a:gd name="f132" fmla="*/ f108 f41 1"/>
              <a:gd name="f133" fmla="*/ f109 f42 1"/>
              <a:gd name="f134" fmla="*/ f110 f42 1"/>
              <a:gd name="f135" fmla="*/ f111 f41 1"/>
              <a:gd name="f136" fmla="*/ f112 f41 1"/>
              <a:gd name="f137" fmla="*/ f113 f42 1"/>
            </a:gdLst>
            <a:ahLst/>
            <a:cxnLst>
              <a:cxn ang="3cd4">
                <a:pos x="hc" y="t"/>
              </a:cxn>
              <a:cxn ang="0">
                <a:pos x="r" y="vc"/>
              </a:cxn>
              <a:cxn ang="cd4">
                <a:pos x="hc" y="b"/>
              </a:cxn>
              <a:cxn ang="cd2">
                <a:pos x="l" y="vc"/>
              </a:cxn>
              <a:cxn ang="f93">
                <a:pos x="f118" y="f119"/>
              </a:cxn>
              <a:cxn ang="f93">
                <a:pos x="f120" y="f119"/>
              </a:cxn>
              <a:cxn ang="f93">
                <a:pos x="f121" y="f122"/>
              </a:cxn>
              <a:cxn ang="f93">
                <a:pos x="f123" y="f124"/>
              </a:cxn>
              <a:cxn ang="f93">
                <a:pos x="f125" y="f126"/>
              </a:cxn>
              <a:cxn ang="f93">
                <a:pos x="f127" y="f128"/>
              </a:cxn>
              <a:cxn ang="f93">
                <a:pos x="f129" y="f130"/>
              </a:cxn>
              <a:cxn ang="f93">
                <a:pos x="f129" y="f131"/>
              </a:cxn>
              <a:cxn ang="f93">
                <a:pos x="f132" y="f133"/>
              </a:cxn>
              <a:cxn ang="f93">
                <a:pos x="f125" y="f134"/>
              </a:cxn>
              <a:cxn ang="f93">
                <a:pos x="f135" y="f124"/>
              </a:cxn>
              <a:cxn ang="f93">
                <a:pos x="f136" y="f137"/>
              </a:cxn>
            </a:cxnLst>
            <a:rect l="f114" t="f117" r="f115" b="f116"/>
            <a:pathLst>
              <a:path w="3871489" h="4096327">
                <a:moveTo>
                  <a:pt x="f8" y="f5"/>
                </a:moveTo>
                <a:lnTo>
                  <a:pt x="f9" y="f5"/>
                </a:lnTo>
                <a:lnTo>
                  <a:pt x="f10" y="f11"/>
                </a:lnTo>
                <a:cubicBezTo>
                  <a:pt x="f12" y="f13"/>
                  <a:pt x="f6" y="f14"/>
                  <a:pt x="f6" y="f15"/>
                </a:cubicBezTo>
                <a:cubicBezTo>
                  <a:pt x="f6" y="f16"/>
                  <a:pt x="f17" y="f7"/>
                  <a:pt x="f18" y="f7"/>
                </a:cubicBezTo>
                <a:cubicBezTo>
                  <a:pt x="f19" y="f7"/>
                  <a:pt x="f20" y="f21"/>
                  <a:pt x="f22" y="f23"/>
                </a:cubicBezTo>
                <a:lnTo>
                  <a:pt x="f5" y="f24"/>
                </a:lnTo>
                <a:lnTo>
                  <a:pt x="f5" y="f25"/>
                </a:lnTo>
                <a:lnTo>
                  <a:pt x="f26" y="f27"/>
                </a:lnTo>
                <a:cubicBezTo>
                  <a:pt x="f28" y="f29"/>
                  <a:pt x="f30" y="f31"/>
                  <a:pt x="f18" y="f31"/>
                </a:cubicBezTo>
                <a:cubicBezTo>
                  <a:pt x="f32" y="f31"/>
                  <a:pt x="f33" y="f34"/>
                  <a:pt x="f33" y="f15"/>
                </a:cubicBezTo>
                <a:cubicBezTo>
                  <a:pt x="f33" y="f35"/>
                  <a:pt x="f36" y="f37"/>
                  <a:pt x="f38" y="f39"/>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grpSp>
        <p:nvGrpSpPr>
          <p:cNvPr id="4" name="Group 75">
            <a:extLst>
              <a:ext uri="{FF2B5EF4-FFF2-40B4-BE49-F238E27FC236}">
                <a16:creationId xmlns:a16="http://schemas.microsoft.com/office/drawing/2014/main" id="{5B4E16C7-B0E6-5B6A-A6BB-1CFC4DC22598}"/>
              </a:ext>
            </a:extLst>
          </p:cNvPr>
          <p:cNvGrpSpPr/>
          <p:nvPr/>
        </p:nvGrpSpPr>
        <p:grpSpPr>
          <a:xfrm>
            <a:off x="1481309" y="743745"/>
            <a:ext cx="4860255" cy="4589318"/>
            <a:chOff x="1481309" y="743745"/>
            <a:chExt cx="4860255" cy="4589318"/>
          </a:xfrm>
        </p:grpSpPr>
        <p:sp>
          <p:nvSpPr>
            <p:cNvPr id="5" name="Rectangle 76" descr="Tag=AccentColor&#10;Flavor=Light&#10;Target=Fill">
              <a:extLst>
                <a:ext uri="{FF2B5EF4-FFF2-40B4-BE49-F238E27FC236}">
                  <a16:creationId xmlns:a16="http://schemas.microsoft.com/office/drawing/2014/main" id="{076D9CFC-812E-E777-7F35-690C688AC77F}"/>
                </a:ext>
              </a:extLst>
            </p:cNvPr>
            <p:cNvSpPr/>
            <p:nvPr/>
          </p:nvSpPr>
          <p:spPr>
            <a:xfrm>
              <a:off x="1481309" y="743745"/>
              <a:ext cx="4860255" cy="458931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6" name="Rectangle 77" descr="Tag=AccentColor&#10;Flavor=Light&#10;Target=Fill">
              <a:extLst>
                <a:ext uri="{FF2B5EF4-FFF2-40B4-BE49-F238E27FC236}">
                  <a16:creationId xmlns:a16="http://schemas.microsoft.com/office/drawing/2014/main" id="{E1F52162-5828-C36F-F4C0-7ED7FF1E3E99}"/>
                </a:ext>
              </a:extLst>
            </p:cNvPr>
            <p:cNvSpPr/>
            <p:nvPr/>
          </p:nvSpPr>
          <p:spPr>
            <a:xfrm>
              <a:off x="1481309" y="743745"/>
              <a:ext cx="4860255" cy="4589318"/>
            </a:xfrm>
            <a:prstGeom prst="rect">
              <a:avLst/>
            </a:prstGeom>
            <a:solidFill>
              <a:srgbClr val="21C46B">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7" name="Rectangle 78">
            <a:extLst>
              <a:ext uri="{FF2B5EF4-FFF2-40B4-BE49-F238E27FC236}">
                <a16:creationId xmlns:a16="http://schemas.microsoft.com/office/drawing/2014/main" id="{D4EEBEE4-3CC6-BAEE-65B2-EE2F63FBE78C}"/>
              </a:ext>
              <a:ext uri="{C183D7F6-B498-43B3-948B-1728B52AA6E4}">
                <adec:decorative xmlns:adec="http://schemas.microsoft.com/office/drawing/2017/decorative" val="1"/>
              </a:ext>
            </a:extLst>
          </p:cNvPr>
          <p:cNvSpPr/>
          <p:nvPr/>
        </p:nvSpPr>
        <p:spPr>
          <a:xfrm>
            <a:off x="1379729" y="648364"/>
            <a:ext cx="4860255" cy="4589318"/>
          </a:xfrm>
          <a:prstGeom prst="rect">
            <a:avLst/>
          </a:prstGeom>
          <a:solidFill>
            <a:srgbClr val="FFFFFF"/>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Title 1">
            <a:extLst>
              <a:ext uri="{FF2B5EF4-FFF2-40B4-BE49-F238E27FC236}">
                <a16:creationId xmlns:a16="http://schemas.microsoft.com/office/drawing/2014/main" id="{67D13A23-F50C-64CB-AC7D-69AB3E629E3C}"/>
              </a:ext>
            </a:extLst>
          </p:cNvPr>
          <p:cNvSpPr txBox="1">
            <a:spLocks noGrp="1"/>
          </p:cNvSpPr>
          <p:nvPr>
            <p:ph type="title"/>
          </p:nvPr>
        </p:nvSpPr>
        <p:spPr>
          <a:xfrm>
            <a:off x="1521268" y="799277"/>
            <a:ext cx="4579671" cy="3028072"/>
          </a:xfrm>
        </p:spPr>
        <p:txBody>
          <a:bodyPr anchorCtr="1"/>
          <a:lstStyle>
            <a:lvl1pPr algn="ctr">
              <a:defRPr lang="en-GB" sz="6000" b="1" spc="1500"/>
            </a:lvl1pPr>
          </a:lstStyle>
          <a:p>
            <a:pPr lvl="0"/>
            <a:r>
              <a:rPr lang="en-GB"/>
              <a:t>CLICK TO ADD TITLE</a:t>
            </a:r>
          </a:p>
        </p:txBody>
      </p:sp>
      <p:sp>
        <p:nvSpPr>
          <p:cNvPr id="9" name="Subtitle 2">
            <a:extLst>
              <a:ext uri="{FF2B5EF4-FFF2-40B4-BE49-F238E27FC236}">
                <a16:creationId xmlns:a16="http://schemas.microsoft.com/office/drawing/2014/main" id="{1038B78D-E60B-DBC2-F907-EBDEFAD9C82F}"/>
              </a:ext>
            </a:extLst>
          </p:cNvPr>
          <p:cNvSpPr txBox="1">
            <a:spLocks noGrp="1"/>
          </p:cNvSpPr>
          <p:nvPr>
            <p:ph type="subTitle" idx="4294967295"/>
          </p:nvPr>
        </p:nvSpPr>
        <p:spPr>
          <a:xfrm>
            <a:off x="1521268" y="3919420"/>
            <a:ext cx="4579671" cy="1166792"/>
          </a:xfrm>
        </p:spPr>
        <p:txBody>
          <a:bodyPr anchorCtr="1"/>
          <a:lstStyle>
            <a:lvl1pPr algn="ctr">
              <a:buNone/>
              <a:defRPr lang="en-GB" sz="2400" spc="400"/>
            </a:lvl1pPr>
          </a:lstStyle>
          <a:p>
            <a:pPr lvl="0"/>
            <a:r>
              <a:rPr lang="en-GB"/>
              <a:t>CLICK TO ADD SUBTITLE</a:t>
            </a:r>
          </a:p>
        </p:txBody>
      </p:sp>
      <p:sp>
        <p:nvSpPr>
          <p:cNvPr id="10" name="Oval 81">
            <a:extLst>
              <a:ext uri="{FF2B5EF4-FFF2-40B4-BE49-F238E27FC236}">
                <a16:creationId xmlns:a16="http://schemas.microsoft.com/office/drawing/2014/main" id="{638A76B1-E510-CA4D-FA5B-CB8345FC94AD}"/>
              </a:ext>
              <a:ext uri="{C183D7F6-B498-43B3-948B-1728B52AA6E4}">
                <adec:decorative xmlns:adec="http://schemas.microsoft.com/office/drawing/2017/decorative" val="1"/>
              </a:ext>
            </a:extLst>
          </p:cNvPr>
          <p:cNvSpPr/>
          <p:nvPr/>
        </p:nvSpPr>
        <p:spPr>
          <a:xfrm>
            <a:off x="1199363" y="4074365"/>
            <a:ext cx="365129" cy="3651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11" name="Freeform: Shape 82">
            <a:extLst>
              <a:ext uri="{FF2B5EF4-FFF2-40B4-BE49-F238E27FC236}">
                <a16:creationId xmlns:a16="http://schemas.microsoft.com/office/drawing/2014/main" id="{77EE9663-4348-A3C7-43A7-2CE927CCC221}"/>
              </a:ext>
              <a:ext uri="{C183D7F6-B498-43B3-948B-1728B52AA6E4}">
                <adec:decorative xmlns:adec="http://schemas.microsoft.com/office/drawing/2017/decorative" val="1"/>
              </a:ext>
            </a:extLst>
          </p:cNvPr>
          <p:cNvSpPr/>
          <p:nvPr/>
        </p:nvSpPr>
        <p:spPr>
          <a:xfrm>
            <a:off x="10602614" y="5333064"/>
            <a:ext cx="1589391" cy="1524935"/>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12" name="Freeform: Shape 83">
            <a:extLst>
              <a:ext uri="{FF2B5EF4-FFF2-40B4-BE49-F238E27FC236}">
                <a16:creationId xmlns:a16="http://schemas.microsoft.com/office/drawing/2014/main" id="{C6E933D8-21B2-085D-B09C-4774B7EF8F27}"/>
              </a:ext>
              <a:ext uri="{C183D7F6-B498-43B3-948B-1728B52AA6E4}">
                <adec:decorative xmlns:adec="http://schemas.microsoft.com/office/drawing/2017/decorative" val="1"/>
              </a:ext>
            </a:extLst>
          </p:cNvPr>
          <p:cNvSpPr/>
          <p:nvPr/>
        </p:nvSpPr>
        <p:spPr>
          <a:xfrm>
            <a:off x="10602614" y="5333064"/>
            <a:ext cx="1589391" cy="1524935"/>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nvGrpSpPr>
          <p:cNvPr id="13" name="Graphic 185">
            <a:extLst>
              <a:ext uri="{FF2B5EF4-FFF2-40B4-BE49-F238E27FC236}">
                <a16:creationId xmlns:a16="http://schemas.microsoft.com/office/drawing/2014/main" id="{820D0D6B-AE0D-FDA0-CCE9-CB2B06CF5078}"/>
              </a:ext>
            </a:extLst>
          </p:cNvPr>
          <p:cNvGrpSpPr/>
          <p:nvPr/>
        </p:nvGrpSpPr>
        <p:grpSpPr>
          <a:xfrm>
            <a:off x="9805476" y="1581418"/>
            <a:ext cx="843735" cy="375827"/>
            <a:chOff x="9805476" y="1581418"/>
            <a:chExt cx="843735" cy="375827"/>
          </a:xfrm>
        </p:grpSpPr>
        <p:sp>
          <p:nvSpPr>
            <p:cNvPr id="14" name="Freeform: Shape 86">
              <a:extLst>
                <a:ext uri="{FF2B5EF4-FFF2-40B4-BE49-F238E27FC236}">
                  <a16:creationId xmlns:a16="http://schemas.microsoft.com/office/drawing/2014/main" id="{2AC2C1BB-26E5-5C8C-7A7F-F14C6284DD77}"/>
                </a:ext>
              </a:extLst>
            </p:cNvPr>
            <p:cNvSpPr/>
            <p:nvPr/>
          </p:nvSpPr>
          <p:spPr>
            <a:xfrm>
              <a:off x="9805476" y="1581418"/>
              <a:ext cx="284268" cy="375827"/>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15" name="Freeform: Shape 87">
              <a:extLst>
                <a:ext uri="{FF2B5EF4-FFF2-40B4-BE49-F238E27FC236}">
                  <a16:creationId xmlns:a16="http://schemas.microsoft.com/office/drawing/2014/main" id="{CD9749D3-5B7C-3AAA-663E-B5C33683ABAD}"/>
                </a:ext>
              </a:extLst>
            </p:cNvPr>
            <p:cNvSpPr/>
            <p:nvPr/>
          </p:nvSpPr>
          <p:spPr>
            <a:xfrm>
              <a:off x="9945343" y="1581418"/>
              <a:ext cx="284268" cy="375827"/>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16" name="Freeform: Shape 88">
              <a:extLst>
                <a:ext uri="{FF2B5EF4-FFF2-40B4-BE49-F238E27FC236}">
                  <a16:creationId xmlns:a16="http://schemas.microsoft.com/office/drawing/2014/main" id="{19629463-A331-E453-2F31-39F1706F0EEC}"/>
                </a:ext>
              </a:extLst>
            </p:cNvPr>
            <p:cNvSpPr/>
            <p:nvPr/>
          </p:nvSpPr>
          <p:spPr>
            <a:xfrm>
              <a:off x="10085210" y="1581418"/>
              <a:ext cx="284268" cy="375827"/>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17" name="Freeform: Shape 89">
              <a:extLst>
                <a:ext uri="{FF2B5EF4-FFF2-40B4-BE49-F238E27FC236}">
                  <a16:creationId xmlns:a16="http://schemas.microsoft.com/office/drawing/2014/main" id="{C3809888-EF1E-598A-27F1-357DD68CB76E}"/>
                </a:ext>
              </a:extLst>
            </p:cNvPr>
            <p:cNvSpPr/>
            <p:nvPr/>
          </p:nvSpPr>
          <p:spPr>
            <a:xfrm>
              <a:off x="10225076" y="1581418"/>
              <a:ext cx="284268" cy="375827"/>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18" name="Freeform: Shape 90">
              <a:extLst>
                <a:ext uri="{FF2B5EF4-FFF2-40B4-BE49-F238E27FC236}">
                  <a16:creationId xmlns:a16="http://schemas.microsoft.com/office/drawing/2014/main" id="{FF84FB4B-263A-8DA6-9166-A4E75476D48F}"/>
                </a:ext>
              </a:extLst>
            </p:cNvPr>
            <p:cNvSpPr/>
            <p:nvPr/>
          </p:nvSpPr>
          <p:spPr>
            <a:xfrm>
              <a:off x="10364943" y="1581418"/>
              <a:ext cx="284268" cy="375827"/>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grpSp>
      <p:sp>
        <p:nvSpPr>
          <p:cNvPr id="19" name="Oval 91">
            <a:extLst>
              <a:ext uri="{FF2B5EF4-FFF2-40B4-BE49-F238E27FC236}">
                <a16:creationId xmlns:a16="http://schemas.microsoft.com/office/drawing/2014/main" id="{444CD0DC-014B-6807-7A35-D2D2280952A5}"/>
              </a:ext>
              <a:ext uri="{C183D7F6-B498-43B3-948B-1728B52AA6E4}">
                <adec:decorative xmlns:adec="http://schemas.microsoft.com/office/drawing/2017/decorative" val="1"/>
              </a:ext>
            </a:extLst>
          </p:cNvPr>
          <p:cNvSpPr/>
          <p:nvPr/>
        </p:nvSpPr>
        <p:spPr>
          <a:xfrm>
            <a:off x="1199363" y="4074365"/>
            <a:ext cx="365129" cy="36512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CFF7E1"/>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20" name="Picture Placeholder 2">
            <a:extLst>
              <a:ext uri="{FF2B5EF4-FFF2-40B4-BE49-F238E27FC236}">
                <a16:creationId xmlns:a16="http://schemas.microsoft.com/office/drawing/2014/main" id="{FCFEB5FD-A77D-DD7D-F77E-9AE26FC8D570}"/>
              </a:ext>
            </a:extLst>
          </p:cNvPr>
          <p:cNvSpPr txBox="1">
            <a:spLocks noGrp="1"/>
          </p:cNvSpPr>
          <p:nvPr>
            <p:ph type="pic" idx="4294967295"/>
          </p:nvPr>
        </p:nvSpPr>
        <p:spPr>
          <a:xfrm>
            <a:off x="7068421" y="1957245"/>
            <a:ext cx="4207949" cy="4207949"/>
          </a:xfrm>
        </p:spPr>
        <p:txBody>
          <a:bodyPr anchorCtr="1"/>
          <a:lstStyle>
            <a:lvl1pPr algn="ctr">
              <a:buNone/>
              <a:defRPr lang="en-GB"/>
            </a:lvl1pPr>
          </a:lstStyle>
          <a:p>
            <a:pPr lvl="0"/>
            <a:r>
              <a:rPr lang="en-GB"/>
              <a:t>Click to add photo</a:t>
            </a:r>
          </a:p>
        </p:txBody>
      </p:sp>
    </p:spTree>
    <p:extLst>
      <p:ext uri="{BB962C8B-B14F-4D97-AF65-F5344CB8AC3E}">
        <p14:creationId xmlns:p14="http://schemas.microsoft.com/office/powerpoint/2010/main" val="374700556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51164-5408-7818-1ED8-E05133BF278C}"/>
              </a:ext>
            </a:extLst>
          </p:cNvPr>
          <p:cNvSpPr txBox="1">
            <a:spLocks noGrp="1"/>
          </p:cNvSpPr>
          <p:nvPr>
            <p:ph type="title"/>
          </p:nvPr>
        </p:nvSpPr>
        <p:spPr>
          <a:xfrm>
            <a:off x="5956785" y="396118"/>
            <a:ext cx="5217173" cy="1158855"/>
          </a:xfrm>
        </p:spPr>
        <p:txBody>
          <a:bodyPr anchor="b"/>
          <a:lstStyle>
            <a:lvl1pPr>
              <a:defRPr/>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29DB240B-C581-563C-4444-EB9B9F5A55D9}"/>
              </a:ext>
            </a:extLst>
          </p:cNvPr>
          <p:cNvSpPr txBox="1">
            <a:spLocks noGrp="1"/>
          </p:cNvSpPr>
          <p:nvPr>
            <p:ph type="pic" idx="4294967295"/>
          </p:nvPr>
        </p:nvSpPr>
        <p:spPr>
          <a:xfrm>
            <a:off x="1526289" y="1554580"/>
            <a:ext cx="3555040" cy="3217334"/>
          </a:xfrm>
        </p:spPr>
        <p:txBody>
          <a:bodyPr/>
          <a:lstStyle>
            <a:lvl1pPr>
              <a:buNone/>
              <a:defRPr lang="en-GB"/>
            </a:lvl1pPr>
          </a:lstStyle>
          <a:p>
            <a:pPr lvl="0"/>
            <a:r>
              <a:rPr lang="en-GB"/>
              <a:t>Click to add photo</a:t>
            </a:r>
          </a:p>
        </p:txBody>
      </p:sp>
      <p:sp>
        <p:nvSpPr>
          <p:cNvPr id="4" name="Content Placeholder 2">
            <a:extLst>
              <a:ext uri="{FF2B5EF4-FFF2-40B4-BE49-F238E27FC236}">
                <a16:creationId xmlns:a16="http://schemas.microsoft.com/office/drawing/2014/main" id="{D58DBAF8-5536-FAE6-8A85-348398BFF48B}"/>
              </a:ext>
            </a:extLst>
          </p:cNvPr>
          <p:cNvSpPr txBox="1">
            <a:spLocks noGrp="1"/>
          </p:cNvSpPr>
          <p:nvPr>
            <p:ph idx="4294967295"/>
          </p:nvPr>
        </p:nvSpPr>
        <p:spPr>
          <a:xfrm>
            <a:off x="5956785" y="1747592"/>
            <a:ext cx="5217173" cy="4351336"/>
          </a:xfrm>
        </p:spPr>
        <p:txBody>
          <a:bodyPr/>
          <a:lstStyle>
            <a:lvl1pPr>
              <a:lnSpc>
                <a:spcPct val="130000"/>
              </a:lnSpc>
              <a:buNone/>
              <a:defRPr lang="en-GB" sz="2400"/>
            </a:lvl1pPr>
          </a:lstStyle>
          <a:p>
            <a:pPr lvl="0"/>
            <a:r>
              <a:rPr lang="en-GB"/>
              <a:t>Click to add text</a:t>
            </a:r>
          </a:p>
        </p:txBody>
      </p:sp>
      <p:grpSp>
        <p:nvGrpSpPr>
          <p:cNvPr id="5" name="Group 2">
            <a:extLst>
              <a:ext uri="{FF2B5EF4-FFF2-40B4-BE49-F238E27FC236}">
                <a16:creationId xmlns:a16="http://schemas.microsoft.com/office/drawing/2014/main" id="{D4C5B40A-BF21-A5CD-D93E-D87042A85F50}"/>
              </a:ext>
            </a:extLst>
          </p:cNvPr>
          <p:cNvGrpSpPr/>
          <p:nvPr/>
        </p:nvGrpSpPr>
        <p:grpSpPr>
          <a:xfrm>
            <a:off x="739959" y="3491270"/>
            <a:ext cx="365019" cy="365019"/>
            <a:chOff x="739959" y="3491270"/>
            <a:chExt cx="365019" cy="365019"/>
          </a:xfrm>
        </p:grpSpPr>
        <p:sp>
          <p:nvSpPr>
            <p:cNvPr id="6" name="Oval 266">
              <a:extLst>
                <a:ext uri="{FF2B5EF4-FFF2-40B4-BE49-F238E27FC236}">
                  <a16:creationId xmlns:a16="http://schemas.microsoft.com/office/drawing/2014/main" id="{E8091EF7-20A7-EB3A-5AF7-3FF4A568E80C}"/>
                </a:ext>
                <a:ext uri="{C183D7F6-B498-43B3-948B-1728B52AA6E4}">
                  <adec:decorative xmlns:adec="http://schemas.microsoft.com/office/drawing/2017/decorative" val="1"/>
                </a:ext>
              </a:extLst>
            </p:cNvPr>
            <p:cNvSpPr/>
            <p:nvPr/>
          </p:nvSpPr>
          <p:spPr>
            <a:xfrm>
              <a:off x="739959" y="3491270"/>
              <a:ext cx="365019" cy="3650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Oval 267">
              <a:extLst>
                <a:ext uri="{FF2B5EF4-FFF2-40B4-BE49-F238E27FC236}">
                  <a16:creationId xmlns:a16="http://schemas.microsoft.com/office/drawing/2014/main" id="{7D3B6590-8C65-1A3E-09EB-A72046CEB52B}"/>
                </a:ext>
                <a:ext uri="{C183D7F6-B498-43B3-948B-1728B52AA6E4}">
                  <adec:decorative xmlns:adec="http://schemas.microsoft.com/office/drawing/2017/decorative" val="1"/>
                </a:ext>
              </a:extLst>
            </p:cNvPr>
            <p:cNvSpPr/>
            <p:nvPr/>
          </p:nvSpPr>
          <p:spPr>
            <a:xfrm>
              <a:off x="739959" y="3491270"/>
              <a:ext cx="365019" cy="3650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80BD">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grpSp>
        <p:nvGrpSpPr>
          <p:cNvPr id="8" name="Group 1">
            <a:extLst>
              <a:ext uri="{FF2B5EF4-FFF2-40B4-BE49-F238E27FC236}">
                <a16:creationId xmlns:a16="http://schemas.microsoft.com/office/drawing/2014/main" id="{02903E16-0F69-A88F-3CC6-414EB82CCF72}"/>
              </a:ext>
            </a:extLst>
          </p:cNvPr>
          <p:cNvGrpSpPr/>
          <p:nvPr/>
        </p:nvGrpSpPr>
        <p:grpSpPr>
          <a:xfrm>
            <a:off x="496583" y="550048"/>
            <a:ext cx="1910254" cy="709665"/>
            <a:chOff x="496583" y="550048"/>
            <a:chExt cx="1910254" cy="709665"/>
          </a:xfrm>
        </p:grpSpPr>
        <p:grpSp>
          <p:nvGrpSpPr>
            <p:cNvPr id="9" name="Graphic 38">
              <a:extLst>
                <a:ext uri="{FF2B5EF4-FFF2-40B4-BE49-F238E27FC236}">
                  <a16:creationId xmlns:a16="http://schemas.microsoft.com/office/drawing/2014/main" id="{46AFFBE9-8D0F-26D7-4889-2AC49B9C7FD1}"/>
                </a:ext>
              </a:extLst>
            </p:cNvPr>
            <p:cNvGrpSpPr/>
            <p:nvPr/>
          </p:nvGrpSpPr>
          <p:grpSpPr>
            <a:xfrm>
              <a:off x="496583" y="550048"/>
              <a:ext cx="1910254" cy="709665"/>
              <a:chOff x="496583" y="550048"/>
              <a:chExt cx="1910254" cy="709665"/>
            </a:xfrm>
          </p:grpSpPr>
          <p:sp>
            <p:nvSpPr>
              <p:cNvPr id="10" name="Freeform: Shape 261">
                <a:extLst>
                  <a:ext uri="{FF2B5EF4-FFF2-40B4-BE49-F238E27FC236}">
                    <a16:creationId xmlns:a16="http://schemas.microsoft.com/office/drawing/2014/main" id="{2109D50C-B6CF-9FC4-CB9B-0A51178B4536}"/>
                  </a:ext>
                </a:extLst>
              </p:cNvPr>
              <p:cNvSpPr/>
              <p:nvPr/>
            </p:nvSpPr>
            <p:spPr>
              <a:xfrm>
                <a:off x="496583" y="550048"/>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45703"/>
                  <a:gd name="f19" fmla="val 1735117"/>
                  <a:gd name="f20" fmla="val 1990952"/>
                  <a:gd name="f21" fmla="val 1973221"/>
                  <a:gd name="f22" fmla="+- 0 0 -90"/>
                  <a:gd name="f23" fmla="*/ f3 1 1990951"/>
                  <a:gd name="f24" fmla="*/ f4 1 286230"/>
                  <a:gd name="f25" fmla="+- f7 0 f5"/>
                  <a:gd name="f26" fmla="+- f6 0 f5"/>
                  <a:gd name="f27" fmla="*/ f22 f0 1"/>
                  <a:gd name="f28" fmla="*/ f26 1 1990951"/>
                  <a:gd name="f29" fmla="*/ f25 1 286230"/>
                  <a:gd name="f30" fmla="*/ 1489414 f26 1"/>
                  <a:gd name="f31" fmla="*/ 286231 f25 1"/>
                  <a:gd name="f32" fmla="*/ 1243712 f26 1"/>
                  <a:gd name="f33" fmla="*/ 40528 f25 1"/>
                  <a:gd name="f34" fmla="*/ 995476 f26 1"/>
                  <a:gd name="f35" fmla="*/ 749773 f26 1"/>
                  <a:gd name="f36" fmla="*/ 504071 f26 1"/>
                  <a:gd name="f37" fmla="*/ 255835 f26 1"/>
                  <a:gd name="f38" fmla="*/ 20264 f26 1"/>
                  <a:gd name="f39" fmla="*/ 276099 f25 1"/>
                  <a:gd name="f40" fmla="*/ 0 f26 1"/>
                  <a:gd name="f41" fmla="*/ 255835 f25 1"/>
                  <a:gd name="f42" fmla="*/ 0 f25 1"/>
                  <a:gd name="f43" fmla="*/ 245703 f25 1"/>
                  <a:gd name="f44" fmla="*/ 1735117 f26 1"/>
                  <a:gd name="f45" fmla="*/ 1990952 f26 1"/>
                  <a:gd name="f46" fmla="*/ 1973221 f26 1"/>
                  <a:gd name="f47" fmla="*/ f27 1 f2"/>
                  <a:gd name="f48" fmla="*/ f30 1 1990951"/>
                  <a:gd name="f49" fmla="*/ f31 1 286230"/>
                  <a:gd name="f50" fmla="*/ f32 1 1990951"/>
                  <a:gd name="f51" fmla="*/ f33 1 286230"/>
                  <a:gd name="f52" fmla="*/ f34 1 1990951"/>
                  <a:gd name="f53" fmla="*/ f35 1 1990951"/>
                  <a:gd name="f54" fmla="*/ f36 1 1990951"/>
                  <a:gd name="f55" fmla="*/ f37 1 1990951"/>
                  <a:gd name="f56" fmla="*/ f38 1 1990951"/>
                  <a:gd name="f57" fmla="*/ f39 1 286230"/>
                  <a:gd name="f58" fmla="*/ f40 1 1990951"/>
                  <a:gd name="f59" fmla="*/ f41 1 286230"/>
                  <a:gd name="f60" fmla="*/ f42 1 286230"/>
                  <a:gd name="f61" fmla="*/ f43 1 286230"/>
                  <a:gd name="f62" fmla="*/ f44 1 1990951"/>
                  <a:gd name="f63" fmla="*/ f45 1 1990951"/>
                  <a:gd name="f64" fmla="*/ f46 1 1990951"/>
                  <a:gd name="f65" fmla="*/ f5 1 f28"/>
                  <a:gd name="f66" fmla="*/ f6 1 f28"/>
                  <a:gd name="f67" fmla="*/ f5 1 f29"/>
                  <a:gd name="f68" fmla="*/ f7 1 f29"/>
                  <a:gd name="f69" fmla="+- f47 0 f1"/>
                  <a:gd name="f70" fmla="*/ f48 1 f28"/>
                  <a:gd name="f71" fmla="*/ f49 1 f29"/>
                  <a:gd name="f72" fmla="*/ f50 1 f28"/>
                  <a:gd name="f73" fmla="*/ f51 1 f29"/>
                  <a:gd name="f74" fmla="*/ f52 1 f28"/>
                  <a:gd name="f75" fmla="*/ f53 1 f28"/>
                  <a:gd name="f76" fmla="*/ f54 1 f28"/>
                  <a:gd name="f77" fmla="*/ f55 1 f28"/>
                  <a:gd name="f78" fmla="*/ f56 1 f28"/>
                  <a:gd name="f79" fmla="*/ f57 1 f29"/>
                  <a:gd name="f80" fmla="*/ f58 1 f28"/>
                  <a:gd name="f81" fmla="*/ f59 1 f29"/>
                  <a:gd name="f82" fmla="*/ f60 1 f29"/>
                  <a:gd name="f83" fmla="*/ f61 1 f29"/>
                  <a:gd name="f84" fmla="*/ f62 1 f28"/>
                  <a:gd name="f85" fmla="*/ f63 1 f28"/>
                  <a:gd name="f86" fmla="*/ f64 1 f28"/>
                  <a:gd name="f87" fmla="*/ f65 f23 1"/>
                  <a:gd name="f88" fmla="*/ f66 f23 1"/>
                  <a:gd name="f89" fmla="*/ f68 f24 1"/>
                  <a:gd name="f90" fmla="*/ f67 f24 1"/>
                  <a:gd name="f91" fmla="*/ f70 f23 1"/>
                  <a:gd name="f92" fmla="*/ f71 f24 1"/>
                  <a:gd name="f93" fmla="*/ f72 f23 1"/>
                  <a:gd name="f94" fmla="*/ f73 f24 1"/>
                  <a:gd name="f95" fmla="*/ f74 f23 1"/>
                  <a:gd name="f96" fmla="*/ f75 f23 1"/>
                  <a:gd name="f97" fmla="*/ f76 f23 1"/>
                  <a:gd name="f98" fmla="*/ f77 f23 1"/>
                  <a:gd name="f99" fmla="*/ f78 f23 1"/>
                  <a:gd name="f100" fmla="*/ f79 f24 1"/>
                  <a:gd name="f101" fmla="*/ f80 f23 1"/>
                  <a:gd name="f102" fmla="*/ f81 f24 1"/>
                  <a:gd name="f103" fmla="*/ f82 f24 1"/>
                  <a:gd name="f104" fmla="*/ f83 f24 1"/>
                  <a:gd name="f105" fmla="*/ f84 f23 1"/>
                  <a:gd name="f106" fmla="*/ f85 f23 1"/>
                  <a:gd name="f107" fmla="*/ f86 f23 1"/>
                </a:gdLst>
                <a:ahLst/>
                <a:cxnLst>
                  <a:cxn ang="3cd4">
                    <a:pos x="hc" y="t"/>
                  </a:cxn>
                  <a:cxn ang="0">
                    <a:pos x="r" y="vc"/>
                  </a:cxn>
                  <a:cxn ang="cd4">
                    <a:pos x="hc" y="b"/>
                  </a:cxn>
                  <a:cxn ang="cd2">
                    <a:pos x="l" y="vc"/>
                  </a:cxn>
                  <a:cxn ang="f69">
                    <a:pos x="f91" y="f92"/>
                  </a:cxn>
                  <a:cxn ang="f69">
                    <a:pos x="f93" y="f94"/>
                  </a:cxn>
                  <a:cxn ang="f69">
                    <a:pos x="f95" y="f92"/>
                  </a:cxn>
                  <a:cxn ang="f69">
                    <a:pos x="f96" y="f94"/>
                  </a:cxn>
                  <a:cxn ang="f69">
                    <a:pos x="f97" y="f92"/>
                  </a:cxn>
                  <a:cxn ang="f69">
                    <a:pos x="f98" y="f94"/>
                  </a:cxn>
                  <a:cxn ang="f69">
                    <a:pos x="f99" y="f100"/>
                  </a:cxn>
                  <a:cxn ang="f69">
                    <a:pos x="f101" y="f102"/>
                  </a:cxn>
                  <a:cxn ang="f69">
                    <a:pos x="f98" y="f103"/>
                  </a:cxn>
                  <a:cxn ang="f69">
                    <a:pos x="f97" y="f104"/>
                  </a:cxn>
                  <a:cxn ang="f69">
                    <a:pos x="f96" y="f103"/>
                  </a:cxn>
                  <a:cxn ang="f69">
                    <a:pos x="f95" y="f104"/>
                  </a:cxn>
                  <a:cxn ang="f69">
                    <a:pos x="f93" y="f103"/>
                  </a:cxn>
                  <a:cxn ang="f69">
                    <a:pos x="f91" y="f104"/>
                  </a:cxn>
                  <a:cxn ang="f69">
                    <a:pos x="f105" y="f103"/>
                  </a:cxn>
                  <a:cxn ang="f69">
                    <a:pos x="f106" y="f102"/>
                  </a:cxn>
                  <a:cxn ang="f69">
                    <a:pos x="f107" y="f100"/>
                  </a:cxn>
                  <a:cxn ang="f69">
                    <a:pos x="f105" y="f94"/>
                  </a:cxn>
                </a:cxnLst>
                <a:rect l="f87" t="f90" r="f88" b="f89"/>
                <a:pathLst>
                  <a:path w="1990951" h="286230">
                    <a:moveTo>
                      <a:pt x="f8" y="f9"/>
                    </a:moveTo>
                    <a:lnTo>
                      <a:pt x="f10" y="f11"/>
                    </a:lnTo>
                    <a:lnTo>
                      <a:pt x="f12" y="f9"/>
                    </a:lnTo>
                    <a:lnTo>
                      <a:pt x="f13" y="f11"/>
                    </a:lnTo>
                    <a:lnTo>
                      <a:pt x="f14" y="f9"/>
                    </a:lnTo>
                    <a:lnTo>
                      <a:pt x="f15" y="f11"/>
                    </a:lnTo>
                    <a:lnTo>
                      <a:pt x="f16" y="f17"/>
                    </a:lnTo>
                    <a:lnTo>
                      <a:pt x="f5" y="f15"/>
                    </a:lnTo>
                    <a:lnTo>
                      <a:pt x="f15" y="f5"/>
                    </a:lnTo>
                    <a:lnTo>
                      <a:pt x="f14" y="f18"/>
                    </a:lnTo>
                    <a:lnTo>
                      <a:pt x="f13" y="f5"/>
                    </a:lnTo>
                    <a:lnTo>
                      <a:pt x="f12" y="f18"/>
                    </a:lnTo>
                    <a:lnTo>
                      <a:pt x="f10" y="f5"/>
                    </a:lnTo>
                    <a:lnTo>
                      <a:pt x="f8" y="f18"/>
                    </a:lnTo>
                    <a:lnTo>
                      <a:pt x="f19" y="f5"/>
                    </a:lnTo>
                    <a:lnTo>
                      <a:pt x="f20" y="f15"/>
                    </a:lnTo>
                    <a:lnTo>
                      <a:pt x="f21" y="f17"/>
                    </a:lnTo>
                    <a:lnTo>
                      <a:pt x="f19" y="f11"/>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 name="Freeform: Shape 262">
                <a:extLst>
                  <a:ext uri="{FF2B5EF4-FFF2-40B4-BE49-F238E27FC236}">
                    <a16:creationId xmlns:a16="http://schemas.microsoft.com/office/drawing/2014/main" id="{29BBCEFA-EAD8-FA10-C971-B855F20DE004}"/>
                  </a:ext>
                </a:extLst>
              </p:cNvPr>
              <p:cNvSpPr/>
              <p:nvPr/>
            </p:nvSpPr>
            <p:spPr>
              <a:xfrm>
                <a:off x="496583" y="985083"/>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58368"/>
                  <a:gd name="f19" fmla="val 248236"/>
                  <a:gd name="f20" fmla="val 1735117"/>
                  <a:gd name="f21" fmla="val 1990952"/>
                  <a:gd name="f22" fmla="val 1973221"/>
                  <a:gd name="f23" fmla="+- 0 0 -90"/>
                  <a:gd name="f24" fmla="*/ f3 1 1990951"/>
                  <a:gd name="f25" fmla="*/ f4 1 286230"/>
                  <a:gd name="f26" fmla="+- f7 0 f5"/>
                  <a:gd name="f27" fmla="+- f6 0 f5"/>
                  <a:gd name="f28" fmla="*/ f23 f0 1"/>
                  <a:gd name="f29" fmla="*/ f27 1 1990951"/>
                  <a:gd name="f30" fmla="*/ f26 1 286230"/>
                  <a:gd name="f31" fmla="*/ 1489414 f27 1"/>
                  <a:gd name="f32" fmla="*/ 286231 f26 1"/>
                  <a:gd name="f33" fmla="*/ 1243712 f27 1"/>
                  <a:gd name="f34" fmla="*/ 40528 f26 1"/>
                  <a:gd name="f35" fmla="*/ 995476 f27 1"/>
                  <a:gd name="f36" fmla="*/ 749773 f27 1"/>
                  <a:gd name="f37" fmla="*/ 504071 f27 1"/>
                  <a:gd name="f38" fmla="*/ 255835 f27 1"/>
                  <a:gd name="f39" fmla="*/ 20264 f27 1"/>
                  <a:gd name="f40" fmla="*/ 276099 f26 1"/>
                  <a:gd name="f41" fmla="*/ 0 f27 1"/>
                  <a:gd name="f42" fmla="*/ 258368 f26 1"/>
                  <a:gd name="f43" fmla="*/ 0 f26 1"/>
                  <a:gd name="f44" fmla="*/ 248236 f26 1"/>
                  <a:gd name="f45" fmla="*/ 1735117 f27 1"/>
                  <a:gd name="f46" fmla="*/ 1990952 f27 1"/>
                  <a:gd name="f47" fmla="*/ 1973221 f27 1"/>
                  <a:gd name="f48" fmla="*/ f28 1 f2"/>
                  <a:gd name="f49" fmla="*/ f31 1 1990951"/>
                  <a:gd name="f50" fmla="*/ f32 1 286230"/>
                  <a:gd name="f51" fmla="*/ f33 1 1990951"/>
                  <a:gd name="f52" fmla="*/ f34 1 286230"/>
                  <a:gd name="f53" fmla="*/ f35 1 1990951"/>
                  <a:gd name="f54" fmla="*/ f36 1 1990951"/>
                  <a:gd name="f55" fmla="*/ f37 1 1990951"/>
                  <a:gd name="f56" fmla="*/ f38 1 1990951"/>
                  <a:gd name="f57" fmla="*/ f39 1 1990951"/>
                  <a:gd name="f58" fmla="*/ f40 1 286230"/>
                  <a:gd name="f59" fmla="*/ f41 1 1990951"/>
                  <a:gd name="f60" fmla="*/ f42 1 286230"/>
                  <a:gd name="f61" fmla="*/ f43 1 286230"/>
                  <a:gd name="f62" fmla="*/ f44 1 286230"/>
                  <a:gd name="f63" fmla="*/ f45 1 1990951"/>
                  <a:gd name="f64" fmla="*/ f46 1 1990951"/>
                  <a:gd name="f65" fmla="*/ f47 1 1990951"/>
                  <a:gd name="f66" fmla="*/ f5 1 f29"/>
                  <a:gd name="f67" fmla="*/ f6 1 f29"/>
                  <a:gd name="f68" fmla="*/ f5 1 f30"/>
                  <a:gd name="f69" fmla="*/ f7 1 f30"/>
                  <a:gd name="f70" fmla="+- f48 0 f1"/>
                  <a:gd name="f71" fmla="*/ f49 1 f29"/>
                  <a:gd name="f72" fmla="*/ f50 1 f30"/>
                  <a:gd name="f73" fmla="*/ f51 1 f29"/>
                  <a:gd name="f74" fmla="*/ f52 1 f30"/>
                  <a:gd name="f75" fmla="*/ f53 1 f29"/>
                  <a:gd name="f76" fmla="*/ f54 1 f29"/>
                  <a:gd name="f77" fmla="*/ f55 1 f29"/>
                  <a:gd name="f78" fmla="*/ f56 1 f29"/>
                  <a:gd name="f79" fmla="*/ f57 1 f29"/>
                  <a:gd name="f80" fmla="*/ f58 1 f30"/>
                  <a:gd name="f81" fmla="*/ f59 1 f29"/>
                  <a:gd name="f82" fmla="*/ f60 1 f30"/>
                  <a:gd name="f83" fmla="*/ f61 1 f30"/>
                  <a:gd name="f84" fmla="*/ f62 1 f30"/>
                  <a:gd name="f85" fmla="*/ f63 1 f29"/>
                  <a:gd name="f86" fmla="*/ f64 1 f29"/>
                  <a:gd name="f87" fmla="*/ f65 1 f29"/>
                  <a:gd name="f88" fmla="*/ f66 f24 1"/>
                  <a:gd name="f89" fmla="*/ f67 f24 1"/>
                  <a:gd name="f90" fmla="*/ f69 f25 1"/>
                  <a:gd name="f91" fmla="*/ f68 f25 1"/>
                  <a:gd name="f92" fmla="*/ f71 f24 1"/>
                  <a:gd name="f93" fmla="*/ f72 f25 1"/>
                  <a:gd name="f94" fmla="*/ f73 f24 1"/>
                  <a:gd name="f95" fmla="*/ f74 f25 1"/>
                  <a:gd name="f96" fmla="*/ f75 f24 1"/>
                  <a:gd name="f97" fmla="*/ f76 f24 1"/>
                  <a:gd name="f98" fmla="*/ f77 f24 1"/>
                  <a:gd name="f99" fmla="*/ f78 f24 1"/>
                  <a:gd name="f100" fmla="*/ f79 f24 1"/>
                  <a:gd name="f101" fmla="*/ f80 f25 1"/>
                  <a:gd name="f102" fmla="*/ f81 f24 1"/>
                  <a:gd name="f103" fmla="*/ f82 f25 1"/>
                  <a:gd name="f104" fmla="*/ f83 f25 1"/>
                  <a:gd name="f105" fmla="*/ f84 f25 1"/>
                  <a:gd name="f106" fmla="*/ f85 f24 1"/>
                  <a:gd name="f107" fmla="*/ f86 f24 1"/>
                  <a:gd name="f108" fmla="*/ f87 f24 1"/>
                </a:gdLst>
                <a:ahLst/>
                <a:cxnLst>
                  <a:cxn ang="3cd4">
                    <a:pos x="hc" y="t"/>
                  </a:cxn>
                  <a:cxn ang="0">
                    <a:pos x="r" y="vc"/>
                  </a:cxn>
                  <a:cxn ang="cd4">
                    <a:pos x="hc" y="b"/>
                  </a:cxn>
                  <a:cxn ang="cd2">
                    <a:pos x="l" y="vc"/>
                  </a:cxn>
                  <a:cxn ang="f70">
                    <a:pos x="f92" y="f93"/>
                  </a:cxn>
                  <a:cxn ang="f70">
                    <a:pos x="f94" y="f95"/>
                  </a:cxn>
                  <a:cxn ang="f70">
                    <a:pos x="f96" y="f93"/>
                  </a:cxn>
                  <a:cxn ang="f70">
                    <a:pos x="f97" y="f95"/>
                  </a:cxn>
                  <a:cxn ang="f70">
                    <a:pos x="f98" y="f93"/>
                  </a:cxn>
                  <a:cxn ang="f70">
                    <a:pos x="f99" y="f95"/>
                  </a:cxn>
                  <a:cxn ang="f70">
                    <a:pos x="f100" y="f101"/>
                  </a:cxn>
                  <a:cxn ang="f70">
                    <a:pos x="f102" y="f103"/>
                  </a:cxn>
                  <a:cxn ang="f70">
                    <a:pos x="f99" y="f104"/>
                  </a:cxn>
                  <a:cxn ang="f70">
                    <a:pos x="f98" y="f105"/>
                  </a:cxn>
                  <a:cxn ang="f70">
                    <a:pos x="f97" y="f104"/>
                  </a:cxn>
                  <a:cxn ang="f70">
                    <a:pos x="f96" y="f105"/>
                  </a:cxn>
                  <a:cxn ang="f70">
                    <a:pos x="f94" y="f104"/>
                  </a:cxn>
                  <a:cxn ang="f70">
                    <a:pos x="f92" y="f105"/>
                  </a:cxn>
                  <a:cxn ang="f70">
                    <a:pos x="f106" y="f104"/>
                  </a:cxn>
                  <a:cxn ang="f70">
                    <a:pos x="f107" y="f103"/>
                  </a:cxn>
                  <a:cxn ang="f70">
                    <a:pos x="f108" y="f101"/>
                  </a:cxn>
                  <a:cxn ang="f70">
                    <a:pos x="f106" y="f95"/>
                  </a:cxn>
                </a:cxnLst>
                <a:rect l="f88" t="f91" r="f89" b="f90"/>
                <a:pathLst>
                  <a:path w="1990951" h="286230">
                    <a:moveTo>
                      <a:pt x="f8" y="f9"/>
                    </a:moveTo>
                    <a:lnTo>
                      <a:pt x="f10" y="f11"/>
                    </a:lnTo>
                    <a:lnTo>
                      <a:pt x="f12" y="f9"/>
                    </a:lnTo>
                    <a:lnTo>
                      <a:pt x="f13" y="f11"/>
                    </a:lnTo>
                    <a:lnTo>
                      <a:pt x="f14" y="f9"/>
                    </a:lnTo>
                    <a:lnTo>
                      <a:pt x="f15" y="f11"/>
                    </a:lnTo>
                    <a:lnTo>
                      <a:pt x="f16" y="f17"/>
                    </a:lnTo>
                    <a:lnTo>
                      <a:pt x="f5" y="f18"/>
                    </a:lnTo>
                    <a:lnTo>
                      <a:pt x="f15" y="f5"/>
                    </a:lnTo>
                    <a:lnTo>
                      <a:pt x="f14" y="f19"/>
                    </a:lnTo>
                    <a:lnTo>
                      <a:pt x="f13" y="f5"/>
                    </a:lnTo>
                    <a:lnTo>
                      <a:pt x="f12" y="f19"/>
                    </a:lnTo>
                    <a:lnTo>
                      <a:pt x="f10" y="f5"/>
                    </a:lnTo>
                    <a:lnTo>
                      <a:pt x="f8" y="f19"/>
                    </a:lnTo>
                    <a:lnTo>
                      <a:pt x="f20" y="f5"/>
                    </a:lnTo>
                    <a:lnTo>
                      <a:pt x="f21" y="f18"/>
                    </a:lnTo>
                    <a:lnTo>
                      <a:pt x="f22" y="f17"/>
                    </a:lnTo>
                    <a:lnTo>
                      <a:pt x="f20" y="f11"/>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nvGrpSpPr>
            <p:cNvPr id="12" name="Graphic 38">
              <a:extLst>
                <a:ext uri="{FF2B5EF4-FFF2-40B4-BE49-F238E27FC236}">
                  <a16:creationId xmlns:a16="http://schemas.microsoft.com/office/drawing/2014/main" id="{392AC8D3-6FB7-1FAA-B0CD-5420209E854A}"/>
                </a:ext>
              </a:extLst>
            </p:cNvPr>
            <p:cNvGrpSpPr/>
            <p:nvPr/>
          </p:nvGrpSpPr>
          <p:grpSpPr>
            <a:xfrm>
              <a:off x="496583" y="550048"/>
              <a:ext cx="1910254" cy="709665"/>
              <a:chOff x="496583" y="550048"/>
              <a:chExt cx="1910254" cy="709665"/>
            </a:xfrm>
          </p:grpSpPr>
          <p:sp>
            <p:nvSpPr>
              <p:cNvPr id="13" name="Freeform: Shape 264">
                <a:extLst>
                  <a:ext uri="{FF2B5EF4-FFF2-40B4-BE49-F238E27FC236}">
                    <a16:creationId xmlns:a16="http://schemas.microsoft.com/office/drawing/2014/main" id="{5ED11D3F-9B85-D0F6-0517-E35040620D87}"/>
                  </a:ext>
                </a:extLst>
              </p:cNvPr>
              <p:cNvSpPr/>
              <p:nvPr/>
            </p:nvSpPr>
            <p:spPr>
              <a:xfrm>
                <a:off x="496583" y="550048"/>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45703"/>
                  <a:gd name="f19" fmla="val 1735117"/>
                  <a:gd name="f20" fmla="val 1990952"/>
                  <a:gd name="f21" fmla="val 1973221"/>
                  <a:gd name="f22" fmla="+- 0 0 -90"/>
                  <a:gd name="f23" fmla="*/ f3 1 1990951"/>
                  <a:gd name="f24" fmla="*/ f4 1 286230"/>
                  <a:gd name="f25" fmla="+- f7 0 f5"/>
                  <a:gd name="f26" fmla="+- f6 0 f5"/>
                  <a:gd name="f27" fmla="*/ f22 f0 1"/>
                  <a:gd name="f28" fmla="*/ f26 1 1990951"/>
                  <a:gd name="f29" fmla="*/ f25 1 286230"/>
                  <a:gd name="f30" fmla="*/ 1489414 f26 1"/>
                  <a:gd name="f31" fmla="*/ 286231 f25 1"/>
                  <a:gd name="f32" fmla="*/ 1243712 f26 1"/>
                  <a:gd name="f33" fmla="*/ 40528 f25 1"/>
                  <a:gd name="f34" fmla="*/ 995476 f26 1"/>
                  <a:gd name="f35" fmla="*/ 749773 f26 1"/>
                  <a:gd name="f36" fmla="*/ 504071 f26 1"/>
                  <a:gd name="f37" fmla="*/ 255835 f26 1"/>
                  <a:gd name="f38" fmla="*/ 20264 f26 1"/>
                  <a:gd name="f39" fmla="*/ 276099 f25 1"/>
                  <a:gd name="f40" fmla="*/ 0 f26 1"/>
                  <a:gd name="f41" fmla="*/ 255835 f25 1"/>
                  <a:gd name="f42" fmla="*/ 0 f25 1"/>
                  <a:gd name="f43" fmla="*/ 245703 f25 1"/>
                  <a:gd name="f44" fmla="*/ 1735117 f26 1"/>
                  <a:gd name="f45" fmla="*/ 1990952 f26 1"/>
                  <a:gd name="f46" fmla="*/ 1973221 f26 1"/>
                  <a:gd name="f47" fmla="*/ f27 1 f2"/>
                  <a:gd name="f48" fmla="*/ f30 1 1990951"/>
                  <a:gd name="f49" fmla="*/ f31 1 286230"/>
                  <a:gd name="f50" fmla="*/ f32 1 1990951"/>
                  <a:gd name="f51" fmla="*/ f33 1 286230"/>
                  <a:gd name="f52" fmla="*/ f34 1 1990951"/>
                  <a:gd name="f53" fmla="*/ f35 1 1990951"/>
                  <a:gd name="f54" fmla="*/ f36 1 1990951"/>
                  <a:gd name="f55" fmla="*/ f37 1 1990951"/>
                  <a:gd name="f56" fmla="*/ f38 1 1990951"/>
                  <a:gd name="f57" fmla="*/ f39 1 286230"/>
                  <a:gd name="f58" fmla="*/ f40 1 1990951"/>
                  <a:gd name="f59" fmla="*/ f41 1 286230"/>
                  <a:gd name="f60" fmla="*/ f42 1 286230"/>
                  <a:gd name="f61" fmla="*/ f43 1 286230"/>
                  <a:gd name="f62" fmla="*/ f44 1 1990951"/>
                  <a:gd name="f63" fmla="*/ f45 1 1990951"/>
                  <a:gd name="f64" fmla="*/ f46 1 1990951"/>
                  <a:gd name="f65" fmla="*/ f5 1 f28"/>
                  <a:gd name="f66" fmla="*/ f6 1 f28"/>
                  <a:gd name="f67" fmla="*/ f5 1 f29"/>
                  <a:gd name="f68" fmla="*/ f7 1 f29"/>
                  <a:gd name="f69" fmla="+- f47 0 f1"/>
                  <a:gd name="f70" fmla="*/ f48 1 f28"/>
                  <a:gd name="f71" fmla="*/ f49 1 f29"/>
                  <a:gd name="f72" fmla="*/ f50 1 f28"/>
                  <a:gd name="f73" fmla="*/ f51 1 f29"/>
                  <a:gd name="f74" fmla="*/ f52 1 f28"/>
                  <a:gd name="f75" fmla="*/ f53 1 f28"/>
                  <a:gd name="f76" fmla="*/ f54 1 f28"/>
                  <a:gd name="f77" fmla="*/ f55 1 f28"/>
                  <a:gd name="f78" fmla="*/ f56 1 f28"/>
                  <a:gd name="f79" fmla="*/ f57 1 f29"/>
                  <a:gd name="f80" fmla="*/ f58 1 f28"/>
                  <a:gd name="f81" fmla="*/ f59 1 f29"/>
                  <a:gd name="f82" fmla="*/ f60 1 f29"/>
                  <a:gd name="f83" fmla="*/ f61 1 f29"/>
                  <a:gd name="f84" fmla="*/ f62 1 f28"/>
                  <a:gd name="f85" fmla="*/ f63 1 f28"/>
                  <a:gd name="f86" fmla="*/ f64 1 f28"/>
                  <a:gd name="f87" fmla="*/ f65 f23 1"/>
                  <a:gd name="f88" fmla="*/ f66 f23 1"/>
                  <a:gd name="f89" fmla="*/ f68 f24 1"/>
                  <a:gd name="f90" fmla="*/ f67 f24 1"/>
                  <a:gd name="f91" fmla="*/ f70 f23 1"/>
                  <a:gd name="f92" fmla="*/ f71 f24 1"/>
                  <a:gd name="f93" fmla="*/ f72 f23 1"/>
                  <a:gd name="f94" fmla="*/ f73 f24 1"/>
                  <a:gd name="f95" fmla="*/ f74 f23 1"/>
                  <a:gd name="f96" fmla="*/ f75 f23 1"/>
                  <a:gd name="f97" fmla="*/ f76 f23 1"/>
                  <a:gd name="f98" fmla="*/ f77 f23 1"/>
                  <a:gd name="f99" fmla="*/ f78 f23 1"/>
                  <a:gd name="f100" fmla="*/ f79 f24 1"/>
                  <a:gd name="f101" fmla="*/ f80 f23 1"/>
                  <a:gd name="f102" fmla="*/ f81 f24 1"/>
                  <a:gd name="f103" fmla="*/ f82 f24 1"/>
                  <a:gd name="f104" fmla="*/ f83 f24 1"/>
                  <a:gd name="f105" fmla="*/ f84 f23 1"/>
                  <a:gd name="f106" fmla="*/ f85 f23 1"/>
                  <a:gd name="f107" fmla="*/ f86 f23 1"/>
                </a:gdLst>
                <a:ahLst/>
                <a:cxnLst>
                  <a:cxn ang="3cd4">
                    <a:pos x="hc" y="t"/>
                  </a:cxn>
                  <a:cxn ang="0">
                    <a:pos x="r" y="vc"/>
                  </a:cxn>
                  <a:cxn ang="cd4">
                    <a:pos x="hc" y="b"/>
                  </a:cxn>
                  <a:cxn ang="cd2">
                    <a:pos x="l" y="vc"/>
                  </a:cxn>
                  <a:cxn ang="f69">
                    <a:pos x="f91" y="f92"/>
                  </a:cxn>
                  <a:cxn ang="f69">
                    <a:pos x="f93" y="f94"/>
                  </a:cxn>
                  <a:cxn ang="f69">
                    <a:pos x="f95" y="f92"/>
                  </a:cxn>
                  <a:cxn ang="f69">
                    <a:pos x="f96" y="f94"/>
                  </a:cxn>
                  <a:cxn ang="f69">
                    <a:pos x="f97" y="f92"/>
                  </a:cxn>
                  <a:cxn ang="f69">
                    <a:pos x="f98" y="f94"/>
                  </a:cxn>
                  <a:cxn ang="f69">
                    <a:pos x="f99" y="f100"/>
                  </a:cxn>
                  <a:cxn ang="f69">
                    <a:pos x="f101" y="f102"/>
                  </a:cxn>
                  <a:cxn ang="f69">
                    <a:pos x="f98" y="f103"/>
                  </a:cxn>
                  <a:cxn ang="f69">
                    <a:pos x="f97" y="f104"/>
                  </a:cxn>
                  <a:cxn ang="f69">
                    <a:pos x="f96" y="f103"/>
                  </a:cxn>
                  <a:cxn ang="f69">
                    <a:pos x="f95" y="f104"/>
                  </a:cxn>
                  <a:cxn ang="f69">
                    <a:pos x="f93" y="f103"/>
                  </a:cxn>
                  <a:cxn ang="f69">
                    <a:pos x="f91" y="f104"/>
                  </a:cxn>
                  <a:cxn ang="f69">
                    <a:pos x="f105" y="f103"/>
                  </a:cxn>
                  <a:cxn ang="f69">
                    <a:pos x="f106" y="f102"/>
                  </a:cxn>
                  <a:cxn ang="f69">
                    <a:pos x="f107" y="f100"/>
                  </a:cxn>
                  <a:cxn ang="f69">
                    <a:pos x="f105" y="f94"/>
                  </a:cxn>
                </a:cxnLst>
                <a:rect l="f87" t="f90" r="f88" b="f89"/>
                <a:pathLst>
                  <a:path w="1990951" h="286230">
                    <a:moveTo>
                      <a:pt x="f8" y="f9"/>
                    </a:moveTo>
                    <a:lnTo>
                      <a:pt x="f10" y="f11"/>
                    </a:lnTo>
                    <a:lnTo>
                      <a:pt x="f12" y="f9"/>
                    </a:lnTo>
                    <a:lnTo>
                      <a:pt x="f13" y="f11"/>
                    </a:lnTo>
                    <a:lnTo>
                      <a:pt x="f14" y="f9"/>
                    </a:lnTo>
                    <a:lnTo>
                      <a:pt x="f15" y="f11"/>
                    </a:lnTo>
                    <a:lnTo>
                      <a:pt x="f16" y="f17"/>
                    </a:lnTo>
                    <a:lnTo>
                      <a:pt x="f5" y="f15"/>
                    </a:lnTo>
                    <a:lnTo>
                      <a:pt x="f15" y="f5"/>
                    </a:lnTo>
                    <a:lnTo>
                      <a:pt x="f14" y="f18"/>
                    </a:lnTo>
                    <a:lnTo>
                      <a:pt x="f13" y="f5"/>
                    </a:lnTo>
                    <a:lnTo>
                      <a:pt x="f12" y="f18"/>
                    </a:lnTo>
                    <a:lnTo>
                      <a:pt x="f10" y="f5"/>
                    </a:lnTo>
                    <a:lnTo>
                      <a:pt x="f8" y="f18"/>
                    </a:lnTo>
                    <a:lnTo>
                      <a:pt x="f19" y="f5"/>
                    </a:lnTo>
                    <a:lnTo>
                      <a:pt x="f20" y="f15"/>
                    </a:lnTo>
                    <a:lnTo>
                      <a:pt x="f21" y="f17"/>
                    </a:lnTo>
                    <a:lnTo>
                      <a:pt x="f19" y="f11"/>
                    </a:lnTo>
                    <a:close/>
                  </a:path>
                </a:pathLst>
              </a:custGeom>
              <a:solidFill>
                <a:srgbClr val="000000">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 name="Freeform: Shape 265">
                <a:extLst>
                  <a:ext uri="{FF2B5EF4-FFF2-40B4-BE49-F238E27FC236}">
                    <a16:creationId xmlns:a16="http://schemas.microsoft.com/office/drawing/2014/main" id="{C2A0C9DB-EEAD-AE7D-1F8E-F8DAE8F2EC95}"/>
                  </a:ext>
                </a:extLst>
              </p:cNvPr>
              <p:cNvSpPr/>
              <p:nvPr/>
            </p:nvSpPr>
            <p:spPr>
              <a:xfrm>
                <a:off x="496583" y="985083"/>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58368"/>
                  <a:gd name="f19" fmla="val 248236"/>
                  <a:gd name="f20" fmla="val 1735117"/>
                  <a:gd name="f21" fmla="val 1990952"/>
                  <a:gd name="f22" fmla="val 1973221"/>
                  <a:gd name="f23" fmla="+- 0 0 -90"/>
                  <a:gd name="f24" fmla="*/ f3 1 1990951"/>
                  <a:gd name="f25" fmla="*/ f4 1 286230"/>
                  <a:gd name="f26" fmla="+- f7 0 f5"/>
                  <a:gd name="f27" fmla="+- f6 0 f5"/>
                  <a:gd name="f28" fmla="*/ f23 f0 1"/>
                  <a:gd name="f29" fmla="*/ f27 1 1990951"/>
                  <a:gd name="f30" fmla="*/ f26 1 286230"/>
                  <a:gd name="f31" fmla="*/ 1489414 f27 1"/>
                  <a:gd name="f32" fmla="*/ 286231 f26 1"/>
                  <a:gd name="f33" fmla="*/ 1243712 f27 1"/>
                  <a:gd name="f34" fmla="*/ 40528 f26 1"/>
                  <a:gd name="f35" fmla="*/ 995476 f27 1"/>
                  <a:gd name="f36" fmla="*/ 749773 f27 1"/>
                  <a:gd name="f37" fmla="*/ 504071 f27 1"/>
                  <a:gd name="f38" fmla="*/ 255835 f27 1"/>
                  <a:gd name="f39" fmla="*/ 20264 f27 1"/>
                  <a:gd name="f40" fmla="*/ 276099 f26 1"/>
                  <a:gd name="f41" fmla="*/ 0 f27 1"/>
                  <a:gd name="f42" fmla="*/ 258368 f26 1"/>
                  <a:gd name="f43" fmla="*/ 0 f26 1"/>
                  <a:gd name="f44" fmla="*/ 248236 f26 1"/>
                  <a:gd name="f45" fmla="*/ 1735117 f27 1"/>
                  <a:gd name="f46" fmla="*/ 1990952 f27 1"/>
                  <a:gd name="f47" fmla="*/ 1973221 f27 1"/>
                  <a:gd name="f48" fmla="*/ f28 1 f2"/>
                  <a:gd name="f49" fmla="*/ f31 1 1990951"/>
                  <a:gd name="f50" fmla="*/ f32 1 286230"/>
                  <a:gd name="f51" fmla="*/ f33 1 1990951"/>
                  <a:gd name="f52" fmla="*/ f34 1 286230"/>
                  <a:gd name="f53" fmla="*/ f35 1 1990951"/>
                  <a:gd name="f54" fmla="*/ f36 1 1990951"/>
                  <a:gd name="f55" fmla="*/ f37 1 1990951"/>
                  <a:gd name="f56" fmla="*/ f38 1 1990951"/>
                  <a:gd name="f57" fmla="*/ f39 1 1990951"/>
                  <a:gd name="f58" fmla="*/ f40 1 286230"/>
                  <a:gd name="f59" fmla="*/ f41 1 1990951"/>
                  <a:gd name="f60" fmla="*/ f42 1 286230"/>
                  <a:gd name="f61" fmla="*/ f43 1 286230"/>
                  <a:gd name="f62" fmla="*/ f44 1 286230"/>
                  <a:gd name="f63" fmla="*/ f45 1 1990951"/>
                  <a:gd name="f64" fmla="*/ f46 1 1990951"/>
                  <a:gd name="f65" fmla="*/ f47 1 1990951"/>
                  <a:gd name="f66" fmla="*/ f5 1 f29"/>
                  <a:gd name="f67" fmla="*/ f6 1 f29"/>
                  <a:gd name="f68" fmla="*/ f5 1 f30"/>
                  <a:gd name="f69" fmla="*/ f7 1 f30"/>
                  <a:gd name="f70" fmla="+- f48 0 f1"/>
                  <a:gd name="f71" fmla="*/ f49 1 f29"/>
                  <a:gd name="f72" fmla="*/ f50 1 f30"/>
                  <a:gd name="f73" fmla="*/ f51 1 f29"/>
                  <a:gd name="f74" fmla="*/ f52 1 f30"/>
                  <a:gd name="f75" fmla="*/ f53 1 f29"/>
                  <a:gd name="f76" fmla="*/ f54 1 f29"/>
                  <a:gd name="f77" fmla="*/ f55 1 f29"/>
                  <a:gd name="f78" fmla="*/ f56 1 f29"/>
                  <a:gd name="f79" fmla="*/ f57 1 f29"/>
                  <a:gd name="f80" fmla="*/ f58 1 f30"/>
                  <a:gd name="f81" fmla="*/ f59 1 f29"/>
                  <a:gd name="f82" fmla="*/ f60 1 f30"/>
                  <a:gd name="f83" fmla="*/ f61 1 f30"/>
                  <a:gd name="f84" fmla="*/ f62 1 f30"/>
                  <a:gd name="f85" fmla="*/ f63 1 f29"/>
                  <a:gd name="f86" fmla="*/ f64 1 f29"/>
                  <a:gd name="f87" fmla="*/ f65 1 f29"/>
                  <a:gd name="f88" fmla="*/ f66 f24 1"/>
                  <a:gd name="f89" fmla="*/ f67 f24 1"/>
                  <a:gd name="f90" fmla="*/ f69 f25 1"/>
                  <a:gd name="f91" fmla="*/ f68 f25 1"/>
                  <a:gd name="f92" fmla="*/ f71 f24 1"/>
                  <a:gd name="f93" fmla="*/ f72 f25 1"/>
                  <a:gd name="f94" fmla="*/ f73 f24 1"/>
                  <a:gd name="f95" fmla="*/ f74 f25 1"/>
                  <a:gd name="f96" fmla="*/ f75 f24 1"/>
                  <a:gd name="f97" fmla="*/ f76 f24 1"/>
                  <a:gd name="f98" fmla="*/ f77 f24 1"/>
                  <a:gd name="f99" fmla="*/ f78 f24 1"/>
                  <a:gd name="f100" fmla="*/ f79 f24 1"/>
                  <a:gd name="f101" fmla="*/ f80 f25 1"/>
                  <a:gd name="f102" fmla="*/ f81 f24 1"/>
                  <a:gd name="f103" fmla="*/ f82 f25 1"/>
                  <a:gd name="f104" fmla="*/ f83 f25 1"/>
                  <a:gd name="f105" fmla="*/ f84 f25 1"/>
                  <a:gd name="f106" fmla="*/ f85 f24 1"/>
                  <a:gd name="f107" fmla="*/ f86 f24 1"/>
                  <a:gd name="f108" fmla="*/ f87 f24 1"/>
                </a:gdLst>
                <a:ahLst/>
                <a:cxnLst>
                  <a:cxn ang="3cd4">
                    <a:pos x="hc" y="t"/>
                  </a:cxn>
                  <a:cxn ang="0">
                    <a:pos x="r" y="vc"/>
                  </a:cxn>
                  <a:cxn ang="cd4">
                    <a:pos x="hc" y="b"/>
                  </a:cxn>
                  <a:cxn ang="cd2">
                    <a:pos x="l" y="vc"/>
                  </a:cxn>
                  <a:cxn ang="f70">
                    <a:pos x="f92" y="f93"/>
                  </a:cxn>
                  <a:cxn ang="f70">
                    <a:pos x="f94" y="f95"/>
                  </a:cxn>
                  <a:cxn ang="f70">
                    <a:pos x="f96" y="f93"/>
                  </a:cxn>
                  <a:cxn ang="f70">
                    <a:pos x="f97" y="f95"/>
                  </a:cxn>
                  <a:cxn ang="f70">
                    <a:pos x="f98" y="f93"/>
                  </a:cxn>
                  <a:cxn ang="f70">
                    <a:pos x="f99" y="f95"/>
                  </a:cxn>
                  <a:cxn ang="f70">
                    <a:pos x="f100" y="f101"/>
                  </a:cxn>
                  <a:cxn ang="f70">
                    <a:pos x="f102" y="f103"/>
                  </a:cxn>
                  <a:cxn ang="f70">
                    <a:pos x="f99" y="f104"/>
                  </a:cxn>
                  <a:cxn ang="f70">
                    <a:pos x="f98" y="f105"/>
                  </a:cxn>
                  <a:cxn ang="f70">
                    <a:pos x="f97" y="f104"/>
                  </a:cxn>
                  <a:cxn ang="f70">
                    <a:pos x="f96" y="f105"/>
                  </a:cxn>
                  <a:cxn ang="f70">
                    <a:pos x="f94" y="f104"/>
                  </a:cxn>
                  <a:cxn ang="f70">
                    <a:pos x="f92" y="f105"/>
                  </a:cxn>
                  <a:cxn ang="f70">
                    <a:pos x="f106" y="f104"/>
                  </a:cxn>
                  <a:cxn ang="f70">
                    <a:pos x="f107" y="f103"/>
                  </a:cxn>
                  <a:cxn ang="f70">
                    <a:pos x="f108" y="f101"/>
                  </a:cxn>
                  <a:cxn ang="f70">
                    <a:pos x="f106" y="f95"/>
                  </a:cxn>
                </a:cxnLst>
                <a:rect l="f88" t="f91" r="f89" b="f90"/>
                <a:pathLst>
                  <a:path w="1990951" h="286230">
                    <a:moveTo>
                      <a:pt x="f8" y="f9"/>
                    </a:moveTo>
                    <a:lnTo>
                      <a:pt x="f10" y="f11"/>
                    </a:lnTo>
                    <a:lnTo>
                      <a:pt x="f12" y="f9"/>
                    </a:lnTo>
                    <a:lnTo>
                      <a:pt x="f13" y="f11"/>
                    </a:lnTo>
                    <a:lnTo>
                      <a:pt x="f14" y="f9"/>
                    </a:lnTo>
                    <a:lnTo>
                      <a:pt x="f15" y="f11"/>
                    </a:lnTo>
                    <a:lnTo>
                      <a:pt x="f16" y="f17"/>
                    </a:lnTo>
                    <a:lnTo>
                      <a:pt x="f5" y="f18"/>
                    </a:lnTo>
                    <a:lnTo>
                      <a:pt x="f15" y="f5"/>
                    </a:lnTo>
                    <a:lnTo>
                      <a:pt x="f14" y="f19"/>
                    </a:lnTo>
                    <a:lnTo>
                      <a:pt x="f13" y="f5"/>
                    </a:lnTo>
                    <a:lnTo>
                      <a:pt x="f12" y="f19"/>
                    </a:lnTo>
                    <a:lnTo>
                      <a:pt x="f10" y="f5"/>
                    </a:lnTo>
                    <a:lnTo>
                      <a:pt x="f8" y="f19"/>
                    </a:lnTo>
                    <a:lnTo>
                      <a:pt x="f20" y="f5"/>
                    </a:lnTo>
                    <a:lnTo>
                      <a:pt x="f21" y="f18"/>
                    </a:lnTo>
                    <a:lnTo>
                      <a:pt x="f22" y="f17"/>
                    </a:lnTo>
                    <a:lnTo>
                      <a:pt x="f20" y="f11"/>
                    </a:lnTo>
                    <a:close/>
                  </a:path>
                </a:pathLst>
              </a:custGeom>
              <a:solidFill>
                <a:srgbClr val="000000">
                  <a:alpha val="6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sp>
        <p:nvSpPr>
          <p:cNvPr id="15" name="Date Placeholder 178">
            <a:extLst>
              <a:ext uri="{FF2B5EF4-FFF2-40B4-BE49-F238E27FC236}">
                <a16:creationId xmlns:a16="http://schemas.microsoft.com/office/drawing/2014/main" id="{B771F1DC-92A1-9917-521B-94F5699321F8}"/>
              </a:ext>
            </a:extLst>
          </p:cNvPr>
          <p:cNvSpPr txBox="1">
            <a:spLocks noGrp="1"/>
          </p:cNvSpPr>
          <p:nvPr>
            <p:ph type="dt" sz="half" idx="7"/>
          </p:nvPr>
        </p:nvSpPr>
        <p:spPr/>
        <p:txBody>
          <a:bodyPr/>
          <a:lstStyle>
            <a:lvl1pPr>
              <a:defRPr/>
            </a:lvl1pPr>
          </a:lstStyle>
          <a:p>
            <a:pPr lvl="0"/>
            <a:r>
              <a:rPr lang="en-GB"/>
              <a:t>2/1/20XX</a:t>
            </a:r>
          </a:p>
        </p:txBody>
      </p:sp>
      <p:sp>
        <p:nvSpPr>
          <p:cNvPr id="16" name="Footer Placeholder 179">
            <a:extLst>
              <a:ext uri="{FF2B5EF4-FFF2-40B4-BE49-F238E27FC236}">
                <a16:creationId xmlns:a16="http://schemas.microsoft.com/office/drawing/2014/main" id="{C16EA43F-EC68-8000-F887-6A18C3D6BB9F}"/>
              </a:ext>
            </a:extLst>
          </p:cNvPr>
          <p:cNvSpPr txBox="1">
            <a:spLocks noGrp="1"/>
          </p:cNvSpPr>
          <p:nvPr>
            <p:ph type="ftr" sz="quarter" idx="9"/>
          </p:nvPr>
        </p:nvSpPr>
        <p:spPr/>
        <p:txBody>
          <a:bodyPr/>
          <a:lstStyle>
            <a:lvl1pPr>
              <a:defRPr/>
            </a:lvl1pPr>
          </a:lstStyle>
          <a:p>
            <a:pPr lvl="0"/>
            <a:r>
              <a:rPr lang="en-GB"/>
              <a:t>PRESENTATION TITLE</a:t>
            </a:r>
          </a:p>
        </p:txBody>
      </p:sp>
      <p:sp>
        <p:nvSpPr>
          <p:cNvPr id="17" name="Slide Number Placeholder 180">
            <a:extLst>
              <a:ext uri="{FF2B5EF4-FFF2-40B4-BE49-F238E27FC236}">
                <a16:creationId xmlns:a16="http://schemas.microsoft.com/office/drawing/2014/main" id="{DB4B4FCC-C03F-145D-D238-7880981D50F3}"/>
              </a:ext>
            </a:extLst>
          </p:cNvPr>
          <p:cNvSpPr txBox="1">
            <a:spLocks noGrp="1"/>
          </p:cNvSpPr>
          <p:nvPr>
            <p:ph type="sldNum" sz="quarter" idx="8"/>
          </p:nvPr>
        </p:nvSpPr>
        <p:spPr/>
        <p:txBody>
          <a:bodyPr/>
          <a:lstStyle>
            <a:lvl1pPr>
              <a:defRPr/>
            </a:lvl1pPr>
          </a:lstStyle>
          <a:p>
            <a:pPr lvl="0"/>
            <a:fld id="{58B3A75D-3BA2-4E64-8617-72EF952873F1}" type="slidenum">
              <a:t>‹#›</a:t>
            </a:fld>
            <a:endParaRPr lang="en-GB"/>
          </a:p>
        </p:txBody>
      </p:sp>
    </p:spTree>
    <p:extLst>
      <p:ext uri="{BB962C8B-B14F-4D97-AF65-F5344CB8AC3E}">
        <p14:creationId xmlns:p14="http://schemas.microsoft.com/office/powerpoint/2010/main" val="412950475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E1339-27AA-7580-2D61-A08AC3E1AFD9}"/>
              </a:ext>
            </a:extLst>
          </p:cNvPr>
          <p:cNvSpPr txBox="1">
            <a:spLocks noGrp="1"/>
          </p:cNvSpPr>
          <p:nvPr>
            <p:ph type="title"/>
          </p:nvPr>
        </p:nvSpPr>
        <p:spPr>
          <a:xfrm>
            <a:off x="938905" y="282796"/>
            <a:ext cx="5217173" cy="1288673"/>
          </a:xfrm>
        </p:spPr>
        <p:txBody>
          <a:bodyPr anchor="b"/>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1F1B91A-BB7D-F554-25E0-9171E08C5B5B}"/>
              </a:ext>
            </a:extLst>
          </p:cNvPr>
          <p:cNvSpPr txBox="1">
            <a:spLocks noGrp="1"/>
          </p:cNvSpPr>
          <p:nvPr>
            <p:ph idx="4294967295"/>
          </p:nvPr>
        </p:nvSpPr>
        <p:spPr>
          <a:xfrm>
            <a:off x="938905" y="1715149"/>
            <a:ext cx="5217173" cy="4351336"/>
          </a:xfrm>
        </p:spPr>
        <p:txBody>
          <a:bodyPr/>
          <a:lstStyle>
            <a:lvl1pPr marL="0" indent="0">
              <a:lnSpc>
                <a:spcPct val="130000"/>
              </a:lnSpc>
              <a:buNone/>
              <a:defRPr lang="en-GB" sz="1800"/>
            </a:lvl1pPr>
          </a:lstStyle>
          <a:p>
            <a:pPr lvl="0"/>
            <a:r>
              <a:rPr lang="en-GB"/>
              <a:t>Click to add text</a:t>
            </a:r>
          </a:p>
        </p:txBody>
      </p:sp>
      <p:sp>
        <p:nvSpPr>
          <p:cNvPr id="4" name="Picture Placeholder 370">
            <a:extLst>
              <a:ext uri="{FF2B5EF4-FFF2-40B4-BE49-F238E27FC236}">
                <a16:creationId xmlns:a16="http://schemas.microsoft.com/office/drawing/2014/main" id="{E9868A56-79C8-7A23-31A4-0CD9F3DEFF5F}"/>
              </a:ext>
            </a:extLst>
          </p:cNvPr>
          <p:cNvSpPr txBox="1">
            <a:spLocks noGrp="1"/>
          </p:cNvSpPr>
          <p:nvPr>
            <p:ph type="pic" idx="4294967295"/>
          </p:nvPr>
        </p:nvSpPr>
        <p:spPr>
          <a:xfrm>
            <a:off x="7235391" y="322499"/>
            <a:ext cx="4114800" cy="2931036"/>
          </a:xfrm>
        </p:spPr>
        <p:txBody>
          <a:bodyPr/>
          <a:lstStyle>
            <a:lvl1pPr>
              <a:buNone/>
              <a:defRPr lang="en-GB"/>
            </a:lvl1pPr>
          </a:lstStyle>
          <a:p>
            <a:pPr lvl="0"/>
            <a:r>
              <a:rPr lang="en-GB"/>
              <a:t>Click to add photo</a:t>
            </a:r>
          </a:p>
        </p:txBody>
      </p:sp>
      <p:sp>
        <p:nvSpPr>
          <p:cNvPr id="5" name="Picture Placeholder 372">
            <a:extLst>
              <a:ext uri="{FF2B5EF4-FFF2-40B4-BE49-F238E27FC236}">
                <a16:creationId xmlns:a16="http://schemas.microsoft.com/office/drawing/2014/main" id="{04A22775-2A44-BC66-F670-6F352A91E6DB}"/>
              </a:ext>
            </a:extLst>
          </p:cNvPr>
          <p:cNvSpPr txBox="1">
            <a:spLocks noGrp="1"/>
          </p:cNvSpPr>
          <p:nvPr>
            <p:ph type="pic" idx="4294967295"/>
          </p:nvPr>
        </p:nvSpPr>
        <p:spPr>
          <a:xfrm>
            <a:off x="7235391" y="3370012"/>
            <a:ext cx="4114800" cy="2931036"/>
          </a:xfrm>
        </p:spPr>
        <p:txBody>
          <a:bodyPr/>
          <a:lstStyle>
            <a:lvl1pPr>
              <a:buNone/>
              <a:defRPr lang="en-GB"/>
            </a:lvl1pPr>
          </a:lstStyle>
          <a:p>
            <a:pPr lvl="0"/>
            <a:r>
              <a:rPr lang="en-GB"/>
              <a:t>Click to add photo</a:t>
            </a:r>
          </a:p>
        </p:txBody>
      </p:sp>
      <p:sp>
        <p:nvSpPr>
          <p:cNvPr id="6" name="Date Placeholder 384">
            <a:extLst>
              <a:ext uri="{FF2B5EF4-FFF2-40B4-BE49-F238E27FC236}">
                <a16:creationId xmlns:a16="http://schemas.microsoft.com/office/drawing/2014/main" id="{E7039E05-EFCB-45F5-FECD-4CEEAD2C8624}"/>
              </a:ext>
            </a:extLst>
          </p:cNvPr>
          <p:cNvSpPr txBox="1">
            <a:spLocks noGrp="1"/>
          </p:cNvSpPr>
          <p:nvPr>
            <p:ph type="dt" sz="half" idx="7"/>
          </p:nvPr>
        </p:nvSpPr>
        <p:spPr/>
        <p:txBody>
          <a:bodyPr/>
          <a:lstStyle>
            <a:lvl1pPr>
              <a:defRPr/>
            </a:lvl1pPr>
          </a:lstStyle>
          <a:p>
            <a:pPr lvl="0"/>
            <a:r>
              <a:rPr lang="en-GB"/>
              <a:t>2/1/20XX</a:t>
            </a:r>
          </a:p>
        </p:txBody>
      </p:sp>
      <p:sp>
        <p:nvSpPr>
          <p:cNvPr id="7" name="Footer Placeholder 385">
            <a:extLst>
              <a:ext uri="{FF2B5EF4-FFF2-40B4-BE49-F238E27FC236}">
                <a16:creationId xmlns:a16="http://schemas.microsoft.com/office/drawing/2014/main" id="{4591C92D-996F-62F7-6E01-5BC2A8A44A1A}"/>
              </a:ext>
            </a:extLst>
          </p:cNvPr>
          <p:cNvSpPr txBox="1">
            <a:spLocks noGrp="1"/>
          </p:cNvSpPr>
          <p:nvPr>
            <p:ph type="ftr" sz="quarter" idx="9"/>
          </p:nvPr>
        </p:nvSpPr>
        <p:spPr/>
        <p:txBody>
          <a:bodyPr/>
          <a:lstStyle>
            <a:lvl1pPr>
              <a:defRPr/>
            </a:lvl1pPr>
          </a:lstStyle>
          <a:p>
            <a:pPr lvl="0"/>
            <a:r>
              <a:rPr lang="en-GB"/>
              <a:t>PRESENTATION TITLE</a:t>
            </a:r>
          </a:p>
        </p:txBody>
      </p:sp>
      <p:sp>
        <p:nvSpPr>
          <p:cNvPr id="8" name="Slide Number Placeholder 386">
            <a:extLst>
              <a:ext uri="{FF2B5EF4-FFF2-40B4-BE49-F238E27FC236}">
                <a16:creationId xmlns:a16="http://schemas.microsoft.com/office/drawing/2014/main" id="{9E54C584-E42E-00AB-A8C7-D4AA49B2DCCE}"/>
              </a:ext>
            </a:extLst>
          </p:cNvPr>
          <p:cNvSpPr txBox="1">
            <a:spLocks noGrp="1"/>
          </p:cNvSpPr>
          <p:nvPr>
            <p:ph type="sldNum" sz="quarter" idx="8"/>
          </p:nvPr>
        </p:nvSpPr>
        <p:spPr/>
        <p:txBody>
          <a:bodyPr/>
          <a:lstStyle>
            <a:lvl1pPr>
              <a:defRPr/>
            </a:lvl1pPr>
          </a:lstStyle>
          <a:p>
            <a:pPr lvl="0"/>
            <a:fld id="{B4E60FDC-D930-464A-BFAF-056A68E36B9A}" type="slidenum">
              <a:t>‹#›</a:t>
            </a:fld>
            <a:endParaRPr lang="en-GB"/>
          </a:p>
        </p:txBody>
      </p:sp>
      <p:grpSp>
        <p:nvGrpSpPr>
          <p:cNvPr id="9" name="Graphic 190">
            <a:extLst>
              <a:ext uri="{FF2B5EF4-FFF2-40B4-BE49-F238E27FC236}">
                <a16:creationId xmlns:a16="http://schemas.microsoft.com/office/drawing/2014/main" id="{A534B037-DC84-713F-A5FA-B380F67FC940}"/>
              </a:ext>
            </a:extLst>
          </p:cNvPr>
          <p:cNvGrpSpPr/>
          <p:nvPr/>
        </p:nvGrpSpPr>
        <p:grpSpPr>
          <a:xfrm>
            <a:off x="5756623" y="736823"/>
            <a:ext cx="1598828" cy="531293"/>
            <a:chOff x="5756623" y="736823"/>
            <a:chExt cx="1598828" cy="531293"/>
          </a:xfrm>
        </p:grpSpPr>
        <p:sp>
          <p:nvSpPr>
            <p:cNvPr id="10" name="Freeform: Shape 9">
              <a:extLst>
                <a:ext uri="{FF2B5EF4-FFF2-40B4-BE49-F238E27FC236}">
                  <a16:creationId xmlns:a16="http://schemas.microsoft.com/office/drawing/2014/main" id="{DECC604D-CFCB-C644-B230-11D5E95103F7}"/>
                </a:ext>
              </a:extLst>
            </p:cNvPr>
            <p:cNvSpPr/>
            <p:nvPr/>
          </p:nvSpPr>
          <p:spPr>
            <a:xfrm>
              <a:off x="5756623" y="1095176"/>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 name="Freeform: Shape 10">
              <a:extLst>
                <a:ext uri="{FF2B5EF4-FFF2-40B4-BE49-F238E27FC236}">
                  <a16:creationId xmlns:a16="http://schemas.microsoft.com/office/drawing/2014/main" id="{0632F1DF-B8E0-E816-57CE-EE2D76B3AF54}"/>
                </a:ext>
              </a:extLst>
            </p:cNvPr>
            <p:cNvSpPr/>
            <p:nvPr/>
          </p:nvSpPr>
          <p:spPr>
            <a:xfrm>
              <a:off x="5756623" y="736823"/>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nvGrpSpPr>
          <p:cNvPr id="12" name="Group 11">
            <a:extLst>
              <a:ext uri="{FF2B5EF4-FFF2-40B4-BE49-F238E27FC236}">
                <a16:creationId xmlns:a16="http://schemas.microsoft.com/office/drawing/2014/main" id="{357E33B5-FEC1-0334-49C3-F03DF1EE87A3}"/>
              </a:ext>
            </a:extLst>
          </p:cNvPr>
          <p:cNvGrpSpPr/>
          <p:nvPr/>
        </p:nvGrpSpPr>
        <p:grpSpPr>
          <a:xfrm>
            <a:off x="10885767" y="619277"/>
            <a:ext cx="932203" cy="932203"/>
            <a:chOff x="10885767" y="619277"/>
            <a:chExt cx="932203" cy="932203"/>
          </a:xfrm>
        </p:grpSpPr>
        <p:sp>
          <p:nvSpPr>
            <p:cNvPr id="13" name="Graphic 212">
              <a:extLst>
                <a:ext uri="{FF2B5EF4-FFF2-40B4-BE49-F238E27FC236}">
                  <a16:creationId xmlns:a16="http://schemas.microsoft.com/office/drawing/2014/main" id="{0EDAF7EF-14E4-A231-3711-F474F9E24990}"/>
                </a:ext>
              </a:extLst>
            </p:cNvPr>
            <p:cNvSpPr/>
            <p:nvPr/>
          </p:nvSpPr>
          <p:spPr>
            <a:xfrm>
              <a:off x="10885767" y="619277"/>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Graphic 212">
              <a:extLst>
                <a:ext uri="{FF2B5EF4-FFF2-40B4-BE49-F238E27FC236}">
                  <a16:creationId xmlns:a16="http://schemas.microsoft.com/office/drawing/2014/main" id="{7854337F-EAB6-7A36-0241-FAFDB0541A19}"/>
                </a:ext>
              </a:extLst>
            </p:cNvPr>
            <p:cNvSpPr/>
            <p:nvPr/>
          </p:nvSpPr>
          <p:spPr>
            <a:xfrm>
              <a:off x="10885767" y="619277"/>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21C46B">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grpSp>
        <p:nvGrpSpPr>
          <p:cNvPr id="15" name="Group 14">
            <a:extLst>
              <a:ext uri="{FF2B5EF4-FFF2-40B4-BE49-F238E27FC236}">
                <a16:creationId xmlns:a16="http://schemas.microsoft.com/office/drawing/2014/main" id="{D849031A-266F-A906-6D4D-35DE943F10A8}"/>
              </a:ext>
            </a:extLst>
          </p:cNvPr>
          <p:cNvGrpSpPr/>
          <p:nvPr/>
        </p:nvGrpSpPr>
        <p:grpSpPr>
          <a:xfrm>
            <a:off x="10631198" y="4961086"/>
            <a:ext cx="1152015" cy="1152025"/>
            <a:chOff x="10631198" y="4961086"/>
            <a:chExt cx="1152015" cy="1152025"/>
          </a:xfrm>
        </p:grpSpPr>
        <p:grpSp>
          <p:nvGrpSpPr>
            <p:cNvPr id="16" name="Graphic 4">
              <a:extLst>
                <a:ext uri="{FF2B5EF4-FFF2-40B4-BE49-F238E27FC236}">
                  <a16:creationId xmlns:a16="http://schemas.microsoft.com/office/drawing/2014/main" id="{F355311A-38D1-4451-5F95-9409BC709919}"/>
                </a:ext>
              </a:extLst>
            </p:cNvPr>
            <p:cNvGrpSpPr/>
            <p:nvPr/>
          </p:nvGrpSpPr>
          <p:grpSpPr>
            <a:xfrm>
              <a:off x="10631198" y="4961086"/>
              <a:ext cx="1152015" cy="1152025"/>
              <a:chOff x="10631198" y="4961086"/>
              <a:chExt cx="1152015" cy="1152025"/>
            </a:xfrm>
          </p:grpSpPr>
          <p:sp>
            <p:nvSpPr>
              <p:cNvPr id="17" name="Freeform: Shape 188">
                <a:extLst>
                  <a:ext uri="{FF2B5EF4-FFF2-40B4-BE49-F238E27FC236}">
                    <a16:creationId xmlns:a16="http://schemas.microsoft.com/office/drawing/2014/main" id="{6669E5F6-111B-DB60-A4A8-72AD1F01E754}"/>
                  </a:ext>
                </a:extLst>
              </p:cNvPr>
              <p:cNvSpPr/>
              <p:nvPr/>
            </p:nvSpPr>
            <p:spPr>
              <a:xfrm>
                <a:off x="10631198" y="4961086"/>
                <a:ext cx="22567" cy="22411"/>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 name="Freeform: Shape 189">
                <a:extLst>
                  <a:ext uri="{FF2B5EF4-FFF2-40B4-BE49-F238E27FC236}">
                    <a16:creationId xmlns:a16="http://schemas.microsoft.com/office/drawing/2014/main" id="{D6EEA2E9-5030-C131-4803-89FF960CE79F}"/>
                  </a:ext>
                </a:extLst>
              </p:cNvPr>
              <p:cNvSpPr/>
              <p:nvPr/>
            </p:nvSpPr>
            <p:spPr>
              <a:xfrm>
                <a:off x="10725409" y="4961086"/>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 name="Freeform: Shape 190">
                <a:extLst>
                  <a:ext uri="{FF2B5EF4-FFF2-40B4-BE49-F238E27FC236}">
                    <a16:creationId xmlns:a16="http://schemas.microsoft.com/office/drawing/2014/main" id="{C8BBB85D-F0B7-8DF3-7E70-5229EE81FF95}"/>
                  </a:ext>
                </a:extLst>
              </p:cNvPr>
              <p:cNvSpPr/>
              <p:nvPr/>
            </p:nvSpPr>
            <p:spPr>
              <a:xfrm>
                <a:off x="10819464"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 name="Freeform: Shape 191">
                <a:extLst>
                  <a:ext uri="{FF2B5EF4-FFF2-40B4-BE49-F238E27FC236}">
                    <a16:creationId xmlns:a16="http://schemas.microsoft.com/office/drawing/2014/main" id="{12827821-71D3-37DB-37FA-21636C1D7944}"/>
                  </a:ext>
                </a:extLst>
              </p:cNvPr>
              <p:cNvSpPr/>
              <p:nvPr/>
            </p:nvSpPr>
            <p:spPr>
              <a:xfrm>
                <a:off x="10913674"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 name="Freeform: Shape 192">
                <a:extLst>
                  <a:ext uri="{FF2B5EF4-FFF2-40B4-BE49-F238E27FC236}">
                    <a16:creationId xmlns:a16="http://schemas.microsoft.com/office/drawing/2014/main" id="{F9459175-002F-F5EA-38A5-43974E3130C8}"/>
                  </a:ext>
                </a:extLst>
              </p:cNvPr>
              <p:cNvSpPr/>
              <p:nvPr/>
            </p:nvSpPr>
            <p:spPr>
              <a:xfrm>
                <a:off x="11007730"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 name="Freeform: Shape 193">
                <a:extLst>
                  <a:ext uri="{FF2B5EF4-FFF2-40B4-BE49-F238E27FC236}">
                    <a16:creationId xmlns:a16="http://schemas.microsoft.com/office/drawing/2014/main" id="{52818ED1-D102-8781-F0FC-E877B87930B9}"/>
                  </a:ext>
                </a:extLst>
              </p:cNvPr>
              <p:cNvSpPr/>
              <p:nvPr/>
            </p:nvSpPr>
            <p:spPr>
              <a:xfrm>
                <a:off x="11101931" y="4961086"/>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 name="Freeform: Shape 194">
                <a:extLst>
                  <a:ext uri="{FF2B5EF4-FFF2-40B4-BE49-F238E27FC236}">
                    <a16:creationId xmlns:a16="http://schemas.microsoft.com/office/drawing/2014/main" id="{425CF581-ADB9-F27F-A4B7-91BA01B32028}"/>
                  </a:ext>
                </a:extLst>
              </p:cNvPr>
              <p:cNvSpPr/>
              <p:nvPr/>
            </p:nvSpPr>
            <p:spPr>
              <a:xfrm>
                <a:off x="11195986"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 name="Freeform: Shape 195">
                <a:extLst>
                  <a:ext uri="{FF2B5EF4-FFF2-40B4-BE49-F238E27FC236}">
                    <a16:creationId xmlns:a16="http://schemas.microsoft.com/office/drawing/2014/main" id="{9720FCF5-F838-0F9B-565A-35C364511DAA}"/>
                  </a:ext>
                </a:extLst>
              </p:cNvPr>
              <p:cNvSpPr/>
              <p:nvPr/>
            </p:nvSpPr>
            <p:spPr>
              <a:xfrm>
                <a:off x="10631198" y="5055296"/>
                <a:ext cx="22567" cy="22411"/>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 name="Freeform: Shape 196">
                <a:extLst>
                  <a:ext uri="{FF2B5EF4-FFF2-40B4-BE49-F238E27FC236}">
                    <a16:creationId xmlns:a16="http://schemas.microsoft.com/office/drawing/2014/main" id="{675545EA-C631-C9E2-FFD6-E00823976CAE}"/>
                  </a:ext>
                </a:extLst>
              </p:cNvPr>
              <p:cNvSpPr/>
              <p:nvPr/>
            </p:nvSpPr>
            <p:spPr>
              <a:xfrm>
                <a:off x="10725409" y="5055287"/>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 name="Freeform: Shape 197">
                <a:extLst>
                  <a:ext uri="{FF2B5EF4-FFF2-40B4-BE49-F238E27FC236}">
                    <a16:creationId xmlns:a16="http://schemas.microsoft.com/office/drawing/2014/main" id="{B9F7AD6C-1917-E043-7CF2-C82777A990D1}"/>
                  </a:ext>
                </a:extLst>
              </p:cNvPr>
              <p:cNvSpPr/>
              <p:nvPr/>
            </p:nvSpPr>
            <p:spPr>
              <a:xfrm>
                <a:off x="10819464"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 name="Freeform: Shape 198">
                <a:extLst>
                  <a:ext uri="{FF2B5EF4-FFF2-40B4-BE49-F238E27FC236}">
                    <a16:creationId xmlns:a16="http://schemas.microsoft.com/office/drawing/2014/main" id="{2DFFC065-6C5E-EB6C-FBAD-AC958D13C756}"/>
                  </a:ext>
                </a:extLst>
              </p:cNvPr>
              <p:cNvSpPr/>
              <p:nvPr/>
            </p:nvSpPr>
            <p:spPr>
              <a:xfrm>
                <a:off x="10913674"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 name="Freeform: Shape 199">
                <a:extLst>
                  <a:ext uri="{FF2B5EF4-FFF2-40B4-BE49-F238E27FC236}">
                    <a16:creationId xmlns:a16="http://schemas.microsoft.com/office/drawing/2014/main" id="{9EE8F388-394B-B81C-A716-960ED0016D69}"/>
                  </a:ext>
                </a:extLst>
              </p:cNvPr>
              <p:cNvSpPr/>
              <p:nvPr/>
            </p:nvSpPr>
            <p:spPr>
              <a:xfrm>
                <a:off x="11007730"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 name="Freeform: Shape 200">
                <a:extLst>
                  <a:ext uri="{FF2B5EF4-FFF2-40B4-BE49-F238E27FC236}">
                    <a16:creationId xmlns:a16="http://schemas.microsoft.com/office/drawing/2014/main" id="{E9A47360-3513-C4BA-F2C2-3362CE177450}"/>
                  </a:ext>
                </a:extLst>
              </p:cNvPr>
              <p:cNvSpPr/>
              <p:nvPr/>
            </p:nvSpPr>
            <p:spPr>
              <a:xfrm>
                <a:off x="11101931" y="5055296"/>
                <a:ext cx="22411" cy="22411"/>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 name="Freeform: Shape 201">
                <a:extLst>
                  <a:ext uri="{FF2B5EF4-FFF2-40B4-BE49-F238E27FC236}">
                    <a16:creationId xmlns:a16="http://schemas.microsoft.com/office/drawing/2014/main" id="{7AEBC6C8-8BED-2353-4B42-025F7DA87247}"/>
                  </a:ext>
                </a:extLst>
              </p:cNvPr>
              <p:cNvSpPr/>
              <p:nvPr/>
            </p:nvSpPr>
            <p:spPr>
              <a:xfrm>
                <a:off x="11195986"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 name="Freeform: Shape 202">
                <a:extLst>
                  <a:ext uri="{FF2B5EF4-FFF2-40B4-BE49-F238E27FC236}">
                    <a16:creationId xmlns:a16="http://schemas.microsoft.com/office/drawing/2014/main" id="{7F7567D0-646C-B8AC-3ACA-F93DF27A3579}"/>
                  </a:ext>
                </a:extLst>
              </p:cNvPr>
              <p:cNvSpPr/>
              <p:nvPr/>
            </p:nvSpPr>
            <p:spPr>
              <a:xfrm>
                <a:off x="10631198" y="5149352"/>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 name="Freeform: Shape 203">
                <a:extLst>
                  <a:ext uri="{FF2B5EF4-FFF2-40B4-BE49-F238E27FC236}">
                    <a16:creationId xmlns:a16="http://schemas.microsoft.com/office/drawing/2014/main" id="{3EE616F6-663D-AF01-F994-7B5295B6C705}"/>
                  </a:ext>
                </a:extLst>
              </p:cNvPr>
              <p:cNvSpPr/>
              <p:nvPr/>
            </p:nvSpPr>
            <p:spPr>
              <a:xfrm>
                <a:off x="10725409" y="5149352"/>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 name="Freeform: Shape 204">
                <a:extLst>
                  <a:ext uri="{FF2B5EF4-FFF2-40B4-BE49-F238E27FC236}">
                    <a16:creationId xmlns:a16="http://schemas.microsoft.com/office/drawing/2014/main" id="{F1F6FACB-BFA3-79CA-636B-314576C358AE}"/>
                  </a:ext>
                </a:extLst>
              </p:cNvPr>
              <p:cNvSpPr/>
              <p:nvPr/>
            </p:nvSpPr>
            <p:spPr>
              <a:xfrm>
                <a:off x="10819464"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 name="Freeform: Shape 205">
                <a:extLst>
                  <a:ext uri="{FF2B5EF4-FFF2-40B4-BE49-F238E27FC236}">
                    <a16:creationId xmlns:a16="http://schemas.microsoft.com/office/drawing/2014/main" id="{17FD9DF3-977C-14FB-7978-4EF721E41EED}"/>
                  </a:ext>
                </a:extLst>
              </p:cNvPr>
              <p:cNvSpPr/>
              <p:nvPr/>
            </p:nvSpPr>
            <p:spPr>
              <a:xfrm>
                <a:off x="10913674"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 name="Freeform: Shape 206">
                <a:extLst>
                  <a:ext uri="{FF2B5EF4-FFF2-40B4-BE49-F238E27FC236}">
                    <a16:creationId xmlns:a16="http://schemas.microsoft.com/office/drawing/2014/main" id="{2BFD9E52-8550-B49A-B1C2-5A6AAFC18F24}"/>
                  </a:ext>
                </a:extLst>
              </p:cNvPr>
              <p:cNvSpPr/>
              <p:nvPr/>
            </p:nvSpPr>
            <p:spPr>
              <a:xfrm>
                <a:off x="11007730"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6" name="Freeform: Shape 207">
                <a:extLst>
                  <a:ext uri="{FF2B5EF4-FFF2-40B4-BE49-F238E27FC236}">
                    <a16:creationId xmlns:a16="http://schemas.microsoft.com/office/drawing/2014/main" id="{485A22AB-3C5F-6441-7F19-5C16C051F376}"/>
                  </a:ext>
                </a:extLst>
              </p:cNvPr>
              <p:cNvSpPr/>
              <p:nvPr/>
            </p:nvSpPr>
            <p:spPr>
              <a:xfrm>
                <a:off x="11101931" y="5149352"/>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7" name="Freeform: Shape 208">
                <a:extLst>
                  <a:ext uri="{FF2B5EF4-FFF2-40B4-BE49-F238E27FC236}">
                    <a16:creationId xmlns:a16="http://schemas.microsoft.com/office/drawing/2014/main" id="{02FFA076-C0F1-4B8C-D509-AAD7155D2437}"/>
                  </a:ext>
                </a:extLst>
              </p:cNvPr>
              <p:cNvSpPr/>
              <p:nvPr/>
            </p:nvSpPr>
            <p:spPr>
              <a:xfrm>
                <a:off x="11195986"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8" name="Freeform: Shape 209">
                <a:extLst>
                  <a:ext uri="{FF2B5EF4-FFF2-40B4-BE49-F238E27FC236}">
                    <a16:creationId xmlns:a16="http://schemas.microsoft.com/office/drawing/2014/main" id="{9918C708-85B4-C61E-B789-CF0622715E3E}"/>
                  </a:ext>
                </a:extLst>
              </p:cNvPr>
              <p:cNvSpPr/>
              <p:nvPr/>
            </p:nvSpPr>
            <p:spPr>
              <a:xfrm>
                <a:off x="10631198" y="5243553"/>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9" name="Freeform: Shape 210">
                <a:extLst>
                  <a:ext uri="{FF2B5EF4-FFF2-40B4-BE49-F238E27FC236}">
                    <a16:creationId xmlns:a16="http://schemas.microsoft.com/office/drawing/2014/main" id="{761ECB85-E99C-7E68-A2C3-460D14D5108F}"/>
                  </a:ext>
                </a:extLst>
              </p:cNvPr>
              <p:cNvSpPr/>
              <p:nvPr/>
            </p:nvSpPr>
            <p:spPr>
              <a:xfrm>
                <a:off x="10725409" y="5243553"/>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0" name="Freeform: Shape 211">
                <a:extLst>
                  <a:ext uri="{FF2B5EF4-FFF2-40B4-BE49-F238E27FC236}">
                    <a16:creationId xmlns:a16="http://schemas.microsoft.com/office/drawing/2014/main" id="{E9804AF8-79FB-3E26-872A-73A8FF3D20B1}"/>
                  </a:ext>
                </a:extLst>
              </p:cNvPr>
              <p:cNvSpPr/>
              <p:nvPr/>
            </p:nvSpPr>
            <p:spPr>
              <a:xfrm>
                <a:off x="10819464"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1" name="Freeform: Shape 212">
                <a:extLst>
                  <a:ext uri="{FF2B5EF4-FFF2-40B4-BE49-F238E27FC236}">
                    <a16:creationId xmlns:a16="http://schemas.microsoft.com/office/drawing/2014/main" id="{5601CE36-3699-72A2-F58C-1F598C6E11E9}"/>
                  </a:ext>
                </a:extLst>
              </p:cNvPr>
              <p:cNvSpPr/>
              <p:nvPr/>
            </p:nvSpPr>
            <p:spPr>
              <a:xfrm>
                <a:off x="10913674"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2" name="Freeform: Shape 213">
                <a:extLst>
                  <a:ext uri="{FF2B5EF4-FFF2-40B4-BE49-F238E27FC236}">
                    <a16:creationId xmlns:a16="http://schemas.microsoft.com/office/drawing/2014/main" id="{5AB6056B-8E98-6872-7FB5-F12ABCB065A6}"/>
                  </a:ext>
                </a:extLst>
              </p:cNvPr>
              <p:cNvSpPr/>
              <p:nvPr/>
            </p:nvSpPr>
            <p:spPr>
              <a:xfrm>
                <a:off x="11007730"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3" name="Freeform: Shape 214">
                <a:extLst>
                  <a:ext uri="{FF2B5EF4-FFF2-40B4-BE49-F238E27FC236}">
                    <a16:creationId xmlns:a16="http://schemas.microsoft.com/office/drawing/2014/main" id="{6A083D6A-D513-EA5B-ED17-43293F9022FE}"/>
                  </a:ext>
                </a:extLst>
              </p:cNvPr>
              <p:cNvSpPr/>
              <p:nvPr/>
            </p:nvSpPr>
            <p:spPr>
              <a:xfrm>
                <a:off x="11101931" y="5243553"/>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4" name="Freeform: Shape 215">
                <a:extLst>
                  <a:ext uri="{FF2B5EF4-FFF2-40B4-BE49-F238E27FC236}">
                    <a16:creationId xmlns:a16="http://schemas.microsoft.com/office/drawing/2014/main" id="{FE4FE84E-0D12-055C-B479-C34C13F932E3}"/>
                  </a:ext>
                </a:extLst>
              </p:cNvPr>
              <p:cNvSpPr/>
              <p:nvPr/>
            </p:nvSpPr>
            <p:spPr>
              <a:xfrm>
                <a:off x="11195986"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5" name="Freeform: Shape 216">
                <a:extLst>
                  <a:ext uri="{FF2B5EF4-FFF2-40B4-BE49-F238E27FC236}">
                    <a16:creationId xmlns:a16="http://schemas.microsoft.com/office/drawing/2014/main" id="{3AD220D6-DB61-DFC7-6AA8-FE9784CA2CE8}"/>
                  </a:ext>
                </a:extLst>
              </p:cNvPr>
              <p:cNvSpPr/>
              <p:nvPr/>
            </p:nvSpPr>
            <p:spPr>
              <a:xfrm>
                <a:off x="10631198" y="5337608"/>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6" name="Freeform: Shape 217">
                <a:extLst>
                  <a:ext uri="{FF2B5EF4-FFF2-40B4-BE49-F238E27FC236}">
                    <a16:creationId xmlns:a16="http://schemas.microsoft.com/office/drawing/2014/main" id="{E91DBD57-DCC5-CCD5-4E7C-6C29176A7289}"/>
                  </a:ext>
                </a:extLst>
              </p:cNvPr>
              <p:cNvSpPr/>
              <p:nvPr/>
            </p:nvSpPr>
            <p:spPr>
              <a:xfrm>
                <a:off x="10725409" y="5337608"/>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7" name="Freeform: Shape 218">
                <a:extLst>
                  <a:ext uri="{FF2B5EF4-FFF2-40B4-BE49-F238E27FC236}">
                    <a16:creationId xmlns:a16="http://schemas.microsoft.com/office/drawing/2014/main" id="{FE9DBA1E-3D9E-AFDB-2C39-60E9363F0C93}"/>
                  </a:ext>
                </a:extLst>
              </p:cNvPr>
              <p:cNvSpPr/>
              <p:nvPr/>
            </p:nvSpPr>
            <p:spPr>
              <a:xfrm>
                <a:off x="10819464"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8" name="Freeform: Shape 219">
                <a:extLst>
                  <a:ext uri="{FF2B5EF4-FFF2-40B4-BE49-F238E27FC236}">
                    <a16:creationId xmlns:a16="http://schemas.microsoft.com/office/drawing/2014/main" id="{B2829802-5402-EBBA-3D55-2AF5361924F4}"/>
                  </a:ext>
                </a:extLst>
              </p:cNvPr>
              <p:cNvSpPr/>
              <p:nvPr/>
            </p:nvSpPr>
            <p:spPr>
              <a:xfrm>
                <a:off x="10913674"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9" name="Freeform: Shape 220">
                <a:extLst>
                  <a:ext uri="{FF2B5EF4-FFF2-40B4-BE49-F238E27FC236}">
                    <a16:creationId xmlns:a16="http://schemas.microsoft.com/office/drawing/2014/main" id="{7B5E31C3-C4E4-F43A-CD9F-F59F4D976B24}"/>
                  </a:ext>
                </a:extLst>
              </p:cNvPr>
              <p:cNvSpPr/>
              <p:nvPr/>
            </p:nvSpPr>
            <p:spPr>
              <a:xfrm>
                <a:off x="11007730"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0" name="Freeform: Shape 221">
                <a:extLst>
                  <a:ext uri="{FF2B5EF4-FFF2-40B4-BE49-F238E27FC236}">
                    <a16:creationId xmlns:a16="http://schemas.microsoft.com/office/drawing/2014/main" id="{0D703E90-E73E-E7B5-2A39-D7F74667DA3B}"/>
                  </a:ext>
                </a:extLst>
              </p:cNvPr>
              <p:cNvSpPr/>
              <p:nvPr/>
            </p:nvSpPr>
            <p:spPr>
              <a:xfrm>
                <a:off x="11101931" y="5337608"/>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1" name="Freeform: Shape 222">
                <a:extLst>
                  <a:ext uri="{FF2B5EF4-FFF2-40B4-BE49-F238E27FC236}">
                    <a16:creationId xmlns:a16="http://schemas.microsoft.com/office/drawing/2014/main" id="{B8D76668-45DA-0A2D-1B06-0DE0B7E08152}"/>
                  </a:ext>
                </a:extLst>
              </p:cNvPr>
              <p:cNvSpPr/>
              <p:nvPr/>
            </p:nvSpPr>
            <p:spPr>
              <a:xfrm>
                <a:off x="11195986"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2" name="Freeform: Shape 223">
                <a:extLst>
                  <a:ext uri="{FF2B5EF4-FFF2-40B4-BE49-F238E27FC236}">
                    <a16:creationId xmlns:a16="http://schemas.microsoft.com/office/drawing/2014/main" id="{1E65FF21-EA80-FF66-CA38-5B20038B513E}"/>
                  </a:ext>
                </a:extLst>
              </p:cNvPr>
              <p:cNvSpPr/>
              <p:nvPr/>
            </p:nvSpPr>
            <p:spPr>
              <a:xfrm>
                <a:off x="10631198" y="5431819"/>
                <a:ext cx="22567" cy="22411"/>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3" name="Freeform: Shape 224">
                <a:extLst>
                  <a:ext uri="{FF2B5EF4-FFF2-40B4-BE49-F238E27FC236}">
                    <a16:creationId xmlns:a16="http://schemas.microsoft.com/office/drawing/2014/main" id="{2573C382-00C9-57ED-FEB9-5F8B75B2913D}"/>
                  </a:ext>
                </a:extLst>
              </p:cNvPr>
              <p:cNvSpPr/>
              <p:nvPr/>
            </p:nvSpPr>
            <p:spPr>
              <a:xfrm>
                <a:off x="10725409" y="5431819"/>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4" name="Freeform: Shape 225">
                <a:extLst>
                  <a:ext uri="{FF2B5EF4-FFF2-40B4-BE49-F238E27FC236}">
                    <a16:creationId xmlns:a16="http://schemas.microsoft.com/office/drawing/2014/main" id="{EB56AB82-B6C8-D8D8-CEA1-1CE84FD591F5}"/>
                  </a:ext>
                </a:extLst>
              </p:cNvPr>
              <p:cNvSpPr/>
              <p:nvPr/>
            </p:nvSpPr>
            <p:spPr>
              <a:xfrm>
                <a:off x="10819464"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5" name="Freeform: Shape 226">
                <a:extLst>
                  <a:ext uri="{FF2B5EF4-FFF2-40B4-BE49-F238E27FC236}">
                    <a16:creationId xmlns:a16="http://schemas.microsoft.com/office/drawing/2014/main" id="{9FB8D105-28F8-B1EF-366A-3D16D2E99A2A}"/>
                  </a:ext>
                </a:extLst>
              </p:cNvPr>
              <p:cNvSpPr/>
              <p:nvPr/>
            </p:nvSpPr>
            <p:spPr>
              <a:xfrm>
                <a:off x="10913674"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6" name="Freeform: Shape 227">
                <a:extLst>
                  <a:ext uri="{FF2B5EF4-FFF2-40B4-BE49-F238E27FC236}">
                    <a16:creationId xmlns:a16="http://schemas.microsoft.com/office/drawing/2014/main" id="{C32BABF8-6B18-7F03-E585-D3A63FF04575}"/>
                  </a:ext>
                </a:extLst>
              </p:cNvPr>
              <p:cNvSpPr/>
              <p:nvPr/>
            </p:nvSpPr>
            <p:spPr>
              <a:xfrm>
                <a:off x="11007730"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7" name="Freeform: Shape 228">
                <a:extLst>
                  <a:ext uri="{FF2B5EF4-FFF2-40B4-BE49-F238E27FC236}">
                    <a16:creationId xmlns:a16="http://schemas.microsoft.com/office/drawing/2014/main" id="{5F61DAF8-7691-9EA5-4287-7D1C4A508922}"/>
                  </a:ext>
                </a:extLst>
              </p:cNvPr>
              <p:cNvSpPr/>
              <p:nvPr/>
            </p:nvSpPr>
            <p:spPr>
              <a:xfrm>
                <a:off x="11101931" y="5431819"/>
                <a:ext cx="22411" cy="22411"/>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8" name="Freeform: Shape 229">
                <a:extLst>
                  <a:ext uri="{FF2B5EF4-FFF2-40B4-BE49-F238E27FC236}">
                    <a16:creationId xmlns:a16="http://schemas.microsoft.com/office/drawing/2014/main" id="{D0378D46-B9D0-6234-A2D5-2FFE64E746C8}"/>
                  </a:ext>
                </a:extLst>
              </p:cNvPr>
              <p:cNvSpPr/>
              <p:nvPr/>
            </p:nvSpPr>
            <p:spPr>
              <a:xfrm>
                <a:off x="11195986"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9" name="Freeform: Shape 230">
                <a:extLst>
                  <a:ext uri="{FF2B5EF4-FFF2-40B4-BE49-F238E27FC236}">
                    <a16:creationId xmlns:a16="http://schemas.microsoft.com/office/drawing/2014/main" id="{2CB9FC4F-0E8A-D942-3B1A-1BFCEF030CEC}"/>
                  </a:ext>
                </a:extLst>
              </p:cNvPr>
              <p:cNvSpPr/>
              <p:nvPr/>
            </p:nvSpPr>
            <p:spPr>
              <a:xfrm>
                <a:off x="10631198" y="5525874"/>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0" name="Freeform: Shape 231">
                <a:extLst>
                  <a:ext uri="{FF2B5EF4-FFF2-40B4-BE49-F238E27FC236}">
                    <a16:creationId xmlns:a16="http://schemas.microsoft.com/office/drawing/2014/main" id="{74CE0931-C325-0886-8BA7-D5F01EEE0F1C}"/>
                  </a:ext>
                </a:extLst>
              </p:cNvPr>
              <p:cNvSpPr/>
              <p:nvPr/>
            </p:nvSpPr>
            <p:spPr>
              <a:xfrm>
                <a:off x="10725409" y="5525874"/>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1" name="Freeform: Shape 232">
                <a:extLst>
                  <a:ext uri="{FF2B5EF4-FFF2-40B4-BE49-F238E27FC236}">
                    <a16:creationId xmlns:a16="http://schemas.microsoft.com/office/drawing/2014/main" id="{7B41A271-4428-F964-6657-5880371F7C42}"/>
                  </a:ext>
                </a:extLst>
              </p:cNvPr>
              <p:cNvSpPr/>
              <p:nvPr/>
            </p:nvSpPr>
            <p:spPr>
              <a:xfrm>
                <a:off x="10819464"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2" name="Freeform: Shape 233">
                <a:extLst>
                  <a:ext uri="{FF2B5EF4-FFF2-40B4-BE49-F238E27FC236}">
                    <a16:creationId xmlns:a16="http://schemas.microsoft.com/office/drawing/2014/main" id="{174B606D-2E6C-9FA2-2590-4700A52DD147}"/>
                  </a:ext>
                </a:extLst>
              </p:cNvPr>
              <p:cNvSpPr/>
              <p:nvPr/>
            </p:nvSpPr>
            <p:spPr>
              <a:xfrm>
                <a:off x="10913674"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3" name="Freeform: Shape 234">
                <a:extLst>
                  <a:ext uri="{FF2B5EF4-FFF2-40B4-BE49-F238E27FC236}">
                    <a16:creationId xmlns:a16="http://schemas.microsoft.com/office/drawing/2014/main" id="{32932F56-D725-5158-39F6-DFE0A1E85650}"/>
                  </a:ext>
                </a:extLst>
              </p:cNvPr>
              <p:cNvSpPr/>
              <p:nvPr/>
            </p:nvSpPr>
            <p:spPr>
              <a:xfrm>
                <a:off x="11007730"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4" name="Freeform: Shape 235">
                <a:extLst>
                  <a:ext uri="{FF2B5EF4-FFF2-40B4-BE49-F238E27FC236}">
                    <a16:creationId xmlns:a16="http://schemas.microsoft.com/office/drawing/2014/main" id="{0F12FB33-0D55-B1A7-9540-60F6CB1F758C}"/>
                  </a:ext>
                </a:extLst>
              </p:cNvPr>
              <p:cNvSpPr/>
              <p:nvPr/>
            </p:nvSpPr>
            <p:spPr>
              <a:xfrm>
                <a:off x="11101931" y="5525874"/>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5" name="Freeform: Shape 236">
                <a:extLst>
                  <a:ext uri="{FF2B5EF4-FFF2-40B4-BE49-F238E27FC236}">
                    <a16:creationId xmlns:a16="http://schemas.microsoft.com/office/drawing/2014/main" id="{E53B72F8-8554-BABF-0F0F-7EDF073B79A8}"/>
                  </a:ext>
                </a:extLst>
              </p:cNvPr>
              <p:cNvSpPr/>
              <p:nvPr/>
            </p:nvSpPr>
            <p:spPr>
              <a:xfrm>
                <a:off x="11195986"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6" name="Freeform: Shape 237">
                <a:extLst>
                  <a:ext uri="{FF2B5EF4-FFF2-40B4-BE49-F238E27FC236}">
                    <a16:creationId xmlns:a16="http://schemas.microsoft.com/office/drawing/2014/main" id="{07A9AD82-29E0-4CEF-13F7-7EDB6815DAD2}"/>
                  </a:ext>
                </a:extLst>
              </p:cNvPr>
              <p:cNvSpPr/>
              <p:nvPr/>
            </p:nvSpPr>
            <p:spPr>
              <a:xfrm>
                <a:off x="11290197" y="4961086"/>
                <a:ext cx="22411" cy="22411"/>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7" name="Freeform: Shape 238">
                <a:extLst>
                  <a:ext uri="{FF2B5EF4-FFF2-40B4-BE49-F238E27FC236}">
                    <a16:creationId xmlns:a16="http://schemas.microsoft.com/office/drawing/2014/main" id="{2788F055-AA42-FDCE-9E44-DB17567FD68D}"/>
                  </a:ext>
                </a:extLst>
              </p:cNvPr>
              <p:cNvSpPr/>
              <p:nvPr/>
            </p:nvSpPr>
            <p:spPr>
              <a:xfrm>
                <a:off x="11384252"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8" name="Freeform: Shape 239">
                <a:extLst>
                  <a:ext uri="{FF2B5EF4-FFF2-40B4-BE49-F238E27FC236}">
                    <a16:creationId xmlns:a16="http://schemas.microsoft.com/office/drawing/2014/main" id="{2FB02268-94D0-1537-79CD-86AC667CFB34}"/>
                  </a:ext>
                </a:extLst>
              </p:cNvPr>
              <p:cNvSpPr/>
              <p:nvPr/>
            </p:nvSpPr>
            <p:spPr>
              <a:xfrm>
                <a:off x="11478463"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9" name="Freeform: Shape 240">
                <a:extLst>
                  <a:ext uri="{FF2B5EF4-FFF2-40B4-BE49-F238E27FC236}">
                    <a16:creationId xmlns:a16="http://schemas.microsoft.com/office/drawing/2014/main" id="{0B42F8D8-6DBB-3D14-E907-D0E2EA070A1C}"/>
                  </a:ext>
                </a:extLst>
              </p:cNvPr>
              <p:cNvSpPr/>
              <p:nvPr/>
            </p:nvSpPr>
            <p:spPr>
              <a:xfrm>
                <a:off x="11572509"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0" name="Freeform: Shape 241">
                <a:extLst>
                  <a:ext uri="{FF2B5EF4-FFF2-40B4-BE49-F238E27FC236}">
                    <a16:creationId xmlns:a16="http://schemas.microsoft.com/office/drawing/2014/main" id="{DB731BA3-EE16-443E-8037-0F2A862770EB}"/>
                  </a:ext>
                </a:extLst>
              </p:cNvPr>
              <p:cNvSpPr/>
              <p:nvPr/>
            </p:nvSpPr>
            <p:spPr>
              <a:xfrm>
                <a:off x="11666719"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1" name="Freeform: Shape 242">
                <a:extLst>
                  <a:ext uri="{FF2B5EF4-FFF2-40B4-BE49-F238E27FC236}">
                    <a16:creationId xmlns:a16="http://schemas.microsoft.com/office/drawing/2014/main" id="{25C1C4DF-CA84-D9EF-28FF-631C13582063}"/>
                  </a:ext>
                </a:extLst>
              </p:cNvPr>
              <p:cNvSpPr/>
              <p:nvPr/>
            </p:nvSpPr>
            <p:spPr>
              <a:xfrm>
                <a:off x="11760775"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2" name="Freeform: Shape 243">
                <a:extLst>
                  <a:ext uri="{FF2B5EF4-FFF2-40B4-BE49-F238E27FC236}">
                    <a16:creationId xmlns:a16="http://schemas.microsoft.com/office/drawing/2014/main" id="{B43DE178-E6DE-EDC7-6DE4-9C8DC4F45712}"/>
                  </a:ext>
                </a:extLst>
              </p:cNvPr>
              <p:cNvSpPr/>
              <p:nvPr/>
            </p:nvSpPr>
            <p:spPr>
              <a:xfrm>
                <a:off x="11290197" y="5055287"/>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3" name="Freeform: Shape 244">
                <a:extLst>
                  <a:ext uri="{FF2B5EF4-FFF2-40B4-BE49-F238E27FC236}">
                    <a16:creationId xmlns:a16="http://schemas.microsoft.com/office/drawing/2014/main" id="{1FA36B30-2B6D-F410-D18D-AD83244F4193}"/>
                  </a:ext>
                </a:extLst>
              </p:cNvPr>
              <p:cNvSpPr/>
              <p:nvPr/>
            </p:nvSpPr>
            <p:spPr>
              <a:xfrm>
                <a:off x="11384252"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4" name="Freeform: Shape 245">
                <a:extLst>
                  <a:ext uri="{FF2B5EF4-FFF2-40B4-BE49-F238E27FC236}">
                    <a16:creationId xmlns:a16="http://schemas.microsoft.com/office/drawing/2014/main" id="{1392034D-D3F4-32D4-7E04-EFE1515DFD98}"/>
                  </a:ext>
                </a:extLst>
              </p:cNvPr>
              <p:cNvSpPr/>
              <p:nvPr/>
            </p:nvSpPr>
            <p:spPr>
              <a:xfrm>
                <a:off x="11478463"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5" name="Freeform: Shape 246">
                <a:extLst>
                  <a:ext uri="{FF2B5EF4-FFF2-40B4-BE49-F238E27FC236}">
                    <a16:creationId xmlns:a16="http://schemas.microsoft.com/office/drawing/2014/main" id="{9F7938D1-9106-6E5A-E176-E4EBAD263C31}"/>
                  </a:ext>
                </a:extLst>
              </p:cNvPr>
              <p:cNvSpPr/>
              <p:nvPr/>
            </p:nvSpPr>
            <p:spPr>
              <a:xfrm>
                <a:off x="11572509"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6" name="Freeform: Shape 247">
                <a:extLst>
                  <a:ext uri="{FF2B5EF4-FFF2-40B4-BE49-F238E27FC236}">
                    <a16:creationId xmlns:a16="http://schemas.microsoft.com/office/drawing/2014/main" id="{8458BE88-D0A2-88F5-8C99-77835ECF4154}"/>
                  </a:ext>
                </a:extLst>
              </p:cNvPr>
              <p:cNvSpPr/>
              <p:nvPr/>
            </p:nvSpPr>
            <p:spPr>
              <a:xfrm>
                <a:off x="11666719"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7" name="Freeform: Shape 248">
                <a:extLst>
                  <a:ext uri="{FF2B5EF4-FFF2-40B4-BE49-F238E27FC236}">
                    <a16:creationId xmlns:a16="http://schemas.microsoft.com/office/drawing/2014/main" id="{9221F2B0-FB85-6C41-9DA5-B09C9AE2A906}"/>
                  </a:ext>
                </a:extLst>
              </p:cNvPr>
              <p:cNvSpPr/>
              <p:nvPr/>
            </p:nvSpPr>
            <p:spPr>
              <a:xfrm>
                <a:off x="11760775" y="505529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8" name="Freeform: Shape 249">
                <a:extLst>
                  <a:ext uri="{FF2B5EF4-FFF2-40B4-BE49-F238E27FC236}">
                    <a16:creationId xmlns:a16="http://schemas.microsoft.com/office/drawing/2014/main" id="{3EEBABC8-5120-162E-0391-14DB224A9583}"/>
                  </a:ext>
                </a:extLst>
              </p:cNvPr>
              <p:cNvSpPr/>
              <p:nvPr/>
            </p:nvSpPr>
            <p:spPr>
              <a:xfrm>
                <a:off x="11290197" y="514935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9" name="Freeform: Shape 250">
                <a:extLst>
                  <a:ext uri="{FF2B5EF4-FFF2-40B4-BE49-F238E27FC236}">
                    <a16:creationId xmlns:a16="http://schemas.microsoft.com/office/drawing/2014/main" id="{CB89326B-3FA0-CA05-D994-78B577FE1256}"/>
                  </a:ext>
                </a:extLst>
              </p:cNvPr>
              <p:cNvSpPr/>
              <p:nvPr/>
            </p:nvSpPr>
            <p:spPr>
              <a:xfrm>
                <a:off x="11384252"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0" name="Freeform: Shape 251">
                <a:extLst>
                  <a:ext uri="{FF2B5EF4-FFF2-40B4-BE49-F238E27FC236}">
                    <a16:creationId xmlns:a16="http://schemas.microsoft.com/office/drawing/2014/main" id="{5F8FF517-6664-9E35-CB80-FA245D69E2F2}"/>
                  </a:ext>
                </a:extLst>
              </p:cNvPr>
              <p:cNvSpPr/>
              <p:nvPr/>
            </p:nvSpPr>
            <p:spPr>
              <a:xfrm>
                <a:off x="11478463"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1" name="Freeform: Shape 252">
                <a:extLst>
                  <a:ext uri="{FF2B5EF4-FFF2-40B4-BE49-F238E27FC236}">
                    <a16:creationId xmlns:a16="http://schemas.microsoft.com/office/drawing/2014/main" id="{0BEC3FF4-951E-DA9E-82D4-98F1A44C1EB7}"/>
                  </a:ext>
                </a:extLst>
              </p:cNvPr>
              <p:cNvSpPr/>
              <p:nvPr/>
            </p:nvSpPr>
            <p:spPr>
              <a:xfrm>
                <a:off x="11572509"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2" name="Freeform: Shape 253">
                <a:extLst>
                  <a:ext uri="{FF2B5EF4-FFF2-40B4-BE49-F238E27FC236}">
                    <a16:creationId xmlns:a16="http://schemas.microsoft.com/office/drawing/2014/main" id="{0BE365D2-A65C-69DD-7047-7AA2123AE9D0}"/>
                  </a:ext>
                </a:extLst>
              </p:cNvPr>
              <p:cNvSpPr/>
              <p:nvPr/>
            </p:nvSpPr>
            <p:spPr>
              <a:xfrm>
                <a:off x="11666719"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3" name="Freeform: Shape 254">
                <a:extLst>
                  <a:ext uri="{FF2B5EF4-FFF2-40B4-BE49-F238E27FC236}">
                    <a16:creationId xmlns:a16="http://schemas.microsoft.com/office/drawing/2014/main" id="{E4DE9808-5EFB-2F31-1EDE-B19FB64B7B2A}"/>
                  </a:ext>
                </a:extLst>
              </p:cNvPr>
              <p:cNvSpPr/>
              <p:nvPr/>
            </p:nvSpPr>
            <p:spPr>
              <a:xfrm>
                <a:off x="11760775" y="5149343"/>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4" name="Freeform: Shape 255">
                <a:extLst>
                  <a:ext uri="{FF2B5EF4-FFF2-40B4-BE49-F238E27FC236}">
                    <a16:creationId xmlns:a16="http://schemas.microsoft.com/office/drawing/2014/main" id="{C0271CAF-DC45-B23B-D74D-D3FF92953E00}"/>
                  </a:ext>
                </a:extLst>
              </p:cNvPr>
              <p:cNvSpPr/>
              <p:nvPr/>
            </p:nvSpPr>
            <p:spPr>
              <a:xfrm>
                <a:off x="11290197" y="5243553"/>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5" name="Freeform: Shape 256">
                <a:extLst>
                  <a:ext uri="{FF2B5EF4-FFF2-40B4-BE49-F238E27FC236}">
                    <a16:creationId xmlns:a16="http://schemas.microsoft.com/office/drawing/2014/main" id="{B294991B-5C9A-DE1E-FB84-9B6BF1E232A3}"/>
                  </a:ext>
                </a:extLst>
              </p:cNvPr>
              <p:cNvSpPr/>
              <p:nvPr/>
            </p:nvSpPr>
            <p:spPr>
              <a:xfrm>
                <a:off x="11384252"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6" name="Freeform: Shape 257">
                <a:extLst>
                  <a:ext uri="{FF2B5EF4-FFF2-40B4-BE49-F238E27FC236}">
                    <a16:creationId xmlns:a16="http://schemas.microsoft.com/office/drawing/2014/main" id="{0C28302F-1556-2E64-2D13-E73490B0856F}"/>
                  </a:ext>
                </a:extLst>
              </p:cNvPr>
              <p:cNvSpPr/>
              <p:nvPr/>
            </p:nvSpPr>
            <p:spPr>
              <a:xfrm>
                <a:off x="11478463"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7" name="Freeform: Shape 258">
                <a:extLst>
                  <a:ext uri="{FF2B5EF4-FFF2-40B4-BE49-F238E27FC236}">
                    <a16:creationId xmlns:a16="http://schemas.microsoft.com/office/drawing/2014/main" id="{F8BFE4EC-A9CE-43A8-FB27-79E906263F70}"/>
                  </a:ext>
                </a:extLst>
              </p:cNvPr>
              <p:cNvSpPr/>
              <p:nvPr/>
            </p:nvSpPr>
            <p:spPr>
              <a:xfrm>
                <a:off x="11572509"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8" name="Freeform: Shape 259">
                <a:extLst>
                  <a:ext uri="{FF2B5EF4-FFF2-40B4-BE49-F238E27FC236}">
                    <a16:creationId xmlns:a16="http://schemas.microsoft.com/office/drawing/2014/main" id="{C4778986-D4C6-4A91-7194-95A007F27DBE}"/>
                  </a:ext>
                </a:extLst>
              </p:cNvPr>
              <p:cNvSpPr/>
              <p:nvPr/>
            </p:nvSpPr>
            <p:spPr>
              <a:xfrm>
                <a:off x="11666719"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9" name="Freeform: Shape 260">
                <a:extLst>
                  <a:ext uri="{FF2B5EF4-FFF2-40B4-BE49-F238E27FC236}">
                    <a16:creationId xmlns:a16="http://schemas.microsoft.com/office/drawing/2014/main" id="{61F74EEC-9F76-CC7D-B161-8240FC4C347E}"/>
                  </a:ext>
                </a:extLst>
              </p:cNvPr>
              <p:cNvSpPr/>
              <p:nvPr/>
            </p:nvSpPr>
            <p:spPr>
              <a:xfrm>
                <a:off x="11760775" y="524355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0" name="Freeform: Shape 261">
                <a:extLst>
                  <a:ext uri="{FF2B5EF4-FFF2-40B4-BE49-F238E27FC236}">
                    <a16:creationId xmlns:a16="http://schemas.microsoft.com/office/drawing/2014/main" id="{0C0CBE52-2BCD-0D69-6CB0-3861F620E1F2}"/>
                  </a:ext>
                </a:extLst>
              </p:cNvPr>
              <p:cNvSpPr/>
              <p:nvPr/>
            </p:nvSpPr>
            <p:spPr>
              <a:xfrm>
                <a:off x="11290197" y="5337608"/>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1" name="Freeform: Shape 262">
                <a:extLst>
                  <a:ext uri="{FF2B5EF4-FFF2-40B4-BE49-F238E27FC236}">
                    <a16:creationId xmlns:a16="http://schemas.microsoft.com/office/drawing/2014/main" id="{BF10EF84-DEC6-ABCE-4FF1-1D9985007D86}"/>
                  </a:ext>
                </a:extLst>
              </p:cNvPr>
              <p:cNvSpPr/>
              <p:nvPr/>
            </p:nvSpPr>
            <p:spPr>
              <a:xfrm>
                <a:off x="11384252"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2" name="Freeform: Shape 263">
                <a:extLst>
                  <a:ext uri="{FF2B5EF4-FFF2-40B4-BE49-F238E27FC236}">
                    <a16:creationId xmlns:a16="http://schemas.microsoft.com/office/drawing/2014/main" id="{86FF2107-771D-7DBC-DF0E-F683D210AF70}"/>
                  </a:ext>
                </a:extLst>
              </p:cNvPr>
              <p:cNvSpPr/>
              <p:nvPr/>
            </p:nvSpPr>
            <p:spPr>
              <a:xfrm>
                <a:off x="11478463"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3" name="Freeform: Shape 264">
                <a:extLst>
                  <a:ext uri="{FF2B5EF4-FFF2-40B4-BE49-F238E27FC236}">
                    <a16:creationId xmlns:a16="http://schemas.microsoft.com/office/drawing/2014/main" id="{178FC50C-6FAF-062D-B173-912D0397FC7F}"/>
                  </a:ext>
                </a:extLst>
              </p:cNvPr>
              <p:cNvSpPr/>
              <p:nvPr/>
            </p:nvSpPr>
            <p:spPr>
              <a:xfrm>
                <a:off x="11572509"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4" name="Freeform: Shape 265">
                <a:extLst>
                  <a:ext uri="{FF2B5EF4-FFF2-40B4-BE49-F238E27FC236}">
                    <a16:creationId xmlns:a16="http://schemas.microsoft.com/office/drawing/2014/main" id="{F622347D-B279-F539-7FD4-B3A2A500C4CD}"/>
                  </a:ext>
                </a:extLst>
              </p:cNvPr>
              <p:cNvSpPr/>
              <p:nvPr/>
            </p:nvSpPr>
            <p:spPr>
              <a:xfrm>
                <a:off x="11666719"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5" name="Freeform: Shape 266">
                <a:extLst>
                  <a:ext uri="{FF2B5EF4-FFF2-40B4-BE49-F238E27FC236}">
                    <a16:creationId xmlns:a16="http://schemas.microsoft.com/office/drawing/2014/main" id="{2C887C00-DA55-9471-974B-BB5EDC8A8B5D}"/>
                  </a:ext>
                </a:extLst>
              </p:cNvPr>
              <p:cNvSpPr/>
              <p:nvPr/>
            </p:nvSpPr>
            <p:spPr>
              <a:xfrm>
                <a:off x="11760775"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6" name="Freeform: Shape 267">
                <a:extLst>
                  <a:ext uri="{FF2B5EF4-FFF2-40B4-BE49-F238E27FC236}">
                    <a16:creationId xmlns:a16="http://schemas.microsoft.com/office/drawing/2014/main" id="{50300BDE-0DE7-DE08-2A6D-F049E03BD0AD}"/>
                  </a:ext>
                </a:extLst>
              </p:cNvPr>
              <p:cNvSpPr/>
              <p:nvPr/>
            </p:nvSpPr>
            <p:spPr>
              <a:xfrm>
                <a:off x="11290197" y="5431819"/>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7" name="Freeform: Shape 268">
                <a:extLst>
                  <a:ext uri="{FF2B5EF4-FFF2-40B4-BE49-F238E27FC236}">
                    <a16:creationId xmlns:a16="http://schemas.microsoft.com/office/drawing/2014/main" id="{57A3D253-2F36-53A7-25E0-1C7A566AF657}"/>
                  </a:ext>
                </a:extLst>
              </p:cNvPr>
              <p:cNvSpPr/>
              <p:nvPr/>
            </p:nvSpPr>
            <p:spPr>
              <a:xfrm>
                <a:off x="11384252"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8" name="Freeform: Shape 269">
                <a:extLst>
                  <a:ext uri="{FF2B5EF4-FFF2-40B4-BE49-F238E27FC236}">
                    <a16:creationId xmlns:a16="http://schemas.microsoft.com/office/drawing/2014/main" id="{01596FC8-D168-F904-1B3C-D2B53A91F584}"/>
                  </a:ext>
                </a:extLst>
              </p:cNvPr>
              <p:cNvSpPr/>
              <p:nvPr/>
            </p:nvSpPr>
            <p:spPr>
              <a:xfrm>
                <a:off x="11478463"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9" name="Freeform: Shape 270">
                <a:extLst>
                  <a:ext uri="{FF2B5EF4-FFF2-40B4-BE49-F238E27FC236}">
                    <a16:creationId xmlns:a16="http://schemas.microsoft.com/office/drawing/2014/main" id="{2837DE09-352F-C841-1E92-B0FA71611A9D}"/>
                  </a:ext>
                </a:extLst>
              </p:cNvPr>
              <p:cNvSpPr/>
              <p:nvPr/>
            </p:nvSpPr>
            <p:spPr>
              <a:xfrm>
                <a:off x="11572509"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0" name="Freeform: Shape 271">
                <a:extLst>
                  <a:ext uri="{FF2B5EF4-FFF2-40B4-BE49-F238E27FC236}">
                    <a16:creationId xmlns:a16="http://schemas.microsoft.com/office/drawing/2014/main" id="{E80AA158-0665-08F8-DBAC-3AB70ECE3D03}"/>
                  </a:ext>
                </a:extLst>
              </p:cNvPr>
              <p:cNvSpPr/>
              <p:nvPr/>
            </p:nvSpPr>
            <p:spPr>
              <a:xfrm>
                <a:off x="11666719"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1" name="Freeform: Shape 272">
                <a:extLst>
                  <a:ext uri="{FF2B5EF4-FFF2-40B4-BE49-F238E27FC236}">
                    <a16:creationId xmlns:a16="http://schemas.microsoft.com/office/drawing/2014/main" id="{433F0271-8BEF-C4D6-2844-B6155E6BA4CF}"/>
                  </a:ext>
                </a:extLst>
              </p:cNvPr>
              <p:cNvSpPr/>
              <p:nvPr/>
            </p:nvSpPr>
            <p:spPr>
              <a:xfrm>
                <a:off x="11760775" y="543181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2" name="Freeform: Shape 273">
                <a:extLst>
                  <a:ext uri="{FF2B5EF4-FFF2-40B4-BE49-F238E27FC236}">
                    <a16:creationId xmlns:a16="http://schemas.microsoft.com/office/drawing/2014/main" id="{3CEB4181-368B-0514-8321-F77E365CBB4F}"/>
                  </a:ext>
                </a:extLst>
              </p:cNvPr>
              <p:cNvSpPr/>
              <p:nvPr/>
            </p:nvSpPr>
            <p:spPr>
              <a:xfrm>
                <a:off x="11290197" y="5525874"/>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3" name="Freeform: Shape 274">
                <a:extLst>
                  <a:ext uri="{FF2B5EF4-FFF2-40B4-BE49-F238E27FC236}">
                    <a16:creationId xmlns:a16="http://schemas.microsoft.com/office/drawing/2014/main" id="{5D1257C5-81F6-EAA4-995D-1F5521EA121F}"/>
                  </a:ext>
                </a:extLst>
              </p:cNvPr>
              <p:cNvSpPr/>
              <p:nvPr/>
            </p:nvSpPr>
            <p:spPr>
              <a:xfrm>
                <a:off x="11384252"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4" name="Freeform: Shape 275">
                <a:extLst>
                  <a:ext uri="{FF2B5EF4-FFF2-40B4-BE49-F238E27FC236}">
                    <a16:creationId xmlns:a16="http://schemas.microsoft.com/office/drawing/2014/main" id="{E289950E-83CA-576F-DB17-5E18E546B301}"/>
                  </a:ext>
                </a:extLst>
              </p:cNvPr>
              <p:cNvSpPr/>
              <p:nvPr/>
            </p:nvSpPr>
            <p:spPr>
              <a:xfrm>
                <a:off x="11478463"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5" name="Freeform: Shape 276">
                <a:extLst>
                  <a:ext uri="{FF2B5EF4-FFF2-40B4-BE49-F238E27FC236}">
                    <a16:creationId xmlns:a16="http://schemas.microsoft.com/office/drawing/2014/main" id="{5672D6EB-C76C-13CA-B996-2B7C3AD72AC4}"/>
                  </a:ext>
                </a:extLst>
              </p:cNvPr>
              <p:cNvSpPr/>
              <p:nvPr/>
            </p:nvSpPr>
            <p:spPr>
              <a:xfrm>
                <a:off x="11572509"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6" name="Freeform: Shape 277">
                <a:extLst>
                  <a:ext uri="{FF2B5EF4-FFF2-40B4-BE49-F238E27FC236}">
                    <a16:creationId xmlns:a16="http://schemas.microsoft.com/office/drawing/2014/main" id="{CA3AB447-B48C-A017-B617-2DEBFECAD505}"/>
                  </a:ext>
                </a:extLst>
              </p:cNvPr>
              <p:cNvSpPr/>
              <p:nvPr/>
            </p:nvSpPr>
            <p:spPr>
              <a:xfrm>
                <a:off x="11666719"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7" name="Freeform: Shape 278">
                <a:extLst>
                  <a:ext uri="{FF2B5EF4-FFF2-40B4-BE49-F238E27FC236}">
                    <a16:creationId xmlns:a16="http://schemas.microsoft.com/office/drawing/2014/main" id="{81ACF345-A3C7-D9E5-9584-C21174DD3165}"/>
                  </a:ext>
                </a:extLst>
              </p:cNvPr>
              <p:cNvSpPr/>
              <p:nvPr/>
            </p:nvSpPr>
            <p:spPr>
              <a:xfrm>
                <a:off x="11760775"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8" name="Freeform: Shape 279">
                <a:extLst>
                  <a:ext uri="{FF2B5EF4-FFF2-40B4-BE49-F238E27FC236}">
                    <a16:creationId xmlns:a16="http://schemas.microsoft.com/office/drawing/2014/main" id="{3047193B-7C5B-1C33-BB60-2A633CB5ECB3}"/>
                  </a:ext>
                </a:extLst>
              </p:cNvPr>
              <p:cNvSpPr/>
              <p:nvPr/>
            </p:nvSpPr>
            <p:spPr>
              <a:xfrm>
                <a:off x="10631198" y="5619929"/>
                <a:ext cx="22567" cy="22411"/>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9" name="Freeform: Shape 280">
                <a:extLst>
                  <a:ext uri="{FF2B5EF4-FFF2-40B4-BE49-F238E27FC236}">
                    <a16:creationId xmlns:a16="http://schemas.microsoft.com/office/drawing/2014/main" id="{9F02857C-11E4-1C07-0434-38DF868FECFE}"/>
                  </a:ext>
                </a:extLst>
              </p:cNvPr>
              <p:cNvSpPr/>
              <p:nvPr/>
            </p:nvSpPr>
            <p:spPr>
              <a:xfrm>
                <a:off x="10725409" y="5619929"/>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0" name="Freeform: Shape 281">
                <a:extLst>
                  <a:ext uri="{FF2B5EF4-FFF2-40B4-BE49-F238E27FC236}">
                    <a16:creationId xmlns:a16="http://schemas.microsoft.com/office/drawing/2014/main" id="{F13968CE-FE09-CF36-0F26-ABCB50D3A5D5}"/>
                  </a:ext>
                </a:extLst>
              </p:cNvPr>
              <p:cNvSpPr/>
              <p:nvPr/>
            </p:nvSpPr>
            <p:spPr>
              <a:xfrm>
                <a:off x="10819464"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1" name="Freeform: Shape 282">
                <a:extLst>
                  <a:ext uri="{FF2B5EF4-FFF2-40B4-BE49-F238E27FC236}">
                    <a16:creationId xmlns:a16="http://schemas.microsoft.com/office/drawing/2014/main" id="{4FE66D87-C7CF-9968-BDF6-C9A90148B2E3}"/>
                  </a:ext>
                </a:extLst>
              </p:cNvPr>
              <p:cNvSpPr/>
              <p:nvPr/>
            </p:nvSpPr>
            <p:spPr>
              <a:xfrm>
                <a:off x="10913674"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2" name="Freeform: Shape 283">
                <a:extLst>
                  <a:ext uri="{FF2B5EF4-FFF2-40B4-BE49-F238E27FC236}">
                    <a16:creationId xmlns:a16="http://schemas.microsoft.com/office/drawing/2014/main" id="{75612AFE-2AAD-3F6E-2025-5F422F85755F}"/>
                  </a:ext>
                </a:extLst>
              </p:cNvPr>
              <p:cNvSpPr/>
              <p:nvPr/>
            </p:nvSpPr>
            <p:spPr>
              <a:xfrm>
                <a:off x="11007730"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3" name="Freeform: Shape 284">
                <a:extLst>
                  <a:ext uri="{FF2B5EF4-FFF2-40B4-BE49-F238E27FC236}">
                    <a16:creationId xmlns:a16="http://schemas.microsoft.com/office/drawing/2014/main" id="{B0656DE8-A6D9-9CAA-72B2-E62421BB4DF4}"/>
                  </a:ext>
                </a:extLst>
              </p:cNvPr>
              <p:cNvSpPr/>
              <p:nvPr/>
            </p:nvSpPr>
            <p:spPr>
              <a:xfrm>
                <a:off x="11101931" y="5619929"/>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4" name="Freeform: Shape 285">
                <a:extLst>
                  <a:ext uri="{FF2B5EF4-FFF2-40B4-BE49-F238E27FC236}">
                    <a16:creationId xmlns:a16="http://schemas.microsoft.com/office/drawing/2014/main" id="{0B54A0D3-FC0E-D96F-344A-F6C1323530B7}"/>
                  </a:ext>
                </a:extLst>
              </p:cNvPr>
              <p:cNvSpPr/>
              <p:nvPr/>
            </p:nvSpPr>
            <p:spPr>
              <a:xfrm>
                <a:off x="11195986"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5" name="Freeform: Shape 286">
                <a:extLst>
                  <a:ext uri="{FF2B5EF4-FFF2-40B4-BE49-F238E27FC236}">
                    <a16:creationId xmlns:a16="http://schemas.microsoft.com/office/drawing/2014/main" id="{27850BFE-54D2-6B30-9B69-D37832A76F15}"/>
                  </a:ext>
                </a:extLst>
              </p:cNvPr>
              <p:cNvSpPr/>
              <p:nvPr/>
            </p:nvSpPr>
            <p:spPr>
              <a:xfrm>
                <a:off x="10631198" y="5714140"/>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6" name="Freeform: Shape 287">
                <a:extLst>
                  <a:ext uri="{FF2B5EF4-FFF2-40B4-BE49-F238E27FC236}">
                    <a16:creationId xmlns:a16="http://schemas.microsoft.com/office/drawing/2014/main" id="{A408EF71-6155-D96F-2B47-ED9522E3E683}"/>
                  </a:ext>
                </a:extLst>
              </p:cNvPr>
              <p:cNvSpPr/>
              <p:nvPr/>
            </p:nvSpPr>
            <p:spPr>
              <a:xfrm>
                <a:off x="10725409" y="5714140"/>
                <a:ext cx="22411" cy="22411"/>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7" name="Freeform: Shape 288">
                <a:extLst>
                  <a:ext uri="{FF2B5EF4-FFF2-40B4-BE49-F238E27FC236}">
                    <a16:creationId xmlns:a16="http://schemas.microsoft.com/office/drawing/2014/main" id="{E1780E63-5888-13CD-AD94-C1820D2368F3}"/>
                  </a:ext>
                </a:extLst>
              </p:cNvPr>
              <p:cNvSpPr/>
              <p:nvPr/>
            </p:nvSpPr>
            <p:spPr>
              <a:xfrm>
                <a:off x="10819464"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8" name="Freeform: Shape 289">
                <a:extLst>
                  <a:ext uri="{FF2B5EF4-FFF2-40B4-BE49-F238E27FC236}">
                    <a16:creationId xmlns:a16="http://schemas.microsoft.com/office/drawing/2014/main" id="{46FEC545-58C7-2774-A870-9B610754EE98}"/>
                  </a:ext>
                </a:extLst>
              </p:cNvPr>
              <p:cNvSpPr/>
              <p:nvPr/>
            </p:nvSpPr>
            <p:spPr>
              <a:xfrm>
                <a:off x="10913674"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9" name="Freeform: Shape 290">
                <a:extLst>
                  <a:ext uri="{FF2B5EF4-FFF2-40B4-BE49-F238E27FC236}">
                    <a16:creationId xmlns:a16="http://schemas.microsoft.com/office/drawing/2014/main" id="{B5B66FE6-1D49-E759-45A7-C134548A8445}"/>
                  </a:ext>
                </a:extLst>
              </p:cNvPr>
              <p:cNvSpPr/>
              <p:nvPr/>
            </p:nvSpPr>
            <p:spPr>
              <a:xfrm>
                <a:off x="11007730"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0" name="Freeform: Shape 291">
                <a:extLst>
                  <a:ext uri="{FF2B5EF4-FFF2-40B4-BE49-F238E27FC236}">
                    <a16:creationId xmlns:a16="http://schemas.microsoft.com/office/drawing/2014/main" id="{8657D8E5-8B16-4BD7-E0A0-7FE03E94004B}"/>
                  </a:ext>
                </a:extLst>
              </p:cNvPr>
              <p:cNvSpPr/>
              <p:nvPr/>
            </p:nvSpPr>
            <p:spPr>
              <a:xfrm>
                <a:off x="11101931" y="5714140"/>
                <a:ext cx="22411" cy="22411"/>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1" name="Freeform: Shape 292">
                <a:extLst>
                  <a:ext uri="{FF2B5EF4-FFF2-40B4-BE49-F238E27FC236}">
                    <a16:creationId xmlns:a16="http://schemas.microsoft.com/office/drawing/2014/main" id="{FBA93CB1-44CB-F5BF-57CA-5944777CD094}"/>
                  </a:ext>
                </a:extLst>
              </p:cNvPr>
              <p:cNvSpPr/>
              <p:nvPr/>
            </p:nvSpPr>
            <p:spPr>
              <a:xfrm>
                <a:off x="11195986"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2" name="Freeform: Shape 293">
                <a:extLst>
                  <a:ext uri="{FF2B5EF4-FFF2-40B4-BE49-F238E27FC236}">
                    <a16:creationId xmlns:a16="http://schemas.microsoft.com/office/drawing/2014/main" id="{658E78AF-EA85-4423-102B-88A179E843FC}"/>
                  </a:ext>
                </a:extLst>
              </p:cNvPr>
              <p:cNvSpPr/>
              <p:nvPr/>
            </p:nvSpPr>
            <p:spPr>
              <a:xfrm>
                <a:off x="10631198" y="5808195"/>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3" name="Freeform: Shape 294">
                <a:extLst>
                  <a:ext uri="{FF2B5EF4-FFF2-40B4-BE49-F238E27FC236}">
                    <a16:creationId xmlns:a16="http://schemas.microsoft.com/office/drawing/2014/main" id="{D7C2B42B-EE26-0256-A0A2-1803FBF14E92}"/>
                  </a:ext>
                </a:extLst>
              </p:cNvPr>
              <p:cNvSpPr/>
              <p:nvPr/>
            </p:nvSpPr>
            <p:spPr>
              <a:xfrm>
                <a:off x="10725409" y="5808195"/>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4" name="Freeform: Shape 295">
                <a:extLst>
                  <a:ext uri="{FF2B5EF4-FFF2-40B4-BE49-F238E27FC236}">
                    <a16:creationId xmlns:a16="http://schemas.microsoft.com/office/drawing/2014/main" id="{B20F499C-4B7B-DCB1-2F97-2076F88C95C1}"/>
                  </a:ext>
                </a:extLst>
              </p:cNvPr>
              <p:cNvSpPr/>
              <p:nvPr/>
            </p:nvSpPr>
            <p:spPr>
              <a:xfrm>
                <a:off x="10819464"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5" name="Freeform: Shape 296">
                <a:extLst>
                  <a:ext uri="{FF2B5EF4-FFF2-40B4-BE49-F238E27FC236}">
                    <a16:creationId xmlns:a16="http://schemas.microsoft.com/office/drawing/2014/main" id="{2168E87F-8074-F72B-D678-F31812DEBCF0}"/>
                  </a:ext>
                </a:extLst>
              </p:cNvPr>
              <p:cNvSpPr/>
              <p:nvPr/>
            </p:nvSpPr>
            <p:spPr>
              <a:xfrm>
                <a:off x="10913674"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6" name="Freeform: Shape 297">
                <a:extLst>
                  <a:ext uri="{FF2B5EF4-FFF2-40B4-BE49-F238E27FC236}">
                    <a16:creationId xmlns:a16="http://schemas.microsoft.com/office/drawing/2014/main" id="{CA44F56A-2384-271B-EC85-4DE428B9BB4E}"/>
                  </a:ext>
                </a:extLst>
              </p:cNvPr>
              <p:cNvSpPr/>
              <p:nvPr/>
            </p:nvSpPr>
            <p:spPr>
              <a:xfrm>
                <a:off x="11007730"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7" name="Freeform: Shape 298">
                <a:extLst>
                  <a:ext uri="{FF2B5EF4-FFF2-40B4-BE49-F238E27FC236}">
                    <a16:creationId xmlns:a16="http://schemas.microsoft.com/office/drawing/2014/main" id="{90837D29-7870-508A-3E9B-3908418DEE73}"/>
                  </a:ext>
                </a:extLst>
              </p:cNvPr>
              <p:cNvSpPr/>
              <p:nvPr/>
            </p:nvSpPr>
            <p:spPr>
              <a:xfrm>
                <a:off x="11101931" y="5808195"/>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8" name="Freeform: Shape 299">
                <a:extLst>
                  <a:ext uri="{FF2B5EF4-FFF2-40B4-BE49-F238E27FC236}">
                    <a16:creationId xmlns:a16="http://schemas.microsoft.com/office/drawing/2014/main" id="{B294945E-68C4-2101-6123-B53317BB6B89}"/>
                  </a:ext>
                </a:extLst>
              </p:cNvPr>
              <p:cNvSpPr/>
              <p:nvPr/>
            </p:nvSpPr>
            <p:spPr>
              <a:xfrm>
                <a:off x="11195986"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9" name="Freeform: Shape 300">
                <a:extLst>
                  <a:ext uri="{FF2B5EF4-FFF2-40B4-BE49-F238E27FC236}">
                    <a16:creationId xmlns:a16="http://schemas.microsoft.com/office/drawing/2014/main" id="{C72E208E-222E-1B9F-C955-CD4836217846}"/>
                  </a:ext>
                </a:extLst>
              </p:cNvPr>
              <p:cNvSpPr/>
              <p:nvPr/>
            </p:nvSpPr>
            <p:spPr>
              <a:xfrm>
                <a:off x="10631198" y="5902397"/>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0" name="Freeform: Shape 301">
                <a:extLst>
                  <a:ext uri="{FF2B5EF4-FFF2-40B4-BE49-F238E27FC236}">
                    <a16:creationId xmlns:a16="http://schemas.microsoft.com/office/drawing/2014/main" id="{51384973-3099-0FDD-CFF2-3ADB19C6F515}"/>
                  </a:ext>
                </a:extLst>
              </p:cNvPr>
              <p:cNvSpPr/>
              <p:nvPr/>
            </p:nvSpPr>
            <p:spPr>
              <a:xfrm>
                <a:off x="10725409" y="5902397"/>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1" name="Freeform: Shape 302">
                <a:extLst>
                  <a:ext uri="{FF2B5EF4-FFF2-40B4-BE49-F238E27FC236}">
                    <a16:creationId xmlns:a16="http://schemas.microsoft.com/office/drawing/2014/main" id="{AE31EC84-1F2E-A43A-3B7B-1D3DCB6FDFD5}"/>
                  </a:ext>
                </a:extLst>
              </p:cNvPr>
              <p:cNvSpPr/>
              <p:nvPr/>
            </p:nvSpPr>
            <p:spPr>
              <a:xfrm>
                <a:off x="10819464"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2" name="Freeform: Shape 303">
                <a:extLst>
                  <a:ext uri="{FF2B5EF4-FFF2-40B4-BE49-F238E27FC236}">
                    <a16:creationId xmlns:a16="http://schemas.microsoft.com/office/drawing/2014/main" id="{AB286979-20E6-0FB4-3E5A-9F46CB27280D}"/>
                  </a:ext>
                </a:extLst>
              </p:cNvPr>
              <p:cNvSpPr/>
              <p:nvPr/>
            </p:nvSpPr>
            <p:spPr>
              <a:xfrm>
                <a:off x="10913674"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3" name="Freeform: Shape 304">
                <a:extLst>
                  <a:ext uri="{FF2B5EF4-FFF2-40B4-BE49-F238E27FC236}">
                    <a16:creationId xmlns:a16="http://schemas.microsoft.com/office/drawing/2014/main" id="{37DA840C-EF2D-4E21-26C5-20809D003C2B}"/>
                  </a:ext>
                </a:extLst>
              </p:cNvPr>
              <p:cNvSpPr/>
              <p:nvPr/>
            </p:nvSpPr>
            <p:spPr>
              <a:xfrm>
                <a:off x="11007730"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4" name="Freeform: Shape 305">
                <a:extLst>
                  <a:ext uri="{FF2B5EF4-FFF2-40B4-BE49-F238E27FC236}">
                    <a16:creationId xmlns:a16="http://schemas.microsoft.com/office/drawing/2014/main" id="{79E596FA-7C1B-4808-0A3B-EAA1DB297977}"/>
                  </a:ext>
                </a:extLst>
              </p:cNvPr>
              <p:cNvSpPr/>
              <p:nvPr/>
            </p:nvSpPr>
            <p:spPr>
              <a:xfrm>
                <a:off x="11101931" y="5902397"/>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5" name="Freeform: Shape 306">
                <a:extLst>
                  <a:ext uri="{FF2B5EF4-FFF2-40B4-BE49-F238E27FC236}">
                    <a16:creationId xmlns:a16="http://schemas.microsoft.com/office/drawing/2014/main" id="{BA9FD698-B91E-01A9-18AD-B24BB1AD32CA}"/>
                  </a:ext>
                </a:extLst>
              </p:cNvPr>
              <p:cNvSpPr/>
              <p:nvPr/>
            </p:nvSpPr>
            <p:spPr>
              <a:xfrm>
                <a:off x="11195986"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6" name="Freeform: Shape 307">
                <a:extLst>
                  <a:ext uri="{FF2B5EF4-FFF2-40B4-BE49-F238E27FC236}">
                    <a16:creationId xmlns:a16="http://schemas.microsoft.com/office/drawing/2014/main" id="{2FABF9C6-4943-2B87-6416-B25BF6C6F4FE}"/>
                  </a:ext>
                </a:extLst>
              </p:cNvPr>
              <p:cNvSpPr/>
              <p:nvPr/>
            </p:nvSpPr>
            <p:spPr>
              <a:xfrm>
                <a:off x="10631207" y="5996452"/>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7" name="Freeform: Shape 308">
                <a:extLst>
                  <a:ext uri="{FF2B5EF4-FFF2-40B4-BE49-F238E27FC236}">
                    <a16:creationId xmlns:a16="http://schemas.microsoft.com/office/drawing/2014/main" id="{0A666F7E-6C2B-4F80-EAB1-B7B777D18B9E}"/>
                  </a:ext>
                </a:extLst>
              </p:cNvPr>
              <p:cNvSpPr/>
              <p:nvPr/>
            </p:nvSpPr>
            <p:spPr>
              <a:xfrm>
                <a:off x="10725409" y="599645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8" name="Freeform: Shape 309">
                <a:extLst>
                  <a:ext uri="{FF2B5EF4-FFF2-40B4-BE49-F238E27FC236}">
                    <a16:creationId xmlns:a16="http://schemas.microsoft.com/office/drawing/2014/main" id="{47F3D7E1-E70B-49EC-49DD-42892DA43357}"/>
                  </a:ext>
                </a:extLst>
              </p:cNvPr>
              <p:cNvSpPr/>
              <p:nvPr/>
            </p:nvSpPr>
            <p:spPr>
              <a:xfrm>
                <a:off x="10819464"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9" name="Freeform: Shape 310">
                <a:extLst>
                  <a:ext uri="{FF2B5EF4-FFF2-40B4-BE49-F238E27FC236}">
                    <a16:creationId xmlns:a16="http://schemas.microsoft.com/office/drawing/2014/main" id="{76F1363A-617A-BAFE-2AE8-B77D7F3942C9}"/>
                  </a:ext>
                </a:extLst>
              </p:cNvPr>
              <p:cNvSpPr/>
              <p:nvPr/>
            </p:nvSpPr>
            <p:spPr>
              <a:xfrm>
                <a:off x="10913674"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0" name="Freeform: Shape 311">
                <a:extLst>
                  <a:ext uri="{FF2B5EF4-FFF2-40B4-BE49-F238E27FC236}">
                    <a16:creationId xmlns:a16="http://schemas.microsoft.com/office/drawing/2014/main" id="{99922E09-E94A-AB9D-E17C-374D392FF900}"/>
                  </a:ext>
                </a:extLst>
              </p:cNvPr>
              <p:cNvSpPr/>
              <p:nvPr/>
            </p:nvSpPr>
            <p:spPr>
              <a:xfrm>
                <a:off x="11007730"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1" name="Freeform: Shape 312">
                <a:extLst>
                  <a:ext uri="{FF2B5EF4-FFF2-40B4-BE49-F238E27FC236}">
                    <a16:creationId xmlns:a16="http://schemas.microsoft.com/office/drawing/2014/main" id="{91B3F53A-4577-936C-BC02-F027B5CDAB77}"/>
                  </a:ext>
                </a:extLst>
              </p:cNvPr>
              <p:cNvSpPr/>
              <p:nvPr/>
            </p:nvSpPr>
            <p:spPr>
              <a:xfrm>
                <a:off x="11101931" y="599645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2" name="Freeform: Shape 313">
                <a:extLst>
                  <a:ext uri="{FF2B5EF4-FFF2-40B4-BE49-F238E27FC236}">
                    <a16:creationId xmlns:a16="http://schemas.microsoft.com/office/drawing/2014/main" id="{2D73CB3E-B1A9-8525-F282-2BBEBC123CAC}"/>
                  </a:ext>
                </a:extLst>
              </p:cNvPr>
              <p:cNvSpPr/>
              <p:nvPr/>
            </p:nvSpPr>
            <p:spPr>
              <a:xfrm>
                <a:off x="11195986"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3" name="Freeform: Shape 314">
                <a:extLst>
                  <a:ext uri="{FF2B5EF4-FFF2-40B4-BE49-F238E27FC236}">
                    <a16:creationId xmlns:a16="http://schemas.microsoft.com/office/drawing/2014/main" id="{8BB6C2AC-07E4-80A7-3B8C-B877DA5B1792}"/>
                  </a:ext>
                </a:extLst>
              </p:cNvPr>
              <p:cNvSpPr/>
              <p:nvPr/>
            </p:nvSpPr>
            <p:spPr>
              <a:xfrm>
                <a:off x="10631207" y="6090662"/>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4" name="Freeform: Shape 315">
                <a:extLst>
                  <a:ext uri="{FF2B5EF4-FFF2-40B4-BE49-F238E27FC236}">
                    <a16:creationId xmlns:a16="http://schemas.microsoft.com/office/drawing/2014/main" id="{FFFDA9DE-8B93-1B16-0221-839BCAB0FAE2}"/>
                  </a:ext>
                </a:extLst>
              </p:cNvPr>
              <p:cNvSpPr/>
              <p:nvPr/>
            </p:nvSpPr>
            <p:spPr>
              <a:xfrm>
                <a:off x="10725409" y="609066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5" name="Freeform: Shape 316">
                <a:extLst>
                  <a:ext uri="{FF2B5EF4-FFF2-40B4-BE49-F238E27FC236}">
                    <a16:creationId xmlns:a16="http://schemas.microsoft.com/office/drawing/2014/main" id="{63CCAEEB-10A0-348F-211B-FB8C382E4731}"/>
                  </a:ext>
                </a:extLst>
              </p:cNvPr>
              <p:cNvSpPr/>
              <p:nvPr/>
            </p:nvSpPr>
            <p:spPr>
              <a:xfrm>
                <a:off x="10819473"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6" name="Freeform: Shape 317">
                <a:extLst>
                  <a:ext uri="{FF2B5EF4-FFF2-40B4-BE49-F238E27FC236}">
                    <a16:creationId xmlns:a16="http://schemas.microsoft.com/office/drawing/2014/main" id="{9020DDDA-AFC5-7F56-AF95-72F45E54A234}"/>
                  </a:ext>
                </a:extLst>
              </p:cNvPr>
              <p:cNvSpPr/>
              <p:nvPr/>
            </p:nvSpPr>
            <p:spPr>
              <a:xfrm>
                <a:off x="10913674"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7" name="Freeform: Shape 318">
                <a:extLst>
                  <a:ext uri="{FF2B5EF4-FFF2-40B4-BE49-F238E27FC236}">
                    <a16:creationId xmlns:a16="http://schemas.microsoft.com/office/drawing/2014/main" id="{EBC79FD6-7D90-FF19-86E8-51A98169AB70}"/>
                  </a:ext>
                </a:extLst>
              </p:cNvPr>
              <p:cNvSpPr/>
              <p:nvPr/>
            </p:nvSpPr>
            <p:spPr>
              <a:xfrm>
                <a:off x="11007739"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8" name="Freeform: Shape 319">
                <a:extLst>
                  <a:ext uri="{FF2B5EF4-FFF2-40B4-BE49-F238E27FC236}">
                    <a16:creationId xmlns:a16="http://schemas.microsoft.com/office/drawing/2014/main" id="{A9CBF539-C14F-F346-8581-61D03DBC705E}"/>
                  </a:ext>
                </a:extLst>
              </p:cNvPr>
              <p:cNvSpPr/>
              <p:nvPr/>
            </p:nvSpPr>
            <p:spPr>
              <a:xfrm>
                <a:off x="11101949" y="609066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9" name="Freeform: Shape 320">
                <a:extLst>
                  <a:ext uri="{FF2B5EF4-FFF2-40B4-BE49-F238E27FC236}">
                    <a16:creationId xmlns:a16="http://schemas.microsoft.com/office/drawing/2014/main" id="{A2C28822-3B52-A21F-76BC-9191F17F3872}"/>
                  </a:ext>
                </a:extLst>
              </p:cNvPr>
              <p:cNvSpPr/>
              <p:nvPr/>
            </p:nvSpPr>
            <p:spPr>
              <a:xfrm>
                <a:off x="11195995"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0" name="Freeform: Shape 321">
                <a:extLst>
                  <a:ext uri="{FF2B5EF4-FFF2-40B4-BE49-F238E27FC236}">
                    <a16:creationId xmlns:a16="http://schemas.microsoft.com/office/drawing/2014/main" id="{702D2BF7-4A83-039A-C73E-7E0CD83D0D30}"/>
                  </a:ext>
                </a:extLst>
              </p:cNvPr>
              <p:cNvSpPr/>
              <p:nvPr/>
            </p:nvSpPr>
            <p:spPr>
              <a:xfrm>
                <a:off x="11290206" y="5619929"/>
                <a:ext cx="22411" cy="22411"/>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1" name="Freeform: Shape 322">
                <a:extLst>
                  <a:ext uri="{FF2B5EF4-FFF2-40B4-BE49-F238E27FC236}">
                    <a16:creationId xmlns:a16="http://schemas.microsoft.com/office/drawing/2014/main" id="{9006DA7D-6680-E95C-EB8D-EC21499B9ABC}"/>
                  </a:ext>
                </a:extLst>
              </p:cNvPr>
              <p:cNvSpPr/>
              <p:nvPr/>
            </p:nvSpPr>
            <p:spPr>
              <a:xfrm>
                <a:off x="11384261"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2" name="Freeform: Shape 323">
                <a:extLst>
                  <a:ext uri="{FF2B5EF4-FFF2-40B4-BE49-F238E27FC236}">
                    <a16:creationId xmlns:a16="http://schemas.microsoft.com/office/drawing/2014/main" id="{BD5C3DF4-54F6-B662-6957-D64BD21DA3A6}"/>
                  </a:ext>
                </a:extLst>
              </p:cNvPr>
              <p:cNvSpPr/>
              <p:nvPr/>
            </p:nvSpPr>
            <p:spPr>
              <a:xfrm>
                <a:off x="11478472"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3" name="Freeform: Shape 324">
                <a:extLst>
                  <a:ext uri="{FF2B5EF4-FFF2-40B4-BE49-F238E27FC236}">
                    <a16:creationId xmlns:a16="http://schemas.microsoft.com/office/drawing/2014/main" id="{0B2E6046-3299-FD55-8AF4-1CA172ED269C}"/>
                  </a:ext>
                </a:extLst>
              </p:cNvPr>
              <p:cNvSpPr/>
              <p:nvPr/>
            </p:nvSpPr>
            <p:spPr>
              <a:xfrm>
                <a:off x="11572527"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4" name="Freeform: Shape 325">
                <a:extLst>
                  <a:ext uri="{FF2B5EF4-FFF2-40B4-BE49-F238E27FC236}">
                    <a16:creationId xmlns:a16="http://schemas.microsoft.com/office/drawing/2014/main" id="{D319A0DB-1E7F-535D-7C16-AAE9D8BD8228}"/>
                  </a:ext>
                </a:extLst>
              </p:cNvPr>
              <p:cNvSpPr/>
              <p:nvPr/>
            </p:nvSpPr>
            <p:spPr>
              <a:xfrm>
                <a:off x="11666729"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5" name="Freeform: Shape 326">
                <a:extLst>
                  <a:ext uri="{FF2B5EF4-FFF2-40B4-BE49-F238E27FC236}">
                    <a16:creationId xmlns:a16="http://schemas.microsoft.com/office/drawing/2014/main" id="{DD9A2825-24AF-0384-AC85-75DB69E424FA}"/>
                  </a:ext>
                </a:extLst>
              </p:cNvPr>
              <p:cNvSpPr/>
              <p:nvPr/>
            </p:nvSpPr>
            <p:spPr>
              <a:xfrm>
                <a:off x="11760784"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6" name="Freeform: Shape 327">
                <a:extLst>
                  <a:ext uri="{FF2B5EF4-FFF2-40B4-BE49-F238E27FC236}">
                    <a16:creationId xmlns:a16="http://schemas.microsoft.com/office/drawing/2014/main" id="{30CF9BED-3FFD-160B-E5F2-01C127732436}"/>
                  </a:ext>
                </a:extLst>
              </p:cNvPr>
              <p:cNvSpPr/>
              <p:nvPr/>
            </p:nvSpPr>
            <p:spPr>
              <a:xfrm>
                <a:off x="11290206" y="5714140"/>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7" name="Freeform: Shape 328">
                <a:extLst>
                  <a:ext uri="{FF2B5EF4-FFF2-40B4-BE49-F238E27FC236}">
                    <a16:creationId xmlns:a16="http://schemas.microsoft.com/office/drawing/2014/main" id="{699DDC10-54B6-86F6-7104-93FD542B5325}"/>
                  </a:ext>
                </a:extLst>
              </p:cNvPr>
              <p:cNvSpPr/>
              <p:nvPr/>
            </p:nvSpPr>
            <p:spPr>
              <a:xfrm>
                <a:off x="11384261"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8" name="Freeform: Shape 329">
                <a:extLst>
                  <a:ext uri="{FF2B5EF4-FFF2-40B4-BE49-F238E27FC236}">
                    <a16:creationId xmlns:a16="http://schemas.microsoft.com/office/drawing/2014/main" id="{4DC12C17-8E71-05D7-8A13-7404A17E926E}"/>
                  </a:ext>
                </a:extLst>
              </p:cNvPr>
              <p:cNvSpPr/>
              <p:nvPr/>
            </p:nvSpPr>
            <p:spPr>
              <a:xfrm>
                <a:off x="11478472" y="571414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9" name="Freeform: Shape 330">
                <a:extLst>
                  <a:ext uri="{FF2B5EF4-FFF2-40B4-BE49-F238E27FC236}">
                    <a16:creationId xmlns:a16="http://schemas.microsoft.com/office/drawing/2014/main" id="{7263A429-C322-B02A-A177-A060AA0BFB58}"/>
                  </a:ext>
                </a:extLst>
              </p:cNvPr>
              <p:cNvSpPr/>
              <p:nvPr/>
            </p:nvSpPr>
            <p:spPr>
              <a:xfrm>
                <a:off x="11572527" y="571414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0" name="Freeform: Shape 331">
                <a:extLst>
                  <a:ext uri="{FF2B5EF4-FFF2-40B4-BE49-F238E27FC236}">
                    <a16:creationId xmlns:a16="http://schemas.microsoft.com/office/drawing/2014/main" id="{A492B3B7-B0F9-831C-EDEB-78B5D5096631}"/>
                  </a:ext>
                </a:extLst>
              </p:cNvPr>
              <p:cNvSpPr/>
              <p:nvPr/>
            </p:nvSpPr>
            <p:spPr>
              <a:xfrm>
                <a:off x="11666729" y="571414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1" name="Freeform: Shape 332">
                <a:extLst>
                  <a:ext uri="{FF2B5EF4-FFF2-40B4-BE49-F238E27FC236}">
                    <a16:creationId xmlns:a16="http://schemas.microsoft.com/office/drawing/2014/main" id="{EE9EA19D-C029-43CC-0203-976DAB4D9A67}"/>
                  </a:ext>
                </a:extLst>
              </p:cNvPr>
              <p:cNvSpPr/>
              <p:nvPr/>
            </p:nvSpPr>
            <p:spPr>
              <a:xfrm>
                <a:off x="11760784" y="571415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2" name="Freeform: Shape 333">
                <a:extLst>
                  <a:ext uri="{FF2B5EF4-FFF2-40B4-BE49-F238E27FC236}">
                    <a16:creationId xmlns:a16="http://schemas.microsoft.com/office/drawing/2014/main" id="{F4FD4158-3694-16DF-E969-D57AF88579A6}"/>
                  </a:ext>
                </a:extLst>
              </p:cNvPr>
              <p:cNvSpPr/>
              <p:nvPr/>
            </p:nvSpPr>
            <p:spPr>
              <a:xfrm>
                <a:off x="11290206" y="5808213"/>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3" name="Freeform: Shape 334">
                <a:extLst>
                  <a:ext uri="{FF2B5EF4-FFF2-40B4-BE49-F238E27FC236}">
                    <a16:creationId xmlns:a16="http://schemas.microsoft.com/office/drawing/2014/main" id="{869136E5-A51F-2427-0BC5-02313D181962}"/>
                  </a:ext>
                </a:extLst>
              </p:cNvPr>
              <p:cNvSpPr/>
              <p:nvPr/>
            </p:nvSpPr>
            <p:spPr>
              <a:xfrm>
                <a:off x="11384261"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4" name="Freeform: Shape 335">
                <a:extLst>
                  <a:ext uri="{FF2B5EF4-FFF2-40B4-BE49-F238E27FC236}">
                    <a16:creationId xmlns:a16="http://schemas.microsoft.com/office/drawing/2014/main" id="{4315F0E1-1D5F-6E58-B529-464C8BC47CD0}"/>
                  </a:ext>
                </a:extLst>
              </p:cNvPr>
              <p:cNvSpPr/>
              <p:nvPr/>
            </p:nvSpPr>
            <p:spPr>
              <a:xfrm>
                <a:off x="11478472"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5" name="Freeform: Shape 336">
                <a:extLst>
                  <a:ext uri="{FF2B5EF4-FFF2-40B4-BE49-F238E27FC236}">
                    <a16:creationId xmlns:a16="http://schemas.microsoft.com/office/drawing/2014/main" id="{DC010256-1F29-7A71-B615-B49994539CD1}"/>
                  </a:ext>
                </a:extLst>
              </p:cNvPr>
              <p:cNvSpPr/>
              <p:nvPr/>
            </p:nvSpPr>
            <p:spPr>
              <a:xfrm>
                <a:off x="11572527"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6" name="Freeform: Shape 337">
                <a:extLst>
                  <a:ext uri="{FF2B5EF4-FFF2-40B4-BE49-F238E27FC236}">
                    <a16:creationId xmlns:a16="http://schemas.microsoft.com/office/drawing/2014/main" id="{4558252F-E526-DD1B-0AC4-D6A3E1CE08DB}"/>
                  </a:ext>
                </a:extLst>
              </p:cNvPr>
              <p:cNvSpPr/>
              <p:nvPr/>
            </p:nvSpPr>
            <p:spPr>
              <a:xfrm>
                <a:off x="11666729" y="580820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7" name="Freeform: Shape 338">
                <a:extLst>
                  <a:ext uri="{FF2B5EF4-FFF2-40B4-BE49-F238E27FC236}">
                    <a16:creationId xmlns:a16="http://schemas.microsoft.com/office/drawing/2014/main" id="{8FE5F470-FCCF-E337-F29A-A02C1DF494A7}"/>
                  </a:ext>
                </a:extLst>
              </p:cNvPr>
              <p:cNvSpPr/>
              <p:nvPr/>
            </p:nvSpPr>
            <p:spPr>
              <a:xfrm>
                <a:off x="11760784"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8" name="Freeform: Shape 339">
                <a:extLst>
                  <a:ext uri="{FF2B5EF4-FFF2-40B4-BE49-F238E27FC236}">
                    <a16:creationId xmlns:a16="http://schemas.microsoft.com/office/drawing/2014/main" id="{1F74FE73-72A4-1A74-E1D9-F481DED7D97D}"/>
                  </a:ext>
                </a:extLst>
              </p:cNvPr>
              <p:cNvSpPr/>
              <p:nvPr/>
            </p:nvSpPr>
            <p:spPr>
              <a:xfrm>
                <a:off x="11290206" y="5902415"/>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9" name="Freeform: Shape 340">
                <a:extLst>
                  <a:ext uri="{FF2B5EF4-FFF2-40B4-BE49-F238E27FC236}">
                    <a16:creationId xmlns:a16="http://schemas.microsoft.com/office/drawing/2014/main" id="{F1D4ED37-898B-1FF2-128B-2098817B758F}"/>
                  </a:ext>
                </a:extLst>
              </p:cNvPr>
              <p:cNvSpPr/>
              <p:nvPr/>
            </p:nvSpPr>
            <p:spPr>
              <a:xfrm>
                <a:off x="11384261"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0" name="Freeform: Shape 341">
                <a:extLst>
                  <a:ext uri="{FF2B5EF4-FFF2-40B4-BE49-F238E27FC236}">
                    <a16:creationId xmlns:a16="http://schemas.microsoft.com/office/drawing/2014/main" id="{7D7C9560-A2A5-6DE3-57DD-7356E4B1AA36}"/>
                  </a:ext>
                </a:extLst>
              </p:cNvPr>
              <p:cNvSpPr/>
              <p:nvPr/>
            </p:nvSpPr>
            <p:spPr>
              <a:xfrm>
                <a:off x="11478472"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1" name="Freeform: Shape 342">
                <a:extLst>
                  <a:ext uri="{FF2B5EF4-FFF2-40B4-BE49-F238E27FC236}">
                    <a16:creationId xmlns:a16="http://schemas.microsoft.com/office/drawing/2014/main" id="{1DE61806-FECD-6469-C99A-BA6098FBC714}"/>
                  </a:ext>
                </a:extLst>
              </p:cNvPr>
              <p:cNvSpPr/>
              <p:nvPr/>
            </p:nvSpPr>
            <p:spPr>
              <a:xfrm>
                <a:off x="11572527"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2" name="Freeform: Shape 343">
                <a:extLst>
                  <a:ext uri="{FF2B5EF4-FFF2-40B4-BE49-F238E27FC236}">
                    <a16:creationId xmlns:a16="http://schemas.microsoft.com/office/drawing/2014/main" id="{739BF1B2-300D-1D8C-D48F-B52AD45B3460}"/>
                  </a:ext>
                </a:extLst>
              </p:cNvPr>
              <p:cNvSpPr/>
              <p:nvPr/>
            </p:nvSpPr>
            <p:spPr>
              <a:xfrm>
                <a:off x="11666729"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3" name="Freeform: Shape 344">
                <a:extLst>
                  <a:ext uri="{FF2B5EF4-FFF2-40B4-BE49-F238E27FC236}">
                    <a16:creationId xmlns:a16="http://schemas.microsoft.com/office/drawing/2014/main" id="{16692E24-EE7E-E828-3394-55805C1F81F4}"/>
                  </a:ext>
                </a:extLst>
              </p:cNvPr>
              <p:cNvSpPr/>
              <p:nvPr/>
            </p:nvSpPr>
            <p:spPr>
              <a:xfrm>
                <a:off x="11760784"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4" name="Freeform: Shape 345">
                <a:extLst>
                  <a:ext uri="{FF2B5EF4-FFF2-40B4-BE49-F238E27FC236}">
                    <a16:creationId xmlns:a16="http://schemas.microsoft.com/office/drawing/2014/main" id="{DF7E86A7-EFF5-D335-6B73-20903A81ED25}"/>
                  </a:ext>
                </a:extLst>
              </p:cNvPr>
              <p:cNvSpPr/>
              <p:nvPr/>
            </p:nvSpPr>
            <p:spPr>
              <a:xfrm>
                <a:off x="11290206" y="5996470"/>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5" name="Freeform: Shape 346">
                <a:extLst>
                  <a:ext uri="{FF2B5EF4-FFF2-40B4-BE49-F238E27FC236}">
                    <a16:creationId xmlns:a16="http://schemas.microsoft.com/office/drawing/2014/main" id="{6A496C24-318C-C3D3-AB5F-582CE1696BD2}"/>
                  </a:ext>
                </a:extLst>
              </p:cNvPr>
              <p:cNvSpPr/>
              <p:nvPr/>
            </p:nvSpPr>
            <p:spPr>
              <a:xfrm>
                <a:off x="11384261"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6" name="Freeform: Shape 347">
                <a:extLst>
                  <a:ext uri="{FF2B5EF4-FFF2-40B4-BE49-F238E27FC236}">
                    <a16:creationId xmlns:a16="http://schemas.microsoft.com/office/drawing/2014/main" id="{4460661E-3463-673F-EEE1-F5D767625377}"/>
                  </a:ext>
                </a:extLst>
              </p:cNvPr>
              <p:cNvSpPr/>
              <p:nvPr/>
            </p:nvSpPr>
            <p:spPr>
              <a:xfrm>
                <a:off x="11478472"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7" name="Freeform: Shape 348">
                <a:extLst>
                  <a:ext uri="{FF2B5EF4-FFF2-40B4-BE49-F238E27FC236}">
                    <a16:creationId xmlns:a16="http://schemas.microsoft.com/office/drawing/2014/main" id="{246D48B1-C6C7-A419-DAD7-0F5A78A833EB}"/>
                  </a:ext>
                </a:extLst>
              </p:cNvPr>
              <p:cNvSpPr/>
              <p:nvPr/>
            </p:nvSpPr>
            <p:spPr>
              <a:xfrm>
                <a:off x="11572527"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8" name="Freeform: Shape 349">
                <a:extLst>
                  <a:ext uri="{FF2B5EF4-FFF2-40B4-BE49-F238E27FC236}">
                    <a16:creationId xmlns:a16="http://schemas.microsoft.com/office/drawing/2014/main" id="{27BBB48B-A210-AF7F-8902-76340BAC994D}"/>
                  </a:ext>
                </a:extLst>
              </p:cNvPr>
              <p:cNvSpPr/>
              <p:nvPr/>
            </p:nvSpPr>
            <p:spPr>
              <a:xfrm>
                <a:off x="11666729" y="5996461"/>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9" name="Freeform: Shape 350">
                <a:extLst>
                  <a:ext uri="{FF2B5EF4-FFF2-40B4-BE49-F238E27FC236}">
                    <a16:creationId xmlns:a16="http://schemas.microsoft.com/office/drawing/2014/main" id="{05222FD9-910D-CE1F-350F-B5E3896715C5}"/>
                  </a:ext>
                </a:extLst>
              </p:cNvPr>
              <p:cNvSpPr/>
              <p:nvPr/>
            </p:nvSpPr>
            <p:spPr>
              <a:xfrm>
                <a:off x="11760784"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0" name="Freeform: Shape 351">
                <a:extLst>
                  <a:ext uri="{FF2B5EF4-FFF2-40B4-BE49-F238E27FC236}">
                    <a16:creationId xmlns:a16="http://schemas.microsoft.com/office/drawing/2014/main" id="{6BC3AE50-9D3F-F09F-7B00-83EF48B1C450}"/>
                  </a:ext>
                </a:extLst>
              </p:cNvPr>
              <p:cNvSpPr/>
              <p:nvPr/>
            </p:nvSpPr>
            <p:spPr>
              <a:xfrm>
                <a:off x="11290197" y="6090672"/>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1" name="Freeform: Shape 352">
                <a:extLst>
                  <a:ext uri="{FF2B5EF4-FFF2-40B4-BE49-F238E27FC236}">
                    <a16:creationId xmlns:a16="http://schemas.microsoft.com/office/drawing/2014/main" id="{32AD4FD3-B71D-3278-9342-9D7A243DE082}"/>
                  </a:ext>
                </a:extLst>
              </p:cNvPr>
              <p:cNvSpPr/>
              <p:nvPr/>
            </p:nvSpPr>
            <p:spPr>
              <a:xfrm>
                <a:off x="11384252" y="6090672"/>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2" name="Freeform: Shape 353">
                <a:extLst>
                  <a:ext uri="{FF2B5EF4-FFF2-40B4-BE49-F238E27FC236}">
                    <a16:creationId xmlns:a16="http://schemas.microsoft.com/office/drawing/2014/main" id="{0688BF0F-6977-E8C0-838D-A61B14699551}"/>
                  </a:ext>
                </a:extLst>
              </p:cNvPr>
              <p:cNvSpPr/>
              <p:nvPr/>
            </p:nvSpPr>
            <p:spPr>
              <a:xfrm>
                <a:off x="11478463" y="6090672"/>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3" name="Freeform: Shape 354">
                <a:extLst>
                  <a:ext uri="{FF2B5EF4-FFF2-40B4-BE49-F238E27FC236}">
                    <a16:creationId xmlns:a16="http://schemas.microsoft.com/office/drawing/2014/main" id="{F16B9721-83AC-43ED-B5A3-C639BA336248}"/>
                  </a:ext>
                </a:extLst>
              </p:cNvPr>
              <p:cNvSpPr/>
              <p:nvPr/>
            </p:nvSpPr>
            <p:spPr>
              <a:xfrm>
                <a:off x="11572527" y="609061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4" name="Freeform: Shape 355">
                <a:extLst>
                  <a:ext uri="{FF2B5EF4-FFF2-40B4-BE49-F238E27FC236}">
                    <a16:creationId xmlns:a16="http://schemas.microsoft.com/office/drawing/2014/main" id="{9584104A-D0C2-5977-15FB-CF3E08352506}"/>
                  </a:ext>
                </a:extLst>
              </p:cNvPr>
              <p:cNvSpPr/>
              <p:nvPr/>
            </p:nvSpPr>
            <p:spPr>
              <a:xfrm>
                <a:off x="11666765" y="6090690"/>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5" name="Freeform: Shape 356">
                <a:extLst>
                  <a:ext uri="{FF2B5EF4-FFF2-40B4-BE49-F238E27FC236}">
                    <a16:creationId xmlns:a16="http://schemas.microsoft.com/office/drawing/2014/main" id="{22171F09-2A6C-4164-2026-967FD389187F}"/>
                  </a:ext>
                </a:extLst>
              </p:cNvPr>
              <p:cNvSpPr/>
              <p:nvPr/>
            </p:nvSpPr>
            <p:spPr>
              <a:xfrm>
                <a:off x="11760802" y="6090681"/>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nvGrpSpPr>
            <p:cNvPr id="186" name="Graphic 4">
              <a:extLst>
                <a:ext uri="{FF2B5EF4-FFF2-40B4-BE49-F238E27FC236}">
                  <a16:creationId xmlns:a16="http://schemas.microsoft.com/office/drawing/2014/main" id="{7B6B14FA-635A-AECF-A7FC-9FE0BF7A4BDC}"/>
                </a:ext>
              </a:extLst>
            </p:cNvPr>
            <p:cNvGrpSpPr/>
            <p:nvPr/>
          </p:nvGrpSpPr>
          <p:grpSpPr>
            <a:xfrm>
              <a:off x="10631198" y="4961086"/>
              <a:ext cx="1152015" cy="1152025"/>
              <a:chOff x="10631198" y="4961086"/>
              <a:chExt cx="1152015" cy="1152025"/>
            </a:xfrm>
          </p:grpSpPr>
          <p:sp>
            <p:nvSpPr>
              <p:cNvPr id="187" name="Freeform: Shape 19">
                <a:extLst>
                  <a:ext uri="{FF2B5EF4-FFF2-40B4-BE49-F238E27FC236}">
                    <a16:creationId xmlns:a16="http://schemas.microsoft.com/office/drawing/2014/main" id="{03F4039D-C8F2-21C4-AD38-40B728D97B4B}"/>
                  </a:ext>
                </a:extLst>
              </p:cNvPr>
              <p:cNvSpPr/>
              <p:nvPr/>
            </p:nvSpPr>
            <p:spPr>
              <a:xfrm>
                <a:off x="10631198" y="4961086"/>
                <a:ext cx="22567" cy="22411"/>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8" name="Freeform: Shape 20">
                <a:extLst>
                  <a:ext uri="{FF2B5EF4-FFF2-40B4-BE49-F238E27FC236}">
                    <a16:creationId xmlns:a16="http://schemas.microsoft.com/office/drawing/2014/main" id="{A8E3D143-5B66-D90C-5213-CCAD14065BB2}"/>
                  </a:ext>
                </a:extLst>
              </p:cNvPr>
              <p:cNvSpPr/>
              <p:nvPr/>
            </p:nvSpPr>
            <p:spPr>
              <a:xfrm>
                <a:off x="10725409" y="4961086"/>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9" name="Freeform: Shape 21">
                <a:extLst>
                  <a:ext uri="{FF2B5EF4-FFF2-40B4-BE49-F238E27FC236}">
                    <a16:creationId xmlns:a16="http://schemas.microsoft.com/office/drawing/2014/main" id="{9890FCA8-860A-C464-C8BE-99E993F93B30}"/>
                  </a:ext>
                </a:extLst>
              </p:cNvPr>
              <p:cNvSpPr/>
              <p:nvPr/>
            </p:nvSpPr>
            <p:spPr>
              <a:xfrm>
                <a:off x="10819464"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0" name="Freeform: Shape 22">
                <a:extLst>
                  <a:ext uri="{FF2B5EF4-FFF2-40B4-BE49-F238E27FC236}">
                    <a16:creationId xmlns:a16="http://schemas.microsoft.com/office/drawing/2014/main" id="{0552E266-B365-CB53-6AF8-355FDC0299EC}"/>
                  </a:ext>
                </a:extLst>
              </p:cNvPr>
              <p:cNvSpPr/>
              <p:nvPr/>
            </p:nvSpPr>
            <p:spPr>
              <a:xfrm>
                <a:off x="10913674"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1" name="Freeform: Shape 23">
                <a:extLst>
                  <a:ext uri="{FF2B5EF4-FFF2-40B4-BE49-F238E27FC236}">
                    <a16:creationId xmlns:a16="http://schemas.microsoft.com/office/drawing/2014/main" id="{45BA0943-41CD-5A98-33B7-FC311C9E26E1}"/>
                  </a:ext>
                </a:extLst>
              </p:cNvPr>
              <p:cNvSpPr/>
              <p:nvPr/>
            </p:nvSpPr>
            <p:spPr>
              <a:xfrm>
                <a:off x="11007730"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2" name="Freeform: Shape 24">
                <a:extLst>
                  <a:ext uri="{FF2B5EF4-FFF2-40B4-BE49-F238E27FC236}">
                    <a16:creationId xmlns:a16="http://schemas.microsoft.com/office/drawing/2014/main" id="{AFAFFCDC-A327-9249-8EC1-0838A359D106}"/>
                  </a:ext>
                </a:extLst>
              </p:cNvPr>
              <p:cNvSpPr/>
              <p:nvPr/>
            </p:nvSpPr>
            <p:spPr>
              <a:xfrm>
                <a:off x="11101931" y="4961086"/>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3" name="Freeform: Shape 25">
                <a:extLst>
                  <a:ext uri="{FF2B5EF4-FFF2-40B4-BE49-F238E27FC236}">
                    <a16:creationId xmlns:a16="http://schemas.microsoft.com/office/drawing/2014/main" id="{E38B268C-A0EB-5872-CF77-D16561D4F374}"/>
                  </a:ext>
                </a:extLst>
              </p:cNvPr>
              <p:cNvSpPr/>
              <p:nvPr/>
            </p:nvSpPr>
            <p:spPr>
              <a:xfrm>
                <a:off x="11195986"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4" name="Freeform: Shape 26">
                <a:extLst>
                  <a:ext uri="{FF2B5EF4-FFF2-40B4-BE49-F238E27FC236}">
                    <a16:creationId xmlns:a16="http://schemas.microsoft.com/office/drawing/2014/main" id="{1D94F7D5-21EC-5411-7ECF-0F6F39CD9BFE}"/>
                  </a:ext>
                </a:extLst>
              </p:cNvPr>
              <p:cNvSpPr/>
              <p:nvPr/>
            </p:nvSpPr>
            <p:spPr>
              <a:xfrm>
                <a:off x="10631198" y="5055296"/>
                <a:ext cx="22567" cy="22411"/>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5" name="Freeform: Shape 27">
                <a:extLst>
                  <a:ext uri="{FF2B5EF4-FFF2-40B4-BE49-F238E27FC236}">
                    <a16:creationId xmlns:a16="http://schemas.microsoft.com/office/drawing/2014/main" id="{F5FBA2C7-08E8-4333-BC5F-BF8C9D0785FD}"/>
                  </a:ext>
                </a:extLst>
              </p:cNvPr>
              <p:cNvSpPr/>
              <p:nvPr/>
            </p:nvSpPr>
            <p:spPr>
              <a:xfrm>
                <a:off x="10725409" y="5055287"/>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6" name="Freeform: Shape 28">
                <a:extLst>
                  <a:ext uri="{FF2B5EF4-FFF2-40B4-BE49-F238E27FC236}">
                    <a16:creationId xmlns:a16="http://schemas.microsoft.com/office/drawing/2014/main" id="{A811AF42-BB90-5F07-938E-2911B83344DD}"/>
                  </a:ext>
                </a:extLst>
              </p:cNvPr>
              <p:cNvSpPr/>
              <p:nvPr/>
            </p:nvSpPr>
            <p:spPr>
              <a:xfrm>
                <a:off x="10819464"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7" name="Freeform: Shape 29">
                <a:extLst>
                  <a:ext uri="{FF2B5EF4-FFF2-40B4-BE49-F238E27FC236}">
                    <a16:creationId xmlns:a16="http://schemas.microsoft.com/office/drawing/2014/main" id="{5B2CE40A-C5C0-B1A9-265B-1F5C8864E347}"/>
                  </a:ext>
                </a:extLst>
              </p:cNvPr>
              <p:cNvSpPr/>
              <p:nvPr/>
            </p:nvSpPr>
            <p:spPr>
              <a:xfrm>
                <a:off x="10913674"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8" name="Freeform: Shape 30">
                <a:extLst>
                  <a:ext uri="{FF2B5EF4-FFF2-40B4-BE49-F238E27FC236}">
                    <a16:creationId xmlns:a16="http://schemas.microsoft.com/office/drawing/2014/main" id="{BAFF70AC-AFD4-AC65-F695-EFBF8B07B7C8}"/>
                  </a:ext>
                </a:extLst>
              </p:cNvPr>
              <p:cNvSpPr/>
              <p:nvPr/>
            </p:nvSpPr>
            <p:spPr>
              <a:xfrm>
                <a:off x="11007730"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9" name="Freeform: Shape 31">
                <a:extLst>
                  <a:ext uri="{FF2B5EF4-FFF2-40B4-BE49-F238E27FC236}">
                    <a16:creationId xmlns:a16="http://schemas.microsoft.com/office/drawing/2014/main" id="{58D07B12-12C4-68A7-F87F-ABFCBCD6AB54}"/>
                  </a:ext>
                </a:extLst>
              </p:cNvPr>
              <p:cNvSpPr/>
              <p:nvPr/>
            </p:nvSpPr>
            <p:spPr>
              <a:xfrm>
                <a:off x="11101931" y="5055296"/>
                <a:ext cx="22411" cy="22411"/>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0" name="Freeform: Shape 32">
                <a:extLst>
                  <a:ext uri="{FF2B5EF4-FFF2-40B4-BE49-F238E27FC236}">
                    <a16:creationId xmlns:a16="http://schemas.microsoft.com/office/drawing/2014/main" id="{B4229100-309C-D875-F1A4-483C57D0724E}"/>
                  </a:ext>
                </a:extLst>
              </p:cNvPr>
              <p:cNvSpPr/>
              <p:nvPr/>
            </p:nvSpPr>
            <p:spPr>
              <a:xfrm>
                <a:off x="11195986"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1" name="Freeform: Shape 33">
                <a:extLst>
                  <a:ext uri="{FF2B5EF4-FFF2-40B4-BE49-F238E27FC236}">
                    <a16:creationId xmlns:a16="http://schemas.microsoft.com/office/drawing/2014/main" id="{E7A0F2E8-B368-E068-2E36-ED7B834CE866}"/>
                  </a:ext>
                </a:extLst>
              </p:cNvPr>
              <p:cNvSpPr/>
              <p:nvPr/>
            </p:nvSpPr>
            <p:spPr>
              <a:xfrm>
                <a:off x="10631198" y="5149352"/>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2" name="Freeform: Shape 34">
                <a:extLst>
                  <a:ext uri="{FF2B5EF4-FFF2-40B4-BE49-F238E27FC236}">
                    <a16:creationId xmlns:a16="http://schemas.microsoft.com/office/drawing/2014/main" id="{064544AC-FF04-A09B-31A1-52E91CA593D5}"/>
                  </a:ext>
                </a:extLst>
              </p:cNvPr>
              <p:cNvSpPr/>
              <p:nvPr/>
            </p:nvSpPr>
            <p:spPr>
              <a:xfrm>
                <a:off x="10725409" y="5149352"/>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3" name="Freeform: Shape 35">
                <a:extLst>
                  <a:ext uri="{FF2B5EF4-FFF2-40B4-BE49-F238E27FC236}">
                    <a16:creationId xmlns:a16="http://schemas.microsoft.com/office/drawing/2014/main" id="{57520EED-5334-B506-AE67-0B6873AC1495}"/>
                  </a:ext>
                </a:extLst>
              </p:cNvPr>
              <p:cNvSpPr/>
              <p:nvPr/>
            </p:nvSpPr>
            <p:spPr>
              <a:xfrm>
                <a:off x="10819464"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4" name="Freeform: Shape 36">
                <a:extLst>
                  <a:ext uri="{FF2B5EF4-FFF2-40B4-BE49-F238E27FC236}">
                    <a16:creationId xmlns:a16="http://schemas.microsoft.com/office/drawing/2014/main" id="{AA48DF08-5A20-83D6-D929-C5A120FD8C51}"/>
                  </a:ext>
                </a:extLst>
              </p:cNvPr>
              <p:cNvSpPr/>
              <p:nvPr/>
            </p:nvSpPr>
            <p:spPr>
              <a:xfrm>
                <a:off x="10913674"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5" name="Freeform: Shape 37">
                <a:extLst>
                  <a:ext uri="{FF2B5EF4-FFF2-40B4-BE49-F238E27FC236}">
                    <a16:creationId xmlns:a16="http://schemas.microsoft.com/office/drawing/2014/main" id="{124B4431-1B0F-DAB7-4EE5-6B545CD4E367}"/>
                  </a:ext>
                </a:extLst>
              </p:cNvPr>
              <p:cNvSpPr/>
              <p:nvPr/>
            </p:nvSpPr>
            <p:spPr>
              <a:xfrm>
                <a:off x="11007730"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6" name="Freeform: Shape 38">
                <a:extLst>
                  <a:ext uri="{FF2B5EF4-FFF2-40B4-BE49-F238E27FC236}">
                    <a16:creationId xmlns:a16="http://schemas.microsoft.com/office/drawing/2014/main" id="{2E27C082-7C28-AD53-DA6B-D803047360B8}"/>
                  </a:ext>
                </a:extLst>
              </p:cNvPr>
              <p:cNvSpPr/>
              <p:nvPr/>
            </p:nvSpPr>
            <p:spPr>
              <a:xfrm>
                <a:off x="11101931" y="5149352"/>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7" name="Freeform: Shape 39">
                <a:extLst>
                  <a:ext uri="{FF2B5EF4-FFF2-40B4-BE49-F238E27FC236}">
                    <a16:creationId xmlns:a16="http://schemas.microsoft.com/office/drawing/2014/main" id="{B26866E8-8A48-E147-752F-AE508A016213}"/>
                  </a:ext>
                </a:extLst>
              </p:cNvPr>
              <p:cNvSpPr/>
              <p:nvPr/>
            </p:nvSpPr>
            <p:spPr>
              <a:xfrm>
                <a:off x="11195986"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8" name="Freeform: Shape 40">
                <a:extLst>
                  <a:ext uri="{FF2B5EF4-FFF2-40B4-BE49-F238E27FC236}">
                    <a16:creationId xmlns:a16="http://schemas.microsoft.com/office/drawing/2014/main" id="{0B6177BF-1000-3EF3-0F47-0A63CA94B1F4}"/>
                  </a:ext>
                </a:extLst>
              </p:cNvPr>
              <p:cNvSpPr/>
              <p:nvPr/>
            </p:nvSpPr>
            <p:spPr>
              <a:xfrm>
                <a:off x="10631198" y="5243553"/>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9" name="Freeform: Shape 41">
                <a:extLst>
                  <a:ext uri="{FF2B5EF4-FFF2-40B4-BE49-F238E27FC236}">
                    <a16:creationId xmlns:a16="http://schemas.microsoft.com/office/drawing/2014/main" id="{75A9A8E5-495B-A86F-7CFD-B7D828A64572}"/>
                  </a:ext>
                </a:extLst>
              </p:cNvPr>
              <p:cNvSpPr/>
              <p:nvPr/>
            </p:nvSpPr>
            <p:spPr>
              <a:xfrm>
                <a:off x="10725409" y="5243553"/>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0" name="Freeform: Shape 42">
                <a:extLst>
                  <a:ext uri="{FF2B5EF4-FFF2-40B4-BE49-F238E27FC236}">
                    <a16:creationId xmlns:a16="http://schemas.microsoft.com/office/drawing/2014/main" id="{742E4632-8B7B-96C5-A356-9EAB9AB284A8}"/>
                  </a:ext>
                </a:extLst>
              </p:cNvPr>
              <p:cNvSpPr/>
              <p:nvPr/>
            </p:nvSpPr>
            <p:spPr>
              <a:xfrm>
                <a:off x="10819464"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1" name="Freeform: Shape 43">
                <a:extLst>
                  <a:ext uri="{FF2B5EF4-FFF2-40B4-BE49-F238E27FC236}">
                    <a16:creationId xmlns:a16="http://schemas.microsoft.com/office/drawing/2014/main" id="{E0FA6E08-A76F-EAA5-804D-F52AC6C0C041}"/>
                  </a:ext>
                </a:extLst>
              </p:cNvPr>
              <p:cNvSpPr/>
              <p:nvPr/>
            </p:nvSpPr>
            <p:spPr>
              <a:xfrm>
                <a:off x="10913674"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2" name="Freeform: Shape 44">
                <a:extLst>
                  <a:ext uri="{FF2B5EF4-FFF2-40B4-BE49-F238E27FC236}">
                    <a16:creationId xmlns:a16="http://schemas.microsoft.com/office/drawing/2014/main" id="{02A1711F-CD0A-92FB-02EF-266C514C4CBC}"/>
                  </a:ext>
                </a:extLst>
              </p:cNvPr>
              <p:cNvSpPr/>
              <p:nvPr/>
            </p:nvSpPr>
            <p:spPr>
              <a:xfrm>
                <a:off x="11007730"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3" name="Freeform: Shape 45">
                <a:extLst>
                  <a:ext uri="{FF2B5EF4-FFF2-40B4-BE49-F238E27FC236}">
                    <a16:creationId xmlns:a16="http://schemas.microsoft.com/office/drawing/2014/main" id="{6030469F-36E3-302A-0533-6975CBC6216E}"/>
                  </a:ext>
                </a:extLst>
              </p:cNvPr>
              <p:cNvSpPr/>
              <p:nvPr/>
            </p:nvSpPr>
            <p:spPr>
              <a:xfrm>
                <a:off x="11101931" y="5243553"/>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4" name="Freeform: Shape 46">
                <a:extLst>
                  <a:ext uri="{FF2B5EF4-FFF2-40B4-BE49-F238E27FC236}">
                    <a16:creationId xmlns:a16="http://schemas.microsoft.com/office/drawing/2014/main" id="{787EBCC9-32F8-B15C-339D-31B5E3D85E0D}"/>
                  </a:ext>
                </a:extLst>
              </p:cNvPr>
              <p:cNvSpPr/>
              <p:nvPr/>
            </p:nvSpPr>
            <p:spPr>
              <a:xfrm>
                <a:off x="11195986"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5" name="Freeform: Shape 47">
                <a:extLst>
                  <a:ext uri="{FF2B5EF4-FFF2-40B4-BE49-F238E27FC236}">
                    <a16:creationId xmlns:a16="http://schemas.microsoft.com/office/drawing/2014/main" id="{9A3D0C37-B75C-3BA5-5584-2C9DB101968E}"/>
                  </a:ext>
                </a:extLst>
              </p:cNvPr>
              <p:cNvSpPr/>
              <p:nvPr/>
            </p:nvSpPr>
            <p:spPr>
              <a:xfrm>
                <a:off x="10631198" y="5337608"/>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6" name="Freeform: Shape 48">
                <a:extLst>
                  <a:ext uri="{FF2B5EF4-FFF2-40B4-BE49-F238E27FC236}">
                    <a16:creationId xmlns:a16="http://schemas.microsoft.com/office/drawing/2014/main" id="{A30E5CA7-A3C1-05BE-EDC1-F19C1639CE78}"/>
                  </a:ext>
                </a:extLst>
              </p:cNvPr>
              <p:cNvSpPr/>
              <p:nvPr/>
            </p:nvSpPr>
            <p:spPr>
              <a:xfrm>
                <a:off x="10725409" y="5337608"/>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7" name="Freeform: Shape 49">
                <a:extLst>
                  <a:ext uri="{FF2B5EF4-FFF2-40B4-BE49-F238E27FC236}">
                    <a16:creationId xmlns:a16="http://schemas.microsoft.com/office/drawing/2014/main" id="{25D5D1E4-F606-4E10-BBBB-BB8A4BC4B953}"/>
                  </a:ext>
                </a:extLst>
              </p:cNvPr>
              <p:cNvSpPr/>
              <p:nvPr/>
            </p:nvSpPr>
            <p:spPr>
              <a:xfrm>
                <a:off x="10819464"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8" name="Freeform: Shape 50">
                <a:extLst>
                  <a:ext uri="{FF2B5EF4-FFF2-40B4-BE49-F238E27FC236}">
                    <a16:creationId xmlns:a16="http://schemas.microsoft.com/office/drawing/2014/main" id="{11D63E36-E1F6-77AD-5FAF-39132A7F3E38}"/>
                  </a:ext>
                </a:extLst>
              </p:cNvPr>
              <p:cNvSpPr/>
              <p:nvPr/>
            </p:nvSpPr>
            <p:spPr>
              <a:xfrm>
                <a:off x="10913674"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9" name="Freeform: Shape 51">
                <a:extLst>
                  <a:ext uri="{FF2B5EF4-FFF2-40B4-BE49-F238E27FC236}">
                    <a16:creationId xmlns:a16="http://schemas.microsoft.com/office/drawing/2014/main" id="{29037E09-BAE7-BAE6-53A6-561CBB432570}"/>
                  </a:ext>
                </a:extLst>
              </p:cNvPr>
              <p:cNvSpPr/>
              <p:nvPr/>
            </p:nvSpPr>
            <p:spPr>
              <a:xfrm>
                <a:off x="11007730"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0" name="Freeform: Shape 52">
                <a:extLst>
                  <a:ext uri="{FF2B5EF4-FFF2-40B4-BE49-F238E27FC236}">
                    <a16:creationId xmlns:a16="http://schemas.microsoft.com/office/drawing/2014/main" id="{93048386-6389-0FDB-7251-22A7DABEDA2A}"/>
                  </a:ext>
                </a:extLst>
              </p:cNvPr>
              <p:cNvSpPr/>
              <p:nvPr/>
            </p:nvSpPr>
            <p:spPr>
              <a:xfrm>
                <a:off x="11101931" y="5337608"/>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1" name="Freeform: Shape 53">
                <a:extLst>
                  <a:ext uri="{FF2B5EF4-FFF2-40B4-BE49-F238E27FC236}">
                    <a16:creationId xmlns:a16="http://schemas.microsoft.com/office/drawing/2014/main" id="{74482850-B071-09D0-DFDE-400FAB2BE58E}"/>
                  </a:ext>
                </a:extLst>
              </p:cNvPr>
              <p:cNvSpPr/>
              <p:nvPr/>
            </p:nvSpPr>
            <p:spPr>
              <a:xfrm>
                <a:off x="11195986"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2" name="Freeform: Shape 54">
                <a:extLst>
                  <a:ext uri="{FF2B5EF4-FFF2-40B4-BE49-F238E27FC236}">
                    <a16:creationId xmlns:a16="http://schemas.microsoft.com/office/drawing/2014/main" id="{67F44CB3-86B4-FC7B-3AC6-E10BA79F9ED9}"/>
                  </a:ext>
                </a:extLst>
              </p:cNvPr>
              <p:cNvSpPr/>
              <p:nvPr/>
            </p:nvSpPr>
            <p:spPr>
              <a:xfrm>
                <a:off x="10631198" y="5431819"/>
                <a:ext cx="22567" cy="22411"/>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3" name="Freeform: Shape 55">
                <a:extLst>
                  <a:ext uri="{FF2B5EF4-FFF2-40B4-BE49-F238E27FC236}">
                    <a16:creationId xmlns:a16="http://schemas.microsoft.com/office/drawing/2014/main" id="{F0F01BF0-A0A8-ABCB-30E3-C949737002A7}"/>
                  </a:ext>
                </a:extLst>
              </p:cNvPr>
              <p:cNvSpPr/>
              <p:nvPr/>
            </p:nvSpPr>
            <p:spPr>
              <a:xfrm>
                <a:off x="10725409" y="5431819"/>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4" name="Freeform: Shape 56">
                <a:extLst>
                  <a:ext uri="{FF2B5EF4-FFF2-40B4-BE49-F238E27FC236}">
                    <a16:creationId xmlns:a16="http://schemas.microsoft.com/office/drawing/2014/main" id="{44FB4544-9371-3EDE-05A5-556D05F2E56C}"/>
                  </a:ext>
                </a:extLst>
              </p:cNvPr>
              <p:cNvSpPr/>
              <p:nvPr/>
            </p:nvSpPr>
            <p:spPr>
              <a:xfrm>
                <a:off x="10819464"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5" name="Freeform: Shape 57">
                <a:extLst>
                  <a:ext uri="{FF2B5EF4-FFF2-40B4-BE49-F238E27FC236}">
                    <a16:creationId xmlns:a16="http://schemas.microsoft.com/office/drawing/2014/main" id="{A1BA75DC-5029-44E4-5145-D3F64572B4D1}"/>
                  </a:ext>
                </a:extLst>
              </p:cNvPr>
              <p:cNvSpPr/>
              <p:nvPr/>
            </p:nvSpPr>
            <p:spPr>
              <a:xfrm>
                <a:off x="10913674"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6" name="Freeform: Shape 58">
                <a:extLst>
                  <a:ext uri="{FF2B5EF4-FFF2-40B4-BE49-F238E27FC236}">
                    <a16:creationId xmlns:a16="http://schemas.microsoft.com/office/drawing/2014/main" id="{81D9E6AF-FDC6-5E6A-B6AE-647376650E75}"/>
                  </a:ext>
                </a:extLst>
              </p:cNvPr>
              <p:cNvSpPr/>
              <p:nvPr/>
            </p:nvSpPr>
            <p:spPr>
              <a:xfrm>
                <a:off x="11007730"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7" name="Freeform: Shape 59">
                <a:extLst>
                  <a:ext uri="{FF2B5EF4-FFF2-40B4-BE49-F238E27FC236}">
                    <a16:creationId xmlns:a16="http://schemas.microsoft.com/office/drawing/2014/main" id="{B861E847-F5CB-41B3-7B7D-032AA32E4178}"/>
                  </a:ext>
                </a:extLst>
              </p:cNvPr>
              <p:cNvSpPr/>
              <p:nvPr/>
            </p:nvSpPr>
            <p:spPr>
              <a:xfrm>
                <a:off x="11101931" y="5431819"/>
                <a:ext cx="22411" cy="22411"/>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8" name="Freeform: Shape 60">
                <a:extLst>
                  <a:ext uri="{FF2B5EF4-FFF2-40B4-BE49-F238E27FC236}">
                    <a16:creationId xmlns:a16="http://schemas.microsoft.com/office/drawing/2014/main" id="{61B6EB09-0D72-8DCF-2DF7-3B15C6F6030A}"/>
                  </a:ext>
                </a:extLst>
              </p:cNvPr>
              <p:cNvSpPr/>
              <p:nvPr/>
            </p:nvSpPr>
            <p:spPr>
              <a:xfrm>
                <a:off x="11195986"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9" name="Freeform: Shape 61">
                <a:extLst>
                  <a:ext uri="{FF2B5EF4-FFF2-40B4-BE49-F238E27FC236}">
                    <a16:creationId xmlns:a16="http://schemas.microsoft.com/office/drawing/2014/main" id="{D968B000-43F8-3124-F060-419DB7BD719F}"/>
                  </a:ext>
                </a:extLst>
              </p:cNvPr>
              <p:cNvSpPr/>
              <p:nvPr/>
            </p:nvSpPr>
            <p:spPr>
              <a:xfrm>
                <a:off x="10631198" y="5525874"/>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0" name="Freeform: Shape 62">
                <a:extLst>
                  <a:ext uri="{FF2B5EF4-FFF2-40B4-BE49-F238E27FC236}">
                    <a16:creationId xmlns:a16="http://schemas.microsoft.com/office/drawing/2014/main" id="{4A5575B9-6259-3FB6-4996-BE2CEE056EDA}"/>
                  </a:ext>
                </a:extLst>
              </p:cNvPr>
              <p:cNvSpPr/>
              <p:nvPr/>
            </p:nvSpPr>
            <p:spPr>
              <a:xfrm>
                <a:off x="10725409" y="5525874"/>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1" name="Freeform: Shape 63">
                <a:extLst>
                  <a:ext uri="{FF2B5EF4-FFF2-40B4-BE49-F238E27FC236}">
                    <a16:creationId xmlns:a16="http://schemas.microsoft.com/office/drawing/2014/main" id="{BAABA490-D38A-6AAD-EFB0-34896441956B}"/>
                  </a:ext>
                </a:extLst>
              </p:cNvPr>
              <p:cNvSpPr/>
              <p:nvPr/>
            </p:nvSpPr>
            <p:spPr>
              <a:xfrm>
                <a:off x="10819464"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2" name="Freeform: Shape 64">
                <a:extLst>
                  <a:ext uri="{FF2B5EF4-FFF2-40B4-BE49-F238E27FC236}">
                    <a16:creationId xmlns:a16="http://schemas.microsoft.com/office/drawing/2014/main" id="{F0C39ADE-F9AD-8D35-DBD7-0644B5B13A64}"/>
                  </a:ext>
                </a:extLst>
              </p:cNvPr>
              <p:cNvSpPr/>
              <p:nvPr/>
            </p:nvSpPr>
            <p:spPr>
              <a:xfrm>
                <a:off x="10913674"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3" name="Freeform: Shape 65">
                <a:extLst>
                  <a:ext uri="{FF2B5EF4-FFF2-40B4-BE49-F238E27FC236}">
                    <a16:creationId xmlns:a16="http://schemas.microsoft.com/office/drawing/2014/main" id="{FC60A627-7BDB-4F9A-C77E-E42975B6852B}"/>
                  </a:ext>
                </a:extLst>
              </p:cNvPr>
              <p:cNvSpPr/>
              <p:nvPr/>
            </p:nvSpPr>
            <p:spPr>
              <a:xfrm>
                <a:off x="11007730"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4" name="Freeform: Shape 66">
                <a:extLst>
                  <a:ext uri="{FF2B5EF4-FFF2-40B4-BE49-F238E27FC236}">
                    <a16:creationId xmlns:a16="http://schemas.microsoft.com/office/drawing/2014/main" id="{AE77DAB5-04BF-6574-B0AB-424A95D2BB74}"/>
                  </a:ext>
                </a:extLst>
              </p:cNvPr>
              <p:cNvSpPr/>
              <p:nvPr/>
            </p:nvSpPr>
            <p:spPr>
              <a:xfrm>
                <a:off x="11101931" y="5525874"/>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5" name="Freeform: Shape 67">
                <a:extLst>
                  <a:ext uri="{FF2B5EF4-FFF2-40B4-BE49-F238E27FC236}">
                    <a16:creationId xmlns:a16="http://schemas.microsoft.com/office/drawing/2014/main" id="{7072ACD8-3324-BFDD-37FD-EA4D39EB19B9}"/>
                  </a:ext>
                </a:extLst>
              </p:cNvPr>
              <p:cNvSpPr/>
              <p:nvPr/>
            </p:nvSpPr>
            <p:spPr>
              <a:xfrm>
                <a:off x="11195986"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6" name="Freeform: Shape 68">
                <a:extLst>
                  <a:ext uri="{FF2B5EF4-FFF2-40B4-BE49-F238E27FC236}">
                    <a16:creationId xmlns:a16="http://schemas.microsoft.com/office/drawing/2014/main" id="{3A178C03-C0CD-4F6A-DE72-5A3D3E7C4398}"/>
                  </a:ext>
                </a:extLst>
              </p:cNvPr>
              <p:cNvSpPr/>
              <p:nvPr/>
            </p:nvSpPr>
            <p:spPr>
              <a:xfrm>
                <a:off x="11290197" y="4961086"/>
                <a:ext cx="22411" cy="22411"/>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7" name="Freeform: Shape 69">
                <a:extLst>
                  <a:ext uri="{FF2B5EF4-FFF2-40B4-BE49-F238E27FC236}">
                    <a16:creationId xmlns:a16="http://schemas.microsoft.com/office/drawing/2014/main" id="{5DB2A948-6537-7CFB-C538-FB4ADCA3C02E}"/>
                  </a:ext>
                </a:extLst>
              </p:cNvPr>
              <p:cNvSpPr/>
              <p:nvPr/>
            </p:nvSpPr>
            <p:spPr>
              <a:xfrm>
                <a:off x="11384252"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8" name="Freeform: Shape 70">
                <a:extLst>
                  <a:ext uri="{FF2B5EF4-FFF2-40B4-BE49-F238E27FC236}">
                    <a16:creationId xmlns:a16="http://schemas.microsoft.com/office/drawing/2014/main" id="{F445CF74-A7C6-773B-441F-00D6E47EA025}"/>
                  </a:ext>
                </a:extLst>
              </p:cNvPr>
              <p:cNvSpPr/>
              <p:nvPr/>
            </p:nvSpPr>
            <p:spPr>
              <a:xfrm>
                <a:off x="11478463"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9" name="Freeform: Shape 71">
                <a:extLst>
                  <a:ext uri="{FF2B5EF4-FFF2-40B4-BE49-F238E27FC236}">
                    <a16:creationId xmlns:a16="http://schemas.microsoft.com/office/drawing/2014/main" id="{4F98FA0C-4802-486C-8417-DC8856CEAC9D}"/>
                  </a:ext>
                </a:extLst>
              </p:cNvPr>
              <p:cNvSpPr/>
              <p:nvPr/>
            </p:nvSpPr>
            <p:spPr>
              <a:xfrm>
                <a:off x="11572509"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0" name="Freeform: Shape 72">
                <a:extLst>
                  <a:ext uri="{FF2B5EF4-FFF2-40B4-BE49-F238E27FC236}">
                    <a16:creationId xmlns:a16="http://schemas.microsoft.com/office/drawing/2014/main" id="{61954AB6-CE58-4844-B264-14DE500BF1EF}"/>
                  </a:ext>
                </a:extLst>
              </p:cNvPr>
              <p:cNvSpPr/>
              <p:nvPr/>
            </p:nvSpPr>
            <p:spPr>
              <a:xfrm>
                <a:off x="11666719"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1" name="Freeform: Shape 73">
                <a:extLst>
                  <a:ext uri="{FF2B5EF4-FFF2-40B4-BE49-F238E27FC236}">
                    <a16:creationId xmlns:a16="http://schemas.microsoft.com/office/drawing/2014/main" id="{219649B4-F4B9-730E-A779-314906C21F7E}"/>
                  </a:ext>
                </a:extLst>
              </p:cNvPr>
              <p:cNvSpPr/>
              <p:nvPr/>
            </p:nvSpPr>
            <p:spPr>
              <a:xfrm>
                <a:off x="11760775" y="496108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2" name="Freeform: Shape 74">
                <a:extLst>
                  <a:ext uri="{FF2B5EF4-FFF2-40B4-BE49-F238E27FC236}">
                    <a16:creationId xmlns:a16="http://schemas.microsoft.com/office/drawing/2014/main" id="{80787CED-D6E6-403E-7727-6F8F31E037E5}"/>
                  </a:ext>
                </a:extLst>
              </p:cNvPr>
              <p:cNvSpPr/>
              <p:nvPr/>
            </p:nvSpPr>
            <p:spPr>
              <a:xfrm>
                <a:off x="11290197" y="5055287"/>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3" name="Freeform: Shape 75">
                <a:extLst>
                  <a:ext uri="{FF2B5EF4-FFF2-40B4-BE49-F238E27FC236}">
                    <a16:creationId xmlns:a16="http://schemas.microsoft.com/office/drawing/2014/main" id="{64C52989-7BFB-214F-C717-A9421E52AEE3}"/>
                  </a:ext>
                </a:extLst>
              </p:cNvPr>
              <p:cNvSpPr/>
              <p:nvPr/>
            </p:nvSpPr>
            <p:spPr>
              <a:xfrm>
                <a:off x="11384252"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4" name="Freeform: Shape 76">
                <a:extLst>
                  <a:ext uri="{FF2B5EF4-FFF2-40B4-BE49-F238E27FC236}">
                    <a16:creationId xmlns:a16="http://schemas.microsoft.com/office/drawing/2014/main" id="{6EB85A19-69A5-FF30-E1C5-83F2C0ADD1A6}"/>
                  </a:ext>
                </a:extLst>
              </p:cNvPr>
              <p:cNvSpPr/>
              <p:nvPr/>
            </p:nvSpPr>
            <p:spPr>
              <a:xfrm>
                <a:off x="11478463"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5" name="Freeform: Shape 77">
                <a:extLst>
                  <a:ext uri="{FF2B5EF4-FFF2-40B4-BE49-F238E27FC236}">
                    <a16:creationId xmlns:a16="http://schemas.microsoft.com/office/drawing/2014/main" id="{ADCCB044-8CFD-EBBC-1270-DE1240826613}"/>
                  </a:ext>
                </a:extLst>
              </p:cNvPr>
              <p:cNvSpPr/>
              <p:nvPr/>
            </p:nvSpPr>
            <p:spPr>
              <a:xfrm>
                <a:off x="11572509"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6" name="Freeform: Shape 78">
                <a:extLst>
                  <a:ext uri="{FF2B5EF4-FFF2-40B4-BE49-F238E27FC236}">
                    <a16:creationId xmlns:a16="http://schemas.microsoft.com/office/drawing/2014/main" id="{47DF39A7-3870-37CC-CE3C-8FD972117457}"/>
                  </a:ext>
                </a:extLst>
              </p:cNvPr>
              <p:cNvSpPr/>
              <p:nvPr/>
            </p:nvSpPr>
            <p:spPr>
              <a:xfrm>
                <a:off x="11666719" y="505528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7" name="Freeform: Shape 79">
                <a:extLst>
                  <a:ext uri="{FF2B5EF4-FFF2-40B4-BE49-F238E27FC236}">
                    <a16:creationId xmlns:a16="http://schemas.microsoft.com/office/drawing/2014/main" id="{41BB5022-DF29-0111-00B1-D61EDFA10B4D}"/>
                  </a:ext>
                </a:extLst>
              </p:cNvPr>
              <p:cNvSpPr/>
              <p:nvPr/>
            </p:nvSpPr>
            <p:spPr>
              <a:xfrm>
                <a:off x="11760775" y="5055296"/>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8" name="Freeform: Shape 80">
                <a:extLst>
                  <a:ext uri="{FF2B5EF4-FFF2-40B4-BE49-F238E27FC236}">
                    <a16:creationId xmlns:a16="http://schemas.microsoft.com/office/drawing/2014/main" id="{6C10C859-B018-EE44-3485-77A4D7167936}"/>
                  </a:ext>
                </a:extLst>
              </p:cNvPr>
              <p:cNvSpPr/>
              <p:nvPr/>
            </p:nvSpPr>
            <p:spPr>
              <a:xfrm>
                <a:off x="11290197" y="514935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9" name="Freeform: Shape 81">
                <a:extLst>
                  <a:ext uri="{FF2B5EF4-FFF2-40B4-BE49-F238E27FC236}">
                    <a16:creationId xmlns:a16="http://schemas.microsoft.com/office/drawing/2014/main" id="{623FB2C7-D78A-DB8B-57A2-F80DEFBC25C2}"/>
                  </a:ext>
                </a:extLst>
              </p:cNvPr>
              <p:cNvSpPr/>
              <p:nvPr/>
            </p:nvSpPr>
            <p:spPr>
              <a:xfrm>
                <a:off x="11384252"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0" name="Freeform: Shape 82">
                <a:extLst>
                  <a:ext uri="{FF2B5EF4-FFF2-40B4-BE49-F238E27FC236}">
                    <a16:creationId xmlns:a16="http://schemas.microsoft.com/office/drawing/2014/main" id="{FFFDB317-3044-D0EE-A5A8-40A6D126C648}"/>
                  </a:ext>
                </a:extLst>
              </p:cNvPr>
              <p:cNvSpPr/>
              <p:nvPr/>
            </p:nvSpPr>
            <p:spPr>
              <a:xfrm>
                <a:off x="11478463"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1" name="Freeform: Shape 83">
                <a:extLst>
                  <a:ext uri="{FF2B5EF4-FFF2-40B4-BE49-F238E27FC236}">
                    <a16:creationId xmlns:a16="http://schemas.microsoft.com/office/drawing/2014/main" id="{09943C1E-CFA9-4F90-1BAC-1B9D33B91CE3}"/>
                  </a:ext>
                </a:extLst>
              </p:cNvPr>
              <p:cNvSpPr/>
              <p:nvPr/>
            </p:nvSpPr>
            <p:spPr>
              <a:xfrm>
                <a:off x="11572509"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2" name="Freeform: Shape 84">
                <a:extLst>
                  <a:ext uri="{FF2B5EF4-FFF2-40B4-BE49-F238E27FC236}">
                    <a16:creationId xmlns:a16="http://schemas.microsoft.com/office/drawing/2014/main" id="{F42F2AB5-013F-DE66-CA37-3D24B9A286A1}"/>
                  </a:ext>
                </a:extLst>
              </p:cNvPr>
              <p:cNvSpPr/>
              <p:nvPr/>
            </p:nvSpPr>
            <p:spPr>
              <a:xfrm>
                <a:off x="11666719" y="51493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3" name="Freeform: Shape 85">
                <a:extLst>
                  <a:ext uri="{FF2B5EF4-FFF2-40B4-BE49-F238E27FC236}">
                    <a16:creationId xmlns:a16="http://schemas.microsoft.com/office/drawing/2014/main" id="{6B0803DB-668B-5EFF-38BD-6948EFB8BB66}"/>
                  </a:ext>
                </a:extLst>
              </p:cNvPr>
              <p:cNvSpPr/>
              <p:nvPr/>
            </p:nvSpPr>
            <p:spPr>
              <a:xfrm>
                <a:off x="11760775" y="5149343"/>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4" name="Freeform: Shape 86">
                <a:extLst>
                  <a:ext uri="{FF2B5EF4-FFF2-40B4-BE49-F238E27FC236}">
                    <a16:creationId xmlns:a16="http://schemas.microsoft.com/office/drawing/2014/main" id="{1B8288C5-B7CD-53BF-E3EF-A2EB0D1D74FC}"/>
                  </a:ext>
                </a:extLst>
              </p:cNvPr>
              <p:cNvSpPr/>
              <p:nvPr/>
            </p:nvSpPr>
            <p:spPr>
              <a:xfrm>
                <a:off x="11290197" y="5243553"/>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5" name="Freeform: Shape 87">
                <a:extLst>
                  <a:ext uri="{FF2B5EF4-FFF2-40B4-BE49-F238E27FC236}">
                    <a16:creationId xmlns:a16="http://schemas.microsoft.com/office/drawing/2014/main" id="{AA60F097-8F28-2371-6681-0BAE5E74DB48}"/>
                  </a:ext>
                </a:extLst>
              </p:cNvPr>
              <p:cNvSpPr/>
              <p:nvPr/>
            </p:nvSpPr>
            <p:spPr>
              <a:xfrm>
                <a:off x="11384252"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6" name="Freeform: Shape 88">
                <a:extLst>
                  <a:ext uri="{FF2B5EF4-FFF2-40B4-BE49-F238E27FC236}">
                    <a16:creationId xmlns:a16="http://schemas.microsoft.com/office/drawing/2014/main" id="{8C4DA1AD-D037-05E8-ACAF-8609EDCC1652}"/>
                  </a:ext>
                </a:extLst>
              </p:cNvPr>
              <p:cNvSpPr/>
              <p:nvPr/>
            </p:nvSpPr>
            <p:spPr>
              <a:xfrm>
                <a:off x="11478463"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7" name="Freeform: Shape 89">
                <a:extLst>
                  <a:ext uri="{FF2B5EF4-FFF2-40B4-BE49-F238E27FC236}">
                    <a16:creationId xmlns:a16="http://schemas.microsoft.com/office/drawing/2014/main" id="{77F643D9-EB45-2DFC-D3CB-6B688F37A0FC}"/>
                  </a:ext>
                </a:extLst>
              </p:cNvPr>
              <p:cNvSpPr/>
              <p:nvPr/>
            </p:nvSpPr>
            <p:spPr>
              <a:xfrm>
                <a:off x="11572509"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8" name="Freeform: Shape 90">
                <a:extLst>
                  <a:ext uri="{FF2B5EF4-FFF2-40B4-BE49-F238E27FC236}">
                    <a16:creationId xmlns:a16="http://schemas.microsoft.com/office/drawing/2014/main" id="{F3F451F4-217F-C8C5-F55A-61BBEAC00814}"/>
                  </a:ext>
                </a:extLst>
              </p:cNvPr>
              <p:cNvSpPr/>
              <p:nvPr/>
            </p:nvSpPr>
            <p:spPr>
              <a:xfrm>
                <a:off x="11666719" y="52435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59" name="Freeform: Shape 91">
                <a:extLst>
                  <a:ext uri="{FF2B5EF4-FFF2-40B4-BE49-F238E27FC236}">
                    <a16:creationId xmlns:a16="http://schemas.microsoft.com/office/drawing/2014/main" id="{70FAE2F3-AED9-A7D7-8CA6-472275AB4CB4}"/>
                  </a:ext>
                </a:extLst>
              </p:cNvPr>
              <p:cNvSpPr/>
              <p:nvPr/>
            </p:nvSpPr>
            <p:spPr>
              <a:xfrm>
                <a:off x="11760775" y="524355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0" name="Freeform: Shape 92">
                <a:extLst>
                  <a:ext uri="{FF2B5EF4-FFF2-40B4-BE49-F238E27FC236}">
                    <a16:creationId xmlns:a16="http://schemas.microsoft.com/office/drawing/2014/main" id="{4C80594F-F532-DFED-4E54-B3812C3F7B1D}"/>
                  </a:ext>
                </a:extLst>
              </p:cNvPr>
              <p:cNvSpPr/>
              <p:nvPr/>
            </p:nvSpPr>
            <p:spPr>
              <a:xfrm>
                <a:off x="11290197" y="5337608"/>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1" name="Freeform: Shape 93">
                <a:extLst>
                  <a:ext uri="{FF2B5EF4-FFF2-40B4-BE49-F238E27FC236}">
                    <a16:creationId xmlns:a16="http://schemas.microsoft.com/office/drawing/2014/main" id="{6CC95866-EB6B-AEAE-CEFB-E7B8EF57A237}"/>
                  </a:ext>
                </a:extLst>
              </p:cNvPr>
              <p:cNvSpPr/>
              <p:nvPr/>
            </p:nvSpPr>
            <p:spPr>
              <a:xfrm>
                <a:off x="11384252"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2" name="Freeform: Shape 94">
                <a:extLst>
                  <a:ext uri="{FF2B5EF4-FFF2-40B4-BE49-F238E27FC236}">
                    <a16:creationId xmlns:a16="http://schemas.microsoft.com/office/drawing/2014/main" id="{BF2BE472-D4A3-0FCA-D25A-3268A505F3A2}"/>
                  </a:ext>
                </a:extLst>
              </p:cNvPr>
              <p:cNvSpPr/>
              <p:nvPr/>
            </p:nvSpPr>
            <p:spPr>
              <a:xfrm>
                <a:off x="11478463"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3" name="Freeform: Shape 95">
                <a:extLst>
                  <a:ext uri="{FF2B5EF4-FFF2-40B4-BE49-F238E27FC236}">
                    <a16:creationId xmlns:a16="http://schemas.microsoft.com/office/drawing/2014/main" id="{C98F0FD2-C612-B049-9800-453B557EB665}"/>
                  </a:ext>
                </a:extLst>
              </p:cNvPr>
              <p:cNvSpPr/>
              <p:nvPr/>
            </p:nvSpPr>
            <p:spPr>
              <a:xfrm>
                <a:off x="11572509"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4" name="Freeform: Shape 96">
                <a:extLst>
                  <a:ext uri="{FF2B5EF4-FFF2-40B4-BE49-F238E27FC236}">
                    <a16:creationId xmlns:a16="http://schemas.microsoft.com/office/drawing/2014/main" id="{9632E491-5285-1270-4D24-EAB158D9E35E}"/>
                  </a:ext>
                </a:extLst>
              </p:cNvPr>
              <p:cNvSpPr/>
              <p:nvPr/>
            </p:nvSpPr>
            <p:spPr>
              <a:xfrm>
                <a:off x="11666719"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5" name="Freeform: Shape 97">
                <a:extLst>
                  <a:ext uri="{FF2B5EF4-FFF2-40B4-BE49-F238E27FC236}">
                    <a16:creationId xmlns:a16="http://schemas.microsoft.com/office/drawing/2014/main" id="{D728D782-42E6-D6D1-8E09-839A2A5602AA}"/>
                  </a:ext>
                </a:extLst>
              </p:cNvPr>
              <p:cNvSpPr/>
              <p:nvPr/>
            </p:nvSpPr>
            <p:spPr>
              <a:xfrm>
                <a:off x="11760775" y="533760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6" name="Freeform: Shape 98">
                <a:extLst>
                  <a:ext uri="{FF2B5EF4-FFF2-40B4-BE49-F238E27FC236}">
                    <a16:creationId xmlns:a16="http://schemas.microsoft.com/office/drawing/2014/main" id="{3893A95F-F452-F284-F0C7-60F04F908C82}"/>
                  </a:ext>
                </a:extLst>
              </p:cNvPr>
              <p:cNvSpPr/>
              <p:nvPr/>
            </p:nvSpPr>
            <p:spPr>
              <a:xfrm>
                <a:off x="11290197" y="5431819"/>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7" name="Freeform: Shape 99">
                <a:extLst>
                  <a:ext uri="{FF2B5EF4-FFF2-40B4-BE49-F238E27FC236}">
                    <a16:creationId xmlns:a16="http://schemas.microsoft.com/office/drawing/2014/main" id="{00324E36-08FA-2504-9396-D6DF5DA2D55F}"/>
                  </a:ext>
                </a:extLst>
              </p:cNvPr>
              <p:cNvSpPr/>
              <p:nvPr/>
            </p:nvSpPr>
            <p:spPr>
              <a:xfrm>
                <a:off x="11384252"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8" name="Freeform: Shape 100">
                <a:extLst>
                  <a:ext uri="{FF2B5EF4-FFF2-40B4-BE49-F238E27FC236}">
                    <a16:creationId xmlns:a16="http://schemas.microsoft.com/office/drawing/2014/main" id="{C31FF0B9-88FA-732A-35AB-3E70D68B3DF8}"/>
                  </a:ext>
                </a:extLst>
              </p:cNvPr>
              <p:cNvSpPr/>
              <p:nvPr/>
            </p:nvSpPr>
            <p:spPr>
              <a:xfrm>
                <a:off x="11478463"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9" name="Freeform: Shape 101">
                <a:extLst>
                  <a:ext uri="{FF2B5EF4-FFF2-40B4-BE49-F238E27FC236}">
                    <a16:creationId xmlns:a16="http://schemas.microsoft.com/office/drawing/2014/main" id="{BC753DD3-C94D-ED03-B0D7-BCFD324E79B4}"/>
                  </a:ext>
                </a:extLst>
              </p:cNvPr>
              <p:cNvSpPr/>
              <p:nvPr/>
            </p:nvSpPr>
            <p:spPr>
              <a:xfrm>
                <a:off x="11572509"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0" name="Freeform: Shape 102">
                <a:extLst>
                  <a:ext uri="{FF2B5EF4-FFF2-40B4-BE49-F238E27FC236}">
                    <a16:creationId xmlns:a16="http://schemas.microsoft.com/office/drawing/2014/main" id="{656EC34F-2845-C11F-D410-90342DB73C85}"/>
                  </a:ext>
                </a:extLst>
              </p:cNvPr>
              <p:cNvSpPr/>
              <p:nvPr/>
            </p:nvSpPr>
            <p:spPr>
              <a:xfrm>
                <a:off x="11666719" y="5431819"/>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1" name="Freeform: Shape 103">
                <a:extLst>
                  <a:ext uri="{FF2B5EF4-FFF2-40B4-BE49-F238E27FC236}">
                    <a16:creationId xmlns:a16="http://schemas.microsoft.com/office/drawing/2014/main" id="{FB374B8E-87EE-11BF-10D0-28BA85F14BC1}"/>
                  </a:ext>
                </a:extLst>
              </p:cNvPr>
              <p:cNvSpPr/>
              <p:nvPr/>
            </p:nvSpPr>
            <p:spPr>
              <a:xfrm>
                <a:off x="11760775" y="543181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2" name="Freeform: Shape 104">
                <a:extLst>
                  <a:ext uri="{FF2B5EF4-FFF2-40B4-BE49-F238E27FC236}">
                    <a16:creationId xmlns:a16="http://schemas.microsoft.com/office/drawing/2014/main" id="{E3FBE807-CB6C-E5CE-3AAE-AE14E0F8CC76}"/>
                  </a:ext>
                </a:extLst>
              </p:cNvPr>
              <p:cNvSpPr/>
              <p:nvPr/>
            </p:nvSpPr>
            <p:spPr>
              <a:xfrm>
                <a:off x="11290197" y="5525874"/>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3" name="Freeform: Shape 105">
                <a:extLst>
                  <a:ext uri="{FF2B5EF4-FFF2-40B4-BE49-F238E27FC236}">
                    <a16:creationId xmlns:a16="http://schemas.microsoft.com/office/drawing/2014/main" id="{F07F110D-6553-FB6E-2216-3B2091BFB8C9}"/>
                  </a:ext>
                </a:extLst>
              </p:cNvPr>
              <p:cNvSpPr/>
              <p:nvPr/>
            </p:nvSpPr>
            <p:spPr>
              <a:xfrm>
                <a:off x="11384252"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4" name="Freeform: Shape 106">
                <a:extLst>
                  <a:ext uri="{FF2B5EF4-FFF2-40B4-BE49-F238E27FC236}">
                    <a16:creationId xmlns:a16="http://schemas.microsoft.com/office/drawing/2014/main" id="{5374A904-821B-CF04-8AF8-53FC41502797}"/>
                  </a:ext>
                </a:extLst>
              </p:cNvPr>
              <p:cNvSpPr/>
              <p:nvPr/>
            </p:nvSpPr>
            <p:spPr>
              <a:xfrm>
                <a:off x="11478463"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5" name="Freeform: Shape 107">
                <a:extLst>
                  <a:ext uri="{FF2B5EF4-FFF2-40B4-BE49-F238E27FC236}">
                    <a16:creationId xmlns:a16="http://schemas.microsoft.com/office/drawing/2014/main" id="{97DBDC33-FD8E-DFB4-0BA2-5DBB49CA8687}"/>
                  </a:ext>
                </a:extLst>
              </p:cNvPr>
              <p:cNvSpPr/>
              <p:nvPr/>
            </p:nvSpPr>
            <p:spPr>
              <a:xfrm>
                <a:off x="11572509"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6" name="Freeform: Shape 108">
                <a:extLst>
                  <a:ext uri="{FF2B5EF4-FFF2-40B4-BE49-F238E27FC236}">
                    <a16:creationId xmlns:a16="http://schemas.microsoft.com/office/drawing/2014/main" id="{D452D24F-1689-E948-3F89-28F21741EEAD}"/>
                  </a:ext>
                </a:extLst>
              </p:cNvPr>
              <p:cNvSpPr/>
              <p:nvPr/>
            </p:nvSpPr>
            <p:spPr>
              <a:xfrm>
                <a:off x="11666719"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7" name="Freeform: Shape 109">
                <a:extLst>
                  <a:ext uri="{FF2B5EF4-FFF2-40B4-BE49-F238E27FC236}">
                    <a16:creationId xmlns:a16="http://schemas.microsoft.com/office/drawing/2014/main" id="{56FE8CBF-03EE-3A96-6AB9-C1260A9D2B04}"/>
                  </a:ext>
                </a:extLst>
              </p:cNvPr>
              <p:cNvSpPr/>
              <p:nvPr/>
            </p:nvSpPr>
            <p:spPr>
              <a:xfrm>
                <a:off x="11760775" y="552587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8" name="Freeform: Shape 110">
                <a:extLst>
                  <a:ext uri="{FF2B5EF4-FFF2-40B4-BE49-F238E27FC236}">
                    <a16:creationId xmlns:a16="http://schemas.microsoft.com/office/drawing/2014/main" id="{0FC9BCC4-7F49-2458-D791-E6869A70001D}"/>
                  </a:ext>
                </a:extLst>
              </p:cNvPr>
              <p:cNvSpPr/>
              <p:nvPr/>
            </p:nvSpPr>
            <p:spPr>
              <a:xfrm>
                <a:off x="10631198" y="5619929"/>
                <a:ext cx="22567" cy="22411"/>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79" name="Freeform: Shape 111">
                <a:extLst>
                  <a:ext uri="{FF2B5EF4-FFF2-40B4-BE49-F238E27FC236}">
                    <a16:creationId xmlns:a16="http://schemas.microsoft.com/office/drawing/2014/main" id="{025E239A-8534-408C-79CD-E6FA6B3A1E68}"/>
                  </a:ext>
                </a:extLst>
              </p:cNvPr>
              <p:cNvSpPr/>
              <p:nvPr/>
            </p:nvSpPr>
            <p:spPr>
              <a:xfrm>
                <a:off x="10725409" y="5619929"/>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0" name="Freeform: Shape 112">
                <a:extLst>
                  <a:ext uri="{FF2B5EF4-FFF2-40B4-BE49-F238E27FC236}">
                    <a16:creationId xmlns:a16="http://schemas.microsoft.com/office/drawing/2014/main" id="{CB816AA4-2C44-734A-2394-CF1907ACD1D9}"/>
                  </a:ext>
                </a:extLst>
              </p:cNvPr>
              <p:cNvSpPr/>
              <p:nvPr/>
            </p:nvSpPr>
            <p:spPr>
              <a:xfrm>
                <a:off x="10819464"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1" name="Freeform: Shape 113">
                <a:extLst>
                  <a:ext uri="{FF2B5EF4-FFF2-40B4-BE49-F238E27FC236}">
                    <a16:creationId xmlns:a16="http://schemas.microsoft.com/office/drawing/2014/main" id="{6679AA54-A017-3E6F-58CB-8F2E9543E26D}"/>
                  </a:ext>
                </a:extLst>
              </p:cNvPr>
              <p:cNvSpPr/>
              <p:nvPr/>
            </p:nvSpPr>
            <p:spPr>
              <a:xfrm>
                <a:off x="10913674"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2" name="Freeform: Shape 114">
                <a:extLst>
                  <a:ext uri="{FF2B5EF4-FFF2-40B4-BE49-F238E27FC236}">
                    <a16:creationId xmlns:a16="http://schemas.microsoft.com/office/drawing/2014/main" id="{506DDB18-E58E-DB8E-CA34-0AF9B8751C9D}"/>
                  </a:ext>
                </a:extLst>
              </p:cNvPr>
              <p:cNvSpPr/>
              <p:nvPr/>
            </p:nvSpPr>
            <p:spPr>
              <a:xfrm>
                <a:off x="11007730"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3" name="Freeform: Shape 115">
                <a:extLst>
                  <a:ext uri="{FF2B5EF4-FFF2-40B4-BE49-F238E27FC236}">
                    <a16:creationId xmlns:a16="http://schemas.microsoft.com/office/drawing/2014/main" id="{9969669C-FB46-E831-133D-C61FB24C4F9E}"/>
                  </a:ext>
                </a:extLst>
              </p:cNvPr>
              <p:cNvSpPr/>
              <p:nvPr/>
            </p:nvSpPr>
            <p:spPr>
              <a:xfrm>
                <a:off x="11101931" y="5619929"/>
                <a:ext cx="22411" cy="22411"/>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4" name="Freeform: Shape 116">
                <a:extLst>
                  <a:ext uri="{FF2B5EF4-FFF2-40B4-BE49-F238E27FC236}">
                    <a16:creationId xmlns:a16="http://schemas.microsoft.com/office/drawing/2014/main" id="{75D7378D-1AF3-B53C-3536-FDCFC6E7C421}"/>
                  </a:ext>
                </a:extLst>
              </p:cNvPr>
              <p:cNvSpPr/>
              <p:nvPr/>
            </p:nvSpPr>
            <p:spPr>
              <a:xfrm>
                <a:off x="11195986"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5" name="Freeform: Shape 117">
                <a:extLst>
                  <a:ext uri="{FF2B5EF4-FFF2-40B4-BE49-F238E27FC236}">
                    <a16:creationId xmlns:a16="http://schemas.microsoft.com/office/drawing/2014/main" id="{9ACB2A9B-A19D-41EA-1E7F-4F38F85D483B}"/>
                  </a:ext>
                </a:extLst>
              </p:cNvPr>
              <p:cNvSpPr/>
              <p:nvPr/>
            </p:nvSpPr>
            <p:spPr>
              <a:xfrm>
                <a:off x="10631198" y="5714140"/>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6" name="Freeform: Shape 118">
                <a:extLst>
                  <a:ext uri="{FF2B5EF4-FFF2-40B4-BE49-F238E27FC236}">
                    <a16:creationId xmlns:a16="http://schemas.microsoft.com/office/drawing/2014/main" id="{48F79C72-4525-835F-4C99-53F55CC42217}"/>
                  </a:ext>
                </a:extLst>
              </p:cNvPr>
              <p:cNvSpPr/>
              <p:nvPr/>
            </p:nvSpPr>
            <p:spPr>
              <a:xfrm>
                <a:off x="10725409" y="5714140"/>
                <a:ext cx="22411" cy="22411"/>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7" name="Freeform: Shape 119">
                <a:extLst>
                  <a:ext uri="{FF2B5EF4-FFF2-40B4-BE49-F238E27FC236}">
                    <a16:creationId xmlns:a16="http://schemas.microsoft.com/office/drawing/2014/main" id="{EABD09C6-1076-A7B0-7CA4-E57F5D0FF751}"/>
                  </a:ext>
                </a:extLst>
              </p:cNvPr>
              <p:cNvSpPr/>
              <p:nvPr/>
            </p:nvSpPr>
            <p:spPr>
              <a:xfrm>
                <a:off x="10819464"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8" name="Freeform: Shape 120">
                <a:extLst>
                  <a:ext uri="{FF2B5EF4-FFF2-40B4-BE49-F238E27FC236}">
                    <a16:creationId xmlns:a16="http://schemas.microsoft.com/office/drawing/2014/main" id="{AE0F62BD-5DB0-763F-E218-26C2DE8A5FDD}"/>
                  </a:ext>
                </a:extLst>
              </p:cNvPr>
              <p:cNvSpPr/>
              <p:nvPr/>
            </p:nvSpPr>
            <p:spPr>
              <a:xfrm>
                <a:off x="10913674"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9" name="Freeform: Shape 121">
                <a:extLst>
                  <a:ext uri="{FF2B5EF4-FFF2-40B4-BE49-F238E27FC236}">
                    <a16:creationId xmlns:a16="http://schemas.microsoft.com/office/drawing/2014/main" id="{FEB7E253-AFC8-4317-88AF-23207FE1FD9B}"/>
                  </a:ext>
                </a:extLst>
              </p:cNvPr>
              <p:cNvSpPr/>
              <p:nvPr/>
            </p:nvSpPr>
            <p:spPr>
              <a:xfrm>
                <a:off x="11007730"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0" name="Freeform: Shape 122">
                <a:extLst>
                  <a:ext uri="{FF2B5EF4-FFF2-40B4-BE49-F238E27FC236}">
                    <a16:creationId xmlns:a16="http://schemas.microsoft.com/office/drawing/2014/main" id="{69A7DC51-B9B6-1F82-7444-1DE175898116}"/>
                  </a:ext>
                </a:extLst>
              </p:cNvPr>
              <p:cNvSpPr/>
              <p:nvPr/>
            </p:nvSpPr>
            <p:spPr>
              <a:xfrm>
                <a:off x="11101931" y="5714140"/>
                <a:ext cx="22411" cy="22411"/>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1" name="Freeform: Shape 123">
                <a:extLst>
                  <a:ext uri="{FF2B5EF4-FFF2-40B4-BE49-F238E27FC236}">
                    <a16:creationId xmlns:a16="http://schemas.microsoft.com/office/drawing/2014/main" id="{2748B9D9-958C-EDFA-0E69-5DB2FD9252A6}"/>
                  </a:ext>
                </a:extLst>
              </p:cNvPr>
              <p:cNvSpPr/>
              <p:nvPr/>
            </p:nvSpPr>
            <p:spPr>
              <a:xfrm>
                <a:off x="11195986"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2" name="Freeform: Shape 124">
                <a:extLst>
                  <a:ext uri="{FF2B5EF4-FFF2-40B4-BE49-F238E27FC236}">
                    <a16:creationId xmlns:a16="http://schemas.microsoft.com/office/drawing/2014/main" id="{EB4CCA81-79D5-C334-477B-228E4BCB0880}"/>
                  </a:ext>
                </a:extLst>
              </p:cNvPr>
              <p:cNvSpPr/>
              <p:nvPr/>
            </p:nvSpPr>
            <p:spPr>
              <a:xfrm>
                <a:off x="10631198" y="5808195"/>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3" name="Freeform: Shape 125">
                <a:extLst>
                  <a:ext uri="{FF2B5EF4-FFF2-40B4-BE49-F238E27FC236}">
                    <a16:creationId xmlns:a16="http://schemas.microsoft.com/office/drawing/2014/main" id="{FDD83C20-D0CB-C2F9-BE23-E015F39E7E62}"/>
                  </a:ext>
                </a:extLst>
              </p:cNvPr>
              <p:cNvSpPr/>
              <p:nvPr/>
            </p:nvSpPr>
            <p:spPr>
              <a:xfrm>
                <a:off x="10725409" y="5808195"/>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4" name="Freeform: Shape 126">
                <a:extLst>
                  <a:ext uri="{FF2B5EF4-FFF2-40B4-BE49-F238E27FC236}">
                    <a16:creationId xmlns:a16="http://schemas.microsoft.com/office/drawing/2014/main" id="{8A9A1102-0F3F-E61E-9803-2025DBE8C6C3}"/>
                  </a:ext>
                </a:extLst>
              </p:cNvPr>
              <p:cNvSpPr/>
              <p:nvPr/>
            </p:nvSpPr>
            <p:spPr>
              <a:xfrm>
                <a:off x="10819464"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5" name="Freeform: Shape 127">
                <a:extLst>
                  <a:ext uri="{FF2B5EF4-FFF2-40B4-BE49-F238E27FC236}">
                    <a16:creationId xmlns:a16="http://schemas.microsoft.com/office/drawing/2014/main" id="{25769798-7EAE-6CE0-AE4B-CF0822E96803}"/>
                  </a:ext>
                </a:extLst>
              </p:cNvPr>
              <p:cNvSpPr/>
              <p:nvPr/>
            </p:nvSpPr>
            <p:spPr>
              <a:xfrm>
                <a:off x="10913674"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6" name="Freeform: Shape 128">
                <a:extLst>
                  <a:ext uri="{FF2B5EF4-FFF2-40B4-BE49-F238E27FC236}">
                    <a16:creationId xmlns:a16="http://schemas.microsoft.com/office/drawing/2014/main" id="{B6A6A213-169C-C0EC-E2AB-5252B5F45FA5}"/>
                  </a:ext>
                </a:extLst>
              </p:cNvPr>
              <p:cNvSpPr/>
              <p:nvPr/>
            </p:nvSpPr>
            <p:spPr>
              <a:xfrm>
                <a:off x="11007730"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7" name="Freeform: Shape 129">
                <a:extLst>
                  <a:ext uri="{FF2B5EF4-FFF2-40B4-BE49-F238E27FC236}">
                    <a16:creationId xmlns:a16="http://schemas.microsoft.com/office/drawing/2014/main" id="{6D922821-D72D-6921-FF60-3037ED330C55}"/>
                  </a:ext>
                </a:extLst>
              </p:cNvPr>
              <p:cNvSpPr/>
              <p:nvPr/>
            </p:nvSpPr>
            <p:spPr>
              <a:xfrm>
                <a:off x="11101931" y="5808195"/>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8" name="Freeform: Shape 130">
                <a:extLst>
                  <a:ext uri="{FF2B5EF4-FFF2-40B4-BE49-F238E27FC236}">
                    <a16:creationId xmlns:a16="http://schemas.microsoft.com/office/drawing/2014/main" id="{82B306E2-ED96-FE7B-50DD-D6EB223B123D}"/>
                  </a:ext>
                </a:extLst>
              </p:cNvPr>
              <p:cNvSpPr/>
              <p:nvPr/>
            </p:nvSpPr>
            <p:spPr>
              <a:xfrm>
                <a:off x="11195986" y="580819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99" name="Freeform: Shape 131">
                <a:extLst>
                  <a:ext uri="{FF2B5EF4-FFF2-40B4-BE49-F238E27FC236}">
                    <a16:creationId xmlns:a16="http://schemas.microsoft.com/office/drawing/2014/main" id="{E7775D88-6D50-6462-3343-D5507516A850}"/>
                  </a:ext>
                </a:extLst>
              </p:cNvPr>
              <p:cNvSpPr/>
              <p:nvPr/>
            </p:nvSpPr>
            <p:spPr>
              <a:xfrm>
                <a:off x="10631198" y="5902397"/>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0" name="Freeform: Shape 132">
                <a:extLst>
                  <a:ext uri="{FF2B5EF4-FFF2-40B4-BE49-F238E27FC236}">
                    <a16:creationId xmlns:a16="http://schemas.microsoft.com/office/drawing/2014/main" id="{B633DC24-96B5-B21F-6068-730AF8138CF5}"/>
                  </a:ext>
                </a:extLst>
              </p:cNvPr>
              <p:cNvSpPr/>
              <p:nvPr/>
            </p:nvSpPr>
            <p:spPr>
              <a:xfrm>
                <a:off x="10725409" y="5902397"/>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1" name="Freeform: Shape 133">
                <a:extLst>
                  <a:ext uri="{FF2B5EF4-FFF2-40B4-BE49-F238E27FC236}">
                    <a16:creationId xmlns:a16="http://schemas.microsoft.com/office/drawing/2014/main" id="{AAC2A201-E3F8-392F-4237-5D8F7EACB929}"/>
                  </a:ext>
                </a:extLst>
              </p:cNvPr>
              <p:cNvSpPr/>
              <p:nvPr/>
            </p:nvSpPr>
            <p:spPr>
              <a:xfrm>
                <a:off x="10819464"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2" name="Freeform: Shape 134">
                <a:extLst>
                  <a:ext uri="{FF2B5EF4-FFF2-40B4-BE49-F238E27FC236}">
                    <a16:creationId xmlns:a16="http://schemas.microsoft.com/office/drawing/2014/main" id="{419A6BB6-04D2-A833-3E6C-AD8092514801}"/>
                  </a:ext>
                </a:extLst>
              </p:cNvPr>
              <p:cNvSpPr/>
              <p:nvPr/>
            </p:nvSpPr>
            <p:spPr>
              <a:xfrm>
                <a:off x="10913674"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3" name="Freeform: Shape 135">
                <a:extLst>
                  <a:ext uri="{FF2B5EF4-FFF2-40B4-BE49-F238E27FC236}">
                    <a16:creationId xmlns:a16="http://schemas.microsoft.com/office/drawing/2014/main" id="{4C7A5487-E970-2B5E-A612-9CA527D7CF13}"/>
                  </a:ext>
                </a:extLst>
              </p:cNvPr>
              <p:cNvSpPr/>
              <p:nvPr/>
            </p:nvSpPr>
            <p:spPr>
              <a:xfrm>
                <a:off x="11007730"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4" name="Freeform: Shape 136">
                <a:extLst>
                  <a:ext uri="{FF2B5EF4-FFF2-40B4-BE49-F238E27FC236}">
                    <a16:creationId xmlns:a16="http://schemas.microsoft.com/office/drawing/2014/main" id="{358F5AA4-B383-4869-CF3A-870016A097C7}"/>
                  </a:ext>
                </a:extLst>
              </p:cNvPr>
              <p:cNvSpPr/>
              <p:nvPr/>
            </p:nvSpPr>
            <p:spPr>
              <a:xfrm>
                <a:off x="11101931" y="5902397"/>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5" name="Freeform: Shape 137">
                <a:extLst>
                  <a:ext uri="{FF2B5EF4-FFF2-40B4-BE49-F238E27FC236}">
                    <a16:creationId xmlns:a16="http://schemas.microsoft.com/office/drawing/2014/main" id="{43897911-C011-A082-FA9F-352B36476142}"/>
                  </a:ext>
                </a:extLst>
              </p:cNvPr>
              <p:cNvSpPr/>
              <p:nvPr/>
            </p:nvSpPr>
            <p:spPr>
              <a:xfrm>
                <a:off x="11195986" y="5902397"/>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6" name="Freeform: Shape 138">
                <a:extLst>
                  <a:ext uri="{FF2B5EF4-FFF2-40B4-BE49-F238E27FC236}">
                    <a16:creationId xmlns:a16="http://schemas.microsoft.com/office/drawing/2014/main" id="{85B73412-B242-524D-1472-D0B1979FC38C}"/>
                  </a:ext>
                </a:extLst>
              </p:cNvPr>
              <p:cNvSpPr/>
              <p:nvPr/>
            </p:nvSpPr>
            <p:spPr>
              <a:xfrm>
                <a:off x="10631207" y="5996452"/>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7" name="Freeform: Shape 139">
                <a:extLst>
                  <a:ext uri="{FF2B5EF4-FFF2-40B4-BE49-F238E27FC236}">
                    <a16:creationId xmlns:a16="http://schemas.microsoft.com/office/drawing/2014/main" id="{2D4C9056-C488-B917-02A8-C2C26D9077B5}"/>
                  </a:ext>
                </a:extLst>
              </p:cNvPr>
              <p:cNvSpPr/>
              <p:nvPr/>
            </p:nvSpPr>
            <p:spPr>
              <a:xfrm>
                <a:off x="10725409" y="599645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8" name="Freeform: Shape 140">
                <a:extLst>
                  <a:ext uri="{FF2B5EF4-FFF2-40B4-BE49-F238E27FC236}">
                    <a16:creationId xmlns:a16="http://schemas.microsoft.com/office/drawing/2014/main" id="{120A0145-74C7-6AB1-E048-8DF633CE17BD}"/>
                  </a:ext>
                </a:extLst>
              </p:cNvPr>
              <p:cNvSpPr/>
              <p:nvPr/>
            </p:nvSpPr>
            <p:spPr>
              <a:xfrm>
                <a:off x="10819464"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09" name="Freeform: Shape 141">
                <a:extLst>
                  <a:ext uri="{FF2B5EF4-FFF2-40B4-BE49-F238E27FC236}">
                    <a16:creationId xmlns:a16="http://schemas.microsoft.com/office/drawing/2014/main" id="{5E06155E-B487-74D6-42A4-A3F43A417476}"/>
                  </a:ext>
                </a:extLst>
              </p:cNvPr>
              <p:cNvSpPr/>
              <p:nvPr/>
            </p:nvSpPr>
            <p:spPr>
              <a:xfrm>
                <a:off x="10913674"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0" name="Freeform: Shape 142">
                <a:extLst>
                  <a:ext uri="{FF2B5EF4-FFF2-40B4-BE49-F238E27FC236}">
                    <a16:creationId xmlns:a16="http://schemas.microsoft.com/office/drawing/2014/main" id="{357B46B1-8D4D-9D25-8C09-ECCD94DFE7EF}"/>
                  </a:ext>
                </a:extLst>
              </p:cNvPr>
              <p:cNvSpPr/>
              <p:nvPr/>
            </p:nvSpPr>
            <p:spPr>
              <a:xfrm>
                <a:off x="11007730"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1" name="Freeform: Shape 143">
                <a:extLst>
                  <a:ext uri="{FF2B5EF4-FFF2-40B4-BE49-F238E27FC236}">
                    <a16:creationId xmlns:a16="http://schemas.microsoft.com/office/drawing/2014/main" id="{A04F52AC-2B01-1C98-BA92-DF49C86D6614}"/>
                  </a:ext>
                </a:extLst>
              </p:cNvPr>
              <p:cNvSpPr/>
              <p:nvPr/>
            </p:nvSpPr>
            <p:spPr>
              <a:xfrm>
                <a:off x="11101931" y="599645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2" name="Freeform: Shape 144">
                <a:extLst>
                  <a:ext uri="{FF2B5EF4-FFF2-40B4-BE49-F238E27FC236}">
                    <a16:creationId xmlns:a16="http://schemas.microsoft.com/office/drawing/2014/main" id="{6F147DEE-5AE0-7B80-3316-431DB1BEB628}"/>
                  </a:ext>
                </a:extLst>
              </p:cNvPr>
              <p:cNvSpPr/>
              <p:nvPr/>
            </p:nvSpPr>
            <p:spPr>
              <a:xfrm>
                <a:off x="11195986" y="5996452"/>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3" name="Freeform: Shape 145">
                <a:extLst>
                  <a:ext uri="{FF2B5EF4-FFF2-40B4-BE49-F238E27FC236}">
                    <a16:creationId xmlns:a16="http://schemas.microsoft.com/office/drawing/2014/main" id="{7FA83430-3604-F255-55C8-91DACA82978E}"/>
                  </a:ext>
                </a:extLst>
              </p:cNvPr>
              <p:cNvSpPr/>
              <p:nvPr/>
            </p:nvSpPr>
            <p:spPr>
              <a:xfrm>
                <a:off x="10631207" y="6090662"/>
                <a:ext cx="22567" cy="22411"/>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4" name="Freeform: Shape 146">
                <a:extLst>
                  <a:ext uri="{FF2B5EF4-FFF2-40B4-BE49-F238E27FC236}">
                    <a16:creationId xmlns:a16="http://schemas.microsoft.com/office/drawing/2014/main" id="{815CCC51-F28E-A439-251F-08A4CE6D3E33}"/>
                  </a:ext>
                </a:extLst>
              </p:cNvPr>
              <p:cNvSpPr/>
              <p:nvPr/>
            </p:nvSpPr>
            <p:spPr>
              <a:xfrm>
                <a:off x="10725409" y="609066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5" name="Freeform: Shape 147">
                <a:extLst>
                  <a:ext uri="{FF2B5EF4-FFF2-40B4-BE49-F238E27FC236}">
                    <a16:creationId xmlns:a16="http://schemas.microsoft.com/office/drawing/2014/main" id="{536EB6D1-B7B4-4354-7874-61DC733703DA}"/>
                  </a:ext>
                </a:extLst>
              </p:cNvPr>
              <p:cNvSpPr/>
              <p:nvPr/>
            </p:nvSpPr>
            <p:spPr>
              <a:xfrm>
                <a:off x="10819473"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6" name="Freeform: Shape 148">
                <a:extLst>
                  <a:ext uri="{FF2B5EF4-FFF2-40B4-BE49-F238E27FC236}">
                    <a16:creationId xmlns:a16="http://schemas.microsoft.com/office/drawing/2014/main" id="{1B01091F-2DE8-0DFD-114F-6E33CFFD1E1B}"/>
                  </a:ext>
                </a:extLst>
              </p:cNvPr>
              <p:cNvSpPr/>
              <p:nvPr/>
            </p:nvSpPr>
            <p:spPr>
              <a:xfrm>
                <a:off x="10913674"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7" name="Freeform: Shape 149">
                <a:extLst>
                  <a:ext uri="{FF2B5EF4-FFF2-40B4-BE49-F238E27FC236}">
                    <a16:creationId xmlns:a16="http://schemas.microsoft.com/office/drawing/2014/main" id="{E4F7A637-7F8C-688F-3298-F2361E33E4E3}"/>
                  </a:ext>
                </a:extLst>
              </p:cNvPr>
              <p:cNvSpPr/>
              <p:nvPr/>
            </p:nvSpPr>
            <p:spPr>
              <a:xfrm>
                <a:off x="11007739"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8" name="Freeform: Shape 150">
                <a:extLst>
                  <a:ext uri="{FF2B5EF4-FFF2-40B4-BE49-F238E27FC236}">
                    <a16:creationId xmlns:a16="http://schemas.microsoft.com/office/drawing/2014/main" id="{1BCC274A-F5C7-3197-2FA9-E31989BD29A8}"/>
                  </a:ext>
                </a:extLst>
              </p:cNvPr>
              <p:cNvSpPr/>
              <p:nvPr/>
            </p:nvSpPr>
            <p:spPr>
              <a:xfrm>
                <a:off x="11101949" y="6090662"/>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19" name="Freeform: Shape 151">
                <a:extLst>
                  <a:ext uri="{FF2B5EF4-FFF2-40B4-BE49-F238E27FC236}">
                    <a16:creationId xmlns:a16="http://schemas.microsoft.com/office/drawing/2014/main" id="{203196DB-4E73-A1A1-DF22-E1AEEE599538}"/>
                  </a:ext>
                </a:extLst>
              </p:cNvPr>
              <p:cNvSpPr/>
              <p:nvPr/>
            </p:nvSpPr>
            <p:spPr>
              <a:xfrm>
                <a:off x="11195995" y="6090653"/>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0" name="Freeform: Shape 152">
                <a:extLst>
                  <a:ext uri="{FF2B5EF4-FFF2-40B4-BE49-F238E27FC236}">
                    <a16:creationId xmlns:a16="http://schemas.microsoft.com/office/drawing/2014/main" id="{0F05EF84-DB82-5655-8981-C4FF52D59B5C}"/>
                  </a:ext>
                </a:extLst>
              </p:cNvPr>
              <p:cNvSpPr/>
              <p:nvPr/>
            </p:nvSpPr>
            <p:spPr>
              <a:xfrm>
                <a:off x="11290206" y="5619929"/>
                <a:ext cx="22411" cy="22411"/>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1" name="Freeform: Shape 153">
                <a:extLst>
                  <a:ext uri="{FF2B5EF4-FFF2-40B4-BE49-F238E27FC236}">
                    <a16:creationId xmlns:a16="http://schemas.microsoft.com/office/drawing/2014/main" id="{02B83E92-133F-7E24-75D1-F34E5F243892}"/>
                  </a:ext>
                </a:extLst>
              </p:cNvPr>
              <p:cNvSpPr/>
              <p:nvPr/>
            </p:nvSpPr>
            <p:spPr>
              <a:xfrm>
                <a:off x="11384261"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2" name="Freeform: Shape 154">
                <a:extLst>
                  <a:ext uri="{FF2B5EF4-FFF2-40B4-BE49-F238E27FC236}">
                    <a16:creationId xmlns:a16="http://schemas.microsoft.com/office/drawing/2014/main" id="{AF078CC4-C4F6-4954-B038-BB8BA6406A95}"/>
                  </a:ext>
                </a:extLst>
              </p:cNvPr>
              <p:cNvSpPr/>
              <p:nvPr/>
            </p:nvSpPr>
            <p:spPr>
              <a:xfrm>
                <a:off x="11478472"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3" name="Freeform: Shape 155">
                <a:extLst>
                  <a:ext uri="{FF2B5EF4-FFF2-40B4-BE49-F238E27FC236}">
                    <a16:creationId xmlns:a16="http://schemas.microsoft.com/office/drawing/2014/main" id="{67481578-9DA2-D319-A66B-5E72B1EFF314}"/>
                  </a:ext>
                </a:extLst>
              </p:cNvPr>
              <p:cNvSpPr/>
              <p:nvPr/>
            </p:nvSpPr>
            <p:spPr>
              <a:xfrm>
                <a:off x="11572527"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4" name="Freeform: Shape 156">
                <a:extLst>
                  <a:ext uri="{FF2B5EF4-FFF2-40B4-BE49-F238E27FC236}">
                    <a16:creationId xmlns:a16="http://schemas.microsoft.com/office/drawing/2014/main" id="{8117C2A2-687F-CD72-1B56-87F6A09D7677}"/>
                  </a:ext>
                </a:extLst>
              </p:cNvPr>
              <p:cNvSpPr/>
              <p:nvPr/>
            </p:nvSpPr>
            <p:spPr>
              <a:xfrm>
                <a:off x="11666729"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5" name="Freeform: Shape 157">
                <a:extLst>
                  <a:ext uri="{FF2B5EF4-FFF2-40B4-BE49-F238E27FC236}">
                    <a16:creationId xmlns:a16="http://schemas.microsoft.com/office/drawing/2014/main" id="{3870112E-96FD-FDA1-FE44-298BD5147D19}"/>
                  </a:ext>
                </a:extLst>
              </p:cNvPr>
              <p:cNvSpPr/>
              <p:nvPr/>
            </p:nvSpPr>
            <p:spPr>
              <a:xfrm>
                <a:off x="11760784" y="5619929"/>
                <a:ext cx="22411" cy="22411"/>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6" name="Freeform: Shape 158">
                <a:extLst>
                  <a:ext uri="{FF2B5EF4-FFF2-40B4-BE49-F238E27FC236}">
                    <a16:creationId xmlns:a16="http://schemas.microsoft.com/office/drawing/2014/main" id="{4787D2FC-EEF8-2333-1AE6-13C5745F62AC}"/>
                  </a:ext>
                </a:extLst>
              </p:cNvPr>
              <p:cNvSpPr/>
              <p:nvPr/>
            </p:nvSpPr>
            <p:spPr>
              <a:xfrm>
                <a:off x="11290206" y="5714140"/>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7" name="Freeform: Shape 159">
                <a:extLst>
                  <a:ext uri="{FF2B5EF4-FFF2-40B4-BE49-F238E27FC236}">
                    <a16:creationId xmlns:a16="http://schemas.microsoft.com/office/drawing/2014/main" id="{84ABACE9-804A-A610-ED24-EA40E94179B0}"/>
                  </a:ext>
                </a:extLst>
              </p:cNvPr>
              <p:cNvSpPr/>
              <p:nvPr/>
            </p:nvSpPr>
            <p:spPr>
              <a:xfrm>
                <a:off x="11384261" y="571414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8" name="Freeform: Shape 160">
                <a:extLst>
                  <a:ext uri="{FF2B5EF4-FFF2-40B4-BE49-F238E27FC236}">
                    <a16:creationId xmlns:a16="http://schemas.microsoft.com/office/drawing/2014/main" id="{952885D8-E8AE-97A8-3F46-AD32A4123BE6}"/>
                  </a:ext>
                </a:extLst>
              </p:cNvPr>
              <p:cNvSpPr/>
              <p:nvPr/>
            </p:nvSpPr>
            <p:spPr>
              <a:xfrm>
                <a:off x="11478472" y="571414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29" name="Freeform: Shape 161">
                <a:extLst>
                  <a:ext uri="{FF2B5EF4-FFF2-40B4-BE49-F238E27FC236}">
                    <a16:creationId xmlns:a16="http://schemas.microsoft.com/office/drawing/2014/main" id="{DEFE0C70-BA5A-90B3-1632-4CEC7B4DE432}"/>
                  </a:ext>
                </a:extLst>
              </p:cNvPr>
              <p:cNvSpPr/>
              <p:nvPr/>
            </p:nvSpPr>
            <p:spPr>
              <a:xfrm>
                <a:off x="11572527" y="571414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0" name="Freeform: Shape 162">
                <a:extLst>
                  <a:ext uri="{FF2B5EF4-FFF2-40B4-BE49-F238E27FC236}">
                    <a16:creationId xmlns:a16="http://schemas.microsoft.com/office/drawing/2014/main" id="{AE4D89FA-D4C5-FF33-97B6-A7DB7C329EFB}"/>
                  </a:ext>
                </a:extLst>
              </p:cNvPr>
              <p:cNvSpPr/>
              <p:nvPr/>
            </p:nvSpPr>
            <p:spPr>
              <a:xfrm>
                <a:off x="11666729" y="5714149"/>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1" name="Freeform: Shape 163">
                <a:extLst>
                  <a:ext uri="{FF2B5EF4-FFF2-40B4-BE49-F238E27FC236}">
                    <a16:creationId xmlns:a16="http://schemas.microsoft.com/office/drawing/2014/main" id="{91814E14-1CB8-787F-2CB5-0852E4171C66}"/>
                  </a:ext>
                </a:extLst>
              </p:cNvPr>
              <p:cNvSpPr/>
              <p:nvPr/>
            </p:nvSpPr>
            <p:spPr>
              <a:xfrm>
                <a:off x="11760784" y="5714158"/>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2" name="Freeform: Shape 164">
                <a:extLst>
                  <a:ext uri="{FF2B5EF4-FFF2-40B4-BE49-F238E27FC236}">
                    <a16:creationId xmlns:a16="http://schemas.microsoft.com/office/drawing/2014/main" id="{C53C100C-632B-2224-93BC-E3D753AC1672}"/>
                  </a:ext>
                </a:extLst>
              </p:cNvPr>
              <p:cNvSpPr/>
              <p:nvPr/>
            </p:nvSpPr>
            <p:spPr>
              <a:xfrm>
                <a:off x="11290206" y="5808213"/>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3" name="Freeform: Shape 165">
                <a:extLst>
                  <a:ext uri="{FF2B5EF4-FFF2-40B4-BE49-F238E27FC236}">
                    <a16:creationId xmlns:a16="http://schemas.microsoft.com/office/drawing/2014/main" id="{3468200D-F6AA-D94C-03DA-1632AD64E5F9}"/>
                  </a:ext>
                </a:extLst>
              </p:cNvPr>
              <p:cNvSpPr/>
              <p:nvPr/>
            </p:nvSpPr>
            <p:spPr>
              <a:xfrm>
                <a:off x="11384261"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4" name="Freeform: Shape 166">
                <a:extLst>
                  <a:ext uri="{FF2B5EF4-FFF2-40B4-BE49-F238E27FC236}">
                    <a16:creationId xmlns:a16="http://schemas.microsoft.com/office/drawing/2014/main" id="{B475F21F-214E-3F44-4A93-673A9FAA75DF}"/>
                  </a:ext>
                </a:extLst>
              </p:cNvPr>
              <p:cNvSpPr/>
              <p:nvPr/>
            </p:nvSpPr>
            <p:spPr>
              <a:xfrm>
                <a:off x="11478472"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5" name="Freeform: Shape 167">
                <a:extLst>
                  <a:ext uri="{FF2B5EF4-FFF2-40B4-BE49-F238E27FC236}">
                    <a16:creationId xmlns:a16="http://schemas.microsoft.com/office/drawing/2014/main" id="{712777F0-16EB-7468-2578-702D9447D2C2}"/>
                  </a:ext>
                </a:extLst>
              </p:cNvPr>
              <p:cNvSpPr/>
              <p:nvPr/>
            </p:nvSpPr>
            <p:spPr>
              <a:xfrm>
                <a:off x="11572527"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6" name="Freeform: Shape 168">
                <a:extLst>
                  <a:ext uri="{FF2B5EF4-FFF2-40B4-BE49-F238E27FC236}">
                    <a16:creationId xmlns:a16="http://schemas.microsoft.com/office/drawing/2014/main" id="{BF0E7898-F371-3B8E-982B-66B00804E779}"/>
                  </a:ext>
                </a:extLst>
              </p:cNvPr>
              <p:cNvSpPr/>
              <p:nvPr/>
            </p:nvSpPr>
            <p:spPr>
              <a:xfrm>
                <a:off x="11666729" y="5808204"/>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7" name="Freeform: Shape 169">
                <a:extLst>
                  <a:ext uri="{FF2B5EF4-FFF2-40B4-BE49-F238E27FC236}">
                    <a16:creationId xmlns:a16="http://schemas.microsoft.com/office/drawing/2014/main" id="{6F2011B2-90DB-B861-12CF-2B7E9E528800}"/>
                  </a:ext>
                </a:extLst>
              </p:cNvPr>
              <p:cNvSpPr/>
              <p:nvPr/>
            </p:nvSpPr>
            <p:spPr>
              <a:xfrm>
                <a:off x="11760784" y="5808213"/>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8" name="Freeform: Shape 170">
                <a:extLst>
                  <a:ext uri="{FF2B5EF4-FFF2-40B4-BE49-F238E27FC236}">
                    <a16:creationId xmlns:a16="http://schemas.microsoft.com/office/drawing/2014/main" id="{CCC564A1-2E63-8F5F-8D50-881542C66E26}"/>
                  </a:ext>
                </a:extLst>
              </p:cNvPr>
              <p:cNvSpPr/>
              <p:nvPr/>
            </p:nvSpPr>
            <p:spPr>
              <a:xfrm>
                <a:off x="11290206" y="5902415"/>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39" name="Freeform: Shape 171">
                <a:extLst>
                  <a:ext uri="{FF2B5EF4-FFF2-40B4-BE49-F238E27FC236}">
                    <a16:creationId xmlns:a16="http://schemas.microsoft.com/office/drawing/2014/main" id="{164BB371-5F2A-F23B-ABA8-5AF4033E6C04}"/>
                  </a:ext>
                </a:extLst>
              </p:cNvPr>
              <p:cNvSpPr/>
              <p:nvPr/>
            </p:nvSpPr>
            <p:spPr>
              <a:xfrm>
                <a:off x="11384261"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0" name="Freeform: Shape 172">
                <a:extLst>
                  <a:ext uri="{FF2B5EF4-FFF2-40B4-BE49-F238E27FC236}">
                    <a16:creationId xmlns:a16="http://schemas.microsoft.com/office/drawing/2014/main" id="{6CF451BD-67C3-06B6-AA18-7B915AFDA156}"/>
                  </a:ext>
                </a:extLst>
              </p:cNvPr>
              <p:cNvSpPr/>
              <p:nvPr/>
            </p:nvSpPr>
            <p:spPr>
              <a:xfrm>
                <a:off x="11478472"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1" name="Freeform: Shape 173">
                <a:extLst>
                  <a:ext uri="{FF2B5EF4-FFF2-40B4-BE49-F238E27FC236}">
                    <a16:creationId xmlns:a16="http://schemas.microsoft.com/office/drawing/2014/main" id="{37347DAA-2903-6C4B-EDB8-0BEC4285C07F}"/>
                  </a:ext>
                </a:extLst>
              </p:cNvPr>
              <p:cNvSpPr/>
              <p:nvPr/>
            </p:nvSpPr>
            <p:spPr>
              <a:xfrm>
                <a:off x="11572527"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2" name="Freeform: Shape 174">
                <a:extLst>
                  <a:ext uri="{FF2B5EF4-FFF2-40B4-BE49-F238E27FC236}">
                    <a16:creationId xmlns:a16="http://schemas.microsoft.com/office/drawing/2014/main" id="{BCA87266-C2AB-C674-DEFC-4B2CAD6F8BAC}"/>
                  </a:ext>
                </a:extLst>
              </p:cNvPr>
              <p:cNvSpPr/>
              <p:nvPr/>
            </p:nvSpPr>
            <p:spPr>
              <a:xfrm>
                <a:off x="11666729"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3" name="Freeform: Shape 175">
                <a:extLst>
                  <a:ext uri="{FF2B5EF4-FFF2-40B4-BE49-F238E27FC236}">
                    <a16:creationId xmlns:a16="http://schemas.microsoft.com/office/drawing/2014/main" id="{3C661DDF-AC97-CD6E-CE40-897C5A57302D}"/>
                  </a:ext>
                </a:extLst>
              </p:cNvPr>
              <p:cNvSpPr/>
              <p:nvPr/>
            </p:nvSpPr>
            <p:spPr>
              <a:xfrm>
                <a:off x="11760784" y="5902415"/>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4" name="Freeform: Shape 176">
                <a:extLst>
                  <a:ext uri="{FF2B5EF4-FFF2-40B4-BE49-F238E27FC236}">
                    <a16:creationId xmlns:a16="http://schemas.microsoft.com/office/drawing/2014/main" id="{2F0AE400-4EC0-F578-5BB4-903D0A80B01C}"/>
                  </a:ext>
                </a:extLst>
              </p:cNvPr>
              <p:cNvSpPr/>
              <p:nvPr/>
            </p:nvSpPr>
            <p:spPr>
              <a:xfrm>
                <a:off x="11290206" y="5996470"/>
                <a:ext cx="22411" cy="22411"/>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5" name="Freeform: Shape 177">
                <a:extLst>
                  <a:ext uri="{FF2B5EF4-FFF2-40B4-BE49-F238E27FC236}">
                    <a16:creationId xmlns:a16="http://schemas.microsoft.com/office/drawing/2014/main" id="{C6A7216F-9D51-4BAD-0DD6-65181725B475}"/>
                  </a:ext>
                </a:extLst>
              </p:cNvPr>
              <p:cNvSpPr/>
              <p:nvPr/>
            </p:nvSpPr>
            <p:spPr>
              <a:xfrm>
                <a:off x="11384261"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6" name="Freeform: Shape 178">
                <a:extLst>
                  <a:ext uri="{FF2B5EF4-FFF2-40B4-BE49-F238E27FC236}">
                    <a16:creationId xmlns:a16="http://schemas.microsoft.com/office/drawing/2014/main" id="{6B2C310D-6C6D-AC5C-B255-C6355FAAB418}"/>
                  </a:ext>
                </a:extLst>
              </p:cNvPr>
              <p:cNvSpPr/>
              <p:nvPr/>
            </p:nvSpPr>
            <p:spPr>
              <a:xfrm>
                <a:off x="11478472"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7" name="Freeform: Shape 179">
                <a:extLst>
                  <a:ext uri="{FF2B5EF4-FFF2-40B4-BE49-F238E27FC236}">
                    <a16:creationId xmlns:a16="http://schemas.microsoft.com/office/drawing/2014/main" id="{796F38AB-96EC-ED65-5487-42248DFE61B4}"/>
                  </a:ext>
                </a:extLst>
              </p:cNvPr>
              <p:cNvSpPr/>
              <p:nvPr/>
            </p:nvSpPr>
            <p:spPr>
              <a:xfrm>
                <a:off x="11572527"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8" name="Freeform: Shape 180">
                <a:extLst>
                  <a:ext uri="{FF2B5EF4-FFF2-40B4-BE49-F238E27FC236}">
                    <a16:creationId xmlns:a16="http://schemas.microsoft.com/office/drawing/2014/main" id="{073AEC5D-20EA-B508-7D33-651493C4CBE1}"/>
                  </a:ext>
                </a:extLst>
              </p:cNvPr>
              <p:cNvSpPr/>
              <p:nvPr/>
            </p:nvSpPr>
            <p:spPr>
              <a:xfrm>
                <a:off x="11666729" y="5996461"/>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49" name="Freeform: Shape 181">
                <a:extLst>
                  <a:ext uri="{FF2B5EF4-FFF2-40B4-BE49-F238E27FC236}">
                    <a16:creationId xmlns:a16="http://schemas.microsoft.com/office/drawing/2014/main" id="{4FB2F9EE-021D-6625-3B86-08ECFBE1B07D}"/>
                  </a:ext>
                </a:extLst>
              </p:cNvPr>
              <p:cNvSpPr/>
              <p:nvPr/>
            </p:nvSpPr>
            <p:spPr>
              <a:xfrm>
                <a:off x="11760784" y="5996470"/>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0" name="Freeform: Shape 182">
                <a:extLst>
                  <a:ext uri="{FF2B5EF4-FFF2-40B4-BE49-F238E27FC236}">
                    <a16:creationId xmlns:a16="http://schemas.microsoft.com/office/drawing/2014/main" id="{F5FE8E48-1DC6-D0D5-C60C-917A7A394E4B}"/>
                  </a:ext>
                </a:extLst>
              </p:cNvPr>
              <p:cNvSpPr/>
              <p:nvPr/>
            </p:nvSpPr>
            <p:spPr>
              <a:xfrm>
                <a:off x="11290197" y="6090672"/>
                <a:ext cx="22411" cy="22421"/>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1" name="Freeform: Shape 183">
                <a:extLst>
                  <a:ext uri="{FF2B5EF4-FFF2-40B4-BE49-F238E27FC236}">
                    <a16:creationId xmlns:a16="http://schemas.microsoft.com/office/drawing/2014/main" id="{313C0CF5-3103-DF4E-AFC1-B39B30913E4D}"/>
                  </a:ext>
                </a:extLst>
              </p:cNvPr>
              <p:cNvSpPr/>
              <p:nvPr/>
            </p:nvSpPr>
            <p:spPr>
              <a:xfrm>
                <a:off x="11384252" y="6090672"/>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2" name="Freeform: Shape 184">
                <a:extLst>
                  <a:ext uri="{FF2B5EF4-FFF2-40B4-BE49-F238E27FC236}">
                    <a16:creationId xmlns:a16="http://schemas.microsoft.com/office/drawing/2014/main" id="{A74A5F9F-28B4-93BB-C49C-5F693C75995D}"/>
                  </a:ext>
                </a:extLst>
              </p:cNvPr>
              <p:cNvSpPr/>
              <p:nvPr/>
            </p:nvSpPr>
            <p:spPr>
              <a:xfrm>
                <a:off x="11478463" y="6090672"/>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3" name="Freeform: Shape 185">
                <a:extLst>
                  <a:ext uri="{FF2B5EF4-FFF2-40B4-BE49-F238E27FC236}">
                    <a16:creationId xmlns:a16="http://schemas.microsoft.com/office/drawing/2014/main" id="{560672A2-45C9-DFDA-DE50-A75A891654F4}"/>
                  </a:ext>
                </a:extLst>
              </p:cNvPr>
              <p:cNvSpPr/>
              <p:nvPr/>
            </p:nvSpPr>
            <p:spPr>
              <a:xfrm>
                <a:off x="11572527" y="6090617"/>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4" name="Freeform: Shape 186">
                <a:extLst>
                  <a:ext uri="{FF2B5EF4-FFF2-40B4-BE49-F238E27FC236}">
                    <a16:creationId xmlns:a16="http://schemas.microsoft.com/office/drawing/2014/main" id="{DBCF9DAD-D5C5-50CC-4571-65E72C6B5DA8}"/>
                  </a:ext>
                </a:extLst>
              </p:cNvPr>
              <p:cNvSpPr/>
              <p:nvPr/>
            </p:nvSpPr>
            <p:spPr>
              <a:xfrm>
                <a:off x="11666765" y="6090690"/>
                <a:ext cx="22411" cy="22421"/>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355" name="Freeform: Shape 187">
                <a:extLst>
                  <a:ext uri="{FF2B5EF4-FFF2-40B4-BE49-F238E27FC236}">
                    <a16:creationId xmlns:a16="http://schemas.microsoft.com/office/drawing/2014/main" id="{3A491D79-663A-2130-BC90-0AF12F92DB63}"/>
                  </a:ext>
                </a:extLst>
              </p:cNvPr>
              <p:cNvSpPr/>
              <p:nvPr/>
            </p:nvSpPr>
            <p:spPr>
              <a:xfrm>
                <a:off x="11760802" y="6090681"/>
                <a:ext cx="22411" cy="22411"/>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spTree>
    <p:extLst>
      <p:ext uri="{BB962C8B-B14F-4D97-AF65-F5344CB8AC3E}">
        <p14:creationId xmlns:p14="http://schemas.microsoft.com/office/powerpoint/2010/main" val="3458239759"/>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2" name="Freeform: Shape 36">
            <a:extLst>
              <a:ext uri="{FF2B5EF4-FFF2-40B4-BE49-F238E27FC236}">
                <a16:creationId xmlns:a16="http://schemas.microsoft.com/office/drawing/2014/main" id="{F295138C-9BFD-5CF4-883B-517AA1458C7A}"/>
              </a:ext>
              <a:ext uri="{C183D7F6-B498-43B3-948B-1728B52AA6E4}">
                <adec:decorative xmlns:adec="http://schemas.microsoft.com/office/drawing/2017/decorative" val="1"/>
              </a:ext>
            </a:extLst>
          </p:cNvPr>
          <p:cNvSpPr/>
          <p:nvPr/>
        </p:nvSpPr>
        <p:spPr>
          <a:xfrm>
            <a:off x="1408102" y="-15160"/>
            <a:ext cx="4902674" cy="4616796"/>
          </a:xfrm>
          <a:custGeom>
            <a:avLst/>
            <a:gdLst>
              <a:gd name="f0" fmla="val 10800000"/>
              <a:gd name="f1" fmla="val 5400000"/>
              <a:gd name="f2" fmla="val 180"/>
              <a:gd name="f3" fmla="val w"/>
              <a:gd name="f4" fmla="val h"/>
              <a:gd name="f5" fmla="val 0"/>
              <a:gd name="f6" fmla="val 6355652"/>
              <a:gd name="f7" fmla="val 6050127"/>
              <a:gd name="f8" fmla="val 1825048"/>
              <a:gd name="f9" fmla="val 4530604"/>
              <a:gd name="f10" fmla="val 4692567"/>
              <a:gd name="f11" fmla="val 78022"/>
              <a:gd name="f12" fmla="val 5683175"/>
              <a:gd name="f13" fmla="val 616152"/>
              <a:gd name="f14" fmla="val 1665694"/>
              <a:gd name="f15" fmla="val 2872301"/>
              <a:gd name="f16" fmla="val 4627366"/>
              <a:gd name="f17" fmla="val 4932891"/>
              <a:gd name="f18" fmla="val 3177826"/>
              <a:gd name="f19" fmla="val 1422761"/>
              <a:gd name="f20" fmla="val 672477"/>
              <a:gd name="f21" fmla="val 1663086"/>
              <a:gd name="f22" fmla="+- 0 0 -90"/>
              <a:gd name="f23" fmla="*/ f3 1 6355652"/>
              <a:gd name="f24" fmla="*/ f4 1 6050127"/>
              <a:gd name="f25" fmla="+- f7 0 f5"/>
              <a:gd name="f26" fmla="+- f6 0 f5"/>
              <a:gd name="f27" fmla="*/ f22 f0 1"/>
              <a:gd name="f28" fmla="*/ f26 1 6355652"/>
              <a:gd name="f29" fmla="*/ f25 1 6050127"/>
              <a:gd name="f30" fmla="*/ 1825048 f26 1"/>
              <a:gd name="f31" fmla="*/ 0 f25 1"/>
              <a:gd name="f32" fmla="*/ 4530604 f26 1"/>
              <a:gd name="f33" fmla="*/ 4692567 f26 1"/>
              <a:gd name="f34" fmla="*/ 78022 f25 1"/>
              <a:gd name="f35" fmla="*/ 6355652 f26 1"/>
              <a:gd name="f36" fmla="*/ 2872301 f25 1"/>
              <a:gd name="f37" fmla="*/ 3177826 f26 1"/>
              <a:gd name="f38" fmla="*/ 6050127 f25 1"/>
              <a:gd name="f39" fmla="*/ 0 f26 1"/>
              <a:gd name="f40" fmla="*/ 1663086 f26 1"/>
              <a:gd name="f41" fmla="*/ f27 1 f2"/>
              <a:gd name="f42" fmla="*/ f30 1 6355652"/>
              <a:gd name="f43" fmla="*/ f31 1 6050127"/>
              <a:gd name="f44" fmla="*/ f32 1 6355652"/>
              <a:gd name="f45" fmla="*/ f33 1 6355652"/>
              <a:gd name="f46" fmla="*/ f34 1 6050127"/>
              <a:gd name="f47" fmla="*/ f35 1 6355652"/>
              <a:gd name="f48" fmla="*/ f36 1 6050127"/>
              <a:gd name="f49" fmla="*/ f37 1 6355652"/>
              <a:gd name="f50" fmla="*/ f38 1 6050127"/>
              <a:gd name="f51" fmla="*/ f39 1 6355652"/>
              <a:gd name="f52" fmla="*/ f40 1 6355652"/>
              <a:gd name="f53" fmla="*/ f5 1 f28"/>
              <a:gd name="f54" fmla="*/ f6 1 f28"/>
              <a:gd name="f55" fmla="*/ f5 1 f29"/>
              <a:gd name="f56" fmla="*/ f7 1 f29"/>
              <a:gd name="f57" fmla="+- f41 0 f1"/>
              <a:gd name="f58" fmla="*/ f42 1 f28"/>
              <a:gd name="f59" fmla="*/ f43 1 f29"/>
              <a:gd name="f60" fmla="*/ f44 1 f28"/>
              <a:gd name="f61" fmla="*/ f45 1 f28"/>
              <a:gd name="f62" fmla="*/ f46 1 f29"/>
              <a:gd name="f63" fmla="*/ f47 1 f28"/>
              <a:gd name="f64" fmla="*/ f48 1 f29"/>
              <a:gd name="f65" fmla="*/ f49 1 f28"/>
              <a:gd name="f66" fmla="*/ f50 1 f29"/>
              <a:gd name="f67" fmla="*/ f51 1 f28"/>
              <a:gd name="f68" fmla="*/ f52 1 f28"/>
              <a:gd name="f69" fmla="*/ f53 f23 1"/>
              <a:gd name="f70" fmla="*/ f54 f23 1"/>
              <a:gd name="f71" fmla="*/ f56 f24 1"/>
              <a:gd name="f72" fmla="*/ f55 f24 1"/>
              <a:gd name="f73" fmla="*/ f58 f23 1"/>
              <a:gd name="f74" fmla="*/ f59 f24 1"/>
              <a:gd name="f75" fmla="*/ f60 f23 1"/>
              <a:gd name="f76" fmla="*/ f61 f23 1"/>
              <a:gd name="f77" fmla="*/ f62 f24 1"/>
              <a:gd name="f78" fmla="*/ f63 f23 1"/>
              <a:gd name="f79" fmla="*/ f64 f24 1"/>
              <a:gd name="f80" fmla="*/ f65 f23 1"/>
              <a:gd name="f81" fmla="*/ f66 f24 1"/>
              <a:gd name="f82" fmla="*/ f67 f23 1"/>
              <a:gd name="f83" fmla="*/ f68 f23 1"/>
            </a:gdLst>
            <a:ahLst/>
            <a:cxnLst>
              <a:cxn ang="3cd4">
                <a:pos x="hc" y="t"/>
              </a:cxn>
              <a:cxn ang="0">
                <a:pos x="r" y="vc"/>
              </a:cxn>
              <a:cxn ang="cd4">
                <a:pos x="hc" y="b"/>
              </a:cxn>
              <a:cxn ang="cd2">
                <a:pos x="l" y="vc"/>
              </a:cxn>
              <a:cxn ang="f57">
                <a:pos x="f73" y="f74"/>
              </a:cxn>
              <a:cxn ang="f57">
                <a:pos x="f75" y="f74"/>
              </a:cxn>
              <a:cxn ang="f57">
                <a:pos x="f76" y="f77"/>
              </a:cxn>
              <a:cxn ang="f57">
                <a:pos x="f78" y="f79"/>
              </a:cxn>
              <a:cxn ang="f57">
                <a:pos x="f80" y="f81"/>
              </a:cxn>
              <a:cxn ang="f57">
                <a:pos x="f82" y="f79"/>
              </a:cxn>
              <a:cxn ang="f57">
                <a:pos x="f83" y="f77"/>
              </a:cxn>
            </a:cxnLst>
            <a:rect l="f69" t="f72" r="f70" b="f71"/>
            <a:pathLst>
              <a:path w="6355652" h="6050127">
                <a:moveTo>
                  <a:pt x="f8" y="f5"/>
                </a:moveTo>
                <a:lnTo>
                  <a:pt x="f9" y="f5"/>
                </a:lnTo>
                <a:lnTo>
                  <a:pt x="f10" y="f11"/>
                </a:lnTo>
                <a:cubicBezTo>
                  <a:pt x="f12" y="f13"/>
                  <a:pt x="f6" y="f14"/>
                  <a:pt x="f6" y="f15"/>
                </a:cubicBezTo>
                <a:cubicBezTo>
                  <a:pt x="f6" y="f16"/>
                  <a:pt x="f17" y="f7"/>
                  <a:pt x="f18" y="f7"/>
                </a:cubicBezTo>
                <a:cubicBezTo>
                  <a:pt x="f19" y="f7"/>
                  <a:pt x="f5" y="f16"/>
                  <a:pt x="f5" y="f15"/>
                </a:cubicBezTo>
                <a:cubicBezTo>
                  <a:pt x="f5" y="f14"/>
                  <a:pt x="f20" y="f13"/>
                  <a:pt x="f21" y="f11"/>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nvGrpSpPr>
          <p:cNvPr id="3" name="Group 37">
            <a:extLst>
              <a:ext uri="{FF2B5EF4-FFF2-40B4-BE49-F238E27FC236}">
                <a16:creationId xmlns:a16="http://schemas.microsoft.com/office/drawing/2014/main" id="{424B8B96-9F30-0A99-F3C1-FE8B158C4BF9}"/>
              </a:ext>
            </a:extLst>
          </p:cNvPr>
          <p:cNvGrpSpPr/>
          <p:nvPr/>
        </p:nvGrpSpPr>
        <p:grpSpPr>
          <a:xfrm>
            <a:off x="0" y="1479554"/>
            <a:ext cx="1861855" cy="717511"/>
            <a:chOff x="0" y="1479554"/>
            <a:chExt cx="1861855" cy="717511"/>
          </a:xfrm>
        </p:grpSpPr>
        <p:sp>
          <p:nvSpPr>
            <p:cNvPr id="4" name="Freeform: Shape 38">
              <a:extLst>
                <a:ext uri="{FF2B5EF4-FFF2-40B4-BE49-F238E27FC236}">
                  <a16:creationId xmlns:a16="http://schemas.microsoft.com/office/drawing/2014/main" id="{ABE95317-F0CB-9B78-F948-DB72D999B51C}"/>
                </a:ext>
              </a:extLst>
            </p:cNvPr>
            <p:cNvSpPr/>
            <p:nvPr/>
          </p:nvSpPr>
          <p:spPr>
            <a:xfrm>
              <a:off x="0" y="1479554"/>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7963"/>
                <a:gd name="f19" fmla="val 39017"/>
                <a:gd name="f20" fmla="val 219283"/>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7963 f24 1"/>
                <a:gd name="f42" fmla="*/ 39017 f24 1"/>
                <a:gd name="f43" fmla="*/ 277779 f24 1"/>
                <a:gd name="f44" fmla="*/ 0 f25 1"/>
                <a:gd name="f45" fmla="*/ 219283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 name="Freeform: Shape 39">
              <a:extLst>
                <a:ext uri="{FF2B5EF4-FFF2-40B4-BE49-F238E27FC236}">
                  <a16:creationId xmlns:a16="http://schemas.microsoft.com/office/drawing/2014/main" id="{AE539BF0-D326-2176-DB4A-B8B98AF00F0D}"/>
                </a:ext>
              </a:extLst>
            </p:cNvPr>
            <p:cNvSpPr/>
            <p:nvPr/>
          </p:nvSpPr>
          <p:spPr>
            <a:xfrm>
              <a:off x="0" y="1919289"/>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8208"/>
                <a:gd name="f19" fmla="val 39017"/>
                <a:gd name="f20" fmla="val 219475"/>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8208 f24 1"/>
                <a:gd name="f42" fmla="*/ 39017 f24 1"/>
                <a:gd name="f43" fmla="*/ 277779 f24 1"/>
                <a:gd name="f44" fmla="*/ 0 f25 1"/>
                <a:gd name="f45" fmla="*/ 219475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6" name="Freeform: Shape 40">
            <a:extLst>
              <a:ext uri="{FF2B5EF4-FFF2-40B4-BE49-F238E27FC236}">
                <a16:creationId xmlns:a16="http://schemas.microsoft.com/office/drawing/2014/main" id="{A1633E52-18C1-C940-AD50-83E92F770502}"/>
              </a:ext>
              <a:ext uri="{C183D7F6-B498-43B3-948B-1728B52AA6E4}">
                <adec:decorative xmlns:adec="http://schemas.microsoft.com/office/drawing/2017/decorative" val="1"/>
              </a:ext>
            </a:extLst>
          </p:cNvPr>
          <p:cNvSpPr/>
          <p:nvPr/>
        </p:nvSpPr>
        <p:spPr>
          <a:xfrm>
            <a:off x="1417246" y="-12188"/>
            <a:ext cx="4902674" cy="4616796"/>
          </a:xfrm>
          <a:custGeom>
            <a:avLst/>
            <a:gdLst>
              <a:gd name="f0" fmla="val 10800000"/>
              <a:gd name="f1" fmla="val 5400000"/>
              <a:gd name="f2" fmla="val 180"/>
              <a:gd name="f3" fmla="val w"/>
              <a:gd name="f4" fmla="val h"/>
              <a:gd name="f5" fmla="val 0"/>
              <a:gd name="f6" fmla="val 6355652"/>
              <a:gd name="f7" fmla="val 6050127"/>
              <a:gd name="f8" fmla="val 1825048"/>
              <a:gd name="f9" fmla="val 4530604"/>
              <a:gd name="f10" fmla="val 4692567"/>
              <a:gd name="f11" fmla="val 78022"/>
              <a:gd name="f12" fmla="val 5683175"/>
              <a:gd name="f13" fmla="val 616152"/>
              <a:gd name="f14" fmla="val 1665694"/>
              <a:gd name="f15" fmla="val 2872301"/>
              <a:gd name="f16" fmla="val 4627366"/>
              <a:gd name="f17" fmla="val 4932891"/>
              <a:gd name="f18" fmla="val 3177826"/>
              <a:gd name="f19" fmla="val 1422761"/>
              <a:gd name="f20" fmla="val 672477"/>
              <a:gd name="f21" fmla="val 1663086"/>
              <a:gd name="f22" fmla="+- 0 0 -90"/>
              <a:gd name="f23" fmla="*/ f3 1 6355652"/>
              <a:gd name="f24" fmla="*/ f4 1 6050127"/>
              <a:gd name="f25" fmla="+- f7 0 f5"/>
              <a:gd name="f26" fmla="+- f6 0 f5"/>
              <a:gd name="f27" fmla="*/ f22 f0 1"/>
              <a:gd name="f28" fmla="*/ f26 1 6355652"/>
              <a:gd name="f29" fmla="*/ f25 1 6050127"/>
              <a:gd name="f30" fmla="*/ 1825048 f26 1"/>
              <a:gd name="f31" fmla="*/ 0 f25 1"/>
              <a:gd name="f32" fmla="*/ 4530604 f26 1"/>
              <a:gd name="f33" fmla="*/ 4692567 f26 1"/>
              <a:gd name="f34" fmla="*/ 78022 f25 1"/>
              <a:gd name="f35" fmla="*/ 6355652 f26 1"/>
              <a:gd name="f36" fmla="*/ 2872301 f25 1"/>
              <a:gd name="f37" fmla="*/ 3177826 f26 1"/>
              <a:gd name="f38" fmla="*/ 6050127 f25 1"/>
              <a:gd name="f39" fmla="*/ 0 f26 1"/>
              <a:gd name="f40" fmla="*/ 1663086 f26 1"/>
              <a:gd name="f41" fmla="*/ f27 1 f2"/>
              <a:gd name="f42" fmla="*/ f30 1 6355652"/>
              <a:gd name="f43" fmla="*/ f31 1 6050127"/>
              <a:gd name="f44" fmla="*/ f32 1 6355652"/>
              <a:gd name="f45" fmla="*/ f33 1 6355652"/>
              <a:gd name="f46" fmla="*/ f34 1 6050127"/>
              <a:gd name="f47" fmla="*/ f35 1 6355652"/>
              <a:gd name="f48" fmla="*/ f36 1 6050127"/>
              <a:gd name="f49" fmla="*/ f37 1 6355652"/>
              <a:gd name="f50" fmla="*/ f38 1 6050127"/>
              <a:gd name="f51" fmla="*/ f39 1 6355652"/>
              <a:gd name="f52" fmla="*/ f40 1 6355652"/>
              <a:gd name="f53" fmla="*/ f5 1 f28"/>
              <a:gd name="f54" fmla="*/ f6 1 f28"/>
              <a:gd name="f55" fmla="*/ f5 1 f29"/>
              <a:gd name="f56" fmla="*/ f7 1 f29"/>
              <a:gd name="f57" fmla="+- f41 0 f1"/>
              <a:gd name="f58" fmla="*/ f42 1 f28"/>
              <a:gd name="f59" fmla="*/ f43 1 f29"/>
              <a:gd name="f60" fmla="*/ f44 1 f28"/>
              <a:gd name="f61" fmla="*/ f45 1 f28"/>
              <a:gd name="f62" fmla="*/ f46 1 f29"/>
              <a:gd name="f63" fmla="*/ f47 1 f28"/>
              <a:gd name="f64" fmla="*/ f48 1 f29"/>
              <a:gd name="f65" fmla="*/ f49 1 f28"/>
              <a:gd name="f66" fmla="*/ f50 1 f29"/>
              <a:gd name="f67" fmla="*/ f51 1 f28"/>
              <a:gd name="f68" fmla="*/ f52 1 f28"/>
              <a:gd name="f69" fmla="*/ f53 f23 1"/>
              <a:gd name="f70" fmla="*/ f54 f23 1"/>
              <a:gd name="f71" fmla="*/ f56 f24 1"/>
              <a:gd name="f72" fmla="*/ f55 f24 1"/>
              <a:gd name="f73" fmla="*/ f58 f23 1"/>
              <a:gd name="f74" fmla="*/ f59 f24 1"/>
              <a:gd name="f75" fmla="*/ f60 f23 1"/>
              <a:gd name="f76" fmla="*/ f61 f23 1"/>
              <a:gd name="f77" fmla="*/ f62 f24 1"/>
              <a:gd name="f78" fmla="*/ f63 f23 1"/>
              <a:gd name="f79" fmla="*/ f64 f24 1"/>
              <a:gd name="f80" fmla="*/ f65 f23 1"/>
              <a:gd name="f81" fmla="*/ f66 f24 1"/>
              <a:gd name="f82" fmla="*/ f67 f23 1"/>
              <a:gd name="f83" fmla="*/ f68 f23 1"/>
            </a:gdLst>
            <a:ahLst/>
            <a:cxnLst>
              <a:cxn ang="3cd4">
                <a:pos x="hc" y="t"/>
              </a:cxn>
              <a:cxn ang="0">
                <a:pos x="r" y="vc"/>
              </a:cxn>
              <a:cxn ang="cd4">
                <a:pos x="hc" y="b"/>
              </a:cxn>
              <a:cxn ang="cd2">
                <a:pos x="l" y="vc"/>
              </a:cxn>
              <a:cxn ang="f57">
                <a:pos x="f73" y="f74"/>
              </a:cxn>
              <a:cxn ang="f57">
                <a:pos x="f75" y="f74"/>
              </a:cxn>
              <a:cxn ang="f57">
                <a:pos x="f76" y="f77"/>
              </a:cxn>
              <a:cxn ang="f57">
                <a:pos x="f78" y="f79"/>
              </a:cxn>
              <a:cxn ang="f57">
                <a:pos x="f80" y="f81"/>
              </a:cxn>
              <a:cxn ang="f57">
                <a:pos x="f82" y="f79"/>
              </a:cxn>
              <a:cxn ang="f57">
                <a:pos x="f83" y="f77"/>
              </a:cxn>
            </a:cxnLst>
            <a:rect l="f69" t="f72" r="f70" b="f71"/>
            <a:pathLst>
              <a:path w="6355652" h="6050127">
                <a:moveTo>
                  <a:pt x="f8" y="f5"/>
                </a:moveTo>
                <a:lnTo>
                  <a:pt x="f9" y="f5"/>
                </a:lnTo>
                <a:lnTo>
                  <a:pt x="f10" y="f11"/>
                </a:lnTo>
                <a:cubicBezTo>
                  <a:pt x="f12" y="f13"/>
                  <a:pt x="f6" y="f14"/>
                  <a:pt x="f6" y="f15"/>
                </a:cubicBezTo>
                <a:cubicBezTo>
                  <a:pt x="f6" y="f16"/>
                  <a:pt x="f17" y="f7"/>
                  <a:pt x="f18" y="f7"/>
                </a:cubicBezTo>
                <a:cubicBezTo>
                  <a:pt x="f19" y="f7"/>
                  <a:pt x="f5" y="f16"/>
                  <a:pt x="f5" y="f15"/>
                </a:cubicBezTo>
                <a:cubicBezTo>
                  <a:pt x="f5" y="f14"/>
                  <a:pt x="f20" y="f13"/>
                  <a:pt x="f21" y="f11"/>
                </a:cubicBezTo>
                <a:close/>
              </a:path>
            </a:pathLst>
          </a:custGeom>
          <a:solidFill>
            <a:srgbClr val="FF80BD">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Freeform: Shape 41">
            <a:extLst>
              <a:ext uri="{FF2B5EF4-FFF2-40B4-BE49-F238E27FC236}">
                <a16:creationId xmlns:a16="http://schemas.microsoft.com/office/drawing/2014/main" id="{93B9B4F2-5678-3D66-619E-9264B7B44E2C}"/>
              </a:ext>
              <a:ext uri="{C183D7F6-B498-43B3-948B-1728B52AA6E4}">
                <adec:decorative xmlns:adec="http://schemas.microsoft.com/office/drawing/2017/decorative" val="1"/>
              </a:ext>
            </a:extLst>
          </p:cNvPr>
          <p:cNvSpPr/>
          <p:nvPr/>
        </p:nvSpPr>
        <p:spPr>
          <a:xfrm>
            <a:off x="1305241" y="-12188"/>
            <a:ext cx="4902674" cy="4544238"/>
          </a:xfrm>
          <a:custGeom>
            <a:avLst/>
            <a:gdLst>
              <a:gd name="f0" fmla="val 10800000"/>
              <a:gd name="f1" fmla="val 5400000"/>
              <a:gd name="f2" fmla="val 180"/>
              <a:gd name="f3" fmla="val w"/>
              <a:gd name="f4" fmla="val h"/>
              <a:gd name="f5" fmla="val 0"/>
              <a:gd name="f6" fmla="val 6355652"/>
              <a:gd name="f7" fmla="val 5890980"/>
              <a:gd name="f8" fmla="val 1529549"/>
              <a:gd name="f9" fmla="val 4826104"/>
              <a:gd name="f10" fmla="val 4954579"/>
              <a:gd name="f11" fmla="val 78051"/>
              <a:gd name="f12" fmla="val 5799886"/>
              <a:gd name="f13" fmla="val 649129"/>
              <a:gd name="f14" fmla="val 1616239"/>
              <a:gd name="f15" fmla="val 2713154"/>
              <a:gd name="f16" fmla="val 4468219"/>
              <a:gd name="f17" fmla="val 4932891"/>
              <a:gd name="f18" fmla="val 3177826"/>
              <a:gd name="f19" fmla="val 1422761"/>
              <a:gd name="f20" fmla="val 555766"/>
              <a:gd name="f21" fmla="val 1401073"/>
              <a:gd name="f22" fmla="+- 0 0 -90"/>
              <a:gd name="f23" fmla="*/ f3 1 6355652"/>
              <a:gd name="f24" fmla="*/ f4 1 5890980"/>
              <a:gd name="f25" fmla="+- f7 0 f5"/>
              <a:gd name="f26" fmla="+- f6 0 f5"/>
              <a:gd name="f27" fmla="*/ f22 f0 1"/>
              <a:gd name="f28" fmla="*/ f26 1 6355652"/>
              <a:gd name="f29" fmla="*/ f25 1 5890980"/>
              <a:gd name="f30" fmla="*/ 1529549 f26 1"/>
              <a:gd name="f31" fmla="*/ 0 f25 1"/>
              <a:gd name="f32" fmla="*/ 4826104 f26 1"/>
              <a:gd name="f33" fmla="*/ 4954579 f26 1"/>
              <a:gd name="f34" fmla="*/ 78051 f25 1"/>
              <a:gd name="f35" fmla="*/ 6355652 f26 1"/>
              <a:gd name="f36" fmla="*/ 2713154 f25 1"/>
              <a:gd name="f37" fmla="*/ 3177826 f26 1"/>
              <a:gd name="f38" fmla="*/ 5890980 f25 1"/>
              <a:gd name="f39" fmla="*/ 0 f26 1"/>
              <a:gd name="f40" fmla="*/ 1401073 f26 1"/>
              <a:gd name="f41" fmla="*/ f27 1 f2"/>
              <a:gd name="f42" fmla="*/ f30 1 6355652"/>
              <a:gd name="f43" fmla="*/ f31 1 5890980"/>
              <a:gd name="f44" fmla="*/ f32 1 6355652"/>
              <a:gd name="f45" fmla="*/ f33 1 6355652"/>
              <a:gd name="f46" fmla="*/ f34 1 5890980"/>
              <a:gd name="f47" fmla="*/ f35 1 6355652"/>
              <a:gd name="f48" fmla="*/ f36 1 5890980"/>
              <a:gd name="f49" fmla="*/ f37 1 6355652"/>
              <a:gd name="f50" fmla="*/ f38 1 5890980"/>
              <a:gd name="f51" fmla="*/ f39 1 6355652"/>
              <a:gd name="f52" fmla="*/ f40 1 6355652"/>
              <a:gd name="f53" fmla="*/ f5 1 f28"/>
              <a:gd name="f54" fmla="*/ f6 1 f28"/>
              <a:gd name="f55" fmla="*/ f5 1 f29"/>
              <a:gd name="f56" fmla="*/ f7 1 f29"/>
              <a:gd name="f57" fmla="+- f41 0 f1"/>
              <a:gd name="f58" fmla="*/ f42 1 f28"/>
              <a:gd name="f59" fmla="*/ f43 1 f29"/>
              <a:gd name="f60" fmla="*/ f44 1 f28"/>
              <a:gd name="f61" fmla="*/ f45 1 f28"/>
              <a:gd name="f62" fmla="*/ f46 1 f29"/>
              <a:gd name="f63" fmla="*/ f47 1 f28"/>
              <a:gd name="f64" fmla="*/ f48 1 f29"/>
              <a:gd name="f65" fmla="*/ f49 1 f28"/>
              <a:gd name="f66" fmla="*/ f50 1 f29"/>
              <a:gd name="f67" fmla="*/ f51 1 f28"/>
              <a:gd name="f68" fmla="*/ f52 1 f28"/>
              <a:gd name="f69" fmla="*/ f53 f23 1"/>
              <a:gd name="f70" fmla="*/ f54 f23 1"/>
              <a:gd name="f71" fmla="*/ f56 f24 1"/>
              <a:gd name="f72" fmla="*/ f55 f24 1"/>
              <a:gd name="f73" fmla="*/ f58 f23 1"/>
              <a:gd name="f74" fmla="*/ f59 f24 1"/>
              <a:gd name="f75" fmla="*/ f60 f23 1"/>
              <a:gd name="f76" fmla="*/ f61 f23 1"/>
              <a:gd name="f77" fmla="*/ f62 f24 1"/>
              <a:gd name="f78" fmla="*/ f63 f23 1"/>
              <a:gd name="f79" fmla="*/ f64 f24 1"/>
              <a:gd name="f80" fmla="*/ f65 f23 1"/>
              <a:gd name="f81" fmla="*/ f66 f24 1"/>
              <a:gd name="f82" fmla="*/ f67 f23 1"/>
              <a:gd name="f83" fmla="*/ f68 f23 1"/>
            </a:gdLst>
            <a:ahLst/>
            <a:cxnLst>
              <a:cxn ang="3cd4">
                <a:pos x="hc" y="t"/>
              </a:cxn>
              <a:cxn ang="0">
                <a:pos x="r" y="vc"/>
              </a:cxn>
              <a:cxn ang="cd4">
                <a:pos x="hc" y="b"/>
              </a:cxn>
              <a:cxn ang="cd2">
                <a:pos x="l" y="vc"/>
              </a:cxn>
              <a:cxn ang="f57">
                <a:pos x="f73" y="f74"/>
              </a:cxn>
              <a:cxn ang="f57">
                <a:pos x="f75" y="f74"/>
              </a:cxn>
              <a:cxn ang="f57">
                <a:pos x="f76" y="f77"/>
              </a:cxn>
              <a:cxn ang="f57">
                <a:pos x="f78" y="f79"/>
              </a:cxn>
              <a:cxn ang="f57">
                <a:pos x="f80" y="f81"/>
              </a:cxn>
              <a:cxn ang="f57">
                <a:pos x="f82" y="f79"/>
              </a:cxn>
              <a:cxn ang="f57">
                <a:pos x="f83" y="f77"/>
              </a:cxn>
            </a:cxnLst>
            <a:rect l="f69" t="f72" r="f70" b="f71"/>
            <a:pathLst>
              <a:path w="6355652" h="5890980">
                <a:moveTo>
                  <a:pt x="f8" y="f5"/>
                </a:moveTo>
                <a:lnTo>
                  <a:pt x="f9" y="f5"/>
                </a:lnTo>
                <a:lnTo>
                  <a:pt x="f10" y="f11"/>
                </a:lnTo>
                <a:cubicBezTo>
                  <a:pt x="f12" y="f13"/>
                  <a:pt x="f6" y="f14"/>
                  <a:pt x="f6" y="f15"/>
                </a:cubicBezTo>
                <a:cubicBezTo>
                  <a:pt x="f6" y="f16"/>
                  <a:pt x="f17" y="f7"/>
                  <a:pt x="f18" y="f7"/>
                </a:cubicBezTo>
                <a:cubicBezTo>
                  <a:pt x="f19" y="f7"/>
                  <a:pt x="f5" y="f16"/>
                  <a:pt x="f5" y="f15"/>
                </a:cubicBezTo>
                <a:cubicBezTo>
                  <a:pt x="f5" y="f14"/>
                  <a:pt x="f20" y="f13"/>
                  <a:pt x="f21" y="f11"/>
                </a:cubicBezTo>
                <a:close/>
              </a:path>
            </a:pathLst>
          </a:custGeom>
          <a:solidFill>
            <a:srgbClr val="FFFFFF"/>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Title 1">
            <a:extLst>
              <a:ext uri="{FF2B5EF4-FFF2-40B4-BE49-F238E27FC236}">
                <a16:creationId xmlns:a16="http://schemas.microsoft.com/office/drawing/2014/main" id="{DA68B281-2B50-BD38-B41F-608D434BE8D1}"/>
              </a:ext>
            </a:extLst>
          </p:cNvPr>
          <p:cNvSpPr txBox="1">
            <a:spLocks noGrp="1"/>
          </p:cNvSpPr>
          <p:nvPr>
            <p:ph type="title"/>
          </p:nvPr>
        </p:nvSpPr>
        <p:spPr>
          <a:xfrm>
            <a:off x="1760768" y="324941"/>
            <a:ext cx="4024027" cy="2885718"/>
          </a:xfrm>
        </p:spPr>
        <p:txBody>
          <a:bodyPr anchorCtr="1"/>
          <a:lstStyle>
            <a:lvl1pPr algn="ctr">
              <a:defRPr lang="en-GB" sz="6000" b="1" spc="1500"/>
            </a:lvl1pPr>
          </a:lstStyle>
          <a:p>
            <a:pPr lvl="0"/>
            <a:r>
              <a:rPr lang="en-GB"/>
              <a:t>CLICK</a:t>
            </a:r>
            <a:br>
              <a:rPr lang="en-GB"/>
            </a:br>
            <a:r>
              <a:rPr lang="en-GB"/>
              <a:t>TO ADD TITLE</a:t>
            </a:r>
          </a:p>
        </p:txBody>
      </p:sp>
      <p:sp>
        <p:nvSpPr>
          <p:cNvPr id="9" name="Subtitle 2">
            <a:extLst>
              <a:ext uri="{FF2B5EF4-FFF2-40B4-BE49-F238E27FC236}">
                <a16:creationId xmlns:a16="http://schemas.microsoft.com/office/drawing/2014/main" id="{5C36B5D5-6208-FD5B-3E6E-8CA95662699F}"/>
              </a:ext>
            </a:extLst>
          </p:cNvPr>
          <p:cNvSpPr txBox="1">
            <a:spLocks noGrp="1"/>
          </p:cNvSpPr>
          <p:nvPr>
            <p:ph type="subTitle" idx="4294967295"/>
          </p:nvPr>
        </p:nvSpPr>
        <p:spPr>
          <a:xfrm>
            <a:off x="1760768" y="3166311"/>
            <a:ext cx="4024027" cy="771799"/>
          </a:xfrm>
        </p:spPr>
        <p:txBody>
          <a:bodyPr anchorCtr="1"/>
          <a:lstStyle>
            <a:lvl1pPr algn="ctr">
              <a:buNone/>
              <a:defRPr lang="en-GB" sz="2400" spc="400"/>
            </a:lvl1pPr>
          </a:lstStyle>
          <a:p>
            <a:pPr lvl="0"/>
            <a:r>
              <a:rPr lang="en-GB"/>
              <a:t>CLICK TO ADD SUBTITLE</a:t>
            </a:r>
          </a:p>
        </p:txBody>
      </p:sp>
      <p:sp>
        <p:nvSpPr>
          <p:cNvPr id="10" name="Graphic 212">
            <a:extLst>
              <a:ext uri="{FF2B5EF4-FFF2-40B4-BE49-F238E27FC236}">
                <a16:creationId xmlns:a16="http://schemas.microsoft.com/office/drawing/2014/main" id="{D3EB0D94-B512-19AD-60F2-65A295BB9675}"/>
              </a:ext>
              <a:ext uri="{C183D7F6-B498-43B3-948B-1728B52AA6E4}">
                <adec:decorative xmlns:adec="http://schemas.microsoft.com/office/drawing/2017/decorative" val="1"/>
              </a:ext>
            </a:extLst>
          </p:cNvPr>
          <p:cNvSpPr/>
          <p:nvPr/>
        </p:nvSpPr>
        <p:spPr>
          <a:xfrm>
            <a:off x="7649934" y="1550557"/>
            <a:ext cx="413564" cy="413564"/>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1" name="Graphic 212">
            <a:extLst>
              <a:ext uri="{FF2B5EF4-FFF2-40B4-BE49-F238E27FC236}">
                <a16:creationId xmlns:a16="http://schemas.microsoft.com/office/drawing/2014/main" id="{394DFEA2-5F40-B82B-495B-1D92A6E4E923}"/>
              </a:ext>
              <a:ext uri="{C183D7F6-B498-43B3-948B-1728B52AA6E4}">
                <adec:decorative xmlns:adec="http://schemas.microsoft.com/office/drawing/2017/decorative" val="1"/>
              </a:ext>
            </a:extLst>
          </p:cNvPr>
          <p:cNvSpPr/>
          <p:nvPr/>
        </p:nvSpPr>
        <p:spPr>
          <a:xfrm>
            <a:off x="7649934" y="1550557"/>
            <a:ext cx="413564" cy="413564"/>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21C46B">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2" name="Oval 53">
            <a:extLst>
              <a:ext uri="{FF2B5EF4-FFF2-40B4-BE49-F238E27FC236}">
                <a16:creationId xmlns:a16="http://schemas.microsoft.com/office/drawing/2014/main" id="{6EC265F4-940C-B9A5-EC10-37A33B44405D}"/>
              </a:ext>
              <a:ext uri="{C183D7F6-B498-43B3-948B-1728B52AA6E4}">
                <adec:decorative xmlns:adec="http://schemas.microsoft.com/office/drawing/2017/decorative" val="1"/>
              </a:ext>
            </a:extLst>
          </p:cNvPr>
          <p:cNvSpPr/>
          <p:nvPr/>
        </p:nvSpPr>
        <p:spPr>
          <a:xfrm>
            <a:off x="4369122" y="5424604"/>
            <a:ext cx="319939" cy="31993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3" name="Oval 54">
            <a:extLst>
              <a:ext uri="{FF2B5EF4-FFF2-40B4-BE49-F238E27FC236}">
                <a16:creationId xmlns:a16="http://schemas.microsoft.com/office/drawing/2014/main" id="{E29182C4-24B3-8BB8-531D-9B7AFDF4432E}"/>
              </a:ext>
              <a:ext uri="{C183D7F6-B498-43B3-948B-1728B52AA6E4}">
                <adec:decorative xmlns:adec="http://schemas.microsoft.com/office/drawing/2017/decorative" val="1"/>
              </a:ext>
            </a:extLst>
          </p:cNvPr>
          <p:cNvSpPr/>
          <p:nvPr/>
        </p:nvSpPr>
        <p:spPr>
          <a:xfrm>
            <a:off x="4369122" y="5424604"/>
            <a:ext cx="319939" cy="31993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1C46B">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Picture Placeholder 60">
            <a:extLst>
              <a:ext uri="{FF2B5EF4-FFF2-40B4-BE49-F238E27FC236}">
                <a16:creationId xmlns:a16="http://schemas.microsoft.com/office/drawing/2014/main" id="{B8646F56-951C-6CE0-0177-8BD7F3FF8314}"/>
              </a:ext>
            </a:extLst>
          </p:cNvPr>
          <p:cNvSpPr txBox="1">
            <a:spLocks noGrp="1"/>
          </p:cNvSpPr>
          <p:nvPr>
            <p:ph type="pic" idx="4294967295"/>
          </p:nvPr>
        </p:nvSpPr>
        <p:spPr>
          <a:xfrm>
            <a:off x="6601858" y="2313761"/>
            <a:ext cx="4773085" cy="4544238"/>
          </a:xfrm>
        </p:spPr>
        <p:txBody>
          <a:bodyPr anchorCtr="1">
            <a:noAutofit/>
          </a:bodyPr>
          <a:lstStyle>
            <a:lvl1pPr algn="ctr">
              <a:buNone/>
              <a:defRPr/>
            </a:lvl1pPr>
          </a:lstStyle>
          <a:p>
            <a:pPr lvl="0"/>
            <a:r>
              <a:rPr lang="en-US"/>
              <a:t>Click icon to add picture</a:t>
            </a:r>
            <a:endParaRPr lang="en-GB"/>
          </a:p>
        </p:txBody>
      </p:sp>
      <p:grpSp>
        <p:nvGrpSpPr>
          <p:cNvPr id="15" name="Graphic 185">
            <a:extLst>
              <a:ext uri="{FF2B5EF4-FFF2-40B4-BE49-F238E27FC236}">
                <a16:creationId xmlns:a16="http://schemas.microsoft.com/office/drawing/2014/main" id="{7465B045-9509-8E5A-2172-D660F58B21DA}"/>
              </a:ext>
            </a:extLst>
          </p:cNvPr>
          <p:cNvGrpSpPr/>
          <p:nvPr/>
        </p:nvGrpSpPr>
        <p:grpSpPr>
          <a:xfrm>
            <a:off x="10847710" y="6388309"/>
            <a:ext cx="1054467" cy="469690"/>
            <a:chOff x="10847710" y="6388309"/>
            <a:chExt cx="1054467" cy="469690"/>
          </a:xfrm>
        </p:grpSpPr>
        <p:sp>
          <p:nvSpPr>
            <p:cNvPr id="16" name="Freeform: Shape 15">
              <a:extLst>
                <a:ext uri="{FF2B5EF4-FFF2-40B4-BE49-F238E27FC236}">
                  <a16:creationId xmlns:a16="http://schemas.microsoft.com/office/drawing/2014/main" id="{E4AB79B9-6E5E-7A01-F2AE-0B72288DA1EE}"/>
                </a:ext>
              </a:extLst>
            </p:cNvPr>
            <p:cNvSpPr/>
            <p:nvPr/>
          </p:nvSpPr>
          <p:spPr>
            <a:xfrm>
              <a:off x="10847710" y="6388309"/>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 name="Freeform: Shape 16">
              <a:extLst>
                <a:ext uri="{FF2B5EF4-FFF2-40B4-BE49-F238E27FC236}">
                  <a16:creationId xmlns:a16="http://schemas.microsoft.com/office/drawing/2014/main" id="{EA3CFB36-CFB0-EDB3-C7E5-FAFE14A1F7D2}"/>
                </a:ext>
              </a:extLst>
            </p:cNvPr>
            <p:cNvSpPr/>
            <p:nvPr/>
          </p:nvSpPr>
          <p:spPr>
            <a:xfrm>
              <a:off x="11022506" y="6388309"/>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 name="Freeform: Shape 17">
              <a:extLst>
                <a:ext uri="{FF2B5EF4-FFF2-40B4-BE49-F238E27FC236}">
                  <a16:creationId xmlns:a16="http://schemas.microsoft.com/office/drawing/2014/main" id="{7A23CDBE-E3A1-F041-39EA-79848D48B349}"/>
                </a:ext>
              </a:extLst>
            </p:cNvPr>
            <p:cNvSpPr/>
            <p:nvPr/>
          </p:nvSpPr>
          <p:spPr>
            <a:xfrm>
              <a:off x="11197303" y="6388309"/>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 name="Freeform: Shape 18">
              <a:extLst>
                <a:ext uri="{FF2B5EF4-FFF2-40B4-BE49-F238E27FC236}">
                  <a16:creationId xmlns:a16="http://schemas.microsoft.com/office/drawing/2014/main" id="{95FE568A-C4F9-3BE6-C023-C9C518923445}"/>
                </a:ext>
              </a:extLst>
            </p:cNvPr>
            <p:cNvSpPr/>
            <p:nvPr/>
          </p:nvSpPr>
          <p:spPr>
            <a:xfrm>
              <a:off x="11372109" y="6388309"/>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 name="Freeform: Shape 19">
              <a:extLst>
                <a:ext uri="{FF2B5EF4-FFF2-40B4-BE49-F238E27FC236}">
                  <a16:creationId xmlns:a16="http://schemas.microsoft.com/office/drawing/2014/main" id="{B5978964-4E1D-B7F9-5474-AE3F25AC7C31}"/>
                </a:ext>
              </a:extLst>
            </p:cNvPr>
            <p:cNvSpPr/>
            <p:nvPr/>
          </p:nvSpPr>
          <p:spPr>
            <a:xfrm>
              <a:off x="11546906" y="6388309"/>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Tree>
    <p:extLst>
      <p:ext uri="{BB962C8B-B14F-4D97-AF65-F5344CB8AC3E}">
        <p14:creationId xmlns:p14="http://schemas.microsoft.com/office/powerpoint/2010/main" val="2078277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hart">
    <p:spTree>
      <p:nvGrpSpPr>
        <p:cNvPr id="1" name=""/>
        <p:cNvGrpSpPr/>
        <p:nvPr/>
      </p:nvGrpSpPr>
      <p:grpSpPr>
        <a:xfrm>
          <a:off x="0" y="0"/>
          <a:ext cx="0" cy="0"/>
          <a:chOff x="0" y="0"/>
          <a:chExt cx="0" cy="0"/>
        </a:xfrm>
      </p:grpSpPr>
      <p:grpSp>
        <p:nvGrpSpPr>
          <p:cNvPr id="2" name="Group 174">
            <a:extLst>
              <a:ext uri="{FF2B5EF4-FFF2-40B4-BE49-F238E27FC236}">
                <a16:creationId xmlns:a16="http://schemas.microsoft.com/office/drawing/2014/main" id="{14E409B9-B94E-80FB-5D09-E09DEE20036D}"/>
              </a:ext>
            </a:extLst>
          </p:cNvPr>
          <p:cNvGrpSpPr/>
          <p:nvPr/>
        </p:nvGrpSpPr>
        <p:grpSpPr>
          <a:xfrm>
            <a:off x="8553425" y="5619746"/>
            <a:ext cx="1295421" cy="1238253"/>
            <a:chOff x="8553425" y="5619746"/>
            <a:chExt cx="1295421" cy="1238253"/>
          </a:xfrm>
        </p:grpSpPr>
        <p:sp>
          <p:nvSpPr>
            <p:cNvPr id="3" name="Freeform: Shape 175">
              <a:extLst>
                <a:ext uri="{FF2B5EF4-FFF2-40B4-BE49-F238E27FC236}">
                  <a16:creationId xmlns:a16="http://schemas.microsoft.com/office/drawing/2014/main" id="{390413F4-7683-109D-E9D6-AA1F200C7712}"/>
                </a:ext>
              </a:extLst>
            </p:cNvPr>
            <p:cNvSpPr/>
            <p:nvPr/>
          </p:nvSpPr>
          <p:spPr>
            <a:xfrm>
              <a:off x="8626211" y="5692542"/>
              <a:ext cx="274941" cy="274941"/>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4" name="Freeform: Shape 176">
              <a:extLst>
                <a:ext uri="{FF2B5EF4-FFF2-40B4-BE49-F238E27FC236}">
                  <a16:creationId xmlns:a16="http://schemas.microsoft.com/office/drawing/2014/main" id="{8A6D2F75-0ADF-220A-399E-302E81886EB4}"/>
                </a:ext>
              </a:extLst>
            </p:cNvPr>
            <p:cNvSpPr/>
            <p:nvPr/>
          </p:nvSpPr>
          <p:spPr>
            <a:xfrm>
              <a:off x="8558061" y="5624382"/>
              <a:ext cx="560545" cy="560545"/>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5" name="Freeform: Shape 177">
              <a:extLst>
                <a:ext uri="{FF2B5EF4-FFF2-40B4-BE49-F238E27FC236}">
                  <a16:creationId xmlns:a16="http://schemas.microsoft.com/office/drawing/2014/main" id="{73BF1243-B503-E12D-5D3D-0F266A79C5E4}"/>
                </a:ext>
              </a:extLst>
            </p:cNvPr>
            <p:cNvSpPr/>
            <p:nvPr/>
          </p:nvSpPr>
          <p:spPr>
            <a:xfrm>
              <a:off x="8553425" y="5619746"/>
              <a:ext cx="715865" cy="715865"/>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6" name="Freeform: Shape 178">
              <a:extLst>
                <a:ext uri="{FF2B5EF4-FFF2-40B4-BE49-F238E27FC236}">
                  <a16:creationId xmlns:a16="http://schemas.microsoft.com/office/drawing/2014/main" id="{F97D5322-80C0-D158-D310-56C9D8712652}"/>
                </a:ext>
              </a:extLst>
            </p:cNvPr>
            <p:cNvSpPr/>
            <p:nvPr/>
          </p:nvSpPr>
          <p:spPr>
            <a:xfrm>
              <a:off x="8572664" y="5638757"/>
              <a:ext cx="820655" cy="820884"/>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Freeform: Shape 179">
              <a:extLst>
                <a:ext uri="{FF2B5EF4-FFF2-40B4-BE49-F238E27FC236}">
                  <a16:creationId xmlns:a16="http://schemas.microsoft.com/office/drawing/2014/main" id="{EF927E66-14CF-6288-1C4F-2BEF2C0C7D6A}"/>
                </a:ext>
              </a:extLst>
            </p:cNvPr>
            <p:cNvSpPr/>
            <p:nvPr/>
          </p:nvSpPr>
          <p:spPr>
            <a:xfrm>
              <a:off x="8611608" y="5677939"/>
              <a:ext cx="887416" cy="887416"/>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Freeform: Shape 180">
              <a:extLst>
                <a:ext uri="{FF2B5EF4-FFF2-40B4-BE49-F238E27FC236}">
                  <a16:creationId xmlns:a16="http://schemas.microsoft.com/office/drawing/2014/main" id="{DDE2C5E5-EF92-A175-0BB9-9D44686B4458}"/>
                </a:ext>
              </a:extLst>
            </p:cNvPr>
            <p:cNvSpPr/>
            <p:nvPr/>
          </p:nvSpPr>
          <p:spPr>
            <a:xfrm>
              <a:off x="8665393" y="5731715"/>
              <a:ext cx="925436" cy="925436"/>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9" name="Freeform: Shape 181">
              <a:extLst>
                <a:ext uri="{FF2B5EF4-FFF2-40B4-BE49-F238E27FC236}">
                  <a16:creationId xmlns:a16="http://schemas.microsoft.com/office/drawing/2014/main" id="{F8D913B5-491F-A20A-8224-3D21D8D6C897}"/>
                </a:ext>
              </a:extLst>
            </p:cNvPr>
            <p:cNvSpPr/>
            <p:nvPr/>
          </p:nvSpPr>
          <p:spPr>
            <a:xfrm>
              <a:off x="8732391" y="5798713"/>
              <a:ext cx="937497" cy="937497"/>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0" name="Freeform: Shape 182">
              <a:extLst>
                <a:ext uri="{FF2B5EF4-FFF2-40B4-BE49-F238E27FC236}">
                  <a16:creationId xmlns:a16="http://schemas.microsoft.com/office/drawing/2014/main" id="{19C77D46-17EC-96B3-6AF3-5066F8C7680E}"/>
                </a:ext>
              </a:extLst>
            </p:cNvPr>
            <p:cNvSpPr/>
            <p:nvPr/>
          </p:nvSpPr>
          <p:spPr>
            <a:xfrm>
              <a:off x="8812603" y="5877772"/>
              <a:ext cx="924275" cy="925436"/>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1" name="Freeform: Shape 183">
              <a:extLst>
                <a:ext uri="{FF2B5EF4-FFF2-40B4-BE49-F238E27FC236}">
                  <a16:creationId xmlns:a16="http://schemas.microsoft.com/office/drawing/2014/main" id="{D9012270-00AC-8CD9-BDB2-FD1506BC1D29}"/>
                </a:ext>
              </a:extLst>
            </p:cNvPr>
            <p:cNvSpPr/>
            <p:nvPr/>
          </p:nvSpPr>
          <p:spPr>
            <a:xfrm>
              <a:off x="8902781" y="5969102"/>
              <a:ext cx="887882" cy="887882"/>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2" name="Freeform: Shape 184">
              <a:extLst>
                <a:ext uri="{FF2B5EF4-FFF2-40B4-BE49-F238E27FC236}">
                  <a16:creationId xmlns:a16="http://schemas.microsoft.com/office/drawing/2014/main" id="{86CE7307-4E76-0834-7876-5752F5901309}"/>
                </a:ext>
              </a:extLst>
            </p:cNvPr>
            <p:cNvSpPr/>
            <p:nvPr/>
          </p:nvSpPr>
          <p:spPr>
            <a:xfrm>
              <a:off x="9037618" y="6075282"/>
              <a:ext cx="791989" cy="782717"/>
            </a:xfrm>
            <a:custGeom>
              <a:avLst/>
              <a:gdLst>
                <a:gd name="f0" fmla="val 10800000"/>
                <a:gd name="f1" fmla="val 5400000"/>
                <a:gd name="f2" fmla="val 180"/>
                <a:gd name="f3" fmla="val w"/>
                <a:gd name="f4" fmla="val h"/>
                <a:gd name="f5" fmla="val 0"/>
                <a:gd name="f6" fmla="val 1275308"/>
                <a:gd name="f7" fmla="val 1260376"/>
                <a:gd name="f8" fmla="val 1265977"/>
                <a:gd name="f9" fmla="val 17174"/>
                <a:gd name="f10" fmla="val 1270829"/>
                <a:gd name="f11" fmla="val 34716"/>
                <a:gd name="f12" fmla="val 52634"/>
                <a:gd name="f13" fmla="val 67566"/>
                <a:gd name="f14" fmla="+- 0 0 -90"/>
                <a:gd name="f15" fmla="*/ f3 1 1275308"/>
                <a:gd name="f16" fmla="*/ f4 1 1260376"/>
                <a:gd name="f17" fmla="+- f7 0 f5"/>
                <a:gd name="f18" fmla="+- f6 0 f5"/>
                <a:gd name="f19" fmla="*/ f14 f0 1"/>
                <a:gd name="f20" fmla="*/ f18 1 1275308"/>
                <a:gd name="f21" fmla="*/ f17 1 1260376"/>
                <a:gd name="f22" fmla="*/ 1260376 f18 1"/>
                <a:gd name="f23" fmla="*/ 0 f17 1"/>
                <a:gd name="f24" fmla="*/ 1275308 f18 1"/>
                <a:gd name="f25" fmla="*/ 52634 f17 1"/>
                <a:gd name="f26" fmla="*/ 67566 f18 1"/>
                <a:gd name="f27" fmla="*/ 1260376 f17 1"/>
                <a:gd name="f28" fmla="*/ 0 f18 1"/>
                <a:gd name="f29" fmla="*/ f19 1 f2"/>
                <a:gd name="f30" fmla="*/ f22 1 1275308"/>
                <a:gd name="f31" fmla="*/ f23 1 1260376"/>
                <a:gd name="f32" fmla="*/ f24 1 1275308"/>
                <a:gd name="f33" fmla="*/ f25 1 1260376"/>
                <a:gd name="f34" fmla="*/ f26 1 1275308"/>
                <a:gd name="f35" fmla="*/ f27 1 1260376"/>
                <a:gd name="f36" fmla="*/ f28 1 1275308"/>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1"/>
                <a:gd name="f48" fmla="*/ f36 1 f20"/>
                <a:gd name="f49" fmla="*/ f37 f15 1"/>
                <a:gd name="f50" fmla="*/ f38 f15 1"/>
                <a:gd name="f51" fmla="*/ f40 f16 1"/>
                <a:gd name="f52" fmla="*/ f39 f16 1"/>
                <a:gd name="f53" fmla="*/ f42 f15 1"/>
                <a:gd name="f54" fmla="*/ f43 f16 1"/>
                <a:gd name="f55" fmla="*/ f44 f15 1"/>
                <a:gd name="f56" fmla="*/ f45 f16 1"/>
                <a:gd name="f57" fmla="*/ f46 f15 1"/>
                <a:gd name="f58" fmla="*/ f47 f16 1"/>
                <a:gd name="f59" fmla="*/ f48 f15 1"/>
              </a:gdLst>
              <a:ahLst/>
              <a:cxnLst>
                <a:cxn ang="3cd4">
                  <a:pos x="hc" y="t"/>
                </a:cxn>
                <a:cxn ang="0">
                  <a:pos x="r" y="vc"/>
                </a:cxn>
                <a:cxn ang="cd4">
                  <a:pos x="hc" y="b"/>
                </a:cxn>
                <a:cxn ang="cd2">
                  <a:pos x="l" y="vc"/>
                </a:cxn>
                <a:cxn ang="f41">
                  <a:pos x="f53" y="f54"/>
                </a:cxn>
                <a:cxn ang="f41">
                  <a:pos x="f55" y="f56"/>
                </a:cxn>
                <a:cxn ang="f41">
                  <a:pos x="f57" y="f58"/>
                </a:cxn>
                <a:cxn ang="f41">
                  <a:pos x="f59" y="f58"/>
                </a:cxn>
              </a:cxnLst>
              <a:rect l="f49" t="f52" r="f50" b="f51"/>
              <a:pathLst>
                <a:path w="1275308" h="1260376">
                  <a:moveTo>
                    <a:pt x="f7" y="f5"/>
                  </a:moveTo>
                  <a:cubicBezTo>
                    <a:pt x="f8" y="f9"/>
                    <a:pt x="f10" y="f11"/>
                    <a:pt x="f6" y="f12"/>
                  </a:cubicBezTo>
                  <a:lnTo>
                    <a:pt x="f13" y="f7"/>
                  </a:lnTo>
                  <a:lnTo>
                    <a:pt x="f5" y="f7"/>
                  </a:ln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3" name="Freeform: Shape 185">
              <a:extLst>
                <a:ext uri="{FF2B5EF4-FFF2-40B4-BE49-F238E27FC236}">
                  <a16:creationId xmlns:a16="http://schemas.microsoft.com/office/drawing/2014/main" id="{D81D5516-0DF9-ECE0-703E-6C649C9A5177}"/>
                </a:ext>
              </a:extLst>
            </p:cNvPr>
            <p:cNvSpPr/>
            <p:nvPr/>
          </p:nvSpPr>
          <p:spPr>
            <a:xfrm>
              <a:off x="9186931" y="6199311"/>
              <a:ext cx="661915" cy="658688"/>
            </a:xfrm>
            <a:custGeom>
              <a:avLst/>
              <a:gdLst>
                <a:gd name="f0" fmla="val 10800000"/>
                <a:gd name="f1" fmla="val 5400000"/>
                <a:gd name="f2" fmla="val 180"/>
                <a:gd name="f3" fmla="val w"/>
                <a:gd name="f4" fmla="val h"/>
                <a:gd name="f5" fmla="val 0"/>
                <a:gd name="f6" fmla="val 1065858"/>
                <a:gd name="f7" fmla="val 1060662"/>
                <a:gd name="f8" fmla="val 1061006"/>
                <a:gd name="f9" fmla="val 1063248"/>
                <a:gd name="f10" fmla="val 20905"/>
                <a:gd name="f11" fmla="val 1064741"/>
                <a:gd name="f12" fmla="val 41809"/>
                <a:gd name="f13" fmla="val 62342"/>
                <a:gd name="f14" fmla="val 67196"/>
                <a:gd name="f15" fmla="+- 0 0 -90"/>
                <a:gd name="f16" fmla="*/ f3 1 1065858"/>
                <a:gd name="f17" fmla="*/ f4 1 1060662"/>
                <a:gd name="f18" fmla="+- f7 0 f5"/>
                <a:gd name="f19" fmla="+- f6 0 f5"/>
                <a:gd name="f20" fmla="*/ f15 f0 1"/>
                <a:gd name="f21" fmla="*/ f19 1 1065858"/>
                <a:gd name="f22" fmla="*/ f18 1 1060662"/>
                <a:gd name="f23" fmla="*/ 1061006 f19 1"/>
                <a:gd name="f24" fmla="*/ 0 f18 1"/>
                <a:gd name="f25" fmla="*/ 1065858 f19 1"/>
                <a:gd name="f26" fmla="*/ 62342 f18 1"/>
                <a:gd name="f27" fmla="*/ 67196 f19 1"/>
                <a:gd name="f28" fmla="*/ 1060662 f18 1"/>
                <a:gd name="f29" fmla="*/ 0 f19 1"/>
                <a:gd name="f30" fmla="*/ f20 1 f2"/>
                <a:gd name="f31" fmla="*/ f23 1 1065858"/>
                <a:gd name="f32" fmla="*/ f24 1 1060662"/>
                <a:gd name="f33" fmla="*/ f25 1 1065858"/>
                <a:gd name="f34" fmla="*/ f26 1 1060662"/>
                <a:gd name="f35" fmla="*/ f27 1 1065858"/>
                <a:gd name="f36" fmla="*/ f28 1 1060662"/>
                <a:gd name="f37" fmla="*/ f29 1 1065858"/>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2"/>
                <a:gd name="f49" fmla="*/ f37 1 f21"/>
                <a:gd name="f50" fmla="*/ f38 f16 1"/>
                <a:gd name="f51" fmla="*/ f39 f16 1"/>
                <a:gd name="f52" fmla="*/ f41 f17 1"/>
                <a:gd name="f53" fmla="*/ f40 f17 1"/>
                <a:gd name="f54" fmla="*/ f43 f16 1"/>
                <a:gd name="f55" fmla="*/ f44 f17 1"/>
                <a:gd name="f56" fmla="*/ f45 f16 1"/>
                <a:gd name="f57" fmla="*/ f46 f17 1"/>
                <a:gd name="f58" fmla="*/ f47 f16 1"/>
                <a:gd name="f59" fmla="*/ f48 f17 1"/>
                <a:gd name="f60" fmla="*/ f49 f16 1"/>
              </a:gdLst>
              <a:ahLst/>
              <a:cxnLst>
                <a:cxn ang="3cd4">
                  <a:pos x="hc" y="t"/>
                </a:cxn>
                <a:cxn ang="0">
                  <a:pos x="r" y="vc"/>
                </a:cxn>
                <a:cxn ang="cd4">
                  <a:pos x="hc" y="b"/>
                </a:cxn>
                <a:cxn ang="cd2">
                  <a:pos x="l" y="vc"/>
                </a:cxn>
                <a:cxn ang="f42">
                  <a:pos x="f54" y="f55"/>
                </a:cxn>
                <a:cxn ang="f42">
                  <a:pos x="f56" y="f57"/>
                </a:cxn>
                <a:cxn ang="f42">
                  <a:pos x="f58" y="f59"/>
                </a:cxn>
                <a:cxn ang="f42">
                  <a:pos x="f60" y="f59"/>
                </a:cxn>
              </a:cxnLst>
              <a:rect l="f50" t="f53" r="f51" b="f52"/>
              <a:pathLst>
                <a:path w="1065858" h="1060662">
                  <a:moveTo>
                    <a:pt x="f8" y="f5"/>
                  </a:moveTo>
                  <a:cubicBezTo>
                    <a:pt x="f9" y="f10"/>
                    <a:pt x="f11" y="f12"/>
                    <a:pt x="f6" y="f13"/>
                  </a:cubicBezTo>
                  <a:lnTo>
                    <a:pt x="f14" y="f7"/>
                  </a:lnTo>
                  <a:lnTo>
                    <a:pt x="f5" y="f7"/>
                  </a:ln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Freeform: Shape 186">
              <a:extLst>
                <a:ext uri="{FF2B5EF4-FFF2-40B4-BE49-F238E27FC236}">
                  <a16:creationId xmlns:a16="http://schemas.microsoft.com/office/drawing/2014/main" id="{A23940CB-2F71-15DE-38D1-91FD26E23B3A}"/>
                </a:ext>
              </a:extLst>
            </p:cNvPr>
            <p:cNvSpPr/>
            <p:nvPr/>
          </p:nvSpPr>
          <p:spPr>
            <a:xfrm>
              <a:off x="9336206" y="6349995"/>
              <a:ext cx="508004" cy="508004"/>
            </a:xfrm>
            <a:custGeom>
              <a:avLst/>
              <a:gdLst>
                <a:gd name="f0" fmla="val 10800000"/>
                <a:gd name="f1" fmla="val 5400000"/>
                <a:gd name="f2" fmla="val 180"/>
                <a:gd name="f3" fmla="val w"/>
                <a:gd name="f4" fmla="val h"/>
                <a:gd name="f5" fmla="val 0"/>
                <a:gd name="f6" fmla="val 818022"/>
                <a:gd name="f7" fmla="val 814660"/>
                <a:gd name="f8" fmla="val 27250"/>
                <a:gd name="f9" fmla="val 810180"/>
                <a:gd name="f10" fmla="val 53755"/>
                <a:gd name="f11" fmla="val 804584"/>
                <a:gd name="f12" fmla="val 80632"/>
                <a:gd name="f13" fmla="val 67190"/>
                <a:gd name="f14" fmla="+- 0 0 -90"/>
                <a:gd name="f15" fmla="*/ f3 1 818022"/>
                <a:gd name="f16" fmla="*/ f4 1 818022"/>
                <a:gd name="f17" fmla="+- f6 0 f5"/>
                <a:gd name="f18" fmla="*/ f14 f0 1"/>
                <a:gd name="f19" fmla="*/ f17 1 818022"/>
                <a:gd name="f20" fmla="*/ 818022 f17 1"/>
                <a:gd name="f21" fmla="*/ 0 f17 1"/>
                <a:gd name="f22" fmla="*/ 804584 f17 1"/>
                <a:gd name="f23" fmla="*/ 80632 f17 1"/>
                <a:gd name="f24" fmla="*/ 67190 f17 1"/>
                <a:gd name="f25" fmla="*/ f18 1 f2"/>
                <a:gd name="f26" fmla="*/ f20 1 818022"/>
                <a:gd name="f27" fmla="*/ f21 1 818022"/>
                <a:gd name="f28" fmla="*/ f22 1 818022"/>
                <a:gd name="f29" fmla="*/ f23 1 818022"/>
                <a:gd name="f30" fmla="*/ f24 1 818022"/>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6 f15 1"/>
                <a:gd name="f46" fmla="*/ f37 f16 1"/>
                <a:gd name="f47" fmla="*/ f38 f15 1"/>
                <a:gd name="f48" fmla="*/ f34 f16 1"/>
                <a:gd name="f49" fmla="*/ f35 f15 1"/>
              </a:gdLst>
              <a:ahLst/>
              <a:cxnLst>
                <a:cxn ang="3cd4">
                  <a:pos x="hc" y="t"/>
                </a:cxn>
                <a:cxn ang="0">
                  <a:pos x="r" y="vc"/>
                </a:cxn>
                <a:cxn ang="cd4">
                  <a:pos x="hc" y="b"/>
                </a:cxn>
                <a:cxn ang="cd2">
                  <a:pos x="l" y="vc"/>
                </a:cxn>
                <a:cxn ang="f33">
                  <a:pos x="f43" y="f44"/>
                </a:cxn>
                <a:cxn ang="f33">
                  <a:pos x="f45" y="f46"/>
                </a:cxn>
                <a:cxn ang="f33">
                  <a:pos x="f47" y="f48"/>
                </a:cxn>
                <a:cxn ang="f33">
                  <a:pos x="f49" y="f48"/>
                </a:cxn>
              </a:cxnLst>
              <a:rect l="f39" t="f42" r="f40" b="f41"/>
              <a:pathLst>
                <a:path w="818022" h="818022">
                  <a:moveTo>
                    <a:pt x="f6" y="f5"/>
                  </a:moveTo>
                  <a:cubicBezTo>
                    <a:pt x="f7" y="f8"/>
                    <a:pt x="f9" y="f10"/>
                    <a:pt x="f11" y="f12"/>
                  </a:cubicBezTo>
                  <a:lnTo>
                    <a:pt x="f13" y="f6"/>
                  </a:lnTo>
                  <a:lnTo>
                    <a:pt x="f5" y="f6"/>
                  </a:ln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5" name="Freeform: Shape 187">
              <a:extLst>
                <a:ext uri="{FF2B5EF4-FFF2-40B4-BE49-F238E27FC236}">
                  <a16:creationId xmlns:a16="http://schemas.microsoft.com/office/drawing/2014/main" id="{E3856551-D24D-6726-D990-BC7509D592C5}"/>
                </a:ext>
              </a:extLst>
            </p:cNvPr>
            <p:cNvSpPr/>
            <p:nvPr/>
          </p:nvSpPr>
          <p:spPr>
            <a:xfrm>
              <a:off x="9501118" y="6567449"/>
              <a:ext cx="274713" cy="274713"/>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16" name="Freeform: Shape 1">
            <a:extLst>
              <a:ext uri="{FF2B5EF4-FFF2-40B4-BE49-F238E27FC236}">
                <a16:creationId xmlns:a16="http://schemas.microsoft.com/office/drawing/2014/main" id="{0D978ED4-EA63-0A03-B40B-21FB3A818163}"/>
              </a:ext>
              <a:ext uri="{C183D7F6-B498-43B3-948B-1728B52AA6E4}">
                <adec:decorative xmlns:adec="http://schemas.microsoft.com/office/drawing/2017/decorative" val="1"/>
              </a:ext>
            </a:extLst>
          </p:cNvPr>
          <p:cNvSpPr/>
          <p:nvPr/>
        </p:nvSpPr>
        <p:spPr>
          <a:xfrm rot="10799991">
            <a:off x="4206" y="-4225"/>
            <a:ext cx="1098148" cy="1053617"/>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nvGrpSpPr>
          <p:cNvPr id="17" name="Graphic 38">
            <a:extLst>
              <a:ext uri="{FF2B5EF4-FFF2-40B4-BE49-F238E27FC236}">
                <a16:creationId xmlns:a16="http://schemas.microsoft.com/office/drawing/2014/main" id="{332AED6F-AD02-4036-BB0A-64203A9D0515}"/>
              </a:ext>
            </a:extLst>
          </p:cNvPr>
          <p:cNvGrpSpPr/>
          <p:nvPr/>
        </p:nvGrpSpPr>
        <p:grpSpPr>
          <a:xfrm>
            <a:off x="5983705" y="400022"/>
            <a:ext cx="1910254" cy="709656"/>
            <a:chOff x="5983705" y="400022"/>
            <a:chExt cx="1910254" cy="709656"/>
          </a:xfrm>
        </p:grpSpPr>
        <p:sp>
          <p:nvSpPr>
            <p:cNvPr id="18" name="Freeform: Shape 23">
              <a:extLst>
                <a:ext uri="{FF2B5EF4-FFF2-40B4-BE49-F238E27FC236}">
                  <a16:creationId xmlns:a16="http://schemas.microsoft.com/office/drawing/2014/main" id="{0C1B4CBE-2CAA-9EC8-1A1B-2796CA10499B}"/>
                </a:ext>
              </a:extLst>
            </p:cNvPr>
            <p:cNvSpPr/>
            <p:nvPr/>
          </p:nvSpPr>
          <p:spPr>
            <a:xfrm>
              <a:off x="5983705" y="400022"/>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45703"/>
                <a:gd name="f19" fmla="val 1735117"/>
                <a:gd name="f20" fmla="val 1990952"/>
                <a:gd name="f21" fmla="val 1973221"/>
                <a:gd name="f22" fmla="+- 0 0 -90"/>
                <a:gd name="f23" fmla="*/ f3 1 1990951"/>
                <a:gd name="f24" fmla="*/ f4 1 286230"/>
                <a:gd name="f25" fmla="+- f7 0 f5"/>
                <a:gd name="f26" fmla="+- f6 0 f5"/>
                <a:gd name="f27" fmla="*/ f22 f0 1"/>
                <a:gd name="f28" fmla="*/ f26 1 1990951"/>
                <a:gd name="f29" fmla="*/ f25 1 286230"/>
                <a:gd name="f30" fmla="*/ 1489414 f26 1"/>
                <a:gd name="f31" fmla="*/ 286231 f25 1"/>
                <a:gd name="f32" fmla="*/ 1243712 f26 1"/>
                <a:gd name="f33" fmla="*/ 40528 f25 1"/>
                <a:gd name="f34" fmla="*/ 995476 f26 1"/>
                <a:gd name="f35" fmla="*/ 749773 f26 1"/>
                <a:gd name="f36" fmla="*/ 504071 f26 1"/>
                <a:gd name="f37" fmla="*/ 255835 f26 1"/>
                <a:gd name="f38" fmla="*/ 20264 f26 1"/>
                <a:gd name="f39" fmla="*/ 276099 f25 1"/>
                <a:gd name="f40" fmla="*/ 0 f26 1"/>
                <a:gd name="f41" fmla="*/ 255835 f25 1"/>
                <a:gd name="f42" fmla="*/ 0 f25 1"/>
                <a:gd name="f43" fmla="*/ 245703 f25 1"/>
                <a:gd name="f44" fmla="*/ 1735117 f26 1"/>
                <a:gd name="f45" fmla="*/ 1990952 f26 1"/>
                <a:gd name="f46" fmla="*/ 1973221 f26 1"/>
                <a:gd name="f47" fmla="*/ f27 1 f2"/>
                <a:gd name="f48" fmla="*/ f30 1 1990951"/>
                <a:gd name="f49" fmla="*/ f31 1 286230"/>
                <a:gd name="f50" fmla="*/ f32 1 1990951"/>
                <a:gd name="f51" fmla="*/ f33 1 286230"/>
                <a:gd name="f52" fmla="*/ f34 1 1990951"/>
                <a:gd name="f53" fmla="*/ f35 1 1990951"/>
                <a:gd name="f54" fmla="*/ f36 1 1990951"/>
                <a:gd name="f55" fmla="*/ f37 1 1990951"/>
                <a:gd name="f56" fmla="*/ f38 1 1990951"/>
                <a:gd name="f57" fmla="*/ f39 1 286230"/>
                <a:gd name="f58" fmla="*/ f40 1 1990951"/>
                <a:gd name="f59" fmla="*/ f41 1 286230"/>
                <a:gd name="f60" fmla="*/ f42 1 286230"/>
                <a:gd name="f61" fmla="*/ f43 1 286230"/>
                <a:gd name="f62" fmla="*/ f44 1 1990951"/>
                <a:gd name="f63" fmla="*/ f45 1 1990951"/>
                <a:gd name="f64" fmla="*/ f46 1 1990951"/>
                <a:gd name="f65" fmla="*/ f5 1 f28"/>
                <a:gd name="f66" fmla="*/ f6 1 f28"/>
                <a:gd name="f67" fmla="*/ f5 1 f29"/>
                <a:gd name="f68" fmla="*/ f7 1 f29"/>
                <a:gd name="f69" fmla="+- f47 0 f1"/>
                <a:gd name="f70" fmla="*/ f48 1 f28"/>
                <a:gd name="f71" fmla="*/ f49 1 f29"/>
                <a:gd name="f72" fmla="*/ f50 1 f28"/>
                <a:gd name="f73" fmla="*/ f51 1 f29"/>
                <a:gd name="f74" fmla="*/ f52 1 f28"/>
                <a:gd name="f75" fmla="*/ f53 1 f28"/>
                <a:gd name="f76" fmla="*/ f54 1 f28"/>
                <a:gd name="f77" fmla="*/ f55 1 f28"/>
                <a:gd name="f78" fmla="*/ f56 1 f28"/>
                <a:gd name="f79" fmla="*/ f57 1 f29"/>
                <a:gd name="f80" fmla="*/ f58 1 f28"/>
                <a:gd name="f81" fmla="*/ f59 1 f29"/>
                <a:gd name="f82" fmla="*/ f60 1 f29"/>
                <a:gd name="f83" fmla="*/ f61 1 f29"/>
                <a:gd name="f84" fmla="*/ f62 1 f28"/>
                <a:gd name="f85" fmla="*/ f63 1 f28"/>
                <a:gd name="f86" fmla="*/ f64 1 f28"/>
                <a:gd name="f87" fmla="*/ f65 f23 1"/>
                <a:gd name="f88" fmla="*/ f66 f23 1"/>
                <a:gd name="f89" fmla="*/ f68 f24 1"/>
                <a:gd name="f90" fmla="*/ f67 f24 1"/>
                <a:gd name="f91" fmla="*/ f70 f23 1"/>
                <a:gd name="f92" fmla="*/ f71 f24 1"/>
                <a:gd name="f93" fmla="*/ f72 f23 1"/>
                <a:gd name="f94" fmla="*/ f73 f24 1"/>
                <a:gd name="f95" fmla="*/ f74 f23 1"/>
                <a:gd name="f96" fmla="*/ f75 f23 1"/>
                <a:gd name="f97" fmla="*/ f76 f23 1"/>
                <a:gd name="f98" fmla="*/ f77 f23 1"/>
                <a:gd name="f99" fmla="*/ f78 f23 1"/>
                <a:gd name="f100" fmla="*/ f79 f24 1"/>
                <a:gd name="f101" fmla="*/ f80 f23 1"/>
                <a:gd name="f102" fmla="*/ f81 f24 1"/>
                <a:gd name="f103" fmla="*/ f82 f24 1"/>
                <a:gd name="f104" fmla="*/ f83 f24 1"/>
                <a:gd name="f105" fmla="*/ f84 f23 1"/>
                <a:gd name="f106" fmla="*/ f85 f23 1"/>
                <a:gd name="f107" fmla="*/ f86 f23 1"/>
              </a:gdLst>
              <a:ahLst/>
              <a:cxnLst>
                <a:cxn ang="3cd4">
                  <a:pos x="hc" y="t"/>
                </a:cxn>
                <a:cxn ang="0">
                  <a:pos x="r" y="vc"/>
                </a:cxn>
                <a:cxn ang="cd4">
                  <a:pos x="hc" y="b"/>
                </a:cxn>
                <a:cxn ang="cd2">
                  <a:pos x="l" y="vc"/>
                </a:cxn>
                <a:cxn ang="f69">
                  <a:pos x="f91" y="f92"/>
                </a:cxn>
                <a:cxn ang="f69">
                  <a:pos x="f93" y="f94"/>
                </a:cxn>
                <a:cxn ang="f69">
                  <a:pos x="f95" y="f92"/>
                </a:cxn>
                <a:cxn ang="f69">
                  <a:pos x="f96" y="f94"/>
                </a:cxn>
                <a:cxn ang="f69">
                  <a:pos x="f97" y="f92"/>
                </a:cxn>
                <a:cxn ang="f69">
                  <a:pos x="f98" y="f94"/>
                </a:cxn>
                <a:cxn ang="f69">
                  <a:pos x="f99" y="f100"/>
                </a:cxn>
                <a:cxn ang="f69">
                  <a:pos x="f101" y="f102"/>
                </a:cxn>
                <a:cxn ang="f69">
                  <a:pos x="f98" y="f103"/>
                </a:cxn>
                <a:cxn ang="f69">
                  <a:pos x="f97" y="f104"/>
                </a:cxn>
                <a:cxn ang="f69">
                  <a:pos x="f96" y="f103"/>
                </a:cxn>
                <a:cxn ang="f69">
                  <a:pos x="f95" y="f104"/>
                </a:cxn>
                <a:cxn ang="f69">
                  <a:pos x="f93" y="f103"/>
                </a:cxn>
                <a:cxn ang="f69">
                  <a:pos x="f91" y="f104"/>
                </a:cxn>
                <a:cxn ang="f69">
                  <a:pos x="f105" y="f103"/>
                </a:cxn>
                <a:cxn ang="f69">
                  <a:pos x="f106" y="f102"/>
                </a:cxn>
                <a:cxn ang="f69">
                  <a:pos x="f107" y="f100"/>
                </a:cxn>
                <a:cxn ang="f69">
                  <a:pos x="f105" y="f94"/>
                </a:cxn>
              </a:cxnLst>
              <a:rect l="f87" t="f90" r="f88" b="f89"/>
              <a:pathLst>
                <a:path w="1990951" h="286230">
                  <a:moveTo>
                    <a:pt x="f8" y="f9"/>
                  </a:moveTo>
                  <a:lnTo>
                    <a:pt x="f10" y="f11"/>
                  </a:lnTo>
                  <a:lnTo>
                    <a:pt x="f12" y="f9"/>
                  </a:lnTo>
                  <a:lnTo>
                    <a:pt x="f13" y="f11"/>
                  </a:lnTo>
                  <a:lnTo>
                    <a:pt x="f14" y="f9"/>
                  </a:lnTo>
                  <a:lnTo>
                    <a:pt x="f15" y="f11"/>
                  </a:lnTo>
                  <a:lnTo>
                    <a:pt x="f16" y="f17"/>
                  </a:lnTo>
                  <a:lnTo>
                    <a:pt x="f5" y="f15"/>
                  </a:lnTo>
                  <a:lnTo>
                    <a:pt x="f15" y="f5"/>
                  </a:lnTo>
                  <a:lnTo>
                    <a:pt x="f14" y="f18"/>
                  </a:lnTo>
                  <a:lnTo>
                    <a:pt x="f13" y="f5"/>
                  </a:lnTo>
                  <a:lnTo>
                    <a:pt x="f12" y="f18"/>
                  </a:lnTo>
                  <a:lnTo>
                    <a:pt x="f10" y="f5"/>
                  </a:lnTo>
                  <a:lnTo>
                    <a:pt x="f8" y="f18"/>
                  </a:lnTo>
                  <a:lnTo>
                    <a:pt x="f19" y="f5"/>
                  </a:lnTo>
                  <a:lnTo>
                    <a:pt x="f20" y="f15"/>
                  </a:lnTo>
                  <a:lnTo>
                    <a:pt x="f21" y="f17"/>
                  </a:lnTo>
                  <a:lnTo>
                    <a:pt x="f19"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 name="Freeform: Shape 24">
              <a:extLst>
                <a:ext uri="{FF2B5EF4-FFF2-40B4-BE49-F238E27FC236}">
                  <a16:creationId xmlns:a16="http://schemas.microsoft.com/office/drawing/2014/main" id="{3F40F865-65D7-C677-F4E1-C7042A3AB038}"/>
                </a:ext>
              </a:extLst>
            </p:cNvPr>
            <p:cNvSpPr/>
            <p:nvPr/>
          </p:nvSpPr>
          <p:spPr>
            <a:xfrm>
              <a:off x="5983705" y="835048"/>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58368"/>
                <a:gd name="f19" fmla="val 248236"/>
                <a:gd name="f20" fmla="val 1735117"/>
                <a:gd name="f21" fmla="val 1990952"/>
                <a:gd name="f22" fmla="val 1973221"/>
                <a:gd name="f23" fmla="+- 0 0 -90"/>
                <a:gd name="f24" fmla="*/ f3 1 1990951"/>
                <a:gd name="f25" fmla="*/ f4 1 286230"/>
                <a:gd name="f26" fmla="+- f7 0 f5"/>
                <a:gd name="f27" fmla="+- f6 0 f5"/>
                <a:gd name="f28" fmla="*/ f23 f0 1"/>
                <a:gd name="f29" fmla="*/ f27 1 1990951"/>
                <a:gd name="f30" fmla="*/ f26 1 286230"/>
                <a:gd name="f31" fmla="*/ 1489414 f27 1"/>
                <a:gd name="f32" fmla="*/ 286231 f26 1"/>
                <a:gd name="f33" fmla="*/ 1243712 f27 1"/>
                <a:gd name="f34" fmla="*/ 40528 f26 1"/>
                <a:gd name="f35" fmla="*/ 995476 f27 1"/>
                <a:gd name="f36" fmla="*/ 749773 f27 1"/>
                <a:gd name="f37" fmla="*/ 504071 f27 1"/>
                <a:gd name="f38" fmla="*/ 255835 f27 1"/>
                <a:gd name="f39" fmla="*/ 20264 f27 1"/>
                <a:gd name="f40" fmla="*/ 276099 f26 1"/>
                <a:gd name="f41" fmla="*/ 0 f27 1"/>
                <a:gd name="f42" fmla="*/ 258368 f26 1"/>
                <a:gd name="f43" fmla="*/ 0 f26 1"/>
                <a:gd name="f44" fmla="*/ 248236 f26 1"/>
                <a:gd name="f45" fmla="*/ 1735117 f27 1"/>
                <a:gd name="f46" fmla="*/ 1990952 f27 1"/>
                <a:gd name="f47" fmla="*/ 1973221 f27 1"/>
                <a:gd name="f48" fmla="*/ f28 1 f2"/>
                <a:gd name="f49" fmla="*/ f31 1 1990951"/>
                <a:gd name="f50" fmla="*/ f32 1 286230"/>
                <a:gd name="f51" fmla="*/ f33 1 1990951"/>
                <a:gd name="f52" fmla="*/ f34 1 286230"/>
                <a:gd name="f53" fmla="*/ f35 1 1990951"/>
                <a:gd name="f54" fmla="*/ f36 1 1990951"/>
                <a:gd name="f55" fmla="*/ f37 1 1990951"/>
                <a:gd name="f56" fmla="*/ f38 1 1990951"/>
                <a:gd name="f57" fmla="*/ f39 1 1990951"/>
                <a:gd name="f58" fmla="*/ f40 1 286230"/>
                <a:gd name="f59" fmla="*/ f41 1 1990951"/>
                <a:gd name="f60" fmla="*/ f42 1 286230"/>
                <a:gd name="f61" fmla="*/ f43 1 286230"/>
                <a:gd name="f62" fmla="*/ f44 1 286230"/>
                <a:gd name="f63" fmla="*/ f45 1 1990951"/>
                <a:gd name="f64" fmla="*/ f46 1 1990951"/>
                <a:gd name="f65" fmla="*/ f47 1 1990951"/>
                <a:gd name="f66" fmla="*/ f5 1 f29"/>
                <a:gd name="f67" fmla="*/ f6 1 f29"/>
                <a:gd name="f68" fmla="*/ f5 1 f30"/>
                <a:gd name="f69" fmla="*/ f7 1 f30"/>
                <a:gd name="f70" fmla="+- f48 0 f1"/>
                <a:gd name="f71" fmla="*/ f49 1 f29"/>
                <a:gd name="f72" fmla="*/ f50 1 f30"/>
                <a:gd name="f73" fmla="*/ f51 1 f29"/>
                <a:gd name="f74" fmla="*/ f52 1 f30"/>
                <a:gd name="f75" fmla="*/ f53 1 f29"/>
                <a:gd name="f76" fmla="*/ f54 1 f29"/>
                <a:gd name="f77" fmla="*/ f55 1 f29"/>
                <a:gd name="f78" fmla="*/ f56 1 f29"/>
                <a:gd name="f79" fmla="*/ f57 1 f29"/>
                <a:gd name="f80" fmla="*/ f58 1 f30"/>
                <a:gd name="f81" fmla="*/ f59 1 f29"/>
                <a:gd name="f82" fmla="*/ f60 1 f30"/>
                <a:gd name="f83" fmla="*/ f61 1 f30"/>
                <a:gd name="f84" fmla="*/ f62 1 f30"/>
                <a:gd name="f85" fmla="*/ f63 1 f29"/>
                <a:gd name="f86" fmla="*/ f64 1 f29"/>
                <a:gd name="f87" fmla="*/ f65 1 f29"/>
                <a:gd name="f88" fmla="*/ f66 f24 1"/>
                <a:gd name="f89" fmla="*/ f67 f24 1"/>
                <a:gd name="f90" fmla="*/ f69 f25 1"/>
                <a:gd name="f91" fmla="*/ f68 f25 1"/>
                <a:gd name="f92" fmla="*/ f71 f24 1"/>
                <a:gd name="f93" fmla="*/ f72 f25 1"/>
                <a:gd name="f94" fmla="*/ f73 f24 1"/>
                <a:gd name="f95" fmla="*/ f74 f25 1"/>
                <a:gd name="f96" fmla="*/ f75 f24 1"/>
                <a:gd name="f97" fmla="*/ f76 f24 1"/>
                <a:gd name="f98" fmla="*/ f77 f24 1"/>
                <a:gd name="f99" fmla="*/ f78 f24 1"/>
                <a:gd name="f100" fmla="*/ f79 f24 1"/>
                <a:gd name="f101" fmla="*/ f80 f25 1"/>
                <a:gd name="f102" fmla="*/ f81 f24 1"/>
                <a:gd name="f103" fmla="*/ f82 f25 1"/>
                <a:gd name="f104" fmla="*/ f83 f25 1"/>
                <a:gd name="f105" fmla="*/ f84 f25 1"/>
                <a:gd name="f106" fmla="*/ f85 f24 1"/>
                <a:gd name="f107" fmla="*/ f86 f24 1"/>
                <a:gd name="f108" fmla="*/ f87 f24 1"/>
              </a:gdLst>
              <a:ahLst/>
              <a:cxnLst>
                <a:cxn ang="3cd4">
                  <a:pos x="hc" y="t"/>
                </a:cxn>
                <a:cxn ang="0">
                  <a:pos x="r" y="vc"/>
                </a:cxn>
                <a:cxn ang="cd4">
                  <a:pos x="hc" y="b"/>
                </a:cxn>
                <a:cxn ang="cd2">
                  <a:pos x="l" y="vc"/>
                </a:cxn>
                <a:cxn ang="f70">
                  <a:pos x="f92" y="f93"/>
                </a:cxn>
                <a:cxn ang="f70">
                  <a:pos x="f94" y="f95"/>
                </a:cxn>
                <a:cxn ang="f70">
                  <a:pos x="f96" y="f93"/>
                </a:cxn>
                <a:cxn ang="f70">
                  <a:pos x="f97" y="f95"/>
                </a:cxn>
                <a:cxn ang="f70">
                  <a:pos x="f98" y="f93"/>
                </a:cxn>
                <a:cxn ang="f70">
                  <a:pos x="f99" y="f95"/>
                </a:cxn>
                <a:cxn ang="f70">
                  <a:pos x="f100" y="f101"/>
                </a:cxn>
                <a:cxn ang="f70">
                  <a:pos x="f102" y="f103"/>
                </a:cxn>
                <a:cxn ang="f70">
                  <a:pos x="f99" y="f104"/>
                </a:cxn>
                <a:cxn ang="f70">
                  <a:pos x="f98" y="f105"/>
                </a:cxn>
                <a:cxn ang="f70">
                  <a:pos x="f97" y="f104"/>
                </a:cxn>
                <a:cxn ang="f70">
                  <a:pos x="f96" y="f105"/>
                </a:cxn>
                <a:cxn ang="f70">
                  <a:pos x="f94" y="f104"/>
                </a:cxn>
                <a:cxn ang="f70">
                  <a:pos x="f92" y="f105"/>
                </a:cxn>
                <a:cxn ang="f70">
                  <a:pos x="f106" y="f104"/>
                </a:cxn>
                <a:cxn ang="f70">
                  <a:pos x="f107" y="f103"/>
                </a:cxn>
                <a:cxn ang="f70">
                  <a:pos x="f108" y="f101"/>
                </a:cxn>
                <a:cxn ang="f70">
                  <a:pos x="f106" y="f95"/>
                </a:cxn>
              </a:cxnLst>
              <a:rect l="f88" t="f91" r="f89" b="f90"/>
              <a:pathLst>
                <a:path w="1990951" h="286230">
                  <a:moveTo>
                    <a:pt x="f8" y="f9"/>
                  </a:moveTo>
                  <a:lnTo>
                    <a:pt x="f10" y="f11"/>
                  </a:lnTo>
                  <a:lnTo>
                    <a:pt x="f12" y="f9"/>
                  </a:lnTo>
                  <a:lnTo>
                    <a:pt x="f13" y="f11"/>
                  </a:lnTo>
                  <a:lnTo>
                    <a:pt x="f14" y="f9"/>
                  </a:lnTo>
                  <a:lnTo>
                    <a:pt x="f15" y="f11"/>
                  </a:lnTo>
                  <a:lnTo>
                    <a:pt x="f16" y="f17"/>
                  </a:lnTo>
                  <a:lnTo>
                    <a:pt x="f5" y="f18"/>
                  </a:lnTo>
                  <a:lnTo>
                    <a:pt x="f15" y="f5"/>
                  </a:lnTo>
                  <a:lnTo>
                    <a:pt x="f14" y="f19"/>
                  </a:lnTo>
                  <a:lnTo>
                    <a:pt x="f13" y="f5"/>
                  </a:lnTo>
                  <a:lnTo>
                    <a:pt x="f12" y="f19"/>
                  </a:lnTo>
                  <a:lnTo>
                    <a:pt x="f10" y="f5"/>
                  </a:lnTo>
                  <a:lnTo>
                    <a:pt x="f8" y="f19"/>
                  </a:lnTo>
                  <a:lnTo>
                    <a:pt x="f20" y="f5"/>
                  </a:lnTo>
                  <a:lnTo>
                    <a:pt x="f21" y="f18"/>
                  </a:lnTo>
                  <a:lnTo>
                    <a:pt x="f22" y="f17"/>
                  </a:lnTo>
                  <a:lnTo>
                    <a:pt x="f20"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20" name="Title 1">
            <a:extLst>
              <a:ext uri="{FF2B5EF4-FFF2-40B4-BE49-F238E27FC236}">
                <a16:creationId xmlns:a16="http://schemas.microsoft.com/office/drawing/2014/main" id="{53A11DE8-A246-11C8-9AD2-BE2B68CBDD84}"/>
              </a:ext>
            </a:extLst>
          </p:cNvPr>
          <p:cNvSpPr txBox="1">
            <a:spLocks noGrp="1"/>
          </p:cNvSpPr>
          <p:nvPr>
            <p:ph type="title"/>
          </p:nvPr>
        </p:nvSpPr>
        <p:spPr>
          <a:xfrm>
            <a:off x="1292870" y="358618"/>
            <a:ext cx="4150799" cy="1430999"/>
          </a:xfrm>
        </p:spPr>
        <p:txBody>
          <a:bodyPr anchor="t"/>
          <a:lstStyle>
            <a:lvl1pPr>
              <a:defRPr lang="en-GB"/>
            </a:lvl1pPr>
          </a:lstStyle>
          <a:p>
            <a:pPr lvl="0"/>
            <a:r>
              <a:rPr lang="en-GB"/>
              <a:t>Click to add title</a:t>
            </a:r>
          </a:p>
        </p:txBody>
      </p:sp>
      <p:sp>
        <p:nvSpPr>
          <p:cNvPr id="21" name="Date Placeholder 178">
            <a:extLst>
              <a:ext uri="{FF2B5EF4-FFF2-40B4-BE49-F238E27FC236}">
                <a16:creationId xmlns:a16="http://schemas.microsoft.com/office/drawing/2014/main" id="{B969FDFB-6A14-C3C8-157A-D5A086C3FB20}"/>
              </a:ext>
            </a:extLst>
          </p:cNvPr>
          <p:cNvSpPr txBox="1">
            <a:spLocks noGrp="1"/>
          </p:cNvSpPr>
          <p:nvPr>
            <p:ph type="dt" sz="half" idx="7"/>
          </p:nvPr>
        </p:nvSpPr>
        <p:spPr/>
        <p:txBody>
          <a:bodyPr/>
          <a:lstStyle>
            <a:lvl1pPr>
              <a:defRPr/>
            </a:lvl1pPr>
          </a:lstStyle>
          <a:p>
            <a:pPr lvl="0"/>
            <a:r>
              <a:rPr lang="en-GB"/>
              <a:t>2/1/20XX</a:t>
            </a:r>
          </a:p>
        </p:txBody>
      </p:sp>
      <p:sp>
        <p:nvSpPr>
          <p:cNvPr id="22" name="Footer Placeholder 179">
            <a:extLst>
              <a:ext uri="{FF2B5EF4-FFF2-40B4-BE49-F238E27FC236}">
                <a16:creationId xmlns:a16="http://schemas.microsoft.com/office/drawing/2014/main" id="{1B8C9D85-8A5F-CC82-C8E7-07201DD15950}"/>
              </a:ext>
            </a:extLst>
          </p:cNvPr>
          <p:cNvSpPr txBox="1">
            <a:spLocks noGrp="1"/>
          </p:cNvSpPr>
          <p:nvPr>
            <p:ph type="ftr" sz="quarter" idx="9"/>
          </p:nvPr>
        </p:nvSpPr>
        <p:spPr/>
        <p:txBody>
          <a:bodyPr/>
          <a:lstStyle>
            <a:lvl1pPr>
              <a:defRPr/>
            </a:lvl1pPr>
          </a:lstStyle>
          <a:p>
            <a:pPr lvl="0"/>
            <a:r>
              <a:rPr lang="en-GB"/>
              <a:t>PRESENTATION TITLE</a:t>
            </a:r>
          </a:p>
        </p:txBody>
      </p:sp>
      <p:sp>
        <p:nvSpPr>
          <p:cNvPr id="23" name="Slide Number Placeholder 180">
            <a:extLst>
              <a:ext uri="{FF2B5EF4-FFF2-40B4-BE49-F238E27FC236}">
                <a16:creationId xmlns:a16="http://schemas.microsoft.com/office/drawing/2014/main" id="{4574C7BF-CD36-5F68-BD8E-C77D22D66F79}"/>
              </a:ext>
            </a:extLst>
          </p:cNvPr>
          <p:cNvSpPr txBox="1">
            <a:spLocks noGrp="1"/>
          </p:cNvSpPr>
          <p:nvPr>
            <p:ph type="sldNum" sz="quarter" idx="8"/>
          </p:nvPr>
        </p:nvSpPr>
        <p:spPr/>
        <p:txBody>
          <a:bodyPr/>
          <a:lstStyle>
            <a:lvl1pPr>
              <a:defRPr/>
            </a:lvl1pPr>
          </a:lstStyle>
          <a:p>
            <a:pPr lvl="0"/>
            <a:fld id="{41E578B1-E071-4C28-A091-FE9D773B67E2}" type="slidenum">
              <a:t>‹#›</a:t>
            </a:fld>
            <a:endParaRPr lang="en-GB"/>
          </a:p>
        </p:txBody>
      </p:sp>
    </p:spTree>
    <p:extLst>
      <p:ext uri="{BB962C8B-B14F-4D97-AF65-F5344CB8AC3E}">
        <p14:creationId xmlns:p14="http://schemas.microsoft.com/office/powerpoint/2010/main" val="3730934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able">
    <p:spTree>
      <p:nvGrpSpPr>
        <p:cNvPr id="1" name=""/>
        <p:cNvGrpSpPr/>
        <p:nvPr/>
      </p:nvGrpSpPr>
      <p:grpSpPr>
        <a:xfrm>
          <a:off x="0" y="0"/>
          <a:ext cx="0" cy="0"/>
          <a:chOff x="0" y="0"/>
          <a:chExt cx="0" cy="0"/>
        </a:xfrm>
      </p:grpSpPr>
      <p:grpSp>
        <p:nvGrpSpPr>
          <p:cNvPr id="2" name="Graphic 38">
            <a:extLst>
              <a:ext uri="{FF2B5EF4-FFF2-40B4-BE49-F238E27FC236}">
                <a16:creationId xmlns:a16="http://schemas.microsoft.com/office/drawing/2014/main" id="{0FD85696-97F0-01F2-CFBA-C63F4C419BFF}"/>
              </a:ext>
            </a:extLst>
          </p:cNvPr>
          <p:cNvGrpSpPr/>
          <p:nvPr/>
        </p:nvGrpSpPr>
        <p:grpSpPr>
          <a:xfrm>
            <a:off x="5983705" y="400022"/>
            <a:ext cx="1910254" cy="709656"/>
            <a:chOff x="5983705" y="400022"/>
            <a:chExt cx="1910254" cy="709656"/>
          </a:xfrm>
        </p:grpSpPr>
        <p:sp>
          <p:nvSpPr>
            <p:cNvPr id="3" name="Freeform: Shape 23">
              <a:extLst>
                <a:ext uri="{FF2B5EF4-FFF2-40B4-BE49-F238E27FC236}">
                  <a16:creationId xmlns:a16="http://schemas.microsoft.com/office/drawing/2014/main" id="{05C059EC-096F-43EE-4243-8C90291EB4A3}"/>
                </a:ext>
              </a:extLst>
            </p:cNvPr>
            <p:cNvSpPr/>
            <p:nvPr/>
          </p:nvSpPr>
          <p:spPr>
            <a:xfrm>
              <a:off x="5983705" y="400022"/>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45703"/>
                <a:gd name="f19" fmla="val 1735117"/>
                <a:gd name="f20" fmla="val 1990952"/>
                <a:gd name="f21" fmla="val 1973221"/>
                <a:gd name="f22" fmla="+- 0 0 -90"/>
                <a:gd name="f23" fmla="*/ f3 1 1990951"/>
                <a:gd name="f24" fmla="*/ f4 1 286230"/>
                <a:gd name="f25" fmla="+- f7 0 f5"/>
                <a:gd name="f26" fmla="+- f6 0 f5"/>
                <a:gd name="f27" fmla="*/ f22 f0 1"/>
                <a:gd name="f28" fmla="*/ f26 1 1990951"/>
                <a:gd name="f29" fmla="*/ f25 1 286230"/>
                <a:gd name="f30" fmla="*/ 1489414 f26 1"/>
                <a:gd name="f31" fmla="*/ 286231 f25 1"/>
                <a:gd name="f32" fmla="*/ 1243712 f26 1"/>
                <a:gd name="f33" fmla="*/ 40528 f25 1"/>
                <a:gd name="f34" fmla="*/ 995476 f26 1"/>
                <a:gd name="f35" fmla="*/ 749773 f26 1"/>
                <a:gd name="f36" fmla="*/ 504071 f26 1"/>
                <a:gd name="f37" fmla="*/ 255835 f26 1"/>
                <a:gd name="f38" fmla="*/ 20264 f26 1"/>
                <a:gd name="f39" fmla="*/ 276099 f25 1"/>
                <a:gd name="f40" fmla="*/ 0 f26 1"/>
                <a:gd name="f41" fmla="*/ 255835 f25 1"/>
                <a:gd name="f42" fmla="*/ 0 f25 1"/>
                <a:gd name="f43" fmla="*/ 245703 f25 1"/>
                <a:gd name="f44" fmla="*/ 1735117 f26 1"/>
                <a:gd name="f45" fmla="*/ 1990952 f26 1"/>
                <a:gd name="f46" fmla="*/ 1973221 f26 1"/>
                <a:gd name="f47" fmla="*/ f27 1 f2"/>
                <a:gd name="f48" fmla="*/ f30 1 1990951"/>
                <a:gd name="f49" fmla="*/ f31 1 286230"/>
                <a:gd name="f50" fmla="*/ f32 1 1990951"/>
                <a:gd name="f51" fmla="*/ f33 1 286230"/>
                <a:gd name="f52" fmla="*/ f34 1 1990951"/>
                <a:gd name="f53" fmla="*/ f35 1 1990951"/>
                <a:gd name="f54" fmla="*/ f36 1 1990951"/>
                <a:gd name="f55" fmla="*/ f37 1 1990951"/>
                <a:gd name="f56" fmla="*/ f38 1 1990951"/>
                <a:gd name="f57" fmla="*/ f39 1 286230"/>
                <a:gd name="f58" fmla="*/ f40 1 1990951"/>
                <a:gd name="f59" fmla="*/ f41 1 286230"/>
                <a:gd name="f60" fmla="*/ f42 1 286230"/>
                <a:gd name="f61" fmla="*/ f43 1 286230"/>
                <a:gd name="f62" fmla="*/ f44 1 1990951"/>
                <a:gd name="f63" fmla="*/ f45 1 1990951"/>
                <a:gd name="f64" fmla="*/ f46 1 1990951"/>
                <a:gd name="f65" fmla="*/ f5 1 f28"/>
                <a:gd name="f66" fmla="*/ f6 1 f28"/>
                <a:gd name="f67" fmla="*/ f5 1 f29"/>
                <a:gd name="f68" fmla="*/ f7 1 f29"/>
                <a:gd name="f69" fmla="+- f47 0 f1"/>
                <a:gd name="f70" fmla="*/ f48 1 f28"/>
                <a:gd name="f71" fmla="*/ f49 1 f29"/>
                <a:gd name="f72" fmla="*/ f50 1 f28"/>
                <a:gd name="f73" fmla="*/ f51 1 f29"/>
                <a:gd name="f74" fmla="*/ f52 1 f28"/>
                <a:gd name="f75" fmla="*/ f53 1 f28"/>
                <a:gd name="f76" fmla="*/ f54 1 f28"/>
                <a:gd name="f77" fmla="*/ f55 1 f28"/>
                <a:gd name="f78" fmla="*/ f56 1 f28"/>
                <a:gd name="f79" fmla="*/ f57 1 f29"/>
                <a:gd name="f80" fmla="*/ f58 1 f28"/>
                <a:gd name="f81" fmla="*/ f59 1 f29"/>
                <a:gd name="f82" fmla="*/ f60 1 f29"/>
                <a:gd name="f83" fmla="*/ f61 1 f29"/>
                <a:gd name="f84" fmla="*/ f62 1 f28"/>
                <a:gd name="f85" fmla="*/ f63 1 f28"/>
                <a:gd name="f86" fmla="*/ f64 1 f28"/>
                <a:gd name="f87" fmla="*/ f65 f23 1"/>
                <a:gd name="f88" fmla="*/ f66 f23 1"/>
                <a:gd name="f89" fmla="*/ f68 f24 1"/>
                <a:gd name="f90" fmla="*/ f67 f24 1"/>
                <a:gd name="f91" fmla="*/ f70 f23 1"/>
                <a:gd name="f92" fmla="*/ f71 f24 1"/>
                <a:gd name="f93" fmla="*/ f72 f23 1"/>
                <a:gd name="f94" fmla="*/ f73 f24 1"/>
                <a:gd name="f95" fmla="*/ f74 f23 1"/>
                <a:gd name="f96" fmla="*/ f75 f23 1"/>
                <a:gd name="f97" fmla="*/ f76 f23 1"/>
                <a:gd name="f98" fmla="*/ f77 f23 1"/>
                <a:gd name="f99" fmla="*/ f78 f23 1"/>
                <a:gd name="f100" fmla="*/ f79 f24 1"/>
                <a:gd name="f101" fmla="*/ f80 f23 1"/>
                <a:gd name="f102" fmla="*/ f81 f24 1"/>
                <a:gd name="f103" fmla="*/ f82 f24 1"/>
                <a:gd name="f104" fmla="*/ f83 f24 1"/>
                <a:gd name="f105" fmla="*/ f84 f23 1"/>
                <a:gd name="f106" fmla="*/ f85 f23 1"/>
                <a:gd name="f107" fmla="*/ f86 f23 1"/>
              </a:gdLst>
              <a:ahLst/>
              <a:cxnLst>
                <a:cxn ang="3cd4">
                  <a:pos x="hc" y="t"/>
                </a:cxn>
                <a:cxn ang="0">
                  <a:pos x="r" y="vc"/>
                </a:cxn>
                <a:cxn ang="cd4">
                  <a:pos x="hc" y="b"/>
                </a:cxn>
                <a:cxn ang="cd2">
                  <a:pos x="l" y="vc"/>
                </a:cxn>
                <a:cxn ang="f69">
                  <a:pos x="f91" y="f92"/>
                </a:cxn>
                <a:cxn ang="f69">
                  <a:pos x="f93" y="f94"/>
                </a:cxn>
                <a:cxn ang="f69">
                  <a:pos x="f95" y="f92"/>
                </a:cxn>
                <a:cxn ang="f69">
                  <a:pos x="f96" y="f94"/>
                </a:cxn>
                <a:cxn ang="f69">
                  <a:pos x="f97" y="f92"/>
                </a:cxn>
                <a:cxn ang="f69">
                  <a:pos x="f98" y="f94"/>
                </a:cxn>
                <a:cxn ang="f69">
                  <a:pos x="f99" y="f100"/>
                </a:cxn>
                <a:cxn ang="f69">
                  <a:pos x="f101" y="f102"/>
                </a:cxn>
                <a:cxn ang="f69">
                  <a:pos x="f98" y="f103"/>
                </a:cxn>
                <a:cxn ang="f69">
                  <a:pos x="f97" y="f104"/>
                </a:cxn>
                <a:cxn ang="f69">
                  <a:pos x="f96" y="f103"/>
                </a:cxn>
                <a:cxn ang="f69">
                  <a:pos x="f95" y="f104"/>
                </a:cxn>
                <a:cxn ang="f69">
                  <a:pos x="f93" y="f103"/>
                </a:cxn>
                <a:cxn ang="f69">
                  <a:pos x="f91" y="f104"/>
                </a:cxn>
                <a:cxn ang="f69">
                  <a:pos x="f105" y="f103"/>
                </a:cxn>
                <a:cxn ang="f69">
                  <a:pos x="f106" y="f102"/>
                </a:cxn>
                <a:cxn ang="f69">
                  <a:pos x="f107" y="f100"/>
                </a:cxn>
                <a:cxn ang="f69">
                  <a:pos x="f105" y="f94"/>
                </a:cxn>
              </a:cxnLst>
              <a:rect l="f87" t="f90" r="f88" b="f89"/>
              <a:pathLst>
                <a:path w="1990951" h="286230">
                  <a:moveTo>
                    <a:pt x="f8" y="f9"/>
                  </a:moveTo>
                  <a:lnTo>
                    <a:pt x="f10" y="f11"/>
                  </a:lnTo>
                  <a:lnTo>
                    <a:pt x="f12" y="f9"/>
                  </a:lnTo>
                  <a:lnTo>
                    <a:pt x="f13" y="f11"/>
                  </a:lnTo>
                  <a:lnTo>
                    <a:pt x="f14" y="f9"/>
                  </a:lnTo>
                  <a:lnTo>
                    <a:pt x="f15" y="f11"/>
                  </a:lnTo>
                  <a:lnTo>
                    <a:pt x="f16" y="f17"/>
                  </a:lnTo>
                  <a:lnTo>
                    <a:pt x="f5" y="f15"/>
                  </a:lnTo>
                  <a:lnTo>
                    <a:pt x="f15" y="f5"/>
                  </a:lnTo>
                  <a:lnTo>
                    <a:pt x="f14" y="f18"/>
                  </a:lnTo>
                  <a:lnTo>
                    <a:pt x="f13" y="f5"/>
                  </a:lnTo>
                  <a:lnTo>
                    <a:pt x="f12" y="f18"/>
                  </a:lnTo>
                  <a:lnTo>
                    <a:pt x="f10" y="f5"/>
                  </a:lnTo>
                  <a:lnTo>
                    <a:pt x="f8" y="f18"/>
                  </a:lnTo>
                  <a:lnTo>
                    <a:pt x="f19" y="f5"/>
                  </a:lnTo>
                  <a:lnTo>
                    <a:pt x="f20" y="f15"/>
                  </a:lnTo>
                  <a:lnTo>
                    <a:pt x="f21" y="f17"/>
                  </a:lnTo>
                  <a:lnTo>
                    <a:pt x="f19"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 name="Freeform: Shape 24">
              <a:extLst>
                <a:ext uri="{FF2B5EF4-FFF2-40B4-BE49-F238E27FC236}">
                  <a16:creationId xmlns:a16="http://schemas.microsoft.com/office/drawing/2014/main" id="{A9E27BE6-D26F-9CF5-8D45-A3C791B93E64}"/>
                </a:ext>
              </a:extLst>
            </p:cNvPr>
            <p:cNvSpPr/>
            <p:nvPr/>
          </p:nvSpPr>
          <p:spPr>
            <a:xfrm>
              <a:off x="5983705" y="835048"/>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58368"/>
                <a:gd name="f19" fmla="val 248236"/>
                <a:gd name="f20" fmla="val 1735117"/>
                <a:gd name="f21" fmla="val 1990952"/>
                <a:gd name="f22" fmla="val 1973221"/>
                <a:gd name="f23" fmla="+- 0 0 -90"/>
                <a:gd name="f24" fmla="*/ f3 1 1990951"/>
                <a:gd name="f25" fmla="*/ f4 1 286230"/>
                <a:gd name="f26" fmla="+- f7 0 f5"/>
                <a:gd name="f27" fmla="+- f6 0 f5"/>
                <a:gd name="f28" fmla="*/ f23 f0 1"/>
                <a:gd name="f29" fmla="*/ f27 1 1990951"/>
                <a:gd name="f30" fmla="*/ f26 1 286230"/>
                <a:gd name="f31" fmla="*/ 1489414 f27 1"/>
                <a:gd name="f32" fmla="*/ 286231 f26 1"/>
                <a:gd name="f33" fmla="*/ 1243712 f27 1"/>
                <a:gd name="f34" fmla="*/ 40528 f26 1"/>
                <a:gd name="f35" fmla="*/ 995476 f27 1"/>
                <a:gd name="f36" fmla="*/ 749773 f27 1"/>
                <a:gd name="f37" fmla="*/ 504071 f27 1"/>
                <a:gd name="f38" fmla="*/ 255835 f27 1"/>
                <a:gd name="f39" fmla="*/ 20264 f27 1"/>
                <a:gd name="f40" fmla="*/ 276099 f26 1"/>
                <a:gd name="f41" fmla="*/ 0 f27 1"/>
                <a:gd name="f42" fmla="*/ 258368 f26 1"/>
                <a:gd name="f43" fmla="*/ 0 f26 1"/>
                <a:gd name="f44" fmla="*/ 248236 f26 1"/>
                <a:gd name="f45" fmla="*/ 1735117 f27 1"/>
                <a:gd name="f46" fmla="*/ 1990952 f27 1"/>
                <a:gd name="f47" fmla="*/ 1973221 f27 1"/>
                <a:gd name="f48" fmla="*/ f28 1 f2"/>
                <a:gd name="f49" fmla="*/ f31 1 1990951"/>
                <a:gd name="f50" fmla="*/ f32 1 286230"/>
                <a:gd name="f51" fmla="*/ f33 1 1990951"/>
                <a:gd name="f52" fmla="*/ f34 1 286230"/>
                <a:gd name="f53" fmla="*/ f35 1 1990951"/>
                <a:gd name="f54" fmla="*/ f36 1 1990951"/>
                <a:gd name="f55" fmla="*/ f37 1 1990951"/>
                <a:gd name="f56" fmla="*/ f38 1 1990951"/>
                <a:gd name="f57" fmla="*/ f39 1 1990951"/>
                <a:gd name="f58" fmla="*/ f40 1 286230"/>
                <a:gd name="f59" fmla="*/ f41 1 1990951"/>
                <a:gd name="f60" fmla="*/ f42 1 286230"/>
                <a:gd name="f61" fmla="*/ f43 1 286230"/>
                <a:gd name="f62" fmla="*/ f44 1 286230"/>
                <a:gd name="f63" fmla="*/ f45 1 1990951"/>
                <a:gd name="f64" fmla="*/ f46 1 1990951"/>
                <a:gd name="f65" fmla="*/ f47 1 1990951"/>
                <a:gd name="f66" fmla="*/ f5 1 f29"/>
                <a:gd name="f67" fmla="*/ f6 1 f29"/>
                <a:gd name="f68" fmla="*/ f5 1 f30"/>
                <a:gd name="f69" fmla="*/ f7 1 f30"/>
                <a:gd name="f70" fmla="+- f48 0 f1"/>
                <a:gd name="f71" fmla="*/ f49 1 f29"/>
                <a:gd name="f72" fmla="*/ f50 1 f30"/>
                <a:gd name="f73" fmla="*/ f51 1 f29"/>
                <a:gd name="f74" fmla="*/ f52 1 f30"/>
                <a:gd name="f75" fmla="*/ f53 1 f29"/>
                <a:gd name="f76" fmla="*/ f54 1 f29"/>
                <a:gd name="f77" fmla="*/ f55 1 f29"/>
                <a:gd name="f78" fmla="*/ f56 1 f29"/>
                <a:gd name="f79" fmla="*/ f57 1 f29"/>
                <a:gd name="f80" fmla="*/ f58 1 f30"/>
                <a:gd name="f81" fmla="*/ f59 1 f29"/>
                <a:gd name="f82" fmla="*/ f60 1 f30"/>
                <a:gd name="f83" fmla="*/ f61 1 f30"/>
                <a:gd name="f84" fmla="*/ f62 1 f30"/>
                <a:gd name="f85" fmla="*/ f63 1 f29"/>
                <a:gd name="f86" fmla="*/ f64 1 f29"/>
                <a:gd name="f87" fmla="*/ f65 1 f29"/>
                <a:gd name="f88" fmla="*/ f66 f24 1"/>
                <a:gd name="f89" fmla="*/ f67 f24 1"/>
                <a:gd name="f90" fmla="*/ f69 f25 1"/>
                <a:gd name="f91" fmla="*/ f68 f25 1"/>
                <a:gd name="f92" fmla="*/ f71 f24 1"/>
                <a:gd name="f93" fmla="*/ f72 f25 1"/>
                <a:gd name="f94" fmla="*/ f73 f24 1"/>
                <a:gd name="f95" fmla="*/ f74 f25 1"/>
                <a:gd name="f96" fmla="*/ f75 f24 1"/>
                <a:gd name="f97" fmla="*/ f76 f24 1"/>
                <a:gd name="f98" fmla="*/ f77 f24 1"/>
                <a:gd name="f99" fmla="*/ f78 f24 1"/>
                <a:gd name="f100" fmla="*/ f79 f24 1"/>
                <a:gd name="f101" fmla="*/ f80 f25 1"/>
                <a:gd name="f102" fmla="*/ f81 f24 1"/>
                <a:gd name="f103" fmla="*/ f82 f25 1"/>
                <a:gd name="f104" fmla="*/ f83 f25 1"/>
                <a:gd name="f105" fmla="*/ f84 f25 1"/>
                <a:gd name="f106" fmla="*/ f85 f24 1"/>
                <a:gd name="f107" fmla="*/ f86 f24 1"/>
                <a:gd name="f108" fmla="*/ f87 f24 1"/>
              </a:gdLst>
              <a:ahLst/>
              <a:cxnLst>
                <a:cxn ang="3cd4">
                  <a:pos x="hc" y="t"/>
                </a:cxn>
                <a:cxn ang="0">
                  <a:pos x="r" y="vc"/>
                </a:cxn>
                <a:cxn ang="cd4">
                  <a:pos x="hc" y="b"/>
                </a:cxn>
                <a:cxn ang="cd2">
                  <a:pos x="l" y="vc"/>
                </a:cxn>
                <a:cxn ang="f70">
                  <a:pos x="f92" y="f93"/>
                </a:cxn>
                <a:cxn ang="f70">
                  <a:pos x="f94" y="f95"/>
                </a:cxn>
                <a:cxn ang="f70">
                  <a:pos x="f96" y="f93"/>
                </a:cxn>
                <a:cxn ang="f70">
                  <a:pos x="f97" y="f95"/>
                </a:cxn>
                <a:cxn ang="f70">
                  <a:pos x="f98" y="f93"/>
                </a:cxn>
                <a:cxn ang="f70">
                  <a:pos x="f99" y="f95"/>
                </a:cxn>
                <a:cxn ang="f70">
                  <a:pos x="f100" y="f101"/>
                </a:cxn>
                <a:cxn ang="f70">
                  <a:pos x="f102" y="f103"/>
                </a:cxn>
                <a:cxn ang="f70">
                  <a:pos x="f99" y="f104"/>
                </a:cxn>
                <a:cxn ang="f70">
                  <a:pos x="f98" y="f105"/>
                </a:cxn>
                <a:cxn ang="f70">
                  <a:pos x="f97" y="f104"/>
                </a:cxn>
                <a:cxn ang="f70">
                  <a:pos x="f96" y="f105"/>
                </a:cxn>
                <a:cxn ang="f70">
                  <a:pos x="f94" y="f104"/>
                </a:cxn>
                <a:cxn ang="f70">
                  <a:pos x="f92" y="f105"/>
                </a:cxn>
                <a:cxn ang="f70">
                  <a:pos x="f106" y="f104"/>
                </a:cxn>
                <a:cxn ang="f70">
                  <a:pos x="f107" y="f103"/>
                </a:cxn>
                <a:cxn ang="f70">
                  <a:pos x="f108" y="f101"/>
                </a:cxn>
                <a:cxn ang="f70">
                  <a:pos x="f106" y="f95"/>
                </a:cxn>
              </a:cxnLst>
              <a:rect l="f88" t="f91" r="f89" b="f90"/>
              <a:pathLst>
                <a:path w="1990951" h="286230">
                  <a:moveTo>
                    <a:pt x="f8" y="f9"/>
                  </a:moveTo>
                  <a:lnTo>
                    <a:pt x="f10" y="f11"/>
                  </a:lnTo>
                  <a:lnTo>
                    <a:pt x="f12" y="f9"/>
                  </a:lnTo>
                  <a:lnTo>
                    <a:pt x="f13" y="f11"/>
                  </a:lnTo>
                  <a:lnTo>
                    <a:pt x="f14" y="f9"/>
                  </a:lnTo>
                  <a:lnTo>
                    <a:pt x="f15" y="f11"/>
                  </a:lnTo>
                  <a:lnTo>
                    <a:pt x="f16" y="f17"/>
                  </a:lnTo>
                  <a:lnTo>
                    <a:pt x="f5" y="f18"/>
                  </a:lnTo>
                  <a:lnTo>
                    <a:pt x="f15" y="f5"/>
                  </a:lnTo>
                  <a:lnTo>
                    <a:pt x="f14" y="f19"/>
                  </a:lnTo>
                  <a:lnTo>
                    <a:pt x="f13" y="f5"/>
                  </a:lnTo>
                  <a:lnTo>
                    <a:pt x="f12" y="f19"/>
                  </a:lnTo>
                  <a:lnTo>
                    <a:pt x="f10" y="f5"/>
                  </a:lnTo>
                  <a:lnTo>
                    <a:pt x="f8" y="f19"/>
                  </a:lnTo>
                  <a:lnTo>
                    <a:pt x="f20" y="f5"/>
                  </a:lnTo>
                  <a:lnTo>
                    <a:pt x="f21" y="f18"/>
                  </a:lnTo>
                  <a:lnTo>
                    <a:pt x="f22" y="f17"/>
                  </a:lnTo>
                  <a:lnTo>
                    <a:pt x="f20"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nvGrpSpPr>
          <p:cNvPr id="5" name="Group 25">
            <a:extLst>
              <a:ext uri="{FF2B5EF4-FFF2-40B4-BE49-F238E27FC236}">
                <a16:creationId xmlns:a16="http://schemas.microsoft.com/office/drawing/2014/main" id="{29064263-08EC-4AAC-E59D-FBFEAB38E4F6}"/>
              </a:ext>
            </a:extLst>
          </p:cNvPr>
          <p:cNvGrpSpPr/>
          <p:nvPr/>
        </p:nvGrpSpPr>
        <p:grpSpPr>
          <a:xfrm>
            <a:off x="8553425" y="5619746"/>
            <a:ext cx="1295421" cy="1238253"/>
            <a:chOff x="8553425" y="5619746"/>
            <a:chExt cx="1295421" cy="1238253"/>
          </a:xfrm>
        </p:grpSpPr>
        <p:sp>
          <p:nvSpPr>
            <p:cNvPr id="6" name="Freeform: Shape 26">
              <a:extLst>
                <a:ext uri="{FF2B5EF4-FFF2-40B4-BE49-F238E27FC236}">
                  <a16:creationId xmlns:a16="http://schemas.microsoft.com/office/drawing/2014/main" id="{AF01FEB0-CB99-B55F-AF97-8F81CBA0EC3F}"/>
                </a:ext>
              </a:extLst>
            </p:cNvPr>
            <p:cNvSpPr/>
            <p:nvPr/>
          </p:nvSpPr>
          <p:spPr>
            <a:xfrm>
              <a:off x="8626211" y="5692542"/>
              <a:ext cx="274941" cy="274941"/>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Freeform: Shape 27">
              <a:extLst>
                <a:ext uri="{FF2B5EF4-FFF2-40B4-BE49-F238E27FC236}">
                  <a16:creationId xmlns:a16="http://schemas.microsoft.com/office/drawing/2014/main" id="{6F67A83F-C1D7-2D8E-4BF3-0D3958EA06E6}"/>
                </a:ext>
              </a:extLst>
            </p:cNvPr>
            <p:cNvSpPr/>
            <p:nvPr/>
          </p:nvSpPr>
          <p:spPr>
            <a:xfrm>
              <a:off x="8558061" y="5624382"/>
              <a:ext cx="560545" cy="560545"/>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Freeform: Shape 28">
              <a:extLst>
                <a:ext uri="{FF2B5EF4-FFF2-40B4-BE49-F238E27FC236}">
                  <a16:creationId xmlns:a16="http://schemas.microsoft.com/office/drawing/2014/main" id="{ED295857-D0A5-8590-1A64-BD6A5659B0ED}"/>
                </a:ext>
              </a:extLst>
            </p:cNvPr>
            <p:cNvSpPr/>
            <p:nvPr/>
          </p:nvSpPr>
          <p:spPr>
            <a:xfrm>
              <a:off x="8553425" y="5619746"/>
              <a:ext cx="715865" cy="715865"/>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9" name="Freeform: Shape 29">
              <a:extLst>
                <a:ext uri="{FF2B5EF4-FFF2-40B4-BE49-F238E27FC236}">
                  <a16:creationId xmlns:a16="http://schemas.microsoft.com/office/drawing/2014/main" id="{79752E64-63F4-D68A-2A17-169E7C9DBE74}"/>
                </a:ext>
              </a:extLst>
            </p:cNvPr>
            <p:cNvSpPr/>
            <p:nvPr/>
          </p:nvSpPr>
          <p:spPr>
            <a:xfrm>
              <a:off x="8572664" y="5638757"/>
              <a:ext cx="820655" cy="820884"/>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0" name="Freeform: Shape 47">
              <a:extLst>
                <a:ext uri="{FF2B5EF4-FFF2-40B4-BE49-F238E27FC236}">
                  <a16:creationId xmlns:a16="http://schemas.microsoft.com/office/drawing/2014/main" id="{37901505-23F0-2297-5A94-2B5486A47B36}"/>
                </a:ext>
              </a:extLst>
            </p:cNvPr>
            <p:cNvSpPr/>
            <p:nvPr/>
          </p:nvSpPr>
          <p:spPr>
            <a:xfrm>
              <a:off x="8611608" y="5677939"/>
              <a:ext cx="887416" cy="887416"/>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1" name="Freeform: Shape 48">
              <a:extLst>
                <a:ext uri="{FF2B5EF4-FFF2-40B4-BE49-F238E27FC236}">
                  <a16:creationId xmlns:a16="http://schemas.microsoft.com/office/drawing/2014/main" id="{E5B2128E-D043-B768-5DD3-2B28EA6A34C7}"/>
                </a:ext>
              </a:extLst>
            </p:cNvPr>
            <p:cNvSpPr/>
            <p:nvPr/>
          </p:nvSpPr>
          <p:spPr>
            <a:xfrm>
              <a:off x="8665393" y="5731715"/>
              <a:ext cx="925436" cy="925436"/>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2" name="Freeform: Shape 49">
              <a:extLst>
                <a:ext uri="{FF2B5EF4-FFF2-40B4-BE49-F238E27FC236}">
                  <a16:creationId xmlns:a16="http://schemas.microsoft.com/office/drawing/2014/main" id="{B6304278-375E-79DB-60AD-DE2C11FDB438}"/>
                </a:ext>
              </a:extLst>
            </p:cNvPr>
            <p:cNvSpPr/>
            <p:nvPr/>
          </p:nvSpPr>
          <p:spPr>
            <a:xfrm>
              <a:off x="8732391" y="5798713"/>
              <a:ext cx="937497" cy="937497"/>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3" name="Freeform: Shape 50">
              <a:extLst>
                <a:ext uri="{FF2B5EF4-FFF2-40B4-BE49-F238E27FC236}">
                  <a16:creationId xmlns:a16="http://schemas.microsoft.com/office/drawing/2014/main" id="{985AC144-3DC3-FBF0-90C8-69740BD77A0B}"/>
                </a:ext>
              </a:extLst>
            </p:cNvPr>
            <p:cNvSpPr/>
            <p:nvPr/>
          </p:nvSpPr>
          <p:spPr>
            <a:xfrm>
              <a:off x="8812603" y="5877772"/>
              <a:ext cx="924275" cy="925436"/>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Freeform: Shape 51">
              <a:extLst>
                <a:ext uri="{FF2B5EF4-FFF2-40B4-BE49-F238E27FC236}">
                  <a16:creationId xmlns:a16="http://schemas.microsoft.com/office/drawing/2014/main" id="{B463F4CE-BCDD-BC9F-DC1D-6C511FE2CE5C}"/>
                </a:ext>
              </a:extLst>
            </p:cNvPr>
            <p:cNvSpPr/>
            <p:nvPr/>
          </p:nvSpPr>
          <p:spPr>
            <a:xfrm>
              <a:off x="8902781" y="5969102"/>
              <a:ext cx="887882" cy="887882"/>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5" name="Freeform: Shape 52">
              <a:extLst>
                <a:ext uri="{FF2B5EF4-FFF2-40B4-BE49-F238E27FC236}">
                  <a16:creationId xmlns:a16="http://schemas.microsoft.com/office/drawing/2014/main" id="{1D887E25-08D3-1352-7B49-EF3D3E69E5F0}"/>
                </a:ext>
              </a:extLst>
            </p:cNvPr>
            <p:cNvSpPr/>
            <p:nvPr/>
          </p:nvSpPr>
          <p:spPr>
            <a:xfrm>
              <a:off x="9037618" y="6075282"/>
              <a:ext cx="791989" cy="782717"/>
            </a:xfrm>
            <a:custGeom>
              <a:avLst/>
              <a:gdLst>
                <a:gd name="f0" fmla="val 10800000"/>
                <a:gd name="f1" fmla="val 5400000"/>
                <a:gd name="f2" fmla="val 180"/>
                <a:gd name="f3" fmla="val w"/>
                <a:gd name="f4" fmla="val h"/>
                <a:gd name="f5" fmla="val 0"/>
                <a:gd name="f6" fmla="val 1275308"/>
                <a:gd name="f7" fmla="val 1260376"/>
                <a:gd name="f8" fmla="val 1265977"/>
                <a:gd name="f9" fmla="val 17174"/>
                <a:gd name="f10" fmla="val 1270829"/>
                <a:gd name="f11" fmla="val 34716"/>
                <a:gd name="f12" fmla="val 52634"/>
                <a:gd name="f13" fmla="val 67566"/>
                <a:gd name="f14" fmla="+- 0 0 -90"/>
                <a:gd name="f15" fmla="*/ f3 1 1275308"/>
                <a:gd name="f16" fmla="*/ f4 1 1260376"/>
                <a:gd name="f17" fmla="+- f7 0 f5"/>
                <a:gd name="f18" fmla="+- f6 0 f5"/>
                <a:gd name="f19" fmla="*/ f14 f0 1"/>
                <a:gd name="f20" fmla="*/ f18 1 1275308"/>
                <a:gd name="f21" fmla="*/ f17 1 1260376"/>
                <a:gd name="f22" fmla="*/ 1260376 f18 1"/>
                <a:gd name="f23" fmla="*/ 0 f17 1"/>
                <a:gd name="f24" fmla="*/ 1275308 f18 1"/>
                <a:gd name="f25" fmla="*/ 52634 f17 1"/>
                <a:gd name="f26" fmla="*/ 67566 f18 1"/>
                <a:gd name="f27" fmla="*/ 1260376 f17 1"/>
                <a:gd name="f28" fmla="*/ 0 f18 1"/>
                <a:gd name="f29" fmla="*/ f19 1 f2"/>
                <a:gd name="f30" fmla="*/ f22 1 1275308"/>
                <a:gd name="f31" fmla="*/ f23 1 1260376"/>
                <a:gd name="f32" fmla="*/ f24 1 1275308"/>
                <a:gd name="f33" fmla="*/ f25 1 1260376"/>
                <a:gd name="f34" fmla="*/ f26 1 1275308"/>
                <a:gd name="f35" fmla="*/ f27 1 1260376"/>
                <a:gd name="f36" fmla="*/ f28 1 1275308"/>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1"/>
                <a:gd name="f48" fmla="*/ f36 1 f20"/>
                <a:gd name="f49" fmla="*/ f37 f15 1"/>
                <a:gd name="f50" fmla="*/ f38 f15 1"/>
                <a:gd name="f51" fmla="*/ f40 f16 1"/>
                <a:gd name="f52" fmla="*/ f39 f16 1"/>
                <a:gd name="f53" fmla="*/ f42 f15 1"/>
                <a:gd name="f54" fmla="*/ f43 f16 1"/>
                <a:gd name="f55" fmla="*/ f44 f15 1"/>
                <a:gd name="f56" fmla="*/ f45 f16 1"/>
                <a:gd name="f57" fmla="*/ f46 f15 1"/>
                <a:gd name="f58" fmla="*/ f47 f16 1"/>
                <a:gd name="f59" fmla="*/ f48 f15 1"/>
              </a:gdLst>
              <a:ahLst/>
              <a:cxnLst>
                <a:cxn ang="3cd4">
                  <a:pos x="hc" y="t"/>
                </a:cxn>
                <a:cxn ang="0">
                  <a:pos x="r" y="vc"/>
                </a:cxn>
                <a:cxn ang="cd4">
                  <a:pos x="hc" y="b"/>
                </a:cxn>
                <a:cxn ang="cd2">
                  <a:pos x="l" y="vc"/>
                </a:cxn>
                <a:cxn ang="f41">
                  <a:pos x="f53" y="f54"/>
                </a:cxn>
                <a:cxn ang="f41">
                  <a:pos x="f55" y="f56"/>
                </a:cxn>
                <a:cxn ang="f41">
                  <a:pos x="f57" y="f58"/>
                </a:cxn>
                <a:cxn ang="f41">
                  <a:pos x="f59" y="f58"/>
                </a:cxn>
              </a:cxnLst>
              <a:rect l="f49" t="f52" r="f50" b="f51"/>
              <a:pathLst>
                <a:path w="1275308" h="1260376">
                  <a:moveTo>
                    <a:pt x="f7" y="f5"/>
                  </a:moveTo>
                  <a:cubicBezTo>
                    <a:pt x="f8" y="f9"/>
                    <a:pt x="f10" y="f11"/>
                    <a:pt x="f6" y="f12"/>
                  </a:cubicBezTo>
                  <a:lnTo>
                    <a:pt x="f13" y="f7"/>
                  </a:lnTo>
                  <a:lnTo>
                    <a:pt x="f5" y="f7"/>
                  </a:ln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6" name="Freeform: Shape 53">
              <a:extLst>
                <a:ext uri="{FF2B5EF4-FFF2-40B4-BE49-F238E27FC236}">
                  <a16:creationId xmlns:a16="http://schemas.microsoft.com/office/drawing/2014/main" id="{1B22A68D-D8B7-3D5E-286B-CE31644C3C23}"/>
                </a:ext>
              </a:extLst>
            </p:cNvPr>
            <p:cNvSpPr/>
            <p:nvPr/>
          </p:nvSpPr>
          <p:spPr>
            <a:xfrm>
              <a:off x="9186931" y="6199311"/>
              <a:ext cx="661915" cy="658688"/>
            </a:xfrm>
            <a:custGeom>
              <a:avLst/>
              <a:gdLst>
                <a:gd name="f0" fmla="val 10800000"/>
                <a:gd name="f1" fmla="val 5400000"/>
                <a:gd name="f2" fmla="val 180"/>
                <a:gd name="f3" fmla="val w"/>
                <a:gd name="f4" fmla="val h"/>
                <a:gd name="f5" fmla="val 0"/>
                <a:gd name="f6" fmla="val 1065858"/>
                <a:gd name="f7" fmla="val 1060662"/>
                <a:gd name="f8" fmla="val 1061006"/>
                <a:gd name="f9" fmla="val 1063248"/>
                <a:gd name="f10" fmla="val 20905"/>
                <a:gd name="f11" fmla="val 1064741"/>
                <a:gd name="f12" fmla="val 41809"/>
                <a:gd name="f13" fmla="val 62342"/>
                <a:gd name="f14" fmla="val 67196"/>
                <a:gd name="f15" fmla="+- 0 0 -90"/>
                <a:gd name="f16" fmla="*/ f3 1 1065858"/>
                <a:gd name="f17" fmla="*/ f4 1 1060662"/>
                <a:gd name="f18" fmla="+- f7 0 f5"/>
                <a:gd name="f19" fmla="+- f6 0 f5"/>
                <a:gd name="f20" fmla="*/ f15 f0 1"/>
                <a:gd name="f21" fmla="*/ f19 1 1065858"/>
                <a:gd name="f22" fmla="*/ f18 1 1060662"/>
                <a:gd name="f23" fmla="*/ 1061006 f19 1"/>
                <a:gd name="f24" fmla="*/ 0 f18 1"/>
                <a:gd name="f25" fmla="*/ 1065858 f19 1"/>
                <a:gd name="f26" fmla="*/ 62342 f18 1"/>
                <a:gd name="f27" fmla="*/ 67196 f19 1"/>
                <a:gd name="f28" fmla="*/ 1060662 f18 1"/>
                <a:gd name="f29" fmla="*/ 0 f19 1"/>
                <a:gd name="f30" fmla="*/ f20 1 f2"/>
                <a:gd name="f31" fmla="*/ f23 1 1065858"/>
                <a:gd name="f32" fmla="*/ f24 1 1060662"/>
                <a:gd name="f33" fmla="*/ f25 1 1065858"/>
                <a:gd name="f34" fmla="*/ f26 1 1060662"/>
                <a:gd name="f35" fmla="*/ f27 1 1065858"/>
                <a:gd name="f36" fmla="*/ f28 1 1060662"/>
                <a:gd name="f37" fmla="*/ f29 1 1065858"/>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2"/>
                <a:gd name="f49" fmla="*/ f37 1 f21"/>
                <a:gd name="f50" fmla="*/ f38 f16 1"/>
                <a:gd name="f51" fmla="*/ f39 f16 1"/>
                <a:gd name="f52" fmla="*/ f41 f17 1"/>
                <a:gd name="f53" fmla="*/ f40 f17 1"/>
                <a:gd name="f54" fmla="*/ f43 f16 1"/>
                <a:gd name="f55" fmla="*/ f44 f17 1"/>
                <a:gd name="f56" fmla="*/ f45 f16 1"/>
                <a:gd name="f57" fmla="*/ f46 f17 1"/>
                <a:gd name="f58" fmla="*/ f47 f16 1"/>
                <a:gd name="f59" fmla="*/ f48 f17 1"/>
                <a:gd name="f60" fmla="*/ f49 f16 1"/>
              </a:gdLst>
              <a:ahLst/>
              <a:cxnLst>
                <a:cxn ang="3cd4">
                  <a:pos x="hc" y="t"/>
                </a:cxn>
                <a:cxn ang="0">
                  <a:pos x="r" y="vc"/>
                </a:cxn>
                <a:cxn ang="cd4">
                  <a:pos x="hc" y="b"/>
                </a:cxn>
                <a:cxn ang="cd2">
                  <a:pos x="l" y="vc"/>
                </a:cxn>
                <a:cxn ang="f42">
                  <a:pos x="f54" y="f55"/>
                </a:cxn>
                <a:cxn ang="f42">
                  <a:pos x="f56" y="f57"/>
                </a:cxn>
                <a:cxn ang="f42">
                  <a:pos x="f58" y="f59"/>
                </a:cxn>
                <a:cxn ang="f42">
                  <a:pos x="f60" y="f59"/>
                </a:cxn>
              </a:cxnLst>
              <a:rect l="f50" t="f53" r="f51" b="f52"/>
              <a:pathLst>
                <a:path w="1065858" h="1060662">
                  <a:moveTo>
                    <a:pt x="f8" y="f5"/>
                  </a:moveTo>
                  <a:cubicBezTo>
                    <a:pt x="f9" y="f10"/>
                    <a:pt x="f11" y="f12"/>
                    <a:pt x="f6" y="f13"/>
                  </a:cubicBezTo>
                  <a:lnTo>
                    <a:pt x="f14" y="f7"/>
                  </a:lnTo>
                  <a:lnTo>
                    <a:pt x="f5" y="f7"/>
                  </a:ln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7" name="Freeform: Shape 54">
              <a:extLst>
                <a:ext uri="{FF2B5EF4-FFF2-40B4-BE49-F238E27FC236}">
                  <a16:creationId xmlns:a16="http://schemas.microsoft.com/office/drawing/2014/main" id="{A06E3EA4-66E7-C6A8-78D4-AA8186A078AC}"/>
                </a:ext>
              </a:extLst>
            </p:cNvPr>
            <p:cNvSpPr/>
            <p:nvPr/>
          </p:nvSpPr>
          <p:spPr>
            <a:xfrm>
              <a:off x="9336206" y="6349995"/>
              <a:ext cx="508004" cy="508004"/>
            </a:xfrm>
            <a:custGeom>
              <a:avLst/>
              <a:gdLst>
                <a:gd name="f0" fmla="val 10800000"/>
                <a:gd name="f1" fmla="val 5400000"/>
                <a:gd name="f2" fmla="val 180"/>
                <a:gd name="f3" fmla="val w"/>
                <a:gd name="f4" fmla="val h"/>
                <a:gd name="f5" fmla="val 0"/>
                <a:gd name="f6" fmla="val 818022"/>
                <a:gd name="f7" fmla="val 814660"/>
                <a:gd name="f8" fmla="val 27250"/>
                <a:gd name="f9" fmla="val 810180"/>
                <a:gd name="f10" fmla="val 53755"/>
                <a:gd name="f11" fmla="val 804584"/>
                <a:gd name="f12" fmla="val 80632"/>
                <a:gd name="f13" fmla="val 67190"/>
                <a:gd name="f14" fmla="+- 0 0 -90"/>
                <a:gd name="f15" fmla="*/ f3 1 818022"/>
                <a:gd name="f16" fmla="*/ f4 1 818022"/>
                <a:gd name="f17" fmla="+- f6 0 f5"/>
                <a:gd name="f18" fmla="*/ f14 f0 1"/>
                <a:gd name="f19" fmla="*/ f17 1 818022"/>
                <a:gd name="f20" fmla="*/ 818022 f17 1"/>
                <a:gd name="f21" fmla="*/ 0 f17 1"/>
                <a:gd name="f22" fmla="*/ 804584 f17 1"/>
                <a:gd name="f23" fmla="*/ 80632 f17 1"/>
                <a:gd name="f24" fmla="*/ 67190 f17 1"/>
                <a:gd name="f25" fmla="*/ f18 1 f2"/>
                <a:gd name="f26" fmla="*/ f20 1 818022"/>
                <a:gd name="f27" fmla="*/ f21 1 818022"/>
                <a:gd name="f28" fmla="*/ f22 1 818022"/>
                <a:gd name="f29" fmla="*/ f23 1 818022"/>
                <a:gd name="f30" fmla="*/ f24 1 818022"/>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6 f15 1"/>
                <a:gd name="f46" fmla="*/ f37 f16 1"/>
                <a:gd name="f47" fmla="*/ f38 f15 1"/>
                <a:gd name="f48" fmla="*/ f34 f16 1"/>
                <a:gd name="f49" fmla="*/ f35 f15 1"/>
              </a:gdLst>
              <a:ahLst/>
              <a:cxnLst>
                <a:cxn ang="3cd4">
                  <a:pos x="hc" y="t"/>
                </a:cxn>
                <a:cxn ang="0">
                  <a:pos x="r" y="vc"/>
                </a:cxn>
                <a:cxn ang="cd4">
                  <a:pos x="hc" y="b"/>
                </a:cxn>
                <a:cxn ang="cd2">
                  <a:pos x="l" y="vc"/>
                </a:cxn>
                <a:cxn ang="f33">
                  <a:pos x="f43" y="f44"/>
                </a:cxn>
                <a:cxn ang="f33">
                  <a:pos x="f45" y="f46"/>
                </a:cxn>
                <a:cxn ang="f33">
                  <a:pos x="f47" y="f48"/>
                </a:cxn>
                <a:cxn ang="f33">
                  <a:pos x="f49" y="f48"/>
                </a:cxn>
              </a:cxnLst>
              <a:rect l="f39" t="f42" r="f40" b="f41"/>
              <a:pathLst>
                <a:path w="818022" h="818022">
                  <a:moveTo>
                    <a:pt x="f6" y="f5"/>
                  </a:moveTo>
                  <a:cubicBezTo>
                    <a:pt x="f7" y="f8"/>
                    <a:pt x="f9" y="f10"/>
                    <a:pt x="f11" y="f12"/>
                  </a:cubicBezTo>
                  <a:lnTo>
                    <a:pt x="f13" y="f6"/>
                  </a:lnTo>
                  <a:lnTo>
                    <a:pt x="f5" y="f6"/>
                  </a:ln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8" name="Freeform: Shape 55">
              <a:extLst>
                <a:ext uri="{FF2B5EF4-FFF2-40B4-BE49-F238E27FC236}">
                  <a16:creationId xmlns:a16="http://schemas.microsoft.com/office/drawing/2014/main" id="{F4518741-270E-5895-B6E6-C51592F21EB3}"/>
                </a:ext>
              </a:extLst>
            </p:cNvPr>
            <p:cNvSpPr/>
            <p:nvPr/>
          </p:nvSpPr>
          <p:spPr>
            <a:xfrm>
              <a:off x="9501118" y="6567449"/>
              <a:ext cx="274713" cy="274713"/>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19" name="Freeform: Shape 1">
            <a:extLst>
              <a:ext uri="{FF2B5EF4-FFF2-40B4-BE49-F238E27FC236}">
                <a16:creationId xmlns:a16="http://schemas.microsoft.com/office/drawing/2014/main" id="{5DF585CE-F770-FB18-0D5F-189253B2FCFE}"/>
              </a:ext>
              <a:ext uri="{C183D7F6-B498-43B3-948B-1728B52AA6E4}">
                <adec:decorative xmlns:adec="http://schemas.microsoft.com/office/drawing/2017/decorative" val="1"/>
              </a:ext>
            </a:extLst>
          </p:cNvPr>
          <p:cNvSpPr/>
          <p:nvPr/>
        </p:nvSpPr>
        <p:spPr>
          <a:xfrm rot="10799991">
            <a:off x="4206" y="-4225"/>
            <a:ext cx="1098148" cy="1053617"/>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20" name="Title 1">
            <a:extLst>
              <a:ext uri="{FF2B5EF4-FFF2-40B4-BE49-F238E27FC236}">
                <a16:creationId xmlns:a16="http://schemas.microsoft.com/office/drawing/2014/main" id="{C1E535B5-D284-CF19-F3A5-67D8852C320E}"/>
              </a:ext>
            </a:extLst>
          </p:cNvPr>
          <p:cNvSpPr txBox="1">
            <a:spLocks noGrp="1"/>
          </p:cNvSpPr>
          <p:nvPr>
            <p:ph type="title"/>
          </p:nvPr>
        </p:nvSpPr>
        <p:spPr>
          <a:xfrm>
            <a:off x="1292870" y="358618"/>
            <a:ext cx="4150799" cy="1430999"/>
          </a:xfrm>
        </p:spPr>
        <p:txBody>
          <a:bodyPr anchor="t"/>
          <a:lstStyle>
            <a:lvl1pPr>
              <a:defRPr lang="en-GB"/>
            </a:lvl1pPr>
          </a:lstStyle>
          <a:p>
            <a:pPr lvl="0"/>
            <a:r>
              <a:rPr lang="en-GB"/>
              <a:t>Click to add title</a:t>
            </a:r>
          </a:p>
        </p:txBody>
      </p:sp>
      <p:sp>
        <p:nvSpPr>
          <p:cNvPr id="21" name="Date Placeholder 178">
            <a:extLst>
              <a:ext uri="{FF2B5EF4-FFF2-40B4-BE49-F238E27FC236}">
                <a16:creationId xmlns:a16="http://schemas.microsoft.com/office/drawing/2014/main" id="{372DB676-6100-8C87-FEA5-DAB04FF63D62}"/>
              </a:ext>
            </a:extLst>
          </p:cNvPr>
          <p:cNvSpPr txBox="1">
            <a:spLocks noGrp="1"/>
          </p:cNvSpPr>
          <p:nvPr>
            <p:ph type="dt" sz="half" idx="7"/>
          </p:nvPr>
        </p:nvSpPr>
        <p:spPr/>
        <p:txBody>
          <a:bodyPr/>
          <a:lstStyle>
            <a:lvl1pPr>
              <a:defRPr/>
            </a:lvl1pPr>
          </a:lstStyle>
          <a:p>
            <a:pPr lvl="0"/>
            <a:r>
              <a:rPr lang="en-GB"/>
              <a:t>2/1/20XX</a:t>
            </a:r>
          </a:p>
        </p:txBody>
      </p:sp>
      <p:sp>
        <p:nvSpPr>
          <p:cNvPr id="22" name="Footer Placeholder 179">
            <a:extLst>
              <a:ext uri="{FF2B5EF4-FFF2-40B4-BE49-F238E27FC236}">
                <a16:creationId xmlns:a16="http://schemas.microsoft.com/office/drawing/2014/main" id="{A25524A9-2BCA-D438-075D-E2F16AEF769D}"/>
              </a:ext>
            </a:extLst>
          </p:cNvPr>
          <p:cNvSpPr txBox="1">
            <a:spLocks noGrp="1"/>
          </p:cNvSpPr>
          <p:nvPr>
            <p:ph type="ftr" sz="quarter" idx="9"/>
          </p:nvPr>
        </p:nvSpPr>
        <p:spPr/>
        <p:txBody>
          <a:bodyPr/>
          <a:lstStyle>
            <a:lvl1pPr>
              <a:defRPr/>
            </a:lvl1pPr>
          </a:lstStyle>
          <a:p>
            <a:pPr lvl="0"/>
            <a:r>
              <a:rPr lang="en-GB"/>
              <a:t>PRESENTATION TITLE</a:t>
            </a:r>
          </a:p>
        </p:txBody>
      </p:sp>
      <p:sp>
        <p:nvSpPr>
          <p:cNvPr id="23" name="Slide Number Placeholder 180">
            <a:extLst>
              <a:ext uri="{FF2B5EF4-FFF2-40B4-BE49-F238E27FC236}">
                <a16:creationId xmlns:a16="http://schemas.microsoft.com/office/drawing/2014/main" id="{711249C1-F1E9-CD14-5EBE-D7537B93648C}"/>
              </a:ext>
            </a:extLst>
          </p:cNvPr>
          <p:cNvSpPr txBox="1">
            <a:spLocks noGrp="1"/>
          </p:cNvSpPr>
          <p:nvPr>
            <p:ph type="sldNum" sz="quarter" idx="8"/>
          </p:nvPr>
        </p:nvSpPr>
        <p:spPr/>
        <p:txBody>
          <a:bodyPr/>
          <a:lstStyle>
            <a:lvl1pPr>
              <a:defRPr/>
            </a:lvl1pPr>
          </a:lstStyle>
          <a:p>
            <a:pPr lvl="0"/>
            <a:fld id="{80C70612-B581-45BB-884F-21CF510E1CD0}" type="slidenum">
              <a:t>‹#›</a:t>
            </a:fld>
            <a:endParaRPr lang="en-GB"/>
          </a:p>
        </p:txBody>
      </p:sp>
    </p:spTree>
    <p:extLst>
      <p:ext uri="{BB962C8B-B14F-4D97-AF65-F5344CB8AC3E}">
        <p14:creationId xmlns:p14="http://schemas.microsoft.com/office/powerpoint/2010/main" val="710231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79E368AB-2594-B23B-0E69-F30FC548AE0F}"/>
              </a:ext>
              <a:ext uri="{C183D7F6-B498-43B3-948B-1728B52AA6E4}">
                <adec:decorative xmlns:adec="http://schemas.microsoft.com/office/drawing/2017/decorative" val="1"/>
              </a:ext>
            </a:extLst>
          </p:cNvPr>
          <p:cNvSpPr/>
          <p:nvPr/>
        </p:nvSpPr>
        <p:spPr>
          <a:xfrm>
            <a:off x="0" y="0"/>
            <a:ext cx="2232251" cy="2361886"/>
          </a:xfrm>
          <a:custGeom>
            <a:avLst/>
            <a:gdLst>
              <a:gd name="f0" fmla="val 10800000"/>
              <a:gd name="f1" fmla="val 5400000"/>
              <a:gd name="f2" fmla="val 180"/>
              <a:gd name="f3" fmla="val w"/>
              <a:gd name="f4" fmla="val h"/>
              <a:gd name="f5" fmla="val 0"/>
              <a:gd name="f6" fmla="val 3871489"/>
              <a:gd name="f7" fmla="val 4096327"/>
              <a:gd name="f8" fmla="val 2292284"/>
              <a:gd name="f9" fmla="val 3500914"/>
              <a:gd name="f10" fmla="val 3542229"/>
              <a:gd name="f11" fmla="val 68006"/>
              <a:gd name="f12" fmla="val 3752213"/>
              <a:gd name="f13" fmla="val 454545"/>
              <a:gd name="f14" fmla="val 897507"/>
              <a:gd name="f15" fmla="val 1368323"/>
              <a:gd name="f16" fmla="val 2874936"/>
              <a:gd name="f17" fmla="val 2650098"/>
              <a:gd name="f18" fmla="val 1143485"/>
              <a:gd name="f19" fmla="val 766832"/>
              <a:gd name="f20" fmla="val 408006"/>
              <a:gd name="f21" fmla="val 4019990"/>
              <a:gd name="f22" fmla="val 81633"/>
              <a:gd name="f23" fmla="val 3881944"/>
              <a:gd name="f24" fmla="val 3842618"/>
              <a:gd name="f25" fmla="val 2741475"/>
              <a:gd name="f26" fmla="val 6615"/>
              <a:gd name="f27" fmla="val 2747487"/>
              <a:gd name="f28" fmla="val 315579"/>
              <a:gd name="f29" fmla="val 3002472"/>
              <a:gd name="f30" fmla="val 711663"/>
              <a:gd name="f31" fmla="val 3155655"/>
              <a:gd name="f32" fmla="val 2130515"/>
              <a:gd name="f33" fmla="val 2930817"/>
              <a:gd name="f34" fmla="val 2355353"/>
              <a:gd name="f35" fmla="val 874812"/>
              <a:gd name="f36" fmla="val 2730741"/>
              <a:gd name="f37" fmla="val 427979"/>
              <a:gd name="f38" fmla="val 2407287"/>
              <a:gd name="f39" fmla="val 104524"/>
              <a:gd name="f40" fmla="+- 0 0 -90"/>
              <a:gd name="f41" fmla="*/ f3 1 3871489"/>
              <a:gd name="f42" fmla="*/ f4 1 4096327"/>
              <a:gd name="f43" fmla="+- f7 0 f5"/>
              <a:gd name="f44" fmla="+- f6 0 f5"/>
              <a:gd name="f45" fmla="*/ f40 f0 1"/>
              <a:gd name="f46" fmla="*/ f44 1 3871489"/>
              <a:gd name="f47" fmla="*/ f43 1 4096327"/>
              <a:gd name="f48" fmla="*/ 2292284 f44 1"/>
              <a:gd name="f49" fmla="*/ 0 f43 1"/>
              <a:gd name="f50" fmla="*/ 3500914 f44 1"/>
              <a:gd name="f51" fmla="*/ 3542229 f44 1"/>
              <a:gd name="f52" fmla="*/ 68006 f43 1"/>
              <a:gd name="f53" fmla="*/ 3871489 f44 1"/>
              <a:gd name="f54" fmla="*/ 1368323 f43 1"/>
              <a:gd name="f55" fmla="*/ 1143485 f44 1"/>
              <a:gd name="f56" fmla="*/ 4096327 f43 1"/>
              <a:gd name="f57" fmla="*/ 81633 f44 1"/>
              <a:gd name="f58" fmla="*/ 3881944 f43 1"/>
              <a:gd name="f59" fmla="*/ 0 f44 1"/>
              <a:gd name="f60" fmla="*/ 3842618 f43 1"/>
              <a:gd name="f61" fmla="*/ 2741475 f43 1"/>
              <a:gd name="f62" fmla="*/ 6615 f44 1"/>
              <a:gd name="f63" fmla="*/ 2747487 f43 1"/>
              <a:gd name="f64" fmla="*/ 3155655 f43 1"/>
              <a:gd name="f65" fmla="*/ 2930817 f44 1"/>
              <a:gd name="f66" fmla="*/ 2407287 f44 1"/>
              <a:gd name="f67" fmla="*/ 104524 f43 1"/>
              <a:gd name="f68" fmla="*/ f45 1 f2"/>
              <a:gd name="f69" fmla="*/ f48 1 3871489"/>
              <a:gd name="f70" fmla="*/ f49 1 4096327"/>
              <a:gd name="f71" fmla="*/ f50 1 3871489"/>
              <a:gd name="f72" fmla="*/ f51 1 3871489"/>
              <a:gd name="f73" fmla="*/ f52 1 4096327"/>
              <a:gd name="f74" fmla="*/ f53 1 3871489"/>
              <a:gd name="f75" fmla="*/ f54 1 4096327"/>
              <a:gd name="f76" fmla="*/ f55 1 3871489"/>
              <a:gd name="f77" fmla="*/ f56 1 4096327"/>
              <a:gd name="f78" fmla="*/ f57 1 3871489"/>
              <a:gd name="f79" fmla="*/ f58 1 4096327"/>
              <a:gd name="f80" fmla="*/ f59 1 3871489"/>
              <a:gd name="f81" fmla="*/ f60 1 4096327"/>
              <a:gd name="f82" fmla="*/ f61 1 4096327"/>
              <a:gd name="f83" fmla="*/ f62 1 3871489"/>
              <a:gd name="f84" fmla="*/ f63 1 4096327"/>
              <a:gd name="f85" fmla="*/ f64 1 4096327"/>
              <a:gd name="f86" fmla="*/ f65 1 3871489"/>
              <a:gd name="f87" fmla="*/ f66 1 3871489"/>
              <a:gd name="f88" fmla="*/ f67 1 4096327"/>
              <a:gd name="f89" fmla="*/ f5 1 f46"/>
              <a:gd name="f90" fmla="*/ f6 1 f46"/>
              <a:gd name="f91" fmla="*/ f5 1 f47"/>
              <a:gd name="f92" fmla="*/ f7 1 f47"/>
              <a:gd name="f93" fmla="+- f68 0 f1"/>
              <a:gd name="f94" fmla="*/ f69 1 f46"/>
              <a:gd name="f95" fmla="*/ f70 1 f47"/>
              <a:gd name="f96" fmla="*/ f71 1 f46"/>
              <a:gd name="f97" fmla="*/ f72 1 f46"/>
              <a:gd name="f98" fmla="*/ f73 1 f47"/>
              <a:gd name="f99" fmla="*/ f74 1 f46"/>
              <a:gd name="f100" fmla="*/ f75 1 f47"/>
              <a:gd name="f101" fmla="*/ f76 1 f46"/>
              <a:gd name="f102" fmla="*/ f77 1 f47"/>
              <a:gd name="f103" fmla="*/ f78 1 f46"/>
              <a:gd name="f104" fmla="*/ f79 1 f47"/>
              <a:gd name="f105" fmla="*/ f80 1 f46"/>
              <a:gd name="f106" fmla="*/ f81 1 f47"/>
              <a:gd name="f107" fmla="*/ f82 1 f47"/>
              <a:gd name="f108" fmla="*/ f83 1 f46"/>
              <a:gd name="f109" fmla="*/ f84 1 f47"/>
              <a:gd name="f110" fmla="*/ f85 1 f47"/>
              <a:gd name="f111" fmla="*/ f86 1 f46"/>
              <a:gd name="f112" fmla="*/ f87 1 f46"/>
              <a:gd name="f113" fmla="*/ f88 1 f47"/>
              <a:gd name="f114" fmla="*/ f89 f41 1"/>
              <a:gd name="f115" fmla="*/ f90 f41 1"/>
              <a:gd name="f116" fmla="*/ f92 f42 1"/>
              <a:gd name="f117" fmla="*/ f91 f42 1"/>
              <a:gd name="f118" fmla="*/ f94 f41 1"/>
              <a:gd name="f119" fmla="*/ f95 f42 1"/>
              <a:gd name="f120" fmla="*/ f96 f41 1"/>
              <a:gd name="f121" fmla="*/ f97 f41 1"/>
              <a:gd name="f122" fmla="*/ f98 f42 1"/>
              <a:gd name="f123" fmla="*/ f99 f41 1"/>
              <a:gd name="f124" fmla="*/ f100 f42 1"/>
              <a:gd name="f125" fmla="*/ f101 f41 1"/>
              <a:gd name="f126" fmla="*/ f102 f42 1"/>
              <a:gd name="f127" fmla="*/ f103 f41 1"/>
              <a:gd name="f128" fmla="*/ f104 f42 1"/>
              <a:gd name="f129" fmla="*/ f105 f41 1"/>
              <a:gd name="f130" fmla="*/ f106 f42 1"/>
              <a:gd name="f131" fmla="*/ f107 f42 1"/>
              <a:gd name="f132" fmla="*/ f108 f41 1"/>
              <a:gd name="f133" fmla="*/ f109 f42 1"/>
              <a:gd name="f134" fmla="*/ f110 f42 1"/>
              <a:gd name="f135" fmla="*/ f111 f41 1"/>
              <a:gd name="f136" fmla="*/ f112 f41 1"/>
              <a:gd name="f137" fmla="*/ f113 f42 1"/>
            </a:gdLst>
            <a:ahLst/>
            <a:cxnLst>
              <a:cxn ang="3cd4">
                <a:pos x="hc" y="t"/>
              </a:cxn>
              <a:cxn ang="0">
                <a:pos x="r" y="vc"/>
              </a:cxn>
              <a:cxn ang="cd4">
                <a:pos x="hc" y="b"/>
              </a:cxn>
              <a:cxn ang="cd2">
                <a:pos x="l" y="vc"/>
              </a:cxn>
              <a:cxn ang="f93">
                <a:pos x="f118" y="f119"/>
              </a:cxn>
              <a:cxn ang="f93">
                <a:pos x="f120" y="f119"/>
              </a:cxn>
              <a:cxn ang="f93">
                <a:pos x="f121" y="f122"/>
              </a:cxn>
              <a:cxn ang="f93">
                <a:pos x="f123" y="f124"/>
              </a:cxn>
              <a:cxn ang="f93">
                <a:pos x="f125" y="f126"/>
              </a:cxn>
              <a:cxn ang="f93">
                <a:pos x="f127" y="f128"/>
              </a:cxn>
              <a:cxn ang="f93">
                <a:pos x="f129" y="f130"/>
              </a:cxn>
              <a:cxn ang="f93">
                <a:pos x="f129" y="f131"/>
              </a:cxn>
              <a:cxn ang="f93">
                <a:pos x="f132" y="f133"/>
              </a:cxn>
              <a:cxn ang="f93">
                <a:pos x="f125" y="f134"/>
              </a:cxn>
              <a:cxn ang="f93">
                <a:pos x="f135" y="f124"/>
              </a:cxn>
              <a:cxn ang="f93">
                <a:pos x="f136" y="f137"/>
              </a:cxn>
            </a:cxnLst>
            <a:rect l="f114" t="f117" r="f115" b="f116"/>
            <a:pathLst>
              <a:path w="3871489" h="4096327">
                <a:moveTo>
                  <a:pt x="f8" y="f5"/>
                </a:moveTo>
                <a:lnTo>
                  <a:pt x="f9" y="f5"/>
                </a:lnTo>
                <a:lnTo>
                  <a:pt x="f10" y="f11"/>
                </a:lnTo>
                <a:cubicBezTo>
                  <a:pt x="f12" y="f13"/>
                  <a:pt x="f6" y="f14"/>
                  <a:pt x="f6" y="f15"/>
                </a:cubicBezTo>
                <a:cubicBezTo>
                  <a:pt x="f6" y="f16"/>
                  <a:pt x="f17" y="f7"/>
                  <a:pt x="f18" y="f7"/>
                </a:cubicBezTo>
                <a:cubicBezTo>
                  <a:pt x="f19" y="f7"/>
                  <a:pt x="f20" y="f21"/>
                  <a:pt x="f22" y="f23"/>
                </a:cubicBezTo>
                <a:lnTo>
                  <a:pt x="f5" y="f24"/>
                </a:lnTo>
                <a:lnTo>
                  <a:pt x="f5" y="f25"/>
                </a:lnTo>
                <a:lnTo>
                  <a:pt x="f26" y="f27"/>
                </a:lnTo>
                <a:cubicBezTo>
                  <a:pt x="f28" y="f29"/>
                  <a:pt x="f30" y="f31"/>
                  <a:pt x="f18" y="f31"/>
                </a:cubicBezTo>
                <a:cubicBezTo>
                  <a:pt x="f32" y="f31"/>
                  <a:pt x="f33" y="f34"/>
                  <a:pt x="f33" y="f15"/>
                </a:cubicBezTo>
                <a:cubicBezTo>
                  <a:pt x="f33" y="f35"/>
                  <a:pt x="f36" y="f37"/>
                  <a:pt x="f38" y="f3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3" name="Title 1">
            <a:extLst>
              <a:ext uri="{FF2B5EF4-FFF2-40B4-BE49-F238E27FC236}">
                <a16:creationId xmlns:a16="http://schemas.microsoft.com/office/drawing/2014/main" id="{1CFCC071-EC6D-54C1-B086-F784191C0144}"/>
              </a:ext>
            </a:extLst>
          </p:cNvPr>
          <p:cNvSpPr txBox="1">
            <a:spLocks noGrp="1"/>
          </p:cNvSpPr>
          <p:nvPr>
            <p:ph type="title"/>
          </p:nvPr>
        </p:nvSpPr>
        <p:spPr>
          <a:xfrm>
            <a:off x="2838270" y="1010174"/>
            <a:ext cx="5178018" cy="3713634"/>
          </a:xfrm>
        </p:spPr>
        <p:txBody>
          <a:bodyPr anchorCtr="1"/>
          <a:lstStyle>
            <a:lvl1pPr algn="ctr">
              <a:lnSpc>
                <a:spcPct val="100000"/>
              </a:lnSpc>
              <a:defRPr/>
            </a:lvl1pPr>
          </a:lstStyle>
          <a:p>
            <a:pPr lvl="0"/>
            <a:r>
              <a:rPr lang="en-US"/>
              <a:t>Click to edit Master title style</a:t>
            </a:r>
            <a:endParaRPr lang="en-GB"/>
          </a:p>
        </p:txBody>
      </p:sp>
      <p:sp>
        <p:nvSpPr>
          <p:cNvPr id="4" name="Text Placeholder 34">
            <a:extLst>
              <a:ext uri="{FF2B5EF4-FFF2-40B4-BE49-F238E27FC236}">
                <a16:creationId xmlns:a16="http://schemas.microsoft.com/office/drawing/2014/main" id="{5598DB8D-45F7-6849-DCB0-A3E134C4352D}"/>
              </a:ext>
            </a:extLst>
          </p:cNvPr>
          <p:cNvSpPr txBox="1">
            <a:spLocks noGrp="1"/>
          </p:cNvSpPr>
          <p:nvPr>
            <p:ph type="body" idx="4294967295"/>
          </p:nvPr>
        </p:nvSpPr>
        <p:spPr>
          <a:xfrm>
            <a:off x="2838041" y="4914900"/>
            <a:ext cx="5178512" cy="819073"/>
          </a:xfrm>
        </p:spPr>
        <p:txBody>
          <a:bodyPr anchorCtr="1"/>
          <a:lstStyle>
            <a:lvl1pPr algn="ctr">
              <a:buNone/>
              <a:defRPr lang="en-GB"/>
            </a:lvl1pPr>
          </a:lstStyle>
          <a:p>
            <a:pPr lvl="0"/>
            <a:r>
              <a:rPr lang="en-GB"/>
              <a:t>Click to add text</a:t>
            </a:r>
          </a:p>
        </p:txBody>
      </p:sp>
      <p:sp>
        <p:nvSpPr>
          <p:cNvPr id="5" name="Freeform: Shape 18">
            <a:extLst>
              <a:ext uri="{FF2B5EF4-FFF2-40B4-BE49-F238E27FC236}">
                <a16:creationId xmlns:a16="http://schemas.microsoft.com/office/drawing/2014/main" id="{106D10DE-8EA4-A42A-9091-308761020A32}"/>
              </a:ext>
              <a:ext uri="{C183D7F6-B498-43B3-948B-1728B52AA6E4}">
                <adec:decorative xmlns:adec="http://schemas.microsoft.com/office/drawing/2017/decorative" val="1"/>
              </a:ext>
            </a:extLst>
          </p:cNvPr>
          <p:cNvSpPr/>
          <p:nvPr/>
        </p:nvSpPr>
        <p:spPr>
          <a:xfrm>
            <a:off x="0" y="292653"/>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7963"/>
              <a:gd name="f19" fmla="val 39017"/>
              <a:gd name="f20" fmla="val 219283"/>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7963 f24 1"/>
              <a:gd name="f42" fmla="*/ 39017 f24 1"/>
              <a:gd name="f43" fmla="*/ 277779 f24 1"/>
              <a:gd name="f44" fmla="*/ 0 f25 1"/>
              <a:gd name="f45" fmla="*/ 219283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 name="Freeform: Shape 19">
            <a:extLst>
              <a:ext uri="{FF2B5EF4-FFF2-40B4-BE49-F238E27FC236}">
                <a16:creationId xmlns:a16="http://schemas.microsoft.com/office/drawing/2014/main" id="{0F8606BF-014C-A2F2-CC22-6D0BAEDA046E}"/>
              </a:ext>
              <a:ext uri="{C183D7F6-B498-43B3-948B-1728B52AA6E4}">
                <adec:decorative xmlns:adec="http://schemas.microsoft.com/office/drawing/2017/decorative" val="1"/>
              </a:ext>
            </a:extLst>
          </p:cNvPr>
          <p:cNvSpPr/>
          <p:nvPr/>
        </p:nvSpPr>
        <p:spPr>
          <a:xfrm>
            <a:off x="0" y="732388"/>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8208"/>
              <a:gd name="f19" fmla="val 39017"/>
              <a:gd name="f20" fmla="val 219475"/>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8208 f24 1"/>
              <a:gd name="f42" fmla="*/ 39017 f24 1"/>
              <a:gd name="f43" fmla="*/ 277779 f24 1"/>
              <a:gd name="f44" fmla="*/ 0 f25 1"/>
              <a:gd name="f45" fmla="*/ 219475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 name="Freeform: Shape 21">
            <a:extLst>
              <a:ext uri="{FF2B5EF4-FFF2-40B4-BE49-F238E27FC236}">
                <a16:creationId xmlns:a16="http://schemas.microsoft.com/office/drawing/2014/main" id="{75EF635A-2366-01BF-77BF-834C25B5B071}"/>
              </a:ext>
              <a:ext uri="{C183D7F6-B498-43B3-948B-1728B52AA6E4}">
                <adec:decorative xmlns:adec="http://schemas.microsoft.com/office/drawing/2017/decorative" val="1"/>
              </a:ext>
            </a:extLst>
          </p:cNvPr>
          <p:cNvSpPr/>
          <p:nvPr/>
        </p:nvSpPr>
        <p:spPr>
          <a:xfrm>
            <a:off x="0" y="0"/>
            <a:ext cx="2232251" cy="2361886"/>
          </a:xfrm>
          <a:custGeom>
            <a:avLst/>
            <a:gdLst>
              <a:gd name="f0" fmla="val 10800000"/>
              <a:gd name="f1" fmla="val 5400000"/>
              <a:gd name="f2" fmla="val 180"/>
              <a:gd name="f3" fmla="val w"/>
              <a:gd name="f4" fmla="val h"/>
              <a:gd name="f5" fmla="val 0"/>
              <a:gd name="f6" fmla="val 3871489"/>
              <a:gd name="f7" fmla="val 4096327"/>
              <a:gd name="f8" fmla="val 2292284"/>
              <a:gd name="f9" fmla="val 3500914"/>
              <a:gd name="f10" fmla="val 3542229"/>
              <a:gd name="f11" fmla="val 68006"/>
              <a:gd name="f12" fmla="val 3752213"/>
              <a:gd name="f13" fmla="val 454545"/>
              <a:gd name="f14" fmla="val 897507"/>
              <a:gd name="f15" fmla="val 1368323"/>
              <a:gd name="f16" fmla="val 2874936"/>
              <a:gd name="f17" fmla="val 2650098"/>
              <a:gd name="f18" fmla="val 1143485"/>
              <a:gd name="f19" fmla="val 766832"/>
              <a:gd name="f20" fmla="val 408006"/>
              <a:gd name="f21" fmla="val 4019990"/>
              <a:gd name="f22" fmla="val 81633"/>
              <a:gd name="f23" fmla="val 3881944"/>
              <a:gd name="f24" fmla="val 3842618"/>
              <a:gd name="f25" fmla="val 2741475"/>
              <a:gd name="f26" fmla="val 6615"/>
              <a:gd name="f27" fmla="val 2747487"/>
              <a:gd name="f28" fmla="val 315579"/>
              <a:gd name="f29" fmla="val 3002472"/>
              <a:gd name="f30" fmla="val 711663"/>
              <a:gd name="f31" fmla="val 3155655"/>
              <a:gd name="f32" fmla="val 2130515"/>
              <a:gd name="f33" fmla="val 2930817"/>
              <a:gd name="f34" fmla="val 2355353"/>
              <a:gd name="f35" fmla="val 874812"/>
              <a:gd name="f36" fmla="val 2730741"/>
              <a:gd name="f37" fmla="val 427979"/>
              <a:gd name="f38" fmla="val 2407287"/>
              <a:gd name="f39" fmla="val 104524"/>
              <a:gd name="f40" fmla="+- 0 0 -90"/>
              <a:gd name="f41" fmla="*/ f3 1 3871489"/>
              <a:gd name="f42" fmla="*/ f4 1 4096327"/>
              <a:gd name="f43" fmla="+- f7 0 f5"/>
              <a:gd name="f44" fmla="+- f6 0 f5"/>
              <a:gd name="f45" fmla="*/ f40 f0 1"/>
              <a:gd name="f46" fmla="*/ f44 1 3871489"/>
              <a:gd name="f47" fmla="*/ f43 1 4096327"/>
              <a:gd name="f48" fmla="*/ 2292284 f44 1"/>
              <a:gd name="f49" fmla="*/ 0 f43 1"/>
              <a:gd name="f50" fmla="*/ 3500914 f44 1"/>
              <a:gd name="f51" fmla="*/ 3542229 f44 1"/>
              <a:gd name="f52" fmla="*/ 68006 f43 1"/>
              <a:gd name="f53" fmla="*/ 3871489 f44 1"/>
              <a:gd name="f54" fmla="*/ 1368323 f43 1"/>
              <a:gd name="f55" fmla="*/ 1143485 f44 1"/>
              <a:gd name="f56" fmla="*/ 4096327 f43 1"/>
              <a:gd name="f57" fmla="*/ 81633 f44 1"/>
              <a:gd name="f58" fmla="*/ 3881944 f43 1"/>
              <a:gd name="f59" fmla="*/ 0 f44 1"/>
              <a:gd name="f60" fmla="*/ 3842618 f43 1"/>
              <a:gd name="f61" fmla="*/ 2741475 f43 1"/>
              <a:gd name="f62" fmla="*/ 6615 f44 1"/>
              <a:gd name="f63" fmla="*/ 2747487 f43 1"/>
              <a:gd name="f64" fmla="*/ 3155655 f43 1"/>
              <a:gd name="f65" fmla="*/ 2930817 f44 1"/>
              <a:gd name="f66" fmla="*/ 2407287 f44 1"/>
              <a:gd name="f67" fmla="*/ 104524 f43 1"/>
              <a:gd name="f68" fmla="*/ f45 1 f2"/>
              <a:gd name="f69" fmla="*/ f48 1 3871489"/>
              <a:gd name="f70" fmla="*/ f49 1 4096327"/>
              <a:gd name="f71" fmla="*/ f50 1 3871489"/>
              <a:gd name="f72" fmla="*/ f51 1 3871489"/>
              <a:gd name="f73" fmla="*/ f52 1 4096327"/>
              <a:gd name="f74" fmla="*/ f53 1 3871489"/>
              <a:gd name="f75" fmla="*/ f54 1 4096327"/>
              <a:gd name="f76" fmla="*/ f55 1 3871489"/>
              <a:gd name="f77" fmla="*/ f56 1 4096327"/>
              <a:gd name="f78" fmla="*/ f57 1 3871489"/>
              <a:gd name="f79" fmla="*/ f58 1 4096327"/>
              <a:gd name="f80" fmla="*/ f59 1 3871489"/>
              <a:gd name="f81" fmla="*/ f60 1 4096327"/>
              <a:gd name="f82" fmla="*/ f61 1 4096327"/>
              <a:gd name="f83" fmla="*/ f62 1 3871489"/>
              <a:gd name="f84" fmla="*/ f63 1 4096327"/>
              <a:gd name="f85" fmla="*/ f64 1 4096327"/>
              <a:gd name="f86" fmla="*/ f65 1 3871489"/>
              <a:gd name="f87" fmla="*/ f66 1 3871489"/>
              <a:gd name="f88" fmla="*/ f67 1 4096327"/>
              <a:gd name="f89" fmla="*/ f5 1 f46"/>
              <a:gd name="f90" fmla="*/ f6 1 f46"/>
              <a:gd name="f91" fmla="*/ f5 1 f47"/>
              <a:gd name="f92" fmla="*/ f7 1 f47"/>
              <a:gd name="f93" fmla="+- f68 0 f1"/>
              <a:gd name="f94" fmla="*/ f69 1 f46"/>
              <a:gd name="f95" fmla="*/ f70 1 f47"/>
              <a:gd name="f96" fmla="*/ f71 1 f46"/>
              <a:gd name="f97" fmla="*/ f72 1 f46"/>
              <a:gd name="f98" fmla="*/ f73 1 f47"/>
              <a:gd name="f99" fmla="*/ f74 1 f46"/>
              <a:gd name="f100" fmla="*/ f75 1 f47"/>
              <a:gd name="f101" fmla="*/ f76 1 f46"/>
              <a:gd name="f102" fmla="*/ f77 1 f47"/>
              <a:gd name="f103" fmla="*/ f78 1 f46"/>
              <a:gd name="f104" fmla="*/ f79 1 f47"/>
              <a:gd name="f105" fmla="*/ f80 1 f46"/>
              <a:gd name="f106" fmla="*/ f81 1 f47"/>
              <a:gd name="f107" fmla="*/ f82 1 f47"/>
              <a:gd name="f108" fmla="*/ f83 1 f46"/>
              <a:gd name="f109" fmla="*/ f84 1 f47"/>
              <a:gd name="f110" fmla="*/ f85 1 f47"/>
              <a:gd name="f111" fmla="*/ f86 1 f46"/>
              <a:gd name="f112" fmla="*/ f87 1 f46"/>
              <a:gd name="f113" fmla="*/ f88 1 f47"/>
              <a:gd name="f114" fmla="*/ f89 f41 1"/>
              <a:gd name="f115" fmla="*/ f90 f41 1"/>
              <a:gd name="f116" fmla="*/ f92 f42 1"/>
              <a:gd name="f117" fmla="*/ f91 f42 1"/>
              <a:gd name="f118" fmla="*/ f94 f41 1"/>
              <a:gd name="f119" fmla="*/ f95 f42 1"/>
              <a:gd name="f120" fmla="*/ f96 f41 1"/>
              <a:gd name="f121" fmla="*/ f97 f41 1"/>
              <a:gd name="f122" fmla="*/ f98 f42 1"/>
              <a:gd name="f123" fmla="*/ f99 f41 1"/>
              <a:gd name="f124" fmla="*/ f100 f42 1"/>
              <a:gd name="f125" fmla="*/ f101 f41 1"/>
              <a:gd name="f126" fmla="*/ f102 f42 1"/>
              <a:gd name="f127" fmla="*/ f103 f41 1"/>
              <a:gd name="f128" fmla="*/ f104 f42 1"/>
              <a:gd name="f129" fmla="*/ f105 f41 1"/>
              <a:gd name="f130" fmla="*/ f106 f42 1"/>
              <a:gd name="f131" fmla="*/ f107 f42 1"/>
              <a:gd name="f132" fmla="*/ f108 f41 1"/>
              <a:gd name="f133" fmla="*/ f109 f42 1"/>
              <a:gd name="f134" fmla="*/ f110 f42 1"/>
              <a:gd name="f135" fmla="*/ f111 f41 1"/>
              <a:gd name="f136" fmla="*/ f112 f41 1"/>
              <a:gd name="f137" fmla="*/ f113 f42 1"/>
            </a:gdLst>
            <a:ahLst/>
            <a:cxnLst>
              <a:cxn ang="3cd4">
                <a:pos x="hc" y="t"/>
              </a:cxn>
              <a:cxn ang="0">
                <a:pos x="r" y="vc"/>
              </a:cxn>
              <a:cxn ang="cd4">
                <a:pos x="hc" y="b"/>
              </a:cxn>
              <a:cxn ang="cd2">
                <a:pos x="l" y="vc"/>
              </a:cxn>
              <a:cxn ang="f93">
                <a:pos x="f118" y="f119"/>
              </a:cxn>
              <a:cxn ang="f93">
                <a:pos x="f120" y="f119"/>
              </a:cxn>
              <a:cxn ang="f93">
                <a:pos x="f121" y="f122"/>
              </a:cxn>
              <a:cxn ang="f93">
                <a:pos x="f123" y="f124"/>
              </a:cxn>
              <a:cxn ang="f93">
                <a:pos x="f125" y="f126"/>
              </a:cxn>
              <a:cxn ang="f93">
                <a:pos x="f127" y="f128"/>
              </a:cxn>
              <a:cxn ang="f93">
                <a:pos x="f129" y="f130"/>
              </a:cxn>
              <a:cxn ang="f93">
                <a:pos x="f129" y="f131"/>
              </a:cxn>
              <a:cxn ang="f93">
                <a:pos x="f132" y="f133"/>
              </a:cxn>
              <a:cxn ang="f93">
                <a:pos x="f125" y="f134"/>
              </a:cxn>
              <a:cxn ang="f93">
                <a:pos x="f135" y="f124"/>
              </a:cxn>
              <a:cxn ang="f93">
                <a:pos x="f136" y="f137"/>
              </a:cxn>
            </a:cxnLst>
            <a:rect l="f114" t="f117" r="f115" b="f116"/>
            <a:pathLst>
              <a:path w="3871489" h="4096327">
                <a:moveTo>
                  <a:pt x="f8" y="f5"/>
                </a:moveTo>
                <a:lnTo>
                  <a:pt x="f9" y="f5"/>
                </a:lnTo>
                <a:lnTo>
                  <a:pt x="f10" y="f11"/>
                </a:lnTo>
                <a:cubicBezTo>
                  <a:pt x="f12" y="f13"/>
                  <a:pt x="f6" y="f14"/>
                  <a:pt x="f6" y="f15"/>
                </a:cubicBezTo>
                <a:cubicBezTo>
                  <a:pt x="f6" y="f16"/>
                  <a:pt x="f17" y="f7"/>
                  <a:pt x="f18" y="f7"/>
                </a:cubicBezTo>
                <a:cubicBezTo>
                  <a:pt x="f19" y="f7"/>
                  <a:pt x="f20" y="f21"/>
                  <a:pt x="f22" y="f23"/>
                </a:cubicBezTo>
                <a:lnTo>
                  <a:pt x="f5" y="f24"/>
                </a:lnTo>
                <a:lnTo>
                  <a:pt x="f5" y="f25"/>
                </a:lnTo>
                <a:lnTo>
                  <a:pt x="f26" y="f27"/>
                </a:lnTo>
                <a:cubicBezTo>
                  <a:pt x="f28" y="f29"/>
                  <a:pt x="f30" y="f31"/>
                  <a:pt x="f18" y="f31"/>
                </a:cubicBezTo>
                <a:cubicBezTo>
                  <a:pt x="f32" y="f31"/>
                  <a:pt x="f33" y="f34"/>
                  <a:pt x="f33" y="f15"/>
                </a:cubicBezTo>
                <a:cubicBezTo>
                  <a:pt x="f33" y="f35"/>
                  <a:pt x="f36" y="f37"/>
                  <a:pt x="f38" y="f39"/>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8" name="Freeform: Shape 22">
            <a:extLst>
              <a:ext uri="{FF2B5EF4-FFF2-40B4-BE49-F238E27FC236}">
                <a16:creationId xmlns:a16="http://schemas.microsoft.com/office/drawing/2014/main" id="{012FCAA0-7468-C36E-1FC3-111B00AFFC83}"/>
              </a:ext>
              <a:ext uri="{C183D7F6-B498-43B3-948B-1728B52AA6E4}">
                <adec:decorative xmlns:adec="http://schemas.microsoft.com/office/drawing/2017/decorative" val="1"/>
              </a:ext>
            </a:extLst>
          </p:cNvPr>
          <p:cNvSpPr/>
          <p:nvPr/>
        </p:nvSpPr>
        <p:spPr>
          <a:xfrm>
            <a:off x="8759421" y="3564605"/>
            <a:ext cx="3432584" cy="3293394"/>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9" name="Freeform: Shape 23">
            <a:extLst>
              <a:ext uri="{FF2B5EF4-FFF2-40B4-BE49-F238E27FC236}">
                <a16:creationId xmlns:a16="http://schemas.microsoft.com/office/drawing/2014/main" id="{9C3DE4A5-F2CD-CD12-42C6-1F679A2740BF}"/>
              </a:ext>
              <a:ext uri="{C183D7F6-B498-43B3-948B-1728B52AA6E4}">
                <adec:decorative xmlns:adec="http://schemas.microsoft.com/office/drawing/2017/decorative" val="1"/>
              </a:ext>
            </a:extLst>
          </p:cNvPr>
          <p:cNvSpPr/>
          <p:nvPr/>
        </p:nvSpPr>
        <p:spPr>
          <a:xfrm>
            <a:off x="8759421" y="3564605"/>
            <a:ext cx="3432584" cy="3293394"/>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0" name="Date Placeholder 178">
            <a:extLst>
              <a:ext uri="{FF2B5EF4-FFF2-40B4-BE49-F238E27FC236}">
                <a16:creationId xmlns:a16="http://schemas.microsoft.com/office/drawing/2014/main" id="{8EFEDCE9-94A3-F5AD-E13B-471FCD4D2A9E}"/>
              </a:ext>
            </a:extLst>
          </p:cNvPr>
          <p:cNvSpPr txBox="1">
            <a:spLocks noGrp="1"/>
          </p:cNvSpPr>
          <p:nvPr>
            <p:ph type="dt" sz="half" idx="7"/>
          </p:nvPr>
        </p:nvSpPr>
        <p:spPr/>
        <p:txBody>
          <a:bodyPr/>
          <a:lstStyle>
            <a:lvl1pPr>
              <a:defRPr/>
            </a:lvl1pPr>
          </a:lstStyle>
          <a:p>
            <a:pPr lvl="0"/>
            <a:r>
              <a:rPr lang="en-GB"/>
              <a:t>2/1/20XX</a:t>
            </a:r>
          </a:p>
        </p:txBody>
      </p:sp>
      <p:sp>
        <p:nvSpPr>
          <p:cNvPr id="11" name="Footer Placeholder 179">
            <a:extLst>
              <a:ext uri="{FF2B5EF4-FFF2-40B4-BE49-F238E27FC236}">
                <a16:creationId xmlns:a16="http://schemas.microsoft.com/office/drawing/2014/main" id="{56FE225D-815C-D1E6-7458-F8880EDF2871}"/>
              </a:ext>
            </a:extLst>
          </p:cNvPr>
          <p:cNvSpPr txBox="1">
            <a:spLocks noGrp="1"/>
          </p:cNvSpPr>
          <p:nvPr>
            <p:ph type="ftr" sz="quarter" idx="9"/>
          </p:nvPr>
        </p:nvSpPr>
        <p:spPr/>
        <p:txBody>
          <a:bodyPr/>
          <a:lstStyle>
            <a:lvl1pPr>
              <a:defRPr/>
            </a:lvl1pPr>
          </a:lstStyle>
          <a:p>
            <a:pPr lvl="0"/>
            <a:r>
              <a:rPr lang="en-GB"/>
              <a:t>PRESENTATION TITLE</a:t>
            </a:r>
          </a:p>
        </p:txBody>
      </p:sp>
      <p:grpSp>
        <p:nvGrpSpPr>
          <p:cNvPr id="12" name="Graphic 185">
            <a:extLst>
              <a:ext uri="{FF2B5EF4-FFF2-40B4-BE49-F238E27FC236}">
                <a16:creationId xmlns:a16="http://schemas.microsoft.com/office/drawing/2014/main" id="{C7661C61-8FCE-4084-7FF5-C34F0336AE2C}"/>
              </a:ext>
            </a:extLst>
          </p:cNvPr>
          <p:cNvGrpSpPr/>
          <p:nvPr/>
        </p:nvGrpSpPr>
        <p:grpSpPr>
          <a:xfrm>
            <a:off x="10428622" y="5660492"/>
            <a:ext cx="1054467" cy="469690"/>
            <a:chOff x="10428622" y="5660492"/>
            <a:chExt cx="1054467" cy="469690"/>
          </a:xfrm>
        </p:grpSpPr>
        <p:sp>
          <p:nvSpPr>
            <p:cNvPr id="13" name="Freeform: Shape 28">
              <a:extLst>
                <a:ext uri="{FF2B5EF4-FFF2-40B4-BE49-F238E27FC236}">
                  <a16:creationId xmlns:a16="http://schemas.microsoft.com/office/drawing/2014/main" id="{D6657EAB-4B5B-19E6-90C6-4FEE21E9495C}"/>
                </a:ext>
              </a:extLst>
            </p:cNvPr>
            <p:cNvSpPr/>
            <p:nvPr/>
          </p:nvSpPr>
          <p:spPr>
            <a:xfrm>
              <a:off x="10428622" y="5660492"/>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 name="Freeform: Shape 29">
              <a:extLst>
                <a:ext uri="{FF2B5EF4-FFF2-40B4-BE49-F238E27FC236}">
                  <a16:creationId xmlns:a16="http://schemas.microsoft.com/office/drawing/2014/main" id="{108A690D-84E0-2FFD-DD9B-2B7F4176A6C9}"/>
                </a:ext>
              </a:extLst>
            </p:cNvPr>
            <p:cNvSpPr/>
            <p:nvPr/>
          </p:nvSpPr>
          <p:spPr>
            <a:xfrm>
              <a:off x="10603418" y="5660492"/>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 name="Freeform: Shape 30">
              <a:extLst>
                <a:ext uri="{FF2B5EF4-FFF2-40B4-BE49-F238E27FC236}">
                  <a16:creationId xmlns:a16="http://schemas.microsoft.com/office/drawing/2014/main" id="{3112BD38-E18F-BE07-7277-269968BD383F}"/>
                </a:ext>
              </a:extLst>
            </p:cNvPr>
            <p:cNvSpPr/>
            <p:nvPr/>
          </p:nvSpPr>
          <p:spPr>
            <a:xfrm>
              <a:off x="10778215" y="5660492"/>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 name="Freeform: Shape 31">
              <a:extLst>
                <a:ext uri="{FF2B5EF4-FFF2-40B4-BE49-F238E27FC236}">
                  <a16:creationId xmlns:a16="http://schemas.microsoft.com/office/drawing/2014/main" id="{E4E0EA60-82F2-A327-B3EA-BD017B8D1D72}"/>
                </a:ext>
              </a:extLst>
            </p:cNvPr>
            <p:cNvSpPr/>
            <p:nvPr/>
          </p:nvSpPr>
          <p:spPr>
            <a:xfrm>
              <a:off x="10953021" y="5660492"/>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 name="Freeform: Shape 32">
              <a:extLst>
                <a:ext uri="{FF2B5EF4-FFF2-40B4-BE49-F238E27FC236}">
                  <a16:creationId xmlns:a16="http://schemas.microsoft.com/office/drawing/2014/main" id="{0CF98766-E73B-32F1-ED3D-EE88FC48EBAB}"/>
                </a:ext>
              </a:extLst>
            </p:cNvPr>
            <p:cNvSpPr/>
            <p:nvPr/>
          </p:nvSpPr>
          <p:spPr>
            <a:xfrm>
              <a:off x="11127818" y="5660492"/>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18" name="Slide Number Placeholder 180">
            <a:extLst>
              <a:ext uri="{FF2B5EF4-FFF2-40B4-BE49-F238E27FC236}">
                <a16:creationId xmlns:a16="http://schemas.microsoft.com/office/drawing/2014/main" id="{BC3876B0-A431-545D-979B-4FAA4AEBC3E9}"/>
              </a:ext>
            </a:extLst>
          </p:cNvPr>
          <p:cNvSpPr txBox="1">
            <a:spLocks noGrp="1"/>
          </p:cNvSpPr>
          <p:nvPr>
            <p:ph type="sldNum" sz="quarter" idx="8"/>
          </p:nvPr>
        </p:nvSpPr>
        <p:spPr/>
        <p:txBody>
          <a:bodyPr/>
          <a:lstStyle>
            <a:lvl1pPr>
              <a:defRPr/>
            </a:lvl1pPr>
          </a:lstStyle>
          <a:p>
            <a:pPr lvl="0"/>
            <a:fld id="{C1CD5F72-24DF-446E-A883-8FAA2996A583}" type="slidenum">
              <a:t>‹#›</a:t>
            </a:fld>
            <a:endParaRPr lang="en-GB"/>
          </a:p>
        </p:txBody>
      </p:sp>
    </p:spTree>
    <p:extLst>
      <p:ext uri="{BB962C8B-B14F-4D97-AF65-F5344CB8AC3E}">
        <p14:creationId xmlns:p14="http://schemas.microsoft.com/office/powerpoint/2010/main" val="58129045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BA50-3A92-524E-1D7B-769959077C5A}"/>
              </a:ext>
            </a:extLst>
          </p:cNvPr>
          <p:cNvSpPr txBox="1">
            <a:spLocks noGrp="1"/>
          </p:cNvSpPr>
          <p:nvPr>
            <p:ph type="title"/>
          </p:nvPr>
        </p:nvSpPr>
        <p:spPr>
          <a:xfrm>
            <a:off x="1331092" y="565739"/>
            <a:ext cx="9745885" cy="1124949"/>
          </a:xfrm>
        </p:spPr>
        <p:txBody>
          <a:bodyPr/>
          <a:lstStyle>
            <a:lvl1pPr>
              <a:defRPr/>
            </a:lvl1pPr>
          </a:lstStyle>
          <a:p>
            <a:pPr lvl="0"/>
            <a:r>
              <a:rPr lang="en-US"/>
              <a:t>Click to edit Master title style</a:t>
            </a:r>
            <a:endParaRPr lang="en-GB"/>
          </a:p>
        </p:txBody>
      </p:sp>
      <p:grpSp>
        <p:nvGrpSpPr>
          <p:cNvPr id="3" name="Group 1">
            <a:extLst>
              <a:ext uri="{FF2B5EF4-FFF2-40B4-BE49-F238E27FC236}">
                <a16:creationId xmlns:a16="http://schemas.microsoft.com/office/drawing/2014/main" id="{902341DF-9459-7236-07A1-847647A6D4AE}"/>
              </a:ext>
            </a:extLst>
          </p:cNvPr>
          <p:cNvGrpSpPr/>
          <p:nvPr/>
        </p:nvGrpSpPr>
        <p:grpSpPr>
          <a:xfrm>
            <a:off x="0" y="681035"/>
            <a:ext cx="1170294" cy="709665"/>
            <a:chOff x="0" y="681035"/>
            <a:chExt cx="1170294" cy="709665"/>
          </a:xfrm>
        </p:grpSpPr>
        <p:sp>
          <p:nvSpPr>
            <p:cNvPr id="4" name="Freeform: Shape 56">
              <a:extLst>
                <a:ext uri="{FF2B5EF4-FFF2-40B4-BE49-F238E27FC236}">
                  <a16:creationId xmlns:a16="http://schemas.microsoft.com/office/drawing/2014/main" id="{B96540F3-9DA9-8F59-6E2E-4A53268BCB02}"/>
                </a:ext>
                <a:ext uri="{C183D7F6-B498-43B3-948B-1728B52AA6E4}">
                  <adec:decorative xmlns:adec="http://schemas.microsoft.com/office/drawing/2017/decorative" val="1"/>
                </a:ext>
              </a:extLst>
            </p:cNvPr>
            <p:cNvSpPr/>
            <p:nvPr/>
          </p:nvSpPr>
          <p:spPr>
            <a:xfrm>
              <a:off x="0" y="681035"/>
              <a:ext cx="1170294" cy="274630"/>
            </a:xfrm>
            <a:custGeom>
              <a:avLst/>
              <a:gdLst>
                <a:gd name="f0" fmla="val 10800000"/>
                <a:gd name="f1" fmla="val 5400000"/>
                <a:gd name="f2" fmla="val 180"/>
                <a:gd name="f3" fmla="val w"/>
                <a:gd name="f4" fmla="val h"/>
                <a:gd name="f5" fmla="val 0"/>
                <a:gd name="f6" fmla="val 1170294"/>
                <a:gd name="f7" fmla="val 274629"/>
                <a:gd name="f8" fmla="val 453342"/>
                <a:gd name="f9" fmla="val 689085"/>
                <a:gd name="f10" fmla="val 235744"/>
                <a:gd name="f11" fmla="val 924829"/>
                <a:gd name="f12" fmla="val 245465"/>
                <a:gd name="f13" fmla="val 1153282"/>
                <a:gd name="f14" fmla="val 264908"/>
                <a:gd name="f15" fmla="val 38885"/>
                <a:gd name="f16" fmla="val 215168"/>
                <a:gd name="f17" fmla="val 59462"/>
                <a:gd name="f18" fmla="val 20577"/>
                <a:gd name="f19" fmla="+- 0 0 -90"/>
                <a:gd name="f20" fmla="*/ f3 1 1170294"/>
                <a:gd name="f21" fmla="*/ f4 1 274629"/>
                <a:gd name="f22" fmla="+- f7 0 f5"/>
                <a:gd name="f23" fmla="+- f6 0 f5"/>
                <a:gd name="f24" fmla="*/ f19 f0 1"/>
                <a:gd name="f25" fmla="*/ f23 1 1170294"/>
                <a:gd name="f26" fmla="*/ f22 1 274629"/>
                <a:gd name="f27" fmla="*/ 453342 f23 1"/>
                <a:gd name="f28" fmla="*/ 0 f22 1"/>
                <a:gd name="f29" fmla="*/ 689085 f23 1"/>
                <a:gd name="f30" fmla="*/ 235744 f22 1"/>
                <a:gd name="f31" fmla="*/ 924829 f23 1"/>
                <a:gd name="f32" fmla="*/ 1170294 f23 1"/>
                <a:gd name="f33" fmla="*/ 245465 f22 1"/>
                <a:gd name="f34" fmla="*/ 1153282 f23 1"/>
                <a:gd name="f35" fmla="*/ 264908 f22 1"/>
                <a:gd name="f36" fmla="*/ 38885 f22 1"/>
                <a:gd name="f37" fmla="*/ 274629 f22 1"/>
                <a:gd name="f38" fmla="*/ 215168 f23 1"/>
                <a:gd name="f39" fmla="*/ 0 f23 1"/>
                <a:gd name="f40" fmla="*/ 59462 f22 1"/>
                <a:gd name="f41" fmla="*/ 20577 f22 1"/>
                <a:gd name="f42" fmla="*/ f24 1 f2"/>
                <a:gd name="f43" fmla="*/ f27 1 1170294"/>
                <a:gd name="f44" fmla="*/ f28 1 274629"/>
                <a:gd name="f45" fmla="*/ f29 1 1170294"/>
                <a:gd name="f46" fmla="*/ f30 1 274629"/>
                <a:gd name="f47" fmla="*/ f31 1 1170294"/>
                <a:gd name="f48" fmla="*/ f32 1 1170294"/>
                <a:gd name="f49" fmla="*/ f33 1 274629"/>
                <a:gd name="f50" fmla="*/ f34 1 1170294"/>
                <a:gd name="f51" fmla="*/ f35 1 274629"/>
                <a:gd name="f52" fmla="*/ f36 1 274629"/>
                <a:gd name="f53" fmla="*/ f37 1 274629"/>
                <a:gd name="f54" fmla="*/ f38 1 1170294"/>
                <a:gd name="f55" fmla="*/ f39 1 1170294"/>
                <a:gd name="f56" fmla="*/ f40 1 274629"/>
                <a:gd name="f57" fmla="*/ f41 1 274629"/>
                <a:gd name="f58" fmla="*/ f5 1 f25"/>
                <a:gd name="f59" fmla="*/ f6 1 f25"/>
                <a:gd name="f60" fmla="*/ f5 1 f26"/>
                <a:gd name="f61" fmla="*/ f7 1 f26"/>
                <a:gd name="f62" fmla="+- f42 0 f1"/>
                <a:gd name="f63" fmla="*/ f43 1 f25"/>
                <a:gd name="f64" fmla="*/ f44 1 f26"/>
                <a:gd name="f65" fmla="*/ f45 1 f25"/>
                <a:gd name="f66" fmla="*/ f46 1 f26"/>
                <a:gd name="f67" fmla="*/ f47 1 f25"/>
                <a:gd name="f68" fmla="*/ f48 1 f25"/>
                <a:gd name="f69" fmla="*/ f49 1 f26"/>
                <a:gd name="f70" fmla="*/ f50 1 f25"/>
                <a:gd name="f71" fmla="*/ f51 1 f26"/>
                <a:gd name="f72" fmla="*/ f52 1 f26"/>
                <a:gd name="f73" fmla="*/ f53 1 f26"/>
                <a:gd name="f74" fmla="*/ f54 1 f25"/>
                <a:gd name="f75" fmla="*/ f55 1 f25"/>
                <a:gd name="f76" fmla="*/ f56 1 f26"/>
                <a:gd name="f77" fmla="*/ f57 1 f26"/>
                <a:gd name="f78" fmla="*/ f58 f20 1"/>
                <a:gd name="f79" fmla="*/ f59 f20 1"/>
                <a:gd name="f80" fmla="*/ f61 f21 1"/>
                <a:gd name="f81" fmla="*/ f60 f21 1"/>
                <a:gd name="f82" fmla="*/ f63 f20 1"/>
                <a:gd name="f83" fmla="*/ f64 f21 1"/>
                <a:gd name="f84" fmla="*/ f65 f20 1"/>
                <a:gd name="f85" fmla="*/ f66 f21 1"/>
                <a:gd name="f86" fmla="*/ f67 f20 1"/>
                <a:gd name="f87" fmla="*/ f68 f20 1"/>
                <a:gd name="f88" fmla="*/ f69 f21 1"/>
                <a:gd name="f89" fmla="*/ f70 f20 1"/>
                <a:gd name="f90" fmla="*/ f71 f21 1"/>
                <a:gd name="f91" fmla="*/ f72 f21 1"/>
                <a:gd name="f92" fmla="*/ f73 f21 1"/>
                <a:gd name="f93" fmla="*/ f74 f20 1"/>
                <a:gd name="f94" fmla="*/ f75 f20 1"/>
                <a:gd name="f95" fmla="*/ f76 f21 1"/>
                <a:gd name="f96" fmla="*/ f77 f21 1"/>
              </a:gdLst>
              <a:ahLst/>
              <a:cxnLst>
                <a:cxn ang="3cd4">
                  <a:pos x="hc" y="t"/>
                </a:cxn>
                <a:cxn ang="0">
                  <a:pos x="r" y="vc"/>
                </a:cxn>
                <a:cxn ang="cd4">
                  <a:pos x="hc" y="b"/>
                </a:cxn>
                <a:cxn ang="cd2">
                  <a:pos x="l" y="vc"/>
                </a:cxn>
                <a:cxn ang="f62">
                  <a:pos x="f82" y="f83"/>
                </a:cxn>
                <a:cxn ang="f62">
                  <a:pos x="f84" y="f85"/>
                </a:cxn>
                <a:cxn ang="f62">
                  <a:pos x="f86" y="f83"/>
                </a:cxn>
                <a:cxn ang="f62">
                  <a:pos x="f87" y="f88"/>
                </a:cxn>
                <a:cxn ang="f62">
                  <a:pos x="f89" y="f90"/>
                </a:cxn>
                <a:cxn ang="f62">
                  <a:pos x="f86" y="f91"/>
                </a:cxn>
                <a:cxn ang="f62">
                  <a:pos x="f84" y="f92"/>
                </a:cxn>
                <a:cxn ang="f62">
                  <a:pos x="f82" y="f91"/>
                </a:cxn>
                <a:cxn ang="f62">
                  <a:pos x="f93" y="f92"/>
                </a:cxn>
                <a:cxn ang="f62">
                  <a:pos x="f94" y="f95"/>
                </a:cxn>
                <a:cxn ang="f62">
                  <a:pos x="f94" y="f96"/>
                </a:cxn>
                <a:cxn ang="f62">
                  <a:pos x="f93" y="f85"/>
                </a:cxn>
              </a:cxnLst>
              <a:rect l="f78" t="f81" r="f79" b="f80"/>
              <a:pathLst>
                <a:path w="1170294" h="274629">
                  <a:moveTo>
                    <a:pt x="f8" y="f5"/>
                  </a:moveTo>
                  <a:lnTo>
                    <a:pt x="f9" y="f10"/>
                  </a:lnTo>
                  <a:lnTo>
                    <a:pt x="f11" y="f5"/>
                  </a:lnTo>
                  <a:lnTo>
                    <a:pt x="f6" y="f12"/>
                  </a:lnTo>
                  <a:lnTo>
                    <a:pt x="f13" y="f14"/>
                  </a:lnTo>
                  <a:lnTo>
                    <a:pt x="f11" y="f15"/>
                  </a:lnTo>
                  <a:lnTo>
                    <a:pt x="f9" y="f7"/>
                  </a:lnTo>
                  <a:lnTo>
                    <a:pt x="f8" y="f15"/>
                  </a:lnTo>
                  <a:lnTo>
                    <a:pt x="f16" y="f7"/>
                  </a:lnTo>
                  <a:lnTo>
                    <a:pt x="f5" y="f17"/>
                  </a:lnTo>
                  <a:lnTo>
                    <a:pt x="f5" y="f18"/>
                  </a:lnTo>
                  <a:lnTo>
                    <a:pt x="f16" y="f10"/>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5" name="Freeform: Shape 57">
              <a:extLst>
                <a:ext uri="{FF2B5EF4-FFF2-40B4-BE49-F238E27FC236}">
                  <a16:creationId xmlns:a16="http://schemas.microsoft.com/office/drawing/2014/main" id="{35E55A94-3868-4B6D-3945-CEB288169A86}"/>
                </a:ext>
                <a:ext uri="{C183D7F6-B498-43B3-948B-1728B52AA6E4}">
                  <adec:decorative xmlns:adec="http://schemas.microsoft.com/office/drawing/2017/decorative" val="1"/>
                </a:ext>
              </a:extLst>
            </p:cNvPr>
            <p:cNvSpPr/>
            <p:nvPr/>
          </p:nvSpPr>
          <p:spPr>
            <a:xfrm>
              <a:off x="0" y="1116070"/>
              <a:ext cx="1170294" cy="274630"/>
            </a:xfrm>
            <a:custGeom>
              <a:avLst/>
              <a:gdLst>
                <a:gd name="f0" fmla="val 10800000"/>
                <a:gd name="f1" fmla="val 5400000"/>
                <a:gd name="f2" fmla="val 180"/>
                <a:gd name="f3" fmla="val w"/>
                <a:gd name="f4" fmla="val h"/>
                <a:gd name="f5" fmla="val 0"/>
                <a:gd name="f6" fmla="val 1170294"/>
                <a:gd name="f7" fmla="val 274629"/>
                <a:gd name="f8" fmla="val 453342"/>
                <a:gd name="f9" fmla="val 689085"/>
                <a:gd name="f10" fmla="val 238174"/>
                <a:gd name="f11" fmla="val 924829"/>
                <a:gd name="f12" fmla="val 247895"/>
                <a:gd name="f13" fmla="val 1153282"/>
                <a:gd name="f14" fmla="val 264908"/>
                <a:gd name="f15" fmla="val 38885"/>
                <a:gd name="f16" fmla="val 215168"/>
                <a:gd name="f17" fmla="val 59462"/>
                <a:gd name="f18" fmla="val 20789"/>
                <a:gd name="f19" fmla="+- 0 0 -90"/>
                <a:gd name="f20" fmla="*/ f3 1 1170294"/>
                <a:gd name="f21" fmla="*/ f4 1 274629"/>
                <a:gd name="f22" fmla="+- f7 0 f5"/>
                <a:gd name="f23" fmla="+- f6 0 f5"/>
                <a:gd name="f24" fmla="*/ f19 f0 1"/>
                <a:gd name="f25" fmla="*/ f23 1 1170294"/>
                <a:gd name="f26" fmla="*/ f22 1 274629"/>
                <a:gd name="f27" fmla="*/ 453342 f23 1"/>
                <a:gd name="f28" fmla="*/ 0 f22 1"/>
                <a:gd name="f29" fmla="*/ 689085 f23 1"/>
                <a:gd name="f30" fmla="*/ 238174 f22 1"/>
                <a:gd name="f31" fmla="*/ 924829 f23 1"/>
                <a:gd name="f32" fmla="*/ 1170294 f23 1"/>
                <a:gd name="f33" fmla="*/ 247895 f22 1"/>
                <a:gd name="f34" fmla="*/ 1153282 f23 1"/>
                <a:gd name="f35" fmla="*/ 264908 f22 1"/>
                <a:gd name="f36" fmla="*/ 38885 f22 1"/>
                <a:gd name="f37" fmla="*/ 274629 f22 1"/>
                <a:gd name="f38" fmla="*/ 215168 f23 1"/>
                <a:gd name="f39" fmla="*/ 0 f23 1"/>
                <a:gd name="f40" fmla="*/ 59462 f22 1"/>
                <a:gd name="f41" fmla="*/ 20789 f22 1"/>
                <a:gd name="f42" fmla="*/ f24 1 f2"/>
                <a:gd name="f43" fmla="*/ f27 1 1170294"/>
                <a:gd name="f44" fmla="*/ f28 1 274629"/>
                <a:gd name="f45" fmla="*/ f29 1 1170294"/>
                <a:gd name="f46" fmla="*/ f30 1 274629"/>
                <a:gd name="f47" fmla="*/ f31 1 1170294"/>
                <a:gd name="f48" fmla="*/ f32 1 1170294"/>
                <a:gd name="f49" fmla="*/ f33 1 274629"/>
                <a:gd name="f50" fmla="*/ f34 1 1170294"/>
                <a:gd name="f51" fmla="*/ f35 1 274629"/>
                <a:gd name="f52" fmla="*/ f36 1 274629"/>
                <a:gd name="f53" fmla="*/ f37 1 274629"/>
                <a:gd name="f54" fmla="*/ f38 1 1170294"/>
                <a:gd name="f55" fmla="*/ f39 1 1170294"/>
                <a:gd name="f56" fmla="*/ f40 1 274629"/>
                <a:gd name="f57" fmla="*/ f41 1 274629"/>
                <a:gd name="f58" fmla="*/ f5 1 f25"/>
                <a:gd name="f59" fmla="*/ f6 1 f25"/>
                <a:gd name="f60" fmla="*/ f5 1 f26"/>
                <a:gd name="f61" fmla="*/ f7 1 f26"/>
                <a:gd name="f62" fmla="+- f42 0 f1"/>
                <a:gd name="f63" fmla="*/ f43 1 f25"/>
                <a:gd name="f64" fmla="*/ f44 1 f26"/>
                <a:gd name="f65" fmla="*/ f45 1 f25"/>
                <a:gd name="f66" fmla="*/ f46 1 f26"/>
                <a:gd name="f67" fmla="*/ f47 1 f25"/>
                <a:gd name="f68" fmla="*/ f48 1 f25"/>
                <a:gd name="f69" fmla="*/ f49 1 f26"/>
                <a:gd name="f70" fmla="*/ f50 1 f25"/>
                <a:gd name="f71" fmla="*/ f51 1 f26"/>
                <a:gd name="f72" fmla="*/ f52 1 f26"/>
                <a:gd name="f73" fmla="*/ f53 1 f26"/>
                <a:gd name="f74" fmla="*/ f54 1 f25"/>
                <a:gd name="f75" fmla="*/ f55 1 f25"/>
                <a:gd name="f76" fmla="*/ f56 1 f26"/>
                <a:gd name="f77" fmla="*/ f57 1 f26"/>
                <a:gd name="f78" fmla="*/ f58 f20 1"/>
                <a:gd name="f79" fmla="*/ f59 f20 1"/>
                <a:gd name="f80" fmla="*/ f61 f21 1"/>
                <a:gd name="f81" fmla="*/ f60 f21 1"/>
                <a:gd name="f82" fmla="*/ f63 f20 1"/>
                <a:gd name="f83" fmla="*/ f64 f21 1"/>
                <a:gd name="f84" fmla="*/ f65 f20 1"/>
                <a:gd name="f85" fmla="*/ f66 f21 1"/>
                <a:gd name="f86" fmla="*/ f67 f20 1"/>
                <a:gd name="f87" fmla="*/ f68 f20 1"/>
                <a:gd name="f88" fmla="*/ f69 f21 1"/>
                <a:gd name="f89" fmla="*/ f70 f20 1"/>
                <a:gd name="f90" fmla="*/ f71 f21 1"/>
                <a:gd name="f91" fmla="*/ f72 f21 1"/>
                <a:gd name="f92" fmla="*/ f73 f21 1"/>
                <a:gd name="f93" fmla="*/ f74 f20 1"/>
                <a:gd name="f94" fmla="*/ f75 f20 1"/>
                <a:gd name="f95" fmla="*/ f76 f21 1"/>
                <a:gd name="f96" fmla="*/ f77 f21 1"/>
              </a:gdLst>
              <a:ahLst/>
              <a:cxnLst>
                <a:cxn ang="3cd4">
                  <a:pos x="hc" y="t"/>
                </a:cxn>
                <a:cxn ang="0">
                  <a:pos x="r" y="vc"/>
                </a:cxn>
                <a:cxn ang="cd4">
                  <a:pos x="hc" y="b"/>
                </a:cxn>
                <a:cxn ang="cd2">
                  <a:pos x="l" y="vc"/>
                </a:cxn>
                <a:cxn ang="f62">
                  <a:pos x="f82" y="f83"/>
                </a:cxn>
                <a:cxn ang="f62">
                  <a:pos x="f84" y="f85"/>
                </a:cxn>
                <a:cxn ang="f62">
                  <a:pos x="f86" y="f83"/>
                </a:cxn>
                <a:cxn ang="f62">
                  <a:pos x="f87" y="f88"/>
                </a:cxn>
                <a:cxn ang="f62">
                  <a:pos x="f89" y="f90"/>
                </a:cxn>
                <a:cxn ang="f62">
                  <a:pos x="f86" y="f91"/>
                </a:cxn>
                <a:cxn ang="f62">
                  <a:pos x="f84" y="f92"/>
                </a:cxn>
                <a:cxn ang="f62">
                  <a:pos x="f82" y="f91"/>
                </a:cxn>
                <a:cxn ang="f62">
                  <a:pos x="f93" y="f92"/>
                </a:cxn>
                <a:cxn ang="f62">
                  <a:pos x="f94" y="f95"/>
                </a:cxn>
                <a:cxn ang="f62">
                  <a:pos x="f94" y="f96"/>
                </a:cxn>
                <a:cxn ang="f62">
                  <a:pos x="f93" y="f85"/>
                </a:cxn>
              </a:cxnLst>
              <a:rect l="f78" t="f81" r="f79" b="f80"/>
              <a:pathLst>
                <a:path w="1170294" h="274629">
                  <a:moveTo>
                    <a:pt x="f8" y="f5"/>
                  </a:moveTo>
                  <a:lnTo>
                    <a:pt x="f9" y="f10"/>
                  </a:lnTo>
                  <a:lnTo>
                    <a:pt x="f11" y="f5"/>
                  </a:lnTo>
                  <a:lnTo>
                    <a:pt x="f6" y="f12"/>
                  </a:lnTo>
                  <a:lnTo>
                    <a:pt x="f13" y="f14"/>
                  </a:lnTo>
                  <a:lnTo>
                    <a:pt x="f11" y="f15"/>
                  </a:lnTo>
                  <a:lnTo>
                    <a:pt x="f9" y="f7"/>
                  </a:lnTo>
                  <a:lnTo>
                    <a:pt x="f8" y="f15"/>
                  </a:lnTo>
                  <a:lnTo>
                    <a:pt x="f16" y="f7"/>
                  </a:lnTo>
                  <a:lnTo>
                    <a:pt x="f5" y="f17"/>
                  </a:lnTo>
                  <a:lnTo>
                    <a:pt x="f5" y="f18"/>
                  </a:lnTo>
                  <a:lnTo>
                    <a:pt x="f16" y="f10"/>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6" name="Oval 58">
            <a:extLst>
              <a:ext uri="{FF2B5EF4-FFF2-40B4-BE49-F238E27FC236}">
                <a16:creationId xmlns:a16="http://schemas.microsoft.com/office/drawing/2014/main" id="{9A86669F-3FFB-7A26-E0CC-41BEF25E6959}"/>
              </a:ext>
              <a:ext uri="{C183D7F6-B498-43B3-948B-1728B52AA6E4}">
                <adec:decorative xmlns:adec="http://schemas.microsoft.com/office/drawing/2017/decorative" val="1"/>
              </a:ext>
            </a:extLst>
          </p:cNvPr>
          <p:cNvSpPr/>
          <p:nvPr/>
        </p:nvSpPr>
        <p:spPr>
          <a:xfrm>
            <a:off x="11590385" y="4752209"/>
            <a:ext cx="365019" cy="3650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Oval 59">
            <a:extLst>
              <a:ext uri="{FF2B5EF4-FFF2-40B4-BE49-F238E27FC236}">
                <a16:creationId xmlns:a16="http://schemas.microsoft.com/office/drawing/2014/main" id="{2ED4406D-C199-9B49-D07E-EADF95E2AB50}"/>
              </a:ext>
              <a:ext uri="{C183D7F6-B498-43B3-948B-1728B52AA6E4}">
                <adec:decorative xmlns:adec="http://schemas.microsoft.com/office/drawing/2017/decorative" val="1"/>
              </a:ext>
            </a:extLst>
          </p:cNvPr>
          <p:cNvSpPr/>
          <p:nvPr/>
        </p:nvSpPr>
        <p:spPr>
          <a:xfrm>
            <a:off x="11559543" y="5991331"/>
            <a:ext cx="365019" cy="3650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80BD">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Date Placeholder 10">
            <a:extLst>
              <a:ext uri="{FF2B5EF4-FFF2-40B4-BE49-F238E27FC236}">
                <a16:creationId xmlns:a16="http://schemas.microsoft.com/office/drawing/2014/main" id="{06E2E99B-E67D-C17E-C563-CA81111F6B59}"/>
              </a:ext>
            </a:extLst>
          </p:cNvPr>
          <p:cNvSpPr txBox="1">
            <a:spLocks noGrp="1"/>
          </p:cNvSpPr>
          <p:nvPr>
            <p:ph type="dt" sz="half" idx="7"/>
          </p:nvPr>
        </p:nvSpPr>
        <p:spPr/>
        <p:txBody>
          <a:bodyPr/>
          <a:lstStyle>
            <a:lvl1pPr>
              <a:defRPr/>
            </a:lvl1pPr>
          </a:lstStyle>
          <a:p>
            <a:pPr lvl="0"/>
            <a:r>
              <a:rPr lang="en-GB"/>
              <a:t>2/1/20XX</a:t>
            </a:r>
          </a:p>
        </p:txBody>
      </p:sp>
      <p:sp>
        <p:nvSpPr>
          <p:cNvPr id="9" name="Footer Placeholder 11">
            <a:extLst>
              <a:ext uri="{FF2B5EF4-FFF2-40B4-BE49-F238E27FC236}">
                <a16:creationId xmlns:a16="http://schemas.microsoft.com/office/drawing/2014/main" id="{AAFAF671-ADEC-AEF3-2F5B-B4C5E4A5CF6B}"/>
              </a:ext>
            </a:extLst>
          </p:cNvPr>
          <p:cNvSpPr txBox="1">
            <a:spLocks noGrp="1"/>
          </p:cNvSpPr>
          <p:nvPr>
            <p:ph type="ftr" sz="quarter" idx="9"/>
          </p:nvPr>
        </p:nvSpPr>
        <p:spPr/>
        <p:txBody>
          <a:bodyPr/>
          <a:lstStyle>
            <a:lvl1pPr>
              <a:defRPr/>
            </a:lvl1pPr>
          </a:lstStyle>
          <a:p>
            <a:pPr lvl="0"/>
            <a:r>
              <a:rPr lang="en-GB"/>
              <a:t>PRESENTATION TITLE</a:t>
            </a:r>
          </a:p>
        </p:txBody>
      </p:sp>
      <p:sp>
        <p:nvSpPr>
          <p:cNvPr id="10" name="Slide Number Placeholder 12">
            <a:extLst>
              <a:ext uri="{FF2B5EF4-FFF2-40B4-BE49-F238E27FC236}">
                <a16:creationId xmlns:a16="http://schemas.microsoft.com/office/drawing/2014/main" id="{E6606A2D-93B9-627D-9913-78B79E965EC9}"/>
              </a:ext>
            </a:extLst>
          </p:cNvPr>
          <p:cNvSpPr txBox="1">
            <a:spLocks noGrp="1"/>
          </p:cNvSpPr>
          <p:nvPr>
            <p:ph type="sldNum" sz="quarter" idx="8"/>
          </p:nvPr>
        </p:nvSpPr>
        <p:spPr/>
        <p:txBody>
          <a:bodyPr/>
          <a:lstStyle>
            <a:lvl1pPr>
              <a:defRPr/>
            </a:lvl1pPr>
          </a:lstStyle>
          <a:p>
            <a:pPr lvl="0"/>
            <a:fld id="{D0900C5D-46B0-40DF-996E-384F1698B0FF}" type="slidenum">
              <a:t>‹#›</a:t>
            </a:fld>
            <a:endParaRPr lang="en-GB"/>
          </a:p>
        </p:txBody>
      </p:sp>
      <p:grpSp>
        <p:nvGrpSpPr>
          <p:cNvPr id="11" name="Graphic 4">
            <a:extLst>
              <a:ext uri="{FF2B5EF4-FFF2-40B4-BE49-F238E27FC236}">
                <a16:creationId xmlns:a16="http://schemas.microsoft.com/office/drawing/2014/main" id="{6795792B-022D-E537-215A-F9EC427F6918}"/>
              </a:ext>
            </a:extLst>
          </p:cNvPr>
          <p:cNvGrpSpPr/>
          <p:nvPr/>
        </p:nvGrpSpPr>
        <p:grpSpPr>
          <a:xfrm>
            <a:off x="10510461" y="477554"/>
            <a:ext cx="975161" cy="975171"/>
            <a:chOff x="10510461" y="477554"/>
            <a:chExt cx="975161" cy="975171"/>
          </a:xfrm>
        </p:grpSpPr>
        <p:sp>
          <p:nvSpPr>
            <p:cNvPr id="12" name="Freeform: Shape 11">
              <a:extLst>
                <a:ext uri="{FF2B5EF4-FFF2-40B4-BE49-F238E27FC236}">
                  <a16:creationId xmlns:a16="http://schemas.microsoft.com/office/drawing/2014/main" id="{1DAB81C0-6947-2CDC-AA81-7543D631F963}"/>
                </a:ext>
              </a:extLst>
            </p:cNvPr>
            <p:cNvSpPr/>
            <p:nvPr/>
          </p:nvSpPr>
          <p:spPr>
            <a:xfrm>
              <a:off x="10565251" y="532354"/>
              <a:ext cx="206974" cy="206974"/>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 name="Freeform: Shape 12">
              <a:extLst>
                <a:ext uri="{FF2B5EF4-FFF2-40B4-BE49-F238E27FC236}">
                  <a16:creationId xmlns:a16="http://schemas.microsoft.com/office/drawing/2014/main" id="{039C34C4-5BAE-446C-D69C-37E7FA22D112}"/>
                </a:ext>
              </a:extLst>
            </p:cNvPr>
            <p:cNvSpPr/>
            <p:nvPr/>
          </p:nvSpPr>
          <p:spPr>
            <a:xfrm>
              <a:off x="10513944" y="481047"/>
              <a:ext cx="421968" cy="421968"/>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 name="Freeform: Shape 13">
              <a:extLst>
                <a:ext uri="{FF2B5EF4-FFF2-40B4-BE49-F238E27FC236}">
                  <a16:creationId xmlns:a16="http://schemas.microsoft.com/office/drawing/2014/main" id="{53DD9644-1351-4452-D4D7-7C20C9BAA5EE}"/>
                </a:ext>
              </a:extLst>
            </p:cNvPr>
            <p:cNvSpPr/>
            <p:nvPr/>
          </p:nvSpPr>
          <p:spPr>
            <a:xfrm>
              <a:off x="10510461" y="477554"/>
              <a:ext cx="538892" cy="538892"/>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 name="Freeform: Shape 14">
              <a:extLst>
                <a:ext uri="{FF2B5EF4-FFF2-40B4-BE49-F238E27FC236}">
                  <a16:creationId xmlns:a16="http://schemas.microsoft.com/office/drawing/2014/main" id="{EEE7427E-E6E2-8D8C-924B-0736A04EF73C}"/>
                </a:ext>
              </a:extLst>
            </p:cNvPr>
            <p:cNvSpPr/>
            <p:nvPr/>
          </p:nvSpPr>
          <p:spPr>
            <a:xfrm>
              <a:off x="10524945" y="491864"/>
              <a:ext cx="617768" cy="617942"/>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 name="Freeform: Shape 15">
              <a:extLst>
                <a:ext uri="{FF2B5EF4-FFF2-40B4-BE49-F238E27FC236}">
                  <a16:creationId xmlns:a16="http://schemas.microsoft.com/office/drawing/2014/main" id="{F020EF24-F808-28E0-3F2E-6148B242EC0B}"/>
                </a:ext>
              </a:extLst>
            </p:cNvPr>
            <p:cNvSpPr/>
            <p:nvPr/>
          </p:nvSpPr>
          <p:spPr>
            <a:xfrm>
              <a:off x="10554260" y="521354"/>
              <a:ext cx="668033" cy="668033"/>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 name="Freeform: Shape 16">
              <a:extLst>
                <a:ext uri="{FF2B5EF4-FFF2-40B4-BE49-F238E27FC236}">
                  <a16:creationId xmlns:a16="http://schemas.microsoft.com/office/drawing/2014/main" id="{BEC21793-933B-A8FB-1FFC-BC8CBE57AA21}"/>
                </a:ext>
              </a:extLst>
            </p:cNvPr>
            <p:cNvSpPr/>
            <p:nvPr/>
          </p:nvSpPr>
          <p:spPr>
            <a:xfrm>
              <a:off x="10594750" y="561843"/>
              <a:ext cx="696653" cy="696653"/>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 name="Freeform: Shape 17">
              <a:extLst>
                <a:ext uri="{FF2B5EF4-FFF2-40B4-BE49-F238E27FC236}">
                  <a16:creationId xmlns:a16="http://schemas.microsoft.com/office/drawing/2014/main" id="{74316000-6C8A-E3A7-D2DD-963B6F94C422}"/>
                </a:ext>
              </a:extLst>
            </p:cNvPr>
            <p:cNvSpPr/>
            <p:nvPr/>
          </p:nvSpPr>
          <p:spPr>
            <a:xfrm>
              <a:off x="10645179" y="612282"/>
              <a:ext cx="705724" cy="705724"/>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9" name="Freeform: Shape 18">
              <a:extLst>
                <a:ext uri="{FF2B5EF4-FFF2-40B4-BE49-F238E27FC236}">
                  <a16:creationId xmlns:a16="http://schemas.microsoft.com/office/drawing/2014/main" id="{19A38885-42D1-1A14-E247-F1016EABF5BA}"/>
                </a:ext>
              </a:extLst>
            </p:cNvPr>
            <p:cNvSpPr/>
            <p:nvPr/>
          </p:nvSpPr>
          <p:spPr>
            <a:xfrm>
              <a:off x="10705557" y="671791"/>
              <a:ext cx="695776" cy="696644"/>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 name="Freeform: Shape 19">
              <a:extLst>
                <a:ext uri="{FF2B5EF4-FFF2-40B4-BE49-F238E27FC236}">
                  <a16:creationId xmlns:a16="http://schemas.microsoft.com/office/drawing/2014/main" id="{808DE3FE-132F-89C4-1B12-8ABC1615CBB3}"/>
                </a:ext>
              </a:extLst>
            </p:cNvPr>
            <p:cNvSpPr/>
            <p:nvPr/>
          </p:nvSpPr>
          <p:spPr>
            <a:xfrm>
              <a:off x="10773442" y="740545"/>
              <a:ext cx="668380" cy="668380"/>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1" name="Freeform: Shape 20">
              <a:extLst>
                <a:ext uri="{FF2B5EF4-FFF2-40B4-BE49-F238E27FC236}">
                  <a16:creationId xmlns:a16="http://schemas.microsoft.com/office/drawing/2014/main" id="{588AA966-ECFA-3B78-7B0E-A9B85CA1D3CC}"/>
                </a:ext>
              </a:extLst>
            </p:cNvPr>
            <p:cNvSpPr/>
            <p:nvPr/>
          </p:nvSpPr>
          <p:spPr>
            <a:xfrm>
              <a:off x="10853196" y="820472"/>
              <a:ext cx="617942" cy="617942"/>
            </a:xfrm>
            <a:custGeom>
              <a:avLst/>
              <a:gdLst>
                <a:gd name="f0" fmla="val 10800000"/>
                <a:gd name="f1" fmla="val 5400000"/>
                <a:gd name="f2" fmla="val 180"/>
                <a:gd name="f3" fmla="val w"/>
                <a:gd name="f4" fmla="val h"/>
                <a:gd name="f5" fmla="val 0"/>
                <a:gd name="f6" fmla="val 337280"/>
                <a:gd name="f7" fmla="val 333470"/>
                <a:gd name="f8" fmla="val 334899"/>
                <a:gd name="f9" fmla="val 4382"/>
                <a:gd name="f10" fmla="val 336137"/>
                <a:gd name="f11" fmla="val 8858"/>
                <a:gd name="f12" fmla="val 13430"/>
                <a:gd name="f13" fmla="+- 0 0 -90"/>
                <a:gd name="f14" fmla="*/ f3 1 337280"/>
                <a:gd name="f15" fmla="*/ f4 1 337280"/>
                <a:gd name="f16" fmla="+- f6 0 f5"/>
                <a:gd name="f17" fmla="*/ f13 f0 1"/>
                <a:gd name="f18" fmla="*/ f16 1 337280"/>
                <a:gd name="f19" fmla="*/ 333470 f16 1"/>
                <a:gd name="f20" fmla="*/ 0 f16 1"/>
                <a:gd name="f21" fmla="*/ 337280 f16 1"/>
                <a:gd name="f22" fmla="*/ 13430 f16 1"/>
                <a:gd name="f23" fmla="*/ f17 1 f2"/>
                <a:gd name="f24" fmla="*/ f19 1 337280"/>
                <a:gd name="f25" fmla="*/ f20 1 337280"/>
                <a:gd name="f26" fmla="*/ f21 1 337280"/>
                <a:gd name="f27" fmla="*/ f22 1 337280"/>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4 f15 1"/>
                <a:gd name="f43" fmla="*/ f34 f14 1"/>
                <a:gd name="f44" fmla="*/ f33 f15 1"/>
                <a:gd name="f45" fmla="*/ f32 f14 1"/>
                <a:gd name="f46" fmla="*/ f31 f15 1"/>
              </a:gdLst>
              <a:ahLst/>
              <a:cxnLst>
                <a:cxn ang="3cd4">
                  <a:pos x="hc" y="t"/>
                </a:cxn>
                <a:cxn ang="0">
                  <a:pos x="r" y="vc"/>
                </a:cxn>
                <a:cxn ang="cd4">
                  <a:pos x="hc" y="b"/>
                </a:cxn>
                <a:cxn ang="cd2">
                  <a:pos x="l" y="vc"/>
                </a:cxn>
                <a:cxn ang="f30">
                  <a:pos x="f39" y="f40"/>
                </a:cxn>
                <a:cxn ang="f30">
                  <a:pos x="f41" y="f42"/>
                </a:cxn>
                <a:cxn ang="f30">
                  <a:pos x="f43" y="f44"/>
                </a:cxn>
                <a:cxn ang="f30">
                  <a:pos x="f45" y="f46"/>
                </a:cxn>
              </a:cxnLst>
              <a:rect l="f35" t="f38" r="f36" b="f37"/>
              <a:pathLst>
                <a:path w="337280" h="337280">
                  <a:moveTo>
                    <a:pt x="f7" y="f5"/>
                  </a:moveTo>
                  <a:cubicBezTo>
                    <a:pt x="f8" y="f9"/>
                    <a:pt x="f10" y="f11"/>
                    <a:pt x="f6" y="f12"/>
                  </a:cubicBezTo>
                  <a:lnTo>
                    <a:pt x="f12" y="f6"/>
                  </a:lnTo>
                  <a:cubicBezTo>
                    <a:pt x="f11"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2" name="Freeform: Shape 21">
              <a:extLst>
                <a:ext uri="{FF2B5EF4-FFF2-40B4-BE49-F238E27FC236}">
                  <a16:creationId xmlns:a16="http://schemas.microsoft.com/office/drawing/2014/main" id="{E3B5B7AF-7BEF-4337-21BD-CD0349FC3DEB}"/>
                </a:ext>
              </a:extLst>
            </p:cNvPr>
            <p:cNvSpPr/>
            <p:nvPr/>
          </p:nvSpPr>
          <p:spPr>
            <a:xfrm>
              <a:off x="10946556" y="913833"/>
              <a:ext cx="539066" cy="538892"/>
            </a:xfrm>
            <a:custGeom>
              <a:avLst/>
              <a:gdLst>
                <a:gd name="f0" fmla="val 10800000"/>
                <a:gd name="f1" fmla="val 5400000"/>
                <a:gd name="f2" fmla="val 180"/>
                <a:gd name="f3" fmla="val w"/>
                <a:gd name="f4" fmla="val h"/>
                <a:gd name="f5" fmla="val 0"/>
                <a:gd name="f6" fmla="val 294227"/>
                <a:gd name="f7" fmla="val 294132"/>
                <a:gd name="f8" fmla="val 292989"/>
                <a:gd name="f9" fmla="val 293561"/>
                <a:gd name="f10" fmla="val 5334"/>
                <a:gd name="f11" fmla="val 293942"/>
                <a:gd name="f12" fmla="val 10668"/>
                <a:gd name="f13" fmla="val 15907"/>
                <a:gd name="f14" fmla="val 293465"/>
                <a:gd name="f15" fmla="val 292894"/>
                <a:gd name="f16" fmla="+- 0 0 -90"/>
                <a:gd name="f17" fmla="*/ f3 1 294227"/>
                <a:gd name="f18" fmla="*/ f4 1 294132"/>
                <a:gd name="f19" fmla="+- f7 0 f5"/>
                <a:gd name="f20" fmla="+- f6 0 f5"/>
                <a:gd name="f21" fmla="*/ f16 f0 1"/>
                <a:gd name="f22" fmla="*/ f20 1 294227"/>
                <a:gd name="f23" fmla="*/ f19 1 294132"/>
                <a:gd name="f24" fmla="*/ 292989 f20 1"/>
                <a:gd name="f25" fmla="*/ 0 f19 1"/>
                <a:gd name="f26" fmla="*/ 294227 f20 1"/>
                <a:gd name="f27" fmla="*/ 15907 f19 1"/>
                <a:gd name="f28" fmla="*/ 15907 f20 1"/>
                <a:gd name="f29" fmla="*/ 294132 f19 1"/>
                <a:gd name="f30" fmla="*/ 0 f20 1"/>
                <a:gd name="f31" fmla="*/ 292894 f19 1"/>
                <a:gd name="f32" fmla="*/ f21 1 f2"/>
                <a:gd name="f33" fmla="*/ f24 1 294227"/>
                <a:gd name="f34" fmla="*/ f25 1 294132"/>
                <a:gd name="f35" fmla="*/ f26 1 294227"/>
                <a:gd name="f36" fmla="*/ f27 1 294132"/>
                <a:gd name="f37" fmla="*/ f28 1 294227"/>
                <a:gd name="f38" fmla="*/ f29 1 294132"/>
                <a:gd name="f39" fmla="*/ f30 1 294227"/>
                <a:gd name="f40" fmla="*/ f31 1 294132"/>
                <a:gd name="f41" fmla="*/ f5 1 f22"/>
                <a:gd name="f42" fmla="*/ f6 1 f22"/>
                <a:gd name="f43" fmla="*/ f5 1 f23"/>
                <a:gd name="f44" fmla="*/ f7 1 f23"/>
                <a:gd name="f45" fmla="+- f32 0 f1"/>
                <a:gd name="f46" fmla="*/ f33 1 f22"/>
                <a:gd name="f47" fmla="*/ f34 1 f23"/>
                <a:gd name="f48" fmla="*/ f35 1 f22"/>
                <a:gd name="f49" fmla="*/ f36 1 f23"/>
                <a:gd name="f50" fmla="*/ f37 1 f22"/>
                <a:gd name="f51" fmla="*/ f38 1 f23"/>
                <a:gd name="f52" fmla="*/ f39 1 f22"/>
                <a:gd name="f53" fmla="*/ f40 1 f23"/>
                <a:gd name="f54" fmla="*/ f41 f17 1"/>
                <a:gd name="f55" fmla="*/ f42 f17 1"/>
                <a:gd name="f56" fmla="*/ f44 f18 1"/>
                <a:gd name="f57" fmla="*/ f43 f18 1"/>
                <a:gd name="f58" fmla="*/ f46 f17 1"/>
                <a:gd name="f59" fmla="*/ f47 f18 1"/>
                <a:gd name="f60" fmla="*/ f48 f17 1"/>
                <a:gd name="f61" fmla="*/ f49 f18 1"/>
                <a:gd name="f62" fmla="*/ f50 f17 1"/>
                <a:gd name="f63" fmla="*/ f51 f18 1"/>
                <a:gd name="f64" fmla="*/ f52 f17 1"/>
                <a:gd name="f65" fmla="*/ f53 f18 1"/>
              </a:gdLst>
              <a:ahLst/>
              <a:cxnLst>
                <a:cxn ang="3cd4">
                  <a:pos x="hc" y="t"/>
                </a:cxn>
                <a:cxn ang="0">
                  <a:pos x="r" y="vc"/>
                </a:cxn>
                <a:cxn ang="cd4">
                  <a:pos x="hc" y="b"/>
                </a:cxn>
                <a:cxn ang="cd2">
                  <a:pos x="l" y="vc"/>
                </a:cxn>
                <a:cxn ang="f45">
                  <a:pos x="f58" y="f59"/>
                </a:cxn>
                <a:cxn ang="f45">
                  <a:pos x="f60" y="f61"/>
                </a:cxn>
                <a:cxn ang="f45">
                  <a:pos x="f62" y="f63"/>
                </a:cxn>
                <a:cxn ang="f45">
                  <a:pos x="f64" y="f65"/>
                </a:cxn>
              </a:cxnLst>
              <a:rect l="f54" t="f57" r="f55" b="f56"/>
              <a:pathLst>
                <a:path w="294227" h="294132">
                  <a:moveTo>
                    <a:pt x="f8" y="f5"/>
                  </a:moveTo>
                  <a:cubicBezTo>
                    <a:pt x="f9" y="f10"/>
                    <a:pt x="f11" y="f12"/>
                    <a:pt x="f6" y="f13"/>
                  </a:cubicBezTo>
                  <a:lnTo>
                    <a:pt x="f13" y="f7"/>
                  </a:lnTo>
                  <a:cubicBezTo>
                    <a:pt x="f12" y="f7"/>
                    <a:pt x="f10" y="f14"/>
                    <a:pt x="f5" y="f1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3" name="Freeform: Shape 22">
              <a:extLst>
                <a:ext uri="{FF2B5EF4-FFF2-40B4-BE49-F238E27FC236}">
                  <a16:creationId xmlns:a16="http://schemas.microsoft.com/office/drawing/2014/main" id="{CB72209E-7E49-B813-CDC0-7BAF07EB8A4B}"/>
                </a:ext>
              </a:extLst>
            </p:cNvPr>
            <p:cNvSpPr/>
            <p:nvPr/>
          </p:nvSpPr>
          <p:spPr>
            <a:xfrm>
              <a:off x="11060170" y="1027264"/>
              <a:ext cx="421968" cy="421968"/>
            </a:xfrm>
            <a:custGeom>
              <a:avLst/>
              <a:gdLst>
                <a:gd name="f0" fmla="val 10800000"/>
                <a:gd name="f1" fmla="val 5400000"/>
                <a:gd name="f2" fmla="val 180"/>
                <a:gd name="f3" fmla="val w"/>
                <a:gd name="f4" fmla="val h"/>
                <a:gd name="f5" fmla="val 0"/>
                <a:gd name="f6" fmla="val 230314"/>
                <a:gd name="f7" fmla="val 230315"/>
                <a:gd name="f8" fmla="val 229457"/>
                <a:gd name="f9" fmla="val 6953"/>
                <a:gd name="f10" fmla="val 228314"/>
                <a:gd name="f11" fmla="val 13716"/>
                <a:gd name="f12" fmla="val 226886"/>
                <a:gd name="f13" fmla="val 20574"/>
                <a:gd name="f14" fmla="val 20669"/>
                <a:gd name="f15" fmla="val 226790"/>
                <a:gd name="f16" fmla="val 13811"/>
                <a:gd name="f17" fmla="+- 0 0 -90"/>
                <a:gd name="f18" fmla="*/ f3 1 230314"/>
                <a:gd name="f19" fmla="*/ f4 1 230314"/>
                <a:gd name="f20" fmla="+- f6 0 f5"/>
                <a:gd name="f21" fmla="*/ f17 f0 1"/>
                <a:gd name="f22" fmla="*/ f20 1 230314"/>
                <a:gd name="f23" fmla="*/ 230315 f20 1"/>
                <a:gd name="f24" fmla="*/ 0 f20 1"/>
                <a:gd name="f25" fmla="*/ 226886 f20 1"/>
                <a:gd name="f26" fmla="*/ 20574 f20 1"/>
                <a:gd name="f27" fmla="*/ 20669 f20 1"/>
                <a:gd name="f28" fmla="*/ 226790 f20 1"/>
                <a:gd name="f29" fmla="*/ f21 1 f2"/>
                <a:gd name="f30" fmla="*/ f23 1 230314"/>
                <a:gd name="f31" fmla="*/ f24 1 230314"/>
                <a:gd name="f32" fmla="*/ f25 1 230314"/>
                <a:gd name="f33" fmla="*/ f26 1 230314"/>
                <a:gd name="f34" fmla="*/ f27 1 230314"/>
                <a:gd name="f35" fmla="*/ f28 1 230314"/>
                <a:gd name="f36" fmla="*/ f5 1 f22"/>
                <a:gd name="f37" fmla="*/ f6 1 f22"/>
                <a:gd name="f38" fmla="+- f29 0 f1"/>
                <a:gd name="f39" fmla="*/ f30 1 f22"/>
                <a:gd name="f40" fmla="*/ f31 1 f22"/>
                <a:gd name="f41" fmla="*/ f32 1 f22"/>
                <a:gd name="f42" fmla="*/ f33 1 f22"/>
                <a:gd name="f43" fmla="*/ f34 1 f22"/>
                <a:gd name="f44" fmla="*/ f35 1 f22"/>
                <a:gd name="f45" fmla="*/ f36 f18 1"/>
                <a:gd name="f46" fmla="*/ f37 f18 1"/>
                <a:gd name="f47" fmla="*/ f37 f19 1"/>
                <a:gd name="f48" fmla="*/ f36 f19 1"/>
                <a:gd name="f49" fmla="*/ f39 f18 1"/>
                <a:gd name="f50" fmla="*/ f40 f19 1"/>
                <a:gd name="f51" fmla="*/ f41 f18 1"/>
                <a:gd name="f52" fmla="*/ f42 f19 1"/>
                <a:gd name="f53" fmla="*/ f43 f18 1"/>
                <a:gd name="f54" fmla="*/ f44 f19 1"/>
                <a:gd name="f55" fmla="*/ f40 f18 1"/>
                <a:gd name="f56" fmla="*/ f39 f19 1"/>
              </a:gdLst>
              <a:ahLst/>
              <a:cxnLst>
                <a:cxn ang="3cd4">
                  <a:pos x="hc" y="t"/>
                </a:cxn>
                <a:cxn ang="0">
                  <a:pos x="r" y="vc"/>
                </a:cxn>
                <a:cxn ang="cd4">
                  <a:pos x="hc" y="b"/>
                </a:cxn>
                <a:cxn ang="cd2">
                  <a:pos x="l" y="vc"/>
                </a:cxn>
                <a:cxn ang="f38">
                  <a:pos x="f49" y="f50"/>
                </a:cxn>
                <a:cxn ang="f38">
                  <a:pos x="f51" y="f52"/>
                </a:cxn>
                <a:cxn ang="f38">
                  <a:pos x="f53" y="f54"/>
                </a:cxn>
                <a:cxn ang="f38">
                  <a:pos x="f55" y="f56"/>
                </a:cxn>
              </a:cxnLst>
              <a:rect l="f45" t="f48" r="f46" b="f47"/>
              <a:pathLst>
                <a:path w="230314" h="230314">
                  <a:moveTo>
                    <a:pt x="f7" y="f5"/>
                  </a:moveTo>
                  <a:cubicBezTo>
                    <a:pt x="f8" y="f9"/>
                    <a:pt x="f10" y="f11"/>
                    <a:pt x="f12" y="f13"/>
                  </a:cubicBezTo>
                  <a:lnTo>
                    <a:pt x="f14" y="f15"/>
                  </a:lnTo>
                  <a:cubicBezTo>
                    <a:pt x="f16"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4" name="Freeform: Shape 23">
              <a:extLst>
                <a:ext uri="{FF2B5EF4-FFF2-40B4-BE49-F238E27FC236}">
                  <a16:creationId xmlns:a16="http://schemas.microsoft.com/office/drawing/2014/main" id="{C029FD05-9F71-8AB7-D9F3-DA1667F6D623}"/>
                </a:ext>
              </a:extLst>
            </p:cNvPr>
            <p:cNvSpPr/>
            <p:nvPr/>
          </p:nvSpPr>
          <p:spPr>
            <a:xfrm>
              <a:off x="11223857" y="1190960"/>
              <a:ext cx="206791" cy="206791"/>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Tree>
    <p:extLst>
      <p:ext uri="{BB962C8B-B14F-4D97-AF65-F5344CB8AC3E}">
        <p14:creationId xmlns:p14="http://schemas.microsoft.com/office/powerpoint/2010/main" val="4204956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grpSp>
        <p:nvGrpSpPr>
          <p:cNvPr id="2" name="Graphic 4">
            <a:extLst>
              <a:ext uri="{FF2B5EF4-FFF2-40B4-BE49-F238E27FC236}">
                <a16:creationId xmlns:a16="http://schemas.microsoft.com/office/drawing/2014/main" id="{8C832E76-B12E-C3BA-6734-91A2424B4D53}"/>
              </a:ext>
            </a:extLst>
          </p:cNvPr>
          <p:cNvGrpSpPr/>
          <p:nvPr/>
        </p:nvGrpSpPr>
        <p:grpSpPr>
          <a:xfrm>
            <a:off x="10510461" y="477554"/>
            <a:ext cx="975161" cy="975171"/>
            <a:chOff x="10510461" y="477554"/>
            <a:chExt cx="975161" cy="975171"/>
          </a:xfrm>
        </p:grpSpPr>
        <p:sp>
          <p:nvSpPr>
            <p:cNvPr id="3" name="Freeform: Shape 34">
              <a:extLst>
                <a:ext uri="{FF2B5EF4-FFF2-40B4-BE49-F238E27FC236}">
                  <a16:creationId xmlns:a16="http://schemas.microsoft.com/office/drawing/2014/main" id="{CBEE874D-B347-5C80-344F-B4A9751045F5}"/>
                </a:ext>
              </a:extLst>
            </p:cNvPr>
            <p:cNvSpPr/>
            <p:nvPr/>
          </p:nvSpPr>
          <p:spPr>
            <a:xfrm>
              <a:off x="10565251" y="532354"/>
              <a:ext cx="206974" cy="206974"/>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4" name="Freeform: Shape 35">
              <a:extLst>
                <a:ext uri="{FF2B5EF4-FFF2-40B4-BE49-F238E27FC236}">
                  <a16:creationId xmlns:a16="http://schemas.microsoft.com/office/drawing/2014/main" id="{2BCC8658-651D-4F28-5EA0-F3F92365479D}"/>
                </a:ext>
              </a:extLst>
            </p:cNvPr>
            <p:cNvSpPr/>
            <p:nvPr/>
          </p:nvSpPr>
          <p:spPr>
            <a:xfrm>
              <a:off x="10513944" y="481047"/>
              <a:ext cx="421968" cy="421968"/>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5" name="Freeform: Shape 36">
              <a:extLst>
                <a:ext uri="{FF2B5EF4-FFF2-40B4-BE49-F238E27FC236}">
                  <a16:creationId xmlns:a16="http://schemas.microsoft.com/office/drawing/2014/main" id="{F159F331-723E-EF42-6F4A-3484CEEDFC2A}"/>
                </a:ext>
              </a:extLst>
            </p:cNvPr>
            <p:cNvSpPr/>
            <p:nvPr/>
          </p:nvSpPr>
          <p:spPr>
            <a:xfrm>
              <a:off x="10510461" y="477554"/>
              <a:ext cx="538892" cy="538892"/>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 name="Freeform: Shape 37">
              <a:extLst>
                <a:ext uri="{FF2B5EF4-FFF2-40B4-BE49-F238E27FC236}">
                  <a16:creationId xmlns:a16="http://schemas.microsoft.com/office/drawing/2014/main" id="{78B792DA-2F06-26B3-E37B-142B498CD65D}"/>
                </a:ext>
              </a:extLst>
            </p:cNvPr>
            <p:cNvSpPr/>
            <p:nvPr/>
          </p:nvSpPr>
          <p:spPr>
            <a:xfrm>
              <a:off x="10524945" y="491864"/>
              <a:ext cx="617768" cy="617942"/>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 name="Freeform: Shape 38">
              <a:extLst>
                <a:ext uri="{FF2B5EF4-FFF2-40B4-BE49-F238E27FC236}">
                  <a16:creationId xmlns:a16="http://schemas.microsoft.com/office/drawing/2014/main" id="{7C4A778D-2E43-629D-8B2D-3209FA5A4694}"/>
                </a:ext>
              </a:extLst>
            </p:cNvPr>
            <p:cNvSpPr/>
            <p:nvPr/>
          </p:nvSpPr>
          <p:spPr>
            <a:xfrm>
              <a:off x="10554260" y="521354"/>
              <a:ext cx="668033" cy="668033"/>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 name="Freeform: Shape 39">
              <a:extLst>
                <a:ext uri="{FF2B5EF4-FFF2-40B4-BE49-F238E27FC236}">
                  <a16:creationId xmlns:a16="http://schemas.microsoft.com/office/drawing/2014/main" id="{4ECA6B1F-B6C8-1719-5E14-D8CC622A6FA8}"/>
                </a:ext>
              </a:extLst>
            </p:cNvPr>
            <p:cNvSpPr/>
            <p:nvPr/>
          </p:nvSpPr>
          <p:spPr>
            <a:xfrm>
              <a:off x="10594750" y="561843"/>
              <a:ext cx="696653" cy="696653"/>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 name="Freeform: Shape 40">
              <a:extLst>
                <a:ext uri="{FF2B5EF4-FFF2-40B4-BE49-F238E27FC236}">
                  <a16:creationId xmlns:a16="http://schemas.microsoft.com/office/drawing/2014/main" id="{3D5C094F-50EC-E488-0C54-42F6591471A5}"/>
                </a:ext>
              </a:extLst>
            </p:cNvPr>
            <p:cNvSpPr/>
            <p:nvPr/>
          </p:nvSpPr>
          <p:spPr>
            <a:xfrm>
              <a:off x="10645179" y="612282"/>
              <a:ext cx="705724" cy="705724"/>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 name="Freeform: Shape 41">
              <a:extLst>
                <a:ext uri="{FF2B5EF4-FFF2-40B4-BE49-F238E27FC236}">
                  <a16:creationId xmlns:a16="http://schemas.microsoft.com/office/drawing/2014/main" id="{00914054-0214-039F-83EB-680505B266D7}"/>
                </a:ext>
              </a:extLst>
            </p:cNvPr>
            <p:cNvSpPr/>
            <p:nvPr/>
          </p:nvSpPr>
          <p:spPr>
            <a:xfrm>
              <a:off x="10705557" y="671791"/>
              <a:ext cx="695776" cy="696644"/>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 name="Freeform: Shape 42">
              <a:extLst>
                <a:ext uri="{FF2B5EF4-FFF2-40B4-BE49-F238E27FC236}">
                  <a16:creationId xmlns:a16="http://schemas.microsoft.com/office/drawing/2014/main" id="{F66974CA-9660-6D14-8F80-69720E748684}"/>
                </a:ext>
              </a:extLst>
            </p:cNvPr>
            <p:cNvSpPr/>
            <p:nvPr/>
          </p:nvSpPr>
          <p:spPr>
            <a:xfrm>
              <a:off x="10773442" y="740545"/>
              <a:ext cx="668380" cy="668380"/>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 name="Freeform: Shape 43">
              <a:extLst>
                <a:ext uri="{FF2B5EF4-FFF2-40B4-BE49-F238E27FC236}">
                  <a16:creationId xmlns:a16="http://schemas.microsoft.com/office/drawing/2014/main" id="{41D148BF-9621-BA3E-0984-2AF076B8C248}"/>
                </a:ext>
              </a:extLst>
            </p:cNvPr>
            <p:cNvSpPr/>
            <p:nvPr/>
          </p:nvSpPr>
          <p:spPr>
            <a:xfrm>
              <a:off x="10853196" y="820472"/>
              <a:ext cx="617942" cy="617942"/>
            </a:xfrm>
            <a:custGeom>
              <a:avLst/>
              <a:gdLst>
                <a:gd name="f0" fmla="val 10800000"/>
                <a:gd name="f1" fmla="val 5400000"/>
                <a:gd name="f2" fmla="val 180"/>
                <a:gd name="f3" fmla="val w"/>
                <a:gd name="f4" fmla="val h"/>
                <a:gd name="f5" fmla="val 0"/>
                <a:gd name="f6" fmla="val 337280"/>
                <a:gd name="f7" fmla="val 333470"/>
                <a:gd name="f8" fmla="val 334899"/>
                <a:gd name="f9" fmla="val 4382"/>
                <a:gd name="f10" fmla="val 336137"/>
                <a:gd name="f11" fmla="val 8858"/>
                <a:gd name="f12" fmla="val 13430"/>
                <a:gd name="f13" fmla="+- 0 0 -90"/>
                <a:gd name="f14" fmla="*/ f3 1 337280"/>
                <a:gd name="f15" fmla="*/ f4 1 337280"/>
                <a:gd name="f16" fmla="+- f6 0 f5"/>
                <a:gd name="f17" fmla="*/ f13 f0 1"/>
                <a:gd name="f18" fmla="*/ f16 1 337280"/>
                <a:gd name="f19" fmla="*/ 333470 f16 1"/>
                <a:gd name="f20" fmla="*/ 0 f16 1"/>
                <a:gd name="f21" fmla="*/ 337280 f16 1"/>
                <a:gd name="f22" fmla="*/ 13430 f16 1"/>
                <a:gd name="f23" fmla="*/ f17 1 f2"/>
                <a:gd name="f24" fmla="*/ f19 1 337280"/>
                <a:gd name="f25" fmla="*/ f20 1 337280"/>
                <a:gd name="f26" fmla="*/ f21 1 337280"/>
                <a:gd name="f27" fmla="*/ f22 1 337280"/>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4 f15 1"/>
                <a:gd name="f43" fmla="*/ f34 f14 1"/>
                <a:gd name="f44" fmla="*/ f33 f15 1"/>
                <a:gd name="f45" fmla="*/ f32 f14 1"/>
                <a:gd name="f46" fmla="*/ f31 f15 1"/>
              </a:gdLst>
              <a:ahLst/>
              <a:cxnLst>
                <a:cxn ang="3cd4">
                  <a:pos x="hc" y="t"/>
                </a:cxn>
                <a:cxn ang="0">
                  <a:pos x="r" y="vc"/>
                </a:cxn>
                <a:cxn ang="cd4">
                  <a:pos x="hc" y="b"/>
                </a:cxn>
                <a:cxn ang="cd2">
                  <a:pos x="l" y="vc"/>
                </a:cxn>
                <a:cxn ang="f30">
                  <a:pos x="f39" y="f40"/>
                </a:cxn>
                <a:cxn ang="f30">
                  <a:pos x="f41" y="f42"/>
                </a:cxn>
                <a:cxn ang="f30">
                  <a:pos x="f43" y="f44"/>
                </a:cxn>
                <a:cxn ang="f30">
                  <a:pos x="f45" y="f46"/>
                </a:cxn>
              </a:cxnLst>
              <a:rect l="f35" t="f38" r="f36" b="f37"/>
              <a:pathLst>
                <a:path w="337280" h="337280">
                  <a:moveTo>
                    <a:pt x="f7" y="f5"/>
                  </a:moveTo>
                  <a:cubicBezTo>
                    <a:pt x="f8" y="f9"/>
                    <a:pt x="f10" y="f11"/>
                    <a:pt x="f6" y="f12"/>
                  </a:cubicBezTo>
                  <a:lnTo>
                    <a:pt x="f12" y="f6"/>
                  </a:lnTo>
                  <a:cubicBezTo>
                    <a:pt x="f11"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 name="Freeform: Shape 44">
              <a:extLst>
                <a:ext uri="{FF2B5EF4-FFF2-40B4-BE49-F238E27FC236}">
                  <a16:creationId xmlns:a16="http://schemas.microsoft.com/office/drawing/2014/main" id="{CCC0BF69-CCF0-AF5F-8139-8631C883D2BC}"/>
                </a:ext>
              </a:extLst>
            </p:cNvPr>
            <p:cNvSpPr/>
            <p:nvPr/>
          </p:nvSpPr>
          <p:spPr>
            <a:xfrm>
              <a:off x="10946556" y="913833"/>
              <a:ext cx="539066" cy="538892"/>
            </a:xfrm>
            <a:custGeom>
              <a:avLst/>
              <a:gdLst>
                <a:gd name="f0" fmla="val 10800000"/>
                <a:gd name="f1" fmla="val 5400000"/>
                <a:gd name="f2" fmla="val 180"/>
                <a:gd name="f3" fmla="val w"/>
                <a:gd name="f4" fmla="val h"/>
                <a:gd name="f5" fmla="val 0"/>
                <a:gd name="f6" fmla="val 294227"/>
                <a:gd name="f7" fmla="val 294132"/>
                <a:gd name="f8" fmla="val 292989"/>
                <a:gd name="f9" fmla="val 293561"/>
                <a:gd name="f10" fmla="val 5334"/>
                <a:gd name="f11" fmla="val 293942"/>
                <a:gd name="f12" fmla="val 10668"/>
                <a:gd name="f13" fmla="val 15907"/>
                <a:gd name="f14" fmla="val 293465"/>
                <a:gd name="f15" fmla="val 292894"/>
                <a:gd name="f16" fmla="+- 0 0 -90"/>
                <a:gd name="f17" fmla="*/ f3 1 294227"/>
                <a:gd name="f18" fmla="*/ f4 1 294132"/>
                <a:gd name="f19" fmla="+- f7 0 f5"/>
                <a:gd name="f20" fmla="+- f6 0 f5"/>
                <a:gd name="f21" fmla="*/ f16 f0 1"/>
                <a:gd name="f22" fmla="*/ f20 1 294227"/>
                <a:gd name="f23" fmla="*/ f19 1 294132"/>
                <a:gd name="f24" fmla="*/ 292989 f20 1"/>
                <a:gd name="f25" fmla="*/ 0 f19 1"/>
                <a:gd name="f26" fmla="*/ 294227 f20 1"/>
                <a:gd name="f27" fmla="*/ 15907 f19 1"/>
                <a:gd name="f28" fmla="*/ 15907 f20 1"/>
                <a:gd name="f29" fmla="*/ 294132 f19 1"/>
                <a:gd name="f30" fmla="*/ 0 f20 1"/>
                <a:gd name="f31" fmla="*/ 292894 f19 1"/>
                <a:gd name="f32" fmla="*/ f21 1 f2"/>
                <a:gd name="f33" fmla="*/ f24 1 294227"/>
                <a:gd name="f34" fmla="*/ f25 1 294132"/>
                <a:gd name="f35" fmla="*/ f26 1 294227"/>
                <a:gd name="f36" fmla="*/ f27 1 294132"/>
                <a:gd name="f37" fmla="*/ f28 1 294227"/>
                <a:gd name="f38" fmla="*/ f29 1 294132"/>
                <a:gd name="f39" fmla="*/ f30 1 294227"/>
                <a:gd name="f40" fmla="*/ f31 1 294132"/>
                <a:gd name="f41" fmla="*/ f5 1 f22"/>
                <a:gd name="f42" fmla="*/ f6 1 f22"/>
                <a:gd name="f43" fmla="*/ f5 1 f23"/>
                <a:gd name="f44" fmla="*/ f7 1 f23"/>
                <a:gd name="f45" fmla="+- f32 0 f1"/>
                <a:gd name="f46" fmla="*/ f33 1 f22"/>
                <a:gd name="f47" fmla="*/ f34 1 f23"/>
                <a:gd name="f48" fmla="*/ f35 1 f22"/>
                <a:gd name="f49" fmla="*/ f36 1 f23"/>
                <a:gd name="f50" fmla="*/ f37 1 f22"/>
                <a:gd name="f51" fmla="*/ f38 1 f23"/>
                <a:gd name="f52" fmla="*/ f39 1 f22"/>
                <a:gd name="f53" fmla="*/ f40 1 f23"/>
                <a:gd name="f54" fmla="*/ f41 f17 1"/>
                <a:gd name="f55" fmla="*/ f42 f17 1"/>
                <a:gd name="f56" fmla="*/ f44 f18 1"/>
                <a:gd name="f57" fmla="*/ f43 f18 1"/>
                <a:gd name="f58" fmla="*/ f46 f17 1"/>
                <a:gd name="f59" fmla="*/ f47 f18 1"/>
                <a:gd name="f60" fmla="*/ f48 f17 1"/>
                <a:gd name="f61" fmla="*/ f49 f18 1"/>
                <a:gd name="f62" fmla="*/ f50 f17 1"/>
                <a:gd name="f63" fmla="*/ f51 f18 1"/>
                <a:gd name="f64" fmla="*/ f52 f17 1"/>
                <a:gd name="f65" fmla="*/ f53 f18 1"/>
              </a:gdLst>
              <a:ahLst/>
              <a:cxnLst>
                <a:cxn ang="3cd4">
                  <a:pos x="hc" y="t"/>
                </a:cxn>
                <a:cxn ang="0">
                  <a:pos x="r" y="vc"/>
                </a:cxn>
                <a:cxn ang="cd4">
                  <a:pos x="hc" y="b"/>
                </a:cxn>
                <a:cxn ang="cd2">
                  <a:pos x="l" y="vc"/>
                </a:cxn>
                <a:cxn ang="f45">
                  <a:pos x="f58" y="f59"/>
                </a:cxn>
                <a:cxn ang="f45">
                  <a:pos x="f60" y="f61"/>
                </a:cxn>
                <a:cxn ang="f45">
                  <a:pos x="f62" y="f63"/>
                </a:cxn>
                <a:cxn ang="f45">
                  <a:pos x="f64" y="f65"/>
                </a:cxn>
              </a:cxnLst>
              <a:rect l="f54" t="f57" r="f55" b="f56"/>
              <a:pathLst>
                <a:path w="294227" h="294132">
                  <a:moveTo>
                    <a:pt x="f8" y="f5"/>
                  </a:moveTo>
                  <a:cubicBezTo>
                    <a:pt x="f9" y="f10"/>
                    <a:pt x="f11" y="f12"/>
                    <a:pt x="f6" y="f13"/>
                  </a:cubicBezTo>
                  <a:lnTo>
                    <a:pt x="f13" y="f7"/>
                  </a:lnTo>
                  <a:cubicBezTo>
                    <a:pt x="f12" y="f7"/>
                    <a:pt x="f10" y="f14"/>
                    <a:pt x="f5" y="f1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 name="Freeform: Shape 45">
              <a:extLst>
                <a:ext uri="{FF2B5EF4-FFF2-40B4-BE49-F238E27FC236}">
                  <a16:creationId xmlns:a16="http://schemas.microsoft.com/office/drawing/2014/main" id="{AF76F753-EB77-FD89-9782-DCAA805670E6}"/>
                </a:ext>
              </a:extLst>
            </p:cNvPr>
            <p:cNvSpPr/>
            <p:nvPr/>
          </p:nvSpPr>
          <p:spPr>
            <a:xfrm>
              <a:off x="11060170" y="1027264"/>
              <a:ext cx="421968" cy="421968"/>
            </a:xfrm>
            <a:custGeom>
              <a:avLst/>
              <a:gdLst>
                <a:gd name="f0" fmla="val 10800000"/>
                <a:gd name="f1" fmla="val 5400000"/>
                <a:gd name="f2" fmla="val 180"/>
                <a:gd name="f3" fmla="val w"/>
                <a:gd name="f4" fmla="val h"/>
                <a:gd name="f5" fmla="val 0"/>
                <a:gd name="f6" fmla="val 230314"/>
                <a:gd name="f7" fmla="val 230315"/>
                <a:gd name="f8" fmla="val 229457"/>
                <a:gd name="f9" fmla="val 6953"/>
                <a:gd name="f10" fmla="val 228314"/>
                <a:gd name="f11" fmla="val 13716"/>
                <a:gd name="f12" fmla="val 226886"/>
                <a:gd name="f13" fmla="val 20574"/>
                <a:gd name="f14" fmla="val 20669"/>
                <a:gd name="f15" fmla="val 226790"/>
                <a:gd name="f16" fmla="val 13811"/>
                <a:gd name="f17" fmla="+- 0 0 -90"/>
                <a:gd name="f18" fmla="*/ f3 1 230314"/>
                <a:gd name="f19" fmla="*/ f4 1 230314"/>
                <a:gd name="f20" fmla="+- f6 0 f5"/>
                <a:gd name="f21" fmla="*/ f17 f0 1"/>
                <a:gd name="f22" fmla="*/ f20 1 230314"/>
                <a:gd name="f23" fmla="*/ 230315 f20 1"/>
                <a:gd name="f24" fmla="*/ 0 f20 1"/>
                <a:gd name="f25" fmla="*/ 226886 f20 1"/>
                <a:gd name="f26" fmla="*/ 20574 f20 1"/>
                <a:gd name="f27" fmla="*/ 20669 f20 1"/>
                <a:gd name="f28" fmla="*/ 226790 f20 1"/>
                <a:gd name="f29" fmla="*/ f21 1 f2"/>
                <a:gd name="f30" fmla="*/ f23 1 230314"/>
                <a:gd name="f31" fmla="*/ f24 1 230314"/>
                <a:gd name="f32" fmla="*/ f25 1 230314"/>
                <a:gd name="f33" fmla="*/ f26 1 230314"/>
                <a:gd name="f34" fmla="*/ f27 1 230314"/>
                <a:gd name="f35" fmla="*/ f28 1 230314"/>
                <a:gd name="f36" fmla="*/ f5 1 f22"/>
                <a:gd name="f37" fmla="*/ f6 1 f22"/>
                <a:gd name="f38" fmla="+- f29 0 f1"/>
                <a:gd name="f39" fmla="*/ f30 1 f22"/>
                <a:gd name="f40" fmla="*/ f31 1 f22"/>
                <a:gd name="f41" fmla="*/ f32 1 f22"/>
                <a:gd name="f42" fmla="*/ f33 1 f22"/>
                <a:gd name="f43" fmla="*/ f34 1 f22"/>
                <a:gd name="f44" fmla="*/ f35 1 f22"/>
                <a:gd name="f45" fmla="*/ f36 f18 1"/>
                <a:gd name="f46" fmla="*/ f37 f18 1"/>
                <a:gd name="f47" fmla="*/ f37 f19 1"/>
                <a:gd name="f48" fmla="*/ f36 f19 1"/>
                <a:gd name="f49" fmla="*/ f39 f18 1"/>
                <a:gd name="f50" fmla="*/ f40 f19 1"/>
                <a:gd name="f51" fmla="*/ f41 f18 1"/>
                <a:gd name="f52" fmla="*/ f42 f19 1"/>
                <a:gd name="f53" fmla="*/ f43 f18 1"/>
                <a:gd name="f54" fmla="*/ f44 f19 1"/>
                <a:gd name="f55" fmla="*/ f40 f18 1"/>
                <a:gd name="f56" fmla="*/ f39 f19 1"/>
              </a:gdLst>
              <a:ahLst/>
              <a:cxnLst>
                <a:cxn ang="3cd4">
                  <a:pos x="hc" y="t"/>
                </a:cxn>
                <a:cxn ang="0">
                  <a:pos x="r" y="vc"/>
                </a:cxn>
                <a:cxn ang="cd4">
                  <a:pos x="hc" y="b"/>
                </a:cxn>
                <a:cxn ang="cd2">
                  <a:pos x="l" y="vc"/>
                </a:cxn>
                <a:cxn ang="f38">
                  <a:pos x="f49" y="f50"/>
                </a:cxn>
                <a:cxn ang="f38">
                  <a:pos x="f51" y="f52"/>
                </a:cxn>
                <a:cxn ang="f38">
                  <a:pos x="f53" y="f54"/>
                </a:cxn>
                <a:cxn ang="f38">
                  <a:pos x="f55" y="f56"/>
                </a:cxn>
              </a:cxnLst>
              <a:rect l="f45" t="f48" r="f46" b="f47"/>
              <a:pathLst>
                <a:path w="230314" h="230314">
                  <a:moveTo>
                    <a:pt x="f7" y="f5"/>
                  </a:moveTo>
                  <a:cubicBezTo>
                    <a:pt x="f8" y="f9"/>
                    <a:pt x="f10" y="f11"/>
                    <a:pt x="f12" y="f13"/>
                  </a:cubicBezTo>
                  <a:lnTo>
                    <a:pt x="f14" y="f15"/>
                  </a:lnTo>
                  <a:cubicBezTo>
                    <a:pt x="f16"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 name="Freeform: Shape 46">
              <a:extLst>
                <a:ext uri="{FF2B5EF4-FFF2-40B4-BE49-F238E27FC236}">
                  <a16:creationId xmlns:a16="http://schemas.microsoft.com/office/drawing/2014/main" id="{9AA0BC70-2675-576F-B4B5-5AD0568FFFF2}"/>
                </a:ext>
              </a:extLst>
            </p:cNvPr>
            <p:cNvSpPr/>
            <p:nvPr/>
          </p:nvSpPr>
          <p:spPr>
            <a:xfrm>
              <a:off x="11223857" y="1190960"/>
              <a:ext cx="206791" cy="206791"/>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nvGrpSpPr>
          <p:cNvPr id="16" name="Group 51">
            <a:extLst>
              <a:ext uri="{FF2B5EF4-FFF2-40B4-BE49-F238E27FC236}">
                <a16:creationId xmlns:a16="http://schemas.microsoft.com/office/drawing/2014/main" id="{0503F96C-297A-C6A9-51DA-15F8AF36E4E7}"/>
              </a:ext>
            </a:extLst>
          </p:cNvPr>
          <p:cNvGrpSpPr/>
          <p:nvPr/>
        </p:nvGrpSpPr>
        <p:grpSpPr>
          <a:xfrm>
            <a:off x="0" y="681035"/>
            <a:ext cx="1170294" cy="709665"/>
            <a:chOff x="0" y="681035"/>
            <a:chExt cx="1170294" cy="709665"/>
          </a:xfrm>
        </p:grpSpPr>
        <p:sp>
          <p:nvSpPr>
            <p:cNvPr id="17" name="Freeform: Shape 52">
              <a:extLst>
                <a:ext uri="{FF2B5EF4-FFF2-40B4-BE49-F238E27FC236}">
                  <a16:creationId xmlns:a16="http://schemas.microsoft.com/office/drawing/2014/main" id="{DF2D7025-C8D3-0BC4-6D87-EF034EDBF52E}"/>
                </a:ext>
                <a:ext uri="{C183D7F6-B498-43B3-948B-1728B52AA6E4}">
                  <adec:decorative xmlns:adec="http://schemas.microsoft.com/office/drawing/2017/decorative" val="1"/>
                </a:ext>
              </a:extLst>
            </p:cNvPr>
            <p:cNvSpPr/>
            <p:nvPr/>
          </p:nvSpPr>
          <p:spPr>
            <a:xfrm>
              <a:off x="0" y="681035"/>
              <a:ext cx="1170294" cy="274630"/>
            </a:xfrm>
            <a:custGeom>
              <a:avLst/>
              <a:gdLst>
                <a:gd name="f0" fmla="val 10800000"/>
                <a:gd name="f1" fmla="val 5400000"/>
                <a:gd name="f2" fmla="val 180"/>
                <a:gd name="f3" fmla="val w"/>
                <a:gd name="f4" fmla="val h"/>
                <a:gd name="f5" fmla="val 0"/>
                <a:gd name="f6" fmla="val 1170294"/>
                <a:gd name="f7" fmla="val 274629"/>
                <a:gd name="f8" fmla="val 453342"/>
                <a:gd name="f9" fmla="val 689085"/>
                <a:gd name="f10" fmla="val 235744"/>
                <a:gd name="f11" fmla="val 924829"/>
                <a:gd name="f12" fmla="val 245465"/>
                <a:gd name="f13" fmla="val 1153282"/>
                <a:gd name="f14" fmla="val 264908"/>
                <a:gd name="f15" fmla="val 38885"/>
                <a:gd name="f16" fmla="val 215168"/>
                <a:gd name="f17" fmla="val 59462"/>
                <a:gd name="f18" fmla="val 20577"/>
                <a:gd name="f19" fmla="+- 0 0 -90"/>
                <a:gd name="f20" fmla="*/ f3 1 1170294"/>
                <a:gd name="f21" fmla="*/ f4 1 274629"/>
                <a:gd name="f22" fmla="+- f7 0 f5"/>
                <a:gd name="f23" fmla="+- f6 0 f5"/>
                <a:gd name="f24" fmla="*/ f19 f0 1"/>
                <a:gd name="f25" fmla="*/ f23 1 1170294"/>
                <a:gd name="f26" fmla="*/ f22 1 274629"/>
                <a:gd name="f27" fmla="*/ 453342 f23 1"/>
                <a:gd name="f28" fmla="*/ 0 f22 1"/>
                <a:gd name="f29" fmla="*/ 689085 f23 1"/>
                <a:gd name="f30" fmla="*/ 235744 f22 1"/>
                <a:gd name="f31" fmla="*/ 924829 f23 1"/>
                <a:gd name="f32" fmla="*/ 1170294 f23 1"/>
                <a:gd name="f33" fmla="*/ 245465 f22 1"/>
                <a:gd name="f34" fmla="*/ 1153282 f23 1"/>
                <a:gd name="f35" fmla="*/ 264908 f22 1"/>
                <a:gd name="f36" fmla="*/ 38885 f22 1"/>
                <a:gd name="f37" fmla="*/ 274629 f22 1"/>
                <a:gd name="f38" fmla="*/ 215168 f23 1"/>
                <a:gd name="f39" fmla="*/ 0 f23 1"/>
                <a:gd name="f40" fmla="*/ 59462 f22 1"/>
                <a:gd name="f41" fmla="*/ 20577 f22 1"/>
                <a:gd name="f42" fmla="*/ f24 1 f2"/>
                <a:gd name="f43" fmla="*/ f27 1 1170294"/>
                <a:gd name="f44" fmla="*/ f28 1 274629"/>
                <a:gd name="f45" fmla="*/ f29 1 1170294"/>
                <a:gd name="f46" fmla="*/ f30 1 274629"/>
                <a:gd name="f47" fmla="*/ f31 1 1170294"/>
                <a:gd name="f48" fmla="*/ f32 1 1170294"/>
                <a:gd name="f49" fmla="*/ f33 1 274629"/>
                <a:gd name="f50" fmla="*/ f34 1 1170294"/>
                <a:gd name="f51" fmla="*/ f35 1 274629"/>
                <a:gd name="f52" fmla="*/ f36 1 274629"/>
                <a:gd name="f53" fmla="*/ f37 1 274629"/>
                <a:gd name="f54" fmla="*/ f38 1 1170294"/>
                <a:gd name="f55" fmla="*/ f39 1 1170294"/>
                <a:gd name="f56" fmla="*/ f40 1 274629"/>
                <a:gd name="f57" fmla="*/ f41 1 274629"/>
                <a:gd name="f58" fmla="*/ f5 1 f25"/>
                <a:gd name="f59" fmla="*/ f6 1 f25"/>
                <a:gd name="f60" fmla="*/ f5 1 f26"/>
                <a:gd name="f61" fmla="*/ f7 1 f26"/>
                <a:gd name="f62" fmla="+- f42 0 f1"/>
                <a:gd name="f63" fmla="*/ f43 1 f25"/>
                <a:gd name="f64" fmla="*/ f44 1 f26"/>
                <a:gd name="f65" fmla="*/ f45 1 f25"/>
                <a:gd name="f66" fmla="*/ f46 1 f26"/>
                <a:gd name="f67" fmla="*/ f47 1 f25"/>
                <a:gd name="f68" fmla="*/ f48 1 f25"/>
                <a:gd name="f69" fmla="*/ f49 1 f26"/>
                <a:gd name="f70" fmla="*/ f50 1 f25"/>
                <a:gd name="f71" fmla="*/ f51 1 f26"/>
                <a:gd name="f72" fmla="*/ f52 1 f26"/>
                <a:gd name="f73" fmla="*/ f53 1 f26"/>
                <a:gd name="f74" fmla="*/ f54 1 f25"/>
                <a:gd name="f75" fmla="*/ f55 1 f25"/>
                <a:gd name="f76" fmla="*/ f56 1 f26"/>
                <a:gd name="f77" fmla="*/ f57 1 f26"/>
                <a:gd name="f78" fmla="*/ f58 f20 1"/>
                <a:gd name="f79" fmla="*/ f59 f20 1"/>
                <a:gd name="f80" fmla="*/ f61 f21 1"/>
                <a:gd name="f81" fmla="*/ f60 f21 1"/>
                <a:gd name="f82" fmla="*/ f63 f20 1"/>
                <a:gd name="f83" fmla="*/ f64 f21 1"/>
                <a:gd name="f84" fmla="*/ f65 f20 1"/>
                <a:gd name="f85" fmla="*/ f66 f21 1"/>
                <a:gd name="f86" fmla="*/ f67 f20 1"/>
                <a:gd name="f87" fmla="*/ f68 f20 1"/>
                <a:gd name="f88" fmla="*/ f69 f21 1"/>
                <a:gd name="f89" fmla="*/ f70 f20 1"/>
                <a:gd name="f90" fmla="*/ f71 f21 1"/>
                <a:gd name="f91" fmla="*/ f72 f21 1"/>
                <a:gd name="f92" fmla="*/ f73 f21 1"/>
                <a:gd name="f93" fmla="*/ f74 f20 1"/>
                <a:gd name="f94" fmla="*/ f75 f20 1"/>
                <a:gd name="f95" fmla="*/ f76 f21 1"/>
                <a:gd name="f96" fmla="*/ f77 f21 1"/>
              </a:gdLst>
              <a:ahLst/>
              <a:cxnLst>
                <a:cxn ang="3cd4">
                  <a:pos x="hc" y="t"/>
                </a:cxn>
                <a:cxn ang="0">
                  <a:pos x="r" y="vc"/>
                </a:cxn>
                <a:cxn ang="cd4">
                  <a:pos x="hc" y="b"/>
                </a:cxn>
                <a:cxn ang="cd2">
                  <a:pos x="l" y="vc"/>
                </a:cxn>
                <a:cxn ang="f62">
                  <a:pos x="f82" y="f83"/>
                </a:cxn>
                <a:cxn ang="f62">
                  <a:pos x="f84" y="f85"/>
                </a:cxn>
                <a:cxn ang="f62">
                  <a:pos x="f86" y="f83"/>
                </a:cxn>
                <a:cxn ang="f62">
                  <a:pos x="f87" y="f88"/>
                </a:cxn>
                <a:cxn ang="f62">
                  <a:pos x="f89" y="f90"/>
                </a:cxn>
                <a:cxn ang="f62">
                  <a:pos x="f86" y="f91"/>
                </a:cxn>
                <a:cxn ang="f62">
                  <a:pos x="f84" y="f92"/>
                </a:cxn>
                <a:cxn ang="f62">
                  <a:pos x="f82" y="f91"/>
                </a:cxn>
                <a:cxn ang="f62">
                  <a:pos x="f93" y="f92"/>
                </a:cxn>
                <a:cxn ang="f62">
                  <a:pos x="f94" y="f95"/>
                </a:cxn>
                <a:cxn ang="f62">
                  <a:pos x="f94" y="f96"/>
                </a:cxn>
                <a:cxn ang="f62">
                  <a:pos x="f93" y="f85"/>
                </a:cxn>
              </a:cxnLst>
              <a:rect l="f78" t="f81" r="f79" b="f80"/>
              <a:pathLst>
                <a:path w="1170294" h="274629">
                  <a:moveTo>
                    <a:pt x="f8" y="f5"/>
                  </a:moveTo>
                  <a:lnTo>
                    <a:pt x="f9" y="f10"/>
                  </a:lnTo>
                  <a:lnTo>
                    <a:pt x="f11" y="f5"/>
                  </a:lnTo>
                  <a:lnTo>
                    <a:pt x="f6" y="f12"/>
                  </a:lnTo>
                  <a:lnTo>
                    <a:pt x="f13" y="f14"/>
                  </a:lnTo>
                  <a:lnTo>
                    <a:pt x="f11" y="f15"/>
                  </a:lnTo>
                  <a:lnTo>
                    <a:pt x="f9" y="f7"/>
                  </a:lnTo>
                  <a:lnTo>
                    <a:pt x="f8" y="f15"/>
                  </a:lnTo>
                  <a:lnTo>
                    <a:pt x="f16" y="f7"/>
                  </a:lnTo>
                  <a:lnTo>
                    <a:pt x="f5" y="f17"/>
                  </a:lnTo>
                  <a:lnTo>
                    <a:pt x="f5" y="f18"/>
                  </a:lnTo>
                  <a:lnTo>
                    <a:pt x="f16" y="f10"/>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8" name="Freeform: Shape 53">
              <a:extLst>
                <a:ext uri="{FF2B5EF4-FFF2-40B4-BE49-F238E27FC236}">
                  <a16:creationId xmlns:a16="http://schemas.microsoft.com/office/drawing/2014/main" id="{96516F76-FC49-5F13-AA8B-0C1486E11E87}"/>
                </a:ext>
                <a:ext uri="{C183D7F6-B498-43B3-948B-1728B52AA6E4}">
                  <adec:decorative xmlns:adec="http://schemas.microsoft.com/office/drawing/2017/decorative" val="1"/>
                </a:ext>
              </a:extLst>
            </p:cNvPr>
            <p:cNvSpPr/>
            <p:nvPr/>
          </p:nvSpPr>
          <p:spPr>
            <a:xfrm>
              <a:off x="0" y="1116070"/>
              <a:ext cx="1170294" cy="274630"/>
            </a:xfrm>
            <a:custGeom>
              <a:avLst/>
              <a:gdLst>
                <a:gd name="f0" fmla="val 10800000"/>
                <a:gd name="f1" fmla="val 5400000"/>
                <a:gd name="f2" fmla="val 180"/>
                <a:gd name="f3" fmla="val w"/>
                <a:gd name="f4" fmla="val h"/>
                <a:gd name="f5" fmla="val 0"/>
                <a:gd name="f6" fmla="val 1170294"/>
                <a:gd name="f7" fmla="val 274629"/>
                <a:gd name="f8" fmla="val 453342"/>
                <a:gd name="f9" fmla="val 689085"/>
                <a:gd name="f10" fmla="val 238174"/>
                <a:gd name="f11" fmla="val 924829"/>
                <a:gd name="f12" fmla="val 247895"/>
                <a:gd name="f13" fmla="val 1153282"/>
                <a:gd name="f14" fmla="val 264908"/>
                <a:gd name="f15" fmla="val 38885"/>
                <a:gd name="f16" fmla="val 215168"/>
                <a:gd name="f17" fmla="val 59462"/>
                <a:gd name="f18" fmla="val 20789"/>
                <a:gd name="f19" fmla="+- 0 0 -90"/>
                <a:gd name="f20" fmla="*/ f3 1 1170294"/>
                <a:gd name="f21" fmla="*/ f4 1 274629"/>
                <a:gd name="f22" fmla="+- f7 0 f5"/>
                <a:gd name="f23" fmla="+- f6 0 f5"/>
                <a:gd name="f24" fmla="*/ f19 f0 1"/>
                <a:gd name="f25" fmla="*/ f23 1 1170294"/>
                <a:gd name="f26" fmla="*/ f22 1 274629"/>
                <a:gd name="f27" fmla="*/ 453342 f23 1"/>
                <a:gd name="f28" fmla="*/ 0 f22 1"/>
                <a:gd name="f29" fmla="*/ 689085 f23 1"/>
                <a:gd name="f30" fmla="*/ 238174 f22 1"/>
                <a:gd name="f31" fmla="*/ 924829 f23 1"/>
                <a:gd name="f32" fmla="*/ 1170294 f23 1"/>
                <a:gd name="f33" fmla="*/ 247895 f22 1"/>
                <a:gd name="f34" fmla="*/ 1153282 f23 1"/>
                <a:gd name="f35" fmla="*/ 264908 f22 1"/>
                <a:gd name="f36" fmla="*/ 38885 f22 1"/>
                <a:gd name="f37" fmla="*/ 274629 f22 1"/>
                <a:gd name="f38" fmla="*/ 215168 f23 1"/>
                <a:gd name="f39" fmla="*/ 0 f23 1"/>
                <a:gd name="f40" fmla="*/ 59462 f22 1"/>
                <a:gd name="f41" fmla="*/ 20789 f22 1"/>
                <a:gd name="f42" fmla="*/ f24 1 f2"/>
                <a:gd name="f43" fmla="*/ f27 1 1170294"/>
                <a:gd name="f44" fmla="*/ f28 1 274629"/>
                <a:gd name="f45" fmla="*/ f29 1 1170294"/>
                <a:gd name="f46" fmla="*/ f30 1 274629"/>
                <a:gd name="f47" fmla="*/ f31 1 1170294"/>
                <a:gd name="f48" fmla="*/ f32 1 1170294"/>
                <a:gd name="f49" fmla="*/ f33 1 274629"/>
                <a:gd name="f50" fmla="*/ f34 1 1170294"/>
                <a:gd name="f51" fmla="*/ f35 1 274629"/>
                <a:gd name="f52" fmla="*/ f36 1 274629"/>
                <a:gd name="f53" fmla="*/ f37 1 274629"/>
                <a:gd name="f54" fmla="*/ f38 1 1170294"/>
                <a:gd name="f55" fmla="*/ f39 1 1170294"/>
                <a:gd name="f56" fmla="*/ f40 1 274629"/>
                <a:gd name="f57" fmla="*/ f41 1 274629"/>
                <a:gd name="f58" fmla="*/ f5 1 f25"/>
                <a:gd name="f59" fmla="*/ f6 1 f25"/>
                <a:gd name="f60" fmla="*/ f5 1 f26"/>
                <a:gd name="f61" fmla="*/ f7 1 f26"/>
                <a:gd name="f62" fmla="+- f42 0 f1"/>
                <a:gd name="f63" fmla="*/ f43 1 f25"/>
                <a:gd name="f64" fmla="*/ f44 1 f26"/>
                <a:gd name="f65" fmla="*/ f45 1 f25"/>
                <a:gd name="f66" fmla="*/ f46 1 f26"/>
                <a:gd name="f67" fmla="*/ f47 1 f25"/>
                <a:gd name="f68" fmla="*/ f48 1 f25"/>
                <a:gd name="f69" fmla="*/ f49 1 f26"/>
                <a:gd name="f70" fmla="*/ f50 1 f25"/>
                <a:gd name="f71" fmla="*/ f51 1 f26"/>
                <a:gd name="f72" fmla="*/ f52 1 f26"/>
                <a:gd name="f73" fmla="*/ f53 1 f26"/>
                <a:gd name="f74" fmla="*/ f54 1 f25"/>
                <a:gd name="f75" fmla="*/ f55 1 f25"/>
                <a:gd name="f76" fmla="*/ f56 1 f26"/>
                <a:gd name="f77" fmla="*/ f57 1 f26"/>
                <a:gd name="f78" fmla="*/ f58 f20 1"/>
                <a:gd name="f79" fmla="*/ f59 f20 1"/>
                <a:gd name="f80" fmla="*/ f61 f21 1"/>
                <a:gd name="f81" fmla="*/ f60 f21 1"/>
                <a:gd name="f82" fmla="*/ f63 f20 1"/>
                <a:gd name="f83" fmla="*/ f64 f21 1"/>
                <a:gd name="f84" fmla="*/ f65 f20 1"/>
                <a:gd name="f85" fmla="*/ f66 f21 1"/>
                <a:gd name="f86" fmla="*/ f67 f20 1"/>
                <a:gd name="f87" fmla="*/ f68 f20 1"/>
                <a:gd name="f88" fmla="*/ f69 f21 1"/>
                <a:gd name="f89" fmla="*/ f70 f20 1"/>
                <a:gd name="f90" fmla="*/ f71 f21 1"/>
                <a:gd name="f91" fmla="*/ f72 f21 1"/>
                <a:gd name="f92" fmla="*/ f73 f21 1"/>
                <a:gd name="f93" fmla="*/ f74 f20 1"/>
                <a:gd name="f94" fmla="*/ f75 f20 1"/>
                <a:gd name="f95" fmla="*/ f76 f21 1"/>
                <a:gd name="f96" fmla="*/ f77 f21 1"/>
              </a:gdLst>
              <a:ahLst/>
              <a:cxnLst>
                <a:cxn ang="3cd4">
                  <a:pos x="hc" y="t"/>
                </a:cxn>
                <a:cxn ang="0">
                  <a:pos x="r" y="vc"/>
                </a:cxn>
                <a:cxn ang="cd4">
                  <a:pos x="hc" y="b"/>
                </a:cxn>
                <a:cxn ang="cd2">
                  <a:pos x="l" y="vc"/>
                </a:cxn>
                <a:cxn ang="f62">
                  <a:pos x="f82" y="f83"/>
                </a:cxn>
                <a:cxn ang="f62">
                  <a:pos x="f84" y="f85"/>
                </a:cxn>
                <a:cxn ang="f62">
                  <a:pos x="f86" y="f83"/>
                </a:cxn>
                <a:cxn ang="f62">
                  <a:pos x="f87" y="f88"/>
                </a:cxn>
                <a:cxn ang="f62">
                  <a:pos x="f89" y="f90"/>
                </a:cxn>
                <a:cxn ang="f62">
                  <a:pos x="f86" y="f91"/>
                </a:cxn>
                <a:cxn ang="f62">
                  <a:pos x="f84" y="f92"/>
                </a:cxn>
                <a:cxn ang="f62">
                  <a:pos x="f82" y="f91"/>
                </a:cxn>
                <a:cxn ang="f62">
                  <a:pos x="f93" y="f92"/>
                </a:cxn>
                <a:cxn ang="f62">
                  <a:pos x="f94" y="f95"/>
                </a:cxn>
                <a:cxn ang="f62">
                  <a:pos x="f94" y="f96"/>
                </a:cxn>
                <a:cxn ang="f62">
                  <a:pos x="f93" y="f85"/>
                </a:cxn>
              </a:cxnLst>
              <a:rect l="f78" t="f81" r="f79" b="f80"/>
              <a:pathLst>
                <a:path w="1170294" h="274629">
                  <a:moveTo>
                    <a:pt x="f8" y="f5"/>
                  </a:moveTo>
                  <a:lnTo>
                    <a:pt x="f9" y="f10"/>
                  </a:lnTo>
                  <a:lnTo>
                    <a:pt x="f11" y="f5"/>
                  </a:lnTo>
                  <a:lnTo>
                    <a:pt x="f6" y="f12"/>
                  </a:lnTo>
                  <a:lnTo>
                    <a:pt x="f13" y="f14"/>
                  </a:lnTo>
                  <a:lnTo>
                    <a:pt x="f11" y="f15"/>
                  </a:lnTo>
                  <a:lnTo>
                    <a:pt x="f9" y="f7"/>
                  </a:lnTo>
                  <a:lnTo>
                    <a:pt x="f8" y="f15"/>
                  </a:lnTo>
                  <a:lnTo>
                    <a:pt x="f16" y="f7"/>
                  </a:lnTo>
                  <a:lnTo>
                    <a:pt x="f5" y="f17"/>
                  </a:lnTo>
                  <a:lnTo>
                    <a:pt x="f5" y="f18"/>
                  </a:lnTo>
                  <a:lnTo>
                    <a:pt x="f16" y="f10"/>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19" name="Title 1">
            <a:extLst>
              <a:ext uri="{FF2B5EF4-FFF2-40B4-BE49-F238E27FC236}">
                <a16:creationId xmlns:a16="http://schemas.microsoft.com/office/drawing/2014/main" id="{93BC293E-443D-E96B-4BB5-3EB766A40BBE}"/>
              </a:ext>
            </a:extLst>
          </p:cNvPr>
          <p:cNvSpPr txBox="1">
            <a:spLocks noGrp="1"/>
          </p:cNvSpPr>
          <p:nvPr>
            <p:ph type="title"/>
          </p:nvPr>
        </p:nvSpPr>
        <p:spPr>
          <a:xfrm>
            <a:off x="1331092" y="565739"/>
            <a:ext cx="9745885" cy="1124949"/>
          </a:xfrm>
        </p:spPr>
        <p:txBody>
          <a:bodyPr/>
          <a:lstStyle>
            <a:lvl1pPr>
              <a:defRPr/>
            </a:lvl1pPr>
          </a:lstStyle>
          <a:p>
            <a:pPr lvl="0"/>
            <a:r>
              <a:rPr lang="en-US"/>
              <a:t>Click to edit Master title style</a:t>
            </a:r>
            <a:endParaRPr lang="en-GB"/>
          </a:p>
        </p:txBody>
      </p:sp>
      <p:sp>
        <p:nvSpPr>
          <p:cNvPr id="20" name="Date Placeholder 10">
            <a:extLst>
              <a:ext uri="{FF2B5EF4-FFF2-40B4-BE49-F238E27FC236}">
                <a16:creationId xmlns:a16="http://schemas.microsoft.com/office/drawing/2014/main" id="{AEC200F1-66B9-62A4-F5D6-73E26C640248}"/>
              </a:ext>
            </a:extLst>
          </p:cNvPr>
          <p:cNvSpPr txBox="1">
            <a:spLocks noGrp="1"/>
          </p:cNvSpPr>
          <p:nvPr>
            <p:ph type="dt" sz="half" idx="7"/>
          </p:nvPr>
        </p:nvSpPr>
        <p:spPr/>
        <p:txBody>
          <a:bodyPr/>
          <a:lstStyle>
            <a:lvl1pPr>
              <a:defRPr/>
            </a:lvl1pPr>
          </a:lstStyle>
          <a:p>
            <a:pPr lvl="0"/>
            <a:r>
              <a:rPr lang="en-GB"/>
              <a:t>2/1/20XX</a:t>
            </a:r>
          </a:p>
        </p:txBody>
      </p:sp>
      <p:sp>
        <p:nvSpPr>
          <p:cNvPr id="21" name="Footer Placeholder 11">
            <a:extLst>
              <a:ext uri="{FF2B5EF4-FFF2-40B4-BE49-F238E27FC236}">
                <a16:creationId xmlns:a16="http://schemas.microsoft.com/office/drawing/2014/main" id="{5A89ACB9-55B5-DE02-5901-57BCA684EB37}"/>
              </a:ext>
            </a:extLst>
          </p:cNvPr>
          <p:cNvSpPr txBox="1">
            <a:spLocks noGrp="1"/>
          </p:cNvSpPr>
          <p:nvPr>
            <p:ph type="ftr" sz="quarter" idx="9"/>
          </p:nvPr>
        </p:nvSpPr>
        <p:spPr/>
        <p:txBody>
          <a:bodyPr/>
          <a:lstStyle>
            <a:lvl1pPr>
              <a:defRPr/>
            </a:lvl1pPr>
          </a:lstStyle>
          <a:p>
            <a:pPr lvl="0"/>
            <a:r>
              <a:rPr lang="en-GB"/>
              <a:t>PRESENTATION TITLE</a:t>
            </a:r>
          </a:p>
        </p:txBody>
      </p:sp>
      <p:sp>
        <p:nvSpPr>
          <p:cNvPr id="22" name="Slide Number Placeholder 12">
            <a:extLst>
              <a:ext uri="{FF2B5EF4-FFF2-40B4-BE49-F238E27FC236}">
                <a16:creationId xmlns:a16="http://schemas.microsoft.com/office/drawing/2014/main" id="{E5D7BCC2-A4D5-D802-8735-471FB0F97423}"/>
              </a:ext>
            </a:extLst>
          </p:cNvPr>
          <p:cNvSpPr txBox="1">
            <a:spLocks noGrp="1"/>
          </p:cNvSpPr>
          <p:nvPr>
            <p:ph type="sldNum" sz="quarter" idx="8"/>
          </p:nvPr>
        </p:nvSpPr>
        <p:spPr/>
        <p:txBody>
          <a:bodyPr/>
          <a:lstStyle>
            <a:lvl1pPr>
              <a:defRPr/>
            </a:lvl1pPr>
          </a:lstStyle>
          <a:p>
            <a:pPr lvl="0"/>
            <a:fld id="{6106819C-A0E1-4146-B8B4-AC1BE11B094B}" type="slidenum">
              <a:t>‹#›</a:t>
            </a:fld>
            <a:endParaRPr lang="en-GB"/>
          </a:p>
        </p:txBody>
      </p:sp>
      <p:sp>
        <p:nvSpPr>
          <p:cNvPr id="23" name="Oval 1">
            <a:extLst>
              <a:ext uri="{FF2B5EF4-FFF2-40B4-BE49-F238E27FC236}">
                <a16:creationId xmlns:a16="http://schemas.microsoft.com/office/drawing/2014/main" id="{31F2098C-6AA2-6566-EE45-B7BB45D9FCBB}"/>
              </a:ext>
              <a:ext uri="{C183D7F6-B498-43B3-948B-1728B52AA6E4}">
                <adec:decorative xmlns:adec="http://schemas.microsoft.com/office/drawing/2017/decorative" val="1"/>
              </a:ext>
            </a:extLst>
          </p:cNvPr>
          <p:cNvSpPr/>
          <p:nvPr/>
        </p:nvSpPr>
        <p:spPr>
          <a:xfrm>
            <a:off x="11559543" y="5991331"/>
            <a:ext cx="365019" cy="3650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80BD">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Tree>
    <p:extLst>
      <p:ext uri="{BB962C8B-B14F-4D97-AF65-F5344CB8AC3E}">
        <p14:creationId xmlns:p14="http://schemas.microsoft.com/office/powerpoint/2010/main" val="224049717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Column">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E87C1459-E21F-A120-7282-75160D2511F6}"/>
              </a:ext>
            </a:extLst>
          </p:cNvPr>
          <p:cNvGrpSpPr/>
          <p:nvPr/>
        </p:nvGrpSpPr>
        <p:grpSpPr>
          <a:xfrm>
            <a:off x="8341220" y="5289456"/>
            <a:ext cx="1640982" cy="1568543"/>
            <a:chOff x="8341220" y="5289456"/>
            <a:chExt cx="1640982" cy="1568543"/>
          </a:xfrm>
        </p:grpSpPr>
        <p:sp>
          <p:nvSpPr>
            <p:cNvPr id="3" name="Freeform: Shape 6">
              <a:extLst>
                <a:ext uri="{FF2B5EF4-FFF2-40B4-BE49-F238E27FC236}">
                  <a16:creationId xmlns:a16="http://schemas.microsoft.com/office/drawing/2014/main" id="{D39286C8-8889-324E-3EA5-FCFB0C723595}"/>
                </a:ext>
              </a:extLst>
            </p:cNvPr>
            <p:cNvSpPr/>
            <p:nvPr/>
          </p:nvSpPr>
          <p:spPr>
            <a:xfrm>
              <a:off x="8433428" y="5381655"/>
              <a:ext cx="348276" cy="348276"/>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4" name="Freeform: Shape 7">
              <a:extLst>
                <a:ext uri="{FF2B5EF4-FFF2-40B4-BE49-F238E27FC236}">
                  <a16:creationId xmlns:a16="http://schemas.microsoft.com/office/drawing/2014/main" id="{B443A331-BC7B-AF36-743C-BA2B359F9F65}"/>
                </a:ext>
              </a:extLst>
            </p:cNvPr>
            <p:cNvSpPr/>
            <p:nvPr/>
          </p:nvSpPr>
          <p:spPr>
            <a:xfrm>
              <a:off x="8347100" y="5295326"/>
              <a:ext cx="710068" cy="710068"/>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5" name="Freeform: Shape 8">
              <a:extLst>
                <a:ext uri="{FF2B5EF4-FFF2-40B4-BE49-F238E27FC236}">
                  <a16:creationId xmlns:a16="http://schemas.microsoft.com/office/drawing/2014/main" id="{90A683DD-C87A-044E-F89F-EFFB106965A8}"/>
                </a:ext>
              </a:extLst>
            </p:cNvPr>
            <p:cNvSpPr/>
            <p:nvPr/>
          </p:nvSpPr>
          <p:spPr>
            <a:xfrm>
              <a:off x="8341220" y="5289456"/>
              <a:ext cx="906819" cy="906819"/>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6" name="Freeform: Shape 9">
              <a:extLst>
                <a:ext uri="{FF2B5EF4-FFF2-40B4-BE49-F238E27FC236}">
                  <a16:creationId xmlns:a16="http://schemas.microsoft.com/office/drawing/2014/main" id="{3D6CAB01-C5A5-91E4-8A07-0900545745F8}"/>
                </a:ext>
              </a:extLst>
            </p:cNvPr>
            <p:cNvSpPr/>
            <p:nvPr/>
          </p:nvSpPr>
          <p:spPr>
            <a:xfrm>
              <a:off x="8365598" y="5313532"/>
              <a:ext cx="1039553" cy="1039855"/>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Freeform: Shape 10">
              <a:extLst>
                <a:ext uri="{FF2B5EF4-FFF2-40B4-BE49-F238E27FC236}">
                  <a16:creationId xmlns:a16="http://schemas.microsoft.com/office/drawing/2014/main" id="{A054874B-2F78-D94C-C339-AC478138C4CF}"/>
                </a:ext>
              </a:extLst>
            </p:cNvPr>
            <p:cNvSpPr/>
            <p:nvPr/>
          </p:nvSpPr>
          <p:spPr>
            <a:xfrm>
              <a:off x="8414930" y="5363157"/>
              <a:ext cx="1124135" cy="1124135"/>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Freeform: Shape 11">
              <a:extLst>
                <a:ext uri="{FF2B5EF4-FFF2-40B4-BE49-F238E27FC236}">
                  <a16:creationId xmlns:a16="http://schemas.microsoft.com/office/drawing/2014/main" id="{453834FA-1E81-F198-E106-44C775014553}"/>
                </a:ext>
              </a:extLst>
            </p:cNvPr>
            <p:cNvSpPr/>
            <p:nvPr/>
          </p:nvSpPr>
          <p:spPr>
            <a:xfrm>
              <a:off x="8483062" y="5431289"/>
              <a:ext cx="1172297" cy="1172297"/>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9" name="Freeform: Shape 12">
              <a:extLst>
                <a:ext uri="{FF2B5EF4-FFF2-40B4-BE49-F238E27FC236}">
                  <a16:creationId xmlns:a16="http://schemas.microsoft.com/office/drawing/2014/main" id="{5C3A5792-5C5C-5C10-5FA8-606FC0F0F54F}"/>
                </a:ext>
              </a:extLst>
            </p:cNvPr>
            <p:cNvSpPr/>
            <p:nvPr/>
          </p:nvSpPr>
          <p:spPr>
            <a:xfrm>
              <a:off x="8567928" y="5516154"/>
              <a:ext cx="1187567" cy="1187567"/>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0" name="Freeform: Shape 13">
              <a:extLst>
                <a:ext uri="{FF2B5EF4-FFF2-40B4-BE49-F238E27FC236}">
                  <a16:creationId xmlns:a16="http://schemas.microsoft.com/office/drawing/2014/main" id="{3B3CB1C3-CA71-E425-CB62-575957F05268}"/>
                </a:ext>
              </a:extLst>
            </p:cNvPr>
            <p:cNvSpPr/>
            <p:nvPr/>
          </p:nvSpPr>
          <p:spPr>
            <a:xfrm>
              <a:off x="8669536" y="5616299"/>
              <a:ext cx="1170825" cy="1172297"/>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1" name="Freeform: Shape 14">
              <a:extLst>
                <a:ext uri="{FF2B5EF4-FFF2-40B4-BE49-F238E27FC236}">
                  <a16:creationId xmlns:a16="http://schemas.microsoft.com/office/drawing/2014/main" id="{A9F19BBB-535D-5221-7A2B-C5737E4D7FD7}"/>
                </a:ext>
              </a:extLst>
            </p:cNvPr>
            <p:cNvSpPr/>
            <p:nvPr/>
          </p:nvSpPr>
          <p:spPr>
            <a:xfrm>
              <a:off x="8783772" y="5731998"/>
              <a:ext cx="1124721" cy="1124721"/>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2" name="Freeform: Shape 15">
              <a:extLst>
                <a:ext uri="{FF2B5EF4-FFF2-40B4-BE49-F238E27FC236}">
                  <a16:creationId xmlns:a16="http://schemas.microsoft.com/office/drawing/2014/main" id="{153DE08E-C4C6-8E20-BFD0-4FE84E6BA59D}"/>
                </a:ext>
              </a:extLst>
            </p:cNvPr>
            <p:cNvSpPr/>
            <p:nvPr/>
          </p:nvSpPr>
          <p:spPr>
            <a:xfrm>
              <a:off x="8954572" y="5866497"/>
              <a:ext cx="1003252" cy="991502"/>
            </a:xfrm>
            <a:custGeom>
              <a:avLst/>
              <a:gdLst>
                <a:gd name="f0" fmla="val 10800000"/>
                <a:gd name="f1" fmla="val 5400000"/>
                <a:gd name="f2" fmla="val 180"/>
                <a:gd name="f3" fmla="val w"/>
                <a:gd name="f4" fmla="val h"/>
                <a:gd name="f5" fmla="val 0"/>
                <a:gd name="f6" fmla="val 1275308"/>
                <a:gd name="f7" fmla="val 1260376"/>
                <a:gd name="f8" fmla="val 1265977"/>
                <a:gd name="f9" fmla="val 17174"/>
                <a:gd name="f10" fmla="val 1270829"/>
                <a:gd name="f11" fmla="val 34716"/>
                <a:gd name="f12" fmla="val 52634"/>
                <a:gd name="f13" fmla="val 67566"/>
                <a:gd name="f14" fmla="+- 0 0 -90"/>
                <a:gd name="f15" fmla="*/ f3 1 1275308"/>
                <a:gd name="f16" fmla="*/ f4 1 1260376"/>
                <a:gd name="f17" fmla="+- f7 0 f5"/>
                <a:gd name="f18" fmla="+- f6 0 f5"/>
                <a:gd name="f19" fmla="*/ f14 f0 1"/>
                <a:gd name="f20" fmla="*/ f18 1 1275308"/>
                <a:gd name="f21" fmla="*/ f17 1 1260376"/>
                <a:gd name="f22" fmla="*/ 1260376 f18 1"/>
                <a:gd name="f23" fmla="*/ 0 f17 1"/>
                <a:gd name="f24" fmla="*/ 1275308 f18 1"/>
                <a:gd name="f25" fmla="*/ 52634 f17 1"/>
                <a:gd name="f26" fmla="*/ 67566 f18 1"/>
                <a:gd name="f27" fmla="*/ 1260376 f17 1"/>
                <a:gd name="f28" fmla="*/ 0 f18 1"/>
                <a:gd name="f29" fmla="*/ f19 1 f2"/>
                <a:gd name="f30" fmla="*/ f22 1 1275308"/>
                <a:gd name="f31" fmla="*/ f23 1 1260376"/>
                <a:gd name="f32" fmla="*/ f24 1 1275308"/>
                <a:gd name="f33" fmla="*/ f25 1 1260376"/>
                <a:gd name="f34" fmla="*/ f26 1 1275308"/>
                <a:gd name="f35" fmla="*/ f27 1 1260376"/>
                <a:gd name="f36" fmla="*/ f28 1 1275308"/>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1"/>
                <a:gd name="f48" fmla="*/ f36 1 f20"/>
                <a:gd name="f49" fmla="*/ f37 f15 1"/>
                <a:gd name="f50" fmla="*/ f38 f15 1"/>
                <a:gd name="f51" fmla="*/ f40 f16 1"/>
                <a:gd name="f52" fmla="*/ f39 f16 1"/>
                <a:gd name="f53" fmla="*/ f42 f15 1"/>
                <a:gd name="f54" fmla="*/ f43 f16 1"/>
                <a:gd name="f55" fmla="*/ f44 f15 1"/>
                <a:gd name="f56" fmla="*/ f45 f16 1"/>
                <a:gd name="f57" fmla="*/ f46 f15 1"/>
                <a:gd name="f58" fmla="*/ f47 f16 1"/>
                <a:gd name="f59" fmla="*/ f48 f15 1"/>
              </a:gdLst>
              <a:ahLst/>
              <a:cxnLst>
                <a:cxn ang="3cd4">
                  <a:pos x="hc" y="t"/>
                </a:cxn>
                <a:cxn ang="0">
                  <a:pos x="r" y="vc"/>
                </a:cxn>
                <a:cxn ang="cd4">
                  <a:pos x="hc" y="b"/>
                </a:cxn>
                <a:cxn ang="cd2">
                  <a:pos x="l" y="vc"/>
                </a:cxn>
                <a:cxn ang="f41">
                  <a:pos x="f53" y="f54"/>
                </a:cxn>
                <a:cxn ang="f41">
                  <a:pos x="f55" y="f56"/>
                </a:cxn>
                <a:cxn ang="f41">
                  <a:pos x="f57" y="f58"/>
                </a:cxn>
                <a:cxn ang="f41">
                  <a:pos x="f59" y="f58"/>
                </a:cxn>
              </a:cxnLst>
              <a:rect l="f49" t="f52" r="f50" b="f51"/>
              <a:pathLst>
                <a:path w="1275308" h="1260376">
                  <a:moveTo>
                    <a:pt x="f7" y="f5"/>
                  </a:moveTo>
                  <a:cubicBezTo>
                    <a:pt x="f8" y="f9"/>
                    <a:pt x="f10" y="f11"/>
                    <a:pt x="f6" y="f12"/>
                  </a:cubicBezTo>
                  <a:lnTo>
                    <a:pt x="f13" y="f7"/>
                  </a:lnTo>
                  <a:lnTo>
                    <a:pt x="f5" y="f7"/>
                  </a:ln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3" name="Freeform: Shape 16">
              <a:extLst>
                <a:ext uri="{FF2B5EF4-FFF2-40B4-BE49-F238E27FC236}">
                  <a16:creationId xmlns:a16="http://schemas.microsoft.com/office/drawing/2014/main" id="{48FC2A75-2945-E93A-75E9-81C74CC76C52}"/>
                </a:ext>
              </a:extLst>
            </p:cNvPr>
            <p:cNvSpPr/>
            <p:nvPr/>
          </p:nvSpPr>
          <p:spPr>
            <a:xfrm>
              <a:off x="9143716" y="6023609"/>
              <a:ext cx="838486" cy="834390"/>
            </a:xfrm>
            <a:custGeom>
              <a:avLst/>
              <a:gdLst>
                <a:gd name="f0" fmla="val 10800000"/>
                <a:gd name="f1" fmla="val 5400000"/>
                <a:gd name="f2" fmla="val 180"/>
                <a:gd name="f3" fmla="val w"/>
                <a:gd name="f4" fmla="val h"/>
                <a:gd name="f5" fmla="val 0"/>
                <a:gd name="f6" fmla="val 1065858"/>
                <a:gd name="f7" fmla="val 1060662"/>
                <a:gd name="f8" fmla="val 1061006"/>
                <a:gd name="f9" fmla="val 1063248"/>
                <a:gd name="f10" fmla="val 20905"/>
                <a:gd name="f11" fmla="val 1064741"/>
                <a:gd name="f12" fmla="val 41809"/>
                <a:gd name="f13" fmla="val 62342"/>
                <a:gd name="f14" fmla="val 67196"/>
                <a:gd name="f15" fmla="+- 0 0 -90"/>
                <a:gd name="f16" fmla="*/ f3 1 1065858"/>
                <a:gd name="f17" fmla="*/ f4 1 1060662"/>
                <a:gd name="f18" fmla="+- f7 0 f5"/>
                <a:gd name="f19" fmla="+- f6 0 f5"/>
                <a:gd name="f20" fmla="*/ f15 f0 1"/>
                <a:gd name="f21" fmla="*/ f19 1 1065858"/>
                <a:gd name="f22" fmla="*/ f18 1 1060662"/>
                <a:gd name="f23" fmla="*/ 1061006 f19 1"/>
                <a:gd name="f24" fmla="*/ 0 f18 1"/>
                <a:gd name="f25" fmla="*/ 1065858 f19 1"/>
                <a:gd name="f26" fmla="*/ 62342 f18 1"/>
                <a:gd name="f27" fmla="*/ 67196 f19 1"/>
                <a:gd name="f28" fmla="*/ 1060662 f18 1"/>
                <a:gd name="f29" fmla="*/ 0 f19 1"/>
                <a:gd name="f30" fmla="*/ f20 1 f2"/>
                <a:gd name="f31" fmla="*/ f23 1 1065858"/>
                <a:gd name="f32" fmla="*/ f24 1 1060662"/>
                <a:gd name="f33" fmla="*/ f25 1 1065858"/>
                <a:gd name="f34" fmla="*/ f26 1 1060662"/>
                <a:gd name="f35" fmla="*/ f27 1 1065858"/>
                <a:gd name="f36" fmla="*/ f28 1 1060662"/>
                <a:gd name="f37" fmla="*/ f29 1 1065858"/>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2"/>
                <a:gd name="f49" fmla="*/ f37 1 f21"/>
                <a:gd name="f50" fmla="*/ f38 f16 1"/>
                <a:gd name="f51" fmla="*/ f39 f16 1"/>
                <a:gd name="f52" fmla="*/ f41 f17 1"/>
                <a:gd name="f53" fmla="*/ f40 f17 1"/>
                <a:gd name="f54" fmla="*/ f43 f16 1"/>
                <a:gd name="f55" fmla="*/ f44 f17 1"/>
                <a:gd name="f56" fmla="*/ f45 f16 1"/>
                <a:gd name="f57" fmla="*/ f46 f17 1"/>
                <a:gd name="f58" fmla="*/ f47 f16 1"/>
                <a:gd name="f59" fmla="*/ f48 f17 1"/>
                <a:gd name="f60" fmla="*/ f49 f16 1"/>
              </a:gdLst>
              <a:ahLst/>
              <a:cxnLst>
                <a:cxn ang="3cd4">
                  <a:pos x="hc" y="t"/>
                </a:cxn>
                <a:cxn ang="0">
                  <a:pos x="r" y="vc"/>
                </a:cxn>
                <a:cxn ang="cd4">
                  <a:pos x="hc" y="b"/>
                </a:cxn>
                <a:cxn ang="cd2">
                  <a:pos x="l" y="vc"/>
                </a:cxn>
                <a:cxn ang="f42">
                  <a:pos x="f54" y="f55"/>
                </a:cxn>
                <a:cxn ang="f42">
                  <a:pos x="f56" y="f57"/>
                </a:cxn>
                <a:cxn ang="f42">
                  <a:pos x="f58" y="f59"/>
                </a:cxn>
                <a:cxn ang="f42">
                  <a:pos x="f60" y="f59"/>
                </a:cxn>
              </a:cxnLst>
              <a:rect l="f50" t="f53" r="f51" b="f52"/>
              <a:pathLst>
                <a:path w="1065858" h="1060662">
                  <a:moveTo>
                    <a:pt x="f8" y="f5"/>
                  </a:moveTo>
                  <a:cubicBezTo>
                    <a:pt x="f9" y="f10"/>
                    <a:pt x="f11" y="f12"/>
                    <a:pt x="f6" y="f13"/>
                  </a:cubicBezTo>
                  <a:lnTo>
                    <a:pt x="f14" y="f7"/>
                  </a:lnTo>
                  <a:lnTo>
                    <a:pt x="f5" y="f7"/>
                  </a:ln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Freeform: Shape 17">
              <a:extLst>
                <a:ext uri="{FF2B5EF4-FFF2-40B4-BE49-F238E27FC236}">
                  <a16:creationId xmlns:a16="http://schemas.microsoft.com/office/drawing/2014/main" id="{C51058CB-A2F8-8CBF-78EA-7AB485F14D31}"/>
                </a:ext>
              </a:extLst>
            </p:cNvPr>
            <p:cNvSpPr/>
            <p:nvPr/>
          </p:nvSpPr>
          <p:spPr>
            <a:xfrm>
              <a:off x="9332814" y="6214481"/>
              <a:ext cx="643518" cy="643518"/>
            </a:xfrm>
            <a:custGeom>
              <a:avLst/>
              <a:gdLst>
                <a:gd name="f0" fmla="val 10800000"/>
                <a:gd name="f1" fmla="val 5400000"/>
                <a:gd name="f2" fmla="val 180"/>
                <a:gd name="f3" fmla="val w"/>
                <a:gd name="f4" fmla="val h"/>
                <a:gd name="f5" fmla="val 0"/>
                <a:gd name="f6" fmla="val 818022"/>
                <a:gd name="f7" fmla="val 814660"/>
                <a:gd name="f8" fmla="val 27250"/>
                <a:gd name="f9" fmla="val 810180"/>
                <a:gd name="f10" fmla="val 53755"/>
                <a:gd name="f11" fmla="val 804584"/>
                <a:gd name="f12" fmla="val 80632"/>
                <a:gd name="f13" fmla="val 67190"/>
                <a:gd name="f14" fmla="+- 0 0 -90"/>
                <a:gd name="f15" fmla="*/ f3 1 818022"/>
                <a:gd name="f16" fmla="*/ f4 1 818022"/>
                <a:gd name="f17" fmla="+- f6 0 f5"/>
                <a:gd name="f18" fmla="*/ f14 f0 1"/>
                <a:gd name="f19" fmla="*/ f17 1 818022"/>
                <a:gd name="f20" fmla="*/ 818022 f17 1"/>
                <a:gd name="f21" fmla="*/ 0 f17 1"/>
                <a:gd name="f22" fmla="*/ 804584 f17 1"/>
                <a:gd name="f23" fmla="*/ 80632 f17 1"/>
                <a:gd name="f24" fmla="*/ 67190 f17 1"/>
                <a:gd name="f25" fmla="*/ f18 1 f2"/>
                <a:gd name="f26" fmla="*/ f20 1 818022"/>
                <a:gd name="f27" fmla="*/ f21 1 818022"/>
                <a:gd name="f28" fmla="*/ f22 1 818022"/>
                <a:gd name="f29" fmla="*/ f23 1 818022"/>
                <a:gd name="f30" fmla="*/ f24 1 818022"/>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6 f15 1"/>
                <a:gd name="f46" fmla="*/ f37 f16 1"/>
                <a:gd name="f47" fmla="*/ f38 f15 1"/>
                <a:gd name="f48" fmla="*/ f34 f16 1"/>
                <a:gd name="f49" fmla="*/ f35 f15 1"/>
              </a:gdLst>
              <a:ahLst/>
              <a:cxnLst>
                <a:cxn ang="3cd4">
                  <a:pos x="hc" y="t"/>
                </a:cxn>
                <a:cxn ang="0">
                  <a:pos x="r" y="vc"/>
                </a:cxn>
                <a:cxn ang="cd4">
                  <a:pos x="hc" y="b"/>
                </a:cxn>
                <a:cxn ang="cd2">
                  <a:pos x="l" y="vc"/>
                </a:cxn>
                <a:cxn ang="f33">
                  <a:pos x="f43" y="f44"/>
                </a:cxn>
                <a:cxn ang="f33">
                  <a:pos x="f45" y="f46"/>
                </a:cxn>
                <a:cxn ang="f33">
                  <a:pos x="f47" y="f48"/>
                </a:cxn>
                <a:cxn ang="f33">
                  <a:pos x="f49" y="f48"/>
                </a:cxn>
              </a:cxnLst>
              <a:rect l="f39" t="f42" r="f40" b="f41"/>
              <a:pathLst>
                <a:path w="818022" h="818022">
                  <a:moveTo>
                    <a:pt x="f6" y="f5"/>
                  </a:moveTo>
                  <a:cubicBezTo>
                    <a:pt x="f7" y="f8"/>
                    <a:pt x="f9" y="f10"/>
                    <a:pt x="f11" y="f12"/>
                  </a:cubicBezTo>
                  <a:lnTo>
                    <a:pt x="f13" y="f6"/>
                  </a:lnTo>
                  <a:lnTo>
                    <a:pt x="f5" y="f6"/>
                  </a:ln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5" name="Freeform: Shape 18">
              <a:extLst>
                <a:ext uri="{FF2B5EF4-FFF2-40B4-BE49-F238E27FC236}">
                  <a16:creationId xmlns:a16="http://schemas.microsoft.com/office/drawing/2014/main" id="{0A028606-07C6-73A7-51EA-DA4A9BE6A6C6}"/>
                </a:ext>
              </a:extLst>
            </p:cNvPr>
            <p:cNvSpPr/>
            <p:nvPr/>
          </p:nvSpPr>
          <p:spPr>
            <a:xfrm>
              <a:off x="9541709" y="6489935"/>
              <a:ext cx="347984" cy="347984"/>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16" name="Title 1">
            <a:extLst>
              <a:ext uri="{FF2B5EF4-FFF2-40B4-BE49-F238E27FC236}">
                <a16:creationId xmlns:a16="http://schemas.microsoft.com/office/drawing/2014/main" id="{5E2D9509-5F21-0E6D-10A7-D33B3289ABE3}"/>
              </a:ext>
            </a:extLst>
          </p:cNvPr>
          <p:cNvSpPr txBox="1">
            <a:spLocks noGrp="1"/>
          </p:cNvSpPr>
          <p:nvPr>
            <p:ph type="title"/>
          </p:nvPr>
        </p:nvSpPr>
        <p:spPr>
          <a:xfrm>
            <a:off x="1292870" y="358618"/>
            <a:ext cx="4150799" cy="1430999"/>
          </a:xfrm>
        </p:spPr>
        <p:txBody>
          <a:bodyPr anchor="t"/>
          <a:lstStyle>
            <a:lvl1pPr>
              <a:defRPr lang="en-GB"/>
            </a:lvl1pPr>
          </a:lstStyle>
          <a:p>
            <a:pPr lvl="0"/>
            <a:r>
              <a:rPr lang="en-GB"/>
              <a:t>Click to add title</a:t>
            </a:r>
          </a:p>
        </p:txBody>
      </p:sp>
      <p:sp>
        <p:nvSpPr>
          <p:cNvPr id="17" name="Text Placeholder 23">
            <a:extLst>
              <a:ext uri="{FF2B5EF4-FFF2-40B4-BE49-F238E27FC236}">
                <a16:creationId xmlns:a16="http://schemas.microsoft.com/office/drawing/2014/main" id="{E77DDB9E-C80D-7C6E-95A7-5675DCD88EF7}"/>
              </a:ext>
            </a:extLst>
          </p:cNvPr>
          <p:cNvSpPr txBox="1">
            <a:spLocks noGrp="1"/>
          </p:cNvSpPr>
          <p:nvPr>
            <p:ph type="body" idx="4294967295"/>
          </p:nvPr>
        </p:nvSpPr>
        <p:spPr>
          <a:xfrm>
            <a:off x="1691329" y="2014542"/>
            <a:ext cx="4307162" cy="518876"/>
          </a:xfrm>
        </p:spPr>
        <p:txBody>
          <a:bodyPr/>
          <a:lstStyle>
            <a:lvl1pPr>
              <a:buNone/>
              <a:defRPr lang="en-GB" b="1"/>
            </a:lvl1pPr>
          </a:lstStyle>
          <a:p>
            <a:pPr lvl="0"/>
            <a:r>
              <a:rPr lang="en-GB"/>
              <a:t>Click to add title</a:t>
            </a:r>
          </a:p>
        </p:txBody>
      </p:sp>
      <p:sp>
        <p:nvSpPr>
          <p:cNvPr id="18" name="Text Placeholder 25">
            <a:extLst>
              <a:ext uri="{FF2B5EF4-FFF2-40B4-BE49-F238E27FC236}">
                <a16:creationId xmlns:a16="http://schemas.microsoft.com/office/drawing/2014/main" id="{92776DEF-5EE0-CE3C-AF33-4B552E43F4B6}"/>
              </a:ext>
            </a:extLst>
          </p:cNvPr>
          <p:cNvSpPr txBox="1">
            <a:spLocks noGrp="1"/>
          </p:cNvSpPr>
          <p:nvPr>
            <p:ph type="body" idx="4294967295"/>
          </p:nvPr>
        </p:nvSpPr>
        <p:spPr>
          <a:xfrm>
            <a:off x="1691329" y="2666317"/>
            <a:ext cx="4307162" cy="3295653"/>
          </a:xfrm>
        </p:spPr>
        <p:txBody>
          <a:bodyPr/>
          <a:lstStyle>
            <a:lvl1pPr>
              <a:defRPr lang="en-GB" sz="1800"/>
            </a:lvl1pPr>
          </a:lstStyle>
          <a:p>
            <a:pPr lvl="0"/>
            <a:r>
              <a:rPr lang="en-GB"/>
              <a:t>Click to add text</a:t>
            </a:r>
          </a:p>
        </p:txBody>
      </p:sp>
      <p:sp>
        <p:nvSpPr>
          <p:cNvPr id="19" name="Text Placeholder 23">
            <a:extLst>
              <a:ext uri="{FF2B5EF4-FFF2-40B4-BE49-F238E27FC236}">
                <a16:creationId xmlns:a16="http://schemas.microsoft.com/office/drawing/2014/main" id="{E0BA3FA4-B391-C553-5F8B-8B0D0C3E21BB}"/>
              </a:ext>
            </a:extLst>
          </p:cNvPr>
          <p:cNvSpPr txBox="1">
            <a:spLocks noGrp="1"/>
          </p:cNvSpPr>
          <p:nvPr>
            <p:ph type="body" idx="4294967295"/>
          </p:nvPr>
        </p:nvSpPr>
        <p:spPr>
          <a:xfrm>
            <a:off x="6317479" y="2014542"/>
            <a:ext cx="4307162" cy="518876"/>
          </a:xfrm>
        </p:spPr>
        <p:txBody>
          <a:bodyPr/>
          <a:lstStyle>
            <a:lvl1pPr>
              <a:buNone/>
              <a:defRPr lang="en-GB" b="1"/>
            </a:lvl1pPr>
          </a:lstStyle>
          <a:p>
            <a:pPr lvl="0"/>
            <a:r>
              <a:rPr lang="en-GB"/>
              <a:t>Click to add title</a:t>
            </a:r>
          </a:p>
        </p:txBody>
      </p:sp>
      <p:sp>
        <p:nvSpPr>
          <p:cNvPr id="20" name="Text Placeholder 25">
            <a:extLst>
              <a:ext uri="{FF2B5EF4-FFF2-40B4-BE49-F238E27FC236}">
                <a16:creationId xmlns:a16="http://schemas.microsoft.com/office/drawing/2014/main" id="{A272740C-A10D-2B60-0754-7D29BC1E66EE}"/>
              </a:ext>
            </a:extLst>
          </p:cNvPr>
          <p:cNvSpPr txBox="1">
            <a:spLocks noGrp="1"/>
          </p:cNvSpPr>
          <p:nvPr>
            <p:ph type="body" idx="4294967295"/>
          </p:nvPr>
        </p:nvSpPr>
        <p:spPr>
          <a:xfrm>
            <a:off x="6317479" y="2666317"/>
            <a:ext cx="4307162" cy="3295653"/>
          </a:xfrm>
        </p:spPr>
        <p:txBody>
          <a:bodyPr/>
          <a:lstStyle>
            <a:lvl1pPr>
              <a:defRPr lang="en-GB" sz="1800"/>
            </a:lvl1pPr>
          </a:lstStyle>
          <a:p>
            <a:pPr lvl="0"/>
            <a:r>
              <a:rPr lang="en-GB"/>
              <a:t>Click to add text</a:t>
            </a:r>
          </a:p>
        </p:txBody>
      </p:sp>
      <p:sp>
        <p:nvSpPr>
          <p:cNvPr id="21" name="Date Placeholder 178">
            <a:extLst>
              <a:ext uri="{FF2B5EF4-FFF2-40B4-BE49-F238E27FC236}">
                <a16:creationId xmlns:a16="http://schemas.microsoft.com/office/drawing/2014/main" id="{944BFD0C-4482-CAFA-881C-9020C360BFAB}"/>
              </a:ext>
            </a:extLst>
          </p:cNvPr>
          <p:cNvSpPr txBox="1">
            <a:spLocks noGrp="1"/>
          </p:cNvSpPr>
          <p:nvPr>
            <p:ph type="dt" sz="half" idx="7"/>
          </p:nvPr>
        </p:nvSpPr>
        <p:spPr/>
        <p:txBody>
          <a:bodyPr/>
          <a:lstStyle>
            <a:lvl1pPr>
              <a:defRPr/>
            </a:lvl1pPr>
          </a:lstStyle>
          <a:p>
            <a:pPr lvl="0"/>
            <a:r>
              <a:rPr lang="en-GB"/>
              <a:t>2/1/20XX</a:t>
            </a:r>
          </a:p>
        </p:txBody>
      </p:sp>
      <p:sp>
        <p:nvSpPr>
          <p:cNvPr id="22" name="Footer Placeholder 179">
            <a:extLst>
              <a:ext uri="{FF2B5EF4-FFF2-40B4-BE49-F238E27FC236}">
                <a16:creationId xmlns:a16="http://schemas.microsoft.com/office/drawing/2014/main" id="{9BB45367-52D1-0692-EE7E-33DDD9CC8B51}"/>
              </a:ext>
            </a:extLst>
          </p:cNvPr>
          <p:cNvSpPr txBox="1">
            <a:spLocks noGrp="1"/>
          </p:cNvSpPr>
          <p:nvPr>
            <p:ph type="ftr" sz="quarter" idx="9"/>
          </p:nvPr>
        </p:nvSpPr>
        <p:spPr/>
        <p:txBody>
          <a:bodyPr/>
          <a:lstStyle>
            <a:lvl1pPr>
              <a:defRPr/>
            </a:lvl1pPr>
          </a:lstStyle>
          <a:p>
            <a:pPr lvl="0"/>
            <a:r>
              <a:rPr lang="en-GB"/>
              <a:t>PRESENTATION TITLE</a:t>
            </a:r>
          </a:p>
        </p:txBody>
      </p:sp>
      <p:sp>
        <p:nvSpPr>
          <p:cNvPr id="23" name="Slide Number Placeholder 180">
            <a:extLst>
              <a:ext uri="{FF2B5EF4-FFF2-40B4-BE49-F238E27FC236}">
                <a16:creationId xmlns:a16="http://schemas.microsoft.com/office/drawing/2014/main" id="{60917CCC-BA24-D37C-8A7C-B06F6511BB7D}"/>
              </a:ext>
            </a:extLst>
          </p:cNvPr>
          <p:cNvSpPr txBox="1">
            <a:spLocks noGrp="1"/>
          </p:cNvSpPr>
          <p:nvPr>
            <p:ph type="sldNum" sz="quarter" idx="8"/>
          </p:nvPr>
        </p:nvSpPr>
        <p:spPr/>
        <p:txBody>
          <a:bodyPr/>
          <a:lstStyle>
            <a:lvl1pPr>
              <a:defRPr/>
            </a:lvl1pPr>
          </a:lstStyle>
          <a:p>
            <a:pPr lvl="0"/>
            <a:fld id="{C3C2C54E-0423-4C8B-A302-CB01E3E7098D}" type="slidenum">
              <a:t>‹#›</a:t>
            </a:fld>
            <a:endParaRPr lang="en-GB"/>
          </a:p>
        </p:txBody>
      </p:sp>
      <p:grpSp>
        <p:nvGrpSpPr>
          <p:cNvPr id="24" name="Graphic 38">
            <a:extLst>
              <a:ext uri="{FF2B5EF4-FFF2-40B4-BE49-F238E27FC236}">
                <a16:creationId xmlns:a16="http://schemas.microsoft.com/office/drawing/2014/main" id="{1D2C8501-18D9-41A3-5483-EE6AD564B8D1}"/>
              </a:ext>
            </a:extLst>
          </p:cNvPr>
          <p:cNvGrpSpPr/>
          <p:nvPr/>
        </p:nvGrpSpPr>
        <p:grpSpPr>
          <a:xfrm>
            <a:off x="5983705" y="400022"/>
            <a:ext cx="1910254" cy="709656"/>
            <a:chOff x="5983705" y="400022"/>
            <a:chExt cx="1910254" cy="709656"/>
          </a:xfrm>
        </p:grpSpPr>
        <p:sp>
          <p:nvSpPr>
            <p:cNvPr id="25" name="Freeform: Shape 35">
              <a:extLst>
                <a:ext uri="{FF2B5EF4-FFF2-40B4-BE49-F238E27FC236}">
                  <a16:creationId xmlns:a16="http://schemas.microsoft.com/office/drawing/2014/main" id="{EF7475D5-CC80-B64E-B291-75703B01C74B}"/>
                </a:ext>
              </a:extLst>
            </p:cNvPr>
            <p:cNvSpPr/>
            <p:nvPr/>
          </p:nvSpPr>
          <p:spPr>
            <a:xfrm>
              <a:off x="5983705" y="400022"/>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45703"/>
                <a:gd name="f19" fmla="val 1735117"/>
                <a:gd name="f20" fmla="val 1990952"/>
                <a:gd name="f21" fmla="val 1973221"/>
                <a:gd name="f22" fmla="+- 0 0 -90"/>
                <a:gd name="f23" fmla="*/ f3 1 1990951"/>
                <a:gd name="f24" fmla="*/ f4 1 286230"/>
                <a:gd name="f25" fmla="+- f7 0 f5"/>
                <a:gd name="f26" fmla="+- f6 0 f5"/>
                <a:gd name="f27" fmla="*/ f22 f0 1"/>
                <a:gd name="f28" fmla="*/ f26 1 1990951"/>
                <a:gd name="f29" fmla="*/ f25 1 286230"/>
                <a:gd name="f30" fmla="*/ 1489414 f26 1"/>
                <a:gd name="f31" fmla="*/ 286231 f25 1"/>
                <a:gd name="f32" fmla="*/ 1243712 f26 1"/>
                <a:gd name="f33" fmla="*/ 40528 f25 1"/>
                <a:gd name="f34" fmla="*/ 995476 f26 1"/>
                <a:gd name="f35" fmla="*/ 749773 f26 1"/>
                <a:gd name="f36" fmla="*/ 504071 f26 1"/>
                <a:gd name="f37" fmla="*/ 255835 f26 1"/>
                <a:gd name="f38" fmla="*/ 20264 f26 1"/>
                <a:gd name="f39" fmla="*/ 276099 f25 1"/>
                <a:gd name="f40" fmla="*/ 0 f26 1"/>
                <a:gd name="f41" fmla="*/ 255835 f25 1"/>
                <a:gd name="f42" fmla="*/ 0 f25 1"/>
                <a:gd name="f43" fmla="*/ 245703 f25 1"/>
                <a:gd name="f44" fmla="*/ 1735117 f26 1"/>
                <a:gd name="f45" fmla="*/ 1990952 f26 1"/>
                <a:gd name="f46" fmla="*/ 1973221 f26 1"/>
                <a:gd name="f47" fmla="*/ f27 1 f2"/>
                <a:gd name="f48" fmla="*/ f30 1 1990951"/>
                <a:gd name="f49" fmla="*/ f31 1 286230"/>
                <a:gd name="f50" fmla="*/ f32 1 1990951"/>
                <a:gd name="f51" fmla="*/ f33 1 286230"/>
                <a:gd name="f52" fmla="*/ f34 1 1990951"/>
                <a:gd name="f53" fmla="*/ f35 1 1990951"/>
                <a:gd name="f54" fmla="*/ f36 1 1990951"/>
                <a:gd name="f55" fmla="*/ f37 1 1990951"/>
                <a:gd name="f56" fmla="*/ f38 1 1990951"/>
                <a:gd name="f57" fmla="*/ f39 1 286230"/>
                <a:gd name="f58" fmla="*/ f40 1 1990951"/>
                <a:gd name="f59" fmla="*/ f41 1 286230"/>
                <a:gd name="f60" fmla="*/ f42 1 286230"/>
                <a:gd name="f61" fmla="*/ f43 1 286230"/>
                <a:gd name="f62" fmla="*/ f44 1 1990951"/>
                <a:gd name="f63" fmla="*/ f45 1 1990951"/>
                <a:gd name="f64" fmla="*/ f46 1 1990951"/>
                <a:gd name="f65" fmla="*/ f5 1 f28"/>
                <a:gd name="f66" fmla="*/ f6 1 f28"/>
                <a:gd name="f67" fmla="*/ f5 1 f29"/>
                <a:gd name="f68" fmla="*/ f7 1 f29"/>
                <a:gd name="f69" fmla="+- f47 0 f1"/>
                <a:gd name="f70" fmla="*/ f48 1 f28"/>
                <a:gd name="f71" fmla="*/ f49 1 f29"/>
                <a:gd name="f72" fmla="*/ f50 1 f28"/>
                <a:gd name="f73" fmla="*/ f51 1 f29"/>
                <a:gd name="f74" fmla="*/ f52 1 f28"/>
                <a:gd name="f75" fmla="*/ f53 1 f28"/>
                <a:gd name="f76" fmla="*/ f54 1 f28"/>
                <a:gd name="f77" fmla="*/ f55 1 f28"/>
                <a:gd name="f78" fmla="*/ f56 1 f28"/>
                <a:gd name="f79" fmla="*/ f57 1 f29"/>
                <a:gd name="f80" fmla="*/ f58 1 f28"/>
                <a:gd name="f81" fmla="*/ f59 1 f29"/>
                <a:gd name="f82" fmla="*/ f60 1 f29"/>
                <a:gd name="f83" fmla="*/ f61 1 f29"/>
                <a:gd name="f84" fmla="*/ f62 1 f28"/>
                <a:gd name="f85" fmla="*/ f63 1 f28"/>
                <a:gd name="f86" fmla="*/ f64 1 f28"/>
                <a:gd name="f87" fmla="*/ f65 f23 1"/>
                <a:gd name="f88" fmla="*/ f66 f23 1"/>
                <a:gd name="f89" fmla="*/ f68 f24 1"/>
                <a:gd name="f90" fmla="*/ f67 f24 1"/>
                <a:gd name="f91" fmla="*/ f70 f23 1"/>
                <a:gd name="f92" fmla="*/ f71 f24 1"/>
                <a:gd name="f93" fmla="*/ f72 f23 1"/>
                <a:gd name="f94" fmla="*/ f73 f24 1"/>
                <a:gd name="f95" fmla="*/ f74 f23 1"/>
                <a:gd name="f96" fmla="*/ f75 f23 1"/>
                <a:gd name="f97" fmla="*/ f76 f23 1"/>
                <a:gd name="f98" fmla="*/ f77 f23 1"/>
                <a:gd name="f99" fmla="*/ f78 f23 1"/>
                <a:gd name="f100" fmla="*/ f79 f24 1"/>
                <a:gd name="f101" fmla="*/ f80 f23 1"/>
                <a:gd name="f102" fmla="*/ f81 f24 1"/>
                <a:gd name="f103" fmla="*/ f82 f24 1"/>
                <a:gd name="f104" fmla="*/ f83 f24 1"/>
                <a:gd name="f105" fmla="*/ f84 f23 1"/>
                <a:gd name="f106" fmla="*/ f85 f23 1"/>
                <a:gd name="f107" fmla="*/ f86 f23 1"/>
              </a:gdLst>
              <a:ahLst/>
              <a:cxnLst>
                <a:cxn ang="3cd4">
                  <a:pos x="hc" y="t"/>
                </a:cxn>
                <a:cxn ang="0">
                  <a:pos x="r" y="vc"/>
                </a:cxn>
                <a:cxn ang="cd4">
                  <a:pos x="hc" y="b"/>
                </a:cxn>
                <a:cxn ang="cd2">
                  <a:pos x="l" y="vc"/>
                </a:cxn>
                <a:cxn ang="f69">
                  <a:pos x="f91" y="f92"/>
                </a:cxn>
                <a:cxn ang="f69">
                  <a:pos x="f93" y="f94"/>
                </a:cxn>
                <a:cxn ang="f69">
                  <a:pos x="f95" y="f92"/>
                </a:cxn>
                <a:cxn ang="f69">
                  <a:pos x="f96" y="f94"/>
                </a:cxn>
                <a:cxn ang="f69">
                  <a:pos x="f97" y="f92"/>
                </a:cxn>
                <a:cxn ang="f69">
                  <a:pos x="f98" y="f94"/>
                </a:cxn>
                <a:cxn ang="f69">
                  <a:pos x="f99" y="f100"/>
                </a:cxn>
                <a:cxn ang="f69">
                  <a:pos x="f101" y="f102"/>
                </a:cxn>
                <a:cxn ang="f69">
                  <a:pos x="f98" y="f103"/>
                </a:cxn>
                <a:cxn ang="f69">
                  <a:pos x="f97" y="f104"/>
                </a:cxn>
                <a:cxn ang="f69">
                  <a:pos x="f96" y="f103"/>
                </a:cxn>
                <a:cxn ang="f69">
                  <a:pos x="f95" y="f104"/>
                </a:cxn>
                <a:cxn ang="f69">
                  <a:pos x="f93" y="f103"/>
                </a:cxn>
                <a:cxn ang="f69">
                  <a:pos x="f91" y="f104"/>
                </a:cxn>
                <a:cxn ang="f69">
                  <a:pos x="f105" y="f103"/>
                </a:cxn>
                <a:cxn ang="f69">
                  <a:pos x="f106" y="f102"/>
                </a:cxn>
                <a:cxn ang="f69">
                  <a:pos x="f107" y="f100"/>
                </a:cxn>
                <a:cxn ang="f69">
                  <a:pos x="f105" y="f94"/>
                </a:cxn>
              </a:cxnLst>
              <a:rect l="f87" t="f90" r="f88" b="f89"/>
              <a:pathLst>
                <a:path w="1990951" h="286230">
                  <a:moveTo>
                    <a:pt x="f8" y="f9"/>
                  </a:moveTo>
                  <a:lnTo>
                    <a:pt x="f10" y="f11"/>
                  </a:lnTo>
                  <a:lnTo>
                    <a:pt x="f12" y="f9"/>
                  </a:lnTo>
                  <a:lnTo>
                    <a:pt x="f13" y="f11"/>
                  </a:lnTo>
                  <a:lnTo>
                    <a:pt x="f14" y="f9"/>
                  </a:lnTo>
                  <a:lnTo>
                    <a:pt x="f15" y="f11"/>
                  </a:lnTo>
                  <a:lnTo>
                    <a:pt x="f16" y="f17"/>
                  </a:lnTo>
                  <a:lnTo>
                    <a:pt x="f5" y="f15"/>
                  </a:lnTo>
                  <a:lnTo>
                    <a:pt x="f15" y="f5"/>
                  </a:lnTo>
                  <a:lnTo>
                    <a:pt x="f14" y="f18"/>
                  </a:lnTo>
                  <a:lnTo>
                    <a:pt x="f13" y="f5"/>
                  </a:lnTo>
                  <a:lnTo>
                    <a:pt x="f12" y="f18"/>
                  </a:lnTo>
                  <a:lnTo>
                    <a:pt x="f10" y="f5"/>
                  </a:lnTo>
                  <a:lnTo>
                    <a:pt x="f8" y="f18"/>
                  </a:lnTo>
                  <a:lnTo>
                    <a:pt x="f19" y="f5"/>
                  </a:lnTo>
                  <a:lnTo>
                    <a:pt x="f20" y="f15"/>
                  </a:lnTo>
                  <a:lnTo>
                    <a:pt x="f21" y="f17"/>
                  </a:lnTo>
                  <a:lnTo>
                    <a:pt x="f19"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6" name="Freeform: Shape 36">
              <a:extLst>
                <a:ext uri="{FF2B5EF4-FFF2-40B4-BE49-F238E27FC236}">
                  <a16:creationId xmlns:a16="http://schemas.microsoft.com/office/drawing/2014/main" id="{9F2B9FB7-1A25-C25B-431A-8FBF58BF5A91}"/>
                </a:ext>
              </a:extLst>
            </p:cNvPr>
            <p:cNvSpPr/>
            <p:nvPr/>
          </p:nvSpPr>
          <p:spPr>
            <a:xfrm>
              <a:off x="5983705" y="835048"/>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58368"/>
                <a:gd name="f19" fmla="val 248236"/>
                <a:gd name="f20" fmla="val 1735117"/>
                <a:gd name="f21" fmla="val 1990952"/>
                <a:gd name="f22" fmla="val 1973221"/>
                <a:gd name="f23" fmla="+- 0 0 -90"/>
                <a:gd name="f24" fmla="*/ f3 1 1990951"/>
                <a:gd name="f25" fmla="*/ f4 1 286230"/>
                <a:gd name="f26" fmla="+- f7 0 f5"/>
                <a:gd name="f27" fmla="+- f6 0 f5"/>
                <a:gd name="f28" fmla="*/ f23 f0 1"/>
                <a:gd name="f29" fmla="*/ f27 1 1990951"/>
                <a:gd name="f30" fmla="*/ f26 1 286230"/>
                <a:gd name="f31" fmla="*/ 1489414 f27 1"/>
                <a:gd name="f32" fmla="*/ 286231 f26 1"/>
                <a:gd name="f33" fmla="*/ 1243712 f27 1"/>
                <a:gd name="f34" fmla="*/ 40528 f26 1"/>
                <a:gd name="f35" fmla="*/ 995476 f27 1"/>
                <a:gd name="f36" fmla="*/ 749773 f27 1"/>
                <a:gd name="f37" fmla="*/ 504071 f27 1"/>
                <a:gd name="f38" fmla="*/ 255835 f27 1"/>
                <a:gd name="f39" fmla="*/ 20264 f27 1"/>
                <a:gd name="f40" fmla="*/ 276099 f26 1"/>
                <a:gd name="f41" fmla="*/ 0 f27 1"/>
                <a:gd name="f42" fmla="*/ 258368 f26 1"/>
                <a:gd name="f43" fmla="*/ 0 f26 1"/>
                <a:gd name="f44" fmla="*/ 248236 f26 1"/>
                <a:gd name="f45" fmla="*/ 1735117 f27 1"/>
                <a:gd name="f46" fmla="*/ 1990952 f27 1"/>
                <a:gd name="f47" fmla="*/ 1973221 f27 1"/>
                <a:gd name="f48" fmla="*/ f28 1 f2"/>
                <a:gd name="f49" fmla="*/ f31 1 1990951"/>
                <a:gd name="f50" fmla="*/ f32 1 286230"/>
                <a:gd name="f51" fmla="*/ f33 1 1990951"/>
                <a:gd name="f52" fmla="*/ f34 1 286230"/>
                <a:gd name="f53" fmla="*/ f35 1 1990951"/>
                <a:gd name="f54" fmla="*/ f36 1 1990951"/>
                <a:gd name="f55" fmla="*/ f37 1 1990951"/>
                <a:gd name="f56" fmla="*/ f38 1 1990951"/>
                <a:gd name="f57" fmla="*/ f39 1 1990951"/>
                <a:gd name="f58" fmla="*/ f40 1 286230"/>
                <a:gd name="f59" fmla="*/ f41 1 1990951"/>
                <a:gd name="f60" fmla="*/ f42 1 286230"/>
                <a:gd name="f61" fmla="*/ f43 1 286230"/>
                <a:gd name="f62" fmla="*/ f44 1 286230"/>
                <a:gd name="f63" fmla="*/ f45 1 1990951"/>
                <a:gd name="f64" fmla="*/ f46 1 1990951"/>
                <a:gd name="f65" fmla="*/ f47 1 1990951"/>
                <a:gd name="f66" fmla="*/ f5 1 f29"/>
                <a:gd name="f67" fmla="*/ f6 1 f29"/>
                <a:gd name="f68" fmla="*/ f5 1 f30"/>
                <a:gd name="f69" fmla="*/ f7 1 f30"/>
                <a:gd name="f70" fmla="+- f48 0 f1"/>
                <a:gd name="f71" fmla="*/ f49 1 f29"/>
                <a:gd name="f72" fmla="*/ f50 1 f30"/>
                <a:gd name="f73" fmla="*/ f51 1 f29"/>
                <a:gd name="f74" fmla="*/ f52 1 f30"/>
                <a:gd name="f75" fmla="*/ f53 1 f29"/>
                <a:gd name="f76" fmla="*/ f54 1 f29"/>
                <a:gd name="f77" fmla="*/ f55 1 f29"/>
                <a:gd name="f78" fmla="*/ f56 1 f29"/>
                <a:gd name="f79" fmla="*/ f57 1 f29"/>
                <a:gd name="f80" fmla="*/ f58 1 f30"/>
                <a:gd name="f81" fmla="*/ f59 1 f29"/>
                <a:gd name="f82" fmla="*/ f60 1 f30"/>
                <a:gd name="f83" fmla="*/ f61 1 f30"/>
                <a:gd name="f84" fmla="*/ f62 1 f30"/>
                <a:gd name="f85" fmla="*/ f63 1 f29"/>
                <a:gd name="f86" fmla="*/ f64 1 f29"/>
                <a:gd name="f87" fmla="*/ f65 1 f29"/>
                <a:gd name="f88" fmla="*/ f66 f24 1"/>
                <a:gd name="f89" fmla="*/ f67 f24 1"/>
                <a:gd name="f90" fmla="*/ f69 f25 1"/>
                <a:gd name="f91" fmla="*/ f68 f25 1"/>
                <a:gd name="f92" fmla="*/ f71 f24 1"/>
                <a:gd name="f93" fmla="*/ f72 f25 1"/>
                <a:gd name="f94" fmla="*/ f73 f24 1"/>
                <a:gd name="f95" fmla="*/ f74 f25 1"/>
                <a:gd name="f96" fmla="*/ f75 f24 1"/>
                <a:gd name="f97" fmla="*/ f76 f24 1"/>
                <a:gd name="f98" fmla="*/ f77 f24 1"/>
                <a:gd name="f99" fmla="*/ f78 f24 1"/>
                <a:gd name="f100" fmla="*/ f79 f24 1"/>
                <a:gd name="f101" fmla="*/ f80 f25 1"/>
                <a:gd name="f102" fmla="*/ f81 f24 1"/>
                <a:gd name="f103" fmla="*/ f82 f25 1"/>
                <a:gd name="f104" fmla="*/ f83 f25 1"/>
                <a:gd name="f105" fmla="*/ f84 f25 1"/>
                <a:gd name="f106" fmla="*/ f85 f24 1"/>
                <a:gd name="f107" fmla="*/ f86 f24 1"/>
                <a:gd name="f108" fmla="*/ f87 f24 1"/>
              </a:gdLst>
              <a:ahLst/>
              <a:cxnLst>
                <a:cxn ang="3cd4">
                  <a:pos x="hc" y="t"/>
                </a:cxn>
                <a:cxn ang="0">
                  <a:pos x="r" y="vc"/>
                </a:cxn>
                <a:cxn ang="cd4">
                  <a:pos x="hc" y="b"/>
                </a:cxn>
                <a:cxn ang="cd2">
                  <a:pos x="l" y="vc"/>
                </a:cxn>
                <a:cxn ang="f70">
                  <a:pos x="f92" y="f93"/>
                </a:cxn>
                <a:cxn ang="f70">
                  <a:pos x="f94" y="f95"/>
                </a:cxn>
                <a:cxn ang="f70">
                  <a:pos x="f96" y="f93"/>
                </a:cxn>
                <a:cxn ang="f70">
                  <a:pos x="f97" y="f95"/>
                </a:cxn>
                <a:cxn ang="f70">
                  <a:pos x="f98" y="f93"/>
                </a:cxn>
                <a:cxn ang="f70">
                  <a:pos x="f99" y="f95"/>
                </a:cxn>
                <a:cxn ang="f70">
                  <a:pos x="f100" y="f101"/>
                </a:cxn>
                <a:cxn ang="f70">
                  <a:pos x="f102" y="f103"/>
                </a:cxn>
                <a:cxn ang="f70">
                  <a:pos x="f99" y="f104"/>
                </a:cxn>
                <a:cxn ang="f70">
                  <a:pos x="f98" y="f105"/>
                </a:cxn>
                <a:cxn ang="f70">
                  <a:pos x="f97" y="f104"/>
                </a:cxn>
                <a:cxn ang="f70">
                  <a:pos x="f96" y="f105"/>
                </a:cxn>
                <a:cxn ang="f70">
                  <a:pos x="f94" y="f104"/>
                </a:cxn>
                <a:cxn ang="f70">
                  <a:pos x="f92" y="f105"/>
                </a:cxn>
                <a:cxn ang="f70">
                  <a:pos x="f106" y="f104"/>
                </a:cxn>
                <a:cxn ang="f70">
                  <a:pos x="f107" y="f103"/>
                </a:cxn>
                <a:cxn ang="f70">
                  <a:pos x="f108" y="f101"/>
                </a:cxn>
                <a:cxn ang="f70">
                  <a:pos x="f106" y="f95"/>
                </a:cxn>
              </a:cxnLst>
              <a:rect l="f88" t="f91" r="f89" b="f90"/>
              <a:pathLst>
                <a:path w="1990951" h="286230">
                  <a:moveTo>
                    <a:pt x="f8" y="f9"/>
                  </a:moveTo>
                  <a:lnTo>
                    <a:pt x="f10" y="f11"/>
                  </a:lnTo>
                  <a:lnTo>
                    <a:pt x="f12" y="f9"/>
                  </a:lnTo>
                  <a:lnTo>
                    <a:pt x="f13" y="f11"/>
                  </a:lnTo>
                  <a:lnTo>
                    <a:pt x="f14" y="f9"/>
                  </a:lnTo>
                  <a:lnTo>
                    <a:pt x="f15" y="f11"/>
                  </a:lnTo>
                  <a:lnTo>
                    <a:pt x="f16" y="f17"/>
                  </a:lnTo>
                  <a:lnTo>
                    <a:pt x="f5" y="f18"/>
                  </a:lnTo>
                  <a:lnTo>
                    <a:pt x="f15" y="f5"/>
                  </a:lnTo>
                  <a:lnTo>
                    <a:pt x="f14" y="f19"/>
                  </a:lnTo>
                  <a:lnTo>
                    <a:pt x="f13" y="f5"/>
                  </a:lnTo>
                  <a:lnTo>
                    <a:pt x="f12" y="f19"/>
                  </a:lnTo>
                  <a:lnTo>
                    <a:pt x="f10" y="f5"/>
                  </a:lnTo>
                  <a:lnTo>
                    <a:pt x="f8" y="f19"/>
                  </a:lnTo>
                  <a:lnTo>
                    <a:pt x="f20" y="f5"/>
                  </a:lnTo>
                  <a:lnTo>
                    <a:pt x="f21" y="f18"/>
                  </a:lnTo>
                  <a:lnTo>
                    <a:pt x="f22" y="f17"/>
                  </a:lnTo>
                  <a:lnTo>
                    <a:pt x="f20"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27" name="Freeform: Shape 2">
            <a:extLst>
              <a:ext uri="{FF2B5EF4-FFF2-40B4-BE49-F238E27FC236}">
                <a16:creationId xmlns:a16="http://schemas.microsoft.com/office/drawing/2014/main" id="{CF45C8BC-2E17-3E18-C06F-06782CA51418}"/>
              </a:ext>
              <a:ext uri="{C183D7F6-B498-43B3-948B-1728B52AA6E4}">
                <adec:decorative xmlns:adec="http://schemas.microsoft.com/office/drawing/2017/decorative" val="1"/>
              </a:ext>
            </a:extLst>
          </p:cNvPr>
          <p:cNvSpPr/>
          <p:nvPr/>
        </p:nvSpPr>
        <p:spPr>
          <a:xfrm rot="10799991">
            <a:off x="4206" y="-4225"/>
            <a:ext cx="1098148" cy="1053617"/>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Tree>
    <p:extLst>
      <p:ext uri="{BB962C8B-B14F-4D97-AF65-F5344CB8AC3E}">
        <p14:creationId xmlns:p14="http://schemas.microsoft.com/office/powerpoint/2010/main" val="123883755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grpSp>
        <p:nvGrpSpPr>
          <p:cNvPr id="2" name="Group 5">
            <a:extLst>
              <a:ext uri="{FF2B5EF4-FFF2-40B4-BE49-F238E27FC236}">
                <a16:creationId xmlns:a16="http://schemas.microsoft.com/office/drawing/2014/main" id="{9A354A6F-832A-FBD7-79FF-4FB2EEB7082E}"/>
              </a:ext>
            </a:extLst>
          </p:cNvPr>
          <p:cNvGrpSpPr/>
          <p:nvPr/>
        </p:nvGrpSpPr>
        <p:grpSpPr>
          <a:xfrm>
            <a:off x="8341220" y="5289456"/>
            <a:ext cx="1640982" cy="1568543"/>
            <a:chOff x="8341220" y="5289456"/>
            <a:chExt cx="1640982" cy="1568543"/>
          </a:xfrm>
        </p:grpSpPr>
        <p:sp>
          <p:nvSpPr>
            <p:cNvPr id="3" name="Freeform: Shape 6">
              <a:extLst>
                <a:ext uri="{FF2B5EF4-FFF2-40B4-BE49-F238E27FC236}">
                  <a16:creationId xmlns:a16="http://schemas.microsoft.com/office/drawing/2014/main" id="{F1245338-6E44-482E-6DB5-9EF8FA82192D}"/>
                </a:ext>
              </a:extLst>
            </p:cNvPr>
            <p:cNvSpPr/>
            <p:nvPr/>
          </p:nvSpPr>
          <p:spPr>
            <a:xfrm>
              <a:off x="8433428" y="5381655"/>
              <a:ext cx="348276" cy="348276"/>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4" name="Freeform: Shape 7">
              <a:extLst>
                <a:ext uri="{FF2B5EF4-FFF2-40B4-BE49-F238E27FC236}">
                  <a16:creationId xmlns:a16="http://schemas.microsoft.com/office/drawing/2014/main" id="{0410E373-7F38-853E-6C2C-4B8678E53709}"/>
                </a:ext>
              </a:extLst>
            </p:cNvPr>
            <p:cNvSpPr/>
            <p:nvPr/>
          </p:nvSpPr>
          <p:spPr>
            <a:xfrm>
              <a:off x="8347100" y="5295326"/>
              <a:ext cx="710068" cy="710068"/>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5" name="Freeform: Shape 8">
              <a:extLst>
                <a:ext uri="{FF2B5EF4-FFF2-40B4-BE49-F238E27FC236}">
                  <a16:creationId xmlns:a16="http://schemas.microsoft.com/office/drawing/2014/main" id="{2FA2D32F-15D7-82D7-AD96-3C321B1712FC}"/>
                </a:ext>
              </a:extLst>
            </p:cNvPr>
            <p:cNvSpPr/>
            <p:nvPr/>
          </p:nvSpPr>
          <p:spPr>
            <a:xfrm>
              <a:off x="8341220" y="5289456"/>
              <a:ext cx="906819" cy="906819"/>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6" name="Freeform: Shape 9">
              <a:extLst>
                <a:ext uri="{FF2B5EF4-FFF2-40B4-BE49-F238E27FC236}">
                  <a16:creationId xmlns:a16="http://schemas.microsoft.com/office/drawing/2014/main" id="{20A493E6-6AAA-195E-9C59-5B8EE70773D3}"/>
                </a:ext>
              </a:extLst>
            </p:cNvPr>
            <p:cNvSpPr/>
            <p:nvPr/>
          </p:nvSpPr>
          <p:spPr>
            <a:xfrm>
              <a:off x="8365598" y="5313532"/>
              <a:ext cx="1039553" cy="1039855"/>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7" name="Freeform: Shape 10">
              <a:extLst>
                <a:ext uri="{FF2B5EF4-FFF2-40B4-BE49-F238E27FC236}">
                  <a16:creationId xmlns:a16="http://schemas.microsoft.com/office/drawing/2014/main" id="{B20B5E5E-FBFF-8431-5F82-BAF17EB4CD00}"/>
                </a:ext>
              </a:extLst>
            </p:cNvPr>
            <p:cNvSpPr/>
            <p:nvPr/>
          </p:nvSpPr>
          <p:spPr>
            <a:xfrm>
              <a:off x="8414930" y="5363157"/>
              <a:ext cx="1124135" cy="1124135"/>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8" name="Freeform: Shape 11">
              <a:extLst>
                <a:ext uri="{FF2B5EF4-FFF2-40B4-BE49-F238E27FC236}">
                  <a16:creationId xmlns:a16="http://schemas.microsoft.com/office/drawing/2014/main" id="{4E32B29E-8D41-E6A6-1403-742A91C07DE6}"/>
                </a:ext>
              </a:extLst>
            </p:cNvPr>
            <p:cNvSpPr/>
            <p:nvPr/>
          </p:nvSpPr>
          <p:spPr>
            <a:xfrm>
              <a:off x="8483062" y="5431289"/>
              <a:ext cx="1172297" cy="1172297"/>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9" name="Freeform: Shape 12">
              <a:extLst>
                <a:ext uri="{FF2B5EF4-FFF2-40B4-BE49-F238E27FC236}">
                  <a16:creationId xmlns:a16="http://schemas.microsoft.com/office/drawing/2014/main" id="{AE39FD35-AE66-4136-6DE1-A04407AE9545}"/>
                </a:ext>
              </a:extLst>
            </p:cNvPr>
            <p:cNvSpPr/>
            <p:nvPr/>
          </p:nvSpPr>
          <p:spPr>
            <a:xfrm>
              <a:off x="8567928" y="5516154"/>
              <a:ext cx="1187567" cy="1187567"/>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0" name="Freeform: Shape 13">
              <a:extLst>
                <a:ext uri="{FF2B5EF4-FFF2-40B4-BE49-F238E27FC236}">
                  <a16:creationId xmlns:a16="http://schemas.microsoft.com/office/drawing/2014/main" id="{94169E9D-C940-1671-2635-D15C0B186F5E}"/>
                </a:ext>
              </a:extLst>
            </p:cNvPr>
            <p:cNvSpPr/>
            <p:nvPr/>
          </p:nvSpPr>
          <p:spPr>
            <a:xfrm>
              <a:off x="8669536" y="5616299"/>
              <a:ext cx="1170825" cy="1172297"/>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1" name="Freeform: Shape 14">
              <a:extLst>
                <a:ext uri="{FF2B5EF4-FFF2-40B4-BE49-F238E27FC236}">
                  <a16:creationId xmlns:a16="http://schemas.microsoft.com/office/drawing/2014/main" id="{BC30CD45-C066-F8E3-6ED7-CF4083A931A4}"/>
                </a:ext>
              </a:extLst>
            </p:cNvPr>
            <p:cNvSpPr/>
            <p:nvPr/>
          </p:nvSpPr>
          <p:spPr>
            <a:xfrm>
              <a:off x="8783772" y="5731998"/>
              <a:ext cx="1124721" cy="1124721"/>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2" name="Freeform: Shape 15">
              <a:extLst>
                <a:ext uri="{FF2B5EF4-FFF2-40B4-BE49-F238E27FC236}">
                  <a16:creationId xmlns:a16="http://schemas.microsoft.com/office/drawing/2014/main" id="{26C83989-C9EE-9462-0942-4786FCAE1878}"/>
                </a:ext>
              </a:extLst>
            </p:cNvPr>
            <p:cNvSpPr/>
            <p:nvPr/>
          </p:nvSpPr>
          <p:spPr>
            <a:xfrm>
              <a:off x="8954572" y="5866497"/>
              <a:ext cx="1003252" cy="991502"/>
            </a:xfrm>
            <a:custGeom>
              <a:avLst/>
              <a:gdLst>
                <a:gd name="f0" fmla="val 10800000"/>
                <a:gd name="f1" fmla="val 5400000"/>
                <a:gd name="f2" fmla="val 180"/>
                <a:gd name="f3" fmla="val w"/>
                <a:gd name="f4" fmla="val h"/>
                <a:gd name="f5" fmla="val 0"/>
                <a:gd name="f6" fmla="val 1275308"/>
                <a:gd name="f7" fmla="val 1260376"/>
                <a:gd name="f8" fmla="val 1265977"/>
                <a:gd name="f9" fmla="val 17174"/>
                <a:gd name="f10" fmla="val 1270829"/>
                <a:gd name="f11" fmla="val 34716"/>
                <a:gd name="f12" fmla="val 52634"/>
                <a:gd name="f13" fmla="val 67566"/>
                <a:gd name="f14" fmla="+- 0 0 -90"/>
                <a:gd name="f15" fmla="*/ f3 1 1275308"/>
                <a:gd name="f16" fmla="*/ f4 1 1260376"/>
                <a:gd name="f17" fmla="+- f7 0 f5"/>
                <a:gd name="f18" fmla="+- f6 0 f5"/>
                <a:gd name="f19" fmla="*/ f14 f0 1"/>
                <a:gd name="f20" fmla="*/ f18 1 1275308"/>
                <a:gd name="f21" fmla="*/ f17 1 1260376"/>
                <a:gd name="f22" fmla="*/ 1260376 f18 1"/>
                <a:gd name="f23" fmla="*/ 0 f17 1"/>
                <a:gd name="f24" fmla="*/ 1275308 f18 1"/>
                <a:gd name="f25" fmla="*/ 52634 f17 1"/>
                <a:gd name="f26" fmla="*/ 67566 f18 1"/>
                <a:gd name="f27" fmla="*/ 1260376 f17 1"/>
                <a:gd name="f28" fmla="*/ 0 f18 1"/>
                <a:gd name="f29" fmla="*/ f19 1 f2"/>
                <a:gd name="f30" fmla="*/ f22 1 1275308"/>
                <a:gd name="f31" fmla="*/ f23 1 1260376"/>
                <a:gd name="f32" fmla="*/ f24 1 1275308"/>
                <a:gd name="f33" fmla="*/ f25 1 1260376"/>
                <a:gd name="f34" fmla="*/ f26 1 1275308"/>
                <a:gd name="f35" fmla="*/ f27 1 1260376"/>
                <a:gd name="f36" fmla="*/ f28 1 1275308"/>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1"/>
                <a:gd name="f48" fmla="*/ f36 1 f20"/>
                <a:gd name="f49" fmla="*/ f37 f15 1"/>
                <a:gd name="f50" fmla="*/ f38 f15 1"/>
                <a:gd name="f51" fmla="*/ f40 f16 1"/>
                <a:gd name="f52" fmla="*/ f39 f16 1"/>
                <a:gd name="f53" fmla="*/ f42 f15 1"/>
                <a:gd name="f54" fmla="*/ f43 f16 1"/>
                <a:gd name="f55" fmla="*/ f44 f15 1"/>
                <a:gd name="f56" fmla="*/ f45 f16 1"/>
                <a:gd name="f57" fmla="*/ f46 f15 1"/>
                <a:gd name="f58" fmla="*/ f47 f16 1"/>
                <a:gd name="f59" fmla="*/ f48 f15 1"/>
              </a:gdLst>
              <a:ahLst/>
              <a:cxnLst>
                <a:cxn ang="3cd4">
                  <a:pos x="hc" y="t"/>
                </a:cxn>
                <a:cxn ang="0">
                  <a:pos x="r" y="vc"/>
                </a:cxn>
                <a:cxn ang="cd4">
                  <a:pos x="hc" y="b"/>
                </a:cxn>
                <a:cxn ang="cd2">
                  <a:pos x="l" y="vc"/>
                </a:cxn>
                <a:cxn ang="f41">
                  <a:pos x="f53" y="f54"/>
                </a:cxn>
                <a:cxn ang="f41">
                  <a:pos x="f55" y="f56"/>
                </a:cxn>
                <a:cxn ang="f41">
                  <a:pos x="f57" y="f58"/>
                </a:cxn>
                <a:cxn ang="f41">
                  <a:pos x="f59" y="f58"/>
                </a:cxn>
              </a:cxnLst>
              <a:rect l="f49" t="f52" r="f50" b="f51"/>
              <a:pathLst>
                <a:path w="1275308" h="1260376">
                  <a:moveTo>
                    <a:pt x="f7" y="f5"/>
                  </a:moveTo>
                  <a:cubicBezTo>
                    <a:pt x="f8" y="f9"/>
                    <a:pt x="f10" y="f11"/>
                    <a:pt x="f6" y="f12"/>
                  </a:cubicBezTo>
                  <a:lnTo>
                    <a:pt x="f13" y="f7"/>
                  </a:lnTo>
                  <a:lnTo>
                    <a:pt x="f5" y="f7"/>
                  </a:ln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3" name="Freeform: Shape 16">
              <a:extLst>
                <a:ext uri="{FF2B5EF4-FFF2-40B4-BE49-F238E27FC236}">
                  <a16:creationId xmlns:a16="http://schemas.microsoft.com/office/drawing/2014/main" id="{3FB96E20-38B7-4559-7D4E-AA3FDE7F48C2}"/>
                </a:ext>
              </a:extLst>
            </p:cNvPr>
            <p:cNvSpPr/>
            <p:nvPr/>
          </p:nvSpPr>
          <p:spPr>
            <a:xfrm>
              <a:off x="9143716" y="6023609"/>
              <a:ext cx="838486" cy="834390"/>
            </a:xfrm>
            <a:custGeom>
              <a:avLst/>
              <a:gdLst>
                <a:gd name="f0" fmla="val 10800000"/>
                <a:gd name="f1" fmla="val 5400000"/>
                <a:gd name="f2" fmla="val 180"/>
                <a:gd name="f3" fmla="val w"/>
                <a:gd name="f4" fmla="val h"/>
                <a:gd name="f5" fmla="val 0"/>
                <a:gd name="f6" fmla="val 1065858"/>
                <a:gd name="f7" fmla="val 1060662"/>
                <a:gd name="f8" fmla="val 1061006"/>
                <a:gd name="f9" fmla="val 1063248"/>
                <a:gd name="f10" fmla="val 20905"/>
                <a:gd name="f11" fmla="val 1064741"/>
                <a:gd name="f12" fmla="val 41809"/>
                <a:gd name="f13" fmla="val 62342"/>
                <a:gd name="f14" fmla="val 67196"/>
                <a:gd name="f15" fmla="+- 0 0 -90"/>
                <a:gd name="f16" fmla="*/ f3 1 1065858"/>
                <a:gd name="f17" fmla="*/ f4 1 1060662"/>
                <a:gd name="f18" fmla="+- f7 0 f5"/>
                <a:gd name="f19" fmla="+- f6 0 f5"/>
                <a:gd name="f20" fmla="*/ f15 f0 1"/>
                <a:gd name="f21" fmla="*/ f19 1 1065858"/>
                <a:gd name="f22" fmla="*/ f18 1 1060662"/>
                <a:gd name="f23" fmla="*/ 1061006 f19 1"/>
                <a:gd name="f24" fmla="*/ 0 f18 1"/>
                <a:gd name="f25" fmla="*/ 1065858 f19 1"/>
                <a:gd name="f26" fmla="*/ 62342 f18 1"/>
                <a:gd name="f27" fmla="*/ 67196 f19 1"/>
                <a:gd name="f28" fmla="*/ 1060662 f18 1"/>
                <a:gd name="f29" fmla="*/ 0 f19 1"/>
                <a:gd name="f30" fmla="*/ f20 1 f2"/>
                <a:gd name="f31" fmla="*/ f23 1 1065858"/>
                <a:gd name="f32" fmla="*/ f24 1 1060662"/>
                <a:gd name="f33" fmla="*/ f25 1 1065858"/>
                <a:gd name="f34" fmla="*/ f26 1 1060662"/>
                <a:gd name="f35" fmla="*/ f27 1 1065858"/>
                <a:gd name="f36" fmla="*/ f28 1 1060662"/>
                <a:gd name="f37" fmla="*/ f29 1 1065858"/>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2"/>
                <a:gd name="f49" fmla="*/ f37 1 f21"/>
                <a:gd name="f50" fmla="*/ f38 f16 1"/>
                <a:gd name="f51" fmla="*/ f39 f16 1"/>
                <a:gd name="f52" fmla="*/ f41 f17 1"/>
                <a:gd name="f53" fmla="*/ f40 f17 1"/>
                <a:gd name="f54" fmla="*/ f43 f16 1"/>
                <a:gd name="f55" fmla="*/ f44 f17 1"/>
                <a:gd name="f56" fmla="*/ f45 f16 1"/>
                <a:gd name="f57" fmla="*/ f46 f17 1"/>
                <a:gd name="f58" fmla="*/ f47 f16 1"/>
                <a:gd name="f59" fmla="*/ f48 f17 1"/>
                <a:gd name="f60" fmla="*/ f49 f16 1"/>
              </a:gdLst>
              <a:ahLst/>
              <a:cxnLst>
                <a:cxn ang="3cd4">
                  <a:pos x="hc" y="t"/>
                </a:cxn>
                <a:cxn ang="0">
                  <a:pos x="r" y="vc"/>
                </a:cxn>
                <a:cxn ang="cd4">
                  <a:pos x="hc" y="b"/>
                </a:cxn>
                <a:cxn ang="cd2">
                  <a:pos x="l" y="vc"/>
                </a:cxn>
                <a:cxn ang="f42">
                  <a:pos x="f54" y="f55"/>
                </a:cxn>
                <a:cxn ang="f42">
                  <a:pos x="f56" y="f57"/>
                </a:cxn>
                <a:cxn ang="f42">
                  <a:pos x="f58" y="f59"/>
                </a:cxn>
                <a:cxn ang="f42">
                  <a:pos x="f60" y="f59"/>
                </a:cxn>
              </a:cxnLst>
              <a:rect l="f50" t="f53" r="f51" b="f52"/>
              <a:pathLst>
                <a:path w="1065858" h="1060662">
                  <a:moveTo>
                    <a:pt x="f8" y="f5"/>
                  </a:moveTo>
                  <a:cubicBezTo>
                    <a:pt x="f9" y="f10"/>
                    <a:pt x="f11" y="f12"/>
                    <a:pt x="f6" y="f13"/>
                  </a:cubicBezTo>
                  <a:lnTo>
                    <a:pt x="f14" y="f7"/>
                  </a:lnTo>
                  <a:lnTo>
                    <a:pt x="f5" y="f7"/>
                  </a:ln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Freeform: Shape 17">
              <a:extLst>
                <a:ext uri="{FF2B5EF4-FFF2-40B4-BE49-F238E27FC236}">
                  <a16:creationId xmlns:a16="http://schemas.microsoft.com/office/drawing/2014/main" id="{7247FB8E-1018-AE0B-DDE9-E59A17F1454C}"/>
                </a:ext>
              </a:extLst>
            </p:cNvPr>
            <p:cNvSpPr/>
            <p:nvPr/>
          </p:nvSpPr>
          <p:spPr>
            <a:xfrm>
              <a:off x="9332814" y="6214481"/>
              <a:ext cx="643518" cy="643518"/>
            </a:xfrm>
            <a:custGeom>
              <a:avLst/>
              <a:gdLst>
                <a:gd name="f0" fmla="val 10800000"/>
                <a:gd name="f1" fmla="val 5400000"/>
                <a:gd name="f2" fmla="val 180"/>
                <a:gd name="f3" fmla="val w"/>
                <a:gd name="f4" fmla="val h"/>
                <a:gd name="f5" fmla="val 0"/>
                <a:gd name="f6" fmla="val 818022"/>
                <a:gd name="f7" fmla="val 814660"/>
                <a:gd name="f8" fmla="val 27250"/>
                <a:gd name="f9" fmla="val 810180"/>
                <a:gd name="f10" fmla="val 53755"/>
                <a:gd name="f11" fmla="val 804584"/>
                <a:gd name="f12" fmla="val 80632"/>
                <a:gd name="f13" fmla="val 67190"/>
                <a:gd name="f14" fmla="+- 0 0 -90"/>
                <a:gd name="f15" fmla="*/ f3 1 818022"/>
                <a:gd name="f16" fmla="*/ f4 1 818022"/>
                <a:gd name="f17" fmla="+- f6 0 f5"/>
                <a:gd name="f18" fmla="*/ f14 f0 1"/>
                <a:gd name="f19" fmla="*/ f17 1 818022"/>
                <a:gd name="f20" fmla="*/ 818022 f17 1"/>
                <a:gd name="f21" fmla="*/ 0 f17 1"/>
                <a:gd name="f22" fmla="*/ 804584 f17 1"/>
                <a:gd name="f23" fmla="*/ 80632 f17 1"/>
                <a:gd name="f24" fmla="*/ 67190 f17 1"/>
                <a:gd name="f25" fmla="*/ f18 1 f2"/>
                <a:gd name="f26" fmla="*/ f20 1 818022"/>
                <a:gd name="f27" fmla="*/ f21 1 818022"/>
                <a:gd name="f28" fmla="*/ f22 1 818022"/>
                <a:gd name="f29" fmla="*/ f23 1 818022"/>
                <a:gd name="f30" fmla="*/ f24 1 818022"/>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6 f15 1"/>
                <a:gd name="f46" fmla="*/ f37 f16 1"/>
                <a:gd name="f47" fmla="*/ f38 f15 1"/>
                <a:gd name="f48" fmla="*/ f34 f16 1"/>
                <a:gd name="f49" fmla="*/ f35 f15 1"/>
              </a:gdLst>
              <a:ahLst/>
              <a:cxnLst>
                <a:cxn ang="3cd4">
                  <a:pos x="hc" y="t"/>
                </a:cxn>
                <a:cxn ang="0">
                  <a:pos x="r" y="vc"/>
                </a:cxn>
                <a:cxn ang="cd4">
                  <a:pos x="hc" y="b"/>
                </a:cxn>
                <a:cxn ang="cd2">
                  <a:pos x="l" y="vc"/>
                </a:cxn>
                <a:cxn ang="f33">
                  <a:pos x="f43" y="f44"/>
                </a:cxn>
                <a:cxn ang="f33">
                  <a:pos x="f45" y="f46"/>
                </a:cxn>
                <a:cxn ang="f33">
                  <a:pos x="f47" y="f48"/>
                </a:cxn>
                <a:cxn ang="f33">
                  <a:pos x="f49" y="f48"/>
                </a:cxn>
              </a:cxnLst>
              <a:rect l="f39" t="f42" r="f40" b="f41"/>
              <a:pathLst>
                <a:path w="818022" h="818022">
                  <a:moveTo>
                    <a:pt x="f6" y="f5"/>
                  </a:moveTo>
                  <a:cubicBezTo>
                    <a:pt x="f7" y="f8"/>
                    <a:pt x="f9" y="f10"/>
                    <a:pt x="f11" y="f12"/>
                  </a:cubicBezTo>
                  <a:lnTo>
                    <a:pt x="f13" y="f6"/>
                  </a:lnTo>
                  <a:lnTo>
                    <a:pt x="f5" y="f6"/>
                  </a:ln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5" name="Freeform: Shape 18">
              <a:extLst>
                <a:ext uri="{FF2B5EF4-FFF2-40B4-BE49-F238E27FC236}">
                  <a16:creationId xmlns:a16="http://schemas.microsoft.com/office/drawing/2014/main" id="{BCF324D2-6F39-6E4F-6099-B48C8C84DF0B}"/>
                </a:ext>
              </a:extLst>
            </p:cNvPr>
            <p:cNvSpPr/>
            <p:nvPr/>
          </p:nvSpPr>
          <p:spPr>
            <a:xfrm>
              <a:off x="9541709" y="6489935"/>
              <a:ext cx="347984" cy="347984"/>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16" name="Title 1">
            <a:extLst>
              <a:ext uri="{FF2B5EF4-FFF2-40B4-BE49-F238E27FC236}">
                <a16:creationId xmlns:a16="http://schemas.microsoft.com/office/drawing/2014/main" id="{030EC046-D88D-6F54-1021-A44D1D451328}"/>
              </a:ext>
            </a:extLst>
          </p:cNvPr>
          <p:cNvSpPr txBox="1">
            <a:spLocks noGrp="1"/>
          </p:cNvSpPr>
          <p:nvPr>
            <p:ph type="title"/>
          </p:nvPr>
        </p:nvSpPr>
        <p:spPr>
          <a:xfrm>
            <a:off x="1292870" y="358618"/>
            <a:ext cx="4150799" cy="1430999"/>
          </a:xfrm>
        </p:spPr>
        <p:txBody>
          <a:bodyPr anchor="t"/>
          <a:lstStyle>
            <a:lvl1pPr>
              <a:defRPr lang="en-GB"/>
            </a:lvl1pPr>
          </a:lstStyle>
          <a:p>
            <a:pPr lvl="0"/>
            <a:r>
              <a:rPr lang="en-GB"/>
              <a:t>Click to add title</a:t>
            </a:r>
          </a:p>
        </p:txBody>
      </p:sp>
      <p:sp>
        <p:nvSpPr>
          <p:cNvPr id="17" name="Text Placeholder 23">
            <a:extLst>
              <a:ext uri="{FF2B5EF4-FFF2-40B4-BE49-F238E27FC236}">
                <a16:creationId xmlns:a16="http://schemas.microsoft.com/office/drawing/2014/main" id="{BCB38243-4DEC-07FF-C14B-839DBBC61829}"/>
              </a:ext>
            </a:extLst>
          </p:cNvPr>
          <p:cNvSpPr txBox="1">
            <a:spLocks noGrp="1"/>
          </p:cNvSpPr>
          <p:nvPr>
            <p:ph type="body" idx="4294967295"/>
          </p:nvPr>
        </p:nvSpPr>
        <p:spPr>
          <a:xfrm>
            <a:off x="504392" y="2014542"/>
            <a:ext cx="3534210" cy="518876"/>
          </a:xfrm>
        </p:spPr>
        <p:txBody>
          <a:bodyPr/>
          <a:lstStyle>
            <a:lvl1pPr>
              <a:buNone/>
              <a:defRPr lang="en-GB" b="1"/>
            </a:lvl1pPr>
          </a:lstStyle>
          <a:p>
            <a:pPr lvl="0"/>
            <a:r>
              <a:rPr lang="en-GB"/>
              <a:t>Click to add title</a:t>
            </a:r>
          </a:p>
        </p:txBody>
      </p:sp>
      <p:sp>
        <p:nvSpPr>
          <p:cNvPr id="18" name="Text Placeholder 25">
            <a:extLst>
              <a:ext uri="{FF2B5EF4-FFF2-40B4-BE49-F238E27FC236}">
                <a16:creationId xmlns:a16="http://schemas.microsoft.com/office/drawing/2014/main" id="{F6748B2B-C348-C206-D258-EF151129BE23}"/>
              </a:ext>
            </a:extLst>
          </p:cNvPr>
          <p:cNvSpPr txBox="1">
            <a:spLocks noGrp="1"/>
          </p:cNvSpPr>
          <p:nvPr>
            <p:ph type="body" idx="4294967295"/>
          </p:nvPr>
        </p:nvSpPr>
        <p:spPr>
          <a:xfrm>
            <a:off x="504392" y="2666317"/>
            <a:ext cx="3534210" cy="3295653"/>
          </a:xfrm>
        </p:spPr>
        <p:txBody>
          <a:bodyPr/>
          <a:lstStyle>
            <a:lvl1pPr>
              <a:defRPr lang="en-GB" sz="1800"/>
            </a:lvl1pPr>
          </a:lstStyle>
          <a:p>
            <a:pPr lvl="0"/>
            <a:r>
              <a:rPr lang="en-GB"/>
              <a:t>Click to add text</a:t>
            </a:r>
          </a:p>
        </p:txBody>
      </p:sp>
      <p:sp>
        <p:nvSpPr>
          <p:cNvPr id="19" name="Text Placeholder 23">
            <a:extLst>
              <a:ext uri="{FF2B5EF4-FFF2-40B4-BE49-F238E27FC236}">
                <a16:creationId xmlns:a16="http://schemas.microsoft.com/office/drawing/2014/main" id="{72CC98E7-7807-7715-9CFF-6ECD64523AAC}"/>
              </a:ext>
            </a:extLst>
          </p:cNvPr>
          <p:cNvSpPr txBox="1">
            <a:spLocks noGrp="1"/>
          </p:cNvSpPr>
          <p:nvPr>
            <p:ph type="body" idx="4294967295"/>
          </p:nvPr>
        </p:nvSpPr>
        <p:spPr>
          <a:xfrm>
            <a:off x="4356805" y="2014542"/>
            <a:ext cx="3534210" cy="518876"/>
          </a:xfrm>
        </p:spPr>
        <p:txBody>
          <a:bodyPr/>
          <a:lstStyle>
            <a:lvl1pPr>
              <a:buNone/>
              <a:defRPr lang="en-GB" b="1"/>
            </a:lvl1pPr>
          </a:lstStyle>
          <a:p>
            <a:pPr lvl="0"/>
            <a:r>
              <a:rPr lang="en-GB"/>
              <a:t>Click to add title</a:t>
            </a:r>
          </a:p>
        </p:txBody>
      </p:sp>
      <p:sp>
        <p:nvSpPr>
          <p:cNvPr id="20" name="Text Placeholder 25">
            <a:extLst>
              <a:ext uri="{FF2B5EF4-FFF2-40B4-BE49-F238E27FC236}">
                <a16:creationId xmlns:a16="http://schemas.microsoft.com/office/drawing/2014/main" id="{E5B67CE2-6A45-4881-771D-F5C85C4CBC8A}"/>
              </a:ext>
            </a:extLst>
          </p:cNvPr>
          <p:cNvSpPr txBox="1">
            <a:spLocks noGrp="1"/>
          </p:cNvSpPr>
          <p:nvPr>
            <p:ph type="body" idx="4294967295"/>
          </p:nvPr>
        </p:nvSpPr>
        <p:spPr>
          <a:xfrm>
            <a:off x="4356805" y="2666317"/>
            <a:ext cx="3534210" cy="3295653"/>
          </a:xfrm>
        </p:spPr>
        <p:txBody>
          <a:bodyPr/>
          <a:lstStyle>
            <a:lvl1pPr>
              <a:defRPr lang="en-GB" sz="1800"/>
            </a:lvl1pPr>
          </a:lstStyle>
          <a:p>
            <a:pPr lvl="0"/>
            <a:r>
              <a:rPr lang="en-GB"/>
              <a:t>Click to add text</a:t>
            </a:r>
          </a:p>
        </p:txBody>
      </p:sp>
      <p:sp>
        <p:nvSpPr>
          <p:cNvPr id="21" name="Text Placeholder 23">
            <a:extLst>
              <a:ext uri="{FF2B5EF4-FFF2-40B4-BE49-F238E27FC236}">
                <a16:creationId xmlns:a16="http://schemas.microsoft.com/office/drawing/2014/main" id="{2018FD61-C192-D658-D21F-0DA5DDC65BF7}"/>
              </a:ext>
            </a:extLst>
          </p:cNvPr>
          <p:cNvSpPr txBox="1">
            <a:spLocks noGrp="1"/>
          </p:cNvSpPr>
          <p:nvPr>
            <p:ph type="body" idx="4294967295"/>
          </p:nvPr>
        </p:nvSpPr>
        <p:spPr>
          <a:xfrm>
            <a:off x="8209227" y="2014542"/>
            <a:ext cx="3534210" cy="518876"/>
          </a:xfrm>
        </p:spPr>
        <p:txBody>
          <a:bodyPr/>
          <a:lstStyle>
            <a:lvl1pPr>
              <a:buNone/>
              <a:defRPr lang="en-GB" b="1"/>
            </a:lvl1pPr>
          </a:lstStyle>
          <a:p>
            <a:pPr lvl="0"/>
            <a:r>
              <a:rPr lang="en-GB"/>
              <a:t>Click to add title</a:t>
            </a:r>
          </a:p>
        </p:txBody>
      </p:sp>
      <p:sp>
        <p:nvSpPr>
          <p:cNvPr id="22" name="Text Placeholder 25">
            <a:extLst>
              <a:ext uri="{FF2B5EF4-FFF2-40B4-BE49-F238E27FC236}">
                <a16:creationId xmlns:a16="http://schemas.microsoft.com/office/drawing/2014/main" id="{2C752ADE-186D-7C30-9E6B-11340B84EEAF}"/>
              </a:ext>
            </a:extLst>
          </p:cNvPr>
          <p:cNvSpPr txBox="1">
            <a:spLocks noGrp="1"/>
          </p:cNvSpPr>
          <p:nvPr>
            <p:ph type="body" idx="4294967295"/>
          </p:nvPr>
        </p:nvSpPr>
        <p:spPr>
          <a:xfrm>
            <a:off x="8209227" y="2666317"/>
            <a:ext cx="3534210" cy="3295653"/>
          </a:xfrm>
        </p:spPr>
        <p:txBody>
          <a:bodyPr/>
          <a:lstStyle>
            <a:lvl1pPr>
              <a:defRPr lang="en-GB" sz="1800"/>
            </a:lvl1pPr>
          </a:lstStyle>
          <a:p>
            <a:pPr lvl="0"/>
            <a:r>
              <a:rPr lang="en-GB"/>
              <a:t>Click to add text</a:t>
            </a:r>
          </a:p>
        </p:txBody>
      </p:sp>
      <p:sp>
        <p:nvSpPr>
          <p:cNvPr id="23" name="Date Placeholder 178">
            <a:extLst>
              <a:ext uri="{FF2B5EF4-FFF2-40B4-BE49-F238E27FC236}">
                <a16:creationId xmlns:a16="http://schemas.microsoft.com/office/drawing/2014/main" id="{989BC99A-E757-3F3A-CE77-7A21C6D8ECDE}"/>
              </a:ext>
            </a:extLst>
          </p:cNvPr>
          <p:cNvSpPr txBox="1">
            <a:spLocks noGrp="1"/>
          </p:cNvSpPr>
          <p:nvPr>
            <p:ph type="dt" sz="half" idx="7"/>
          </p:nvPr>
        </p:nvSpPr>
        <p:spPr/>
        <p:txBody>
          <a:bodyPr/>
          <a:lstStyle>
            <a:lvl1pPr>
              <a:defRPr/>
            </a:lvl1pPr>
          </a:lstStyle>
          <a:p>
            <a:pPr lvl="0"/>
            <a:r>
              <a:rPr lang="en-GB"/>
              <a:t>2/1/20XX</a:t>
            </a:r>
          </a:p>
        </p:txBody>
      </p:sp>
      <p:sp>
        <p:nvSpPr>
          <p:cNvPr id="24" name="Footer Placeholder 179">
            <a:extLst>
              <a:ext uri="{FF2B5EF4-FFF2-40B4-BE49-F238E27FC236}">
                <a16:creationId xmlns:a16="http://schemas.microsoft.com/office/drawing/2014/main" id="{D994EF02-F8B4-8809-113C-7C7034E9AB71}"/>
              </a:ext>
            </a:extLst>
          </p:cNvPr>
          <p:cNvSpPr txBox="1">
            <a:spLocks noGrp="1"/>
          </p:cNvSpPr>
          <p:nvPr>
            <p:ph type="ftr" sz="quarter" idx="9"/>
          </p:nvPr>
        </p:nvSpPr>
        <p:spPr/>
        <p:txBody>
          <a:bodyPr/>
          <a:lstStyle>
            <a:lvl1pPr>
              <a:defRPr/>
            </a:lvl1pPr>
          </a:lstStyle>
          <a:p>
            <a:pPr lvl="0"/>
            <a:r>
              <a:rPr lang="en-GB"/>
              <a:t>PRESENTATION TITLE</a:t>
            </a:r>
          </a:p>
        </p:txBody>
      </p:sp>
      <p:sp>
        <p:nvSpPr>
          <p:cNvPr id="25" name="Slide Number Placeholder 180">
            <a:extLst>
              <a:ext uri="{FF2B5EF4-FFF2-40B4-BE49-F238E27FC236}">
                <a16:creationId xmlns:a16="http://schemas.microsoft.com/office/drawing/2014/main" id="{82B38765-F932-01C9-6567-1267D26D972C}"/>
              </a:ext>
            </a:extLst>
          </p:cNvPr>
          <p:cNvSpPr txBox="1">
            <a:spLocks noGrp="1"/>
          </p:cNvSpPr>
          <p:nvPr>
            <p:ph type="sldNum" sz="quarter" idx="8"/>
          </p:nvPr>
        </p:nvSpPr>
        <p:spPr/>
        <p:txBody>
          <a:bodyPr/>
          <a:lstStyle>
            <a:lvl1pPr>
              <a:defRPr/>
            </a:lvl1pPr>
          </a:lstStyle>
          <a:p>
            <a:pPr lvl="0"/>
            <a:fld id="{28E8BEDE-8789-43CC-9A96-F1D1B778C2BB}" type="slidenum">
              <a:t>‹#›</a:t>
            </a:fld>
            <a:endParaRPr lang="en-GB"/>
          </a:p>
        </p:txBody>
      </p:sp>
      <p:grpSp>
        <p:nvGrpSpPr>
          <p:cNvPr id="26" name="Graphic 38">
            <a:extLst>
              <a:ext uri="{FF2B5EF4-FFF2-40B4-BE49-F238E27FC236}">
                <a16:creationId xmlns:a16="http://schemas.microsoft.com/office/drawing/2014/main" id="{B0E0C964-2916-9B1E-4DBB-44444B58B615}"/>
              </a:ext>
            </a:extLst>
          </p:cNvPr>
          <p:cNvGrpSpPr/>
          <p:nvPr/>
        </p:nvGrpSpPr>
        <p:grpSpPr>
          <a:xfrm>
            <a:off x="5983705" y="400022"/>
            <a:ext cx="1910254" cy="709656"/>
            <a:chOff x="5983705" y="400022"/>
            <a:chExt cx="1910254" cy="709656"/>
          </a:xfrm>
        </p:grpSpPr>
        <p:sp>
          <p:nvSpPr>
            <p:cNvPr id="27" name="Freeform: Shape 35">
              <a:extLst>
                <a:ext uri="{FF2B5EF4-FFF2-40B4-BE49-F238E27FC236}">
                  <a16:creationId xmlns:a16="http://schemas.microsoft.com/office/drawing/2014/main" id="{56782905-1F74-D70B-426C-29EA9FD0307C}"/>
                </a:ext>
              </a:extLst>
            </p:cNvPr>
            <p:cNvSpPr/>
            <p:nvPr/>
          </p:nvSpPr>
          <p:spPr>
            <a:xfrm>
              <a:off x="5983705" y="400022"/>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45703"/>
                <a:gd name="f19" fmla="val 1735117"/>
                <a:gd name="f20" fmla="val 1990952"/>
                <a:gd name="f21" fmla="val 1973221"/>
                <a:gd name="f22" fmla="+- 0 0 -90"/>
                <a:gd name="f23" fmla="*/ f3 1 1990951"/>
                <a:gd name="f24" fmla="*/ f4 1 286230"/>
                <a:gd name="f25" fmla="+- f7 0 f5"/>
                <a:gd name="f26" fmla="+- f6 0 f5"/>
                <a:gd name="f27" fmla="*/ f22 f0 1"/>
                <a:gd name="f28" fmla="*/ f26 1 1990951"/>
                <a:gd name="f29" fmla="*/ f25 1 286230"/>
                <a:gd name="f30" fmla="*/ 1489414 f26 1"/>
                <a:gd name="f31" fmla="*/ 286231 f25 1"/>
                <a:gd name="f32" fmla="*/ 1243712 f26 1"/>
                <a:gd name="f33" fmla="*/ 40528 f25 1"/>
                <a:gd name="f34" fmla="*/ 995476 f26 1"/>
                <a:gd name="f35" fmla="*/ 749773 f26 1"/>
                <a:gd name="f36" fmla="*/ 504071 f26 1"/>
                <a:gd name="f37" fmla="*/ 255835 f26 1"/>
                <a:gd name="f38" fmla="*/ 20264 f26 1"/>
                <a:gd name="f39" fmla="*/ 276099 f25 1"/>
                <a:gd name="f40" fmla="*/ 0 f26 1"/>
                <a:gd name="f41" fmla="*/ 255835 f25 1"/>
                <a:gd name="f42" fmla="*/ 0 f25 1"/>
                <a:gd name="f43" fmla="*/ 245703 f25 1"/>
                <a:gd name="f44" fmla="*/ 1735117 f26 1"/>
                <a:gd name="f45" fmla="*/ 1990952 f26 1"/>
                <a:gd name="f46" fmla="*/ 1973221 f26 1"/>
                <a:gd name="f47" fmla="*/ f27 1 f2"/>
                <a:gd name="f48" fmla="*/ f30 1 1990951"/>
                <a:gd name="f49" fmla="*/ f31 1 286230"/>
                <a:gd name="f50" fmla="*/ f32 1 1990951"/>
                <a:gd name="f51" fmla="*/ f33 1 286230"/>
                <a:gd name="f52" fmla="*/ f34 1 1990951"/>
                <a:gd name="f53" fmla="*/ f35 1 1990951"/>
                <a:gd name="f54" fmla="*/ f36 1 1990951"/>
                <a:gd name="f55" fmla="*/ f37 1 1990951"/>
                <a:gd name="f56" fmla="*/ f38 1 1990951"/>
                <a:gd name="f57" fmla="*/ f39 1 286230"/>
                <a:gd name="f58" fmla="*/ f40 1 1990951"/>
                <a:gd name="f59" fmla="*/ f41 1 286230"/>
                <a:gd name="f60" fmla="*/ f42 1 286230"/>
                <a:gd name="f61" fmla="*/ f43 1 286230"/>
                <a:gd name="f62" fmla="*/ f44 1 1990951"/>
                <a:gd name="f63" fmla="*/ f45 1 1990951"/>
                <a:gd name="f64" fmla="*/ f46 1 1990951"/>
                <a:gd name="f65" fmla="*/ f5 1 f28"/>
                <a:gd name="f66" fmla="*/ f6 1 f28"/>
                <a:gd name="f67" fmla="*/ f5 1 f29"/>
                <a:gd name="f68" fmla="*/ f7 1 f29"/>
                <a:gd name="f69" fmla="+- f47 0 f1"/>
                <a:gd name="f70" fmla="*/ f48 1 f28"/>
                <a:gd name="f71" fmla="*/ f49 1 f29"/>
                <a:gd name="f72" fmla="*/ f50 1 f28"/>
                <a:gd name="f73" fmla="*/ f51 1 f29"/>
                <a:gd name="f74" fmla="*/ f52 1 f28"/>
                <a:gd name="f75" fmla="*/ f53 1 f28"/>
                <a:gd name="f76" fmla="*/ f54 1 f28"/>
                <a:gd name="f77" fmla="*/ f55 1 f28"/>
                <a:gd name="f78" fmla="*/ f56 1 f28"/>
                <a:gd name="f79" fmla="*/ f57 1 f29"/>
                <a:gd name="f80" fmla="*/ f58 1 f28"/>
                <a:gd name="f81" fmla="*/ f59 1 f29"/>
                <a:gd name="f82" fmla="*/ f60 1 f29"/>
                <a:gd name="f83" fmla="*/ f61 1 f29"/>
                <a:gd name="f84" fmla="*/ f62 1 f28"/>
                <a:gd name="f85" fmla="*/ f63 1 f28"/>
                <a:gd name="f86" fmla="*/ f64 1 f28"/>
                <a:gd name="f87" fmla="*/ f65 f23 1"/>
                <a:gd name="f88" fmla="*/ f66 f23 1"/>
                <a:gd name="f89" fmla="*/ f68 f24 1"/>
                <a:gd name="f90" fmla="*/ f67 f24 1"/>
                <a:gd name="f91" fmla="*/ f70 f23 1"/>
                <a:gd name="f92" fmla="*/ f71 f24 1"/>
                <a:gd name="f93" fmla="*/ f72 f23 1"/>
                <a:gd name="f94" fmla="*/ f73 f24 1"/>
                <a:gd name="f95" fmla="*/ f74 f23 1"/>
                <a:gd name="f96" fmla="*/ f75 f23 1"/>
                <a:gd name="f97" fmla="*/ f76 f23 1"/>
                <a:gd name="f98" fmla="*/ f77 f23 1"/>
                <a:gd name="f99" fmla="*/ f78 f23 1"/>
                <a:gd name="f100" fmla="*/ f79 f24 1"/>
                <a:gd name="f101" fmla="*/ f80 f23 1"/>
                <a:gd name="f102" fmla="*/ f81 f24 1"/>
                <a:gd name="f103" fmla="*/ f82 f24 1"/>
                <a:gd name="f104" fmla="*/ f83 f24 1"/>
                <a:gd name="f105" fmla="*/ f84 f23 1"/>
                <a:gd name="f106" fmla="*/ f85 f23 1"/>
                <a:gd name="f107" fmla="*/ f86 f23 1"/>
              </a:gdLst>
              <a:ahLst/>
              <a:cxnLst>
                <a:cxn ang="3cd4">
                  <a:pos x="hc" y="t"/>
                </a:cxn>
                <a:cxn ang="0">
                  <a:pos x="r" y="vc"/>
                </a:cxn>
                <a:cxn ang="cd4">
                  <a:pos x="hc" y="b"/>
                </a:cxn>
                <a:cxn ang="cd2">
                  <a:pos x="l" y="vc"/>
                </a:cxn>
                <a:cxn ang="f69">
                  <a:pos x="f91" y="f92"/>
                </a:cxn>
                <a:cxn ang="f69">
                  <a:pos x="f93" y="f94"/>
                </a:cxn>
                <a:cxn ang="f69">
                  <a:pos x="f95" y="f92"/>
                </a:cxn>
                <a:cxn ang="f69">
                  <a:pos x="f96" y="f94"/>
                </a:cxn>
                <a:cxn ang="f69">
                  <a:pos x="f97" y="f92"/>
                </a:cxn>
                <a:cxn ang="f69">
                  <a:pos x="f98" y="f94"/>
                </a:cxn>
                <a:cxn ang="f69">
                  <a:pos x="f99" y="f100"/>
                </a:cxn>
                <a:cxn ang="f69">
                  <a:pos x="f101" y="f102"/>
                </a:cxn>
                <a:cxn ang="f69">
                  <a:pos x="f98" y="f103"/>
                </a:cxn>
                <a:cxn ang="f69">
                  <a:pos x="f97" y="f104"/>
                </a:cxn>
                <a:cxn ang="f69">
                  <a:pos x="f96" y="f103"/>
                </a:cxn>
                <a:cxn ang="f69">
                  <a:pos x="f95" y="f104"/>
                </a:cxn>
                <a:cxn ang="f69">
                  <a:pos x="f93" y="f103"/>
                </a:cxn>
                <a:cxn ang="f69">
                  <a:pos x="f91" y="f104"/>
                </a:cxn>
                <a:cxn ang="f69">
                  <a:pos x="f105" y="f103"/>
                </a:cxn>
                <a:cxn ang="f69">
                  <a:pos x="f106" y="f102"/>
                </a:cxn>
                <a:cxn ang="f69">
                  <a:pos x="f107" y="f100"/>
                </a:cxn>
                <a:cxn ang="f69">
                  <a:pos x="f105" y="f94"/>
                </a:cxn>
              </a:cxnLst>
              <a:rect l="f87" t="f90" r="f88" b="f89"/>
              <a:pathLst>
                <a:path w="1990951" h="286230">
                  <a:moveTo>
                    <a:pt x="f8" y="f9"/>
                  </a:moveTo>
                  <a:lnTo>
                    <a:pt x="f10" y="f11"/>
                  </a:lnTo>
                  <a:lnTo>
                    <a:pt x="f12" y="f9"/>
                  </a:lnTo>
                  <a:lnTo>
                    <a:pt x="f13" y="f11"/>
                  </a:lnTo>
                  <a:lnTo>
                    <a:pt x="f14" y="f9"/>
                  </a:lnTo>
                  <a:lnTo>
                    <a:pt x="f15" y="f11"/>
                  </a:lnTo>
                  <a:lnTo>
                    <a:pt x="f16" y="f17"/>
                  </a:lnTo>
                  <a:lnTo>
                    <a:pt x="f5" y="f15"/>
                  </a:lnTo>
                  <a:lnTo>
                    <a:pt x="f15" y="f5"/>
                  </a:lnTo>
                  <a:lnTo>
                    <a:pt x="f14" y="f18"/>
                  </a:lnTo>
                  <a:lnTo>
                    <a:pt x="f13" y="f5"/>
                  </a:lnTo>
                  <a:lnTo>
                    <a:pt x="f12" y="f18"/>
                  </a:lnTo>
                  <a:lnTo>
                    <a:pt x="f10" y="f5"/>
                  </a:lnTo>
                  <a:lnTo>
                    <a:pt x="f8" y="f18"/>
                  </a:lnTo>
                  <a:lnTo>
                    <a:pt x="f19" y="f5"/>
                  </a:lnTo>
                  <a:lnTo>
                    <a:pt x="f20" y="f15"/>
                  </a:lnTo>
                  <a:lnTo>
                    <a:pt x="f21" y="f17"/>
                  </a:lnTo>
                  <a:lnTo>
                    <a:pt x="f19"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8" name="Freeform: Shape 36">
              <a:extLst>
                <a:ext uri="{FF2B5EF4-FFF2-40B4-BE49-F238E27FC236}">
                  <a16:creationId xmlns:a16="http://schemas.microsoft.com/office/drawing/2014/main" id="{A7A534B3-559B-6958-4033-B11CA1DA5E45}"/>
                </a:ext>
              </a:extLst>
            </p:cNvPr>
            <p:cNvSpPr/>
            <p:nvPr/>
          </p:nvSpPr>
          <p:spPr>
            <a:xfrm>
              <a:off x="5983705" y="835048"/>
              <a:ext cx="1910254" cy="274630"/>
            </a:xfrm>
            <a:custGeom>
              <a:avLst/>
              <a:gdLst>
                <a:gd name="f0" fmla="val 10800000"/>
                <a:gd name="f1" fmla="val 5400000"/>
                <a:gd name="f2" fmla="val 180"/>
                <a:gd name="f3" fmla="val w"/>
                <a:gd name="f4" fmla="val h"/>
                <a:gd name="f5" fmla="val 0"/>
                <a:gd name="f6" fmla="val 1990951"/>
                <a:gd name="f7" fmla="val 286230"/>
                <a:gd name="f8" fmla="val 1489414"/>
                <a:gd name="f9" fmla="val 286231"/>
                <a:gd name="f10" fmla="val 1243712"/>
                <a:gd name="f11" fmla="val 40528"/>
                <a:gd name="f12" fmla="val 995476"/>
                <a:gd name="f13" fmla="val 749773"/>
                <a:gd name="f14" fmla="val 504071"/>
                <a:gd name="f15" fmla="val 255835"/>
                <a:gd name="f16" fmla="val 20264"/>
                <a:gd name="f17" fmla="val 276099"/>
                <a:gd name="f18" fmla="val 258368"/>
                <a:gd name="f19" fmla="val 248236"/>
                <a:gd name="f20" fmla="val 1735117"/>
                <a:gd name="f21" fmla="val 1990952"/>
                <a:gd name="f22" fmla="val 1973221"/>
                <a:gd name="f23" fmla="+- 0 0 -90"/>
                <a:gd name="f24" fmla="*/ f3 1 1990951"/>
                <a:gd name="f25" fmla="*/ f4 1 286230"/>
                <a:gd name="f26" fmla="+- f7 0 f5"/>
                <a:gd name="f27" fmla="+- f6 0 f5"/>
                <a:gd name="f28" fmla="*/ f23 f0 1"/>
                <a:gd name="f29" fmla="*/ f27 1 1990951"/>
                <a:gd name="f30" fmla="*/ f26 1 286230"/>
                <a:gd name="f31" fmla="*/ 1489414 f27 1"/>
                <a:gd name="f32" fmla="*/ 286231 f26 1"/>
                <a:gd name="f33" fmla="*/ 1243712 f27 1"/>
                <a:gd name="f34" fmla="*/ 40528 f26 1"/>
                <a:gd name="f35" fmla="*/ 995476 f27 1"/>
                <a:gd name="f36" fmla="*/ 749773 f27 1"/>
                <a:gd name="f37" fmla="*/ 504071 f27 1"/>
                <a:gd name="f38" fmla="*/ 255835 f27 1"/>
                <a:gd name="f39" fmla="*/ 20264 f27 1"/>
                <a:gd name="f40" fmla="*/ 276099 f26 1"/>
                <a:gd name="f41" fmla="*/ 0 f27 1"/>
                <a:gd name="f42" fmla="*/ 258368 f26 1"/>
                <a:gd name="f43" fmla="*/ 0 f26 1"/>
                <a:gd name="f44" fmla="*/ 248236 f26 1"/>
                <a:gd name="f45" fmla="*/ 1735117 f27 1"/>
                <a:gd name="f46" fmla="*/ 1990952 f27 1"/>
                <a:gd name="f47" fmla="*/ 1973221 f27 1"/>
                <a:gd name="f48" fmla="*/ f28 1 f2"/>
                <a:gd name="f49" fmla="*/ f31 1 1990951"/>
                <a:gd name="f50" fmla="*/ f32 1 286230"/>
                <a:gd name="f51" fmla="*/ f33 1 1990951"/>
                <a:gd name="f52" fmla="*/ f34 1 286230"/>
                <a:gd name="f53" fmla="*/ f35 1 1990951"/>
                <a:gd name="f54" fmla="*/ f36 1 1990951"/>
                <a:gd name="f55" fmla="*/ f37 1 1990951"/>
                <a:gd name="f56" fmla="*/ f38 1 1990951"/>
                <a:gd name="f57" fmla="*/ f39 1 1990951"/>
                <a:gd name="f58" fmla="*/ f40 1 286230"/>
                <a:gd name="f59" fmla="*/ f41 1 1990951"/>
                <a:gd name="f60" fmla="*/ f42 1 286230"/>
                <a:gd name="f61" fmla="*/ f43 1 286230"/>
                <a:gd name="f62" fmla="*/ f44 1 286230"/>
                <a:gd name="f63" fmla="*/ f45 1 1990951"/>
                <a:gd name="f64" fmla="*/ f46 1 1990951"/>
                <a:gd name="f65" fmla="*/ f47 1 1990951"/>
                <a:gd name="f66" fmla="*/ f5 1 f29"/>
                <a:gd name="f67" fmla="*/ f6 1 f29"/>
                <a:gd name="f68" fmla="*/ f5 1 f30"/>
                <a:gd name="f69" fmla="*/ f7 1 f30"/>
                <a:gd name="f70" fmla="+- f48 0 f1"/>
                <a:gd name="f71" fmla="*/ f49 1 f29"/>
                <a:gd name="f72" fmla="*/ f50 1 f30"/>
                <a:gd name="f73" fmla="*/ f51 1 f29"/>
                <a:gd name="f74" fmla="*/ f52 1 f30"/>
                <a:gd name="f75" fmla="*/ f53 1 f29"/>
                <a:gd name="f76" fmla="*/ f54 1 f29"/>
                <a:gd name="f77" fmla="*/ f55 1 f29"/>
                <a:gd name="f78" fmla="*/ f56 1 f29"/>
                <a:gd name="f79" fmla="*/ f57 1 f29"/>
                <a:gd name="f80" fmla="*/ f58 1 f30"/>
                <a:gd name="f81" fmla="*/ f59 1 f29"/>
                <a:gd name="f82" fmla="*/ f60 1 f30"/>
                <a:gd name="f83" fmla="*/ f61 1 f30"/>
                <a:gd name="f84" fmla="*/ f62 1 f30"/>
                <a:gd name="f85" fmla="*/ f63 1 f29"/>
                <a:gd name="f86" fmla="*/ f64 1 f29"/>
                <a:gd name="f87" fmla="*/ f65 1 f29"/>
                <a:gd name="f88" fmla="*/ f66 f24 1"/>
                <a:gd name="f89" fmla="*/ f67 f24 1"/>
                <a:gd name="f90" fmla="*/ f69 f25 1"/>
                <a:gd name="f91" fmla="*/ f68 f25 1"/>
                <a:gd name="f92" fmla="*/ f71 f24 1"/>
                <a:gd name="f93" fmla="*/ f72 f25 1"/>
                <a:gd name="f94" fmla="*/ f73 f24 1"/>
                <a:gd name="f95" fmla="*/ f74 f25 1"/>
                <a:gd name="f96" fmla="*/ f75 f24 1"/>
                <a:gd name="f97" fmla="*/ f76 f24 1"/>
                <a:gd name="f98" fmla="*/ f77 f24 1"/>
                <a:gd name="f99" fmla="*/ f78 f24 1"/>
                <a:gd name="f100" fmla="*/ f79 f24 1"/>
                <a:gd name="f101" fmla="*/ f80 f25 1"/>
                <a:gd name="f102" fmla="*/ f81 f24 1"/>
                <a:gd name="f103" fmla="*/ f82 f25 1"/>
                <a:gd name="f104" fmla="*/ f83 f25 1"/>
                <a:gd name="f105" fmla="*/ f84 f25 1"/>
                <a:gd name="f106" fmla="*/ f85 f24 1"/>
                <a:gd name="f107" fmla="*/ f86 f24 1"/>
                <a:gd name="f108" fmla="*/ f87 f24 1"/>
              </a:gdLst>
              <a:ahLst/>
              <a:cxnLst>
                <a:cxn ang="3cd4">
                  <a:pos x="hc" y="t"/>
                </a:cxn>
                <a:cxn ang="0">
                  <a:pos x="r" y="vc"/>
                </a:cxn>
                <a:cxn ang="cd4">
                  <a:pos x="hc" y="b"/>
                </a:cxn>
                <a:cxn ang="cd2">
                  <a:pos x="l" y="vc"/>
                </a:cxn>
                <a:cxn ang="f70">
                  <a:pos x="f92" y="f93"/>
                </a:cxn>
                <a:cxn ang="f70">
                  <a:pos x="f94" y="f95"/>
                </a:cxn>
                <a:cxn ang="f70">
                  <a:pos x="f96" y="f93"/>
                </a:cxn>
                <a:cxn ang="f70">
                  <a:pos x="f97" y="f95"/>
                </a:cxn>
                <a:cxn ang="f70">
                  <a:pos x="f98" y="f93"/>
                </a:cxn>
                <a:cxn ang="f70">
                  <a:pos x="f99" y="f95"/>
                </a:cxn>
                <a:cxn ang="f70">
                  <a:pos x="f100" y="f101"/>
                </a:cxn>
                <a:cxn ang="f70">
                  <a:pos x="f102" y="f103"/>
                </a:cxn>
                <a:cxn ang="f70">
                  <a:pos x="f99" y="f104"/>
                </a:cxn>
                <a:cxn ang="f70">
                  <a:pos x="f98" y="f105"/>
                </a:cxn>
                <a:cxn ang="f70">
                  <a:pos x="f97" y="f104"/>
                </a:cxn>
                <a:cxn ang="f70">
                  <a:pos x="f96" y="f105"/>
                </a:cxn>
                <a:cxn ang="f70">
                  <a:pos x="f94" y="f104"/>
                </a:cxn>
                <a:cxn ang="f70">
                  <a:pos x="f92" y="f105"/>
                </a:cxn>
                <a:cxn ang="f70">
                  <a:pos x="f106" y="f104"/>
                </a:cxn>
                <a:cxn ang="f70">
                  <a:pos x="f107" y="f103"/>
                </a:cxn>
                <a:cxn ang="f70">
                  <a:pos x="f108" y="f101"/>
                </a:cxn>
                <a:cxn ang="f70">
                  <a:pos x="f106" y="f95"/>
                </a:cxn>
              </a:cxnLst>
              <a:rect l="f88" t="f91" r="f89" b="f90"/>
              <a:pathLst>
                <a:path w="1990951" h="286230">
                  <a:moveTo>
                    <a:pt x="f8" y="f9"/>
                  </a:moveTo>
                  <a:lnTo>
                    <a:pt x="f10" y="f11"/>
                  </a:lnTo>
                  <a:lnTo>
                    <a:pt x="f12" y="f9"/>
                  </a:lnTo>
                  <a:lnTo>
                    <a:pt x="f13" y="f11"/>
                  </a:lnTo>
                  <a:lnTo>
                    <a:pt x="f14" y="f9"/>
                  </a:lnTo>
                  <a:lnTo>
                    <a:pt x="f15" y="f11"/>
                  </a:lnTo>
                  <a:lnTo>
                    <a:pt x="f16" y="f17"/>
                  </a:lnTo>
                  <a:lnTo>
                    <a:pt x="f5" y="f18"/>
                  </a:lnTo>
                  <a:lnTo>
                    <a:pt x="f15" y="f5"/>
                  </a:lnTo>
                  <a:lnTo>
                    <a:pt x="f14" y="f19"/>
                  </a:lnTo>
                  <a:lnTo>
                    <a:pt x="f13" y="f5"/>
                  </a:lnTo>
                  <a:lnTo>
                    <a:pt x="f12" y="f19"/>
                  </a:lnTo>
                  <a:lnTo>
                    <a:pt x="f10" y="f5"/>
                  </a:lnTo>
                  <a:lnTo>
                    <a:pt x="f8" y="f19"/>
                  </a:lnTo>
                  <a:lnTo>
                    <a:pt x="f20" y="f5"/>
                  </a:lnTo>
                  <a:lnTo>
                    <a:pt x="f21" y="f18"/>
                  </a:lnTo>
                  <a:lnTo>
                    <a:pt x="f22" y="f17"/>
                  </a:lnTo>
                  <a:lnTo>
                    <a:pt x="f20" y="f11"/>
                  </a:lnTo>
                  <a:close/>
                </a:path>
              </a:pathLst>
            </a:custGeom>
            <a:solidFill>
              <a:srgbClr val="2D2D2D"/>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29" name="Freeform: Shape 2">
            <a:extLst>
              <a:ext uri="{FF2B5EF4-FFF2-40B4-BE49-F238E27FC236}">
                <a16:creationId xmlns:a16="http://schemas.microsoft.com/office/drawing/2014/main" id="{90B39979-332D-1EEA-EBD1-68883DDF492E}"/>
              </a:ext>
              <a:ext uri="{C183D7F6-B498-43B3-948B-1728B52AA6E4}">
                <adec:decorative xmlns:adec="http://schemas.microsoft.com/office/drawing/2017/decorative" val="1"/>
              </a:ext>
            </a:extLst>
          </p:cNvPr>
          <p:cNvSpPr/>
          <p:nvPr/>
        </p:nvSpPr>
        <p:spPr>
          <a:xfrm rot="10799991">
            <a:off x="4206" y="-4225"/>
            <a:ext cx="1098148" cy="1053617"/>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Tree>
    <p:extLst>
      <p:ext uri="{BB962C8B-B14F-4D97-AF65-F5344CB8AC3E}">
        <p14:creationId xmlns:p14="http://schemas.microsoft.com/office/powerpoint/2010/main" val="1221370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B4F9D18-7016-2966-A7D1-D24BEEC4F4E8}"/>
              </a:ext>
            </a:extLst>
          </p:cNvPr>
          <p:cNvGrpSpPr/>
          <p:nvPr/>
        </p:nvGrpSpPr>
        <p:grpSpPr>
          <a:xfrm>
            <a:off x="0" y="0"/>
            <a:ext cx="2232251" cy="2361886"/>
            <a:chOff x="0" y="0"/>
            <a:chExt cx="2232251" cy="2361886"/>
          </a:xfrm>
        </p:grpSpPr>
        <p:sp>
          <p:nvSpPr>
            <p:cNvPr id="3" name="Freeform: Shape 2">
              <a:extLst>
                <a:ext uri="{FF2B5EF4-FFF2-40B4-BE49-F238E27FC236}">
                  <a16:creationId xmlns:a16="http://schemas.microsoft.com/office/drawing/2014/main" id="{6F70CE20-027A-AA52-37EE-2D27909DCDFC}"/>
                </a:ext>
                <a:ext uri="{C183D7F6-B498-43B3-948B-1728B52AA6E4}">
                  <adec:decorative xmlns:adec="http://schemas.microsoft.com/office/drawing/2017/decorative" val="1"/>
                </a:ext>
              </a:extLst>
            </p:cNvPr>
            <p:cNvSpPr/>
            <p:nvPr/>
          </p:nvSpPr>
          <p:spPr>
            <a:xfrm>
              <a:off x="0" y="0"/>
              <a:ext cx="2232251" cy="2361886"/>
            </a:xfrm>
            <a:custGeom>
              <a:avLst/>
              <a:gdLst>
                <a:gd name="f0" fmla="val 10800000"/>
                <a:gd name="f1" fmla="val 5400000"/>
                <a:gd name="f2" fmla="val 180"/>
                <a:gd name="f3" fmla="val w"/>
                <a:gd name="f4" fmla="val h"/>
                <a:gd name="f5" fmla="val 0"/>
                <a:gd name="f6" fmla="val 3871489"/>
                <a:gd name="f7" fmla="val 4096327"/>
                <a:gd name="f8" fmla="val 2292284"/>
                <a:gd name="f9" fmla="val 3500914"/>
                <a:gd name="f10" fmla="val 3542229"/>
                <a:gd name="f11" fmla="val 68006"/>
                <a:gd name="f12" fmla="val 3752213"/>
                <a:gd name="f13" fmla="val 454545"/>
                <a:gd name="f14" fmla="val 897507"/>
                <a:gd name="f15" fmla="val 1368323"/>
                <a:gd name="f16" fmla="val 2874936"/>
                <a:gd name="f17" fmla="val 2650098"/>
                <a:gd name="f18" fmla="val 1143485"/>
                <a:gd name="f19" fmla="val 766832"/>
                <a:gd name="f20" fmla="val 408006"/>
                <a:gd name="f21" fmla="val 4019990"/>
                <a:gd name="f22" fmla="val 81633"/>
                <a:gd name="f23" fmla="val 3881944"/>
                <a:gd name="f24" fmla="val 3842618"/>
                <a:gd name="f25" fmla="val 2741475"/>
                <a:gd name="f26" fmla="val 6615"/>
                <a:gd name="f27" fmla="val 2747487"/>
                <a:gd name="f28" fmla="val 315579"/>
                <a:gd name="f29" fmla="val 3002472"/>
                <a:gd name="f30" fmla="val 711663"/>
                <a:gd name="f31" fmla="val 3155655"/>
                <a:gd name="f32" fmla="val 2130515"/>
                <a:gd name="f33" fmla="val 2930817"/>
                <a:gd name="f34" fmla="val 2355353"/>
                <a:gd name="f35" fmla="val 874812"/>
                <a:gd name="f36" fmla="val 2730741"/>
                <a:gd name="f37" fmla="val 427979"/>
                <a:gd name="f38" fmla="val 2407287"/>
                <a:gd name="f39" fmla="val 104524"/>
                <a:gd name="f40" fmla="+- 0 0 -90"/>
                <a:gd name="f41" fmla="*/ f3 1 3871489"/>
                <a:gd name="f42" fmla="*/ f4 1 4096327"/>
                <a:gd name="f43" fmla="+- f7 0 f5"/>
                <a:gd name="f44" fmla="+- f6 0 f5"/>
                <a:gd name="f45" fmla="*/ f40 f0 1"/>
                <a:gd name="f46" fmla="*/ f44 1 3871489"/>
                <a:gd name="f47" fmla="*/ f43 1 4096327"/>
                <a:gd name="f48" fmla="*/ 2292284 f44 1"/>
                <a:gd name="f49" fmla="*/ 0 f43 1"/>
                <a:gd name="f50" fmla="*/ 3500914 f44 1"/>
                <a:gd name="f51" fmla="*/ 3542229 f44 1"/>
                <a:gd name="f52" fmla="*/ 68006 f43 1"/>
                <a:gd name="f53" fmla="*/ 3871489 f44 1"/>
                <a:gd name="f54" fmla="*/ 1368323 f43 1"/>
                <a:gd name="f55" fmla="*/ 1143485 f44 1"/>
                <a:gd name="f56" fmla="*/ 4096327 f43 1"/>
                <a:gd name="f57" fmla="*/ 81633 f44 1"/>
                <a:gd name="f58" fmla="*/ 3881944 f43 1"/>
                <a:gd name="f59" fmla="*/ 0 f44 1"/>
                <a:gd name="f60" fmla="*/ 3842618 f43 1"/>
                <a:gd name="f61" fmla="*/ 2741475 f43 1"/>
                <a:gd name="f62" fmla="*/ 6615 f44 1"/>
                <a:gd name="f63" fmla="*/ 2747487 f43 1"/>
                <a:gd name="f64" fmla="*/ 3155655 f43 1"/>
                <a:gd name="f65" fmla="*/ 2930817 f44 1"/>
                <a:gd name="f66" fmla="*/ 2407287 f44 1"/>
                <a:gd name="f67" fmla="*/ 104524 f43 1"/>
                <a:gd name="f68" fmla="*/ f45 1 f2"/>
                <a:gd name="f69" fmla="*/ f48 1 3871489"/>
                <a:gd name="f70" fmla="*/ f49 1 4096327"/>
                <a:gd name="f71" fmla="*/ f50 1 3871489"/>
                <a:gd name="f72" fmla="*/ f51 1 3871489"/>
                <a:gd name="f73" fmla="*/ f52 1 4096327"/>
                <a:gd name="f74" fmla="*/ f53 1 3871489"/>
                <a:gd name="f75" fmla="*/ f54 1 4096327"/>
                <a:gd name="f76" fmla="*/ f55 1 3871489"/>
                <a:gd name="f77" fmla="*/ f56 1 4096327"/>
                <a:gd name="f78" fmla="*/ f57 1 3871489"/>
                <a:gd name="f79" fmla="*/ f58 1 4096327"/>
                <a:gd name="f80" fmla="*/ f59 1 3871489"/>
                <a:gd name="f81" fmla="*/ f60 1 4096327"/>
                <a:gd name="f82" fmla="*/ f61 1 4096327"/>
                <a:gd name="f83" fmla="*/ f62 1 3871489"/>
                <a:gd name="f84" fmla="*/ f63 1 4096327"/>
                <a:gd name="f85" fmla="*/ f64 1 4096327"/>
                <a:gd name="f86" fmla="*/ f65 1 3871489"/>
                <a:gd name="f87" fmla="*/ f66 1 3871489"/>
                <a:gd name="f88" fmla="*/ f67 1 4096327"/>
                <a:gd name="f89" fmla="*/ f5 1 f46"/>
                <a:gd name="f90" fmla="*/ f6 1 f46"/>
                <a:gd name="f91" fmla="*/ f5 1 f47"/>
                <a:gd name="f92" fmla="*/ f7 1 f47"/>
                <a:gd name="f93" fmla="+- f68 0 f1"/>
                <a:gd name="f94" fmla="*/ f69 1 f46"/>
                <a:gd name="f95" fmla="*/ f70 1 f47"/>
                <a:gd name="f96" fmla="*/ f71 1 f46"/>
                <a:gd name="f97" fmla="*/ f72 1 f46"/>
                <a:gd name="f98" fmla="*/ f73 1 f47"/>
                <a:gd name="f99" fmla="*/ f74 1 f46"/>
                <a:gd name="f100" fmla="*/ f75 1 f47"/>
                <a:gd name="f101" fmla="*/ f76 1 f46"/>
                <a:gd name="f102" fmla="*/ f77 1 f47"/>
                <a:gd name="f103" fmla="*/ f78 1 f46"/>
                <a:gd name="f104" fmla="*/ f79 1 f47"/>
                <a:gd name="f105" fmla="*/ f80 1 f46"/>
                <a:gd name="f106" fmla="*/ f81 1 f47"/>
                <a:gd name="f107" fmla="*/ f82 1 f47"/>
                <a:gd name="f108" fmla="*/ f83 1 f46"/>
                <a:gd name="f109" fmla="*/ f84 1 f47"/>
                <a:gd name="f110" fmla="*/ f85 1 f47"/>
                <a:gd name="f111" fmla="*/ f86 1 f46"/>
                <a:gd name="f112" fmla="*/ f87 1 f46"/>
                <a:gd name="f113" fmla="*/ f88 1 f47"/>
                <a:gd name="f114" fmla="*/ f89 f41 1"/>
                <a:gd name="f115" fmla="*/ f90 f41 1"/>
                <a:gd name="f116" fmla="*/ f92 f42 1"/>
                <a:gd name="f117" fmla="*/ f91 f42 1"/>
                <a:gd name="f118" fmla="*/ f94 f41 1"/>
                <a:gd name="f119" fmla="*/ f95 f42 1"/>
                <a:gd name="f120" fmla="*/ f96 f41 1"/>
                <a:gd name="f121" fmla="*/ f97 f41 1"/>
                <a:gd name="f122" fmla="*/ f98 f42 1"/>
                <a:gd name="f123" fmla="*/ f99 f41 1"/>
                <a:gd name="f124" fmla="*/ f100 f42 1"/>
                <a:gd name="f125" fmla="*/ f101 f41 1"/>
                <a:gd name="f126" fmla="*/ f102 f42 1"/>
                <a:gd name="f127" fmla="*/ f103 f41 1"/>
                <a:gd name="f128" fmla="*/ f104 f42 1"/>
                <a:gd name="f129" fmla="*/ f105 f41 1"/>
                <a:gd name="f130" fmla="*/ f106 f42 1"/>
                <a:gd name="f131" fmla="*/ f107 f42 1"/>
                <a:gd name="f132" fmla="*/ f108 f41 1"/>
                <a:gd name="f133" fmla="*/ f109 f42 1"/>
                <a:gd name="f134" fmla="*/ f110 f42 1"/>
                <a:gd name="f135" fmla="*/ f111 f41 1"/>
                <a:gd name="f136" fmla="*/ f112 f41 1"/>
                <a:gd name="f137" fmla="*/ f113 f42 1"/>
              </a:gdLst>
              <a:ahLst/>
              <a:cxnLst>
                <a:cxn ang="3cd4">
                  <a:pos x="hc" y="t"/>
                </a:cxn>
                <a:cxn ang="0">
                  <a:pos x="r" y="vc"/>
                </a:cxn>
                <a:cxn ang="cd4">
                  <a:pos x="hc" y="b"/>
                </a:cxn>
                <a:cxn ang="cd2">
                  <a:pos x="l" y="vc"/>
                </a:cxn>
                <a:cxn ang="f93">
                  <a:pos x="f118" y="f119"/>
                </a:cxn>
                <a:cxn ang="f93">
                  <a:pos x="f120" y="f119"/>
                </a:cxn>
                <a:cxn ang="f93">
                  <a:pos x="f121" y="f122"/>
                </a:cxn>
                <a:cxn ang="f93">
                  <a:pos x="f123" y="f124"/>
                </a:cxn>
                <a:cxn ang="f93">
                  <a:pos x="f125" y="f126"/>
                </a:cxn>
                <a:cxn ang="f93">
                  <a:pos x="f127" y="f128"/>
                </a:cxn>
                <a:cxn ang="f93">
                  <a:pos x="f129" y="f130"/>
                </a:cxn>
                <a:cxn ang="f93">
                  <a:pos x="f129" y="f131"/>
                </a:cxn>
                <a:cxn ang="f93">
                  <a:pos x="f132" y="f133"/>
                </a:cxn>
                <a:cxn ang="f93">
                  <a:pos x="f125" y="f134"/>
                </a:cxn>
                <a:cxn ang="f93">
                  <a:pos x="f135" y="f124"/>
                </a:cxn>
                <a:cxn ang="f93">
                  <a:pos x="f136" y="f137"/>
                </a:cxn>
              </a:cxnLst>
              <a:rect l="f114" t="f117" r="f115" b="f116"/>
              <a:pathLst>
                <a:path w="3871489" h="4096327">
                  <a:moveTo>
                    <a:pt x="f8" y="f5"/>
                  </a:moveTo>
                  <a:lnTo>
                    <a:pt x="f9" y="f5"/>
                  </a:lnTo>
                  <a:lnTo>
                    <a:pt x="f10" y="f11"/>
                  </a:lnTo>
                  <a:cubicBezTo>
                    <a:pt x="f12" y="f13"/>
                    <a:pt x="f6" y="f14"/>
                    <a:pt x="f6" y="f15"/>
                  </a:cubicBezTo>
                  <a:cubicBezTo>
                    <a:pt x="f6" y="f16"/>
                    <a:pt x="f17" y="f7"/>
                    <a:pt x="f18" y="f7"/>
                  </a:cubicBezTo>
                  <a:cubicBezTo>
                    <a:pt x="f19" y="f7"/>
                    <a:pt x="f20" y="f21"/>
                    <a:pt x="f22" y="f23"/>
                  </a:cubicBezTo>
                  <a:lnTo>
                    <a:pt x="f5" y="f24"/>
                  </a:lnTo>
                  <a:lnTo>
                    <a:pt x="f5" y="f25"/>
                  </a:lnTo>
                  <a:lnTo>
                    <a:pt x="f26" y="f27"/>
                  </a:lnTo>
                  <a:cubicBezTo>
                    <a:pt x="f28" y="f29"/>
                    <a:pt x="f30" y="f31"/>
                    <a:pt x="f18" y="f31"/>
                  </a:cubicBezTo>
                  <a:cubicBezTo>
                    <a:pt x="f32" y="f31"/>
                    <a:pt x="f33" y="f34"/>
                    <a:pt x="f33" y="f15"/>
                  </a:cubicBezTo>
                  <a:cubicBezTo>
                    <a:pt x="f33" y="f35"/>
                    <a:pt x="f36" y="f37"/>
                    <a:pt x="f38" y="f39"/>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4" name="Freeform: Shape 7">
              <a:extLst>
                <a:ext uri="{FF2B5EF4-FFF2-40B4-BE49-F238E27FC236}">
                  <a16:creationId xmlns:a16="http://schemas.microsoft.com/office/drawing/2014/main" id="{D78434BC-77E1-CFC2-9BC9-36DBFC82C734}"/>
                </a:ext>
                <a:ext uri="{C183D7F6-B498-43B3-948B-1728B52AA6E4}">
                  <adec:decorative xmlns:adec="http://schemas.microsoft.com/office/drawing/2017/decorative" val="1"/>
                </a:ext>
              </a:extLst>
            </p:cNvPr>
            <p:cNvSpPr/>
            <p:nvPr/>
          </p:nvSpPr>
          <p:spPr>
            <a:xfrm>
              <a:off x="0" y="0"/>
              <a:ext cx="2232251" cy="2361886"/>
            </a:xfrm>
            <a:custGeom>
              <a:avLst/>
              <a:gdLst>
                <a:gd name="f0" fmla="val 10800000"/>
                <a:gd name="f1" fmla="val 5400000"/>
                <a:gd name="f2" fmla="val 180"/>
                <a:gd name="f3" fmla="val w"/>
                <a:gd name="f4" fmla="val h"/>
                <a:gd name="f5" fmla="val 0"/>
                <a:gd name="f6" fmla="val 3871489"/>
                <a:gd name="f7" fmla="val 4096327"/>
                <a:gd name="f8" fmla="val 2292284"/>
                <a:gd name="f9" fmla="val 3500914"/>
                <a:gd name="f10" fmla="val 3542229"/>
                <a:gd name="f11" fmla="val 68006"/>
                <a:gd name="f12" fmla="val 3752213"/>
                <a:gd name="f13" fmla="val 454545"/>
                <a:gd name="f14" fmla="val 897507"/>
                <a:gd name="f15" fmla="val 1368323"/>
                <a:gd name="f16" fmla="val 2874936"/>
                <a:gd name="f17" fmla="val 2650098"/>
                <a:gd name="f18" fmla="val 1143485"/>
                <a:gd name="f19" fmla="val 766832"/>
                <a:gd name="f20" fmla="val 408006"/>
                <a:gd name="f21" fmla="val 4019990"/>
                <a:gd name="f22" fmla="val 81633"/>
                <a:gd name="f23" fmla="val 3881944"/>
                <a:gd name="f24" fmla="val 3842618"/>
                <a:gd name="f25" fmla="val 2741475"/>
                <a:gd name="f26" fmla="val 6615"/>
                <a:gd name="f27" fmla="val 2747487"/>
                <a:gd name="f28" fmla="val 315579"/>
                <a:gd name="f29" fmla="val 3002472"/>
                <a:gd name="f30" fmla="val 711663"/>
                <a:gd name="f31" fmla="val 3155655"/>
                <a:gd name="f32" fmla="val 2130515"/>
                <a:gd name="f33" fmla="val 2930817"/>
                <a:gd name="f34" fmla="val 2355353"/>
                <a:gd name="f35" fmla="val 874812"/>
                <a:gd name="f36" fmla="val 2730741"/>
                <a:gd name="f37" fmla="val 427979"/>
                <a:gd name="f38" fmla="val 2407287"/>
                <a:gd name="f39" fmla="val 104524"/>
                <a:gd name="f40" fmla="+- 0 0 -90"/>
                <a:gd name="f41" fmla="*/ f3 1 3871489"/>
                <a:gd name="f42" fmla="*/ f4 1 4096327"/>
                <a:gd name="f43" fmla="+- f7 0 f5"/>
                <a:gd name="f44" fmla="+- f6 0 f5"/>
                <a:gd name="f45" fmla="*/ f40 f0 1"/>
                <a:gd name="f46" fmla="*/ f44 1 3871489"/>
                <a:gd name="f47" fmla="*/ f43 1 4096327"/>
                <a:gd name="f48" fmla="*/ 2292284 f44 1"/>
                <a:gd name="f49" fmla="*/ 0 f43 1"/>
                <a:gd name="f50" fmla="*/ 3500914 f44 1"/>
                <a:gd name="f51" fmla="*/ 3542229 f44 1"/>
                <a:gd name="f52" fmla="*/ 68006 f43 1"/>
                <a:gd name="f53" fmla="*/ 3871489 f44 1"/>
                <a:gd name="f54" fmla="*/ 1368323 f43 1"/>
                <a:gd name="f55" fmla="*/ 1143485 f44 1"/>
                <a:gd name="f56" fmla="*/ 4096327 f43 1"/>
                <a:gd name="f57" fmla="*/ 81633 f44 1"/>
                <a:gd name="f58" fmla="*/ 3881944 f43 1"/>
                <a:gd name="f59" fmla="*/ 0 f44 1"/>
                <a:gd name="f60" fmla="*/ 3842618 f43 1"/>
                <a:gd name="f61" fmla="*/ 2741475 f43 1"/>
                <a:gd name="f62" fmla="*/ 6615 f44 1"/>
                <a:gd name="f63" fmla="*/ 2747487 f43 1"/>
                <a:gd name="f64" fmla="*/ 3155655 f43 1"/>
                <a:gd name="f65" fmla="*/ 2930817 f44 1"/>
                <a:gd name="f66" fmla="*/ 2407287 f44 1"/>
                <a:gd name="f67" fmla="*/ 104524 f43 1"/>
                <a:gd name="f68" fmla="*/ f45 1 f2"/>
                <a:gd name="f69" fmla="*/ f48 1 3871489"/>
                <a:gd name="f70" fmla="*/ f49 1 4096327"/>
                <a:gd name="f71" fmla="*/ f50 1 3871489"/>
                <a:gd name="f72" fmla="*/ f51 1 3871489"/>
                <a:gd name="f73" fmla="*/ f52 1 4096327"/>
                <a:gd name="f74" fmla="*/ f53 1 3871489"/>
                <a:gd name="f75" fmla="*/ f54 1 4096327"/>
                <a:gd name="f76" fmla="*/ f55 1 3871489"/>
                <a:gd name="f77" fmla="*/ f56 1 4096327"/>
                <a:gd name="f78" fmla="*/ f57 1 3871489"/>
                <a:gd name="f79" fmla="*/ f58 1 4096327"/>
                <a:gd name="f80" fmla="*/ f59 1 3871489"/>
                <a:gd name="f81" fmla="*/ f60 1 4096327"/>
                <a:gd name="f82" fmla="*/ f61 1 4096327"/>
                <a:gd name="f83" fmla="*/ f62 1 3871489"/>
                <a:gd name="f84" fmla="*/ f63 1 4096327"/>
                <a:gd name="f85" fmla="*/ f64 1 4096327"/>
                <a:gd name="f86" fmla="*/ f65 1 3871489"/>
                <a:gd name="f87" fmla="*/ f66 1 3871489"/>
                <a:gd name="f88" fmla="*/ f67 1 4096327"/>
                <a:gd name="f89" fmla="*/ f5 1 f46"/>
                <a:gd name="f90" fmla="*/ f6 1 f46"/>
                <a:gd name="f91" fmla="*/ f5 1 f47"/>
                <a:gd name="f92" fmla="*/ f7 1 f47"/>
                <a:gd name="f93" fmla="+- f68 0 f1"/>
                <a:gd name="f94" fmla="*/ f69 1 f46"/>
                <a:gd name="f95" fmla="*/ f70 1 f47"/>
                <a:gd name="f96" fmla="*/ f71 1 f46"/>
                <a:gd name="f97" fmla="*/ f72 1 f46"/>
                <a:gd name="f98" fmla="*/ f73 1 f47"/>
                <a:gd name="f99" fmla="*/ f74 1 f46"/>
                <a:gd name="f100" fmla="*/ f75 1 f47"/>
                <a:gd name="f101" fmla="*/ f76 1 f46"/>
                <a:gd name="f102" fmla="*/ f77 1 f47"/>
                <a:gd name="f103" fmla="*/ f78 1 f46"/>
                <a:gd name="f104" fmla="*/ f79 1 f47"/>
                <a:gd name="f105" fmla="*/ f80 1 f46"/>
                <a:gd name="f106" fmla="*/ f81 1 f47"/>
                <a:gd name="f107" fmla="*/ f82 1 f47"/>
                <a:gd name="f108" fmla="*/ f83 1 f46"/>
                <a:gd name="f109" fmla="*/ f84 1 f47"/>
                <a:gd name="f110" fmla="*/ f85 1 f47"/>
                <a:gd name="f111" fmla="*/ f86 1 f46"/>
                <a:gd name="f112" fmla="*/ f87 1 f46"/>
                <a:gd name="f113" fmla="*/ f88 1 f47"/>
                <a:gd name="f114" fmla="*/ f89 f41 1"/>
                <a:gd name="f115" fmla="*/ f90 f41 1"/>
                <a:gd name="f116" fmla="*/ f92 f42 1"/>
                <a:gd name="f117" fmla="*/ f91 f42 1"/>
                <a:gd name="f118" fmla="*/ f94 f41 1"/>
                <a:gd name="f119" fmla="*/ f95 f42 1"/>
                <a:gd name="f120" fmla="*/ f96 f41 1"/>
                <a:gd name="f121" fmla="*/ f97 f41 1"/>
                <a:gd name="f122" fmla="*/ f98 f42 1"/>
                <a:gd name="f123" fmla="*/ f99 f41 1"/>
                <a:gd name="f124" fmla="*/ f100 f42 1"/>
                <a:gd name="f125" fmla="*/ f101 f41 1"/>
                <a:gd name="f126" fmla="*/ f102 f42 1"/>
                <a:gd name="f127" fmla="*/ f103 f41 1"/>
                <a:gd name="f128" fmla="*/ f104 f42 1"/>
                <a:gd name="f129" fmla="*/ f105 f41 1"/>
                <a:gd name="f130" fmla="*/ f106 f42 1"/>
                <a:gd name="f131" fmla="*/ f107 f42 1"/>
                <a:gd name="f132" fmla="*/ f108 f41 1"/>
                <a:gd name="f133" fmla="*/ f109 f42 1"/>
                <a:gd name="f134" fmla="*/ f110 f42 1"/>
                <a:gd name="f135" fmla="*/ f111 f41 1"/>
                <a:gd name="f136" fmla="*/ f112 f41 1"/>
                <a:gd name="f137" fmla="*/ f113 f42 1"/>
              </a:gdLst>
              <a:ahLst/>
              <a:cxnLst>
                <a:cxn ang="3cd4">
                  <a:pos x="hc" y="t"/>
                </a:cxn>
                <a:cxn ang="0">
                  <a:pos x="r" y="vc"/>
                </a:cxn>
                <a:cxn ang="cd4">
                  <a:pos x="hc" y="b"/>
                </a:cxn>
                <a:cxn ang="cd2">
                  <a:pos x="l" y="vc"/>
                </a:cxn>
                <a:cxn ang="f93">
                  <a:pos x="f118" y="f119"/>
                </a:cxn>
                <a:cxn ang="f93">
                  <a:pos x="f120" y="f119"/>
                </a:cxn>
                <a:cxn ang="f93">
                  <a:pos x="f121" y="f122"/>
                </a:cxn>
                <a:cxn ang="f93">
                  <a:pos x="f123" y="f124"/>
                </a:cxn>
                <a:cxn ang="f93">
                  <a:pos x="f125" y="f126"/>
                </a:cxn>
                <a:cxn ang="f93">
                  <a:pos x="f127" y="f128"/>
                </a:cxn>
                <a:cxn ang="f93">
                  <a:pos x="f129" y="f130"/>
                </a:cxn>
                <a:cxn ang="f93">
                  <a:pos x="f129" y="f131"/>
                </a:cxn>
                <a:cxn ang="f93">
                  <a:pos x="f132" y="f133"/>
                </a:cxn>
                <a:cxn ang="f93">
                  <a:pos x="f125" y="f134"/>
                </a:cxn>
                <a:cxn ang="f93">
                  <a:pos x="f135" y="f124"/>
                </a:cxn>
                <a:cxn ang="f93">
                  <a:pos x="f136" y="f137"/>
                </a:cxn>
              </a:cxnLst>
              <a:rect l="f114" t="f117" r="f115" b="f116"/>
              <a:pathLst>
                <a:path w="3871489" h="4096327">
                  <a:moveTo>
                    <a:pt x="f8" y="f5"/>
                  </a:moveTo>
                  <a:lnTo>
                    <a:pt x="f9" y="f5"/>
                  </a:lnTo>
                  <a:lnTo>
                    <a:pt x="f10" y="f11"/>
                  </a:lnTo>
                  <a:cubicBezTo>
                    <a:pt x="f12" y="f13"/>
                    <a:pt x="f6" y="f14"/>
                    <a:pt x="f6" y="f15"/>
                  </a:cubicBezTo>
                  <a:cubicBezTo>
                    <a:pt x="f6" y="f16"/>
                    <a:pt x="f17" y="f7"/>
                    <a:pt x="f18" y="f7"/>
                  </a:cubicBezTo>
                  <a:cubicBezTo>
                    <a:pt x="f19" y="f7"/>
                    <a:pt x="f20" y="f21"/>
                    <a:pt x="f22" y="f23"/>
                  </a:cubicBezTo>
                  <a:lnTo>
                    <a:pt x="f5" y="f24"/>
                  </a:lnTo>
                  <a:lnTo>
                    <a:pt x="f5" y="f25"/>
                  </a:lnTo>
                  <a:lnTo>
                    <a:pt x="f26" y="f27"/>
                  </a:lnTo>
                  <a:cubicBezTo>
                    <a:pt x="f28" y="f29"/>
                    <a:pt x="f30" y="f31"/>
                    <a:pt x="f18" y="f31"/>
                  </a:cubicBezTo>
                  <a:cubicBezTo>
                    <a:pt x="f32" y="f31"/>
                    <a:pt x="f33" y="f34"/>
                    <a:pt x="f33" y="f15"/>
                  </a:cubicBezTo>
                  <a:cubicBezTo>
                    <a:pt x="f33" y="f35"/>
                    <a:pt x="f36" y="f37"/>
                    <a:pt x="f38" y="f39"/>
                  </a:cubicBezTo>
                  <a:close/>
                </a:path>
              </a:pathLst>
            </a:custGeom>
            <a:solidFill>
              <a:srgbClr val="21C46B">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80BD"/>
                </a:solidFill>
                <a:uFillTx/>
                <a:latin typeface="Source Sans Pro"/>
              </a:endParaRPr>
            </a:p>
          </p:txBody>
        </p:sp>
        <p:sp>
          <p:nvSpPr>
            <p:cNvPr id="5" name="Freeform: Shape 4">
              <a:extLst>
                <a:ext uri="{FF2B5EF4-FFF2-40B4-BE49-F238E27FC236}">
                  <a16:creationId xmlns:a16="http://schemas.microsoft.com/office/drawing/2014/main" id="{CD8F0726-FA16-E9B7-1501-B1138F2FDCF5}"/>
                </a:ext>
                <a:ext uri="{C183D7F6-B498-43B3-948B-1728B52AA6E4}">
                  <adec:decorative xmlns:adec="http://schemas.microsoft.com/office/drawing/2017/decorative" val="1"/>
                </a:ext>
              </a:extLst>
            </p:cNvPr>
            <p:cNvSpPr/>
            <p:nvPr/>
          </p:nvSpPr>
          <p:spPr>
            <a:xfrm>
              <a:off x="0" y="292653"/>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7963"/>
                <a:gd name="f19" fmla="val 39017"/>
                <a:gd name="f20" fmla="val 219283"/>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7963 f24 1"/>
                <a:gd name="f42" fmla="*/ 39017 f24 1"/>
                <a:gd name="f43" fmla="*/ 277779 f24 1"/>
                <a:gd name="f44" fmla="*/ 0 f25 1"/>
                <a:gd name="f45" fmla="*/ 219283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6" name="Freeform: Shape 5">
              <a:extLst>
                <a:ext uri="{FF2B5EF4-FFF2-40B4-BE49-F238E27FC236}">
                  <a16:creationId xmlns:a16="http://schemas.microsoft.com/office/drawing/2014/main" id="{782854FE-FDFB-9EB1-BAED-C66BFAEAB829}"/>
                </a:ext>
                <a:ext uri="{C183D7F6-B498-43B3-948B-1728B52AA6E4}">
                  <adec:decorative xmlns:adec="http://schemas.microsoft.com/office/drawing/2017/decorative" val="1"/>
                </a:ext>
              </a:extLst>
            </p:cNvPr>
            <p:cNvSpPr/>
            <p:nvPr/>
          </p:nvSpPr>
          <p:spPr>
            <a:xfrm>
              <a:off x="0" y="732388"/>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8208"/>
                <a:gd name="f19" fmla="val 39017"/>
                <a:gd name="f20" fmla="val 219475"/>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8208 f24 1"/>
                <a:gd name="f42" fmla="*/ 39017 f24 1"/>
                <a:gd name="f43" fmla="*/ 277779 f24 1"/>
                <a:gd name="f44" fmla="*/ 0 f25 1"/>
                <a:gd name="f45" fmla="*/ 219475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7" name="Title 1">
            <a:extLst>
              <a:ext uri="{FF2B5EF4-FFF2-40B4-BE49-F238E27FC236}">
                <a16:creationId xmlns:a16="http://schemas.microsoft.com/office/drawing/2014/main" id="{2F80C247-6691-B9F2-9D36-1D09ACD3EABD}"/>
              </a:ext>
            </a:extLst>
          </p:cNvPr>
          <p:cNvSpPr txBox="1">
            <a:spLocks noGrp="1"/>
          </p:cNvSpPr>
          <p:nvPr>
            <p:ph type="title"/>
          </p:nvPr>
        </p:nvSpPr>
        <p:spPr>
          <a:xfrm>
            <a:off x="2232251" y="633048"/>
            <a:ext cx="3863751" cy="1314998"/>
          </a:xfrm>
        </p:spPr>
        <p:txBody>
          <a:bodyPr anchor="b"/>
          <a:lstStyle>
            <a:lvl1pPr>
              <a:defRPr/>
            </a:lvl1pPr>
          </a:lstStyle>
          <a:p>
            <a:pPr lvl="0"/>
            <a:r>
              <a:rPr lang="en-US"/>
              <a:t>Click to edit Master title style</a:t>
            </a:r>
            <a:endParaRPr lang="en-GB"/>
          </a:p>
        </p:txBody>
      </p:sp>
      <p:sp>
        <p:nvSpPr>
          <p:cNvPr id="8" name="Content Placeholder 2">
            <a:extLst>
              <a:ext uri="{FF2B5EF4-FFF2-40B4-BE49-F238E27FC236}">
                <a16:creationId xmlns:a16="http://schemas.microsoft.com/office/drawing/2014/main" id="{408F7604-364B-D1E2-9A42-A01AC9533853}"/>
              </a:ext>
            </a:extLst>
          </p:cNvPr>
          <p:cNvSpPr txBox="1">
            <a:spLocks noGrp="1"/>
          </p:cNvSpPr>
          <p:nvPr>
            <p:ph idx="4294967295"/>
          </p:nvPr>
        </p:nvSpPr>
        <p:spPr>
          <a:xfrm>
            <a:off x="2232251" y="2125733"/>
            <a:ext cx="3863751" cy="4044464"/>
          </a:xfrm>
        </p:spPr>
        <p:txBody>
          <a:bodyPr/>
          <a:lstStyle>
            <a:lvl1pPr marL="0" indent="0">
              <a:lnSpc>
                <a:spcPct val="130000"/>
              </a:lnSpc>
              <a:buNone/>
              <a:defRPr lang="en-GB" sz="1800"/>
            </a:lvl1pPr>
          </a:lstStyle>
          <a:p>
            <a:pPr lvl="0"/>
            <a:r>
              <a:rPr lang="en-GB"/>
              <a:t>Content</a:t>
            </a:r>
          </a:p>
        </p:txBody>
      </p:sp>
      <p:sp>
        <p:nvSpPr>
          <p:cNvPr id="9" name="Date Placeholder 178">
            <a:extLst>
              <a:ext uri="{FF2B5EF4-FFF2-40B4-BE49-F238E27FC236}">
                <a16:creationId xmlns:a16="http://schemas.microsoft.com/office/drawing/2014/main" id="{7EBC0476-AF05-B281-C852-9A5D0289BE9F}"/>
              </a:ext>
            </a:extLst>
          </p:cNvPr>
          <p:cNvSpPr txBox="1">
            <a:spLocks noGrp="1"/>
          </p:cNvSpPr>
          <p:nvPr>
            <p:ph type="dt" sz="half" idx="7"/>
          </p:nvPr>
        </p:nvSpPr>
        <p:spPr/>
        <p:txBody>
          <a:bodyPr/>
          <a:lstStyle>
            <a:lvl1pPr>
              <a:defRPr/>
            </a:lvl1pPr>
          </a:lstStyle>
          <a:p>
            <a:pPr lvl="0"/>
            <a:r>
              <a:rPr lang="en-GB"/>
              <a:t>2/1/20XX</a:t>
            </a:r>
          </a:p>
        </p:txBody>
      </p:sp>
      <p:sp>
        <p:nvSpPr>
          <p:cNvPr id="10" name="Picture Placeholder 27">
            <a:extLst>
              <a:ext uri="{FF2B5EF4-FFF2-40B4-BE49-F238E27FC236}">
                <a16:creationId xmlns:a16="http://schemas.microsoft.com/office/drawing/2014/main" id="{9B4272FE-AC82-DDA3-0270-F8A6ABA61ACB}"/>
              </a:ext>
            </a:extLst>
          </p:cNvPr>
          <p:cNvSpPr txBox="1">
            <a:spLocks noGrp="1"/>
          </p:cNvSpPr>
          <p:nvPr>
            <p:ph type="pic" idx="4294967295"/>
          </p:nvPr>
        </p:nvSpPr>
        <p:spPr>
          <a:xfrm>
            <a:off x="6423486" y="929606"/>
            <a:ext cx="2518111" cy="2518111"/>
          </a:xfrm>
        </p:spPr>
        <p:txBody>
          <a:bodyPr>
            <a:noAutofit/>
          </a:bodyPr>
          <a:lstStyle>
            <a:lvl1pPr>
              <a:defRPr/>
            </a:lvl1pPr>
          </a:lstStyle>
          <a:p>
            <a:pPr lvl="0"/>
            <a:r>
              <a:rPr lang="en-US"/>
              <a:t>Click icon to add picture</a:t>
            </a:r>
            <a:endParaRPr lang="en-GB"/>
          </a:p>
        </p:txBody>
      </p:sp>
      <p:sp>
        <p:nvSpPr>
          <p:cNvPr id="11" name="Picture Placeholder 24">
            <a:extLst>
              <a:ext uri="{FF2B5EF4-FFF2-40B4-BE49-F238E27FC236}">
                <a16:creationId xmlns:a16="http://schemas.microsoft.com/office/drawing/2014/main" id="{85D8C79D-2EA0-065C-8BAD-A155DA193166}"/>
              </a:ext>
            </a:extLst>
          </p:cNvPr>
          <p:cNvSpPr txBox="1">
            <a:spLocks noGrp="1"/>
          </p:cNvSpPr>
          <p:nvPr>
            <p:ph type="pic" idx="4294967295"/>
          </p:nvPr>
        </p:nvSpPr>
        <p:spPr>
          <a:xfrm>
            <a:off x="9090425" y="86639"/>
            <a:ext cx="2952743" cy="2952743"/>
          </a:xfrm>
        </p:spPr>
        <p:txBody>
          <a:bodyPr>
            <a:noAutofit/>
          </a:bodyPr>
          <a:lstStyle>
            <a:lvl1pPr>
              <a:defRPr/>
            </a:lvl1pPr>
          </a:lstStyle>
          <a:p>
            <a:pPr lvl="0"/>
            <a:r>
              <a:rPr lang="en-US"/>
              <a:t>Click icon to add picture</a:t>
            </a:r>
            <a:endParaRPr lang="en-GB"/>
          </a:p>
        </p:txBody>
      </p:sp>
      <p:grpSp>
        <p:nvGrpSpPr>
          <p:cNvPr id="12" name="Group 8">
            <a:extLst>
              <a:ext uri="{FF2B5EF4-FFF2-40B4-BE49-F238E27FC236}">
                <a16:creationId xmlns:a16="http://schemas.microsoft.com/office/drawing/2014/main" id="{AD8F709C-E700-82AB-D284-E918D076409F}"/>
              </a:ext>
            </a:extLst>
          </p:cNvPr>
          <p:cNvGrpSpPr/>
          <p:nvPr/>
        </p:nvGrpSpPr>
        <p:grpSpPr>
          <a:xfrm>
            <a:off x="10051176" y="4803983"/>
            <a:ext cx="2140820" cy="2054016"/>
            <a:chOff x="10051176" y="4803983"/>
            <a:chExt cx="2140820" cy="2054016"/>
          </a:xfrm>
        </p:grpSpPr>
        <p:sp>
          <p:nvSpPr>
            <p:cNvPr id="13" name="Freeform: Shape 11">
              <a:extLst>
                <a:ext uri="{FF2B5EF4-FFF2-40B4-BE49-F238E27FC236}">
                  <a16:creationId xmlns:a16="http://schemas.microsoft.com/office/drawing/2014/main" id="{4AB6116D-8D56-C143-D238-6F9064451732}"/>
                </a:ext>
                <a:ext uri="{C183D7F6-B498-43B3-948B-1728B52AA6E4}">
                  <adec:decorative xmlns:adec="http://schemas.microsoft.com/office/drawing/2017/decorative" val="1"/>
                </a:ext>
              </a:extLst>
            </p:cNvPr>
            <p:cNvSpPr/>
            <p:nvPr/>
          </p:nvSpPr>
          <p:spPr>
            <a:xfrm>
              <a:off x="10051176" y="4803983"/>
              <a:ext cx="2140820" cy="2054016"/>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14" name="Freeform: Shape 12">
              <a:extLst>
                <a:ext uri="{FF2B5EF4-FFF2-40B4-BE49-F238E27FC236}">
                  <a16:creationId xmlns:a16="http://schemas.microsoft.com/office/drawing/2014/main" id="{6480C866-00C6-BD29-FD0F-45B49D9B926E}"/>
                </a:ext>
                <a:ext uri="{C183D7F6-B498-43B3-948B-1728B52AA6E4}">
                  <adec:decorative xmlns:adec="http://schemas.microsoft.com/office/drawing/2017/decorative" val="1"/>
                </a:ext>
              </a:extLst>
            </p:cNvPr>
            <p:cNvSpPr/>
            <p:nvPr/>
          </p:nvSpPr>
          <p:spPr>
            <a:xfrm>
              <a:off x="10051176" y="4803983"/>
              <a:ext cx="2140820" cy="2054016"/>
            </a:xfrm>
            <a:custGeom>
              <a:avLst/>
              <a:gdLst>
                <a:gd name="f0" fmla="val 10800000"/>
                <a:gd name="f1" fmla="val 5400000"/>
                <a:gd name="f2" fmla="val 180"/>
                <a:gd name="f3" fmla="val w"/>
                <a:gd name="f4" fmla="val h"/>
                <a:gd name="f5" fmla="val 0"/>
                <a:gd name="f6" fmla="val 3432581"/>
                <a:gd name="f7" fmla="val 3293393"/>
                <a:gd name="f8" fmla="val 2473947"/>
                <a:gd name="f9" fmla="val 2730133"/>
                <a:gd name="f10" fmla="val 2977223"/>
                <a:gd name="f11" fmla="val 38940"/>
                <a:gd name="f12" fmla="val 3209623"/>
                <a:gd name="f13" fmla="val 111224"/>
                <a:gd name="f14" fmla="val 192828"/>
                <a:gd name="f15" fmla="val 141884"/>
                <a:gd name="f16" fmla="val 2977224"/>
                <a:gd name="f17" fmla="val 1107624"/>
                <a:gd name="f18" fmla="+- 0 0 -90"/>
                <a:gd name="f19" fmla="*/ f3 1 3432581"/>
                <a:gd name="f20" fmla="*/ f4 1 3293393"/>
                <a:gd name="f21" fmla="+- f7 0 f5"/>
                <a:gd name="f22" fmla="+- f6 0 f5"/>
                <a:gd name="f23" fmla="*/ f18 f0 1"/>
                <a:gd name="f24" fmla="*/ f22 1 3432581"/>
                <a:gd name="f25" fmla="*/ f21 1 3293393"/>
                <a:gd name="f26" fmla="*/ 2473947 f22 1"/>
                <a:gd name="f27" fmla="*/ 0 f21 1"/>
                <a:gd name="f28" fmla="*/ 3209623 f22 1"/>
                <a:gd name="f29" fmla="*/ 111224 f21 1"/>
                <a:gd name="f30" fmla="*/ 3432581 f22 1"/>
                <a:gd name="f31" fmla="*/ 192828 f21 1"/>
                <a:gd name="f32" fmla="*/ 3293393 f21 1"/>
                <a:gd name="f33" fmla="*/ 141884 f22 1"/>
                <a:gd name="f34" fmla="*/ 111224 f22 1"/>
                <a:gd name="f35" fmla="*/ 3209623 f21 1"/>
                <a:gd name="f36" fmla="*/ 0 f22 1"/>
                <a:gd name="f37" fmla="*/ 2473947 f21 1"/>
                <a:gd name="f38" fmla="*/ f23 1 f2"/>
                <a:gd name="f39" fmla="*/ f26 1 3432581"/>
                <a:gd name="f40" fmla="*/ f27 1 3293393"/>
                <a:gd name="f41" fmla="*/ f28 1 3432581"/>
                <a:gd name="f42" fmla="*/ f29 1 3293393"/>
                <a:gd name="f43" fmla="*/ f30 1 3432581"/>
                <a:gd name="f44" fmla="*/ f31 1 3293393"/>
                <a:gd name="f45" fmla="*/ f32 1 3293393"/>
                <a:gd name="f46" fmla="*/ f33 1 3432581"/>
                <a:gd name="f47" fmla="*/ f34 1 3432581"/>
                <a:gd name="f48" fmla="*/ f35 1 3293393"/>
                <a:gd name="f49" fmla="*/ f36 1 3432581"/>
                <a:gd name="f50" fmla="*/ f37 1 3293393"/>
                <a:gd name="f51" fmla="*/ f5 1 f24"/>
                <a:gd name="f52" fmla="*/ f6 1 f24"/>
                <a:gd name="f53" fmla="*/ f5 1 f25"/>
                <a:gd name="f54" fmla="*/ f7 1 f25"/>
                <a:gd name="f55" fmla="+- f38 0 f1"/>
                <a:gd name="f56" fmla="*/ f39 1 f24"/>
                <a:gd name="f57" fmla="*/ f40 1 f25"/>
                <a:gd name="f58" fmla="*/ f41 1 f24"/>
                <a:gd name="f59" fmla="*/ f42 1 f25"/>
                <a:gd name="f60" fmla="*/ f43 1 f24"/>
                <a:gd name="f61" fmla="*/ f44 1 f25"/>
                <a:gd name="f62" fmla="*/ f45 1 f25"/>
                <a:gd name="f63" fmla="*/ f46 1 f24"/>
                <a:gd name="f64" fmla="*/ f47 1 f24"/>
                <a:gd name="f65" fmla="*/ f48 1 f25"/>
                <a:gd name="f66" fmla="*/ f49 1 f24"/>
                <a:gd name="f67" fmla="*/ f50 1 f25"/>
                <a:gd name="f68" fmla="*/ f51 f19 1"/>
                <a:gd name="f69" fmla="*/ f52 f19 1"/>
                <a:gd name="f70" fmla="*/ f54 f20 1"/>
                <a:gd name="f71" fmla="*/ f53 f20 1"/>
                <a:gd name="f72" fmla="*/ f56 f19 1"/>
                <a:gd name="f73" fmla="*/ f57 f20 1"/>
                <a:gd name="f74" fmla="*/ f58 f19 1"/>
                <a:gd name="f75" fmla="*/ f59 f20 1"/>
                <a:gd name="f76" fmla="*/ f60 f19 1"/>
                <a:gd name="f77" fmla="*/ f61 f20 1"/>
                <a:gd name="f78" fmla="*/ f62 f20 1"/>
                <a:gd name="f79" fmla="*/ f63 f19 1"/>
                <a:gd name="f80" fmla="*/ f64 f19 1"/>
                <a:gd name="f81" fmla="*/ f65 f20 1"/>
                <a:gd name="f82" fmla="*/ f66 f19 1"/>
                <a:gd name="f83" fmla="*/ f67 f20 1"/>
              </a:gdLst>
              <a:ahLst/>
              <a:cxnLst>
                <a:cxn ang="3cd4">
                  <a:pos x="hc" y="t"/>
                </a:cxn>
                <a:cxn ang="0">
                  <a:pos x="r" y="vc"/>
                </a:cxn>
                <a:cxn ang="cd4">
                  <a:pos x="hc" y="b"/>
                </a:cxn>
                <a:cxn ang="cd2">
                  <a:pos x="l" y="vc"/>
                </a:cxn>
                <a:cxn ang="f55">
                  <a:pos x="f72" y="f73"/>
                </a:cxn>
                <a:cxn ang="f55">
                  <a:pos x="f74" y="f75"/>
                </a:cxn>
                <a:cxn ang="f55">
                  <a:pos x="f76" y="f77"/>
                </a:cxn>
                <a:cxn ang="f55">
                  <a:pos x="f76" y="f78"/>
                </a:cxn>
                <a:cxn ang="f55">
                  <a:pos x="f79" y="f78"/>
                </a:cxn>
                <a:cxn ang="f55">
                  <a:pos x="f80" y="f81"/>
                </a:cxn>
                <a:cxn ang="f55">
                  <a:pos x="f82" y="f83"/>
                </a:cxn>
                <a:cxn ang="f55">
                  <a:pos x="f72" y="f73"/>
                </a:cxn>
              </a:cxnLst>
              <a:rect l="f68" t="f71" r="f69" b="f70"/>
              <a:pathLst>
                <a:path w="3432581" h="3293393">
                  <a:moveTo>
                    <a:pt x="f8" y="f5"/>
                  </a:moveTo>
                  <a:cubicBezTo>
                    <a:pt x="f9" y="f5"/>
                    <a:pt x="f10" y="f11"/>
                    <a:pt x="f12" y="f13"/>
                  </a:cubicBezTo>
                  <a:lnTo>
                    <a:pt x="f6" y="f14"/>
                  </a:lnTo>
                  <a:lnTo>
                    <a:pt x="f6" y="f7"/>
                  </a:lnTo>
                  <a:lnTo>
                    <a:pt x="f15" y="f7"/>
                  </a:lnTo>
                  <a:lnTo>
                    <a:pt x="f13" y="f12"/>
                  </a:lnTo>
                  <a:cubicBezTo>
                    <a:pt x="f11" y="f16"/>
                    <a:pt x="f5" y="f9"/>
                    <a:pt x="f5" y="f8"/>
                  </a:cubicBezTo>
                  <a:cubicBezTo>
                    <a:pt x="f5" y="f17"/>
                    <a:pt x="f17" y="f5"/>
                    <a:pt x="f8" y="f5"/>
                  </a:cubicBezTo>
                  <a:close/>
                </a:path>
              </a:pathLst>
            </a:custGeom>
            <a:solidFill>
              <a:srgbClr val="FF80BD">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15" name="Picture Placeholder 31">
            <a:extLst>
              <a:ext uri="{FF2B5EF4-FFF2-40B4-BE49-F238E27FC236}">
                <a16:creationId xmlns:a16="http://schemas.microsoft.com/office/drawing/2014/main" id="{6F70F449-8F9E-5E5E-C4A3-7CE2219CBCBD}"/>
              </a:ext>
            </a:extLst>
          </p:cNvPr>
          <p:cNvSpPr txBox="1">
            <a:spLocks noGrp="1"/>
          </p:cNvSpPr>
          <p:nvPr>
            <p:ph type="pic" idx="4294967295"/>
          </p:nvPr>
        </p:nvSpPr>
        <p:spPr>
          <a:xfrm>
            <a:off x="7682541" y="3175912"/>
            <a:ext cx="3454392" cy="3454392"/>
          </a:xfrm>
        </p:spPr>
        <p:txBody>
          <a:bodyPr>
            <a:noAutofit/>
          </a:bodyPr>
          <a:lstStyle>
            <a:lvl1pPr>
              <a:defRPr/>
            </a:lvl1pPr>
          </a:lstStyle>
          <a:p>
            <a:pPr lvl="0"/>
            <a:r>
              <a:rPr lang="en-US"/>
              <a:t>Click icon to add picture</a:t>
            </a:r>
            <a:endParaRPr lang="en-GB"/>
          </a:p>
        </p:txBody>
      </p:sp>
      <p:sp>
        <p:nvSpPr>
          <p:cNvPr id="16" name="Footer Placeholder 179">
            <a:extLst>
              <a:ext uri="{FF2B5EF4-FFF2-40B4-BE49-F238E27FC236}">
                <a16:creationId xmlns:a16="http://schemas.microsoft.com/office/drawing/2014/main" id="{406A7660-2E62-A521-A13A-1ED5A4CF1BC2}"/>
              </a:ext>
            </a:extLst>
          </p:cNvPr>
          <p:cNvSpPr txBox="1">
            <a:spLocks noGrp="1"/>
          </p:cNvSpPr>
          <p:nvPr>
            <p:ph type="ftr" sz="quarter" idx="9"/>
          </p:nvPr>
        </p:nvSpPr>
        <p:spPr/>
        <p:txBody>
          <a:bodyPr/>
          <a:lstStyle>
            <a:lvl1pPr>
              <a:defRPr/>
            </a:lvl1pPr>
          </a:lstStyle>
          <a:p>
            <a:pPr lvl="0"/>
            <a:r>
              <a:rPr lang="en-GB"/>
              <a:t>PRESENTATION TITLE</a:t>
            </a:r>
          </a:p>
        </p:txBody>
      </p:sp>
      <p:sp>
        <p:nvSpPr>
          <p:cNvPr id="17" name="Slide Number Placeholder 180">
            <a:extLst>
              <a:ext uri="{FF2B5EF4-FFF2-40B4-BE49-F238E27FC236}">
                <a16:creationId xmlns:a16="http://schemas.microsoft.com/office/drawing/2014/main" id="{022D2711-0ADA-6141-EBE5-B187B120F92C}"/>
              </a:ext>
            </a:extLst>
          </p:cNvPr>
          <p:cNvSpPr txBox="1">
            <a:spLocks noGrp="1"/>
          </p:cNvSpPr>
          <p:nvPr>
            <p:ph type="sldNum" sz="quarter" idx="8"/>
          </p:nvPr>
        </p:nvSpPr>
        <p:spPr/>
        <p:txBody>
          <a:bodyPr/>
          <a:lstStyle>
            <a:lvl1pPr>
              <a:defRPr/>
            </a:lvl1pPr>
          </a:lstStyle>
          <a:p>
            <a:pPr lvl="0"/>
            <a:fld id="{F5256645-7D06-47C7-8EE1-A16051584998}" type="slidenum">
              <a:t>‹#›</a:t>
            </a:fld>
            <a:endParaRPr lang="en-GB"/>
          </a:p>
        </p:txBody>
      </p:sp>
    </p:spTree>
    <p:extLst>
      <p:ext uri="{BB962C8B-B14F-4D97-AF65-F5344CB8AC3E}">
        <p14:creationId xmlns:p14="http://schemas.microsoft.com/office/powerpoint/2010/main" val="1186480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78CA3F24-879F-6450-879D-E2794EEE049F}"/>
              </a:ext>
            </a:extLst>
          </p:cNvPr>
          <p:cNvGrpSpPr/>
          <p:nvPr/>
        </p:nvGrpSpPr>
        <p:grpSpPr>
          <a:xfrm>
            <a:off x="6835094" y="657545"/>
            <a:ext cx="4843723" cy="5534140"/>
            <a:chOff x="6835094" y="657545"/>
            <a:chExt cx="4843723" cy="5534140"/>
          </a:xfrm>
        </p:grpSpPr>
        <p:sp>
          <p:nvSpPr>
            <p:cNvPr id="3" name="Rectangle 4">
              <a:extLst>
                <a:ext uri="{FF2B5EF4-FFF2-40B4-BE49-F238E27FC236}">
                  <a16:creationId xmlns:a16="http://schemas.microsoft.com/office/drawing/2014/main" id="{FFCDE373-86A4-DC8A-B6CB-62A788891E6C}"/>
                </a:ext>
              </a:extLst>
            </p:cNvPr>
            <p:cNvSpPr/>
            <p:nvPr/>
          </p:nvSpPr>
          <p:spPr>
            <a:xfrm>
              <a:off x="6835094" y="657545"/>
              <a:ext cx="4843723" cy="5534140"/>
            </a:xfrm>
            <a:prstGeom prst="rect">
              <a:avLst/>
            </a:pr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4" name="Rectangle 5">
              <a:extLst>
                <a:ext uri="{FF2B5EF4-FFF2-40B4-BE49-F238E27FC236}">
                  <a16:creationId xmlns:a16="http://schemas.microsoft.com/office/drawing/2014/main" id="{57CC3E2E-92A9-EC56-95E1-BC48F4C132B9}"/>
                </a:ext>
              </a:extLst>
            </p:cNvPr>
            <p:cNvSpPr/>
            <p:nvPr/>
          </p:nvSpPr>
          <p:spPr>
            <a:xfrm>
              <a:off x="6835094" y="657545"/>
              <a:ext cx="4843723" cy="5534140"/>
            </a:xfrm>
            <a:prstGeom prst="rect">
              <a:avLst/>
            </a:prstGeom>
            <a:solidFill>
              <a:srgbClr val="21C46B">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
        <p:nvSpPr>
          <p:cNvPr id="5" name="Rectangle 6">
            <a:extLst>
              <a:ext uri="{FF2B5EF4-FFF2-40B4-BE49-F238E27FC236}">
                <a16:creationId xmlns:a16="http://schemas.microsoft.com/office/drawing/2014/main" id="{A5077C75-22E6-F658-D65D-F7E70F1E3F34}"/>
              </a:ext>
              <a:ext uri="{C183D7F6-B498-43B3-948B-1728B52AA6E4}">
                <adec:decorative xmlns:adec="http://schemas.microsoft.com/office/drawing/2017/decorative" val="1"/>
              </a:ext>
            </a:extLst>
          </p:cNvPr>
          <p:cNvSpPr/>
          <p:nvPr/>
        </p:nvSpPr>
        <p:spPr>
          <a:xfrm>
            <a:off x="6688433" y="401247"/>
            <a:ext cx="4860255" cy="5669874"/>
          </a:xfrm>
          <a:prstGeom prst="rect">
            <a:avLst/>
          </a:prstGeom>
          <a:solidFill>
            <a:srgbClr val="FFFFFF"/>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6" name="Title 1">
            <a:extLst>
              <a:ext uri="{FF2B5EF4-FFF2-40B4-BE49-F238E27FC236}">
                <a16:creationId xmlns:a16="http://schemas.microsoft.com/office/drawing/2014/main" id="{0C96673A-7F81-961B-240B-D03E29BD0404}"/>
              </a:ext>
            </a:extLst>
          </p:cNvPr>
          <p:cNvSpPr txBox="1">
            <a:spLocks noGrp="1"/>
          </p:cNvSpPr>
          <p:nvPr>
            <p:ph type="title"/>
          </p:nvPr>
        </p:nvSpPr>
        <p:spPr>
          <a:xfrm>
            <a:off x="7012295" y="786877"/>
            <a:ext cx="4203323" cy="2927351"/>
          </a:xfrm>
        </p:spPr>
        <p:txBody>
          <a:bodyPr anchorCtr="1"/>
          <a:lstStyle>
            <a:lvl1pPr algn="ctr">
              <a:defRPr lang="en-GB" sz="6000" b="1" spc="1500"/>
            </a:lvl1pPr>
          </a:lstStyle>
          <a:p>
            <a:pPr lvl="0"/>
            <a:r>
              <a:rPr lang="en-GB"/>
              <a:t>CLICK TO ADD TITLE</a:t>
            </a:r>
          </a:p>
        </p:txBody>
      </p:sp>
      <p:sp>
        <p:nvSpPr>
          <p:cNvPr id="7" name="Subtitle 2">
            <a:extLst>
              <a:ext uri="{FF2B5EF4-FFF2-40B4-BE49-F238E27FC236}">
                <a16:creationId xmlns:a16="http://schemas.microsoft.com/office/drawing/2014/main" id="{A4EBE711-E3DF-FC15-8CA8-EB46B9A113EE}"/>
              </a:ext>
            </a:extLst>
          </p:cNvPr>
          <p:cNvSpPr txBox="1">
            <a:spLocks noGrp="1"/>
          </p:cNvSpPr>
          <p:nvPr>
            <p:ph type="subTitle" idx="4294967295"/>
          </p:nvPr>
        </p:nvSpPr>
        <p:spPr>
          <a:xfrm>
            <a:off x="7012295" y="3970525"/>
            <a:ext cx="4203323" cy="1647922"/>
          </a:xfrm>
        </p:spPr>
        <p:txBody>
          <a:bodyPr anchorCtr="1"/>
          <a:lstStyle>
            <a:lvl1pPr marL="0" algn="ctr">
              <a:buNone/>
              <a:defRPr lang="en-GB" sz="2400" spc="400"/>
            </a:lvl1pPr>
          </a:lstStyle>
          <a:p>
            <a:pPr lvl="0"/>
            <a:r>
              <a:rPr lang="en-GB"/>
              <a:t>CLICK TO ADD SUBTITLE</a:t>
            </a:r>
          </a:p>
        </p:txBody>
      </p:sp>
      <p:sp>
        <p:nvSpPr>
          <p:cNvPr id="8" name="Picture Placeholder 25">
            <a:extLst>
              <a:ext uri="{FF2B5EF4-FFF2-40B4-BE49-F238E27FC236}">
                <a16:creationId xmlns:a16="http://schemas.microsoft.com/office/drawing/2014/main" id="{23E32096-66ED-137F-5CF0-D20314D168FB}"/>
              </a:ext>
            </a:extLst>
          </p:cNvPr>
          <p:cNvSpPr txBox="1">
            <a:spLocks noGrp="1"/>
          </p:cNvSpPr>
          <p:nvPr>
            <p:ph type="pic" idx="4294967295"/>
          </p:nvPr>
        </p:nvSpPr>
        <p:spPr>
          <a:xfrm>
            <a:off x="1292220" y="1149345"/>
            <a:ext cx="4792663" cy="4227508"/>
          </a:xfrm>
        </p:spPr>
        <p:txBody>
          <a:bodyPr/>
          <a:lstStyle>
            <a:lvl1pPr>
              <a:buNone/>
              <a:defRPr lang="en-GB"/>
            </a:lvl1pPr>
          </a:lstStyle>
          <a:p>
            <a:pPr lvl="0"/>
            <a:r>
              <a:rPr lang="en-GB"/>
              <a:t>Click to add photo</a:t>
            </a:r>
          </a:p>
        </p:txBody>
      </p:sp>
      <p:grpSp>
        <p:nvGrpSpPr>
          <p:cNvPr id="9" name="Graphic 185">
            <a:extLst>
              <a:ext uri="{FF2B5EF4-FFF2-40B4-BE49-F238E27FC236}">
                <a16:creationId xmlns:a16="http://schemas.microsoft.com/office/drawing/2014/main" id="{81F70F8C-5C2B-C1D3-C45B-0C3DF5D55CEA}"/>
              </a:ext>
            </a:extLst>
          </p:cNvPr>
          <p:cNvGrpSpPr/>
          <p:nvPr/>
        </p:nvGrpSpPr>
        <p:grpSpPr>
          <a:xfrm>
            <a:off x="3220681" y="5565632"/>
            <a:ext cx="1054467" cy="469690"/>
            <a:chOff x="3220681" y="5565632"/>
            <a:chExt cx="1054467" cy="469690"/>
          </a:xfrm>
        </p:grpSpPr>
        <p:sp>
          <p:nvSpPr>
            <p:cNvPr id="10" name="Freeform: Shape 18">
              <a:extLst>
                <a:ext uri="{FF2B5EF4-FFF2-40B4-BE49-F238E27FC236}">
                  <a16:creationId xmlns:a16="http://schemas.microsoft.com/office/drawing/2014/main" id="{5C5591A0-026F-1E9B-B3E4-299009DAAA4D}"/>
                </a:ext>
              </a:extLst>
            </p:cNvPr>
            <p:cNvSpPr/>
            <p:nvPr/>
          </p:nvSpPr>
          <p:spPr>
            <a:xfrm>
              <a:off x="3220681" y="5565632"/>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 name="Freeform: Shape 19">
              <a:extLst>
                <a:ext uri="{FF2B5EF4-FFF2-40B4-BE49-F238E27FC236}">
                  <a16:creationId xmlns:a16="http://schemas.microsoft.com/office/drawing/2014/main" id="{71B7AB11-45DD-04AF-5012-0BB6C87BB2D1}"/>
                </a:ext>
              </a:extLst>
            </p:cNvPr>
            <p:cNvSpPr/>
            <p:nvPr/>
          </p:nvSpPr>
          <p:spPr>
            <a:xfrm>
              <a:off x="3395478" y="5565632"/>
              <a:ext cx="355271" cy="469690"/>
            </a:xfrm>
            <a:custGeom>
              <a:avLst/>
              <a:gdLst>
                <a:gd name="f0" fmla="val 10800000"/>
                <a:gd name="f1" fmla="val 5400000"/>
                <a:gd name="f2" fmla="val 180"/>
                <a:gd name="f3" fmla="val w"/>
                <a:gd name="f4" fmla="val h"/>
                <a:gd name="f5" fmla="val 0"/>
                <a:gd name="f6" fmla="val 202882"/>
                <a:gd name="f7" fmla="val 268223"/>
                <a:gd name="f8" fmla="val 20765"/>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765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 name="Freeform: Shape 20">
              <a:extLst>
                <a:ext uri="{FF2B5EF4-FFF2-40B4-BE49-F238E27FC236}">
                  <a16:creationId xmlns:a16="http://schemas.microsoft.com/office/drawing/2014/main" id="{59F526D7-525A-158C-F6C6-621FDF0017CE}"/>
                </a:ext>
              </a:extLst>
            </p:cNvPr>
            <p:cNvSpPr/>
            <p:nvPr/>
          </p:nvSpPr>
          <p:spPr>
            <a:xfrm>
              <a:off x="3570274" y="5565632"/>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 name="Freeform: Shape 21">
              <a:extLst>
                <a:ext uri="{FF2B5EF4-FFF2-40B4-BE49-F238E27FC236}">
                  <a16:creationId xmlns:a16="http://schemas.microsoft.com/office/drawing/2014/main" id="{54BC357B-4DDE-8B86-29F6-0C7B07A30B7A}"/>
                </a:ext>
              </a:extLst>
            </p:cNvPr>
            <p:cNvSpPr/>
            <p:nvPr/>
          </p:nvSpPr>
          <p:spPr>
            <a:xfrm>
              <a:off x="3745071" y="5565632"/>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 name="Freeform: Shape 22">
              <a:extLst>
                <a:ext uri="{FF2B5EF4-FFF2-40B4-BE49-F238E27FC236}">
                  <a16:creationId xmlns:a16="http://schemas.microsoft.com/office/drawing/2014/main" id="{634D8536-1699-E7A7-A316-FCD7201E0B6D}"/>
                </a:ext>
              </a:extLst>
            </p:cNvPr>
            <p:cNvSpPr/>
            <p:nvPr/>
          </p:nvSpPr>
          <p:spPr>
            <a:xfrm>
              <a:off x="3919877" y="5565632"/>
              <a:ext cx="355271" cy="469690"/>
            </a:xfrm>
            <a:custGeom>
              <a:avLst/>
              <a:gdLst>
                <a:gd name="f0" fmla="val 10800000"/>
                <a:gd name="f1" fmla="val 5400000"/>
                <a:gd name="f2" fmla="val 180"/>
                <a:gd name="f3" fmla="val w"/>
                <a:gd name="f4" fmla="val h"/>
                <a:gd name="f5" fmla="val 0"/>
                <a:gd name="f6" fmla="val 202882"/>
                <a:gd name="f7" fmla="val 268223"/>
                <a:gd name="f8" fmla="val 20669"/>
                <a:gd name="f9" fmla="val 268224"/>
                <a:gd name="f10" fmla="val 182118"/>
                <a:gd name="f11" fmla="val 202883"/>
                <a:gd name="f12" fmla="+- 0 0 -90"/>
                <a:gd name="f13" fmla="*/ f3 1 202882"/>
                <a:gd name="f14" fmla="*/ f4 1 268223"/>
                <a:gd name="f15" fmla="+- f7 0 f5"/>
                <a:gd name="f16" fmla="+- f6 0 f5"/>
                <a:gd name="f17" fmla="*/ f12 f0 1"/>
                <a:gd name="f18" fmla="*/ f16 1 202882"/>
                <a:gd name="f19" fmla="*/ f15 1 268223"/>
                <a:gd name="f20" fmla="*/ 20669 f16 1"/>
                <a:gd name="f21" fmla="*/ 268224 f15 1"/>
                <a:gd name="f22" fmla="*/ 0 f16 1"/>
                <a:gd name="f23" fmla="*/ 182118 f16 1"/>
                <a:gd name="f24" fmla="*/ 0 f15 1"/>
                <a:gd name="f25" fmla="*/ 202883 f16 1"/>
                <a:gd name="f26" fmla="*/ f17 1 f2"/>
                <a:gd name="f27" fmla="*/ f20 1 202882"/>
                <a:gd name="f28" fmla="*/ f21 1 268223"/>
                <a:gd name="f29" fmla="*/ f22 1 202882"/>
                <a:gd name="f30" fmla="*/ f23 1 202882"/>
                <a:gd name="f31" fmla="*/ f24 1 268223"/>
                <a:gd name="f32" fmla="*/ f25 1 202882"/>
                <a:gd name="f33" fmla="*/ f5 1 f18"/>
                <a:gd name="f34" fmla="*/ f6 1 f18"/>
                <a:gd name="f35" fmla="*/ f5 1 f19"/>
                <a:gd name="f36" fmla="*/ f7 1 f19"/>
                <a:gd name="f37" fmla="+- f26 0 f1"/>
                <a:gd name="f38" fmla="*/ f27 1 f18"/>
                <a:gd name="f39" fmla="*/ f28 1 f19"/>
                <a:gd name="f40" fmla="*/ f29 1 f18"/>
                <a:gd name="f41" fmla="*/ f30 1 f18"/>
                <a:gd name="f42" fmla="*/ f31 1 f19"/>
                <a:gd name="f43" fmla="*/ f32 1 f18"/>
                <a:gd name="f44" fmla="*/ f33 f13 1"/>
                <a:gd name="f45" fmla="*/ f34 f13 1"/>
                <a:gd name="f46" fmla="*/ f36 f14 1"/>
                <a:gd name="f47" fmla="*/ f35 f14 1"/>
                <a:gd name="f48" fmla="*/ f38 f13 1"/>
                <a:gd name="f49" fmla="*/ f39 f14 1"/>
                <a:gd name="f50" fmla="*/ f40 f13 1"/>
                <a:gd name="f51" fmla="*/ f41 f13 1"/>
                <a:gd name="f52" fmla="*/ f42 f14 1"/>
                <a:gd name="f53" fmla="*/ f43 f13 1"/>
              </a:gdLst>
              <a:ahLst/>
              <a:cxnLst>
                <a:cxn ang="3cd4">
                  <a:pos x="hc" y="t"/>
                </a:cxn>
                <a:cxn ang="0">
                  <a:pos x="r" y="vc"/>
                </a:cxn>
                <a:cxn ang="cd4">
                  <a:pos x="hc" y="b"/>
                </a:cxn>
                <a:cxn ang="cd2">
                  <a:pos x="l" y="vc"/>
                </a:cxn>
                <a:cxn ang="f37">
                  <a:pos x="f48" y="f49"/>
                </a:cxn>
                <a:cxn ang="f37">
                  <a:pos x="f50" y="f49"/>
                </a:cxn>
                <a:cxn ang="f37">
                  <a:pos x="f51" y="f52"/>
                </a:cxn>
                <a:cxn ang="f37">
                  <a:pos x="f53" y="f52"/>
                </a:cxn>
              </a:cxnLst>
              <a:rect l="f44" t="f47" r="f45" b="f46"/>
              <a:pathLst>
                <a:path w="202882" h="268223">
                  <a:moveTo>
                    <a:pt x="f8" y="f9"/>
                  </a:moveTo>
                  <a:lnTo>
                    <a:pt x="f5" y="f9"/>
                  </a:lnTo>
                  <a:lnTo>
                    <a:pt x="f10" y="f5"/>
                  </a:lnTo>
                  <a:lnTo>
                    <a:pt x="f11" y="f5"/>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
        <p:nvSpPr>
          <p:cNvPr id="15" name="Date Placeholder 8">
            <a:extLst>
              <a:ext uri="{FF2B5EF4-FFF2-40B4-BE49-F238E27FC236}">
                <a16:creationId xmlns:a16="http://schemas.microsoft.com/office/drawing/2014/main" id="{603131EF-8C6F-CDF6-A44C-3F34E2F3282A}"/>
              </a:ext>
            </a:extLst>
          </p:cNvPr>
          <p:cNvSpPr txBox="1">
            <a:spLocks noGrp="1"/>
          </p:cNvSpPr>
          <p:nvPr>
            <p:ph type="dt" sz="half" idx="7"/>
          </p:nvPr>
        </p:nvSpPr>
        <p:spPr/>
        <p:txBody>
          <a:bodyPr/>
          <a:lstStyle>
            <a:lvl1pPr>
              <a:defRPr/>
            </a:lvl1pPr>
          </a:lstStyle>
          <a:p>
            <a:pPr lvl="0"/>
            <a:r>
              <a:rPr lang="en-GB"/>
              <a:t>2/1/20XX</a:t>
            </a:r>
          </a:p>
        </p:txBody>
      </p:sp>
      <p:sp>
        <p:nvSpPr>
          <p:cNvPr id="16" name="Footer Placeholder 9">
            <a:extLst>
              <a:ext uri="{FF2B5EF4-FFF2-40B4-BE49-F238E27FC236}">
                <a16:creationId xmlns:a16="http://schemas.microsoft.com/office/drawing/2014/main" id="{94F0AA23-FA40-0524-038F-75D035C685A0}"/>
              </a:ext>
            </a:extLst>
          </p:cNvPr>
          <p:cNvSpPr txBox="1">
            <a:spLocks noGrp="1"/>
          </p:cNvSpPr>
          <p:nvPr>
            <p:ph type="ftr" sz="quarter" idx="9"/>
          </p:nvPr>
        </p:nvSpPr>
        <p:spPr/>
        <p:txBody>
          <a:bodyPr/>
          <a:lstStyle>
            <a:lvl1pPr>
              <a:defRPr/>
            </a:lvl1pPr>
          </a:lstStyle>
          <a:p>
            <a:pPr lvl="0"/>
            <a:r>
              <a:rPr lang="en-GB"/>
              <a:t>PRESENTATION TITLE</a:t>
            </a:r>
          </a:p>
        </p:txBody>
      </p:sp>
      <p:sp>
        <p:nvSpPr>
          <p:cNvPr id="17" name="Slide Number Placeholder 10">
            <a:extLst>
              <a:ext uri="{FF2B5EF4-FFF2-40B4-BE49-F238E27FC236}">
                <a16:creationId xmlns:a16="http://schemas.microsoft.com/office/drawing/2014/main" id="{D4E5615E-9B6C-291D-A551-84C00DCE3663}"/>
              </a:ext>
            </a:extLst>
          </p:cNvPr>
          <p:cNvSpPr txBox="1">
            <a:spLocks noGrp="1"/>
          </p:cNvSpPr>
          <p:nvPr>
            <p:ph type="sldNum" sz="quarter" idx="8"/>
          </p:nvPr>
        </p:nvSpPr>
        <p:spPr/>
        <p:txBody>
          <a:bodyPr/>
          <a:lstStyle>
            <a:lvl1pPr>
              <a:defRPr/>
            </a:lvl1pPr>
          </a:lstStyle>
          <a:p>
            <a:pPr lvl="0"/>
            <a:fld id="{8505D93F-DD91-4919-A4B6-AC025EBA8D6D}" type="slidenum">
              <a:t>‹#›</a:t>
            </a:fld>
            <a:endParaRPr lang="en-GB"/>
          </a:p>
        </p:txBody>
      </p:sp>
      <p:grpSp>
        <p:nvGrpSpPr>
          <p:cNvPr id="18" name="Group 28">
            <a:extLst>
              <a:ext uri="{FF2B5EF4-FFF2-40B4-BE49-F238E27FC236}">
                <a16:creationId xmlns:a16="http://schemas.microsoft.com/office/drawing/2014/main" id="{48AADCA6-2A64-E255-751C-B6BD730B55F6}"/>
              </a:ext>
            </a:extLst>
          </p:cNvPr>
          <p:cNvGrpSpPr/>
          <p:nvPr/>
        </p:nvGrpSpPr>
        <p:grpSpPr>
          <a:xfrm>
            <a:off x="0" y="431834"/>
            <a:ext cx="1861855" cy="717511"/>
            <a:chOff x="0" y="431834"/>
            <a:chExt cx="1861855" cy="717511"/>
          </a:xfrm>
        </p:grpSpPr>
        <p:sp>
          <p:nvSpPr>
            <p:cNvPr id="19" name="Freeform: Shape 29">
              <a:extLst>
                <a:ext uri="{FF2B5EF4-FFF2-40B4-BE49-F238E27FC236}">
                  <a16:creationId xmlns:a16="http://schemas.microsoft.com/office/drawing/2014/main" id="{1E1713DE-4E94-291A-4520-AA8FAC303467}"/>
                </a:ext>
                <a:ext uri="{C183D7F6-B498-43B3-948B-1728B52AA6E4}">
                  <adec:decorative xmlns:adec="http://schemas.microsoft.com/office/drawing/2017/decorative" val="1"/>
                </a:ext>
              </a:extLst>
            </p:cNvPr>
            <p:cNvSpPr/>
            <p:nvPr/>
          </p:nvSpPr>
          <p:spPr>
            <a:xfrm>
              <a:off x="0" y="431834"/>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7963"/>
                <a:gd name="f19" fmla="val 39017"/>
                <a:gd name="f20" fmla="val 219283"/>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7963 f24 1"/>
                <a:gd name="f42" fmla="*/ 39017 f24 1"/>
                <a:gd name="f43" fmla="*/ 277779 f24 1"/>
                <a:gd name="f44" fmla="*/ 0 f25 1"/>
                <a:gd name="f45" fmla="*/ 219283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20" name="Freeform: Shape 30">
              <a:extLst>
                <a:ext uri="{FF2B5EF4-FFF2-40B4-BE49-F238E27FC236}">
                  <a16:creationId xmlns:a16="http://schemas.microsoft.com/office/drawing/2014/main" id="{3F49FD54-72D6-F486-3FC8-CD5F2A4D2119}"/>
                </a:ext>
                <a:ext uri="{C183D7F6-B498-43B3-948B-1728B52AA6E4}">
                  <adec:decorative xmlns:adec="http://schemas.microsoft.com/office/drawing/2017/decorative" val="1"/>
                </a:ext>
              </a:extLst>
            </p:cNvPr>
            <p:cNvSpPr/>
            <p:nvPr/>
          </p:nvSpPr>
          <p:spPr>
            <a:xfrm>
              <a:off x="0" y="871569"/>
              <a:ext cx="1861855" cy="277776"/>
            </a:xfrm>
            <a:custGeom>
              <a:avLst/>
              <a:gdLst>
                <a:gd name="f0" fmla="val 10800000"/>
                <a:gd name="f1" fmla="val 5400000"/>
                <a:gd name="f2" fmla="val 180"/>
                <a:gd name="f3" fmla="val w"/>
                <a:gd name="f4" fmla="val h"/>
                <a:gd name="f5" fmla="val 0"/>
                <a:gd name="f6" fmla="val 1861854"/>
                <a:gd name="f7" fmla="val 277779"/>
                <a:gd name="f8" fmla="val 180458"/>
                <a:gd name="f9" fmla="val 419222"/>
                <a:gd name="f10" fmla="val 238761"/>
                <a:gd name="f11" fmla="val 657984"/>
                <a:gd name="f12" fmla="val 896745"/>
                <a:gd name="f13" fmla="val 1135754"/>
                <a:gd name="f14" fmla="val 1374516"/>
                <a:gd name="f15" fmla="val 1613277"/>
                <a:gd name="f16" fmla="val 248577"/>
                <a:gd name="f17" fmla="val 1842470"/>
                <a:gd name="f18" fmla="val 268208"/>
                <a:gd name="f19" fmla="val 39017"/>
                <a:gd name="f20" fmla="val 219475"/>
                <a:gd name="f21" fmla="+- 0 0 -90"/>
                <a:gd name="f22" fmla="*/ f3 1 1861854"/>
                <a:gd name="f23" fmla="*/ f4 1 277779"/>
                <a:gd name="f24" fmla="+- f7 0 f5"/>
                <a:gd name="f25" fmla="+- f6 0 f5"/>
                <a:gd name="f26" fmla="*/ f21 f0 1"/>
                <a:gd name="f27" fmla="*/ f25 1 1861854"/>
                <a:gd name="f28" fmla="*/ f24 1 277779"/>
                <a:gd name="f29" fmla="*/ 180458 f25 1"/>
                <a:gd name="f30" fmla="*/ 0 f24 1"/>
                <a:gd name="f31" fmla="*/ 419222 f25 1"/>
                <a:gd name="f32" fmla="*/ 238761 f24 1"/>
                <a:gd name="f33" fmla="*/ 657984 f25 1"/>
                <a:gd name="f34" fmla="*/ 896745 f25 1"/>
                <a:gd name="f35" fmla="*/ 1135754 f25 1"/>
                <a:gd name="f36" fmla="*/ 1374516 f25 1"/>
                <a:gd name="f37" fmla="*/ 1613277 f25 1"/>
                <a:gd name="f38" fmla="*/ 1861854 f25 1"/>
                <a:gd name="f39" fmla="*/ 248577 f24 1"/>
                <a:gd name="f40" fmla="*/ 1842470 f25 1"/>
                <a:gd name="f41" fmla="*/ 268208 f24 1"/>
                <a:gd name="f42" fmla="*/ 39017 f24 1"/>
                <a:gd name="f43" fmla="*/ 277779 f24 1"/>
                <a:gd name="f44" fmla="*/ 0 f25 1"/>
                <a:gd name="f45" fmla="*/ 219475 f24 1"/>
                <a:gd name="f46" fmla="*/ 180458 f24 1"/>
                <a:gd name="f47" fmla="*/ f26 1 f2"/>
                <a:gd name="f48" fmla="*/ f29 1 1861854"/>
                <a:gd name="f49" fmla="*/ f30 1 277779"/>
                <a:gd name="f50" fmla="*/ f31 1 1861854"/>
                <a:gd name="f51" fmla="*/ f32 1 277779"/>
                <a:gd name="f52" fmla="*/ f33 1 1861854"/>
                <a:gd name="f53" fmla="*/ f34 1 1861854"/>
                <a:gd name="f54" fmla="*/ f35 1 1861854"/>
                <a:gd name="f55" fmla="*/ f36 1 1861854"/>
                <a:gd name="f56" fmla="*/ f37 1 1861854"/>
                <a:gd name="f57" fmla="*/ f38 1 1861854"/>
                <a:gd name="f58" fmla="*/ f39 1 277779"/>
                <a:gd name="f59" fmla="*/ f40 1 1861854"/>
                <a:gd name="f60" fmla="*/ f41 1 277779"/>
                <a:gd name="f61" fmla="*/ f42 1 277779"/>
                <a:gd name="f62" fmla="*/ f43 1 277779"/>
                <a:gd name="f63" fmla="*/ f44 1 1861854"/>
                <a:gd name="f64" fmla="*/ f45 1 277779"/>
                <a:gd name="f65" fmla="*/ f46 1 277779"/>
                <a:gd name="f66" fmla="*/ f5 1 f27"/>
                <a:gd name="f67" fmla="*/ f6 1 f27"/>
                <a:gd name="f68" fmla="*/ f5 1 f28"/>
                <a:gd name="f69" fmla="*/ f7 1 f28"/>
                <a:gd name="f70" fmla="+- f47 0 f1"/>
                <a:gd name="f71" fmla="*/ f48 1 f27"/>
                <a:gd name="f72" fmla="*/ f49 1 f28"/>
                <a:gd name="f73" fmla="*/ f50 1 f27"/>
                <a:gd name="f74" fmla="*/ f51 1 f28"/>
                <a:gd name="f75" fmla="*/ f52 1 f27"/>
                <a:gd name="f76" fmla="*/ f53 1 f27"/>
                <a:gd name="f77" fmla="*/ f54 1 f27"/>
                <a:gd name="f78" fmla="*/ f55 1 f27"/>
                <a:gd name="f79" fmla="*/ f56 1 f27"/>
                <a:gd name="f80" fmla="*/ f57 1 f27"/>
                <a:gd name="f81" fmla="*/ f58 1 f28"/>
                <a:gd name="f82" fmla="*/ f59 1 f27"/>
                <a:gd name="f83" fmla="*/ f60 1 f28"/>
                <a:gd name="f84" fmla="*/ f61 1 f28"/>
                <a:gd name="f85" fmla="*/ f62 1 f28"/>
                <a:gd name="f86" fmla="*/ f63 1 f27"/>
                <a:gd name="f87" fmla="*/ f64 1 f28"/>
                <a:gd name="f88" fmla="*/ f65 1 f28"/>
                <a:gd name="f89" fmla="*/ f66 f22 1"/>
                <a:gd name="f90" fmla="*/ f67 f22 1"/>
                <a:gd name="f91" fmla="*/ f69 f23 1"/>
                <a:gd name="f92" fmla="*/ f68 f23 1"/>
                <a:gd name="f93" fmla="*/ f71 f22 1"/>
                <a:gd name="f94" fmla="*/ f72 f23 1"/>
                <a:gd name="f95" fmla="*/ f73 f22 1"/>
                <a:gd name="f96" fmla="*/ f74 f23 1"/>
                <a:gd name="f97" fmla="*/ f75 f22 1"/>
                <a:gd name="f98" fmla="*/ f76 f22 1"/>
                <a:gd name="f99" fmla="*/ f77 f22 1"/>
                <a:gd name="f100" fmla="*/ f78 f22 1"/>
                <a:gd name="f101" fmla="*/ f79 f22 1"/>
                <a:gd name="f102" fmla="*/ f80 f22 1"/>
                <a:gd name="f103" fmla="*/ f81 f23 1"/>
                <a:gd name="f104" fmla="*/ f82 f22 1"/>
                <a:gd name="f105" fmla="*/ f83 f23 1"/>
                <a:gd name="f106" fmla="*/ f84 f23 1"/>
                <a:gd name="f107" fmla="*/ f85 f23 1"/>
                <a:gd name="f108" fmla="*/ f86 f22 1"/>
                <a:gd name="f109" fmla="*/ f87 f23 1"/>
                <a:gd name="f110" fmla="*/ f88 f23 1"/>
              </a:gdLst>
              <a:ahLst/>
              <a:cxnLst>
                <a:cxn ang="3cd4">
                  <a:pos x="hc" y="t"/>
                </a:cxn>
                <a:cxn ang="0">
                  <a:pos x="r" y="vc"/>
                </a:cxn>
                <a:cxn ang="cd4">
                  <a:pos x="hc" y="b"/>
                </a:cxn>
                <a:cxn ang="cd2">
                  <a:pos x="l" y="vc"/>
                </a:cxn>
                <a:cxn ang="f70">
                  <a:pos x="f93" y="f94"/>
                </a:cxn>
                <a:cxn ang="f70">
                  <a:pos x="f95" y="f96"/>
                </a:cxn>
                <a:cxn ang="f70">
                  <a:pos x="f97" y="f94"/>
                </a:cxn>
                <a:cxn ang="f70">
                  <a:pos x="f98" y="f96"/>
                </a:cxn>
                <a:cxn ang="f70">
                  <a:pos x="f99" y="f94"/>
                </a:cxn>
                <a:cxn ang="f70">
                  <a:pos x="f100" y="f96"/>
                </a:cxn>
                <a:cxn ang="f70">
                  <a:pos x="f101" y="f94"/>
                </a:cxn>
                <a:cxn ang="f70">
                  <a:pos x="f102" y="f103"/>
                </a:cxn>
                <a:cxn ang="f70">
                  <a:pos x="f104" y="f105"/>
                </a:cxn>
                <a:cxn ang="f70">
                  <a:pos x="f101" y="f106"/>
                </a:cxn>
                <a:cxn ang="f70">
                  <a:pos x="f100" y="f107"/>
                </a:cxn>
                <a:cxn ang="f70">
                  <a:pos x="f99" y="f106"/>
                </a:cxn>
                <a:cxn ang="f70">
                  <a:pos x="f98" y="f107"/>
                </a:cxn>
                <a:cxn ang="f70">
                  <a:pos x="f97" y="f106"/>
                </a:cxn>
                <a:cxn ang="f70">
                  <a:pos x="f95" y="f107"/>
                </a:cxn>
                <a:cxn ang="f70">
                  <a:pos x="f93" y="f106"/>
                </a:cxn>
                <a:cxn ang="f70">
                  <a:pos x="f108" y="f109"/>
                </a:cxn>
                <a:cxn ang="f70">
                  <a:pos x="f108" y="f110"/>
                </a:cxn>
              </a:cxnLst>
              <a:rect l="f89" t="f92" r="f90" b="f91"/>
              <a:pathLst>
                <a:path w="1861854" h="277779">
                  <a:moveTo>
                    <a:pt x="f8" y="f5"/>
                  </a:moveTo>
                  <a:lnTo>
                    <a:pt x="f9" y="f10"/>
                  </a:lnTo>
                  <a:lnTo>
                    <a:pt x="f11" y="f5"/>
                  </a:lnTo>
                  <a:lnTo>
                    <a:pt x="f12" y="f10"/>
                  </a:lnTo>
                  <a:lnTo>
                    <a:pt x="f13" y="f5"/>
                  </a:lnTo>
                  <a:lnTo>
                    <a:pt x="f14" y="f10"/>
                  </a:lnTo>
                  <a:lnTo>
                    <a:pt x="f15" y="f5"/>
                  </a:lnTo>
                  <a:lnTo>
                    <a:pt x="f6" y="f16"/>
                  </a:lnTo>
                  <a:lnTo>
                    <a:pt x="f17" y="f18"/>
                  </a:lnTo>
                  <a:lnTo>
                    <a:pt x="f15" y="f19"/>
                  </a:lnTo>
                  <a:lnTo>
                    <a:pt x="f14" y="f7"/>
                  </a:lnTo>
                  <a:lnTo>
                    <a:pt x="f13" y="f19"/>
                  </a:lnTo>
                  <a:lnTo>
                    <a:pt x="f12" y="f7"/>
                  </a:lnTo>
                  <a:lnTo>
                    <a:pt x="f11" y="f19"/>
                  </a:lnTo>
                  <a:lnTo>
                    <a:pt x="f9" y="f7"/>
                  </a:lnTo>
                  <a:lnTo>
                    <a:pt x="f8" y="f19"/>
                  </a:lnTo>
                  <a:lnTo>
                    <a:pt x="f5" y="f20"/>
                  </a:lnTo>
                  <a:lnTo>
                    <a:pt x="f5" y="f8"/>
                  </a:ln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grpSp>
        <p:nvGrpSpPr>
          <p:cNvPr id="21" name="Group 34">
            <a:extLst>
              <a:ext uri="{FF2B5EF4-FFF2-40B4-BE49-F238E27FC236}">
                <a16:creationId xmlns:a16="http://schemas.microsoft.com/office/drawing/2014/main" id="{124AB6FB-654B-EB13-EA8C-3D31BD066883}"/>
              </a:ext>
            </a:extLst>
          </p:cNvPr>
          <p:cNvGrpSpPr/>
          <p:nvPr/>
        </p:nvGrpSpPr>
        <p:grpSpPr>
          <a:xfrm>
            <a:off x="6519251" y="3650586"/>
            <a:ext cx="319939" cy="319939"/>
            <a:chOff x="6519251" y="3650586"/>
            <a:chExt cx="319939" cy="319939"/>
          </a:xfrm>
        </p:grpSpPr>
        <p:sp>
          <p:nvSpPr>
            <p:cNvPr id="22" name="Oval 35">
              <a:extLst>
                <a:ext uri="{FF2B5EF4-FFF2-40B4-BE49-F238E27FC236}">
                  <a16:creationId xmlns:a16="http://schemas.microsoft.com/office/drawing/2014/main" id="{BDC00A8F-6F82-276C-D094-839529B075D1}"/>
                </a:ext>
                <a:ext uri="{C183D7F6-B498-43B3-948B-1728B52AA6E4}">
                  <adec:decorative xmlns:adec="http://schemas.microsoft.com/office/drawing/2017/decorative" val="1"/>
                </a:ext>
              </a:extLst>
            </p:cNvPr>
            <p:cNvSpPr/>
            <p:nvPr/>
          </p:nvSpPr>
          <p:spPr>
            <a:xfrm>
              <a:off x="6519251" y="3650586"/>
              <a:ext cx="319939" cy="31993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sp>
          <p:nvSpPr>
            <p:cNvPr id="23" name="Oval 36">
              <a:extLst>
                <a:ext uri="{FF2B5EF4-FFF2-40B4-BE49-F238E27FC236}">
                  <a16:creationId xmlns:a16="http://schemas.microsoft.com/office/drawing/2014/main" id="{2044A322-BBAA-CF66-A49C-7AE623C011C9}"/>
                </a:ext>
                <a:ext uri="{C183D7F6-B498-43B3-948B-1728B52AA6E4}">
                  <adec:decorative xmlns:adec="http://schemas.microsoft.com/office/drawing/2017/decorative" val="1"/>
                </a:ext>
              </a:extLst>
            </p:cNvPr>
            <p:cNvSpPr/>
            <p:nvPr/>
          </p:nvSpPr>
          <p:spPr>
            <a:xfrm>
              <a:off x="6519251" y="3650586"/>
              <a:ext cx="319939" cy="31993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21C46B">
                <a:alpha val="20000"/>
              </a:srgbClr>
            </a:solidFill>
            <a:ln w="28575"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ource Sans Pro"/>
              </a:endParaRPr>
            </a:p>
          </p:txBody>
        </p:sp>
      </p:grpSp>
    </p:spTree>
    <p:extLst>
      <p:ext uri="{BB962C8B-B14F-4D97-AF65-F5344CB8AC3E}">
        <p14:creationId xmlns:p14="http://schemas.microsoft.com/office/powerpoint/2010/main" val="400261439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0F16D5-3C2C-9AB0-165E-AAC0D88A3DA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0AC6D41-472E-4DA3-845E-63EFFA4E894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C82044-7601-422B-6C60-E3FA7AAC812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1" i="0" u="none" strike="noStrike" kern="1200" cap="all" spc="100" baseline="0">
                <a:solidFill>
                  <a:srgbClr val="898989"/>
                </a:solidFill>
                <a:uFillTx/>
                <a:latin typeface="Source Sans Pro"/>
                <a:ea typeface="Source Sans Pro SemiBold" pitchFamily="34"/>
              </a:defRPr>
            </a:lvl1pPr>
          </a:lstStyle>
          <a:p>
            <a:pPr lvl="0"/>
            <a:r>
              <a:rPr lang="en-GB"/>
              <a:t>2/1/20XX</a:t>
            </a:r>
          </a:p>
        </p:txBody>
      </p:sp>
      <p:sp>
        <p:nvSpPr>
          <p:cNvPr id="5" name="Footer Placeholder 4">
            <a:extLst>
              <a:ext uri="{FF2B5EF4-FFF2-40B4-BE49-F238E27FC236}">
                <a16:creationId xmlns:a16="http://schemas.microsoft.com/office/drawing/2014/main" id="{9896DC61-7D02-E9CF-B3C9-4163C533E2C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1" i="0" u="none" strike="noStrike" kern="1200" cap="all" spc="100" baseline="0">
                <a:solidFill>
                  <a:srgbClr val="898989"/>
                </a:solidFill>
                <a:uFillTx/>
                <a:latin typeface="Source Sans Pro"/>
                <a:ea typeface="Source Sans Pro SemiBold" pitchFamily="34"/>
              </a:defRPr>
            </a:lvl1pPr>
          </a:lstStyle>
          <a:p>
            <a:pPr lvl="0"/>
            <a:r>
              <a:rPr lang="en-GB"/>
              <a:t>PRESENTATION TITLE</a:t>
            </a:r>
          </a:p>
        </p:txBody>
      </p:sp>
      <p:sp>
        <p:nvSpPr>
          <p:cNvPr id="6" name="Slide Number Placeholder 5">
            <a:extLst>
              <a:ext uri="{FF2B5EF4-FFF2-40B4-BE49-F238E27FC236}">
                <a16:creationId xmlns:a16="http://schemas.microsoft.com/office/drawing/2014/main" id="{73094AF9-C0B0-1FFE-53FD-1E9D4B82EDBA}"/>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1" i="0" u="none" strike="noStrike" kern="1200" cap="all" spc="100" baseline="0">
                <a:solidFill>
                  <a:srgbClr val="898989"/>
                </a:solidFill>
                <a:uFillTx/>
                <a:latin typeface="Source Sans Pro"/>
                <a:ea typeface="Source Sans Pro SemiBold" pitchFamily="34"/>
              </a:defRPr>
            </a:lvl1pPr>
          </a:lstStyle>
          <a:p>
            <a:pPr lvl="0"/>
            <a:fld id="{98BD47EB-864A-4B57-BE12-CE00E676853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Source Sans Pro "/>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Source Sans Pro"/>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Source Sans Pro"/>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Source Sans Pro"/>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Source Sans Pro"/>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Source Sans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name="Slide57">
    <p:spTree>
      <p:nvGrpSpPr>
        <p:cNvPr id="1" name=""/>
        <p:cNvGrpSpPr/>
        <p:nvPr/>
      </p:nvGrpSpPr>
      <p:grpSpPr>
        <a:xfrm>
          <a:off x="0" y="0"/>
          <a:ext cx="0" cy="0"/>
          <a:chOff x="0" y="0"/>
          <a:chExt cx="0" cy="0"/>
        </a:xfrm>
      </p:grpSpPr>
      <p:sp>
        <p:nvSpPr>
          <p:cNvPr id="2" name="Title 79">
            <a:extLst>
              <a:ext uri="{FF2B5EF4-FFF2-40B4-BE49-F238E27FC236}">
                <a16:creationId xmlns:a16="http://schemas.microsoft.com/office/drawing/2014/main" id="{FA34AAEB-F199-BB4A-ECF5-03D88A2C28D0}"/>
              </a:ext>
            </a:extLst>
          </p:cNvPr>
          <p:cNvSpPr txBox="1">
            <a:spLocks noGrp="1"/>
          </p:cNvSpPr>
          <p:nvPr>
            <p:ph type="title"/>
          </p:nvPr>
        </p:nvSpPr>
        <p:spPr>
          <a:xfrm>
            <a:off x="1502231" y="1010174"/>
            <a:ext cx="9851571" cy="3713634"/>
          </a:xfrm>
        </p:spPr>
        <p:txBody>
          <a:bodyPr/>
          <a:lstStyle/>
          <a:p>
            <a:pPr lvl="0"/>
            <a:r>
              <a:rPr lang="en-GB"/>
              <a:t>A demonstration of leadership skills required within my role as a Therapy Assistant Practitioner, in response to an increased caseload</a:t>
            </a:r>
          </a:p>
        </p:txBody>
      </p:sp>
      <p:sp>
        <p:nvSpPr>
          <p:cNvPr id="3" name="Subtitle 80">
            <a:extLst>
              <a:ext uri="{FF2B5EF4-FFF2-40B4-BE49-F238E27FC236}">
                <a16:creationId xmlns:a16="http://schemas.microsoft.com/office/drawing/2014/main" id="{2E8C34CE-64C1-E6AE-2896-12EA3CB8AA21}"/>
              </a:ext>
            </a:extLst>
          </p:cNvPr>
          <p:cNvSpPr txBox="1">
            <a:spLocks noGrp="1"/>
          </p:cNvSpPr>
          <p:nvPr>
            <p:ph type="body" idx="4294967295"/>
          </p:nvPr>
        </p:nvSpPr>
        <p:spPr>
          <a:xfrm>
            <a:off x="2838041" y="4914900"/>
            <a:ext cx="5178512" cy="819073"/>
          </a:xfrm>
        </p:spPr>
        <p:txBody>
          <a:bodyPr anchorCtr="1"/>
          <a:lstStyle/>
          <a:p>
            <a:pPr lvl="0" algn="ctr">
              <a:buNone/>
            </a:pPr>
            <a:r>
              <a:rPr lang="en-GB"/>
              <a:t>Megan Lowri Jones </a:t>
            </a:r>
          </a:p>
          <a:p>
            <a:pPr lvl="0" algn="ctr">
              <a:buNone/>
            </a:pPr>
            <a:endParaRPr lang="en-GB"/>
          </a:p>
        </p:txBody>
      </p:sp>
      <p:sp>
        <p:nvSpPr>
          <p:cNvPr id="4" name="Slide Number Placeholder 5">
            <a:extLst>
              <a:ext uri="{FF2B5EF4-FFF2-40B4-BE49-F238E27FC236}">
                <a16:creationId xmlns:a16="http://schemas.microsoft.com/office/drawing/2014/main" id="{BA960A63-D88C-1549-E8BB-FC898B6E911C}"/>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fld id="{5CBD06CF-2F61-442E-A740-C0D604E696D0}" type="slidenum">
              <a:rPr lang="en-GB" sz="1200" b="1" i="0" u="none" strike="noStrike" kern="1200" cap="all" spc="100" baseline="0">
                <a:solidFill>
                  <a:srgbClr val="898989"/>
                </a:solidFill>
                <a:uFillTx/>
                <a:latin typeface="Source Sans Pro"/>
                <a:ea typeface="Source Sans Pro SemiBold" pitchFamily="34"/>
              </a:rPr>
              <a:t>1</a:t>
            </a:fld>
            <a:endParaRPr lang="en-GB" sz="1200" b="1" i="0" u="none" strike="noStrike" kern="1200" cap="all" spc="100" baseline="0">
              <a:solidFill>
                <a:srgbClr val="898989"/>
              </a:solidFill>
              <a:uFillTx/>
              <a:latin typeface="Source Sans Pro"/>
              <a:ea typeface="Source Sans Pro SemiBold"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6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AE05-F702-F74A-14CA-03451F581C10}"/>
              </a:ext>
            </a:extLst>
          </p:cNvPr>
          <p:cNvSpPr txBox="1">
            <a:spLocks noGrp="1"/>
          </p:cNvSpPr>
          <p:nvPr>
            <p:ph type="title"/>
          </p:nvPr>
        </p:nvSpPr>
        <p:spPr>
          <a:xfrm>
            <a:off x="3671306" y="331314"/>
            <a:ext cx="5217173" cy="1158855"/>
          </a:xfrm>
        </p:spPr>
        <p:txBody>
          <a:bodyPr/>
          <a:lstStyle/>
          <a:p>
            <a:pPr lvl="0"/>
            <a:r>
              <a:rPr lang="en-GB"/>
              <a:t>Contents </a:t>
            </a:r>
          </a:p>
        </p:txBody>
      </p:sp>
      <p:sp>
        <p:nvSpPr>
          <p:cNvPr id="3" name="Content Placeholder 2">
            <a:extLst>
              <a:ext uri="{FF2B5EF4-FFF2-40B4-BE49-F238E27FC236}">
                <a16:creationId xmlns:a16="http://schemas.microsoft.com/office/drawing/2014/main" id="{00A60359-F605-7E5E-17C6-D10575714307}"/>
              </a:ext>
            </a:extLst>
          </p:cNvPr>
          <p:cNvSpPr txBox="1">
            <a:spLocks noGrp="1"/>
          </p:cNvSpPr>
          <p:nvPr>
            <p:ph type="body" idx="4294967295"/>
          </p:nvPr>
        </p:nvSpPr>
        <p:spPr>
          <a:xfrm>
            <a:off x="1679944" y="1747592"/>
            <a:ext cx="10250798" cy="4850809"/>
          </a:xfrm>
        </p:spPr>
        <p:txBody>
          <a:bodyPr/>
          <a:lstStyle/>
          <a:p>
            <a:pPr marL="342900" lvl="0" indent="-342900"/>
            <a:r>
              <a:rPr lang="en-GB" sz="3200"/>
              <a:t>About My Role  </a:t>
            </a:r>
          </a:p>
          <a:p>
            <a:pPr marL="342900" lvl="0" indent="-342900"/>
            <a:r>
              <a:rPr lang="en-GB" sz="3200"/>
              <a:t>Leadership skills needed in my role </a:t>
            </a:r>
          </a:p>
          <a:p>
            <a:pPr marL="342900" lvl="0" indent="-342900"/>
            <a:r>
              <a:rPr lang="en-GB" sz="3200"/>
              <a:t>The implications to increasing caseload </a:t>
            </a:r>
          </a:p>
          <a:p>
            <a:pPr marL="342900" lvl="0" indent="-342900"/>
            <a:r>
              <a:rPr lang="en-GB" sz="3200"/>
              <a:t>What 2 options for increasing a caseload  </a:t>
            </a:r>
          </a:p>
          <a:p>
            <a:pPr marL="342900" lvl="0" indent="-342900"/>
            <a:r>
              <a:rPr lang="en-GB" sz="3200"/>
              <a:t>What Data can be used? </a:t>
            </a:r>
          </a:p>
          <a:p>
            <a:pPr marL="342900" lvl="0" indent="-342900"/>
            <a:r>
              <a:rPr lang="en-GB" sz="3200"/>
              <a:t>How this challenge will develop me</a:t>
            </a:r>
          </a:p>
          <a:p>
            <a:pPr marL="342900" lvl="0" indent="-342900"/>
            <a:r>
              <a:rPr lang="en-GB" sz="3200"/>
              <a:t>Conclusion </a:t>
            </a:r>
          </a:p>
          <a:p>
            <a:pPr marL="342900" lvl="0" indent="-342900"/>
            <a:r>
              <a:rPr lang="en-GB" sz="3200"/>
              <a:t>References </a:t>
            </a:r>
          </a:p>
          <a:p>
            <a:pPr lvl="0">
              <a:buNone/>
            </a:pPr>
            <a:endParaRPr lang="en-GB" sz="2400"/>
          </a:p>
        </p:txBody>
      </p:sp>
      <p:sp>
        <p:nvSpPr>
          <p:cNvPr id="4" name="Slide Number Placeholder 5">
            <a:extLst>
              <a:ext uri="{FF2B5EF4-FFF2-40B4-BE49-F238E27FC236}">
                <a16:creationId xmlns:a16="http://schemas.microsoft.com/office/drawing/2014/main" id="{9B62A9B8-83D9-A986-B10F-138DA1CB2A72}"/>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6672B7-A4D0-4663-BF1E-F65CAB408715}" type="slidenum">
              <a:t>2</a:t>
            </a:fld>
            <a:endParaRPr lang="en-GB" sz="1200" b="1" i="0" u="none" strike="noStrike" kern="1200" cap="all" spc="100" baseline="0">
              <a:solidFill>
                <a:srgbClr val="898989"/>
              </a:solidFill>
              <a:uFillTx/>
              <a:latin typeface="Source Sans Pro"/>
              <a:ea typeface="Source Sans Pro SemiBold" pitchFamily="34"/>
            </a:endParaRPr>
          </a:p>
        </p:txBody>
      </p:sp>
      <p:grpSp>
        <p:nvGrpSpPr>
          <p:cNvPr id="5" name="Graphic 4">
            <a:extLst>
              <a:ext uri="{FF2B5EF4-FFF2-40B4-BE49-F238E27FC236}">
                <a16:creationId xmlns:a16="http://schemas.microsoft.com/office/drawing/2014/main" id="{45BAE0BA-2197-4EEC-5BD6-C2277B624284}"/>
              </a:ext>
            </a:extLst>
          </p:cNvPr>
          <p:cNvGrpSpPr/>
          <p:nvPr/>
        </p:nvGrpSpPr>
        <p:grpSpPr>
          <a:xfrm>
            <a:off x="10686373" y="396118"/>
            <a:ext cx="975171" cy="975170"/>
            <a:chOff x="10686373" y="396118"/>
            <a:chExt cx="975171" cy="975170"/>
          </a:xfrm>
        </p:grpSpPr>
        <p:sp>
          <p:nvSpPr>
            <p:cNvPr id="6" name="Freeform: Shape 10">
              <a:extLst>
                <a:ext uri="{FF2B5EF4-FFF2-40B4-BE49-F238E27FC236}">
                  <a16:creationId xmlns:a16="http://schemas.microsoft.com/office/drawing/2014/main" id="{13C85ACB-160B-DE8C-A09D-D9A7A71AD900}"/>
                </a:ext>
              </a:extLst>
            </p:cNvPr>
            <p:cNvSpPr/>
            <p:nvPr/>
          </p:nvSpPr>
          <p:spPr>
            <a:xfrm>
              <a:off x="10741164" y="450908"/>
              <a:ext cx="206974" cy="206974"/>
            </a:xfrm>
            <a:custGeom>
              <a:avLst/>
              <a:gdLst>
                <a:gd name="f0" fmla="val 10800000"/>
                <a:gd name="f1" fmla="val 5400000"/>
                <a:gd name="f2" fmla="val 180"/>
                <a:gd name="f3" fmla="val w"/>
                <a:gd name="f4" fmla="val h"/>
                <a:gd name="f5" fmla="val 0"/>
                <a:gd name="f6" fmla="val 112966"/>
                <a:gd name="f7" fmla="val 112967"/>
                <a:gd name="f8" fmla="val 25356"/>
                <a:gd name="f9" fmla="val 64747"/>
                <a:gd name="f10" fmla="+- 0 0 -90"/>
                <a:gd name="f11" fmla="*/ f3 1 112966"/>
                <a:gd name="f12" fmla="*/ f4 1 112966"/>
                <a:gd name="f13" fmla="+- f6 0 f5"/>
                <a:gd name="f14" fmla="*/ f10 f0 1"/>
                <a:gd name="f15" fmla="*/ f13 1 112966"/>
                <a:gd name="f16" fmla="*/ 112967 f13 1"/>
                <a:gd name="f17" fmla="*/ 0 f13 1"/>
                <a:gd name="f18" fmla="*/ f14 1 f2"/>
                <a:gd name="f19" fmla="*/ f16 1 112966"/>
                <a:gd name="f20" fmla="*/ f17 1 112966"/>
                <a:gd name="f21" fmla="*/ f5 1 f15"/>
                <a:gd name="f22" fmla="*/ f6 1 f15"/>
                <a:gd name="f23" fmla="+- f18 0 f1"/>
                <a:gd name="f24" fmla="*/ f19 1 f15"/>
                <a:gd name="f25" fmla="*/ f20 1 f15"/>
                <a:gd name="f26" fmla="*/ f21 f11 1"/>
                <a:gd name="f27" fmla="*/ f22 f11 1"/>
                <a:gd name="f28" fmla="*/ f22 f12 1"/>
                <a:gd name="f29" fmla="*/ f21 f12 1"/>
                <a:gd name="f30" fmla="*/ f24 f11 1"/>
                <a:gd name="f31" fmla="*/ f25 f12 1"/>
                <a:gd name="f32" fmla="*/ f25 f11 1"/>
                <a:gd name="f33" fmla="*/ f24 f12 1"/>
              </a:gdLst>
              <a:ahLst/>
              <a:cxnLst>
                <a:cxn ang="3cd4">
                  <a:pos x="hc" y="t"/>
                </a:cxn>
                <a:cxn ang="0">
                  <a:pos x="r" y="vc"/>
                </a:cxn>
                <a:cxn ang="cd4">
                  <a:pos x="hc" y="b"/>
                </a:cxn>
                <a:cxn ang="cd2">
                  <a:pos x="l" y="vc"/>
                </a:cxn>
                <a:cxn ang="f23">
                  <a:pos x="f30" y="f31"/>
                </a:cxn>
                <a:cxn ang="f23">
                  <a:pos x="f32" y="f33"/>
                </a:cxn>
                <a:cxn ang="f23">
                  <a:pos x="f30" y="f31"/>
                </a:cxn>
              </a:cxnLst>
              <a:rect l="f26" t="f29" r="f27" b="f28"/>
              <a:pathLst>
                <a:path w="112966" h="112966">
                  <a:moveTo>
                    <a:pt x="f7" y="f5"/>
                  </a:moveTo>
                  <a:lnTo>
                    <a:pt x="f5" y="f7"/>
                  </a:lnTo>
                  <a:cubicBezTo>
                    <a:pt x="f8" y="f9"/>
                    <a:pt x="f9" y="f8"/>
                    <a:pt x="f7" y="f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7" name="Freeform: Shape 11">
              <a:extLst>
                <a:ext uri="{FF2B5EF4-FFF2-40B4-BE49-F238E27FC236}">
                  <a16:creationId xmlns:a16="http://schemas.microsoft.com/office/drawing/2014/main" id="{61E415BD-1E19-B5F4-D07B-C32820604F07}"/>
                </a:ext>
              </a:extLst>
            </p:cNvPr>
            <p:cNvSpPr/>
            <p:nvPr/>
          </p:nvSpPr>
          <p:spPr>
            <a:xfrm>
              <a:off x="10689857" y="399611"/>
              <a:ext cx="421968" cy="421968"/>
            </a:xfrm>
            <a:custGeom>
              <a:avLst/>
              <a:gdLst>
                <a:gd name="f0" fmla="val 10800000"/>
                <a:gd name="f1" fmla="val 5400000"/>
                <a:gd name="f2" fmla="val 180"/>
                <a:gd name="f3" fmla="val w"/>
                <a:gd name="f4" fmla="val h"/>
                <a:gd name="f5" fmla="val 0"/>
                <a:gd name="f6" fmla="val 230314"/>
                <a:gd name="f7" fmla="val 953"/>
                <a:gd name="f8" fmla="val 223361"/>
                <a:gd name="f9" fmla="val 2095"/>
                <a:gd name="f10" fmla="val 216408"/>
                <a:gd name="f11" fmla="val 3524"/>
                <a:gd name="f12" fmla="val 209550"/>
                <a:gd name="f13" fmla="+- 0 0 -90"/>
                <a:gd name="f14" fmla="*/ f3 1 230314"/>
                <a:gd name="f15" fmla="*/ f4 1 230314"/>
                <a:gd name="f16" fmla="+- f6 0 f5"/>
                <a:gd name="f17" fmla="*/ f13 f0 1"/>
                <a:gd name="f18" fmla="*/ f16 1 230314"/>
                <a:gd name="f19" fmla="*/ 230314 f16 1"/>
                <a:gd name="f20" fmla="*/ 0 f16 1"/>
                <a:gd name="f21" fmla="*/ 3524 f16 1"/>
                <a:gd name="f22" fmla="*/ 209550 f16 1"/>
                <a:gd name="f23" fmla="*/ f17 1 f2"/>
                <a:gd name="f24" fmla="*/ f19 1 230314"/>
                <a:gd name="f25" fmla="*/ f20 1 230314"/>
                <a:gd name="f26" fmla="*/ f21 1 230314"/>
                <a:gd name="f27" fmla="*/ f22 1 230314"/>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30314" h="230314">
                  <a:moveTo>
                    <a:pt x="f6" y="f5"/>
                  </a:moveTo>
                  <a:lnTo>
                    <a:pt x="f5" y="f6"/>
                  </a:lnTo>
                  <a:cubicBezTo>
                    <a:pt x="f7" y="f8"/>
                    <a:pt x="f9" y="f10"/>
                    <a:pt x="f11" y="f12"/>
                  </a:cubicBezTo>
                  <a:lnTo>
                    <a:pt x="f12" y="f11"/>
                  </a:lnTo>
                  <a:cubicBezTo>
                    <a:pt x="f10" y="f9"/>
                    <a:pt x="f8" y="f7"/>
                    <a:pt x="f6" y="f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8" name="Freeform: Shape 12">
              <a:extLst>
                <a:ext uri="{FF2B5EF4-FFF2-40B4-BE49-F238E27FC236}">
                  <a16:creationId xmlns:a16="http://schemas.microsoft.com/office/drawing/2014/main" id="{EB95893E-9DB4-6484-5E68-5937E7CADB86}"/>
                </a:ext>
              </a:extLst>
            </p:cNvPr>
            <p:cNvSpPr/>
            <p:nvPr/>
          </p:nvSpPr>
          <p:spPr>
            <a:xfrm>
              <a:off x="10686373" y="396118"/>
              <a:ext cx="538892" cy="538892"/>
            </a:xfrm>
            <a:custGeom>
              <a:avLst/>
              <a:gdLst>
                <a:gd name="f0" fmla="val 10800000"/>
                <a:gd name="f1" fmla="val 5400000"/>
                <a:gd name="f2" fmla="val 180"/>
                <a:gd name="f3" fmla="val w"/>
                <a:gd name="f4" fmla="val h"/>
                <a:gd name="f5" fmla="val 0"/>
                <a:gd name="f6" fmla="val 294131"/>
                <a:gd name="f7" fmla="val 294132"/>
                <a:gd name="f8" fmla="val 1238"/>
                <a:gd name="f9" fmla="val 667"/>
                <a:gd name="f10" fmla="val 288893"/>
                <a:gd name="f11" fmla="val 283559"/>
                <a:gd name="f12" fmla="val 278225"/>
                <a:gd name="f13" fmla="+- 0 0 -90"/>
                <a:gd name="f14" fmla="*/ f3 1 294131"/>
                <a:gd name="f15" fmla="*/ f4 1 294131"/>
                <a:gd name="f16" fmla="+- f6 0 f5"/>
                <a:gd name="f17" fmla="*/ f13 f0 1"/>
                <a:gd name="f18" fmla="*/ f16 1 294131"/>
                <a:gd name="f19" fmla="*/ 294132 f16 1"/>
                <a:gd name="f20" fmla="*/ 1238 f16 1"/>
                <a:gd name="f21" fmla="*/ 0 f16 1"/>
                <a:gd name="f22" fmla="*/ 278225 f16 1"/>
                <a:gd name="f23" fmla="*/ f17 1 f2"/>
                <a:gd name="f24" fmla="*/ f19 1 294131"/>
                <a:gd name="f25" fmla="*/ f20 1 294131"/>
                <a:gd name="f26" fmla="*/ f21 1 294131"/>
                <a:gd name="f27" fmla="*/ f22 1 294131"/>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2 f14 1"/>
                <a:gd name="f42" fmla="*/ f31 f15 1"/>
                <a:gd name="f43" fmla="*/ f33 f14 1"/>
                <a:gd name="f44" fmla="*/ f34 f15 1"/>
                <a:gd name="f45" fmla="*/ f34 f14 1"/>
                <a:gd name="f46" fmla="*/ f33 f15 1"/>
              </a:gdLst>
              <a:ahLst/>
              <a:cxnLst>
                <a:cxn ang="3cd4">
                  <a:pos x="hc" y="t"/>
                </a:cxn>
                <a:cxn ang="0">
                  <a:pos x="r" y="vc"/>
                </a:cxn>
                <a:cxn ang="cd4">
                  <a:pos x="hc" y="b"/>
                </a:cxn>
                <a:cxn ang="cd2">
                  <a:pos x="l" y="vc"/>
                </a:cxn>
                <a:cxn ang="f30">
                  <a:pos x="f39" y="f40"/>
                </a:cxn>
                <a:cxn ang="f30">
                  <a:pos x="f41" y="f42"/>
                </a:cxn>
                <a:cxn ang="f30">
                  <a:pos x="f43" y="f44"/>
                </a:cxn>
                <a:cxn ang="f30">
                  <a:pos x="f45" y="f46"/>
                </a:cxn>
                <a:cxn ang="f30">
                  <a:pos x="f39" y="f40"/>
                </a:cxn>
              </a:cxnLst>
              <a:rect l="f35" t="f38" r="f36" b="f37"/>
              <a:pathLst>
                <a:path w="294131" h="294131">
                  <a:moveTo>
                    <a:pt x="f7" y="f8"/>
                  </a:moveTo>
                  <a:lnTo>
                    <a:pt x="f8" y="f7"/>
                  </a:lnTo>
                  <a:cubicBezTo>
                    <a:pt x="f9" y="f10"/>
                    <a:pt x="f5" y="f11"/>
                    <a:pt x="f5" y="f12"/>
                  </a:cubicBezTo>
                  <a:lnTo>
                    <a:pt x="f12" y="f5"/>
                  </a:lnTo>
                  <a:cubicBezTo>
                    <a:pt x="f11" y="f5"/>
                    <a:pt x="f10" y="f9"/>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9" name="Freeform: Shape 13">
              <a:extLst>
                <a:ext uri="{FF2B5EF4-FFF2-40B4-BE49-F238E27FC236}">
                  <a16:creationId xmlns:a16="http://schemas.microsoft.com/office/drawing/2014/main" id="{638C31B3-6524-B36D-8441-229010D8F432}"/>
                </a:ext>
              </a:extLst>
            </p:cNvPr>
            <p:cNvSpPr/>
            <p:nvPr/>
          </p:nvSpPr>
          <p:spPr>
            <a:xfrm>
              <a:off x="10700857" y="410428"/>
              <a:ext cx="617768" cy="617942"/>
            </a:xfrm>
            <a:custGeom>
              <a:avLst/>
              <a:gdLst>
                <a:gd name="f0" fmla="val 10800000"/>
                <a:gd name="f1" fmla="val 5400000"/>
                <a:gd name="f2" fmla="val 180"/>
                <a:gd name="f3" fmla="val w"/>
                <a:gd name="f4" fmla="val h"/>
                <a:gd name="f5" fmla="val 0"/>
                <a:gd name="f6" fmla="val 337184"/>
                <a:gd name="f7" fmla="val 337280"/>
                <a:gd name="f8" fmla="val 337185"/>
                <a:gd name="f9" fmla="val 3905"/>
                <a:gd name="f10" fmla="val 3810"/>
                <a:gd name="f11" fmla="val 2381"/>
                <a:gd name="f12" fmla="val 332899"/>
                <a:gd name="f13" fmla="val 1143"/>
                <a:gd name="f14" fmla="val 328422"/>
                <a:gd name="f15" fmla="val 323850"/>
                <a:gd name="f16" fmla="val 328327"/>
                <a:gd name="f17" fmla="val 1715"/>
                <a:gd name="f18" fmla="val 332804"/>
                <a:gd name="f19" fmla="val 2477"/>
                <a:gd name="f20" fmla="+- 0 0 -90"/>
                <a:gd name="f21" fmla="*/ f3 1 337184"/>
                <a:gd name="f22" fmla="*/ f4 1 337280"/>
                <a:gd name="f23" fmla="+- f7 0 f5"/>
                <a:gd name="f24" fmla="+- f6 0 f5"/>
                <a:gd name="f25" fmla="*/ f20 f0 1"/>
                <a:gd name="f26" fmla="*/ f24 1 337184"/>
                <a:gd name="f27" fmla="*/ f23 1 337280"/>
                <a:gd name="f28" fmla="*/ 337185 f24 1"/>
                <a:gd name="f29" fmla="*/ 3905 f23 1"/>
                <a:gd name="f30" fmla="*/ 3810 f24 1"/>
                <a:gd name="f31" fmla="*/ 337280 f23 1"/>
                <a:gd name="f32" fmla="*/ 0 f24 1"/>
                <a:gd name="f33" fmla="*/ 323850 f23 1"/>
                <a:gd name="f34" fmla="*/ 323850 f24 1"/>
                <a:gd name="f35" fmla="*/ 0 f23 1"/>
                <a:gd name="f36" fmla="*/ f25 1 f2"/>
                <a:gd name="f37" fmla="*/ f28 1 337184"/>
                <a:gd name="f38" fmla="*/ f29 1 337280"/>
                <a:gd name="f39" fmla="*/ f30 1 337184"/>
                <a:gd name="f40" fmla="*/ f31 1 337280"/>
                <a:gd name="f41" fmla="*/ f32 1 337184"/>
                <a:gd name="f42" fmla="*/ f33 1 337280"/>
                <a:gd name="f43" fmla="*/ f34 1 337184"/>
                <a:gd name="f44" fmla="*/ f35 1 337280"/>
                <a:gd name="f45" fmla="*/ f5 1 f26"/>
                <a:gd name="f46" fmla="*/ f6 1 f26"/>
                <a:gd name="f47" fmla="*/ f5 1 f27"/>
                <a:gd name="f48" fmla="*/ f7 1 f27"/>
                <a:gd name="f49" fmla="+- f36 0 f1"/>
                <a:gd name="f50" fmla="*/ f37 1 f26"/>
                <a:gd name="f51" fmla="*/ f38 1 f27"/>
                <a:gd name="f52" fmla="*/ f39 1 f26"/>
                <a:gd name="f53" fmla="*/ f40 1 f27"/>
                <a:gd name="f54" fmla="*/ f41 1 f26"/>
                <a:gd name="f55" fmla="*/ f42 1 f27"/>
                <a:gd name="f56" fmla="*/ f43 1 f26"/>
                <a:gd name="f57" fmla="*/ f44 1 f27"/>
                <a:gd name="f58" fmla="*/ f45 f21 1"/>
                <a:gd name="f59" fmla="*/ f46 f21 1"/>
                <a:gd name="f60" fmla="*/ f48 f22 1"/>
                <a:gd name="f61" fmla="*/ f47 f22 1"/>
                <a:gd name="f62" fmla="*/ f50 f21 1"/>
                <a:gd name="f63" fmla="*/ f51 f22 1"/>
                <a:gd name="f64" fmla="*/ f52 f21 1"/>
                <a:gd name="f65" fmla="*/ f53 f22 1"/>
                <a:gd name="f66" fmla="*/ f54 f21 1"/>
                <a:gd name="f67" fmla="*/ f55 f22 1"/>
                <a:gd name="f68" fmla="*/ f56 f21 1"/>
                <a:gd name="f69" fmla="*/ f57 f22 1"/>
              </a:gdLst>
              <a:ahLst/>
              <a:cxnLst>
                <a:cxn ang="3cd4">
                  <a:pos x="hc" y="t"/>
                </a:cxn>
                <a:cxn ang="0">
                  <a:pos x="r" y="vc"/>
                </a:cxn>
                <a:cxn ang="cd4">
                  <a:pos x="hc" y="b"/>
                </a:cxn>
                <a:cxn ang="cd2">
                  <a:pos x="l" y="vc"/>
                </a:cxn>
                <a:cxn ang="f49">
                  <a:pos x="f62" y="f63"/>
                </a:cxn>
                <a:cxn ang="f49">
                  <a:pos x="f64" y="f65"/>
                </a:cxn>
                <a:cxn ang="f49">
                  <a:pos x="f66" y="f67"/>
                </a:cxn>
                <a:cxn ang="f49">
                  <a:pos x="f68" y="f69"/>
                </a:cxn>
                <a:cxn ang="f49">
                  <a:pos x="f62" y="f63"/>
                </a:cxn>
              </a:cxnLst>
              <a:rect l="f58" t="f61" r="f59" b="f60"/>
              <a:pathLst>
                <a:path w="337184" h="337280">
                  <a:moveTo>
                    <a:pt x="f8" y="f9"/>
                  </a:moveTo>
                  <a:lnTo>
                    <a:pt x="f10" y="f7"/>
                  </a:lnTo>
                  <a:cubicBezTo>
                    <a:pt x="f11" y="f12"/>
                    <a:pt x="f13" y="f14"/>
                    <a:pt x="f5" y="f15"/>
                  </a:cubicBezTo>
                  <a:lnTo>
                    <a:pt x="f15" y="f5"/>
                  </a:lnTo>
                  <a:cubicBezTo>
                    <a:pt x="f16" y="f17"/>
                    <a:pt x="f18" y="f19"/>
                    <a:pt x="f8" y="f9"/>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0" name="Freeform: Shape 14">
              <a:extLst>
                <a:ext uri="{FF2B5EF4-FFF2-40B4-BE49-F238E27FC236}">
                  <a16:creationId xmlns:a16="http://schemas.microsoft.com/office/drawing/2014/main" id="{630DA56A-E17C-9808-CC27-68DF147D4BF6}"/>
                </a:ext>
              </a:extLst>
            </p:cNvPr>
            <p:cNvSpPr/>
            <p:nvPr/>
          </p:nvSpPr>
          <p:spPr>
            <a:xfrm>
              <a:off x="10730173" y="439917"/>
              <a:ext cx="668033" cy="668033"/>
            </a:xfrm>
            <a:custGeom>
              <a:avLst/>
              <a:gdLst>
                <a:gd name="f0" fmla="val 10800000"/>
                <a:gd name="f1" fmla="val 5400000"/>
                <a:gd name="f2" fmla="val 180"/>
                <a:gd name="f3" fmla="val w"/>
                <a:gd name="f4" fmla="val h"/>
                <a:gd name="f5" fmla="val 0"/>
                <a:gd name="f6" fmla="val 364617"/>
                <a:gd name="f7" fmla="val 5620"/>
                <a:gd name="f8" fmla="val 3620"/>
                <a:gd name="f9" fmla="val 360902"/>
                <a:gd name="f10" fmla="val 1715"/>
                <a:gd name="f11" fmla="val 357092"/>
                <a:gd name="f12" fmla="val 353187"/>
                <a:gd name="f13" fmla="val 3715"/>
                <a:gd name="f14" fmla="+- 0 0 -90"/>
                <a:gd name="f15" fmla="*/ f3 1 364617"/>
                <a:gd name="f16" fmla="*/ f4 1 364617"/>
                <a:gd name="f17" fmla="+- f6 0 f5"/>
                <a:gd name="f18" fmla="*/ f14 f0 1"/>
                <a:gd name="f19" fmla="*/ f17 1 364617"/>
                <a:gd name="f20" fmla="*/ 364617 f17 1"/>
                <a:gd name="f21" fmla="*/ 5620 f17 1"/>
                <a:gd name="f22" fmla="*/ 0 f17 1"/>
                <a:gd name="f23" fmla="*/ 353187 f17 1"/>
                <a:gd name="f24" fmla="*/ f18 1 f2"/>
                <a:gd name="f25" fmla="*/ f20 1 364617"/>
                <a:gd name="f26" fmla="*/ f21 1 364617"/>
                <a:gd name="f27" fmla="*/ f22 1 364617"/>
                <a:gd name="f28" fmla="*/ f23 1 36461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3 f15 1"/>
                <a:gd name="f43" fmla="*/ f32 f16 1"/>
                <a:gd name="f44" fmla="*/ f34 f15 1"/>
                <a:gd name="f45" fmla="*/ f35 f16 1"/>
                <a:gd name="f46" fmla="*/ f35 f15 1"/>
                <a:gd name="f47" fmla="*/ f34 f16 1"/>
              </a:gdLst>
              <a:ahLst/>
              <a:cxnLst>
                <a:cxn ang="3cd4">
                  <a:pos x="hc" y="t"/>
                </a:cxn>
                <a:cxn ang="0">
                  <a:pos x="r" y="vc"/>
                </a:cxn>
                <a:cxn ang="cd4">
                  <a:pos x="hc" y="b"/>
                </a:cxn>
                <a:cxn ang="cd2">
                  <a:pos x="l" y="vc"/>
                </a:cxn>
                <a:cxn ang="f31">
                  <a:pos x="f40" y="f41"/>
                </a:cxn>
                <a:cxn ang="f31">
                  <a:pos x="f42" y="f43"/>
                </a:cxn>
                <a:cxn ang="f31">
                  <a:pos x="f44" y="f45"/>
                </a:cxn>
                <a:cxn ang="f31">
                  <a:pos x="f46" y="f47"/>
                </a:cxn>
                <a:cxn ang="f31">
                  <a:pos x="f40" y="f41"/>
                </a:cxn>
              </a:cxnLst>
              <a:rect l="f36" t="f39" r="f37" b="f38"/>
              <a:pathLst>
                <a:path w="364617" h="364617">
                  <a:moveTo>
                    <a:pt x="f6" y="f7"/>
                  </a:moveTo>
                  <a:lnTo>
                    <a:pt x="f7" y="f6"/>
                  </a:lnTo>
                  <a:cubicBezTo>
                    <a:pt x="f8" y="f9"/>
                    <a:pt x="f10" y="f11"/>
                    <a:pt x="f5" y="f12"/>
                  </a:cubicBezTo>
                  <a:lnTo>
                    <a:pt x="f12" y="f5"/>
                  </a:lnTo>
                  <a:cubicBezTo>
                    <a:pt x="f11" y="f10"/>
                    <a:pt x="f9" y="f13"/>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1" name="Freeform: Shape 15">
              <a:extLst>
                <a:ext uri="{FF2B5EF4-FFF2-40B4-BE49-F238E27FC236}">
                  <a16:creationId xmlns:a16="http://schemas.microsoft.com/office/drawing/2014/main" id="{9163C52C-C020-F737-D691-2B16272DCE3E}"/>
                </a:ext>
              </a:extLst>
            </p:cNvPr>
            <p:cNvSpPr/>
            <p:nvPr/>
          </p:nvSpPr>
          <p:spPr>
            <a:xfrm>
              <a:off x="10770662" y="480407"/>
              <a:ext cx="696653" cy="696653"/>
            </a:xfrm>
            <a:custGeom>
              <a:avLst/>
              <a:gdLst>
                <a:gd name="f0" fmla="val 10800000"/>
                <a:gd name="f1" fmla="val 5400000"/>
                <a:gd name="f2" fmla="val 180"/>
                <a:gd name="f3" fmla="val w"/>
                <a:gd name="f4" fmla="val h"/>
                <a:gd name="f5" fmla="val 0"/>
                <a:gd name="f6" fmla="val 380238"/>
                <a:gd name="f7" fmla="val 7239"/>
                <a:gd name="f8" fmla="val 4763"/>
                <a:gd name="f9" fmla="val 377000"/>
                <a:gd name="f10" fmla="val 2381"/>
                <a:gd name="f11" fmla="val 373571"/>
                <a:gd name="f12" fmla="val 370713"/>
                <a:gd name="f13" fmla="val 370237"/>
                <a:gd name="f14" fmla="+- 0 0 -90"/>
                <a:gd name="f15" fmla="*/ f3 1 380238"/>
                <a:gd name="f16" fmla="*/ f4 1 380238"/>
                <a:gd name="f17" fmla="+- f6 0 f5"/>
                <a:gd name="f18" fmla="*/ f14 f0 1"/>
                <a:gd name="f19" fmla="*/ f17 1 380238"/>
                <a:gd name="f20" fmla="*/ 380238 f17 1"/>
                <a:gd name="f21" fmla="*/ 7239 f17 1"/>
                <a:gd name="f22" fmla="*/ 0 f17 1"/>
                <a:gd name="f23" fmla="*/ 370713 f17 1"/>
                <a:gd name="f24" fmla="*/ 370237 f17 1"/>
                <a:gd name="f25" fmla="*/ f18 1 f2"/>
                <a:gd name="f26" fmla="*/ f20 1 380238"/>
                <a:gd name="f27" fmla="*/ f21 1 380238"/>
                <a:gd name="f28" fmla="*/ f22 1 380238"/>
                <a:gd name="f29" fmla="*/ f23 1 380238"/>
                <a:gd name="f30" fmla="*/ f24 1 380238"/>
                <a:gd name="f31" fmla="*/ f5 1 f19"/>
                <a:gd name="f32" fmla="*/ f6 1 f19"/>
                <a:gd name="f33" fmla="+- f25 0 f1"/>
                <a:gd name="f34" fmla="*/ f26 1 f19"/>
                <a:gd name="f35" fmla="*/ f27 1 f19"/>
                <a:gd name="f36" fmla="*/ f28 1 f19"/>
                <a:gd name="f37" fmla="*/ f29 1 f19"/>
                <a:gd name="f38" fmla="*/ f30 1 f19"/>
                <a:gd name="f39" fmla="*/ f31 f15 1"/>
                <a:gd name="f40" fmla="*/ f32 f15 1"/>
                <a:gd name="f41" fmla="*/ f32 f16 1"/>
                <a:gd name="f42" fmla="*/ f31 f16 1"/>
                <a:gd name="f43" fmla="*/ f34 f15 1"/>
                <a:gd name="f44" fmla="*/ f35 f16 1"/>
                <a:gd name="f45" fmla="*/ f35 f15 1"/>
                <a:gd name="f46" fmla="*/ f34 f16 1"/>
                <a:gd name="f47" fmla="*/ f36 f15 1"/>
                <a:gd name="f48" fmla="*/ f37 f16 1"/>
                <a:gd name="f49" fmla="*/ f38 f15 1"/>
                <a:gd name="f50" fmla="*/ f36 f16 1"/>
              </a:gdLst>
              <a:ahLst/>
              <a:cxnLst>
                <a:cxn ang="3cd4">
                  <a:pos x="hc" y="t"/>
                </a:cxn>
                <a:cxn ang="0">
                  <a:pos x="r" y="vc"/>
                </a:cxn>
                <a:cxn ang="cd4">
                  <a:pos x="hc" y="b"/>
                </a:cxn>
                <a:cxn ang="cd2">
                  <a:pos x="l" y="vc"/>
                </a:cxn>
                <a:cxn ang="f33">
                  <a:pos x="f43" y="f44"/>
                </a:cxn>
                <a:cxn ang="f33">
                  <a:pos x="f45" y="f46"/>
                </a:cxn>
                <a:cxn ang="f33">
                  <a:pos x="f47" y="f48"/>
                </a:cxn>
                <a:cxn ang="f33">
                  <a:pos x="f49" y="f50"/>
                </a:cxn>
                <a:cxn ang="f33">
                  <a:pos x="f43" y="f44"/>
                </a:cxn>
              </a:cxnLst>
              <a:rect l="f39" t="f42" r="f40" b="f41"/>
              <a:pathLst>
                <a:path w="380238" h="380238">
                  <a:moveTo>
                    <a:pt x="f6" y="f7"/>
                  </a:moveTo>
                  <a:lnTo>
                    <a:pt x="f7" y="f6"/>
                  </a:lnTo>
                  <a:cubicBezTo>
                    <a:pt x="f8" y="f9"/>
                    <a:pt x="f10" y="f11"/>
                    <a:pt x="f5" y="f12"/>
                  </a:cubicBezTo>
                  <a:lnTo>
                    <a:pt x="f13" y="f5"/>
                  </a:lnTo>
                  <a:cubicBezTo>
                    <a:pt x="f11" y="f10"/>
                    <a:pt x="f9" y="f8"/>
                    <a:pt x="f6"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2" name="Freeform: Shape 16">
              <a:extLst>
                <a:ext uri="{FF2B5EF4-FFF2-40B4-BE49-F238E27FC236}">
                  <a16:creationId xmlns:a16="http://schemas.microsoft.com/office/drawing/2014/main" id="{FE62D14A-AA0A-BEF3-D760-C9526D7FE250}"/>
                </a:ext>
              </a:extLst>
            </p:cNvPr>
            <p:cNvSpPr/>
            <p:nvPr/>
          </p:nvSpPr>
          <p:spPr>
            <a:xfrm>
              <a:off x="10821091" y="530836"/>
              <a:ext cx="705724" cy="705724"/>
            </a:xfrm>
            <a:custGeom>
              <a:avLst/>
              <a:gdLst>
                <a:gd name="f0" fmla="val 10800000"/>
                <a:gd name="f1" fmla="val 5400000"/>
                <a:gd name="f2" fmla="val 180"/>
                <a:gd name="f3" fmla="val w"/>
                <a:gd name="f4" fmla="val h"/>
                <a:gd name="f5" fmla="val 0"/>
                <a:gd name="f6" fmla="val 385191"/>
                <a:gd name="f7" fmla="val 380905"/>
                <a:gd name="f8" fmla="val 4286"/>
                <a:gd name="f9" fmla="val 8573"/>
                <a:gd name="f10" fmla="val 2762"/>
                <a:gd name="f11" fmla="val 379476"/>
                <a:gd name="f12" fmla="val 1334"/>
                <a:gd name="f13" fmla="val 377952"/>
                <a:gd name="f14" fmla="val 376523"/>
                <a:gd name="f15" fmla="val 2667"/>
                <a:gd name="f16" fmla="+- 0 0 -90"/>
                <a:gd name="f17" fmla="*/ f3 1 385191"/>
                <a:gd name="f18" fmla="*/ f4 1 385191"/>
                <a:gd name="f19" fmla="+- f6 0 f5"/>
                <a:gd name="f20" fmla="*/ f16 f0 1"/>
                <a:gd name="f21" fmla="*/ f19 1 385191"/>
                <a:gd name="f22" fmla="*/ 380905 f19 1"/>
                <a:gd name="f23" fmla="*/ 4286 f19 1"/>
                <a:gd name="f24" fmla="*/ 385191 f19 1"/>
                <a:gd name="f25" fmla="*/ 8573 f19 1"/>
                <a:gd name="f26" fmla="*/ 0 f19 1"/>
                <a:gd name="f27" fmla="*/ 376523 f19 1"/>
                <a:gd name="f28" fmla="*/ f20 1 f2"/>
                <a:gd name="f29" fmla="*/ f22 1 385191"/>
                <a:gd name="f30" fmla="*/ f23 1 385191"/>
                <a:gd name="f31" fmla="*/ f24 1 385191"/>
                <a:gd name="f32" fmla="*/ f25 1 385191"/>
                <a:gd name="f33" fmla="*/ f26 1 385191"/>
                <a:gd name="f34" fmla="*/ f27 1 385191"/>
                <a:gd name="f35" fmla="*/ f5 1 f21"/>
                <a:gd name="f36" fmla="*/ f6 1 f21"/>
                <a:gd name="f37" fmla="+- f28 0 f1"/>
                <a:gd name="f38" fmla="*/ f29 1 f21"/>
                <a:gd name="f39" fmla="*/ f30 1 f21"/>
                <a:gd name="f40" fmla="*/ f31 1 f21"/>
                <a:gd name="f41" fmla="*/ f32 1 f21"/>
                <a:gd name="f42" fmla="*/ f33 1 f21"/>
                <a:gd name="f43" fmla="*/ f34 1 f21"/>
                <a:gd name="f44" fmla="*/ f35 f17 1"/>
                <a:gd name="f45" fmla="*/ f36 f17 1"/>
                <a:gd name="f46" fmla="*/ f36 f18 1"/>
                <a:gd name="f47" fmla="*/ f35 f18 1"/>
                <a:gd name="f48" fmla="*/ f38 f17 1"/>
                <a:gd name="f49" fmla="*/ f39 f18 1"/>
                <a:gd name="f50" fmla="*/ f40 f17 1"/>
                <a:gd name="f51" fmla="*/ f41 f18 1"/>
                <a:gd name="f52" fmla="*/ f41 f17 1"/>
                <a:gd name="f53" fmla="*/ f40 f18 1"/>
                <a:gd name="f54" fmla="*/ f39 f17 1"/>
                <a:gd name="f55" fmla="*/ f38 f18 1"/>
                <a:gd name="f56" fmla="*/ f42 f17 1"/>
                <a:gd name="f57" fmla="*/ f43 f18 1"/>
                <a:gd name="f58" fmla="*/ f43 f17 1"/>
                <a:gd name="f59" fmla="*/ f42 f18 1"/>
              </a:gdLst>
              <a:ahLst/>
              <a:cxnLst>
                <a:cxn ang="3cd4">
                  <a:pos x="hc" y="t"/>
                </a:cxn>
                <a:cxn ang="0">
                  <a:pos x="r" y="vc"/>
                </a:cxn>
                <a:cxn ang="cd4">
                  <a:pos x="hc" y="b"/>
                </a:cxn>
                <a:cxn ang="cd2">
                  <a:pos x="l" y="vc"/>
                </a:cxn>
                <a:cxn ang="f37">
                  <a:pos x="f48" y="f49"/>
                </a:cxn>
                <a:cxn ang="f37">
                  <a:pos x="f50" y="f51"/>
                </a:cxn>
                <a:cxn ang="f37">
                  <a:pos x="f52" y="f53"/>
                </a:cxn>
                <a:cxn ang="f37">
                  <a:pos x="f54" y="f55"/>
                </a:cxn>
                <a:cxn ang="f37">
                  <a:pos x="f56" y="f57"/>
                </a:cxn>
                <a:cxn ang="f37">
                  <a:pos x="f58" y="f59"/>
                </a:cxn>
                <a:cxn ang="f37">
                  <a:pos x="f48" y="f49"/>
                </a:cxn>
              </a:cxnLst>
              <a:rect l="f44" t="f47" r="f45" b="f46"/>
              <a:pathLst>
                <a:path w="385191" h="385191">
                  <a:moveTo>
                    <a:pt x="f7" y="f8"/>
                  </a:moveTo>
                  <a:lnTo>
                    <a:pt x="f6" y="f9"/>
                  </a:lnTo>
                  <a:lnTo>
                    <a:pt x="f9" y="f6"/>
                  </a:lnTo>
                  <a:lnTo>
                    <a:pt x="f8" y="f7"/>
                  </a:lnTo>
                  <a:cubicBezTo>
                    <a:pt x="f10" y="f11"/>
                    <a:pt x="f12" y="f13"/>
                    <a:pt x="f5" y="f14"/>
                  </a:cubicBezTo>
                  <a:lnTo>
                    <a:pt x="f14" y="f5"/>
                  </a:lnTo>
                  <a:cubicBezTo>
                    <a:pt x="f13" y="f12"/>
                    <a:pt x="f11" y="f15"/>
                    <a:pt x="f7" y="f8"/>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3" name="Freeform: Shape 17">
              <a:extLst>
                <a:ext uri="{FF2B5EF4-FFF2-40B4-BE49-F238E27FC236}">
                  <a16:creationId xmlns:a16="http://schemas.microsoft.com/office/drawing/2014/main" id="{45F34D36-D0A5-6B4C-1185-FB903F249543}"/>
                </a:ext>
              </a:extLst>
            </p:cNvPr>
            <p:cNvSpPr/>
            <p:nvPr/>
          </p:nvSpPr>
          <p:spPr>
            <a:xfrm>
              <a:off x="10881469" y="590345"/>
              <a:ext cx="695776" cy="696644"/>
            </a:xfrm>
            <a:custGeom>
              <a:avLst/>
              <a:gdLst>
                <a:gd name="f0" fmla="val 10800000"/>
                <a:gd name="f1" fmla="val 5400000"/>
                <a:gd name="f2" fmla="val 180"/>
                <a:gd name="f3" fmla="val w"/>
                <a:gd name="f4" fmla="val h"/>
                <a:gd name="f5" fmla="val 0"/>
                <a:gd name="f6" fmla="val 379761"/>
                <a:gd name="f7" fmla="val 380237"/>
                <a:gd name="f8" fmla="val 372428"/>
                <a:gd name="f9" fmla="val 374999"/>
                <a:gd name="f10" fmla="val 3239"/>
                <a:gd name="f11" fmla="val 377381"/>
                <a:gd name="f12" fmla="val 6572"/>
                <a:gd name="f13" fmla="val 379762"/>
                <a:gd name="f14" fmla="val 9525"/>
                <a:gd name="f15" fmla="val 380238"/>
                <a:gd name="f16" fmla="val 6096"/>
                <a:gd name="f17" fmla="val 377857"/>
                <a:gd name="f18" fmla="val 2762"/>
                <a:gd name="f19" fmla="val 375476"/>
                <a:gd name="f20" fmla="val 372904"/>
                <a:gd name="f21" fmla="+- 0 0 -90"/>
                <a:gd name="f22" fmla="*/ f3 1 379761"/>
                <a:gd name="f23" fmla="*/ f4 1 380237"/>
                <a:gd name="f24" fmla="+- f7 0 f5"/>
                <a:gd name="f25" fmla="+- f6 0 f5"/>
                <a:gd name="f26" fmla="*/ f21 f0 1"/>
                <a:gd name="f27" fmla="*/ f25 1 379761"/>
                <a:gd name="f28" fmla="*/ f24 1 380237"/>
                <a:gd name="f29" fmla="*/ 372428 f25 1"/>
                <a:gd name="f30" fmla="*/ 0 f24 1"/>
                <a:gd name="f31" fmla="*/ 379762 f25 1"/>
                <a:gd name="f32" fmla="*/ 9525 f24 1"/>
                <a:gd name="f33" fmla="*/ 9525 f25 1"/>
                <a:gd name="f34" fmla="*/ 380238 f24 1"/>
                <a:gd name="f35" fmla="*/ 0 f25 1"/>
                <a:gd name="f36" fmla="*/ 372904 f24 1"/>
                <a:gd name="f37" fmla="*/ f26 1 f2"/>
                <a:gd name="f38" fmla="*/ f29 1 379761"/>
                <a:gd name="f39" fmla="*/ f30 1 380237"/>
                <a:gd name="f40" fmla="*/ f31 1 379761"/>
                <a:gd name="f41" fmla="*/ f32 1 380237"/>
                <a:gd name="f42" fmla="*/ f33 1 379761"/>
                <a:gd name="f43" fmla="*/ f34 1 380237"/>
                <a:gd name="f44" fmla="*/ f35 1 379761"/>
                <a:gd name="f45" fmla="*/ f36 1 380237"/>
                <a:gd name="f46" fmla="*/ f5 1 f27"/>
                <a:gd name="f47" fmla="*/ f6 1 f27"/>
                <a:gd name="f48" fmla="*/ f5 1 f28"/>
                <a:gd name="f49" fmla="*/ f7 1 f28"/>
                <a:gd name="f50" fmla="+- f37 0 f1"/>
                <a:gd name="f51" fmla="*/ f38 1 f27"/>
                <a:gd name="f52" fmla="*/ f39 1 f28"/>
                <a:gd name="f53" fmla="*/ f40 1 f27"/>
                <a:gd name="f54" fmla="*/ f41 1 f28"/>
                <a:gd name="f55" fmla="*/ f42 1 f27"/>
                <a:gd name="f56" fmla="*/ f43 1 f28"/>
                <a:gd name="f57" fmla="*/ f44 1 f27"/>
                <a:gd name="f58" fmla="*/ f45 1 f28"/>
                <a:gd name="f59" fmla="*/ f46 f22 1"/>
                <a:gd name="f60" fmla="*/ f47 f22 1"/>
                <a:gd name="f61" fmla="*/ f49 f23 1"/>
                <a:gd name="f62" fmla="*/ f48 f23 1"/>
                <a:gd name="f63" fmla="*/ f51 f22 1"/>
                <a:gd name="f64" fmla="*/ f52 f23 1"/>
                <a:gd name="f65" fmla="*/ f53 f22 1"/>
                <a:gd name="f66" fmla="*/ f54 f23 1"/>
                <a:gd name="f67" fmla="*/ f55 f22 1"/>
                <a:gd name="f68" fmla="*/ f56 f23 1"/>
                <a:gd name="f69" fmla="*/ f57 f22 1"/>
                <a:gd name="f70" fmla="*/ f58 f23 1"/>
              </a:gdLst>
              <a:ahLst/>
              <a:cxnLst>
                <a:cxn ang="3cd4">
                  <a:pos x="hc" y="t"/>
                </a:cxn>
                <a:cxn ang="0">
                  <a:pos x="r" y="vc"/>
                </a:cxn>
                <a:cxn ang="cd4">
                  <a:pos x="hc" y="b"/>
                </a:cxn>
                <a:cxn ang="cd2">
                  <a:pos x="l" y="vc"/>
                </a:cxn>
                <a:cxn ang="f50">
                  <a:pos x="f63" y="f64"/>
                </a:cxn>
                <a:cxn ang="f50">
                  <a:pos x="f65" y="f66"/>
                </a:cxn>
                <a:cxn ang="f50">
                  <a:pos x="f67" y="f68"/>
                </a:cxn>
                <a:cxn ang="f50">
                  <a:pos x="f69" y="f70"/>
                </a:cxn>
              </a:cxnLst>
              <a:rect l="f59" t="f62" r="f60" b="f61"/>
              <a:pathLst>
                <a:path w="379761" h="380237">
                  <a:moveTo>
                    <a:pt x="f8" y="f5"/>
                  </a:moveTo>
                  <a:cubicBezTo>
                    <a:pt x="f9" y="f10"/>
                    <a:pt x="f11" y="f12"/>
                    <a:pt x="f13" y="f14"/>
                  </a:cubicBezTo>
                  <a:lnTo>
                    <a:pt x="f14" y="f15"/>
                  </a:lnTo>
                  <a:cubicBezTo>
                    <a:pt x="f16" y="f17"/>
                    <a:pt x="f18" y="f19"/>
                    <a:pt x="f5" y="f20"/>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4" name="Freeform: Shape 18">
              <a:extLst>
                <a:ext uri="{FF2B5EF4-FFF2-40B4-BE49-F238E27FC236}">
                  <a16:creationId xmlns:a16="http://schemas.microsoft.com/office/drawing/2014/main" id="{D8B9305A-C269-808C-DC8E-318F03EC9BDB}"/>
                </a:ext>
              </a:extLst>
            </p:cNvPr>
            <p:cNvSpPr/>
            <p:nvPr/>
          </p:nvSpPr>
          <p:spPr>
            <a:xfrm>
              <a:off x="10949354" y="659099"/>
              <a:ext cx="668380" cy="668380"/>
            </a:xfrm>
            <a:custGeom>
              <a:avLst/>
              <a:gdLst>
                <a:gd name="f0" fmla="val 10800000"/>
                <a:gd name="f1" fmla="val 5400000"/>
                <a:gd name="f2" fmla="val 180"/>
                <a:gd name="f3" fmla="val w"/>
                <a:gd name="f4" fmla="val h"/>
                <a:gd name="f5" fmla="val 0"/>
                <a:gd name="f6" fmla="val 364807"/>
                <a:gd name="f7" fmla="val 359188"/>
                <a:gd name="f8" fmla="val 361188"/>
                <a:gd name="f9" fmla="val 3905"/>
                <a:gd name="f10" fmla="val 362998"/>
                <a:gd name="f11" fmla="val 7715"/>
                <a:gd name="f12" fmla="val 364808"/>
                <a:gd name="f13" fmla="val 11621"/>
                <a:gd name="f14" fmla="+- 0 0 -90"/>
                <a:gd name="f15" fmla="*/ f3 1 364807"/>
                <a:gd name="f16" fmla="*/ f4 1 364807"/>
                <a:gd name="f17" fmla="+- f6 0 f5"/>
                <a:gd name="f18" fmla="*/ f14 f0 1"/>
                <a:gd name="f19" fmla="*/ f17 1 364807"/>
                <a:gd name="f20" fmla="*/ 359188 f17 1"/>
                <a:gd name="f21" fmla="*/ 0 f17 1"/>
                <a:gd name="f22" fmla="*/ 364808 f17 1"/>
                <a:gd name="f23" fmla="*/ 11621 f17 1"/>
                <a:gd name="f24" fmla="*/ f18 1 f2"/>
                <a:gd name="f25" fmla="*/ f20 1 364807"/>
                <a:gd name="f26" fmla="*/ f21 1 364807"/>
                <a:gd name="f27" fmla="*/ f22 1 364807"/>
                <a:gd name="f28" fmla="*/ f23 1 364807"/>
                <a:gd name="f29" fmla="*/ f5 1 f19"/>
                <a:gd name="f30" fmla="*/ f6 1 f19"/>
                <a:gd name="f31" fmla="+- f24 0 f1"/>
                <a:gd name="f32" fmla="*/ f25 1 f19"/>
                <a:gd name="f33" fmla="*/ f26 1 f19"/>
                <a:gd name="f34" fmla="*/ f27 1 f19"/>
                <a:gd name="f35" fmla="*/ f28 1 f19"/>
                <a:gd name="f36" fmla="*/ f29 f15 1"/>
                <a:gd name="f37" fmla="*/ f30 f15 1"/>
                <a:gd name="f38" fmla="*/ f30 f16 1"/>
                <a:gd name="f39" fmla="*/ f29 f16 1"/>
                <a:gd name="f40" fmla="*/ f32 f15 1"/>
                <a:gd name="f41" fmla="*/ f33 f16 1"/>
                <a:gd name="f42" fmla="*/ f34 f15 1"/>
                <a:gd name="f43" fmla="*/ f35 f16 1"/>
                <a:gd name="f44" fmla="*/ f35 f15 1"/>
                <a:gd name="f45" fmla="*/ f34 f16 1"/>
                <a:gd name="f46" fmla="*/ f33 f15 1"/>
                <a:gd name="f47" fmla="*/ f32 f16 1"/>
              </a:gdLst>
              <a:ahLst/>
              <a:cxnLst>
                <a:cxn ang="3cd4">
                  <a:pos x="hc" y="t"/>
                </a:cxn>
                <a:cxn ang="0">
                  <a:pos x="r" y="vc"/>
                </a:cxn>
                <a:cxn ang="cd4">
                  <a:pos x="hc" y="b"/>
                </a:cxn>
                <a:cxn ang="cd2">
                  <a:pos x="l" y="vc"/>
                </a:cxn>
                <a:cxn ang="f31">
                  <a:pos x="f40" y="f41"/>
                </a:cxn>
                <a:cxn ang="f31">
                  <a:pos x="f42" y="f43"/>
                </a:cxn>
                <a:cxn ang="f31">
                  <a:pos x="f44" y="f45"/>
                </a:cxn>
                <a:cxn ang="f31">
                  <a:pos x="f46" y="f47"/>
                </a:cxn>
              </a:cxnLst>
              <a:rect l="f36" t="f39" r="f37" b="f38"/>
              <a:pathLst>
                <a:path w="364807" h="364807">
                  <a:moveTo>
                    <a:pt x="f7" y="f5"/>
                  </a:moveTo>
                  <a:cubicBezTo>
                    <a:pt x="f8" y="f9"/>
                    <a:pt x="f10" y="f11"/>
                    <a:pt x="f12" y="f13"/>
                  </a:cubicBezTo>
                  <a:lnTo>
                    <a:pt x="f13" y="f12"/>
                  </a:lnTo>
                  <a:cubicBezTo>
                    <a:pt x="f11"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5" name="Freeform: Shape 19">
              <a:extLst>
                <a:ext uri="{FF2B5EF4-FFF2-40B4-BE49-F238E27FC236}">
                  <a16:creationId xmlns:a16="http://schemas.microsoft.com/office/drawing/2014/main" id="{828F42B0-BAF0-B655-3D9D-0F6A33086F3E}"/>
                </a:ext>
              </a:extLst>
            </p:cNvPr>
            <p:cNvSpPr/>
            <p:nvPr/>
          </p:nvSpPr>
          <p:spPr>
            <a:xfrm>
              <a:off x="11029108" y="739036"/>
              <a:ext cx="617942" cy="617942"/>
            </a:xfrm>
            <a:custGeom>
              <a:avLst/>
              <a:gdLst>
                <a:gd name="f0" fmla="val 10800000"/>
                <a:gd name="f1" fmla="val 5400000"/>
                <a:gd name="f2" fmla="val 180"/>
                <a:gd name="f3" fmla="val w"/>
                <a:gd name="f4" fmla="val h"/>
                <a:gd name="f5" fmla="val 0"/>
                <a:gd name="f6" fmla="val 337280"/>
                <a:gd name="f7" fmla="val 333470"/>
                <a:gd name="f8" fmla="val 334899"/>
                <a:gd name="f9" fmla="val 4382"/>
                <a:gd name="f10" fmla="val 336137"/>
                <a:gd name="f11" fmla="val 8858"/>
                <a:gd name="f12" fmla="val 13430"/>
                <a:gd name="f13" fmla="+- 0 0 -90"/>
                <a:gd name="f14" fmla="*/ f3 1 337280"/>
                <a:gd name="f15" fmla="*/ f4 1 337280"/>
                <a:gd name="f16" fmla="+- f6 0 f5"/>
                <a:gd name="f17" fmla="*/ f13 f0 1"/>
                <a:gd name="f18" fmla="*/ f16 1 337280"/>
                <a:gd name="f19" fmla="*/ 333470 f16 1"/>
                <a:gd name="f20" fmla="*/ 0 f16 1"/>
                <a:gd name="f21" fmla="*/ 337280 f16 1"/>
                <a:gd name="f22" fmla="*/ 13430 f16 1"/>
                <a:gd name="f23" fmla="*/ f17 1 f2"/>
                <a:gd name="f24" fmla="*/ f19 1 337280"/>
                <a:gd name="f25" fmla="*/ f20 1 337280"/>
                <a:gd name="f26" fmla="*/ f21 1 337280"/>
                <a:gd name="f27" fmla="*/ f22 1 337280"/>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4 f15 1"/>
                <a:gd name="f43" fmla="*/ f34 f14 1"/>
                <a:gd name="f44" fmla="*/ f33 f15 1"/>
                <a:gd name="f45" fmla="*/ f32 f14 1"/>
                <a:gd name="f46" fmla="*/ f31 f15 1"/>
              </a:gdLst>
              <a:ahLst/>
              <a:cxnLst>
                <a:cxn ang="3cd4">
                  <a:pos x="hc" y="t"/>
                </a:cxn>
                <a:cxn ang="0">
                  <a:pos x="r" y="vc"/>
                </a:cxn>
                <a:cxn ang="cd4">
                  <a:pos x="hc" y="b"/>
                </a:cxn>
                <a:cxn ang="cd2">
                  <a:pos x="l" y="vc"/>
                </a:cxn>
                <a:cxn ang="f30">
                  <a:pos x="f39" y="f40"/>
                </a:cxn>
                <a:cxn ang="f30">
                  <a:pos x="f41" y="f42"/>
                </a:cxn>
                <a:cxn ang="f30">
                  <a:pos x="f43" y="f44"/>
                </a:cxn>
                <a:cxn ang="f30">
                  <a:pos x="f45" y="f46"/>
                </a:cxn>
              </a:cxnLst>
              <a:rect l="f35" t="f38" r="f36" b="f37"/>
              <a:pathLst>
                <a:path w="337280" h="337280">
                  <a:moveTo>
                    <a:pt x="f7" y="f5"/>
                  </a:moveTo>
                  <a:cubicBezTo>
                    <a:pt x="f8" y="f9"/>
                    <a:pt x="f10" y="f11"/>
                    <a:pt x="f6" y="f12"/>
                  </a:cubicBezTo>
                  <a:lnTo>
                    <a:pt x="f12" y="f6"/>
                  </a:lnTo>
                  <a:cubicBezTo>
                    <a:pt x="f11"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6" name="Freeform: Shape 20">
              <a:extLst>
                <a:ext uri="{FF2B5EF4-FFF2-40B4-BE49-F238E27FC236}">
                  <a16:creationId xmlns:a16="http://schemas.microsoft.com/office/drawing/2014/main" id="{CA448697-B50C-09CC-79DC-DCA26FBAB6A4}"/>
                </a:ext>
              </a:extLst>
            </p:cNvPr>
            <p:cNvSpPr/>
            <p:nvPr/>
          </p:nvSpPr>
          <p:spPr>
            <a:xfrm>
              <a:off x="11122478" y="832396"/>
              <a:ext cx="539066" cy="538892"/>
            </a:xfrm>
            <a:custGeom>
              <a:avLst/>
              <a:gdLst>
                <a:gd name="f0" fmla="val 10800000"/>
                <a:gd name="f1" fmla="val 5400000"/>
                <a:gd name="f2" fmla="val 180"/>
                <a:gd name="f3" fmla="val w"/>
                <a:gd name="f4" fmla="val h"/>
                <a:gd name="f5" fmla="val 0"/>
                <a:gd name="f6" fmla="val 294227"/>
                <a:gd name="f7" fmla="val 294132"/>
                <a:gd name="f8" fmla="val 292989"/>
                <a:gd name="f9" fmla="val 293561"/>
                <a:gd name="f10" fmla="val 5334"/>
                <a:gd name="f11" fmla="val 293942"/>
                <a:gd name="f12" fmla="val 10668"/>
                <a:gd name="f13" fmla="val 15907"/>
                <a:gd name="f14" fmla="val 293465"/>
                <a:gd name="f15" fmla="val 292894"/>
                <a:gd name="f16" fmla="+- 0 0 -90"/>
                <a:gd name="f17" fmla="*/ f3 1 294227"/>
                <a:gd name="f18" fmla="*/ f4 1 294132"/>
                <a:gd name="f19" fmla="+- f7 0 f5"/>
                <a:gd name="f20" fmla="+- f6 0 f5"/>
                <a:gd name="f21" fmla="*/ f16 f0 1"/>
                <a:gd name="f22" fmla="*/ f20 1 294227"/>
                <a:gd name="f23" fmla="*/ f19 1 294132"/>
                <a:gd name="f24" fmla="*/ 292989 f20 1"/>
                <a:gd name="f25" fmla="*/ 0 f19 1"/>
                <a:gd name="f26" fmla="*/ 294227 f20 1"/>
                <a:gd name="f27" fmla="*/ 15907 f19 1"/>
                <a:gd name="f28" fmla="*/ 15907 f20 1"/>
                <a:gd name="f29" fmla="*/ 294132 f19 1"/>
                <a:gd name="f30" fmla="*/ 0 f20 1"/>
                <a:gd name="f31" fmla="*/ 292894 f19 1"/>
                <a:gd name="f32" fmla="*/ f21 1 f2"/>
                <a:gd name="f33" fmla="*/ f24 1 294227"/>
                <a:gd name="f34" fmla="*/ f25 1 294132"/>
                <a:gd name="f35" fmla="*/ f26 1 294227"/>
                <a:gd name="f36" fmla="*/ f27 1 294132"/>
                <a:gd name="f37" fmla="*/ f28 1 294227"/>
                <a:gd name="f38" fmla="*/ f29 1 294132"/>
                <a:gd name="f39" fmla="*/ f30 1 294227"/>
                <a:gd name="f40" fmla="*/ f31 1 294132"/>
                <a:gd name="f41" fmla="*/ f5 1 f22"/>
                <a:gd name="f42" fmla="*/ f6 1 f22"/>
                <a:gd name="f43" fmla="*/ f5 1 f23"/>
                <a:gd name="f44" fmla="*/ f7 1 f23"/>
                <a:gd name="f45" fmla="+- f32 0 f1"/>
                <a:gd name="f46" fmla="*/ f33 1 f22"/>
                <a:gd name="f47" fmla="*/ f34 1 f23"/>
                <a:gd name="f48" fmla="*/ f35 1 f22"/>
                <a:gd name="f49" fmla="*/ f36 1 f23"/>
                <a:gd name="f50" fmla="*/ f37 1 f22"/>
                <a:gd name="f51" fmla="*/ f38 1 f23"/>
                <a:gd name="f52" fmla="*/ f39 1 f22"/>
                <a:gd name="f53" fmla="*/ f40 1 f23"/>
                <a:gd name="f54" fmla="*/ f41 f17 1"/>
                <a:gd name="f55" fmla="*/ f42 f17 1"/>
                <a:gd name="f56" fmla="*/ f44 f18 1"/>
                <a:gd name="f57" fmla="*/ f43 f18 1"/>
                <a:gd name="f58" fmla="*/ f46 f17 1"/>
                <a:gd name="f59" fmla="*/ f47 f18 1"/>
                <a:gd name="f60" fmla="*/ f48 f17 1"/>
                <a:gd name="f61" fmla="*/ f49 f18 1"/>
                <a:gd name="f62" fmla="*/ f50 f17 1"/>
                <a:gd name="f63" fmla="*/ f51 f18 1"/>
                <a:gd name="f64" fmla="*/ f52 f17 1"/>
                <a:gd name="f65" fmla="*/ f53 f18 1"/>
              </a:gdLst>
              <a:ahLst/>
              <a:cxnLst>
                <a:cxn ang="3cd4">
                  <a:pos x="hc" y="t"/>
                </a:cxn>
                <a:cxn ang="0">
                  <a:pos x="r" y="vc"/>
                </a:cxn>
                <a:cxn ang="cd4">
                  <a:pos x="hc" y="b"/>
                </a:cxn>
                <a:cxn ang="cd2">
                  <a:pos x="l" y="vc"/>
                </a:cxn>
                <a:cxn ang="f45">
                  <a:pos x="f58" y="f59"/>
                </a:cxn>
                <a:cxn ang="f45">
                  <a:pos x="f60" y="f61"/>
                </a:cxn>
                <a:cxn ang="f45">
                  <a:pos x="f62" y="f63"/>
                </a:cxn>
                <a:cxn ang="f45">
                  <a:pos x="f64" y="f65"/>
                </a:cxn>
              </a:cxnLst>
              <a:rect l="f54" t="f57" r="f55" b="f56"/>
              <a:pathLst>
                <a:path w="294227" h="294132">
                  <a:moveTo>
                    <a:pt x="f8" y="f5"/>
                  </a:moveTo>
                  <a:cubicBezTo>
                    <a:pt x="f9" y="f10"/>
                    <a:pt x="f11" y="f12"/>
                    <a:pt x="f6" y="f13"/>
                  </a:cubicBezTo>
                  <a:lnTo>
                    <a:pt x="f13" y="f7"/>
                  </a:lnTo>
                  <a:cubicBezTo>
                    <a:pt x="f12" y="f7"/>
                    <a:pt x="f10" y="f14"/>
                    <a:pt x="f5" y="f15"/>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7" name="Freeform: Shape 21">
              <a:extLst>
                <a:ext uri="{FF2B5EF4-FFF2-40B4-BE49-F238E27FC236}">
                  <a16:creationId xmlns:a16="http://schemas.microsoft.com/office/drawing/2014/main" id="{C5CF8EE0-C1AF-01F1-FD3D-C1BEB541662A}"/>
                </a:ext>
              </a:extLst>
            </p:cNvPr>
            <p:cNvSpPr/>
            <p:nvPr/>
          </p:nvSpPr>
          <p:spPr>
            <a:xfrm>
              <a:off x="11236083" y="945827"/>
              <a:ext cx="421968" cy="421968"/>
            </a:xfrm>
            <a:custGeom>
              <a:avLst/>
              <a:gdLst>
                <a:gd name="f0" fmla="val 10800000"/>
                <a:gd name="f1" fmla="val 5400000"/>
                <a:gd name="f2" fmla="val 180"/>
                <a:gd name="f3" fmla="val w"/>
                <a:gd name="f4" fmla="val h"/>
                <a:gd name="f5" fmla="val 0"/>
                <a:gd name="f6" fmla="val 230314"/>
                <a:gd name="f7" fmla="val 230315"/>
                <a:gd name="f8" fmla="val 229457"/>
                <a:gd name="f9" fmla="val 6953"/>
                <a:gd name="f10" fmla="val 228314"/>
                <a:gd name="f11" fmla="val 13716"/>
                <a:gd name="f12" fmla="val 226886"/>
                <a:gd name="f13" fmla="val 20574"/>
                <a:gd name="f14" fmla="val 20669"/>
                <a:gd name="f15" fmla="val 226790"/>
                <a:gd name="f16" fmla="val 13811"/>
                <a:gd name="f17" fmla="+- 0 0 -90"/>
                <a:gd name="f18" fmla="*/ f3 1 230314"/>
                <a:gd name="f19" fmla="*/ f4 1 230314"/>
                <a:gd name="f20" fmla="+- f6 0 f5"/>
                <a:gd name="f21" fmla="*/ f17 f0 1"/>
                <a:gd name="f22" fmla="*/ f20 1 230314"/>
                <a:gd name="f23" fmla="*/ 230315 f20 1"/>
                <a:gd name="f24" fmla="*/ 0 f20 1"/>
                <a:gd name="f25" fmla="*/ 226886 f20 1"/>
                <a:gd name="f26" fmla="*/ 20574 f20 1"/>
                <a:gd name="f27" fmla="*/ 20669 f20 1"/>
                <a:gd name="f28" fmla="*/ 226790 f20 1"/>
                <a:gd name="f29" fmla="*/ f21 1 f2"/>
                <a:gd name="f30" fmla="*/ f23 1 230314"/>
                <a:gd name="f31" fmla="*/ f24 1 230314"/>
                <a:gd name="f32" fmla="*/ f25 1 230314"/>
                <a:gd name="f33" fmla="*/ f26 1 230314"/>
                <a:gd name="f34" fmla="*/ f27 1 230314"/>
                <a:gd name="f35" fmla="*/ f28 1 230314"/>
                <a:gd name="f36" fmla="*/ f5 1 f22"/>
                <a:gd name="f37" fmla="*/ f6 1 f22"/>
                <a:gd name="f38" fmla="+- f29 0 f1"/>
                <a:gd name="f39" fmla="*/ f30 1 f22"/>
                <a:gd name="f40" fmla="*/ f31 1 f22"/>
                <a:gd name="f41" fmla="*/ f32 1 f22"/>
                <a:gd name="f42" fmla="*/ f33 1 f22"/>
                <a:gd name="f43" fmla="*/ f34 1 f22"/>
                <a:gd name="f44" fmla="*/ f35 1 f22"/>
                <a:gd name="f45" fmla="*/ f36 f18 1"/>
                <a:gd name="f46" fmla="*/ f37 f18 1"/>
                <a:gd name="f47" fmla="*/ f37 f19 1"/>
                <a:gd name="f48" fmla="*/ f36 f19 1"/>
                <a:gd name="f49" fmla="*/ f39 f18 1"/>
                <a:gd name="f50" fmla="*/ f40 f19 1"/>
                <a:gd name="f51" fmla="*/ f41 f18 1"/>
                <a:gd name="f52" fmla="*/ f42 f19 1"/>
                <a:gd name="f53" fmla="*/ f43 f18 1"/>
                <a:gd name="f54" fmla="*/ f44 f19 1"/>
                <a:gd name="f55" fmla="*/ f40 f18 1"/>
                <a:gd name="f56" fmla="*/ f39 f19 1"/>
              </a:gdLst>
              <a:ahLst/>
              <a:cxnLst>
                <a:cxn ang="3cd4">
                  <a:pos x="hc" y="t"/>
                </a:cxn>
                <a:cxn ang="0">
                  <a:pos x="r" y="vc"/>
                </a:cxn>
                <a:cxn ang="cd4">
                  <a:pos x="hc" y="b"/>
                </a:cxn>
                <a:cxn ang="cd2">
                  <a:pos x="l" y="vc"/>
                </a:cxn>
                <a:cxn ang="f38">
                  <a:pos x="f49" y="f50"/>
                </a:cxn>
                <a:cxn ang="f38">
                  <a:pos x="f51" y="f52"/>
                </a:cxn>
                <a:cxn ang="f38">
                  <a:pos x="f53" y="f54"/>
                </a:cxn>
                <a:cxn ang="f38">
                  <a:pos x="f55" y="f56"/>
                </a:cxn>
              </a:cxnLst>
              <a:rect l="f45" t="f48" r="f46" b="f47"/>
              <a:pathLst>
                <a:path w="230314" h="230314">
                  <a:moveTo>
                    <a:pt x="f7" y="f5"/>
                  </a:moveTo>
                  <a:cubicBezTo>
                    <a:pt x="f8" y="f9"/>
                    <a:pt x="f10" y="f11"/>
                    <a:pt x="f12" y="f13"/>
                  </a:cubicBezTo>
                  <a:lnTo>
                    <a:pt x="f14" y="f15"/>
                  </a:lnTo>
                  <a:cubicBezTo>
                    <a:pt x="f16" y="f10"/>
                    <a:pt x="f9" y="f8"/>
                    <a:pt x="f5" y="f7"/>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
          <p:nvSpPr>
            <p:cNvPr id="18" name="Freeform: Shape 22">
              <a:extLst>
                <a:ext uri="{FF2B5EF4-FFF2-40B4-BE49-F238E27FC236}">
                  <a16:creationId xmlns:a16="http://schemas.microsoft.com/office/drawing/2014/main" id="{7D134744-D953-4C4C-2F64-81338360D188}"/>
                </a:ext>
              </a:extLst>
            </p:cNvPr>
            <p:cNvSpPr/>
            <p:nvPr/>
          </p:nvSpPr>
          <p:spPr>
            <a:xfrm>
              <a:off x="11399769" y="1109523"/>
              <a:ext cx="206791" cy="206791"/>
            </a:xfrm>
            <a:custGeom>
              <a:avLst/>
              <a:gdLst>
                <a:gd name="f0" fmla="val 10800000"/>
                <a:gd name="f1" fmla="val 5400000"/>
                <a:gd name="f2" fmla="val 180"/>
                <a:gd name="f3" fmla="val w"/>
                <a:gd name="f4" fmla="val h"/>
                <a:gd name="f5" fmla="val 0"/>
                <a:gd name="f6" fmla="val 112871"/>
                <a:gd name="f7" fmla="val 87618"/>
                <a:gd name="f8" fmla="val 48239"/>
                <a:gd name="f9" fmla="+- 0 0 -90"/>
                <a:gd name="f10" fmla="*/ f3 1 112871"/>
                <a:gd name="f11" fmla="*/ f4 1 112871"/>
                <a:gd name="f12" fmla="+- f6 0 f5"/>
                <a:gd name="f13" fmla="*/ f9 f0 1"/>
                <a:gd name="f14" fmla="*/ f12 1 112871"/>
                <a:gd name="f15" fmla="*/ 112871 f12 1"/>
                <a:gd name="f16" fmla="*/ 0 f12 1"/>
                <a:gd name="f17" fmla="*/ f13 1 f2"/>
                <a:gd name="f18" fmla="*/ f15 1 112871"/>
                <a:gd name="f19" fmla="*/ f16 1 112871"/>
                <a:gd name="f20" fmla="*/ f5 1 f14"/>
                <a:gd name="f21" fmla="*/ f6 1 f14"/>
                <a:gd name="f22" fmla="+- f17 0 f1"/>
                <a:gd name="f23" fmla="*/ f18 1 f14"/>
                <a:gd name="f24" fmla="*/ f19 1 f14"/>
                <a:gd name="f25" fmla="*/ f20 f10 1"/>
                <a:gd name="f26" fmla="*/ f21 f10 1"/>
                <a:gd name="f27" fmla="*/ f21 f11 1"/>
                <a:gd name="f28" fmla="*/ f20 f11 1"/>
                <a:gd name="f29" fmla="*/ f23 f10 1"/>
                <a:gd name="f30" fmla="*/ f24 f11 1"/>
                <a:gd name="f31" fmla="*/ f24 f10 1"/>
                <a:gd name="f32" fmla="*/ f23 f11 1"/>
              </a:gdLst>
              <a:ahLst/>
              <a:cxnLst>
                <a:cxn ang="3cd4">
                  <a:pos x="hc" y="t"/>
                </a:cxn>
                <a:cxn ang="0">
                  <a:pos x="r" y="vc"/>
                </a:cxn>
                <a:cxn ang="cd4">
                  <a:pos x="hc" y="b"/>
                </a:cxn>
                <a:cxn ang="cd2">
                  <a:pos x="l" y="vc"/>
                </a:cxn>
                <a:cxn ang="f22">
                  <a:pos x="f29" y="f30"/>
                </a:cxn>
                <a:cxn ang="f22">
                  <a:pos x="f31" y="f32"/>
                </a:cxn>
              </a:cxnLst>
              <a:rect l="f25" t="f28" r="f26" b="f27"/>
              <a:pathLst>
                <a:path w="112871" h="112871">
                  <a:moveTo>
                    <a:pt x="f6" y="f5"/>
                  </a:moveTo>
                  <a:cubicBezTo>
                    <a:pt x="f7" y="f8"/>
                    <a:pt x="f8" y="f7"/>
                    <a:pt x="f5" y="f6"/>
                  </a:cubicBezTo>
                  <a:close/>
                </a:path>
              </a:pathLst>
            </a:cu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5">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CE47B846-B55C-5555-E9CB-FAA0974C71B4}"/>
              </a:ext>
            </a:extLst>
          </p:cNvPr>
          <p:cNvSpPr txBox="1">
            <a:spLocks noGrp="1"/>
          </p:cNvSpPr>
          <p:nvPr>
            <p:ph type="title"/>
          </p:nvPr>
        </p:nvSpPr>
        <p:spPr/>
        <p:txBody>
          <a:bodyPr/>
          <a:lstStyle/>
          <a:p>
            <a:pPr lvl="0"/>
            <a:r>
              <a:rPr lang="en-GB"/>
              <a:t>About My Role </a:t>
            </a:r>
          </a:p>
        </p:txBody>
      </p:sp>
      <p:sp>
        <p:nvSpPr>
          <p:cNvPr id="3" name="Slide Number Placeholder 19">
            <a:extLst>
              <a:ext uri="{FF2B5EF4-FFF2-40B4-BE49-F238E27FC236}">
                <a16:creationId xmlns:a16="http://schemas.microsoft.com/office/drawing/2014/main" id="{0021A26C-E27D-9B53-BEC4-AE945A8163CA}"/>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DF097D-2328-45A8-8F7B-C3B1629A26BF}" type="slidenum">
              <a:t>3</a:t>
            </a:fld>
            <a:endParaRPr lang="en-GB" sz="1200" b="1" i="0" u="none" strike="noStrike" kern="1200" cap="all" spc="100" baseline="0">
              <a:solidFill>
                <a:srgbClr val="898989"/>
              </a:solidFill>
              <a:uFillTx/>
              <a:latin typeface="Source Sans Pro"/>
              <a:ea typeface="Source Sans Pro SemiBold" pitchFamily="34"/>
            </a:endParaRPr>
          </a:p>
        </p:txBody>
      </p:sp>
      <p:grpSp>
        <p:nvGrpSpPr>
          <p:cNvPr id="4" name="Diagram 15">
            <a:extLst>
              <a:ext uri="{FF2B5EF4-FFF2-40B4-BE49-F238E27FC236}">
                <a16:creationId xmlns:a16="http://schemas.microsoft.com/office/drawing/2014/main" id="{0463EF84-9D21-87E6-2598-CDA991BD6837}"/>
              </a:ext>
            </a:extLst>
          </p:cNvPr>
          <p:cNvGrpSpPr/>
          <p:nvPr/>
        </p:nvGrpSpPr>
        <p:grpSpPr>
          <a:xfrm>
            <a:off x="533396" y="2046509"/>
            <a:ext cx="10953159" cy="4022034"/>
            <a:chOff x="533396" y="2046509"/>
            <a:chExt cx="10953159" cy="4022034"/>
          </a:xfrm>
        </p:grpSpPr>
        <p:sp>
          <p:nvSpPr>
            <p:cNvPr id="5" name="Freeform: Shape 11">
              <a:extLst>
                <a:ext uri="{FF2B5EF4-FFF2-40B4-BE49-F238E27FC236}">
                  <a16:creationId xmlns:a16="http://schemas.microsoft.com/office/drawing/2014/main" id="{7C3BF9DB-3E5C-5195-A5CB-2C177C307047}"/>
                </a:ext>
              </a:extLst>
            </p:cNvPr>
            <p:cNvSpPr/>
            <p:nvPr/>
          </p:nvSpPr>
          <p:spPr>
            <a:xfrm>
              <a:off x="533396" y="3448129"/>
              <a:ext cx="4563816" cy="1218794"/>
            </a:xfrm>
            <a:custGeom>
              <a:avLst/>
              <a:gdLst>
                <a:gd name="f0" fmla="val 10800000"/>
                <a:gd name="f1" fmla="val 5400000"/>
                <a:gd name="f2" fmla="val 180"/>
                <a:gd name="f3" fmla="val w"/>
                <a:gd name="f4" fmla="val h"/>
                <a:gd name="f5" fmla="val 0"/>
                <a:gd name="f6" fmla="val 2891403"/>
                <a:gd name="f7" fmla="val 1445701"/>
                <a:gd name="f8" fmla="val 144570"/>
                <a:gd name="f9" fmla="val 64726"/>
                <a:gd name="f10" fmla="val 2746833"/>
                <a:gd name="f11" fmla="val 2826677"/>
                <a:gd name="f12" fmla="val 1301131"/>
                <a:gd name="f13" fmla="val 1380975"/>
                <a:gd name="f14" fmla="+- 0 0 -90"/>
                <a:gd name="f15" fmla="*/ f3 1 2891403"/>
                <a:gd name="f16" fmla="*/ f4 1 1445701"/>
                <a:gd name="f17" fmla="+- f7 0 f5"/>
                <a:gd name="f18" fmla="+- f6 0 f5"/>
                <a:gd name="f19" fmla="*/ f14 f0 1"/>
                <a:gd name="f20" fmla="*/ f18 1 2891403"/>
                <a:gd name="f21" fmla="*/ f17 1 1445701"/>
                <a:gd name="f22" fmla="*/ 0 f18 1"/>
                <a:gd name="f23" fmla="*/ 144570 f17 1"/>
                <a:gd name="f24" fmla="*/ 144570 f18 1"/>
                <a:gd name="f25" fmla="*/ 0 f17 1"/>
                <a:gd name="f26" fmla="*/ 2746833 f18 1"/>
                <a:gd name="f27" fmla="*/ 2891403 f18 1"/>
                <a:gd name="f28" fmla="*/ 1301131 f17 1"/>
                <a:gd name="f29" fmla="*/ 1445701 f17 1"/>
                <a:gd name="f30" fmla="*/ f19 1 f2"/>
                <a:gd name="f31" fmla="*/ f22 1 2891403"/>
                <a:gd name="f32" fmla="*/ f23 1 1445701"/>
                <a:gd name="f33" fmla="*/ f24 1 2891403"/>
                <a:gd name="f34" fmla="*/ f25 1 1445701"/>
                <a:gd name="f35" fmla="*/ f26 1 2891403"/>
                <a:gd name="f36" fmla="*/ f27 1 2891403"/>
                <a:gd name="f37" fmla="*/ f28 1 1445701"/>
                <a:gd name="f38" fmla="*/ f29 1 14457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91403" h="14457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CE5EA"/>
            </a:solidFill>
            <a:ln w="19046" cap="flat">
              <a:solidFill>
                <a:srgbClr val="000000"/>
              </a:solidFill>
              <a:prstDash val="solid"/>
              <a:miter/>
            </a:ln>
          </p:spPr>
          <p:txBody>
            <a:bodyPr vert="horz" wrap="square" lIns="62023" tIns="62023" rIns="62023" bIns="62023" anchor="ctr" anchorCtr="1" compatLnSpc="1">
              <a:noAutofit/>
            </a:bodyPr>
            <a:lstStyle/>
            <a:p>
              <a:pPr marL="0" marR="0" lvl="0" indent="0" algn="ctr"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none" strike="noStrike" kern="1200" cap="none" spc="0" baseline="0">
                  <a:solidFill>
                    <a:srgbClr val="000000"/>
                  </a:solidFill>
                  <a:uFillTx/>
                  <a:latin typeface="Aptos"/>
                </a:rPr>
                <a:t>Therapy Assistant Practitioner </a:t>
              </a:r>
            </a:p>
          </p:txBody>
        </p:sp>
        <p:sp>
          <p:nvSpPr>
            <p:cNvPr id="6" name="Freeform: Shape 12">
              <a:extLst>
                <a:ext uri="{FF2B5EF4-FFF2-40B4-BE49-F238E27FC236}">
                  <a16:creationId xmlns:a16="http://schemas.microsoft.com/office/drawing/2014/main" id="{94D499B3-6192-3E71-1151-7C6222D8CE62}"/>
                </a:ext>
              </a:extLst>
            </p:cNvPr>
            <p:cNvSpPr/>
            <p:nvPr/>
          </p:nvSpPr>
          <p:spPr>
            <a:xfrm rot="18289466">
              <a:off x="5156300" y="3313699"/>
              <a:ext cx="1707413" cy="86008"/>
            </a:xfrm>
            <a:custGeom>
              <a:avLst/>
              <a:gdLst>
                <a:gd name="f0" fmla="val 10800000"/>
                <a:gd name="f1" fmla="val 5400000"/>
                <a:gd name="f2" fmla="val 180"/>
                <a:gd name="f3" fmla="val w"/>
                <a:gd name="f4" fmla="val h"/>
                <a:gd name="f5" fmla="val 0"/>
                <a:gd name="f6" fmla="val 2025273"/>
                <a:gd name="f7" fmla="val 54492"/>
                <a:gd name="f8" fmla="val 27246"/>
                <a:gd name="f9" fmla="+- 0 0 -90"/>
                <a:gd name="f10" fmla="*/ f3 1 2025273"/>
                <a:gd name="f11" fmla="*/ f4 1 54492"/>
                <a:gd name="f12" fmla="+- f7 0 f5"/>
                <a:gd name="f13" fmla="+- f6 0 f5"/>
                <a:gd name="f14" fmla="*/ f9 f0 1"/>
                <a:gd name="f15" fmla="*/ f13 1 2025273"/>
                <a:gd name="f16" fmla="*/ f12 1 54492"/>
                <a:gd name="f17" fmla="*/ 0 f13 1"/>
                <a:gd name="f18" fmla="*/ 27246 f12 1"/>
                <a:gd name="f19" fmla="*/ 2025273 f13 1"/>
                <a:gd name="f20" fmla="*/ f14 1 f2"/>
                <a:gd name="f21" fmla="*/ f17 1 2025273"/>
                <a:gd name="f22" fmla="*/ f18 1 54492"/>
                <a:gd name="f23" fmla="*/ f19 1 202527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2025273" h="54492">
                  <a:moveTo>
                    <a:pt x="f5" y="f8"/>
                  </a:moveTo>
                  <a:lnTo>
                    <a:pt x="f6" y="f8"/>
                  </a:lnTo>
                </a:path>
              </a:pathLst>
            </a:custGeom>
            <a:noFill/>
            <a:ln w="19046" cap="flat">
              <a:solidFill>
                <a:srgbClr val="000000"/>
              </a:solidFill>
              <a:prstDash val="solid"/>
              <a:miter/>
            </a:ln>
          </p:spPr>
          <p:txBody>
            <a:bodyPr vert="horz" wrap="square" lIns="974704" tIns="0" rIns="974704" bIns="0" anchor="ctr" anchorCtr="1" compatLnSpc="1">
              <a:noAutofit/>
            </a:bodyPr>
            <a:lstStyle/>
            <a:p>
              <a:pPr marL="0" marR="0" lvl="0" indent="0" algn="ctr" defTabSz="311152" rtl="0" fontAlgn="auto" hangingPunct="1">
                <a:lnSpc>
                  <a:spcPct val="90000"/>
                </a:lnSpc>
                <a:spcBef>
                  <a:spcPts val="0"/>
                </a:spcBef>
                <a:spcAft>
                  <a:spcPts val="300"/>
                </a:spcAft>
                <a:buNone/>
                <a:tabLst/>
                <a:defRPr sz="1800" b="0" i="0" u="none" strike="noStrike" kern="0" cap="none" spc="0" baseline="0">
                  <a:solidFill>
                    <a:srgbClr val="000000"/>
                  </a:solidFill>
                  <a:uFillTx/>
                </a:defRPr>
              </a:pPr>
              <a:endParaRPr lang="en-GB" sz="700" b="0" i="0" u="none" strike="noStrike" kern="1200" cap="none" spc="0" baseline="0">
                <a:solidFill>
                  <a:srgbClr val="000000"/>
                </a:solidFill>
                <a:uFillTx/>
                <a:latin typeface="Aptos"/>
              </a:endParaRPr>
            </a:p>
          </p:txBody>
        </p:sp>
        <p:sp>
          <p:nvSpPr>
            <p:cNvPr id="7" name="Freeform: Shape 13">
              <a:extLst>
                <a:ext uri="{FF2B5EF4-FFF2-40B4-BE49-F238E27FC236}">
                  <a16:creationId xmlns:a16="http://schemas.microsoft.com/office/drawing/2014/main" id="{1DF3AE1F-C330-B710-95AA-566F4E08687F}"/>
                </a:ext>
              </a:extLst>
            </p:cNvPr>
            <p:cNvSpPr/>
            <p:nvPr/>
          </p:nvSpPr>
          <p:spPr>
            <a:xfrm>
              <a:off x="6922739" y="2046509"/>
              <a:ext cx="4563816" cy="1218794"/>
            </a:xfrm>
            <a:custGeom>
              <a:avLst/>
              <a:gdLst>
                <a:gd name="f0" fmla="val 10800000"/>
                <a:gd name="f1" fmla="val 5400000"/>
                <a:gd name="f2" fmla="val 180"/>
                <a:gd name="f3" fmla="val w"/>
                <a:gd name="f4" fmla="val h"/>
                <a:gd name="f5" fmla="val 0"/>
                <a:gd name="f6" fmla="val 2891403"/>
                <a:gd name="f7" fmla="val 1445701"/>
                <a:gd name="f8" fmla="val 144570"/>
                <a:gd name="f9" fmla="val 64726"/>
                <a:gd name="f10" fmla="val 2746833"/>
                <a:gd name="f11" fmla="val 2826677"/>
                <a:gd name="f12" fmla="val 1301131"/>
                <a:gd name="f13" fmla="val 1380975"/>
                <a:gd name="f14" fmla="+- 0 0 -90"/>
                <a:gd name="f15" fmla="*/ f3 1 2891403"/>
                <a:gd name="f16" fmla="*/ f4 1 1445701"/>
                <a:gd name="f17" fmla="+- f7 0 f5"/>
                <a:gd name="f18" fmla="+- f6 0 f5"/>
                <a:gd name="f19" fmla="*/ f14 f0 1"/>
                <a:gd name="f20" fmla="*/ f18 1 2891403"/>
                <a:gd name="f21" fmla="*/ f17 1 1445701"/>
                <a:gd name="f22" fmla="*/ 0 f18 1"/>
                <a:gd name="f23" fmla="*/ 144570 f17 1"/>
                <a:gd name="f24" fmla="*/ 144570 f18 1"/>
                <a:gd name="f25" fmla="*/ 0 f17 1"/>
                <a:gd name="f26" fmla="*/ 2746833 f18 1"/>
                <a:gd name="f27" fmla="*/ 2891403 f18 1"/>
                <a:gd name="f28" fmla="*/ 1301131 f17 1"/>
                <a:gd name="f29" fmla="*/ 1445701 f17 1"/>
                <a:gd name="f30" fmla="*/ f19 1 f2"/>
                <a:gd name="f31" fmla="*/ f22 1 2891403"/>
                <a:gd name="f32" fmla="*/ f23 1 1445701"/>
                <a:gd name="f33" fmla="*/ f24 1 2891403"/>
                <a:gd name="f34" fmla="*/ f25 1 1445701"/>
                <a:gd name="f35" fmla="*/ f26 1 2891403"/>
                <a:gd name="f36" fmla="*/ f27 1 2891403"/>
                <a:gd name="f37" fmla="*/ f28 1 1445701"/>
                <a:gd name="f38" fmla="*/ f29 1 14457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91403" h="14457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CE5EA"/>
            </a:solidFill>
            <a:ln w="19046" cap="flat">
              <a:solidFill>
                <a:srgbClr val="000000"/>
              </a:solidFill>
              <a:prstDash val="solid"/>
              <a:miter/>
            </a:ln>
          </p:spPr>
          <p:txBody>
            <a:bodyPr vert="horz" wrap="square" lIns="62023" tIns="62023" rIns="62023" bIns="62023" anchor="ctr" anchorCtr="1" compatLnSpc="1">
              <a:noAutofit/>
            </a:bodyPr>
            <a:lstStyle/>
            <a:p>
              <a:pPr marL="0" marR="0" lvl="0" indent="0" algn="ctr"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none" strike="noStrike" kern="1200" cap="none" spc="0" baseline="0">
                  <a:solidFill>
                    <a:srgbClr val="000000"/>
                  </a:solidFill>
                  <a:uFillTx/>
                  <a:latin typeface="Aptos"/>
                </a:rPr>
                <a:t>Occupational Therapist </a:t>
              </a:r>
            </a:p>
          </p:txBody>
        </p:sp>
        <p:sp>
          <p:nvSpPr>
            <p:cNvPr id="8" name="Freeform: Shape 14">
              <a:extLst>
                <a:ext uri="{FF2B5EF4-FFF2-40B4-BE49-F238E27FC236}">
                  <a16:creationId xmlns:a16="http://schemas.microsoft.com/office/drawing/2014/main" id="{A28E6531-7ACF-5403-87D8-7A0BF32676FC}"/>
                </a:ext>
              </a:extLst>
            </p:cNvPr>
            <p:cNvSpPr/>
            <p:nvPr/>
          </p:nvSpPr>
          <p:spPr>
            <a:xfrm>
              <a:off x="5097222" y="4034561"/>
              <a:ext cx="1825526" cy="45939"/>
            </a:xfrm>
            <a:custGeom>
              <a:avLst/>
              <a:gdLst>
                <a:gd name="f0" fmla="val 10800000"/>
                <a:gd name="f1" fmla="val 5400000"/>
                <a:gd name="f2" fmla="val 180"/>
                <a:gd name="f3" fmla="val w"/>
                <a:gd name="f4" fmla="val h"/>
                <a:gd name="f5" fmla="val 0"/>
                <a:gd name="f6" fmla="val 1156561"/>
                <a:gd name="f7" fmla="val 54492"/>
                <a:gd name="f8" fmla="val 27246"/>
                <a:gd name="f9" fmla="+- 0 0 -90"/>
                <a:gd name="f10" fmla="*/ f3 1 1156561"/>
                <a:gd name="f11" fmla="*/ f4 1 54492"/>
                <a:gd name="f12" fmla="+- f7 0 f5"/>
                <a:gd name="f13" fmla="+- f6 0 f5"/>
                <a:gd name="f14" fmla="*/ f9 f0 1"/>
                <a:gd name="f15" fmla="*/ f13 1 1156561"/>
                <a:gd name="f16" fmla="*/ f12 1 54492"/>
                <a:gd name="f17" fmla="*/ 0 f13 1"/>
                <a:gd name="f18" fmla="*/ 27246 f12 1"/>
                <a:gd name="f19" fmla="*/ 1156561 f13 1"/>
                <a:gd name="f20" fmla="*/ f14 1 f2"/>
                <a:gd name="f21" fmla="*/ f17 1 1156561"/>
                <a:gd name="f22" fmla="*/ f18 1 54492"/>
                <a:gd name="f23" fmla="*/ f19 1 1156561"/>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1156561" h="54492">
                  <a:moveTo>
                    <a:pt x="f5" y="f8"/>
                  </a:moveTo>
                  <a:lnTo>
                    <a:pt x="f6" y="f8"/>
                  </a:lnTo>
                </a:path>
              </a:pathLst>
            </a:custGeom>
            <a:noFill/>
            <a:ln w="19046" cap="flat">
              <a:solidFill>
                <a:srgbClr val="000000"/>
              </a:solidFill>
              <a:prstDash val="solid"/>
              <a:miter/>
            </a:ln>
          </p:spPr>
          <p:txBody>
            <a:bodyPr vert="horz" wrap="square" lIns="562063" tIns="0" rIns="562063" bIns="0" anchor="ctr" anchorCtr="1" compatLnSpc="1">
              <a:noAutofit/>
            </a:bodyPr>
            <a:lstStyle/>
            <a:p>
              <a:pPr marL="0" marR="0" lvl="0" indent="0" algn="ctr" defTabSz="222254" rtl="0" fontAlgn="auto" hangingPunct="1">
                <a:lnSpc>
                  <a:spcPct val="90000"/>
                </a:lnSpc>
                <a:spcBef>
                  <a:spcPts val="0"/>
                </a:spcBef>
                <a:spcAft>
                  <a:spcPts val="200"/>
                </a:spcAft>
                <a:buNone/>
                <a:tabLst/>
                <a:defRPr sz="1800" b="0" i="0" u="none" strike="noStrike" kern="0" cap="none" spc="0" baseline="0">
                  <a:solidFill>
                    <a:srgbClr val="000000"/>
                  </a:solidFill>
                  <a:uFillTx/>
                </a:defRPr>
              </a:pPr>
              <a:endParaRPr lang="en-GB" sz="500" b="0" i="0" u="none" strike="noStrike" kern="1200" cap="none" spc="0" baseline="0">
                <a:solidFill>
                  <a:srgbClr val="000000"/>
                </a:solidFill>
                <a:uFillTx/>
                <a:latin typeface="Aptos"/>
              </a:endParaRPr>
            </a:p>
          </p:txBody>
        </p:sp>
        <p:sp>
          <p:nvSpPr>
            <p:cNvPr id="9" name="Freeform: Shape 15">
              <a:extLst>
                <a:ext uri="{FF2B5EF4-FFF2-40B4-BE49-F238E27FC236}">
                  <a16:creationId xmlns:a16="http://schemas.microsoft.com/office/drawing/2014/main" id="{9C7FB2E1-D8CA-8D06-DD63-87B1ABDB2D9A}"/>
                </a:ext>
              </a:extLst>
            </p:cNvPr>
            <p:cNvSpPr/>
            <p:nvPr/>
          </p:nvSpPr>
          <p:spPr>
            <a:xfrm>
              <a:off x="6922739" y="3448129"/>
              <a:ext cx="4563816" cy="1218794"/>
            </a:xfrm>
            <a:custGeom>
              <a:avLst/>
              <a:gdLst>
                <a:gd name="f0" fmla="val 10800000"/>
                <a:gd name="f1" fmla="val 5400000"/>
                <a:gd name="f2" fmla="val 180"/>
                <a:gd name="f3" fmla="val w"/>
                <a:gd name="f4" fmla="val h"/>
                <a:gd name="f5" fmla="val 0"/>
                <a:gd name="f6" fmla="val 2891403"/>
                <a:gd name="f7" fmla="val 1445701"/>
                <a:gd name="f8" fmla="val 144570"/>
                <a:gd name="f9" fmla="val 64726"/>
                <a:gd name="f10" fmla="val 2746833"/>
                <a:gd name="f11" fmla="val 2826677"/>
                <a:gd name="f12" fmla="val 1301131"/>
                <a:gd name="f13" fmla="val 1380975"/>
                <a:gd name="f14" fmla="+- 0 0 -90"/>
                <a:gd name="f15" fmla="*/ f3 1 2891403"/>
                <a:gd name="f16" fmla="*/ f4 1 1445701"/>
                <a:gd name="f17" fmla="+- f7 0 f5"/>
                <a:gd name="f18" fmla="+- f6 0 f5"/>
                <a:gd name="f19" fmla="*/ f14 f0 1"/>
                <a:gd name="f20" fmla="*/ f18 1 2891403"/>
                <a:gd name="f21" fmla="*/ f17 1 1445701"/>
                <a:gd name="f22" fmla="*/ 0 f18 1"/>
                <a:gd name="f23" fmla="*/ 144570 f17 1"/>
                <a:gd name="f24" fmla="*/ 144570 f18 1"/>
                <a:gd name="f25" fmla="*/ 0 f17 1"/>
                <a:gd name="f26" fmla="*/ 2746833 f18 1"/>
                <a:gd name="f27" fmla="*/ 2891403 f18 1"/>
                <a:gd name="f28" fmla="*/ 1301131 f17 1"/>
                <a:gd name="f29" fmla="*/ 1445701 f17 1"/>
                <a:gd name="f30" fmla="*/ f19 1 f2"/>
                <a:gd name="f31" fmla="*/ f22 1 2891403"/>
                <a:gd name="f32" fmla="*/ f23 1 1445701"/>
                <a:gd name="f33" fmla="*/ f24 1 2891403"/>
                <a:gd name="f34" fmla="*/ f25 1 1445701"/>
                <a:gd name="f35" fmla="*/ f26 1 2891403"/>
                <a:gd name="f36" fmla="*/ f27 1 2891403"/>
                <a:gd name="f37" fmla="*/ f28 1 1445701"/>
                <a:gd name="f38" fmla="*/ f29 1 14457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91403" h="14457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CE5EA"/>
            </a:solidFill>
            <a:ln w="19046" cap="flat">
              <a:solidFill>
                <a:srgbClr val="000000"/>
              </a:solidFill>
              <a:prstDash val="solid"/>
              <a:miter/>
            </a:ln>
          </p:spPr>
          <p:txBody>
            <a:bodyPr vert="horz" wrap="square" lIns="62023" tIns="62023" rIns="62023" bIns="62023" anchor="ctr" anchorCtr="1" compatLnSpc="1">
              <a:noAutofit/>
            </a:bodyPr>
            <a:lstStyle/>
            <a:p>
              <a:pPr marL="0" marR="0" lvl="0" indent="0" algn="ctr"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none" strike="noStrike" kern="1200" cap="none" spc="0" baseline="0">
                  <a:solidFill>
                    <a:srgbClr val="000000"/>
                  </a:solidFill>
                  <a:uFillTx/>
                  <a:latin typeface="Aptos"/>
                </a:rPr>
                <a:t>Physiotherapist </a:t>
              </a:r>
            </a:p>
          </p:txBody>
        </p:sp>
        <p:sp>
          <p:nvSpPr>
            <p:cNvPr id="10" name="Freeform: Shape 16">
              <a:extLst>
                <a:ext uri="{FF2B5EF4-FFF2-40B4-BE49-F238E27FC236}">
                  <a16:creationId xmlns:a16="http://schemas.microsoft.com/office/drawing/2014/main" id="{5AA738EA-9295-1FEA-C20C-5D39D2AFC9F9}"/>
                </a:ext>
              </a:extLst>
            </p:cNvPr>
            <p:cNvSpPr/>
            <p:nvPr/>
          </p:nvSpPr>
          <p:spPr>
            <a:xfrm rot="3310516">
              <a:off x="5156281" y="4715353"/>
              <a:ext cx="1707413" cy="86008"/>
            </a:xfrm>
            <a:custGeom>
              <a:avLst/>
              <a:gdLst>
                <a:gd name="f0" fmla="val 10800000"/>
                <a:gd name="f1" fmla="val 5400000"/>
                <a:gd name="f2" fmla="val 180"/>
                <a:gd name="f3" fmla="val w"/>
                <a:gd name="f4" fmla="val h"/>
                <a:gd name="f5" fmla="val 0"/>
                <a:gd name="f6" fmla="val 2025273"/>
                <a:gd name="f7" fmla="val 54492"/>
                <a:gd name="f8" fmla="val 27246"/>
                <a:gd name="f9" fmla="+- 0 0 -90"/>
                <a:gd name="f10" fmla="*/ f3 1 2025273"/>
                <a:gd name="f11" fmla="*/ f4 1 54492"/>
                <a:gd name="f12" fmla="+- f7 0 f5"/>
                <a:gd name="f13" fmla="+- f6 0 f5"/>
                <a:gd name="f14" fmla="*/ f9 f0 1"/>
                <a:gd name="f15" fmla="*/ f13 1 2025273"/>
                <a:gd name="f16" fmla="*/ f12 1 54492"/>
                <a:gd name="f17" fmla="*/ 0 f13 1"/>
                <a:gd name="f18" fmla="*/ 27246 f12 1"/>
                <a:gd name="f19" fmla="*/ 2025273 f13 1"/>
                <a:gd name="f20" fmla="*/ f14 1 f2"/>
                <a:gd name="f21" fmla="*/ f17 1 2025273"/>
                <a:gd name="f22" fmla="*/ f18 1 54492"/>
                <a:gd name="f23" fmla="*/ f19 1 2025273"/>
                <a:gd name="f24" fmla="*/ f5 1 f15"/>
                <a:gd name="f25" fmla="*/ f6 1 f15"/>
                <a:gd name="f26" fmla="*/ f5 1 f16"/>
                <a:gd name="f27" fmla="*/ f7 1 f16"/>
                <a:gd name="f28" fmla="+- f20 0 f1"/>
                <a:gd name="f29" fmla="*/ f21 1 f15"/>
                <a:gd name="f30" fmla="*/ f22 1 f16"/>
                <a:gd name="f31" fmla="*/ f23 1 f15"/>
                <a:gd name="f32" fmla="*/ f24 f10 1"/>
                <a:gd name="f33" fmla="*/ f25 f10 1"/>
                <a:gd name="f34" fmla="*/ f27 f11 1"/>
                <a:gd name="f35" fmla="*/ f26 f11 1"/>
                <a:gd name="f36" fmla="*/ f29 f10 1"/>
                <a:gd name="f37" fmla="*/ f30 f11 1"/>
                <a:gd name="f38" fmla="*/ f31 f10 1"/>
              </a:gdLst>
              <a:ahLst/>
              <a:cxnLst>
                <a:cxn ang="3cd4">
                  <a:pos x="hc" y="t"/>
                </a:cxn>
                <a:cxn ang="0">
                  <a:pos x="r" y="vc"/>
                </a:cxn>
                <a:cxn ang="cd4">
                  <a:pos x="hc" y="b"/>
                </a:cxn>
                <a:cxn ang="cd2">
                  <a:pos x="l" y="vc"/>
                </a:cxn>
                <a:cxn ang="f28">
                  <a:pos x="f36" y="f37"/>
                </a:cxn>
                <a:cxn ang="f28">
                  <a:pos x="f38" y="f37"/>
                </a:cxn>
              </a:cxnLst>
              <a:rect l="f32" t="f35" r="f33" b="f34"/>
              <a:pathLst>
                <a:path w="2025273" h="54492">
                  <a:moveTo>
                    <a:pt x="f5" y="f8"/>
                  </a:moveTo>
                  <a:lnTo>
                    <a:pt x="f6" y="f8"/>
                  </a:lnTo>
                </a:path>
              </a:pathLst>
            </a:custGeom>
            <a:noFill/>
            <a:ln w="19046" cap="flat">
              <a:solidFill>
                <a:srgbClr val="000000"/>
              </a:solidFill>
              <a:prstDash val="solid"/>
              <a:miter/>
            </a:ln>
          </p:spPr>
          <p:txBody>
            <a:bodyPr vert="horz" wrap="square" lIns="974704" tIns="0" rIns="974704" bIns="0" anchor="ctr" anchorCtr="1" compatLnSpc="1">
              <a:noAutofit/>
            </a:bodyPr>
            <a:lstStyle/>
            <a:p>
              <a:pPr marL="0" marR="0" lvl="0" indent="0" algn="ctr" defTabSz="311152" rtl="0" fontAlgn="auto" hangingPunct="1">
                <a:lnSpc>
                  <a:spcPct val="90000"/>
                </a:lnSpc>
                <a:spcBef>
                  <a:spcPts val="0"/>
                </a:spcBef>
                <a:spcAft>
                  <a:spcPts val="300"/>
                </a:spcAft>
                <a:buNone/>
                <a:tabLst/>
                <a:defRPr sz="1800" b="0" i="0" u="none" strike="noStrike" kern="0" cap="none" spc="0" baseline="0">
                  <a:solidFill>
                    <a:srgbClr val="000000"/>
                  </a:solidFill>
                  <a:uFillTx/>
                </a:defRPr>
              </a:pPr>
              <a:endParaRPr lang="en-GB" sz="700" b="0" i="0" u="none" strike="noStrike" kern="1200" cap="none" spc="0" baseline="0">
                <a:solidFill>
                  <a:srgbClr val="000000"/>
                </a:solidFill>
                <a:uFillTx/>
                <a:latin typeface="Aptos"/>
              </a:endParaRPr>
            </a:p>
          </p:txBody>
        </p:sp>
        <p:sp>
          <p:nvSpPr>
            <p:cNvPr id="11" name="Freeform: Shape 20">
              <a:extLst>
                <a:ext uri="{FF2B5EF4-FFF2-40B4-BE49-F238E27FC236}">
                  <a16:creationId xmlns:a16="http://schemas.microsoft.com/office/drawing/2014/main" id="{964D8759-5CE8-CE79-B410-13F3741C53DC}"/>
                </a:ext>
              </a:extLst>
            </p:cNvPr>
            <p:cNvSpPr/>
            <p:nvPr/>
          </p:nvSpPr>
          <p:spPr>
            <a:xfrm>
              <a:off x="6922739" y="4849749"/>
              <a:ext cx="4563816" cy="1218794"/>
            </a:xfrm>
            <a:custGeom>
              <a:avLst/>
              <a:gdLst>
                <a:gd name="f0" fmla="val 10800000"/>
                <a:gd name="f1" fmla="val 5400000"/>
                <a:gd name="f2" fmla="val 180"/>
                <a:gd name="f3" fmla="val w"/>
                <a:gd name="f4" fmla="val h"/>
                <a:gd name="f5" fmla="val 0"/>
                <a:gd name="f6" fmla="val 2891403"/>
                <a:gd name="f7" fmla="val 1445701"/>
                <a:gd name="f8" fmla="val 144570"/>
                <a:gd name="f9" fmla="val 64726"/>
                <a:gd name="f10" fmla="val 2746833"/>
                <a:gd name="f11" fmla="val 2826677"/>
                <a:gd name="f12" fmla="val 1301131"/>
                <a:gd name="f13" fmla="val 1380975"/>
                <a:gd name="f14" fmla="+- 0 0 -90"/>
                <a:gd name="f15" fmla="*/ f3 1 2891403"/>
                <a:gd name="f16" fmla="*/ f4 1 1445701"/>
                <a:gd name="f17" fmla="+- f7 0 f5"/>
                <a:gd name="f18" fmla="+- f6 0 f5"/>
                <a:gd name="f19" fmla="*/ f14 f0 1"/>
                <a:gd name="f20" fmla="*/ f18 1 2891403"/>
                <a:gd name="f21" fmla="*/ f17 1 1445701"/>
                <a:gd name="f22" fmla="*/ 0 f18 1"/>
                <a:gd name="f23" fmla="*/ 144570 f17 1"/>
                <a:gd name="f24" fmla="*/ 144570 f18 1"/>
                <a:gd name="f25" fmla="*/ 0 f17 1"/>
                <a:gd name="f26" fmla="*/ 2746833 f18 1"/>
                <a:gd name="f27" fmla="*/ 2891403 f18 1"/>
                <a:gd name="f28" fmla="*/ 1301131 f17 1"/>
                <a:gd name="f29" fmla="*/ 1445701 f17 1"/>
                <a:gd name="f30" fmla="*/ f19 1 f2"/>
                <a:gd name="f31" fmla="*/ f22 1 2891403"/>
                <a:gd name="f32" fmla="*/ f23 1 1445701"/>
                <a:gd name="f33" fmla="*/ f24 1 2891403"/>
                <a:gd name="f34" fmla="*/ f25 1 1445701"/>
                <a:gd name="f35" fmla="*/ f26 1 2891403"/>
                <a:gd name="f36" fmla="*/ f27 1 2891403"/>
                <a:gd name="f37" fmla="*/ f28 1 1445701"/>
                <a:gd name="f38" fmla="*/ f29 1 1445701"/>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891403" h="144570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CE5EA"/>
            </a:solidFill>
            <a:ln w="19046" cap="flat">
              <a:solidFill>
                <a:srgbClr val="000000"/>
              </a:solidFill>
              <a:prstDash val="solid"/>
              <a:miter/>
            </a:ln>
          </p:spPr>
          <p:txBody>
            <a:bodyPr vert="horz" wrap="square" lIns="62023" tIns="62023" rIns="62023" bIns="62023" anchor="ctr" anchorCtr="1" compatLnSpc="1">
              <a:noAutofit/>
            </a:bodyPr>
            <a:lstStyle/>
            <a:p>
              <a:pPr marL="0" marR="0" lvl="0" indent="0" algn="ctr" defTabSz="1377945" rtl="0" fontAlgn="auto" hangingPunct="1">
                <a:lnSpc>
                  <a:spcPct val="90000"/>
                </a:lnSpc>
                <a:spcBef>
                  <a:spcPts val="0"/>
                </a:spcBef>
                <a:spcAft>
                  <a:spcPts val="1300"/>
                </a:spcAft>
                <a:buNone/>
                <a:tabLst/>
                <a:defRPr sz="1800" b="0" i="0" u="none" strike="noStrike" kern="0" cap="none" spc="0" baseline="0">
                  <a:solidFill>
                    <a:srgbClr val="000000"/>
                  </a:solidFill>
                  <a:uFillTx/>
                </a:defRPr>
              </a:pPr>
              <a:r>
                <a:rPr lang="en-GB" sz="3100" b="0" i="0" u="none" strike="noStrike" kern="1200" cap="none" spc="0" baseline="0">
                  <a:solidFill>
                    <a:srgbClr val="000000"/>
                  </a:solidFill>
                  <a:uFillTx/>
                  <a:latin typeface="Aptos"/>
                </a:rPr>
                <a:t>Speech and Language Therapist </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9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55387-0491-7F73-09A8-35ADF942D72A}"/>
              </a:ext>
            </a:extLst>
          </p:cNvPr>
          <p:cNvSpPr txBox="1">
            <a:spLocks noGrp="1"/>
          </p:cNvSpPr>
          <p:nvPr>
            <p:ph type="title"/>
          </p:nvPr>
        </p:nvSpPr>
        <p:spPr>
          <a:xfrm>
            <a:off x="990596" y="1866903"/>
            <a:ext cx="10680704" cy="2057400"/>
          </a:xfrm>
        </p:spPr>
        <p:txBody>
          <a:bodyPr anchorCtr="1"/>
          <a:lstStyle/>
          <a:p>
            <a:pPr lvl="0" algn="ctr"/>
            <a:r>
              <a:rPr lang="en-GB"/>
              <a:t>A stroke is a brain attack. It happens when the blood supply to part of your brain is cut off. </a:t>
            </a:r>
            <a:r>
              <a:rPr lang="en-GB" sz="2800"/>
              <a:t>(Stroke Association 2012)</a:t>
            </a:r>
            <a:endParaRPr lang="en-GB"/>
          </a:p>
        </p:txBody>
      </p:sp>
      <p:sp>
        <p:nvSpPr>
          <p:cNvPr id="3" name="Slide Number Placeholder 7">
            <a:extLst>
              <a:ext uri="{FF2B5EF4-FFF2-40B4-BE49-F238E27FC236}">
                <a16:creationId xmlns:a16="http://schemas.microsoft.com/office/drawing/2014/main" id="{E133FC4C-5270-5203-43DB-66AA436FDE21}"/>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5BB6171-9006-4AD3-8B12-21A45D7C48BE}" type="slidenum">
              <a:t>4</a:t>
            </a:fld>
            <a:endParaRPr lang="en-GB" sz="1200" b="1" i="0" u="none" strike="noStrike" kern="1200" cap="all" spc="100" baseline="0">
              <a:solidFill>
                <a:srgbClr val="898989"/>
              </a:solidFill>
              <a:uFillTx/>
              <a:latin typeface="Source Sans Pro"/>
              <a:ea typeface="Source Sans Pro SemiBold" pitchFamily="34"/>
            </a:endParaRPr>
          </a:p>
        </p:txBody>
      </p:sp>
      <p:pic>
        <p:nvPicPr>
          <p:cNvPr id="4" name="Picture 9" descr="A colorful brain with different colors&#10;&#10;AI-generated content may be incorrect.">
            <a:extLst>
              <a:ext uri="{FF2B5EF4-FFF2-40B4-BE49-F238E27FC236}">
                <a16:creationId xmlns:a16="http://schemas.microsoft.com/office/drawing/2014/main" id="{32191C28-ADFD-D3A4-5F64-849BE553D60B}"/>
              </a:ext>
            </a:extLst>
          </p:cNvPr>
          <p:cNvPicPr>
            <a:picLocks noChangeAspect="1"/>
          </p:cNvPicPr>
          <p:nvPr/>
        </p:nvPicPr>
        <p:blipFill>
          <a:blip r:embed="rId3"/>
          <a:srcRect b="8704"/>
          <a:stretch>
            <a:fillRect/>
          </a:stretch>
        </p:blipFill>
        <p:spPr>
          <a:xfrm>
            <a:off x="838203" y="3786786"/>
            <a:ext cx="2600928" cy="2182215"/>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82">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CB25EF91-45E5-7030-E9F8-640D122C240C}"/>
              </a:ext>
            </a:extLst>
          </p:cNvPr>
          <p:cNvSpPr txBox="1">
            <a:spLocks noGrp="1"/>
          </p:cNvSpPr>
          <p:nvPr>
            <p:ph type="title"/>
          </p:nvPr>
        </p:nvSpPr>
        <p:spPr/>
        <p:txBody>
          <a:bodyPr/>
          <a:lstStyle/>
          <a:p>
            <a:pPr lvl="0"/>
            <a:r>
              <a:rPr lang="en-GB"/>
              <a:t>About My Role </a:t>
            </a:r>
          </a:p>
        </p:txBody>
      </p:sp>
      <p:sp>
        <p:nvSpPr>
          <p:cNvPr id="3" name="Slide Number Placeholder 19">
            <a:extLst>
              <a:ext uri="{FF2B5EF4-FFF2-40B4-BE49-F238E27FC236}">
                <a16:creationId xmlns:a16="http://schemas.microsoft.com/office/drawing/2014/main" id="{8DA4C7BE-1357-F2A6-0C3A-C45BD2BFE4AC}"/>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7358F3C-401B-4703-ADD2-7B25E33116BE}" type="slidenum">
              <a:t>5</a:t>
            </a:fld>
            <a:endParaRPr lang="en-GB" sz="1200" b="1" i="0" u="none" strike="noStrike" kern="1200" cap="all" spc="100" baseline="0">
              <a:solidFill>
                <a:srgbClr val="898989"/>
              </a:solidFill>
              <a:uFillTx/>
              <a:latin typeface="Source Sans Pro"/>
              <a:ea typeface="Source Sans Pro SemiBold" pitchFamily="34"/>
            </a:endParaRPr>
          </a:p>
        </p:txBody>
      </p:sp>
      <p:pic>
        <p:nvPicPr>
          <p:cNvPr id="4" name="Picture 4" descr="Some Fun Facts &amp; Stats about Wales">
            <a:extLst>
              <a:ext uri="{FF2B5EF4-FFF2-40B4-BE49-F238E27FC236}">
                <a16:creationId xmlns:a16="http://schemas.microsoft.com/office/drawing/2014/main" id="{62D38B4D-7076-CF11-8F9E-E809ECD0CCF5}"/>
              </a:ext>
            </a:extLst>
          </p:cNvPr>
          <p:cNvPicPr>
            <a:picLocks noChangeAspect="1"/>
          </p:cNvPicPr>
          <p:nvPr/>
        </p:nvPicPr>
        <p:blipFill>
          <a:blip r:embed="rId3"/>
          <a:srcRect/>
          <a:stretch>
            <a:fillRect/>
          </a:stretch>
        </p:blipFill>
        <p:spPr>
          <a:xfrm>
            <a:off x="4978395" y="520412"/>
            <a:ext cx="4659078" cy="5862245"/>
          </a:xfrm>
          <a:prstGeom prst="rect">
            <a:avLst/>
          </a:prstGeom>
          <a:noFill/>
          <a:ln cap="flat">
            <a:noFill/>
          </a:ln>
        </p:spPr>
      </p:pic>
      <p:sp>
        <p:nvSpPr>
          <p:cNvPr id="5" name="TextBox 3">
            <a:extLst>
              <a:ext uri="{FF2B5EF4-FFF2-40B4-BE49-F238E27FC236}">
                <a16:creationId xmlns:a16="http://schemas.microsoft.com/office/drawing/2014/main" id="{04CB1AA1-5E99-3D8D-6C3A-5A555DCAAEEA}"/>
              </a:ext>
            </a:extLst>
          </p:cNvPr>
          <p:cNvSpPr txBox="1"/>
          <p:nvPr/>
        </p:nvSpPr>
        <p:spPr>
          <a:xfrm>
            <a:off x="573246" y="3250216"/>
            <a:ext cx="4544851"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222222"/>
                </a:solidFill>
                <a:uFillTx/>
                <a:latin typeface="Source Sans Pro "/>
              </a:rPr>
              <a:t>Population of Ceredigion 71,500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222222"/>
                </a:solidFill>
                <a:uFillTx/>
                <a:latin typeface="Source Sans Pro "/>
              </a:rPr>
              <a:t> (2021 Census)</a:t>
            </a:r>
            <a:endParaRPr lang="en-GB" sz="2400" b="0" i="0" u="none" strike="noStrike" kern="1200" cap="none" spc="0" baseline="0">
              <a:solidFill>
                <a:srgbClr val="000000"/>
              </a:solidFill>
              <a:uFillTx/>
              <a:latin typeface="Source Sans Pro "/>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5">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EC4C05EA-E33F-C7FD-CB3F-6CFADCAF4C98}"/>
              </a:ext>
            </a:extLst>
          </p:cNvPr>
          <p:cNvSpPr txBox="1">
            <a:spLocks noGrp="1"/>
          </p:cNvSpPr>
          <p:nvPr>
            <p:ph type="title"/>
          </p:nvPr>
        </p:nvSpPr>
        <p:spPr>
          <a:xfrm>
            <a:off x="6572240" y="463262"/>
            <a:ext cx="4579671" cy="1493983"/>
          </a:xfrm>
        </p:spPr>
        <p:txBody>
          <a:bodyPr/>
          <a:lstStyle/>
          <a:p>
            <a:pPr lvl="0"/>
            <a:r>
              <a:rPr lang="en-GB" sz="3800"/>
              <a:t>Leadership Skills </a:t>
            </a:r>
          </a:p>
        </p:txBody>
      </p:sp>
      <p:sp>
        <p:nvSpPr>
          <p:cNvPr id="3" name="Subtitle 2">
            <a:extLst>
              <a:ext uri="{FF2B5EF4-FFF2-40B4-BE49-F238E27FC236}">
                <a16:creationId xmlns:a16="http://schemas.microsoft.com/office/drawing/2014/main" id="{A1B6D659-7E71-77D7-B908-96DEDDA3FB8F}"/>
              </a:ext>
            </a:extLst>
          </p:cNvPr>
          <p:cNvSpPr txBox="1">
            <a:spLocks noGrp="1"/>
          </p:cNvSpPr>
          <p:nvPr>
            <p:ph type="subTitle" idx="4294967295"/>
          </p:nvPr>
        </p:nvSpPr>
        <p:spPr>
          <a:xfrm>
            <a:off x="1521268" y="886565"/>
            <a:ext cx="4579671" cy="4207949"/>
          </a:xfrm>
        </p:spPr>
        <p:txBody>
          <a:bodyPr anchorCtr="1"/>
          <a:lstStyle/>
          <a:p>
            <a:pPr lvl="0" algn="ctr">
              <a:lnSpc>
                <a:spcPct val="80000"/>
              </a:lnSpc>
              <a:buNone/>
            </a:pPr>
            <a:r>
              <a:rPr lang="en-GB" sz="2400" spc="400"/>
              <a:t>-Emotional Intelligence &amp; Adaptability </a:t>
            </a:r>
          </a:p>
          <a:p>
            <a:pPr lvl="0" algn="ctr">
              <a:lnSpc>
                <a:spcPct val="80000"/>
              </a:lnSpc>
              <a:buNone/>
            </a:pPr>
            <a:r>
              <a:rPr lang="en-GB" sz="2400" spc="400"/>
              <a:t>-Effective Communication </a:t>
            </a:r>
          </a:p>
          <a:p>
            <a:pPr lvl="0" algn="ctr">
              <a:lnSpc>
                <a:spcPct val="80000"/>
              </a:lnSpc>
              <a:buNone/>
            </a:pPr>
            <a:r>
              <a:rPr lang="en-GB" sz="2400" spc="400"/>
              <a:t>-Decision making under pressure </a:t>
            </a:r>
          </a:p>
          <a:p>
            <a:pPr lvl="0" algn="ctr">
              <a:lnSpc>
                <a:spcPct val="80000"/>
              </a:lnSpc>
              <a:buNone/>
            </a:pPr>
            <a:r>
              <a:rPr lang="en-GB" sz="2400" spc="400"/>
              <a:t>-Adaptability </a:t>
            </a:r>
          </a:p>
          <a:p>
            <a:pPr lvl="0" algn="ctr">
              <a:lnSpc>
                <a:spcPct val="80000"/>
              </a:lnSpc>
              <a:buNone/>
            </a:pPr>
            <a:r>
              <a:rPr lang="en-GB" sz="2400" spc="400"/>
              <a:t>--Team building </a:t>
            </a:r>
          </a:p>
          <a:p>
            <a:pPr lvl="0" algn="ctr">
              <a:lnSpc>
                <a:spcPct val="80000"/>
              </a:lnSpc>
              <a:buNone/>
            </a:pPr>
            <a:r>
              <a:rPr lang="en-GB" sz="2400" spc="400"/>
              <a:t>-Time Management </a:t>
            </a:r>
          </a:p>
          <a:p>
            <a:pPr lvl="0" algn="ctr">
              <a:lnSpc>
                <a:spcPct val="80000"/>
              </a:lnSpc>
              <a:buNone/>
            </a:pPr>
            <a:r>
              <a:rPr lang="en-GB" sz="2400" spc="400"/>
              <a:t>-Prioritisation and time management</a:t>
            </a:r>
          </a:p>
          <a:p>
            <a:pPr lvl="0" algn="ctr">
              <a:lnSpc>
                <a:spcPct val="80000"/>
              </a:lnSpc>
              <a:buNone/>
            </a:pPr>
            <a:endParaRPr lang="en-US" sz="2400" spc="400"/>
          </a:p>
        </p:txBody>
      </p:sp>
      <p:pic>
        <p:nvPicPr>
          <p:cNvPr id="4" name="Picture 8" descr="A duck walking with ducklings&#10;&#10;AI-generated content may be incorrect.">
            <a:extLst>
              <a:ext uri="{FF2B5EF4-FFF2-40B4-BE49-F238E27FC236}">
                <a16:creationId xmlns:a16="http://schemas.microsoft.com/office/drawing/2014/main" id="{110B52DC-FB74-FFB6-4017-3F91BFF668D7}"/>
              </a:ext>
            </a:extLst>
          </p:cNvPr>
          <p:cNvPicPr>
            <a:picLocks noChangeAspect="1"/>
          </p:cNvPicPr>
          <p:nvPr/>
        </p:nvPicPr>
        <p:blipFill>
          <a:blip r:embed="rId3"/>
          <a:srcRect l="8858" r="24323" b="-2"/>
          <a:stretch>
            <a:fillRect/>
          </a:stretch>
        </p:blipFill>
        <p:spPr>
          <a:xfrm>
            <a:off x="7068421" y="1957245"/>
            <a:ext cx="4207949" cy="4207949"/>
          </a:xfrm>
          <a:prstGeom prst="rect">
            <a:avLst/>
          </a:prstGeom>
          <a:noFill/>
          <a:ln cap="flat">
            <a:noFill/>
          </a:ln>
        </p:spPr>
      </p:pic>
      <p:sp>
        <p:nvSpPr>
          <p:cNvPr id="5" name="TextBox 9">
            <a:extLst>
              <a:ext uri="{FF2B5EF4-FFF2-40B4-BE49-F238E27FC236}">
                <a16:creationId xmlns:a16="http://schemas.microsoft.com/office/drawing/2014/main" id="{936A4B72-1691-577A-C91B-0C159E23F99F}"/>
              </a:ext>
            </a:extLst>
          </p:cNvPr>
          <p:cNvSpPr txBox="1"/>
          <p:nvPr/>
        </p:nvSpPr>
        <p:spPr>
          <a:xfrm>
            <a:off x="508004" y="5689597"/>
            <a:ext cx="3886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(Skills for Health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878287C4-60DB-C77F-1A2E-7A85FED92D1B}"/>
              </a:ext>
            </a:extLst>
          </p:cNvPr>
          <p:cNvSpPr txBox="1">
            <a:spLocks noGrp="1"/>
          </p:cNvSpPr>
          <p:nvPr>
            <p:ph type="title"/>
          </p:nvPr>
        </p:nvSpPr>
        <p:spPr>
          <a:xfrm>
            <a:off x="1451427" y="986966"/>
            <a:ext cx="4809167" cy="4078516"/>
          </a:xfrm>
        </p:spPr>
        <p:txBody>
          <a:bodyPr/>
          <a:lstStyle/>
          <a:p>
            <a:pPr lvl="0"/>
            <a:r>
              <a:rPr lang="en-GB" sz="3200"/>
              <a:t>Positive implications to increasing the Caseload </a:t>
            </a:r>
          </a:p>
        </p:txBody>
      </p:sp>
      <p:pic>
        <p:nvPicPr>
          <p:cNvPr id="3" name="Graphic 5">
            <a:extLst>
              <a:ext uri="{FF2B5EF4-FFF2-40B4-BE49-F238E27FC236}">
                <a16:creationId xmlns:a16="http://schemas.microsoft.com/office/drawing/2014/main" id="{441F85F8-1CFA-8BCF-C609-15F277C748F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315547" y="1959431"/>
            <a:ext cx="2980998" cy="3679371"/>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4">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93789597-A0C1-B169-D89B-A1095CC0B061}"/>
              </a:ext>
            </a:extLst>
          </p:cNvPr>
          <p:cNvSpPr txBox="1">
            <a:spLocks noGrp="1"/>
          </p:cNvSpPr>
          <p:nvPr>
            <p:ph type="title"/>
          </p:nvPr>
        </p:nvSpPr>
        <p:spPr>
          <a:xfrm>
            <a:off x="1451427" y="986966"/>
            <a:ext cx="4809167" cy="4078516"/>
          </a:xfrm>
        </p:spPr>
        <p:txBody>
          <a:bodyPr/>
          <a:lstStyle/>
          <a:p>
            <a:pPr lvl="0"/>
            <a:r>
              <a:rPr lang="en-GB" sz="3200"/>
              <a:t>Negative implications to increasing the Caseload </a:t>
            </a:r>
          </a:p>
        </p:txBody>
      </p:sp>
      <p:pic>
        <p:nvPicPr>
          <p:cNvPr id="3" name="Graphic 5">
            <a:extLst>
              <a:ext uri="{FF2B5EF4-FFF2-40B4-BE49-F238E27FC236}">
                <a16:creationId xmlns:a16="http://schemas.microsoft.com/office/drawing/2014/main" id="{5944E239-5D24-7DE4-53F7-99751360BFB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0799991">
            <a:off x="7315557" y="1959413"/>
            <a:ext cx="2980998" cy="3679371"/>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5">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6D2AA3E2-F070-67F0-52A4-31F455F0794D}"/>
              </a:ext>
            </a:extLst>
          </p:cNvPr>
          <p:cNvSpPr txBox="1">
            <a:spLocks noGrp="1"/>
          </p:cNvSpPr>
          <p:nvPr>
            <p:ph type="title"/>
          </p:nvPr>
        </p:nvSpPr>
        <p:spPr>
          <a:xfrm>
            <a:off x="1451427" y="986966"/>
            <a:ext cx="4809167" cy="4078516"/>
          </a:xfrm>
        </p:spPr>
        <p:txBody>
          <a:bodyPr/>
          <a:lstStyle/>
          <a:p>
            <a:pPr lvl="0"/>
            <a:r>
              <a:rPr lang="en-GB" sz="3200"/>
              <a:t>Option 1 – Home Visits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0">
    <p:spTree>
      <p:nvGrpSpPr>
        <p:cNvPr id="1" name=""/>
        <p:cNvGrpSpPr/>
        <p:nvPr/>
      </p:nvGrpSpPr>
      <p:grpSpPr>
        <a:xfrm>
          <a:off x="0" y="0"/>
          <a:ext cx="0" cy="0"/>
          <a:chOff x="0" y="0"/>
          <a:chExt cx="0" cy="0"/>
        </a:xfrm>
      </p:grpSpPr>
      <p:sp>
        <p:nvSpPr>
          <p:cNvPr id="2" name="Slide Number Placeholder 9">
            <a:extLst>
              <a:ext uri="{FF2B5EF4-FFF2-40B4-BE49-F238E27FC236}">
                <a16:creationId xmlns:a16="http://schemas.microsoft.com/office/drawing/2014/main" id="{74371650-9483-92B4-0CBE-741298114157}"/>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708C7AF-84CC-40E5-9746-C9953935C348}" type="slidenum">
              <a:t>10</a:t>
            </a:fld>
            <a:endParaRPr lang="en-GB" sz="1200" b="1" i="0" u="none" strike="noStrike" kern="1200" cap="all" spc="100" baseline="0">
              <a:solidFill>
                <a:srgbClr val="898989"/>
              </a:solidFill>
              <a:uFillTx/>
              <a:latin typeface="Source Sans Pro"/>
              <a:ea typeface="Source Sans Pro SemiBold" pitchFamily="34"/>
            </a:endParaRPr>
          </a:p>
        </p:txBody>
      </p:sp>
      <p:pic>
        <p:nvPicPr>
          <p:cNvPr id="3" name="Picture 3" descr="A white house with a black background&#10;&#10;AI-generated content may be incorrect.">
            <a:extLst>
              <a:ext uri="{FF2B5EF4-FFF2-40B4-BE49-F238E27FC236}">
                <a16:creationId xmlns:a16="http://schemas.microsoft.com/office/drawing/2014/main" id="{825A0920-023B-9649-F296-C800EDAAC2D2}"/>
              </a:ext>
            </a:extLst>
          </p:cNvPr>
          <p:cNvPicPr>
            <a:picLocks noChangeAspect="1"/>
          </p:cNvPicPr>
          <p:nvPr/>
        </p:nvPicPr>
        <p:blipFill>
          <a:blip r:embed="rId3"/>
          <a:stretch>
            <a:fillRect/>
          </a:stretch>
        </p:blipFill>
        <p:spPr>
          <a:xfrm>
            <a:off x="4047673" y="2169523"/>
            <a:ext cx="3153226" cy="3153226"/>
          </a:xfrm>
          <a:prstGeom prst="rect">
            <a:avLst/>
          </a:prstGeom>
          <a:noFill/>
          <a:ln cap="flat">
            <a:noFill/>
          </a:ln>
        </p:spPr>
      </p:pic>
      <p:sp>
        <p:nvSpPr>
          <p:cNvPr id="4" name="TextBox 4">
            <a:extLst>
              <a:ext uri="{FF2B5EF4-FFF2-40B4-BE49-F238E27FC236}">
                <a16:creationId xmlns:a16="http://schemas.microsoft.com/office/drawing/2014/main" id="{DA761442-7092-E367-CD9F-D4509B23C925}"/>
              </a:ext>
            </a:extLst>
          </p:cNvPr>
          <p:cNvSpPr txBox="1"/>
          <p:nvPr/>
        </p:nvSpPr>
        <p:spPr>
          <a:xfrm>
            <a:off x="257623" y="3494955"/>
            <a:ext cx="315322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Patients will feel more in control  (Leirbakk 2017)</a:t>
            </a:r>
          </a:p>
        </p:txBody>
      </p:sp>
      <p:sp>
        <p:nvSpPr>
          <p:cNvPr id="5" name="TextBox 5">
            <a:extLst>
              <a:ext uri="{FF2B5EF4-FFF2-40B4-BE49-F238E27FC236}">
                <a16:creationId xmlns:a16="http://schemas.microsoft.com/office/drawing/2014/main" id="{A79052D3-0890-CCF4-8791-F63AF9D63692}"/>
              </a:ext>
            </a:extLst>
          </p:cNvPr>
          <p:cNvSpPr txBox="1"/>
          <p:nvPr/>
        </p:nvSpPr>
        <p:spPr>
          <a:xfrm>
            <a:off x="257623" y="2169523"/>
            <a:ext cx="31532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Meet family members </a:t>
            </a:r>
          </a:p>
        </p:txBody>
      </p:sp>
      <p:sp>
        <p:nvSpPr>
          <p:cNvPr id="6" name="TextBox 7">
            <a:extLst>
              <a:ext uri="{FF2B5EF4-FFF2-40B4-BE49-F238E27FC236}">
                <a16:creationId xmlns:a16="http://schemas.microsoft.com/office/drawing/2014/main" id="{B8277E18-39FB-45E0-2A77-FBFBB79F8C11}"/>
              </a:ext>
            </a:extLst>
          </p:cNvPr>
          <p:cNvSpPr txBox="1"/>
          <p:nvPr/>
        </p:nvSpPr>
        <p:spPr>
          <a:xfrm>
            <a:off x="257623" y="2709266"/>
            <a:ext cx="315322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Demonstrate and handover therapy tasks </a:t>
            </a:r>
          </a:p>
        </p:txBody>
      </p:sp>
      <p:sp>
        <p:nvSpPr>
          <p:cNvPr id="7" name="TextBox 10">
            <a:extLst>
              <a:ext uri="{FF2B5EF4-FFF2-40B4-BE49-F238E27FC236}">
                <a16:creationId xmlns:a16="http://schemas.microsoft.com/office/drawing/2014/main" id="{2C92F714-0051-BB36-E5F6-AD4993406ED3}"/>
              </a:ext>
            </a:extLst>
          </p:cNvPr>
          <p:cNvSpPr txBox="1"/>
          <p:nvPr/>
        </p:nvSpPr>
        <p:spPr>
          <a:xfrm>
            <a:off x="257623" y="4280644"/>
            <a:ext cx="315322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Complete therapy tasks in their own environment </a:t>
            </a:r>
          </a:p>
        </p:txBody>
      </p:sp>
      <p:sp>
        <p:nvSpPr>
          <p:cNvPr id="8" name="TextBox 12">
            <a:extLst>
              <a:ext uri="{FF2B5EF4-FFF2-40B4-BE49-F238E27FC236}">
                <a16:creationId xmlns:a16="http://schemas.microsoft.com/office/drawing/2014/main" id="{83D2257F-AEEC-624A-0566-3A0A4C2F7D9D}"/>
              </a:ext>
            </a:extLst>
          </p:cNvPr>
          <p:cNvSpPr txBox="1"/>
          <p:nvPr/>
        </p:nvSpPr>
        <p:spPr>
          <a:xfrm>
            <a:off x="7200900" y="1689518"/>
            <a:ext cx="415290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Time consuming driving/locating homes </a:t>
            </a:r>
          </a:p>
        </p:txBody>
      </p:sp>
      <p:sp>
        <p:nvSpPr>
          <p:cNvPr id="9" name="TextBox 13">
            <a:extLst>
              <a:ext uri="{FF2B5EF4-FFF2-40B4-BE49-F238E27FC236}">
                <a16:creationId xmlns:a16="http://schemas.microsoft.com/office/drawing/2014/main" id="{EA238799-7487-1739-9F27-23B61484C26D}"/>
              </a:ext>
            </a:extLst>
          </p:cNvPr>
          <p:cNvSpPr txBox="1"/>
          <p:nvPr/>
        </p:nvSpPr>
        <p:spPr>
          <a:xfrm>
            <a:off x="7700738" y="2169523"/>
            <a:ext cx="31532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Unknown scenario </a:t>
            </a:r>
          </a:p>
        </p:txBody>
      </p:sp>
      <p:sp>
        <p:nvSpPr>
          <p:cNvPr id="10" name="TextBox 14">
            <a:extLst>
              <a:ext uri="{FF2B5EF4-FFF2-40B4-BE49-F238E27FC236}">
                <a16:creationId xmlns:a16="http://schemas.microsoft.com/office/drawing/2014/main" id="{C4706417-CFFB-5BC7-0C8E-796E10605D02}"/>
              </a:ext>
            </a:extLst>
          </p:cNvPr>
          <p:cNvSpPr txBox="1"/>
          <p:nvPr/>
        </p:nvSpPr>
        <p:spPr>
          <a:xfrm>
            <a:off x="8010070" y="2786076"/>
            <a:ext cx="392430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No access to equipment/therapy resources </a:t>
            </a:r>
          </a:p>
        </p:txBody>
      </p:sp>
      <p:sp>
        <p:nvSpPr>
          <p:cNvPr id="11" name="TextBox 15">
            <a:extLst>
              <a:ext uri="{FF2B5EF4-FFF2-40B4-BE49-F238E27FC236}">
                <a16:creationId xmlns:a16="http://schemas.microsoft.com/office/drawing/2014/main" id="{0C58C2EB-BAF9-1369-C2F8-A1FC0C6F1D03}"/>
              </a:ext>
            </a:extLst>
          </p:cNvPr>
          <p:cNvSpPr txBox="1"/>
          <p:nvPr/>
        </p:nvSpPr>
        <p:spPr>
          <a:xfrm>
            <a:off x="8010070" y="3679618"/>
            <a:ext cx="355963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May be a restrictive environment </a:t>
            </a:r>
          </a:p>
        </p:txBody>
      </p:sp>
      <p:sp>
        <p:nvSpPr>
          <p:cNvPr id="12" name="TextBox 16">
            <a:extLst>
              <a:ext uri="{FF2B5EF4-FFF2-40B4-BE49-F238E27FC236}">
                <a16:creationId xmlns:a16="http://schemas.microsoft.com/office/drawing/2014/main" id="{183DDF8A-3A56-B5A5-C827-77E25769E1B2}"/>
              </a:ext>
            </a:extLst>
          </p:cNvPr>
          <p:cNvSpPr txBox="1"/>
          <p:nvPr/>
        </p:nvSpPr>
        <p:spPr>
          <a:xfrm>
            <a:off x="257623" y="5231876"/>
            <a:ext cx="3153226"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Patient can take responsibility for their rehab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(National Clinical Guideline for Stroke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86">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88BA2DE0-70DF-5281-EEBE-552AB94FBD4C}"/>
              </a:ext>
            </a:extLst>
          </p:cNvPr>
          <p:cNvSpPr txBox="1">
            <a:spLocks noGrp="1"/>
          </p:cNvSpPr>
          <p:nvPr>
            <p:ph type="title"/>
          </p:nvPr>
        </p:nvSpPr>
        <p:spPr>
          <a:xfrm>
            <a:off x="1451427" y="986966"/>
            <a:ext cx="4809167" cy="4078516"/>
          </a:xfrm>
        </p:spPr>
        <p:txBody>
          <a:bodyPr/>
          <a:lstStyle/>
          <a:p>
            <a:pPr lvl="0"/>
            <a:r>
              <a:rPr lang="en-GB" sz="3200"/>
              <a:t>Option 2 –Clinic Visits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1">
    <p:spTree>
      <p:nvGrpSpPr>
        <p:cNvPr id="1" name=""/>
        <p:cNvGrpSpPr/>
        <p:nvPr/>
      </p:nvGrpSpPr>
      <p:grpSpPr>
        <a:xfrm>
          <a:off x="0" y="0"/>
          <a:ext cx="0" cy="0"/>
          <a:chOff x="0" y="0"/>
          <a:chExt cx="0" cy="0"/>
        </a:xfrm>
      </p:grpSpPr>
      <p:sp>
        <p:nvSpPr>
          <p:cNvPr id="2" name="Slide Number Placeholder 9">
            <a:extLst>
              <a:ext uri="{FF2B5EF4-FFF2-40B4-BE49-F238E27FC236}">
                <a16:creationId xmlns:a16="http://schemas.microsoft.com/office/drawing/2014/main" id="{5D3E24A0-EE68-896A-4537-FD9657E7B217}"/>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32AC34A-C555-4DF3-A985-F355F2F63E53}" type="slidenum">
              <a:t>12</a:t>
            </a:fld>
            <a:endParaRPr lang="en-GB" sz="1200" b="1" i="0" u="none" strike="noStrike" kern="1200" cap="all" spc="100" baseline="0">
              <a:solidFill>
                <a:srgbClr val="898989"/>
              </a:solidFill>
              <a:uFillTx/>
              <a:latin typeface="Source Sans Pro"/>
              <a:ea typeface="Source Sans Pro SemiBold" pitchFamily="34"/>
            </a:endParaRPr>
          </a:p>
        </p:txBody>
      </p:sp>
      <p:sp>
        <p:nvSpPr>
          <p:cNvPr id="3" name="TextBox 4">
            <a:extLst>
              <a:ext uri="{FF2B5EF4-FFF2-40B4-BE49-F238E27FC236}">
                <a16:creationId xmlns:a16="http://schemas.microsoft.com/office/drawing/2014/main" id="{49D0947B-014C-C02D-E063-C0113C4F40D2}"/>
              </a:ext>
            </a:extLst>
          </p:cNvPr>
          <p:cNvSpPr txBox="1"/>
          <p:nvPr/>
        </p:nvSpPr>
        <p:spPr>
          <a:xfrm>
            <a:off x="257632" y="1800188"/>
            <a:ext cx="31532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Control the environment</a:t>
            </a:r>
          </a:p>
        </p:txBody>
      </p:sp>
      <p:sp>
        <p:nvSpPr>
          <p:cNvPr id="4" name="TextBox 5">
            <a:extLst>
              <a:ext uri="{FF2B5EF4-FFF2-40B4-BE49-F238E27FC236}">
                <a16:creationId xmlns:a16="http://schemas.microsoft.com/office/drawing/2014/main" id="{32F5135F-05F1-A716-48DE-153C9FB1FA47}"/>
              </a:ext>
            </a:extLst>
          </p:cNvPr>
          <p:cNvSpPr txBox="1"/>
          <p:nvPr/>
        </p:nvSpPr>
        <p:spPr>
          <a:xfrm>
            <a:off x="257632" y="2374980"/>
            <a:ext cx="31532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See more people in a day </a:t>
            </a:r>
          </a:p>
        </p:txBody>
      </p:sp>
      <p:sp>
        <p:nvSpPr>
          <p:cNvPr id="5" name="TextBox 7">
            <a:extLst>
              <a:ext uri="{FF2B5EF4-FFF2-40B4-BE49-F238E27FC236}">
                <a16:creationId xmlns:a16="http://schemas.microsoft.com/office/drawing/2014/main" id="{39E2413C-4E2A-6C4A-8D87-1B280F044B99}"/>
              </a:ext>
            </a:extLst>
          </p:cNvPr>
          <p:cNvSpPr txBox="1"/>
          <p:nvPr/>
        </p:nvSpPr>
        <p:spPr>
          <a:xfrm>
            <a:off x="257623" y="2949781"/>
            <a:ext cx="315322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Print out resources to send home with patient/family </a:t>
            </a:r>
          </a:p>
        </p:txBody>
      </p:sp>
      <p:sp>
        <p:nvSpPr>
          <p:cNvPr id="6" name="TextBox 8">
            <a:extLst>
              <a:ext uri="{FF2B5EF4-FFF2-40B4-BE49-F238E27FC236}">
                <a16:creationId xmlns:a16="http://schemas.microsoft.com/office/drawing/2014/main" id="{4405FFB5-BC29-DF53-3A38-352E48740E8C}"/>
              </a:ext>
            </a:extLst>
          </p:cNvPr>
          <p:cNvSpPr txBox="1"/>
          <p:nvPr/>
        </p:nvSpPr>
        <p:spPr>
          <a:xfrm>
            <a:off x="257623" y="3744349"/>
            <a:ext cx="2879271"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Gives people a reason to leave the house </a:t>
            </a:r>
          </a:p>
        </p:txBody>
      </p:sp>
      <p:sp>
        <p:nvSpPr>
          <p:cNvPr id="7" name="TextBox 12">
            <a:extLst>
              <a:ext uri="{FF2B5EF4-FFF2-40B4-BE49-F238E27FC236}">
                <a16:creationId xmlns:a16="http://schemas.microsoft.com/office/drawing/2014/main" id="{F4B3522F-33C6-F923-9330-C888C51B7120}"/>
              </a:ext>
            </a:extLst>
          </p:cNvPr>
          <p:cNvSpPr txBox="1"/>
          <p:nvPr/>
        </p:nvSpPr>
        <p:spPr>
          <a:xfrm>
            <a:off x="7200900" y="1689518"/>
            <a:ext cx="415290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Patient will have to rely on someone else to drive them </a:t>
            </a:r>
          </a:p>
        </p:txBody>
      </p:sp>
      <p:sp>
        <p:nvSpPr>
          <p:cNvPr id="8" name="TextBox 13">
            <a:extLst>
              <a:ext uri="{FF2B5EF4-FFF2-40B4-BE49-F238E27FC236}">
                <a16:creationId xmlns:a16="http://schemas.microsoft.com/office/drawing/2014/main" id="{9BF6A588-C258-4277-4E2F-7F75CCC171CA}"/>
              </a:ext>
            </a:extLst>
          </p:cNvPr>
          <p:cNvSpPr txBox="1"/>
          <p:nvPr/>
        </p:nvSpPr>
        <p:spPr>
          <a:xfrm>
            <a:off x="7827739" y="2453609"/>
            <a:ext cx="315322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Risk of patients not turning up </a:t>
            </a:r>
          </a:p>
        </p:txBody>
      </p:sp>
      <p:sp>
        <p:nvSpPr>
          <p:cNvPr id="9" name="TextBox 14">
            <a:extLst>
              <a:ext uri="{FF2B5EF4-FFF2-40B4-BE49-F238E27FC236}">
                <a16:creationId xmlns:a16="http://schemas.microsoft.com/office/drawing/2014/main" id="{10DA2A88-781D-8DB8-8FD8-B40A34A1F53B}"/>
              </a:ext>
            </a:extLst>
          </p:cNvPr>
          <p:cNvSpPr txBox="1"/>
          <p:nvPr/>
        </p:nvSpPr>
        <p:spPr>
          <a:xfrm>
            <a:off x="8010070" y="3047219"/>
            <a:ext cx="3924303"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Patients may not be able to leave the house </a:t>
            </a:r>
          </a:p>
        </p:txBody>
      </p:sp>
      <p:sp>
        <p:nvSpPr>
          <p:cNvPr id="10" name="TextBox 15">
            <a:extLst>
              <a:ext uri="{FF2B5EF4-FFF2-40B4-BE49-F238E27FC236}">
                <a16:creationId xmlns:a16="http://schemas.microsoft.com/office/drawing/2014/main" id="{B8053255-2C8F-2966-615E-520626306B49}"/>
              </a:ext>
            </a:extLst>
          </p:cNvPr>
          <p:cNvSpPr txBox="1"/>
          <p:nvPr/>
        </p:nvSpPr>
        <p:spPr>
          <a:xfrm>
            <a:off x="8010070" y="4000500"/>
            <a:ext cx="355963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Not a real reflection of home </a:t>
            </a:r>
          </a:p>
        </p:txBody>
      </p:sp>
      <p:pic>
        <p:nvPicPr>
          <p:cNvPr id="11" name="Picture 1" descr="A black and white drawing of a hospital&#10;&#10;AI-generated content may be incorrect.">
            <a:extLst>
              <a:ext uri="{FF2B5EF4-FFF2-40B4-BE49-F238E27FC236}">
                <a16:creationId xmlns:a16="http://schemas.microsoft.com/office/drawing/2014/main" id="{740CDB20-6901-FE0A-4846-54496CEA1B52}"/>
              </a:ext>
            </a:extLst>
          </p:cNvPr>
          <p:cNvPicPr>
            <a:picLocks noChangeAspect="1"/>
          </p:cNvPicPr>
          <p:nvPr/>
        </p:nvPicPr>
        <p:blipFill>
          <a:blip r:embed="rId3"/>
          <a:srcRect t="19354" b="22888"/>
          <a:stretch>
            <a:fillRect/>
          </a:stretch>
        </p:blipFill>
        <p:spPr>
          <a:xfrm>
            <a:off x="3285667" y="2991532"/>
            <a:ext cx="4724403" cy="2728688"/>
          </a:xfrm>
          <a:prstGeom prst="rect">
            <a:avLst/>
          </a:prstGeom>
          <a:noFill/>
          <a:ln cap="flat">
            <a:noFill/>
          </a:ln>
        </p:spPr>
      </p:pic>
      <p:sp>
        <p:nvSpPr>
          <p:cNvPr id="12" name="TextBox 11">
            <a:extLst>
              <a:ext uri="{FF2B5EF4-FFF2-40B4-BE49-F238E27FC236}">
                <a16:creationId xmlns:a16="http://schemas.microsoft.com/office/drawing/2014/main" id="{EF0C28CE-E596-E4D6-57F5-FFE3601E6A5C}"/>
              </a:ext>
            </a:extLst>
          </p:cNvPr>
          <p:cNvSpPr txBox="1"/>
          <p:nvPr/>
        </p:nvSpPr>
        <p:spPr>
          <a:xfrm>
            <a:off x="8202387" y="4799146"/>
            <a:ext cx="355963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Source Sans Pro"/>
              </a:rPr>
              <a:t>Patient may be fatigued arriving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77">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E253569E-2C55-ADF5-A507-150C8A1A85B5}"/>
              </a:ext>
            </a:extLst>
          </p:cNvPr>
          <p:cNvSpPr txBox="1">
            <a:spLocks noGrp="1"/>
          </p:cNvSpPr>
          <p:nvPr>
            <p:ph type="title"/>
          </p:nvPr>
        </p:nvSpPr>
        <p:spPr>
          <a:xfrm>
            <a:off x="1292870" y="358618"/>
            <a:ext cx="4597566" cy="517852"/>
          </a:xfrm>
        </p:spPr>
        <p:txBody>
          <a:bodyPr/>
          <a:lstStyle/>
          <a:p>
            <a:pPr lvl="0"/>
            <a:r>
              <a:rPr lang="en-GB" sz="2900"/>
              <a:t>What Data could I use…. </a:t>
            </a:r>
          </a:p>
        </p:txBody>
      </p:sp>
      <p:sp>
        <p:nvSpPr>
          <p:cNvPr id="3" name="Slide Number Placeholder 4">
            <a:extLst>
              <a:ext uri="{FF2B5EF4-FFF2-40B4-BE49-F238E27FC236}">
                <a16:creationId xmlns:a16="http://schemas.microsoft.com/office/drawing/2014/main" id="{2E34331B-6AA1-E657-D2C0-F868C42C0896}"/>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EE441E-8562-4051-A545-D31BFC57E08D}" type="slidenum">
              <a:t>13</a:t>
            </a:fld>
            <a:endParaRPr lang="en-GB" sz="1200" b="1" i="0" u="none" strike="noStrike" kern="1200" cap="all" spc="100" baseline="0">
              <a:solidFill>
                <a:srgbClr val="898989"/>
              </a:solidFill>
              <a:uFillTx/>
              <a:latin typeface="Source Sans Pro"/>
              <a:ea typeface="Source Sans Pro SemiBold" pitchFamily="34"/>
            </a:endParaRPr>
          </a:p>
        </p:txBody>
      </p:sp>
      <p:pic>
        <p:nvPicPr>
          <p:cNvPr id="4" name="Picture 18">
            <a:extLst>
              <a:ext uri="{FF2B5EF4-FFF2-40B4-BE49-F238E27FC236}">
                <a16:creationId xmlns:a16="http://schemas.microsoft.com/office/drawing/2014/main" id="{F2F55369-1E71-338C-34D2-ED59957D2691}"/>
              </a:ext>
            </a:extLst>
          </p:cNvPr>
          <p:cNvPicPr>
            <a:picLocks noChangeAspect="1"/>
          </p:cNvPicPr>
          <p:nvPr/>
        </p:nvPicPr>
        <p:blipFill>
          <a:blip r:embed="rId3"/>
          <a:stretch>
            <a:fillRect/>
          </a:stretch>
        </p:blipFill>
        <p:spPr>
          <a:xfrm>
            <a:off x="4038603" y="1187092"/>
            <a:ext cx="3849230" cy="5027051"/>
          </a:xfrm>
          <a:prstGeom prst="rect">
            <a:avLst/>
          </a:prstGeom>
          <a:noFill/>
          <a:ln cap="flat">
            <a:noFill/>
          </a:ln>
        </p:spPr>
      </p:pic>
      <p:pic>
        <p:nvPicPr>
          <p:cNvPr id="5" name="Picture 20">
            <a:extLst>
              <a:ext uri="{FF2B5EF4-FFF2-40B4-BE49-F238E27FC236}">
                <a16:creationId xmlns:a16="http://schemas.microsoft.com/office/drawing/2014/main" id="{57D42B9C-4677-0A41-CD37-D009E62475C3}"/>
              </a:ext>
            </a:extLst>
          </p:cNvPr>
          <p:cNvPicPr>
            <a:picLocks noChangeAspect="1"/>
          </p:cNvPicPr>
          <p:nvPr/>
        </p:nvPicPr>
        <p:blipFill>
          <a:blip r:embed="rId4"/>
          <a:srcRect r="9918"/>
          <a:stretch>
            <a:fillRect/>
          </a:stretch>
        </p:blipFill>
        <p:spPr>
          <a:xfrm>
            <a:off x="7887833" y="1187092"/>
            <a:ext cx="4012268" cy="3874001"/>
          </a:xfrm>
          <a:prstGeom prst="rect">
            <a:avLst/>
          </a:prstGeom>
          <a:noFill/>
          <a:ln cap="flat">
            <a:noFill/>
          </a:ln>
        </p:spPr>
      </p:pic>
      <p:pic>
        <p:nvPicPr>
          <p:cNvPr id="6" name="Picture 22">
            <a:extLst>
              <a:ext uri="{FF2B5EF4-FFF2-40B4-BE49-F238E27FC236}">
                <a16:creationId xmlns:a16="http://schemas.microsoft.com/office/drawing/2014/main" id="{2BA05E35-34E5-CD39-1C43-49D51E237531}"/>
              </a:ext>
            </a:extLst>
          </p:cNvPr>
          <p:cNvPicPr>
            <a:picLocks noChangeAspect="1"/>
          </p:cNvPicPr>
          <p:nvPr/>
        </p:nvPicPr>
        <p:blipFill>
          <a:blip r:embed="rId5"/>
          <a:stretch>
            <a:fillRect/>
          </a:stretch>
        </p:blipFill>
        <p:spPr>
          <a:xfrm>
            <a:off x="89565" y="1446032"/>
            <a:ext cx="3849230" cy="4839279"/>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88">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40906234-F58B-0DD8-EA91-FB96A11F39CB}"/>
              </a:ext>
            </a:extLst>
          </p:cNvPr>
          <p:cNvSpPr txBox="1">
            <a:spLocks noGrp="1"/>
          </p:cNvSpPr>
          <p:nvPr>
            <p:ph type="title"/>
          </p:nvPr>
        </p:nvSpPr>
        <p:spPr>
          <a:xfrm>
            <a:off x="1451427" y="986966"/>
            <a:ext cx="4809167" cy="4078516"/>
          </a:xfrm>
        </p:spPr>
        <p:txBody>
          <a:bodyPr/>
          <a:lstStyle/>
          <a:p>
            <a:pPr lvl="0"/>
            <a:r>
              <a:rPr lang="en-GB" sz="3200"/>
              <a:t>How will this challenge develop 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89">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AE227337-94FE-7561-1B03-285232898531}"/>
              </a:ext>
            </a:extLst>
          </p:cNvPr>
          <p:cNvSpPr txBox="1">
            <a:spLocks noGrp="1"/>
          </p:cNvSpPr>
          <p:nvPr>
            <p:ph type="title"/>
          </p:nvPr>
        </p:nvSpPr>
        <p:spPr>
          <a:xfrm>
            <a:off x="1451427" y="986966"/>
            <a:ext cx="4809167" cy="4078516"/>
          </a:xfrm>
        </p:spPr>
        <p:txBody>
          <a:bodyPr/>
          <a:lstStyle/>
          <a:p>
            <a:pPr lvl="0"/>
            <a:r>
              <a:rPr lang="en-GB" sz="3200"/>
              <a:t>Conclusion</a:t>
            </a:r>
          </a:p>
        </p:txBody>
      </p:sp>
      <p:pic>
        <p:nvPicPr>
          <p:cNvPr id="3" name="Picture 2" descr="A puzzle pieces with different colors&#10;&#10;AI-generated content may be incorrect.">
            <a:extLst>
              <a:ext uri="{FF2B5EF4-FFF2-40B4-BE49-F238E27FC236}">
                <a16:creationId xmlns:a16="http://schemas.microsoft.com/office/drawing/2014/main" id="{454A3801-A77B-94CA-472A-37ADA288FD1F}"/>
              </a:ext>
            </a:extLst>
          </p:cNvPr>
          <p:cNvPicPr>
            <a:picLocks noChangeAspect="1"/>
          </p:cNvPicPr>
          <p:nvPr/>
        </p:nvPicPr>
        <p:blipFill>
          <a:blip r:embed="rId3"/>
          <a:stretch>
            <a:fillRect/>
          </a:stretch>
        </p:blipFill>
        <p:spPr>
          <a:xfrm>
            <a:off x="7017489" y="2008077"/>
            <a:ext cx="3499591" cy="3499591"/>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81">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71472061-BE61-BF64-6497-75884BBC879A}"/>
              </a:ext>
            </a:extLst>
          </p:cNvPr>
          <p:cNvSpPr txBox="1">
            <a:spLocks noGrp="1"/>
          </p:cNvSpPr>
          <p:nvPr>
            <p:ph type="title"/>
          </p:nvPr>
        </p:nvSpPr>
        <p:spPr/>
        <p:txBody>
          <a:bodyPr/>
          <a:lstStyle/>
          <a:p>
            <a:pPr lvl="0"/>
            <a:r>
              <a:rPr lang="en-GB"/>
              <a:t>THANK YOU</a:t>
            </a:r>
          </a:p>
        </p:txBody>
      </p:sp>
      <p:sp>
        <p:nvSpPr>
          <p:cNvPr id="3" name="Date Placeholder 3">
            <a:extLst>
              <a:ext uri="{FF2B5EF4-FFF2-40B4-BE49-F238E27FC236}">
                <a16:creationId xmlns:a16="http://schemas.microsoft.com/office/drawing/2014/main" id="{A710FBD2-AED4-C480-81DE-5342D958DE7C}"/>
              </a:ext>
            </a:extLst>
          </p:cNvPr>
          <p:cNvSpPr txBox="1"/>
          <p:nvPr/>
        </p:nvSpPr>
        <p:spPr>
          <a:xfrm>
            <a:off x="8382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898989"/>
                </a:solidFill>
                <a:uFillTx/>
                <a:latin typeface="Source Sans Pro"/>
                <a:ea typeface="Source Sans Pro SemiBold" pitchFamily="34"/>
              </a:rPr>
              <a:t>2/1/20XX</a:t>
            </a:r>
          </a:p>
        </p:txBody>
      </p:sp>
      <p:sp>
        <p:nvSpPr>
          <p:cNvPr id="4" name="Footer Placeholder 4">
            <a:extLst>
              <a:ext uri="{FF2B5EF4-FFF2-40B4-BE49-F238E27FC236}">
                <a16:creationId xmlns:a16="http://schemas.microsoft.com/office/drawing/2014/main" id="{87F31249-2683-496D-EDE4-26B9B1B5F2EB}"/>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all" spc="100" baseline="0">
                <a:solidFill>
                  <a:srgbClr val="898989"/>
                </a:solidFill>
                <a:uFillTx/>
                <a:latin typeface="Source Sans Pro"/>
                <a:ea typeface="Source Sans Pro SemiBold" pitchFamily="34"/>
              </a:rPr>
              <a:t>PRESENTATION TITLE</a:t>
            </a:r>
          </a:p>
        </p:txBody>
      </p:sp>
      <p:sp>
        <p:nvSpPr>
          <p:cNvPr id="5" name="Slide Number Placeholder 5">
            <a:extLst>
              <a:ext uri="{FF2B5EF4-FFF2-40B4-BE49-F238E27FC236}">
                <a16:creationId xmlns:a16="http://schemas.microsoft.com/office/drawing/2014/main" id="{A9E3E2C9-E50E-D0E3-C8D8-A715D5C9AE9F}"/>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887CD4D-7F1F-4AD6-A315-5D113C02902B}" type="slidenum">
              <a:t>16</a:t>
            </a:fld>
            <a:endParaRPr lang="en-GB" sz="1200" b="1" i="0" u="none" strike="noStrike" kern="1200" cap="all" spc="100" baseline="0">
              <a:solidFill>
                <a:srgbClr val="898989"/>
              </a:solidFill>
              <a:uFillTx/>
              <a:latin typeface="Source Sans Pro"/>
              <a:ea typeface="Source Sans Pro SemiBold" pitchFamily="34"/>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92">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FAF798D8-7F37-7EFA-18E5-48F562002B01}"/>
              </a:ext>
            </a:extLst>
          </p:cNvPr>
          <p:cNvSpPr txBox="1">
            <a:spLocks noGrp="1"/>
          </p:cNvSpPr>
          <p:nvPr>
            <p:ph type="title"/>
          </p:nvPr>
        </p:nvSpPr>
        <p:spPr>
          <a:xfrm>
            <a:off x="347883" y="330198"/>
            <a:ext cx="5217173" cy="822173"/>
          </a:xfrm>
        </p:spPr>
        <p:txBody>
          <a:bodyPr/>
          <a:lstStyle/>
          <a:p>
            <a:pPr lvl="0"/>
            <a:r>
              <a:rPr lang="en-GB"/>
              <a:t>References </a:t>
            </a:r>
          </a:p>
        </p:txBody>
      </p:sp>
      <p:sp>
        <p:nvSpPr>
          <p:cNvPr id="3" name="Slide Number Placeholder 19">
            <a:extLst>
              <a:ext uri="{FF2B5EF4-FFF2-40B4-BE49-F238E27FC236}">
                <a16:creationId xmlns:a16="http://schemas.microsoft.com/office/drawing/2014/main" id="{CE26295B-DC28-8D82-5300-E445580C5EB7}"/>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291373-D13E-44AB-A25F-D84EAD737190}" type="slidenum">
              <a:t>17</a:t>
            </a:fld>
            <a:endParaRPr lang="en-GB" sz="1200" b="1" i="0" u="none" strike="noStrike" kern="1200" cap="all" spc="100" baseline="0">
              <a:solidFill>
                <a:srgbClr val="898989"/>
              </a:solidFill>
              <a:uFillTx/>
              <a:latin typeface="Source Sans Pro"/>
              <a:ea typeface="Source Sans Pro SemiBold" pitchFamily="34"/>
            </a:endParaRPr>
          </a:p>
        </p:txBody>
      </p:sp>
      <p:sp>
        <p:nvSpPr>
          <p:cNvPr id="4" name="TextBox 2">
            <a:extLst>
              <a:ext uri="{FF2B5EF4-FFF2-40B4-BE49-F238E27FC236}">
                <a16:creationId xmlns:a16="http://schemas.microsoft.com/office/drawing/2014/main" id="{887EDEEE-256F-B632-9E91-9E7B9E2C4687}"/>
              </a:ext>
            </a:extLst>
          </p:cNvPr>
          <p:cNvSpPr txBox="1"/>
          <p:nvPr/>
        </p:nvSpPr>
        <p:spPr>
          <a:xfrm>
            <a:off x="195416" y="1520784"/>
            <a:ext cx="10739289" cy="58785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ource Sans Pro"/>
              </a:rPr>
              <a:t>Stroke Association (December 2012) </a:t>
            </a:r>
            <a:r>
              <a:rPr lang="en-GB" sz="1600" b="0" i="1" u="none" strike="noStrike" kern="1200" cap="none" spc="0" baseline="0">
                <a:solidFill>
                  <a:srgbClr val="000000"/>
                </a:solidFill>
                <a:uFillTx/>
                <a:latin typeface="Source Sans Pro"/>
              </a:rPr>
              <a:t>What is a stroke?, Leaflet 2 Version 1. Available at: </a:t>
            </a:r>
            <a:r>
              <a:rPr lang="en-GB" sz="1600" b="0" i="0" u="none" strike="noStrike" kern="1200" cap="none" spc="0" baseline="0">
                <a:solidFill>
                  <a:srgbClr val="000000"/>
                </a:solidFill>
                <a:uFillTx/>
                <a:latin typeface="Source Sans Pro"/>
              </a:rPr>
              <a:t>https://www.stroke.org.uk/sites/default/files/what_is_a_stroke.pdf (Accessed 13/11/2025)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ource Sans Pro"/>
              </a:rPr>
              <a:t>Office for National Statistics, </a:t>
            </a:r>
            <a:r>
              <a:rPr lang="en-GB" sz="1600" b="0" i="1" u="none" strike="noStrike" kern="1200" cap="none" spc="0" baseline="0">
                <a:solidFill>
                  <a:srgbClr val="000000"/>
                </a:solidFill>
                <a:uFillTx/>
                <a:latin typeface="Source Sans Pro"/>
              </a:rPr>
              <a:t>How the population changed in Ceredigion: Census 2021 (</a:t>
            </a:r>
            <a:r>
              <a:rPr lang="en-GB" sz="1600" b="0" i="0" u="none" strike="noStrike" kern="1200" cap="none" spc="0" baseline="0">
                <a:solidFill>
                  <a:srgbClr val="000000"/>
                </a:solidFill>
                <a:uFillTx/>
                <a:latin typeface="Source Sans Pro"/>
              </a:rPr>
              <a:t>June 2022)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ource Sans Pro"/>
              </a:rPr>
              <a:t>Available at: https://www.ons.gov.uk/visualisations/censuspopulationchange/W06000008/ (Accessed Date: 13/11/2025)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ource Sans Pro"/>
              </a:rPr>
              <a:t>Skills for Health, </a:t>
            </a:r>
            <a:r>
              <a:rPr lang="en-GB" sz="1600" b="0" i="1" u="none" strike="noStrike" kern="1200" cap="none" spc="0" baseline="0">
                <a:solidFill>
                  <a:srgbClr val="000000"/>
                </a:solidFill>
                <a:uFillTx/>
                <a:latin typeface="Source Sans Pro"/>
              </a:rPr>
              <a:t>Healthcare leadership and management: skills and strategies for effective leadership </a:t>
            </a:r>
            <a:r>
              <a:rPr lang="en-GB" sz="1600" b="0" i="0" u="none" strike="noStrike" kern="1200" cap="none" spc="0" baseline="0">
                <a:solidFill>
                  <a:srgbClr val="000000"/>
                </a:solidFill>
                <a:uFillTx/>
                <a:latin typeface="Source Sans Pro"/>
              </a:rPr>
              <a:t>(November 2024) Available at:</a:t>
            </a:r>
            <a:r>
              <a:rPr lang="en-GB" sz="1600" b="0" i="1" u="none" strike="noStrike" kern="1200" cap="none" spc="0" baseline="0">
                <a:solidFill>
                  <a:srgbClr val="000000"/>
                </a:solidFill>
                <a:uFillTx/>
                <a:latin typeface="Source Sans Pro"/>
              </a:rPr>
              <a:t> </a:t>
            </a:r>
            <a:r>
              <a:rPr lang="en-GB" sz="1600" b="0" i="0" u="none" strike="noStrike" kern="1200" cap="none" spc="0" baseline="0">
                <a:solidFill>
                  <a:srgbClr val="000000"/>
                </a:solidFill>
                <a:uFillTx/>
                <a:latin typeface="Source Sans Pro"/>
              </a:rPr>
              <a:t>https://www.skillsforhealth.org.uk/article/healthcare-leadership-and-management-skills-and-strategies-for-effective-leadership/ (Accessed Date 13/11/2025)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ource Sans Pro"/>
              </a:rPr>
              <a:t>National Clinical Guideline for Stroke for the United Kingdom and Irelan. London Intercollegiate Stroke Working Party, (May 2023) Available at: https://www.strokeguideline.org/chapter/rehabilitation-and-recovery-principles-of-rehabilitation/?_gl=1*1j05hr3*_up*MQ..*_ga*ODEwMDMyNDc0LjE3NjMzMTYyMjg.*_ga_EE3BZMVLRT*czE3NjMzMTYyMjckbzEkZzAkdDE3NjMzMTYyMjckajYwJGwwJGgw#235 (Accessed 13/11/2025)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Source Sans Pro"/>
              </a:rPr>
              <a:t>MJ Leirbakk, S Dolvik, JH Magnus, The advantages of home visits compared to providing care in a clinic setting: Maria Jensberg Leirbakk, </a:t>
            </a:r>
            <a:r>
              <a:rPr lang="en-GB" sz="1600" b="0" i="1" u="none" strike="noStrike" kern="1200" cap="none" spc="0" baseline="0">
                <a:solidFill>
                  <a:srgbClr val="000000"/>
                </a:solidFill>
                <a:uFillTx/>
                <a:latin typeface="Source Sans Pro"/>
              </a:rPr>
              <a:t>European Journal of Public Health</a:t>
            </a:r>
            <a:r>
              <a:rPr lang="en-GB" sz="1600" b="0" i="0" u="none" strike="noStrike" kern="1200" cap="none" spc="0" baseline="0">
                <a:solidFill>
                  <a:srgbClr val="000000"/>
                </a:solidFill>
                <a:uFillTx/>
                <a:latin typeface="Source Sans Pro"/>
              </a:rPr>
              <a:t>, Volume 27, Issue suppl_3, November 2017, ckx187.073, https://doi.org/10.1093/eurpub/ckx187.073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Source Sans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ource Sans Pro"/>
            </a:endParaRPr>
          </a:p>
        </p:txBody>
      </p:sp>
    </p:spTree>
  </p:cSld>
  <p:clrMapOvr>
    <a:masterClrMapping/>
  </p:clrMapOvr>
</p:sld>
</file>

<file path=ppt/theme/theme1.xml><?xml version="1.0" encoding="utf-8"?>
<a:theme xmlns:a="http://schemas.openxmlformats.org/drawingml/2006/main" name="1_FunkyShapes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Funky%20shapes%20design</Template>
  <TotalTime>190</TotalTime>
  <Words>1842</Words>
  <Application>Microsoft Office PowerPoint</Application>
  <PresentationFormat>Widescreen</PresentationFormat>
  <Paragraphs>168</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Calibri</vt:lpstr>
      <vt:lpstr>Source Sans Pro</vt:lpstr>
      <vt:lpstr>Source Sans Pro </vt:lpstr>
      <vt:lpstr>1_FunkyShapesVTI</vt:lpstr>
      <vt:lpstr>A demonstration of leadership skills required within my role as a Therapy Assistant Practitioner, in response to an increased caseload</vt:lpstr>
      <vt:lpstr>Contents </vt:lpstr>
      <vt:lpstr>About My Role </vt:lpstr>
      <vt:lpstr>A stroke is a brain attack. It happens when the blood supply to part of your brain is cut off. (Stroke Association 2012)</vt:lpstr>
      <vt:lpstr>About My Role </vt:lpstr>
      <vt:lpstr>Leadership Skills </vt:lpstr>
      <vt:lpstr>Positive implications to increasing the Caseload </vt:lpstr>
      <vt:lpstr>Negative implications to increasing the Caseload </vt:lpstr>
      <vt:lpstr>Option 1 – Home Visits </vt:lpstr>
      <vt:lpstr>PowerPoint Presentation</vt:lpstr>
      <vt:lpstr>Option 2 –Clinic Visits </vt:lpstr>
      <vt:lpstr>PowerPoint Presentation</vt:lpstr>
      <vt:lpstr>What Data could I use…. </vt:lpstr>
      <vt:lpstr>How will this challenge develop me?</vt:lpstr>
      <vt:lpstr>Conclusion</vt:lpstr>
      <vt:lpstr>THANK YOU</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Lowri Jones (Hywel Dda UHB - Therapy Assistant Practitioner - Stroke)</dc:creator>
  <cp:lastModifiedBy>Megan Lowri Jones (Hywel Dda UHB - Therapy Assistant Practitioner - Stroke)</cp:lastModifiedBy>
  <cp:revision>9</cp:revision>
  <dcterms:created xsi:type="dcterms:W3CDTF">2025-11-16T16:04:38Z</dcterms:created>
  <dcterms:modified xsi:type="dcterms:W3CDTF">2025-11-19T08:09:00Z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