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1" r:id="rId3"/>
    <p:sldId id="258" r:id="rId4"/>
    <p:sldId id="259" r:id="rId5"/>
    <p:sldId id="260" r:id="rId6"/>
    <p:sldId id="262" r:id="rId7"/>
    <p:sldId id="257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89007D-7BEA-46A7-9156-0BBF86F8084D}" v="12" dt="2026-01-02T18:07:36.6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442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40" d="100"/>
        <a:sy n="140" d="100"/>
      </p:scale>
      <p:origin x="0" y="-11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loe Williams" userId="26ac1ea597dc3f9c" providerId="LiveId" clId="{F9601161-3A29-4A16-8726-CED1FBAC34B0}"/>
    <pc:docChg chg="undo custSel addSld delSld modSld">
      <pc:chgData name="Chloe Williams" userId="26ac1ea597dc3f9c" providerId="LiveId" clId="{F9601161-3A29-4A16-8726-CED1FBAC34B0}" dt="2026-01-02T18:07:36.538" v="3940" actId="20577"/>
      <pc:docMkLst>
        <pc:docMk/>
      </pc:docMkLst>
      <pc:sldChg chg="modSp mod">
        <pc:chgData name="Chloe Williams" userId="26ac1ea597dc3f9c" providerId="LiveId" clId="{F9601161-3A29-4A16-8726-CED1FBAC34B0}" dt="2026-01-02T13:07:11.891" v="1909" actId="20577"/>
        <pc:sldMkLst>
          <pc:docMk/>
          <pc:sldMk cId="3559644647" sldId="256"/>
        </pc:sldMkLst>
        <pc:spChg chg="mod">
          <ac:chgData name="Chloe Williams" userId="26ac1ea597dc3f9c" providerId="LiveId" clId="{F9601161-3A29-4A16-8726-CED1FBAC34B0}" dt="2026-01-02T13:07:11.891" v="1909" actId="20577"/>
          <ac:spMkLst>
            <pc:docMk/>
            <pc:sldMk cId="3559644647" sldId="256"/>
            <ac:spMk id="3" creationId="{35A4BE8C-141C-038A-8D55-934EB08C25F4}"/>
          </ac:spMkLst>
        </pc:spChg>
      </pc:sldChg>
      <pc:sldChg chg="delSp modSp mod">
        <pc:chgData name="Chloe Williams" userId="26ac1ea597dc3f9c" providerId="LiveId" clId="{F9601161-3A29-4A16-8726-CED1FBAC34B0}" dt="2026-01-02T18:07:36.538" v="3940" actId="20577"/>
        <pc:sldMkLst>
          <pc:docMk/>
          <pc:sldMk cId="1633247569" sldId="257"/>
        </pc:sldMkLst>
        <pc:spChg chg="del">
          <ac:chgData name="Chloe Williams" userId="26ac1ea597dc3f9c" providerId="LiveId" clId="{F9601161-3A29-4A16-8726-CED1FBAC34B0}" dt="2026-01-02T17:35:38.162" v="3614" actId="478"/>
          <ac:spMkLst>
            <pc:docMk/>
            <pc:sldMk cId="1633247569" sldId="257"/>
            <ac:spMk id="2" creationId="{1F99C433-B33E-02E5-C205-0F4875643600}"/>
          </ac:spMkLst>
        </pc:spChg>
        <pc:spChg chg="mod">
          <ac:chgData name="Chloe Williams" userId="26ac1ea597dc3f9c" providerId="LiveId" clId="{F9601161-3A29-4A16-8726-CED1FBAC34B0}" dt="2026-01-02T18:07:36.538" v="3940" actId="20577"/>
          <ac:spMkLst>
            <pc:docMk/>
            <pc:sldMk cId="1633247569" sldId="257"/>
            <ac:spMk id="3" creationId="{E325DC49-1679-E1C6-A21B-E6AF903F43C7}"/>
          </ac:spMkLst>
        </pc:spChg>
      </pc:sldChg>
      <pc:sldChg chg="addSp delSp modSp add del mod modNotesTx">
        <pc:chgData name="Chloe Williams" userId="26ac1ea597dc3f9c" providerId="LiveId" clId="{F9601161-3A29-4A16-8726-CED1FBAC34B0}" dt="2026-01-02T15:55:27.448" v="2098" actId="20577"/>
        <pc:sldMkLst>
          <pc:docMk/>
          <pc:sldMk cId="2173068992" sldId="258"/>
        </pc:sldMkLst>
        <pc:spChg chg="mod">
          <ac:chgData name="Chloe Williams" userId="26ac1ea597dc3f9c" providerId="LiveId" clId="{F9601161-3A29-4A16-8726-CED1FBAC34B0}" dt="2026-01-01T12:17:31.822" v="1844" actId="20577"/>
          <ac:spMkLst>
            <pc:docMk/>
            <pc:sldMk cId="2173068992" sldId="258"/>
            <ac:spMk id="2" creationId="{5656F0D6-1EB8-F25D-14EF-A09F38596D80}"/>
          </ac:spMkLst>
        </pc:spChg>
        <pc:spChg chg="mod">
          <ac:chgData name="Chloe Williams" userId="26ac1ea597dc3f9c" providerId="LiveId" clId="{F9601161-3A29-4A16-8726-CED1FBAC34B0}" dt="2026-01-02T15:54:22.386" v="2030" actId="20577"/>
          <ac:spMkLst>
            <pc:docMk/>
            <pc:sldMk cId="2173068992" sldId="258"/>
            <ac:spMk id="22" creationId="{1A8C1C0B-7C5D-3585-3C4D-61312E3A150A}"/>
          </ac:spMkLst>
        </pc:spChg>
        <pc:spChg chg="mod">
          <ac:chgData name="Chloe Williams" userId="26ac1ea597dc3f9c" providerId="LiveId" clId="{F9601161-3A29-4A16-8726-CED1FBAC34B0}" dt="2026-01-01T11:36:23.544" v="1680" actId="1076"/>
          <ac:spMkLst>
            <pc:docMk/>
            <pc:sldMk cId="2173068992" sldId="258"/>
            <ac:spMk id="25" creationId="{AFDCF4B2-1BBA-513B-7089-6A79D7ED98FD}"/>
          </ac:spMkLst>
        </pc:spChg>
        <pc:spChg chg="mod">
          <ac:chgData name="Chloe Williams" userId="26ac1ea597dc3f9c" providerId="LiveId" clId="{F9601161-3A29-4A16-8726-CED1FBAC34B0}" dt="2026-01-02T15:55:27.448" v="2098" actId="20577"/>
          <ac:spMkLst>
            <pc:docMk/>
            <pc:sldMk cId="2173068992" sldId="258"/>
            <ac:spMk id="36" creationId="{A0F4D543-2F42-44FB-44FB-3D207F35D031}"/>
          </ac:spMkLst>
        </pc:spChg>
        <pc:spChg chg="mod">
          <ac:chgData name="Chloe Williams" userId="26ac1ea597dc3f9c" providerId="LiveId" clId="{F9601161-3A29-4A16-8726-CED1FBAC34B0}" dt="2026-01-02T15:55:02.657" v="2061" actId="20577"/>
          <ac:spMkLst>
            <pc:docMk/>
            <pc:sldMk cId="2173068992" sldId="258"/>
            <ac:spMk id="38" creationId="{C04E4EE7-BFF9-536B-7AFC-D0F39F1CC6C2}"/>
          </ac:spMkLst>
        </pc:spChg>
        <pc:spChg chg="mod">
          <ac:chgData name="Chloe Williams" userId="26ac1ea597dc3f9c" providerId="LiveId" clId="{F9601161-3A29-4A16-8726-CED1FBAC34B0}" dt="2026-01-02T15:53:58.852" v="2000" actId="313"/>
          <ac:spMkLst>
            <pc:docMk/>
            <pc:sldMk cId="2173068992" sldId="258"/>
            <ac:spMk id="39" creationId="{98439182-943F-1B73-306D-0D4CE89C9AE0}"/>
          </ac:spMkLst>
        </pc:spChg>
        <pc:spChg chg="mod">
          <ac:chgData name="Chloe Williams" userId="26ac1ea597dc3f9c" providerId="LiveId" clId="{F9601161-3A29-4A16-8726-CED1FBAC34B0}" dt="2026-01-01T13:10:35.281" v="1882" actId="1076"/>
          <ac:spMkLst>
            <pc:docMk/>
            <pc:sldMk cId="2173068992" sldId="258"/>
            <ac:spMk id="40" creationId="{6E36F6BF-3B0A-C5CF-49C9-CECA53D64DAF}"/>
          </ac:spMkLst>
        </pc:spChg>
        <pc:spChg chg="mod">
          <ac:chgData name="Chloe Williams" userId="26ac1ea597dc3f9c" providerId="LiveId" clId="{F9601161-3A29-4A16-8726-CED1FBAC34B0}" dt="2026-01-01T13:10:02.292" v="1876" actId="1076"/>
          <ac:spMkLst>
            <pc:docMk/>
            <pc:sldMk cId="2173068992" sldId="258"/>
            <ac:spMk id="43" creationId="{32BD5201-9949-81AE-8EEA-87E3E7496102}"/>
          </ac:spMkLst>
        </pc:spChg>
        <pc:spChg chg="mod">
          <ac:chgData name="Chloe Williams" userId="26ac1ea597dc3f9c" providerId="LiveId" clId="{F9601161-3A29-4A16-8726-CED1FBAC34B0}" dt="2026-01-01T13:10:16.179" v="1879" actId="1076"/>
          <ac:spMkLst>
            <pc:docMk/>
            <pc:sldMk cId="2173068992" sldId="258"/>
            <ac:spMk id="44" creationId="{4A2F4C08-33C1-7A0E-F41D-9CED41A32224}"/>
          </ac:spMkLst>
        </pc:spChg>
        <pc:picChg chg="add mod">
          <ac:chgData name="Chloe Williams" userId="26ac1ea597dc3f9c" providerId="LiveId" clId="{F9601161-3A29-4A16-8726-CED1FBAC34B0}" dt="2026-01-01T11:43:18.899" v="1730" actId="1076"/>
          <ac:picMkLst>
            <pc:docMk/>
            <pc:sldMk cId="2173068992" sldId="258"/>
            <ac:picMk id="4" creationId="{D4C7495A-042C-4980-33D4-44E2BFBA3659}"/>
          </ac:picMkLst>
        </pc:picChg>
        <pc:picChg chg="add mod">
          <ac:chgData name="Chloe Williams" userId="26ac1ea597dc3f9c" providerId="LiveId" clId="{F9601161-3A29-4A16-8726-CED1FBAC34B0}" dt="2026-01-01T11:43:21.116" v="1731" actId="1076"/>
          <ac:picMkLst>
            <pc:docMk/>
            <pc:sldMk cId="2173068992" sldId="258"/>
            <ac:picMk id="6" creationId="{7D817F98-F7D1-67D7-340E-BC40644C5090}"/>
          </ac:picMkLst>
        </pc:picChg>
        <pc:picChg chg="add mod">
          <ac:chgData name="Chloe Williams" userId="26ac1ea597dc3f9c" providerId="LiveId" clId="{F9601161-3A29-4A16-8726-CED1FBAC34B0}" dt="2026-01-01T11:43:24.078" v="1732" actId="1076"/>
          <ac:picMkLst>
            <pc:docMk/>
            <pc:sldMk cId="2173068992" sldId="258"/>
            <ac:picMk id="8" creationId="{2C604F83-9CAB-67B1-00EF-F4681A186D13}"/>
          </ac:picMkLst>
        </pc:picChg>
        <pc:picChg chg="add del mod">
          <ac:chgData name="Chloe Williams" userId="26ac1ea597dc3f9c" providerId="LiveId" clId="{F9601161-3A29-4A16-8726-CED1FBAC34B0}" dt="2026-01-01T11:43:10.497" v="1726" actId="478"/>
          <ac:picMkLst>
            <pc:docMk/>
            <pc:sldMk cId="2173068992" sldId="258"/>
            <ac:picMk id="10" creationId="{68D4E319-785B-15D4-A876-F7894743F220}"/>
          </ac:picMkLst>
        </pc:picChg>
        <pc:picChg chg="add mod">
          <ac:chgData name="Chloe Williams" userId="26ac1ea597dc3f9c" providerId="LiveId" clId="{F9601161-3A29-4A16-8726-CED1FBAC34B0}" dt="2026-01-01T11:43:25.581" v="1733" actId="1076"/>
          <ac:picMkLst>
            <pc:docMk/>
            <pc:sldMk cId="2173068992" sldId="258"/>
            <ac:picMk id="11" creationId="{31344863-06DF-64F1-E35E-F6C685654021}"/>
          </ac:picMkLst>
        </pc:picChg>
      </pc:sldChg>
      <pc:sldChg chg="addSp modSp add del mod modNotesTx">
        <pc:chgData name="Chloe Williams" userId="26ac1ea597dc3f9c" providerId="LiveId" clId="{F9601161-3A29-4A16-8726-CED1FBAC34B0}" dt="2026-01-02T17:02:10.134" v="3592" actId="2696"/>
        <pc:sldMkLst>
          <pc:docMk/>
          <pc:sldMk cId="426640175" sldId="259"/>
        </pc:sldMkLst>
        <pc:spChg chg="mod">
          <ac:chgData name="Chloe Williams" userId="26ac1ea597dc3f9c" providerId="LiveId" clId="{F9601161-3A29-4A16-8726-CED1FBAC34B0}" dt="2026-01-01T12:17:41.198" v="1861" actId="20577"/>
          <ac:spMkLst>
            <pc:docMk/>
            <pc:sldMk cId="426640175" sldId="259"/>
            <ac:spMk id="2" creationId="{8EA0821F-B0B6-56E3-9F71-A81277882B4A}"/>
          </ac:spMkLst>
        </pc:spChg>
        <pc:spChg chg="mod">
          <ac:chgData name="Chloe Williams" userId="26ac1ea597dc3f9c" providerId="LiveId" clId="{F9601161-3A29-4A16-8726-CED1FBAC34B0}" dt="2026-01-02T16:00:55.174" v="2240" actId="1076"/>
          <ac:spMkLst>
            <pc:docMk/>
            <pc:sldMk cId="426640175" sldId="259"/>
            <ac:spMk id="22" creationId="{B399DFCB-8C6C-371C-06F5-B34FA1736EA4}"/>
          </ac:spMkLst>
        </pc:spChg>
        <pc:spChg chg="mod">
          <ac:chgData name="Chloe Williams" userId="26ac1ea597dc3f9c" providerId="LiveId" clId="{F9601161-3A29-4A16-8726-CED1FBAC34B0}" dt="2026-01-01T11:42:17.293" v="1719" actId="1076"/>
          <ac:spMkLst>
            <pc:docMk/>
            <pc:sldMk cId="426640175" sldId="259"/>
            <ac:spMk id="25" creationId="{7C418622-BBA5-DF9F-9F48-0230A5E54886}"/>
          </ac:spMkLst>
        </pc:spChg>
        <pc:spChg chg="mod">
          <ac:chgData name="Chloe Williams" userId="26ac1ea597dc3f9c" providerId="LiveId" clId="{F9601161-3A29-4A16-8726-CED1FBAC34B0}" dt="2026-01-02T16:01:51.754" v="2302" actId="1076"/>
          <ac:spMkLst>
            <pc:docMk/>
            <pc:sldMk cId="426640175" sldId="259"/>
            <ac:spMk id="36" creationId="{D21A73D9-D588-16F5-CCCA-E95C0B509461}"/>
          </ac:spMkLst>
        </pc:spChg>
        <pc:spChg chg="mod">
          <ac:chgData name="Chloe Williams" userId="26ac1ea597dc3f9c" providerId="LiveId" clId="{F9601161-3A29-4A16-8726-CED1FBAC34B0}" dt="2026-01-02T16:00:51.191" v="2239" actId="1076"/>
          <ac:spMkLst>
            <pc:docMk/>
            <pc:sldMk cId="426640175" sldId="259"/>
            <ac:spMk id="37" creationId="{774C8A32-FFBF-8530-58BE-380CBD4DAACD}"/>
          </ac:spMkLst>
        </pc:spChg>
        <pc:spChg chg="mod">
          <ac:chgData name="Chloe Williams" userId="26ac1ea597dc3f9c" providerId="LiveId" clId="{F9601161-3A29-4A16-8726-CED1FBAC34B0}" dt="2026-01-02T16:01:16.931" v="2261" actId="20577"/>
          <ac:spMkLst>
            <pc:docMk/>
            <pc:sldMk cId="426640175" sldId="259"/>
            <ac:spMk id="38" creationId="{7C39C99A-6777-F469-0AC6-6C0539D55A6B}"/>
          </ac:spMkLst>
        </pc:spChg>
        <pc:spChg chg="mod">
          <ac:chgData name="Chloe Williams" userId="26ac1ea597dc3f9c" providerId="LiveId" clId="{F9601161-3A29-4A16-8726-CED1FBAC34B0}" dt="2026-01-01T13:09:30.416" v="1871" actId="1076"/>
          <ac:spMkLst>
            <pc:docMk/>
            <pc:sldMk cId="426640175" sldId="259"/>
            <ac:spMk id="39" creationId="{53468398-54A9-343B-40D2-167D26BAAF93}"/>
          </ac:spMkLst>
        </pc:spChg>
        <pc:spChg chg="mod">
          <ac:chgData name="Chloe Williams" userId="26ac1ea597dc3f9c" providerId="LiveId" clId="{F9601161-3A29-4A16-8726-CED1FBAC34B0}" dt="2026-01-01T13:08:29.758" v="1866" actId="1076"/>
          <ac:spMkLst>
            <pc:docMk/>
            <pc:sldMk cId="426640175" sldId="259"/>
            <ac:spMk id="40" creationId="{F675FC35-E25E-84EE-0FC2-BB1DD721260E}"/>
          </ac:spMkLst>
        </pc:spChg>
        <pc:spChg chg="mod">
          <ac:chgData name="Chloe Williams" userId="26ac1ea597dc3f9c" providerId="LiveId" clId="{F9601161-3A29-4A16-8726-CED1FBAC34B0}" dt="2026-01-01T11:41:18.103" v="1713" actId="1076"/>
          <ac:spMkLst>
            <pc:docMk/>
            <pc:sldMk cId="426640175" sldId="259"/>
            <ac:spMk id="41" creationId="{59CBE77C-5438-1984-1EB8-D311099DB6D3}"/>
          </ac:spMkLst>
        </pc:spChg>
        <pc:spChg chg="mod">
          <ac:chgData name="Chloe Williams" userId="26ac1ea597dc3f9c" providerId="LiveId" clId="{F9601161-3A29-4A16-8726-CED1FBAC34B0}" dt="2026-01-01T13:08:51.771" v="1868" actId="1076"/>
          <ac:spMkLst>
            <pc:docMk/>
            <pc:sldMk cId="426640175" sldId="259"/>
            <ac:spMk id="43" creationId="{D392A402-D049-4A26-3DDB-F80F05E2E994}"/>
          </ac:spMkLst>
        </pc:spChg>
        <pc:spChg chg="mod">
          <ac:chgData name="Chloe Williams" userId="26ac1ea597dc3f9c" providerId="LiveId" clId="{F9601161-3A29-4A16-8726-CED1FBAC34B0}" dt="2026-01-01T13:08:23.936" v="1865" actId="1076"/>
          <ac:spMkLst>
            <pc:docMk/>
            <pc:sldMk cId="426640175" sldId="259"/>
            <ac:spMk id="44" creationId="{F17A28CF-071F-99EA-87A8-11B528A192C8}"/>
          </ac:spMkLst>
        </pc:spChg>
        <pc:picChg chg="add mod">
          <ac:chgData name="Chloe Williams" userId="26ac1ea597dc3f9c" providerId="LiveId" clId="{F9601161-3A29-4A16-8726-CED1FBAC34B0}" dt="2026-01-01T11:42:48.946" v="1725" actId="1076"/>
          <ac:picMkLst>
            <pc:docMk/>
            <pc:sldMk cId="426640175" sldId="259"/>
            <ac:picMk id="4" creationId="{E2F8A4CA-4020-2308-FFC0-328A2401DF22}"/>
          </ac:picMkLst>
        </pc:picChg>
        <pc:picChg chg="add mod">
          <ac:chgData name="Chloe Williams" userId="26ac1ea597dc3f9c" providerId="LiveId" clId="{F9601161-3A29-4A16-8726-CED1FBAC34B0}" dt="2026-01-01T11:42:44.514" v="1723" actId="1076"/>
          <ac:picMkLst>
            <pc:docMk/>
            <pc:sldMk cId="426640175" sldId="259"/>
            <ac:picMk id="6" creationId="{77E74757-EBF1-01C8-54A2-F1AD3F1B1746}"/>
          </ac:picMkLst>
        </pc:picChg>
        <pc:picChg chg="add mod">
          <ac:chgData name="Chloe Williams" userId="26ac1ea597dc3f9c" providerId="LiveId" clId="{F9601161-3A29-4A16-8726-CED1FBAC34B0}" dt="2026-01-01T11:40:59.154" v="1709" actId="931"/>
          <ac:picMkLst>
            <pc:docMk/>
            <pc:sldMk cId="426640175" sldId="259"/>
            <ac:picMk id="8" creationId="{CCCDA4E0-C40E-A1A1-C32C-EECAFE87CCEE}"/>
          </ac:picMkLst>
        </pc:picChg>
        <pc:picChg chg="add mod">
          <ac:chgData name="Chloe Williams" userId="26ac1ea597dc3f9c" providerId="LiveId" clId="{F9601161-3A29-4A16-8726-CED1FBAC34B0}" dt="2026-01-01T11:42:46.430" v="1724" actId="1076"/>
          <ac:picMkLst>
            <pc:docMk/>
            <pc:sldMk cId="426640175" sldId="259"/>
            <ac:picMk id="10" creationId="{B5BE6107-2A1D-5189-BF60-AB67B8907A9C}"/>
          </ac:picMkLst>
        </pc:picChg>
        <pc:picChg chg="add mod">
          <ac:chgData name="Chloe Williams" userId="26ac1ea597dc3f9c" providerId="LiveId" clId="{F9601161-3A29-4A16-8726-CED1FBAC34B0}" dt="2026-01-01T11:42:01.488" v="1717" actId="931"/>
          <ac:picMkLst>
            <pc:docMk/>
            <pc:sldMk cId="426640175" sldId="259"/>
            <ac:picMk id="12" creationId="{7620E64A-403E-61DB-5409-5882E1E5846B}"/>
          </ac:picMkLst>
        </pc:picChg>
        <pc:picChg chg="add mod">
          <ac:chgData name="Chloe Williams" userId="26ac1ea597dc3f9c" providerId="LiveId" clId="{F9601161-3A29-4A16-8726-CED1FBAC34B0}" dt="2026-01-01T11:42:41.147" v="1722" actId="14100"/>
          <ac:picMkLst>
            <pc:docMk/>
            <pc:sldMk cId="426640175" sldId="259"/>
            <ac:picMk id="14" creationId="{337467C0-6AAC-2291-5218-94949EED19E3}"/>
          </ac:picMkLst>
        </pc:picChg>
      </pc:sldChg>
      <pc:sldChg chg="addSp delSp modSp mod modNotesTx">
        <pc:chgData name="Chloe Williams" userId="26ac1ea597dc3f9c" providerId="LiveId" clId="{F9601161-3A29-4A16-8726-CED1FBAC34B0}" dt="2026-01-02T17:49:13.122" v="3888" actId="1076"/>
        <pc:sldMkLst>
          <pc:docMk/>
          <pc:sldMk cId="3790771598" sldId="260"/>
        </pc:sldMkLst>
        <pc:spChg chg="del mod">
          <ac:chgData name="Chloe Williams" userId="26ac1ea597dc3f9c" providerId="LiveId" clId="{F9601161-3A29-4A16-8726-CED1FBAC34B0}" dt="2026-01-01T09:00:34.324" v="939" actId="478"/>
          <ac:spMkLst>
            <pc:docMk/>
            <pc:sldMk cId="3790771598" sldId="260"/>
            <ac:spMk id="2" creationId="{A3BC8DCC-283C-D565-E969-53A024B3FF15}"/>
          </ac:spMkLst>
        </pc:spChg>
        <pc:spChg chg="del">
          <ac:chgData name="Chloe Williams" userId="26ac1ea597dc3f9c" providerId="LiveId" clId="{F9601161-3A29-4A16-8726-CED1FBAC34B0}" dt="2026-01-01T08:14:54.918" v="0" actId="478"/>
          <ac:spMkLst>
            <pc:docMk/>
            <pc:sldMk cId="3790771598" sldId="260"/>
            <ac:spMk id="3" creationId="{438DA257-6045-421F-B956-FDEFE83BF6E8}"/>
          </ac:spMkLst>
        </pc:spChg>
        <pc:spChg chg="add mod">
          <ac:chgData name="Chloe Williams" userId="26ac1ea597dc3f9c" providerId="LiveId" clId="{F9601161-3A29-4A16-8726-CED1FBAC34B0}" dt="2026-01-02T16:06:46.317" v="2317" actId="14100"/>
          <ac:spMkLst>
            <pc:docMk/>
            <pc:sldMk cId="3790771598" sldId="260"/>
            <ac:spMk id="4" creationId="{A10744A4-E114-C133-360F-E91A1ACE0ED5}"/>
          </ac:spMkLst>
        </pc:spChg>
        <pc:spChg chg="add mod">
          <ac:chgData name="Chloe Williams" userId="26ac1ea597dc3f9c" providerId="LiveId" clId="{F9601161-3A29-4A16-8726-CED1FBAC34B0}" dt="2026-01-02T16:08:40.646" v="2427" actId="120"/>
          <ac:spMkLst>
            <pc:docMk/>
            <pc:sldMk cId="3790771598" sldId="260"/>
            <ac:spMk id="5" creationId="{234408BC-323F-1D88-022A-D710B7D10685}"/>
          </ac:spMkLst>
        </pc:spChg>
        <pc:picChg chg="add mod">
          <ac:chgData name="Chloe Williams" userId="26ac1ea597dc3f9c" providerId="LiveId" clId="{F9601161-3A29-4A16-8726-CED1FBAC34B0}" dt="2026-01-02T17:49:13.122" v="3888" actId="1076"/>
          <ac:picMkLst>
            <pc:docMk/>
            <pc:sldMk cId="3790771598" sldId="260"/>
            <ac:picMk id="2" creationId="{A31D483A-1FEF-C2F2-4211-85AB683F873E}"/>
          </ac:picMkLst>
        </pc:picChg>
        <pc:picChg chg="add del mod">
          <ac:chgData name="Chloe Williams" userId="26ac1ea597dc3f9c" providerId="LiveId" clId="{F9601161-3A29-4A16-8726-CED1FBAC34B0}" dt="2026-01-02T17:49:06.361" v="3885" actId="478"/>
          <ac:picMkLst>
            <pc:docMk/>
            <pc:sldMk cId="3790771598" sldId="260"/>
            <ac:picMk id="6" creationId="{77F67217-516E-ACBF-C00E-77F2FE78EEBF}"/>
          </ac:picMkLst>
        </pc:picChg>
      </pc:sldChg>
      <pc:sldChg chg="addSp delSp modSp new mod modNotesTx">
        <pc:chgData name="Chloe Williams" userId="26ac1ea597dc3f9c" providerId="LiveId" clId="{F9601161-3A29-4A16-8726-CED1FBAC34B0}" dt="2026-01-02T17:49:02.443" v="3884" actId="1076"/>
        <pc:sldMkLst>
          <pc:docMk/>
          <pc:sldMk cId="198858810" sldId="261"/>
        </pc:sldMkLst>
        <pc:spChg chg="del">
          <ac:chgData name="Chloe Williams" userId="26ac1ea597dc3f9c" providerId="LiveId" clId="{F9601161-3A29-4A16-8726-CED1FBAC34B0}" dt="2026-01-01T08:21:30.228" v="2" actId="478"/>
          <ac:spMkLst>
            <pc:docMk/>
            <pc:sldMk cId="198858810" sldId="261"/>
            <ac:spMk id="2" creationId="{7871357D-285F-10CB-8DFD-28BA7C310B53}"/>
          </ac:spMkLst>
        </pc:spChg>
        <pc:spChg chg="add mod">
          <ac:chgData name="Chloe Williams" userId="26ac1ea597dc3f9c" providerId="LiveId" clId="{F9601161-3A29-4A16-8726-CED1FBAC34B0}" dt="2026-01-02T16:48:29.923" v="3143" actId="20577"/>
          <ac:spMkLst>
            <pc:docMk/>
            <pc:sldMk cId="198858810" sldId="261"/>
            <ac:spMk id="2" creationId="{ACE11936-ECE9-D3C3-AE26-B921DBB5A9C7}"/>
          </ac:spMkLst>
        </pc:spChg>
        <pc:spChg chg="mod">
          <ac:chgData name="Chloe Williams" userId="26ac1ea597dc3f9c" providerId="LiveId" clId="{F9601161-3A29-4A16-8726-CED1FBAC34B0}" dt="2026-01-02T16:24:21.724" v="2633" actId="1076"/>
          <ac:spMkLst>
            <pc:docMk/>
            <pc:sldMk cId="198858810" sldId="261"/>
            <ac:spMk id="3" creationId="{A31D0932-34F3-9FDC-2E79-9C1F0CA72A4D}"/>
          </ac:spMkLst>
        </pc:spChg>
        <pc:spChg chg="add mod">
          <ac:chgData name="Chloe Williams" userId="26ac1ea597dc3f9c" providerId="LiveId" clId="{F9601161-3A29-4A16-8726-CED1FBAC34B0}" dt="2026-01-02T16:47:18.497" v="3083" actId="20577"/>
          <ac:spMkLst>
            <pc:docMk/>
            <pc:sldMk cId="198858810" sldId="261"/>
            <ac:spMk id="4" creationId="{3EDCAC1C-AABC-D140-DA6A-C9B69D788F20}"/>
          </ac:spMkLst>
        </pc:spChg>
        <pc:picChg chg="add mod">
          <ac:chgData name="Chloe Williams" userId="26ac1ea597dc3f9c" providerId="LiveId" clId="{F9601161-3A29-4A16-8726-CED1FBAC34B0}" dt="2026-01-02T17:48:59.495" v="3883" actId="1076"/>
          <ac:picMkLst>
            <pc:docMk/>
            <pc:sldMk cId="198858810" sldId="261"/>
            <ac:picMk id="5" creationId="{0A667C21-E6B0-75FF-B19B-17B49CF7BF5D}"/>
          </ac:picMkLst>
        </pc:picChg>
        <pc:picChg chg="add mod">
          <ac:chgData name="Chloe Williams" userId="26ac1ea597dc3f9c" providerId="LiveId" clId="{F9601161-3A29-4A16-8726-CED1FBAC34B0}" dt="2026-01-02T17:49:02.443" v="3884" actId="1076"/>
          <ac:picMkLst>
            <pc:docMk/>
            <pc:sldMk cId="198858810" sldId="261"/>
            <ac:picMk id="6" creationId="{1CB037FE-EEF7-EB38-6497-968A0E462B8D}"/>
          </ac:picMkLst>
        </pc:picChg>
      </pc:sldChg>
      <pc:sldChg chg="addSp delSp modSp new mod modAnim">
        <pc:chgData name="Chloe Williams" userId="26ac1ea597dc3f9c" providerId="LiveId" clId="{F9601161-3A29-4A16-8726-CED1FBAC34B0}" dt="2026-01-02T16:53:37.349" v="3590" actId="20577"/>
        <pc:sldMkLst>
          <pc:docMk/>
          <pc:sldMk cId="70922871" sldId="262"/>
        </pc:sldMkLst>
        <pc:spChg chg="del">
          <ac:chgData name="Chloe Williams" userId="26ac1ea597dc3f9c" providerId="LiveId" clId="{F9601161-3A29-4A16-8726-CED1FBAC34B0}" dt="2026-01-01T11:23:41.571" v="967" actId="478"/>
          <ac:spMkLst>
            <pc:docMk/>
            <pc:sldMk cId="70922871" sldId="262"/>
            <ac:spMk id="2" creationId="{63BEB65D-1BA9-DFDA-B4BA-398C038438B6}"/>
          </ac:spMkLst>
        </pc:spChg>
        <pc:spChg chg="del mod">
          <ac:chgData name="Chloe Williams" userId="26ac1ea597dc3f9c" providerId="LiveId" clId="{F9601161-3A29-4A16-8726-CED1FBAC34B0}" dt="2026-01-01T11:26:29.946" v="1165" actId="478"/>
          <ac:spMkLst>
            <pc:docMk/>
            <pc:sldMk cId="70922871" sldId="262"/>
            <ac:spMk id="3" creationId="{3B839C94-DC3B-46E7-D272-FA652EB971ED}"/>
          </ac:spMkLst>
        </pc:spChg>
        <pc:spChg chg="add mod">
          <ac:chgData name="Chloe Williams" userId="26ac1ea597dc3f9c" providerId="LiveId" clId="{F9601161-3A29-4A16-8726-CED1FBAC34B0}" dt="2026-01-02T16:50:10.914" v="3204" actId="20577"/>
          <ac:spMkLst>
            <pc:docMk/>
            <pc:sldMk cId="70922871" sldId="262"/>
            <ac:spMk id="4" creationId="{1B65EB4A-5901-451C-2368-C23D6473E970}"/>
          </ac:spMkLst>
        </pc:spChg>
        <pc:spChg chg="add mod">
          <ac:chgData name="Chloe Williams" userId="26ac1ea597dc3f9c" providerId="LiveId" clId="{F9601161-3A29-4A16-8726-CED1FBAC34B0}" dt="2026-01-02T16:53:37.349" v="3590" actId="20577"/>
          <ac:spMkLst>
            <pc:docMk/>
            <pc:sldMk cId="70922871" sldId="262"/>
            <ac:spMk id="5" creationId="{A0E04214-D86D-A869-9F20-11833260BBD6}"/>
          </ac:spMkLst>
        </pc:spChg>
        <pc:spChg chg="add del mod">
          <ac:chgData name="Chloe Williams" userId="26ac1ea597dc3f9c" providerId="LiveId" clId="{F9601161-3A29-4A16-8726-CED1FBAC34B0}" dt="2026-01-01T11:26:34.059" v="1166" actId="478"/>
          <ac:spMkLst>
            <pc:docMk/>
            <pc:sldMk cId="70922871" sldId="262"/>
            <ac:spMk id="7" creationId="{8167E68E-513E-DAAE-504A-E765D6561477}"/>
          </ac:spMkLst>
        </pc:spChg>
        <pc:picChg chg="add mod">
          <ac:chgData name="Chloe Williams" userId="26ac1ea597dc3f9c" providerId="LiveId" clId="{F9601161-3A29-4A16-8726-CED1FBAC34B0}" dt="2026-01-02T16:50:34.535" v="3206" actId="1076"/>
          <ac:picMkLst>
            <pc:docMk/>
            <pc:sldMk cId="70922871" sldId="262"/>
            <ac:picMk id="9" creationId="{1B455505-8F23-7884-CFD6-99E2F390E4D5}"/>
          </ac:picMkLst>
        </pc:picChg>
      </pc:sldChg>
      <pc:sldChg chg="modSp new del mod">
        <pc:chgData name="Chloe Williams" userId="26ac1ea597dc3f9c" providerId="LiveId" clId="{F9601161-3A29-4A16-8726-CED1FBAC34B0}" dt="2026-01-01T11:23:33.975" v="966" actId="2696"/>
        <pc:sldMkLst>
          <pc:docMk/>
          <pc:sldMk cId="1041648455" sldId="263"/>
        </pc:sldMkLst>
        <pc:spChg chg="mod">
          <ac:chgData name="Chloe Williams" userId="26ac1ea597dc3f9c" providerId="LiveId" clId="{F9601161-3A29-4A16-8726-CED1FBAC34B0}" dt="2026-01-01T08:51:56.296" v="485"/>
          <ac:spMkLst>
            <pc:docMk/>
            <pc:sldMk cId="1041648455" sldId="263"/>
            <ac:spMk id="3" creationId="{1B744FB7-2505-639F-AB58-13213F9817EE}"/>
          </ac:spMkLst>
        </pc:spChg>
      </pc:sldChg>
      <pc:sldChg chg="new del">
        <pc:chgData name="Chloe Williams" userId="26ac1ea597dc3f9c" providerId="LiveId" clId="{F9601161-3A29-4A16-8726-CED1FBAC34B0}" dt="2026-01-01T11:24:43.224" v="987" actId="2696"/>
        <pc:sldMkLst>
          <pc:docMk/>
          <pc:sldMk cId="1421895333" sldId="263"/>
        </pc:sldMkLst>
      </pc:sldChg>
      <pc:sldChg chg="addSp delSp modSp new del">
        <pc:chgData name="Chloe Williams" userId="26ac1ea597dc3f9c" providerId="LiveId" clId="{F9601161-3A29-4A16-8726-CED1FBAC34B0}" dt="2026-01-01T11:38:52.555" v="1699" actId="2696"/>
        <pc:sldMkLst>
          <pc:docMk/>
          <pc:sldMk cId="2012463336" sldId="263"/>
        </pc:sldMkLst>
        <pc:spChg chg="del">
          <ac:chgData name="Chloe Williams" userId="26ac1ea597dc3f9c" providerId="LiveId" clId="{F9601161-3A29-4A16-8726-CED1FBAC34B0}" dt="2026-01-01T11:38:05.893" v="1690" actId="931"/>
          <ac:spMkLst>
            <pc:docMk/>
            <pc:sldMk cId="2012463336" sldId="263"/>
            <ac:spMk id="3" creationId="{6F801AFA-BCDF-EE84-75D5-3A02AA7E6DFA}"/>
          </ac:spMkLst>
        </pc:spChg>
        <pc:picChg chg="add mod">
          <ac:chgData name="Chloe Williams" userId="26ac1ea597dc3f9c" providerId="LiveId" clId="{F9601161-3A29-4A16-8726-CED1FBAC34B0}" dt="2026-01-01T11:38:05.893" v="1690" actId="931"/>
          <ac:picMkLst>
            <pc:docMk/>
            <pc:sldMk cId="2012463336" sldId="263"/>
            <ac:picMk id="5" creationId="{3A885D0E-3F66-2691-91AB-B2587666D921}"/>
          </ac:picMkLst>
        </pc:picChg>
      </pc:sldChg>
      <pc:sldChg chg="delSp modSp new del mod">
        <pc:chgData name="Chloe Williams" userId="26ac1ea597dc3f9c" providerId="LiveId" clId="{F9601161-3A29-4A16-8726-CED1FBAC34B0}" dt="2026-01-01T11:23:21.669" v="965" actId="2696"/>
        <pc:sldMkLst>
          <pc:docMk/>
          <pc:sldMk cId="2893450063" sldId="264"/>
        </pc:sldMkLst>
        <pc:spChg chg="del">
          <ac:chgData name="Chloe Williams" userId="26ac1ea597dc3f9c" providerId="LiveId" clId="{F9601161-3A29-4A16-8726-CED1FBAC34B0}" dt="2026-01-01T10:30:16.922" v="964" actId="478"/>
          <ac:spMkLst>
            <pc:docMk/>
            <pc:sldMk cId="2893450063" sldId="264"/>
            <ac:spMk id="2" creationId="{0E4BC3DD-A427-3DB9-B9F5-DDE3D052BAED}"/>
          </ac:spMkLst>
        </pc:spChg>
        <pc:spChg chg="mod">
          <ac:chgData name="Chloe Williams" userId="26ac1ea597dc3f9c" providerId="LiveId" clId="{F9601161-3A29-4A16-8726-CED1FBAC34B0}" dt="2026-01-01T08:53:15.952" v="500"/>
          <ac:spMkLst>
            <pc:docMk/>
            <pc:sldMk cId="2893450063" sldId="264"/>
            <ac:spMk id="3" creationId="{5658A379-19AF-C709-F9A1-7D87B05424C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0A2E8B-5A88-4EF5-9629-5A27621F9B53}" type="datetimeFigureOut">
              <a:rPr lang="en-GB" smtClean="0"/>
              <a:t>03/01/2026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228C43-BD85-4300-BD2D-CC10D8F07B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575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228C43-BD85-4300-BD2D-CC10D8F07BA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66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228C43-BD85-4300-BD2D-CC10D8F07BA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33662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228C43-BD85-4300-BD2D-CC10D8F07BA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8267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228C43-BD85-4300-BD2D-CC10D8F07BA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1950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1228C43-BD85-4300-BD2D-CC10D8F07BA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7423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BDAAB-DBB0-F8E2-0122-B9A317CFAE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1B72E4-1B12-D29F-9ADD-01487B9B591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004A67-55AB-0C6F-F5C5-DFC416563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32729-CC71-4327-B376-689A8BA4B707}" type="datetimeFigureOut">
              <a:rPr lang="en-GB" smtClean="0"/>
              <a:t>03/01/2026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237661-1597-B415-2470-C809383C9C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15C1EC-0164-42C5-70D7-C9D90144E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B9474-F4B1-4D9B-A0FD-9651C61B6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024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68C87-2124-15FC-836E-198021494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6A87C-6ACB-E3E6-B31D-61E0F2B0C6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F09DB6-ECD0-2946-99CC-644375600C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32729-CC71-4327-B376-689A8BA4B707}" type="datetimeFigureOut">
              <a:rPr lang="en-GB" smtClean="0"/>
              <a:t>03/01/2026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B892CF-BB0D-601A-71AA-45DBFB22C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A404EE-BB1F-38F2-9A6C-52E775EDC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B9474-F4B1-4D9B-A0FD-9651C61B6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439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EAEAA-D4A9-56C4-B0B0-6A4B0D2806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25D70D-A16A-12CE-7D9E-00C5A87BC3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7765B-02BD-0DBB-11BB-CD445C41E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32729-CC71-4327-B376-689A8BA4B707}" type="datetimeFigureOut">
              <a:rPr lang="en-GB" smtClean="0"/>
              <a:t>03/01/2026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06871-5FB6-407A-18A4-FF2E697F24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E31647-2F8D-EBC3-0FDC-B5B7069B73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B9474-F4B1-4D9B-A0FD-9651C61B6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624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8E987-B0EC-5545-EAA5-8A7BCAC9C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8F8D18-1856-FACC-1A3E-8D0795C9B6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32C24B-6BAE-A149-D473-7D91A3681F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E7448B-4E8D-644D-3168-BA5CB8DD4A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32729-CC71-4327-B376-689A8BA4B707}" type="datetimeFigureOut">
              <a:rPr lang="en-GB" smtClean="0"/>
              <a:t>03/01/2026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00617C-EA4C-719A-A3D4-450FE715E8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36AD77-A1C9-3EDC-59F8-3B3403219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B9474-F4B1-4D9B-A0FD-9651C61B6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053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A83BD-BE3A-470E-4378-80146E87F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467B4C-AF3B-B382-44A0-677AFD7361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66E745-C67D-BDEB-30B2-C64BDDF01E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8A302C-B4EF-A169-7E84-CD37C3472D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96553E-D2C1-56E3-4787-89077FEE51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27EE6C2-DF98-87C4-39A8-86EA84C32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32729-CC71-4327-B376-689A8BA4B707}" type="datetimeFigureOut">
              <a:rPr lang="en-GB" smtClean="0"/>
              <a:t>03/01/2026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B940A4D-506E-E63E-4D31-21D224940A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C917B5-FA27-A8F2-62BC-7B663180DB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B9474-F4B1-4D9B-A0FD-9651C61B6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819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9120E-39C4-E461-377B-3353CD7A0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F08954-7A14-8036-D9E5-90C01DD93A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32729-CC71-4327-B376-689A8BA4B707}" type="datetimeFigureOut">
              <a:rPr lang="en-GB" smtClean="0"/>
              <a:t>03/01/2026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9B5043-B20C-475A-1DBB-BD843C039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7087C6-0F46-2D50-2AB1-349109823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B9474-F4B1-4D9B-A0FD-9651C61B6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224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E560C1-2A88-283F-AF86-F20BD51E9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32729-CC71-4327-B376-689A8BA4B707}" type="datetimeFigureOut">
              <a:rPr lang="en-GB" smtClean="0"/>
              <a:t>03/01/2026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4FAE22-8971-41ED-724D-65135CE83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3E14BF-9284-851D-18C0-0C8E88327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B9474-F4B1-4D9B-A0FD-9651C61B6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100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8818C-92CB-0974-0896-5B40DB0AA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C247E-2A98-D52E-9F9B-BC0A150CFA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27B883-AABA-8781-56D6-D0DD155EF3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5DDF66-D729-6C81-655A-6CF73AAE7D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32729-CC71-4327-B376-689A8BA4B707}" type="datetimeFigureOut">
              <a:rPr lang="en-GB" smtClean="0"/>
              <a:t>03/01/2026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6CF051-76BF-18D5-6944-3CCEA263A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972311-592A-856C-B257-0023C2DD6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B9474-F4B1-4D9B-A0FD-9651C61B6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137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D6E87-ED52-8ECA-BEF0-6DAD57E27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7F83673-ECC7-E8D7-923E-B1BDCE22FF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9E0F41-6086-8AB7-6E91-4F5E3CFC8A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7CF6E4-78E8-6792-8DB3-5A89E28A0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32729-CC71-4327-B376-689A8BA4B707}" type="datetimeFigureOut">
              <a:rPr lang="en-GB" smtClean="0"/>
              <a:t>03/01/2026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F4F9C5-9A96-CE61-FA68-2FAFEE2547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70EC06-8187-4ABE-D481-7615C49880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B9474-F4B1-4D9B-A0FD-9651C61B6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821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8C839-97EB-6656-BB2A-6E85A1E81F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5D073E-812C-4572-EBFD-FF87BA0ADF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60D17B-7CF4-CBBF-0666-9E45990308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32729-CC71-4327-B376-689A8BA4B707}" type="datetimeFigureOut">
              <a:rPr lang="en-GB" smtClean="0"/>
              <a:t>03/01/2026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64AFD5-05A4-6597-501B-B47A25DBE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6FFE55-92BA-CDBE-4368-7F0D8C649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B9474-F4B1-4D9B-A0FD-9651C61B6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963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F95177-326D-8F3F-9259-6F442F52AD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C24826-E9EF-EAAA-5E33-B3938363A1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CEC7F-AD5E-1E2B-CE61-43B627817B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32729-CC71-4327-B376-689A8BA4B707}" type="datetimeFigureOut">
              <a:rPr lang="en-GB" smtClean="0"/>
              <a:t>03/01/2026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639B59-F051-D711-4920-B39710CBB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5C4E05-1777-147B-DF90-30FDD31FC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9B9474-F4B1-4D9B-A0FD-9651C61B6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523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2AD08C-B0C3-A2F6-6D3C-53B97EB40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4B9484-E421-8A75-D7D5-F627F29FCE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C10611-30A9-80BF-B394-A745033156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332729-CC71-4327-B376-689A8BA4B707}" type="datetimeFigureOut">
              <a:rPr lang="en-GB" smtClean="0"/>
              <a:t>03/01/2026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A139D-6B79-5D62-D821-69C2FD1914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BEBEF-75EA-FB2A-3BE2-2A59D7F37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9B9474-F4B1-4D9B-A0FD-9651C61B69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470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1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inkific.com/blog/barriers-to-learning/" TargetMode="External"/><Relationship Id="rId3" Type="http://schemas.openxmlformats.org/officeDocument/2006/relationships/hyperlink" Target="https://elearning.pacey.org.uk/storyline/EYSmart/WalesResources/FourPurposes.pdf" TargetMode="External"/><Relationship Id="rId7" Type="http://schemas.openxmlformats.org/officeDocument/2006/relationships/hyperlink" Target="https://special-education-journey.com/what-is-inclusion-in-special-education/" TargetMode="External"/><Relationship Id="rId2" Type="http://schemas.openxmlformats.org/officeDocument/2006/relationships/hyperlink" Target="https://www.disabilityrightsuk.org/system/files/paragraphs/cw_file/2023-04/Revised%20Behaviour%20in%20Schools%20Guidance%20and%20Suspension%20and%20Permanent%20Exclusion%20Guidance%25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rawception.com/panel/drawing/o2kx6336/welsh-flag/" TargetMode="External"/><Relationship Id="rId5" Type="http://schemas.openxmlformats.org/officeDocument/2006/relationships/hyperlink" Target="https://fiveable.me/key-terms/foundations-education/systemic-barriers" TargetMode="External"/><Relationship Id="rId4" Type="http://schemas.openxmlformats.org/officeDocument/2006/relationships/hyperlink" Target="https://estyn.gov.wales/news/strong-leadership-and-consistent-practice-key-to-drive-positive-behaviour-in-welsh-schools/" TargetMode="External"/><Relationship Id="rId9" Type="http://schemas.openxmlformats.org/officeDocument/2006/relationships/hyperlink" Target="https://www.bing.com/videos/riverview/relatedvideo?q=Maslows+hiarachy+of+needs&amp;mid=F1ED6430A14BCFF615F4F1ED6430A14BCFF615F4&amp;FORM=VI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5A4BE8C-141C-038A-8D55-934EB08C25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5041" y="913093"/>
            <a:ext cx="10417629" cy="1655762"/>
          </a:xfrm>
        </p:spPr>
        <p:txBody>
          <a:bodyPr>
            <a:noAutofit/>
          </a:bodyPr>
          <a:lstStyle/>
          <a:p>
            <a:r>
              <a:rPr lang="en-GB" sz="44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Challenges Learners face within  a disability school in Wales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1A08E5-2116-6070-E64F-B76A123AB8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63" y="2927715"/>
            <a:ext cx="3434808" cy="28623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5077D00-4FB1-42C5-C787-1A269C4AD1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7721" y="2907774"/>
            <a:ext cx="6169945" cy="35256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A2DDC3F-17AE-F967-96B6-F685B3517644}"/>
              </a:ext>
            </a:extLst>
          </p:cNvPr>
          <p:cNvSpPr txBox="1"/>
          <p:nvPr/>
        </p:nvSpPr>
        <p:spPr>
          <a:xfrm>
            <a:off x="108857" y="5849046"/>
            <a:ext cx="56088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Chloe Williams </a:t>
            </a:r>
          </a:p>
          <a:p>
            <a:r>
              <a:rPr lang="en-GB" dirty="0"/>
              <a:t>2506420</a:t>
            </a:r>
          </a:p>
          <a:p>
            <a:r>
              <a:rPr lang="en-GB" dirty="0"/>
              <a:t>ECIE4001 – Supporting the Learner </a:t>
            </a:r>
          </a:p>
        </p:txBody>
      </p:sp>
    </p:spTree>
    <p:extLst>
      <p:ext uri="{BB962C8B-B14F-4D97-AF65-F5344CB8AC3E}">
        <p14:creationId xmlns:p14="http://schemas.microsoft.com/office/powerpoint/2010/main" val="35596446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D0932-34F3-9FDC-2E79-9C1F0CA72A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181" y="1823656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DCAC1C-AABC-D140-DA6A-C9B69D788F20}"/>
              </a:ext>
            </a:extLst>
          </p:cNvPr>
          <p:cNvSpPr txBox="1"/>
          <p:nvPr/>
        </p:nvSpPr>
        <p:spPr>
          <a:xfrm>
            <a:off x="160421" y="388649"/>
            <a:ext cx="9448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Disability school settings in Wales </a:t>
            </a:r>
          </a:p>
          <a:p>
            <a:r>
              <a:rPr lang="en-GB" sz="3200" dirty="0"/>
              <a:t>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667C21-E6B0-75FF-B19B-17B49CF7BF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569" y="4082058"/>
            <a:ext cx="3555331" cy="266649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CE11936-ECE9-D3C3-AE26-B921DBB5A9C7}"/>
              </a:ext>
            </a:extLst>
          </p:cNvPr>
          <p:cNvSpPr txBox="1"/>
          <p:nvPr/>
        </p:nvSpPr>
        <p:spPr>
          <a:xfrm>
            <a:off x="449181" y="1465867"/>
            <a:ext cx="773830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Welsh Education aims to help all learners to achieve the four purposes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Learners in disability school settings often face an overlap of systemic and personal barriers to their learning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Personal and systemic barriers can impact both attainment and the ability to thrive.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Barriers can affect both attainment and thriving.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B037FE-EEF7-EB38-6497-968A0E462B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5617" y="3202224"/>
            <a:ext cx="5037202" cy="3546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58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6F0D6-1EB8-F25D-14EF-A09F38596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3484" y="320542"/>
            <a:ext cx="10951059" cy="549275"/>
          </a:xfrm>
        </p:spPr>
        <p:txBody>
          <a:bodyPr>
            <a:normAutofit/>
          </a:bodyPr>
          <a:lstStyle/>
          <a:p>
            <a:r>
              <a:rPr lang="en-GB" sz="3200" dirty="0"/>
              <a:t>Personal challenges in a Welsh Disability School setting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A8C1C0B-7C5D-3585-3C4D-61312E3A150A}"/>
              </a:ext>
            </a:extLst>
          </p:cNvPr>
          <p:cNvSpPr txBox="1"/>
          <p:nvPr/>
        </p:nvSpPr>
        <p:spPr>
          <a:xfrm>
            <a:off x="6638103" y="2580258"/>
            <a:ext cx="38698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Low confidence, limited independence and reliance on staff </a:t>
            </a:r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AFDCF4B2-1BBA-513B-7089-6A79D7ED98FD}"/>
              </a:ext>
            </a:extLst>
          </p:cNvPr>
          <p:cNvSpPr/>
          <p:nvPr/>
        </p:nvSpPr>
        <p:spPr>
          <a:xfrm>
            <a:off x="1899556" y="1029742"/>
            <a:ext cx="6985907" cy="5584371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ACA52471-E5C4-0A92-20FD-A96C5A3ED021}"/>
              </a:ext>
            </a:extLst>
          </p:cNvPr>
          <p:cNvCxnSpPr>
            <a:cxnSpLocks/>
          </p:cNvCxnSpPr>
          <p:nvPr/>
        </p:nvCxnSpPr>
        <p:spPr>
          <a:xfrm>
            <a:off x="4495800" y="2492829"/>
            <a:ext cx="18288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61F79935-83D1-818F-9188-C87DCBFB9D19}"/>
              </a:ext>
            </a:extLst>
          </p:cNvPr>
          <p:cNvCxnSpPr/>
          <p:nvPr/>
        </p:nvCxnSpPr>
        <p:spPr>
          <a:xfrm>
            <a:off x="3973286" y="3254829"/>
            <a:ext cx="28194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6BDE6D18-9D77-B290-3D6A-CD3364D2ED60}"/>
              </a:ext>
            </a:extLst>
          </p:cNvPr>
          <p:cNvCxnSpPr/>
          <p:nvPr/>
        </p:nvCxnSpPr>
        <p:spPr>
          <a:xfrm>
            <a:off x="2645229" y="5355771"/>
            <a:ext cx="54864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403942D-A867-C872-3A5C-7640E0EC0E96}"/>
              </a:ext>
            </a:extLst>
          </p:cNvPr>
          <p:cNvCxnSpPr>
            <a:cxnSpLocks/>
          </p:cNvCxnSpPr>
          <p:nvPr/>
        </p:nvCxnSpPr>
        <p:spPr>
          <a:xfrm>
            <a:off x="3407229" y="4180114"/>
            <a:ext cx="395151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A0F4D543-2F42-44FB-44FB-3D207F35D031}"/>
              </a:ext>
            </a:extLst>
          </p:cNvPr>
          <p:cNvSpPr txBox="1"/>
          <p:nvPr/>
        </p:nvSpPr>
        <p:spPr>
          <a:xfrm>
            <a:off x="8131629" y="5446000"/>
            <a:ext cx="406037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Personal care, Nappies, feeding, medical care needs and physical health support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0DA6D62-8EBC-722B-A495-C9D1FE3681A9}"/>
              </a:ext>
            </a:extLst>
          </p:cNvPr>
          <p:cNvSpPr txBox="1"/>
          <p:nvPr/>
        </p:nvSpPr>
        <p:spPr>
          <a:xfrm>
            <a:off x="7108371" y="3363427"/>
            <a:ext cx="47461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Scared, change in routine,  over stimulated, challenging and unpredictable behaviour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04E4EE7-BFF9-536B-7AFC-D0F39F1CC6C2}"/>
              </a:ext>
            </a:extLst>
          </p:cNvPr>
          <p:cNvSpPr txBox="1"/>
          <p:nvPr/>
        </p:nvSpPr>
        <p:spPr>
          <a:xfrm>
            <a:off x="7739741" y="4314997"/>
            <a:ext cx="41148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Communication barriers and struggles with forming relationships and with social and emotional development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8439182-943F-1B73-306D-0D4CE89C9AE0}"/>
              </a:ext>
            </a:extLst>
          </p:cNvPr>
          <p:cNvSpPr txBox="1"/>
          <p:nvPr/>
        </p:nvSpPr>
        <p:spPr>
          <a:xfrm>
            <a:off x="6096000" y="1788752"/>
            <a:ext cx="48332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Learners with high potential but behavioural challenges limit the opportunities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6E36F6BF-3B0A-C5CF-49C9-CECA53D64DAF}"/>
              </a:ext>
            </a:extLst>
          </p:cNvPr>
          <p:cNvSpPr txBox="1"/>
          <p:nvPr/>
        </p:nvSpPr>
        <p:spPr>
          <a:xfrm>
            <a:off x="4898570" y="2666854"/>
            <a:ext cx="10232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Esteem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C98968E-EEC5-CBEC-6003-9BF379B53049}"/>
              </a:ext>
            </a:extLst>
          </p:cNvPr>
          <p:cNvSpPr txBox="1"/>
          <p:nvPr/>
        </p:nvSpPr>
        <p:spPr>
          <a:xfrm>
            <a:off x="4193719" y="3548604"/>
            <a:ext cx="2313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Safety and security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0488861C-30F5-75BB-C910-01A4833B343B}"/>
              </a:ext>
            </a:extLst>
          </p:cNvPr>
          <p:cNvSpPr txBox="1"/>
          <p:nvPr/>
        </p:nvSpPr>
        <p:spPr>
          <a:xfrm>
            <a:off x="4378098" y="4604399"/>
            <a:ext cx="2306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Love and belonging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32BD5201-9949-81AE-8EEA-87E3E7496102}"/>
              </a:ext>
            </a:extLst>
          </p:cNvPr>
          <p:cNvSpPr txBox="1"/>
          <p:nvPr/>
        </p:nvSpPr>
        <p:spPr>
          <a:xfrm>
            <a:off x="4680173" y="1598074"/>
            <a:ext cx="1564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Self-actualisation/Thriving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4A2F4C08-33C1-7A0E-F41D-9CED41A32224}"/>
              </a:ext>
            </a:extLst>
          </p:cNvPr>
          <p:cNvSpPr txBox="1"/>
          <p:nvPr/>
        </p:nvSpPr>
        <p:spPr>
          <a:xfrm>
            <a:off x="4631870" y="5848919"/>
            <a:ext cx="15566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Physiological </a:t>
            </a:r>
          </a:p>
        </p:txBody>
      </p:sp>
      <p:pic>
        <p:nvPicPr>
          <p:cNvPr id="4" name="Graphic 3" descr="Brain in head with solid fill">
            <a:extLst>
              <a:ext uri="{FF2B5EF4-FFF2-40B4-BE49-F238E27FC236}">
                <a16:creationId xmlns:a16="http://schemas.microsoft.com/office/drawing/2014/main" id="{D4C7495A-042C-4980-33D4-44E2BFBA36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2773" y="958927"/>
            <a:ext cx="1412459" cy="1412459"/>
          </a:xfrm>
          <a:prstGeom prst="rect">
            <a:avLst/>
          </a:prstGeom>
        </p:spPr>
      </p:pic>
      <p:pic>
        <p:nvPicPr>
          <p:cNvPr id="6" name="Graphic 5" descr="Family with two children with solid fill">
            <a:extLst>
              <a:ext uri="{FF2B5EF4-FFF2-40B4-BE49-F238E27FC236}">
                <a16:creationId xmlns:a16="http://schemas.microsoft.com/office/drawing/2014/main" id="{7D817F98-F7D1-67D7-340E-BC40644C509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43203" y="2803425"/>
            <a:ext cx="1412458" cy="1412458"/>
          </a:xfrm>
          <a:prstGeom prst="rect">
            <a:avLst/>
          </a:prstGeom>
        </p:spPr>
      </p:pic>
      <p:pic>
        <p:nvPicPr>
          <p:cNvPr id="8" name="Graphic 7" descr="House with solid fill">
            <a:extLst>
              <a:ext uri="{FF2B5EF4-FFF2-40B4-BE49-F238E27FC236}">
                <a16:creationId xmlns:a16="http://schemas.microsoft.com/office/drawing/2014/main" id="{2C604F83-9CAB-67B1-00EF-F4681A186D1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334456" y="2240103"/>
            <a:ext cx="1284506" cy="128450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1344863-06DF-64F1-E35E-F6C685654021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8091" y="4803747"/>
            <a:ext cx="1284506" cy="1284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68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36" grpId="0"/>
      <p:bldP spid="37" grpId="0"/>
      <p:bldP spid="3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731328-6B7B-30AD-BCD4-D1D56201FD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0821F-B0B6-56E3-9F71-A81277882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3484" y="320542"/>
            <a:ext cx="10951059" cy="549275"/>
          </a:xfrm>
        </p:spPr>
        <p:txBody>
          <a:bodyPr>
            <a:normAutofit/>
          </a:bodyPr>
          <a:lstStyle/>
          <a:p>
            <a:r>
              <a:rPr lang="en-GB" sz="3200" dirty="0" err="1"/>
              <a:t>Systemetic</a:t>
            </a:r>
            <a:r>
              <a:rPr lang="en-GB" sz="3200" dirty="0"/>
              <a:t> challenges in a Welsh Disability School setting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399DFCB-8C6C-371C-06F5-B34FA1736EA4}"/>
              </a:ext>
            </a:extLst>
          </p:cNvPr>
          <p:cNvSpPr txBox="1"/>
          <p:nvPr/>
        </p:nvSpPr>
        <p:spPr>
          <a:xfrm>
            <a:off x="6035444" y="2486190"/>
            <a:ext cx="46672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</a:rPr>
              <a:t>Limited recognition and celebration of individuals achievements </a:t>
            </a:r>
          </a:p>
        </p:txBody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7C418622-BBA5-DF9F-9F48-0230A5E54886}"/>
              </a:ext>
            </a:extLst>
          </p:cNvPr>
          <p:cNvSpPr/>
          <p:nvPr/>
        </p:nvSpPr>
        <p:spPr>
          <a:xfrm>
            <a:off x="1896836" y="1012372"/>
            <a:ext cx="6985907" cy="5584371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411061B-270A-516C-332A-7D936063F5E0}"/>
              </a:ext>
            </a:extLst>
          </p:cNvPr>
          <p:cNvCxnSpPr>
            <a:cxnSpLocks/>
          </p:cNvCxnSpPr>
          <p:nvPr/>
        </p:nvCxnSpPr>
        <p:spPr>
          <a:xfrm>
            <a:off x="4495800" y="2492829"/>
            <a:ext cx="18288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35B8DB6-E1B2-A3DD-D932-20A3647747E2}"/>
              </a:ext>
            </a:extLst>
          </p:cNvPr>
          <p:cNvCxnSpPr/>
          <p:nvPr/>
        </p:nvCxnSpPr>
        <p:spPr>
          <a:xfrm>
            <a:off x="3973286" y="3254829"/>
            <a:ext cx="28194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4D5A0A76-E13F-10C8-98C4-C080FC1DE93F}"/>
              </a:ext>
            </a:extLst>
          </p:cNvPr>
          <p:cNvCxnSpPr/>
          <p:nvPr/>
        </p:nvCxnSpPr>
        <p:spPr>
          <a:xfrm>
            <a:off x="2645229" y="5355771"/>
            <a:ext cx="548640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0BDE4685-8472-700E-3F70-BF1047F23F2B}"/>
              </a:ext>
            </a:extLst>
          </p:cNvPr>
          <p:cNvCxnSpPr>
            <a:cxnSpLocks/>
          </p:cNvCxnSpPr>
          <p:nvPr/>
        </p:nvCxnSpPr>
        <p:spPr>
          <a:xfrm>
            <a:off x="3407229" y="4180114"/>
            <a:ext cx="395151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TextBox 35">
            <a:extLst>
              <a:ext uri="{FF2B5EF4-FFF2-40B4-BE49-F238E27FC236}">
                <a16:creationId xmlns:a16="http://schemas.microsoft.com/office/drawing/2014/main" id="{D21A73D9-D588-16F5-CCCA-E95C0B509461}"/>
              </a:ext>
            </a:extLst>
          </p:cNvPr>
          <p:cNvSpPr txBox="1"/>
          <p:nvPr/>
        </p:nvSpPr>
        <p:spPr>
          <a:xfrm>
            <a:off x="8291472" y="5489414"/>
            <a:ext cx="33677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</a:rPr>
              <a:t>Short Staffed and limited funding affecting care, resources and support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774C8A32-FFBF-8530-58BE-380CBD4DAACD}"/>
              </a:ext>
            </a:extLst>
          </p:cNvPr>
          <p:cNvSpPr txBox="1"/>
          <p:nvPr/>
        </p:nvSpPr>
        <p:spPr>
          <a:xfrm>
            <a:off x="6792686" y="3381789"/>
            <a:ext cx="53857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</a:rPr>
              <a:t>Gaps in  staff  training, inconsistent behaviour policies and limited specialist knowledge 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7C39C99A-6777-F469-0AC6-6C0539D55A6B}"/>
              </a:ext>
            </a:extLst>
          </p:cNvPr>
          <p:cNvSpPr txBox="1"/>
          <p:nvPr/>
        </p:nvSpPr>
        <p:spPr>
          <a:xfrm>
            <a:off x="7663541" y="4382086"/>
            <a:ext cx="43216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</a:rPr>
              <a:t>Not many inclusive opportunities and not many opportunities to mix with peers and wider community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53468398-54A9-343B-40D2-167D26BAAF93}"/>
              </a:ext>
            </a:extLst>
          </p:cNvPr>
          <p:cNvSpPr txBox="1"/>
          <p:nvPr/>
        </p:nvSpPr>
        <p:spPr>
          <a:xfrm>
            <a:off x="5753777" y="1441392"/>
            <a:ext cx="38195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0070C0"/>
                </a:solidFill>
              </a:rPr>
              <a:t>Not as many opportunities, strict curriculum 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675FC35-E25E-84EE-0FC2-BB1DD721260E}"/>
              </a:ext>
            </a:extLst>
          </p:cNvPr>
          <p:cNvSpPr txBox="1"/>
          <p:nvPr/>
        </p:nvSpPr>
        <p:spPr>
          <a:xfrm>
            <a:off x="4871357" y="2721615"/>
            <a:ext cx="10232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Esteem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59CBE77C-5438-1984-1EB8-D311099DB6D3}"/>
              </a:ext>
            </a:extLst>
          </p:cNvPr>
          <p:cNvSpPr txBox="1"/>
          <p:nvPr/>
        </p:nvSpPr>
        <p:spPr>
          <a:xfrm>
            <a:off x="4114800" y="3539291"/>
            <a:ext cx="2313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Safety and security 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84C73053-842B-EDDD-5354-774E4D2C3861}"/>
              </a:ext>
            </a:extLst>
          </p:cNvPr>
          <p:cNvSpPr txBox="1"/>
          <p:nvPr/>
        </p:nvSpPr>
        <p:spPr>
          <a:xfrm>
            <a:off x="4378098" y="4604399"/>
            <a:ext cx="2306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Love and belonging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D392A402-D049-4A26-3DDB-F80F05E2E994}"/>
              </a:ext>
            </a:extLst>
          </p:cNvPr>
          <p:cNvSpPr txBox="1"/>
          <p:nvPr/>
        </p:nvSpPr>
        <p:spPr>
          <a:xfrm>
            <a:off x="4664524" y="1583808"/>
            <a:ext cx="1491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Self-actualisation/Thriving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17A28CF-071F-99EA-87A8-11B528A192C8}"/>
              </a:ext>
            </a:extLst>
          </p:cNvPr>
          <p:cNvSpPr txBox="1"/>
          <p:nvPr/>
        </p:nvSpPr>
        <p:spPr>
          <a:xfrm>
            <a:off x="4478786" y="5748833"/>
            <a:ext cx="15566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Physiological </a:t>
            </a:r>
          </a:p>
        </p:txBody>
      </p:sp>
      <p:pic>
        <p:nvPicPr>
          <p:cNvPr id="4" name="Graphic 3" descr="Piggy Bank outline">
            <a:extLst>
              <a:ext uri="{FF2B5EF4-FFF2-40B4-BE49-F238E27FC236}">
                <a16:creationId xmlns:a16="http://schemas.microsoft.com/office/drawing/2014/main" id="{E2F8A4CA-4020-2308-FFC0-328A2401DF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2705" y="1868553"/>
            <a:ext cx="1189942" cy="1189942"/>
          </a:xfrm>
          <a:prstGeom prst="rect">
            <a:avLst/>
          </a:prstGeom>
        </p:spPr>
      </p:pic>
      <p:pic>
        <p:nvPicPr>
          <p:cNvPr id="6" name="Graphic 5" descr="Podium outline">
            <a:extLst>
              <a:ext uri="{FF2B5EF4-FFF2-40B4-BE49-F238E27FC236}">
                <a16:creationId xmlns:a16="http://schemas.microsoft.com/office/drawing/2014/main" id="{77E74757-EBF1-01C8-54A2-F1AD3F1B174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784235" y="3090947"/>
            <a:ext cx="1189942" cy="1189942"/>
          </a:xfrm>
          <a:prstGeom prst="rect">
            <a:avLst/>
          </a:prstGeom>
        </p:spPr>
      </p:pic>
      <p:pic>
        <p:nvPicPr>
          <p:cNvPr id="10" name="Graphic 9" descr="Office worker male outline">
            <a:extLst>
              <a:ext uri="{FF2B5EF4-FFF2-40B4-BE49-F238E27FC236}">
                <a16:creationId xmlns:a16="http://schemas.microsoft.com/office/drawing/2014/main" id="{B5BE6107-2A1D-5189-BF60-AB67B8907A9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206829" y="4427073"/>
            <a:ext cx="1226018" cy="1226018"/>
          </a:xfrm>
          <a:prstGeom prst="rect">
            <a:avLst/>
          </a:prstGeom>
        </p:spPr>
      </p:pic>
      <p:pic>
        <p:nvPicPr>
          <p:cNvPr id="14" name="Graphic 13" descr="Classroom outline">
            <a:extLst>
              <a:ext uri="{FF2B5EF4-FFF2-40B4-BE49-F238E27FC236}">
                <a16:creationId xmlns:a16="http://schemas.microsoft.com/office/drawing/2014/main" id="{337467C0-6AAC-2291-5218-94949EED19E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379206" y="1322356"/>
            <a:ext cx="1187906" cy="1187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40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36" grpId="0"/>
      <p:bldP spid="37" grpId="0"/>
      <p:bldP spid="38" grpId="0"/>
      <p:bldP spid="3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10744A4-E114-C133-360F-E91A1ACE0ED5}"/>
              </a:ext>
            </a:extLst>
          </p:cNvPr>
          <p:cNvSpPr txBox="1"/>
          <p:nvPr/>
        </p:nvSpPr>
        <p:spPr>
          <a:xfrm>
            <a:off x="522514" y="326571"/>
            <a:ext cx="104823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Attainment and Thriving – Understanding the difference !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4408BC-323F-1D88-022A-D710B7D10685}"/>
              </a:ext>
            </a:extLst>
          </p:cNvPr>
          <p:cNvSpPr txBox="1"/>
          <p:nvPr/>
        </p:nvSpPr>
        <p:spPr>
          <a:xfrm>
            <a:off x="522514" y="1143000"/>
            <a:ext cx="4675128" cy="54168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Attainment –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Missed/interrupted learning time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Gaps in literacy and numeracy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Disengagement from qualifications </a:t>
            </a:r>
          </a:p>
          <a:p>
            <a:endParaRPr lang="en-GB" dirty="0"/>
          </a:p>
          <a:p>
            <a:r>
              <a:rPr lang="en-GB" sz="2000" dirty="0"/>
              <a:t>Thriving –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Emotional regulation and well being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Confidence and self- esteem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Strong Relationships and social skills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Independence, life skills and future readiness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31D483A-1FEF-C2F2-4211-85AB683F87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0496" y="3392732"/>
            <a:ext cx="5381273" cy="303938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790771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B65EB4A-5901-451C-2368-C23D6473E970}"/>
              </a:ext>
            </a:extLst>
          </p:cNvPr>
          <p:cNvSpPr txBox="1"/>
          <p:nvPr/>
        </p:nvSpPr>
        <p:spPr>
          <a:xfrm>
            <a:off x="500742" y="393411"/>
            <a:ext cx="101030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 The Impact on learners and support staff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0E04214-D86D-A869-9F20-11833260BBD6}"/>
              </a:ext>
            </a:extLst>
          </p:cNvPr>
          <p:cNvSpPr txBox="1"/>
          <p:nvPr/>
        </p:nvSpPr>
        <p:spPr>
          <a:xfrm>
            <a:off x="870857" y="1251857"/>
            <a:ext cx="554598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Complex behaviour due to unmet needs/ communication difficulties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Personal and systemic challenges frequently interact and increase the barriers to learning.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School budgets are limited for what is needed n class, limits staffing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These challenges can impact both attainment and thriving.  Support staff play a huge role in reducing these barriers and helping implement inclusion.  </a:t>
            </a:r>
          </a:p>
        </p:txBody>
      </p:sp>
      <p:pic>
        <p:nvPicPr>
          <p:cNvPr id="9" name="Video 8" title="Floating Bubbles In Air">
            <a:hlinkClick r:id="" action="ppaction://media"/>
            <a:extLst>
              <a:ext uri="{FF2B5EF4-FFF2-40B4-BE49-F238E27FC236}">
                <a16:creationId xmlns:a16="http://schemas.microsoft.com/office/drawing/2014/main" id="{1B455505-8F23-7884-CFD6-99E2F390E4D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rot="5400000">
            <a:off x="6852900" y="1897106"/>
            <a:ext cx="6084797" cy="34226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09228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5DC49-1679-E1C6-A21B-E6AF903F43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4588"/>
            <a:ext cx="10515600" cy="7684169"/>
          </a:xfrm>
        </p:spPr>
        <p:txBody>
          <a:bodyPr>
            <a:normAutofit/>
          </a:bodyPr>
          <a:lstStyle/>
          <a:p>
            <a:pPr marL="72000"/>
            <a:r>
              <a:rPr lang="en-GB" sz="1600" dirty="0"/>
              <a:t>Disability rights </a:t>
            </a:r>
            <a:r>
              <a:rPr lang="en-GB" sz="1600" dirty="0" err="1"/>
              <a:t>uk</a:t>
            </a:r>
            <a:r>
              <a:rPr lang="en-GB" sz="1600" dirty="0"/>
              <a:t> 2022   </a:t>
            </a:r>
            <a:r>
              <a:rPr lang="en-GB" sz="1600" dirty="0">
                <a:hlinkClick r:id="rId2"/>
              </a:rPr>
              <a:t>https://www.disabilityrightsuk.org/system/files/paragraphs/cw_file/2023-04/Revised%20Behaviour%20in%20Schools%20Guidance%20and%20Suspension%20and%20Permanent%20Exclusion%20Guidance%2</a:t>
            </a:r>
            <a:r>
              <a:rPr lang="en-GB" sz="1600" dirty="0"/>
              <a:t> 0Consultation%20-%20DR%20UK%20response%20%281%29.pdf</a:t>
            </a:r>
          </a:p>
          <a:p>
            <a:pPr marL="72000"/>
            <a:r>
              <a:rPr lang="en-GB" sz="1600" dirty="0" err="1"/>
              <a:t>Cirriculum</a:t>
            </a:r>
            <a:r>
              <a:rPr lang="en-GB" sz="1600" dirty="0"/>
              <a:t> for Wales the four purposes  Pacey </a:t>
            </a:r>
            <a:r>
              <a:rPr lang="en-GB" sz="1600" dirty="0">
                <a:hlinkClick r:id="rId3"/>
              </a:rPr>
              <a:t>https://elearning.pacey.org.uk/storyline/EYSmart/WalesResources/FourPurposes.pdf</a:t>
            </a:r>
            <a:endParaRPr lang="en-GB" sz="1600" dirty="0"/>
          </a:p>
          <a:p>
            <a:pPr marL="72000"/>
            <a:r>
              <a:rPr lang="en-GB" sz="1600" dirty="0"/>
              <a:t>Estyn 2025 </a:t>
            </a:r>
            <a:r>
              <a:rPr lang="en-US" sz="1600" dirty="0"/>
              <a:t>Strong leadership and consistent practice key to drive positive </a:t>
            </a:r>
            <a:r>
              <a:rPr lang="en-US" sz="1600" dirty="0" err="1"/>
              <a:t>behaviour</a:t>
            </a:r>
            <a:r>
              <a:rPr lang="en-US" sz="1600" dirty="0"/>
              <a:t> in Welsh schools</a:t>
            </a:r>
            <a:r>
              <a:rPr lang="en-GB" sz="1600" dirty="0"/>
              <a:t>   </a:t>
            </a:r>
            <a:r>
              <a:rPr lang="en-GB" sz="1600" dirty="0">
                <a:hlinkClick r:id="rId4"/>
              </a:rPr>
              <a:t>https://estyn.gov.wales/news/strong-leadership-and-consistent-practice-key-to-drive-positive-behaviour-in-welsh-schools/</a:t>
            </a:r>
            <a:r>
              <a:rPr lang="en-GB" sz="1600" dirty="0"/>
              <a:t> </a:t>
            </a:r>
          </a:p>
          <a:p>
            <a:pPr marL="72000"/>
            <a:r>
              <a:rPr lang="en-GB" sz="1600" dirty="0" err="1"/>
              <a:t>Fivable</a:t>
            </a:r>
            <a:r>
              <a:rPr lang="en-GB" sz="1600" dirty="0"/>
              <a:t> content team (2025) </a:t>
            </a:r>
            <a:r>
              <a:rPr lang="en-GB" sz="1600" dirty="0">
                <a:hlinkClick r:id="rId5"/>
              </a:rPr>
              <a:t>https://fiveable.me/key-terms/foundations-education/systemic-barriers</a:t>
            </a:r>
            <a:endParaRPr lang="en-GB" sz="1600" dirty="0"/>
          </a:p>
          <a:p>
            <a:pPr marL="72000"/>
            <a:r>
              <a:rPr lang="en-GB" sz="1600" dirty="0">
                <a:hlinkClick r:id="rId6"/>
              </a:rPr>
              <a:t>https://drawception.com/panel/drawing/o2kx6336/welsh-flag/</a:t>
            </a:r>
            <a:endParaRPr lang="en-GB" sz="1600" dirty="0"/>
          </a:p>
          <a:p>
            <a:r>
              <a:rPr lang="en-GB" sz="1600" dirty="0">
                <a:hlinkClick r:id="rId7"/>
              </a:rPr>
              <a:t>https://special-education-journey.com/what-is-inclusion-in-special-education/</a:t>
            </a:r>
            <a:endParaRPr lang="en-GB" sz="1600" dirty="0"/>
          </a:p>
          <a:p>
            <a:r>
              <a:rPr lang="en-GB" sz="1600" dirty="0"/>
              <a:t>Rice G (2023) The most common barriers to learning and how to overcome them </a:t>
            </a:r>
            <a:r>
              <a:rPr lang="en-GB" sz="1600" dirty="0">
                <a:hlinkClick r:id="rId8"/>
              </a:rPr>
              <a:t>https://www.thinkific.com/blog/barriers-to-learning/</a:t>
            </a:r>
            <a:r>
              <a:rPr lang="en-GB" sz="1600" dirty="0"/>
              <a:t> </a:t>
            </a:r>
          </a:p>
          <a:p>
            <a:r>
              <a:rPr lang="en-GB" sz="1600" dirty="0"/>
              <a:t>Thrive (2025) https://www.bing.com/images/search?view=detailV2&amp;ccid=7%2ByDaGuG&amp;id=D5B7351E9ACAA3AE55AB11B00D52A8D60889DB08&amp;thid=OIP.7-yDaGuGi9X5qQgMj89p8wHaEL&amp;mediaurl=https%3A%2F%2Fwww.thriveapproach.com%2FMedia%2Flogos%2Fthriveapproach_twitter.png&amp;cdnurl=https%3A%2F%2Fth.bing.com%2Fth%2Fid%2FR.efec83686b868bd5f9a9080c8fcf69f3%3Frik%3DCNuJCNaoUg2wEQ%26pid%3DImgRaw%26r%3D0&amp;exph=841&amp;expw=1489&amp;q=thrive+approach+welsh+school+&amp;FORM=IRPRST&amp;ck=92F40A2D9EE6F9ABBE29548704C0A112&amp;selectedIndex=3&amp;itb=0&amp;cw=1375&amp;ch=659&amp;mode=overlay </a:t>
            </a:r>
          </a:p>
          <a:p>
            <a:r>
              <a:rPr lang="en-GB" sz="1600" dirty="0" err="1"/>
              <a:t>Youtube</a:t>
            </a:r>
            <a:r>
              <a:rPr lang="en-GB" sz="1600" dirty="0"/>
              <a:t> – </a:t>
            </a:r>
            <a:r>
              <a:rPr lang="en-GB" sz="1600" dirty="0" err="1"/>
              <a:t>Maslows</a:t>
            </a:r>
            <a:r>
              <a:rPr lang="en-GB" sz="1600" dirty="0"/>
              <a:t> hierarchy of needs – helpful professor explains </a:t>
            </a:r>
            <a:r>
              <a:rPr lang="en-GB" sz="1600" dirty="0">
                <a:hlinkClick r:id="rId9"/>
              </a:rPr>
              <a:t>https://www.bing.com/videos/riverview/relatedvideo?q=Maslows+hiarachy+of+needs&amp;mid=F1ED6430A14BCFF615F4F1ED6430A14BCFF615F4&amp;FORM=VIRE</a:t>
            </a:r>
            <a:r>
              <a:rPr lang="en-GB" sz="1600" dirty="0"/>
              <a:t> 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6332475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688</TotalTime>
  <Words>699</Words>
  <Application>Microsoft Office PowerPoint</Application>
  <PresentationFormat>Widescreen</PresentationFormat>
  <Paragraphs>76</Paragraphs>
  <Slides>7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ADLaM Display</vt:lpstr>
      <vt:lpstr>Aptos</vt:lpstr>
      <vt:lpstr>Aptos Display</vt:lpstr>
      <vt:lpstr>Arial</vt:lpstr>
      <vt:lpstr>Office Theme</vt:lpstr>
      <vt:lpstr>PowerPoint Presentation</vt:lpstr>
      <vt:lpstr>PowerPoint Presentation</vt:lpstr>
      <vt:lpstr>Personal challenges in a Welsh Disability School setting</vt:lpstr>
      <vt:lpstr>Systemetic challenges in a Welsh Disability School setting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Chloe Williams</dc:creator>
  <cp:lastModifiedBy>Chloe Williams</cp:lastModifiedBy>
  <cp:revision>2</cp:revision>
  <dcterms:created xsi:type="dcterms:W3CDTF">2025-12-31T20:44:17Z</dcterms:created>
  <dcterms:modified xsi:type="dcterms:W3CDTF">2026-01-03T14:20:23Z</dcterms:modified>
</cp:coreProperties>
</file>