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sldIdLst>
    <p:sldId id="289" r:id="rId2"/>
    <p:sldId id="258" r:id="rId3"/>
    <p:sldId id="256" r:id="rId4"/>
    <p:sldId id="259" r:id="rId5"/>
    <p:sldId id="271" r:id="rId6"/>
    <p:sldId id="273" r:id="rId7"/>
    <p:sldId id="272" r:id="rId8"/>
    <p:sldId id="274" r:id="rId9"/>
    <p:sldId id="260" r:id="rId10"/>
    <p:sldId id="277" r:id="rId11"/>
    <p:sldId id="278" r:id="rId12"/>
    <p:sldId id="262" r:id="rId13"/>
    <p:sldId id="286" r:id="rId14"/>
    <p:sldId id="282" r:id="rId15"/>
    <p:sldId id="287" r:id="rId16"/>
    <p:sldId id="261" r:id="rId17"/>
    <p:sldId id="288" r:id="rId18"/>
    <p:sldId id="280" r:id="rId19"/>
    <p:sldId id="263" r:id="rId20"/>
    <p:sldId id="264" r:id="rId21"/>
    <p:sldId id="265" r:id="rId22"/>
    <p:sldId id="266" r:id="rId23"/>
    <p:sldId id="267" r:id="rId24"/>
    <p:sldId id="268" r:id="rId25"/>
    <p:sldId id="269" r:id="rId26"/>
    <p:sldId id="284" r:id="rId27"/>
    <p:sldId id="27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C3158"/>
    <a:srgbClr val="25067C"/>
    <a:srgbClr val="13015F"/>
    <a:srgbClr val="19017D"/>
    <a:srgbClr val="2D017D"/>
    <a:srgbClr val="00005C"/>
    <a:srgbClr val="00003E"/>
    <a:srgbClr val="000096"/>
    <a:srgbClr val="000066"/>
    <a:srgbClr val="0000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6B59B8-0533-4314-855A-67085AA67CA1}" v="76" dt="2020-04-21T14:23:56.3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783" autoAdjust="0"/>
    <p:restoredTop sz="92541"/>
  </p:normalViewPr>
  <p:slideViewPr>
    <p:cSldViewPr snapToGrid="0" snapToObjects="1">
      <p:cViewPr varScale="1">
        <p:scale>
          <a:sx n="58" d="100"/>
          <a:sy n="58" d="100"/>
        </p:scale>
        <p:origin x="64" y="128"/>
      </p:cViewPr>
      <p:guideLst/>
    </p:cSldViewPr>
  </p:slideViewPr>
  <p:notesTextViewPr>
    <p:cViewPr>
      <p:scale>
        <a:sx n="1" d="1"/>
        <a:sy n="1" d="1"/>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harad David" userId="c51a885d-243f-43b5-8752-5e4087bafa25" providerId="ADAL" clId="{D97E6D1C-E5F1-4577-8B63-ADC47AAD950B}"/>
    <pc:docChg chg="modShowInfo">
      <pc:chgData name="Angharad David" userId="c51a885d-243f-43b5-8752-5e4087bafa25" providerId="ADAL" clId="{D97E6D1C-E5F1-4577-8B63-ADC47AAD950B}" dt="2020-01-06T19:13:07.409" v="2" actId="2744"/>
      <pc:docMkLst>
        <pc:docMk/>
      </pc:docMkLst>
    </pc:docChg>
  </pc:docChgLst>
  <pc:docChgLst>
    <pc:chgData name="Angharad David" userId="c51a885d-243f-43b5-8752-5e4087bafa25" providerId="ADAL" clId="{406B59B8-0533-4314-855A-67085AA67CA1}"/>
    <pc:docChg chg="undo custSel mod addSld delSld modSld sldOrd">
      <pc:chgData name="Angharad David" userId="c51a885d-243f-43b5-8752-5e4087bafa25" providerId="ADAL" clId="{406B59B8-0533-4314-855A-67085AA67CA1}" dt="2020-04-21T14:24:09.890" v="295" actId="14100"/>
      <pc:docMkLst>
        <pc:docMk/>
      </pc:docMkLst>
      <pc:sldChg chg="modSp">
        <pc:chgData name="Angharad David" userId="c51a885d-243f-43b5-8752-5e4087bafa25" providerId="ADAL" clId="{406B59B8-0533-4314-855A-67085AA67CA1}" dt="2020-04-21T13:45:48.363" v="21" actId="20577"/>
        <pc:sldMkLst>
          <pc:docMk/>
          <pc:sldMk cId="362709087" sldId="256"/>
        </pc:sldMkLst>
        <pc:spChg chg="mod">
          <ac:chgData name="Angharad David" userId="c51a885d-243f-43b5-8752-5e4087bafa25" providerId="ADAL" clId="{406B59B8-0533-4314-855A-67085AA67CA1}" dt="2020-04-21T13:45:48.363" v="21" actId="20577"/>
          <ac:spMkLst>
            <pc:docMk/>
            <pc:sldMk cId="362709087" sldId="256"/>
            <ac:spMk id="3" creationId="{00000000-0000-0000-0000-000000000000}"/>
          </ac:spMkLst>
        </pc:spChg>
      </pc:sldChg>
      <pc:sldChg chg="del">
        <pc:chgData name="Angharad David" userId="c51a885d-243f-43b5-8752-5e4087bafa25" providerId="ADAL" clId="{406B59B8-0533-4314-855A-67085AA67CA1}" dt="2020-04-21T13:43:16.999" v="0" actId="47"/>
        <pc:sldMkLst>
          <pc:docMk/>
          <pc:sldMk cId="1708155005" sldId="257"/>
        </pc:sldMkLst>
      </pc:sldChg>
      <pc:sldChg chg="modSp">
        <pc:chgData name="Angharad David" userId="c51a885d-243f-43b5-8752-5e4087bafa25" providerId="ADAL" clId="{406B59B8-0533-4314-855A-67085AA67CA1}" dt="2020-04-21T13:46:18.610" v="55" actId="20577"/>
        <pc:sldMkLst>
          <pc:docMk/>
          <pc:sldMk cId="728574389" sldId="258"/>
        </pc:sldMkLst>
        <pc:spChg chg="mod">
          <ac:chgData name="Angharad David" userId="c51a885d-243f-43b5-8752-5e4087bafa25" providerId="ADAL" clId="{406B59B8-0533-4314-855A-67085AA67CA1}" dt="2020-04-21T13:46:18.610" v="55" actId="20577"/>
          <ac:spMkLst>
            <pc:docMk/>
            <pc:sldMk cId="728574389" sldId="258"/>
            <ac:spMk id="2" creationId="{768D5616-19A2-40D8-A01D-15EF7269B925}"/>
          </ac:spMkLst>
        </pc:spChg>
      </pc:sldChg>
      <pc:sldChg chg="modSp">
        <pc:chgData name="Angharad David" userId="c51a885d-243f-43b5-8752-5e4087bafa25" providerId="ADAL" clId="{406B59B8-0533-4314-855A-67085AA67CA1}" dt="2020-04-21T13:56:17.939" v="289" actId="20577"/>
        <pc:sldMkLst>
          <pc:docMk/>
          <pc:sldMk cId="634238922" sldId="270"/>
        </pc:sldMkLst>
        <pc:spChg chg="mod">
          <ac:chgData name="Angharad David" userId="c51a885d-243f-43b5-8752-5e4087bafa25" providerId="ADAL" clId="{406B59B8-0533-4314-855A-67085AA67CA1}" dt="2020-04-21T13:56:17.939" v="289" actId="20577"/>
          <ac:spMkLst>
            <pc:docMk/>
            <pc:sldMk cId="634238922" sldId="270"/>
            <ac:spMk id="3" creationId="{00000000-0000-0000-0000-000000000000}"/>
          </ac:spMkLst>
        </pc:spChg>
      </pc:sldChg>
      <pc:sldChg chg="addSp delSp modSp mod setBg delAnim modAnim setClrOvrMap">
        <pc:chgData name="Angharad David" userId="c51a885d-243f-43b5-8752-5e4087bafa25" providerId="ADAL" clId="{406B59B8-0533-4314-855A-67085AA67CA1}" dt="2020-04-21T13:53:41.750" v="243" actId="122"/>
        <pc:sldMkLst>
          <pc:docMk/>
          <pc:sldMk cId="2246337540" sldId="271"/>
        </pc:sldMkLst>
        <pc:spChg chg="mod">
          <ac:chgData name="Angharad David" userId="c51a885d-243f-43b5-8752-5e4087bafa25" providerId="ADAL" clId="{406B59B8-0533-4314-855A-67085AA67CA1}" dt="2020-04-21T13:52:51.471" v="165" actId="1076"/>
          <ac:spMkLst>
            <pc:docMk/>
            <pc:sldMk cId="2246337540" sldId="271"/>
            <ac:spMk id="2" creationId="{00000000-0000-0000-0000-000000000000}"/>
          </ac:spMkLst>
        </pc:spChg>
        <pc:spChg chg="mod ord">
          <ac:chgData name="Angharad David" userId="c51a885d-243f-43b5-8752-5e4087bafa25" providerId="ADAL" clId="{406B59B8-0533-4314-855A-67085AA67CA1}" dt="2020-04-21T13:52:48.095" v="164" actId="1076"/>
          <ac:spMkLst>
            <pc:docMk/>
            <pc:sldMk cId="2246337540" sldId="271"/>
            <ac:spMk id="5" creationId="{00000000-0000-0000-0000-000000000000}"/>
          </ac:spMkLst>
        </pc:spChg>
        <pc:spChg chg="del">
          <ac:chgData name="Angharad David" userId="c51a885d-243f-43b5-8752-5e4087bafa25" providerId="ADAL" clId="{406B59B8-0533-4314-855A-67085AA67CA1}" dt="2020-04-21T13:52:11.679" v="158" actId="478"/>
          <ac:spMkLst>
            <pc:docMk/>
            <pc:sldMk cId="2246337540" sldId="271"/>
            <ac:spMk id="6" creationId="{00000000-0000-0000-0000-000000000000}"/>
          </ac:spMkLst>
        </pc:spChg>
        <pc:spChg chg="add del">
          <ac:chgData name="Angharad David" userId="c51a885d-243f-43b5-8752-5e4087bafa25" providerId="ADAL" clId="{406B59B8-0533-4314-855A-67085AA67CA1}" dt="2020-04-21T13:52:39.925" v="160" actId="26606"/>
          <ac:spMkLst>
            <pc:docMk/>
            <pc:sldMk cId="2246337540" sldId="271"/>
            <ac:spMk id="10" creationId="{6753252F-4873-4F63-801D-CC719279A7D5}"/>
          </ac:spMkLst>
        </pc:spChg>
        <pc:spChg chg="add mod">
          <ac:chgData name="Angharad David" userId="c51a885d-243f-43b5-8752-5e4087bafa25" providerId="ADAL" clId="{406B59B8-0533-4314-855A-67085AA67CA1}" dt="2020-04-21T13:53:41.750" v="243" actId="122"/>
          <ac:spMkLst>
            <pc:docMk/>
            <pc:sldMk cId="2246337540" sldId="271"/>
            <ac:spMk id="11" creationId="{02192F14-985C-40A7-BF98-3DB4322E9D92}"/>
          </ac:spMkLst>
        </pc:spChg>
        <pc:spChg chg="add del">
          <ac:chgData name="Angharad David" userId="c51a885d-243f-43b5-8752-5e4087bafa25" providerId="ADAL" clId="{406B59B8-0533-4314-855A-67085AA67CA1}" dt="2020-04-21T13:52:39.925" v="160" actId="26606"/>
          <ac:spMkLst>
            <pc:docMk/>
            <pc:sldMk cId="2246337540" sldId="271"/>
            <ac:spMk id="12" creationId="{047C8CCB-F95D-4249-92DD-651249D3535A}"/>
          </ac:spMkLst>
        </pc:spChg>
        <pc:spChg chg="add del">
          <ac:chgData name="Angharad David" userId="c51a885d-243f-43b5-8752-5e4087bafa25" providerId="ADAL" clId="{406B59B8-0533-4314-855A-67085AA67CA1}" dt="2020-04-21T13:52:43.812" v="162" actId="26606"/>
          <ac:spMkLst>
            <pc:docMk/>
            <pc:sldMk cId="2246337540" sldId="271"/>
            <ac:spMk id="14" creationId="{1707FC24-6981-43D9-B525-C7832BA22463}"/>
          </ac:spMkLst>
        </pc:spChg>
        <pc:spChg chg="add">
          <ac:chgData name="Angharad David" userId="c51a885d-243f-43b5-8752-5e4087bafa25" providerId="ADAL" clId="{406B59B8-0533-4314-855A-67085AA67CA1}" dt="2020-04-21T13:52:43.812" v="163" actId="26606"/>
          <ac:spMkLst>
            <pc:docMk/>
            <pc:sldMk cId="2246337540" sldId="271"/>
            <ac:spMk id="16" creationId="{1DB7C82F-AB7E-4F0C-B829-FA1B9C415180}"/>
          </ac:spMkLst>
        </pc:spChg>
        <pc:picChg chg="mod">
          <ac:chgData name="Angharad David" userId="c51a885d-243f-43b5-8752-5e4087bafa25" providerId="ADAL" clId="{406B59B8-0533-4314-855A-67085AA67CA1}" dt="2020-04-21T13:52:43.812" v="163" actId="26606"/>
          <ac:picMkLst>
            <pc:docMk/>
            <pc:sldMk cId="2246337540" sldId="271"/>
            <ac:picMk id="4" creationId="{00000000-0000-0000-0000-000000000000}"/>
          </ac:picMkLst>
        </pc:picChg>
      </pc:sldChg>
      <pc:sldChg chg="modSp">
        <pc:chgData name="Angharad David" userId="c51a885d-243f-43b5-8752-5e4087bafa25" providerId="ADAL" clId="{406B59B8-0533-4314-855A-67085AA67CA1}" dt="2020-04-21T13:47:30.333" v="71" actId="20577"/>
        <pc:sldMkLst>
          <pc:docMk/>
          <pc:sldMk cId="2957968688" sldId="272"/>
        </pc:sldMkLst>
        <pc:spChg chg="mod">
          <ac:chgData name="Angharad David" userId="c51a885d-243f-43b5-8752-5e4087bafa25" providerId="ADAL" clId="{406B59B8-0533-4314-855A-67085AA67CA1}" dt="2020-04-21T13:47:30.333" v="71" actId="20577"/>
          <ac:spMkLst>
            <pc:docMk/>
            <pc:sldMk cId="2957968688" sldId="272"/>
            <ac:spMk id="6" creationId="{00000000-0000-0000-0000-000000000000}"/>
          </ac:spMkLst>
        </pc:spChg>
      </pc:sldChg>
      <pc:sldChg chg="modSp">
        <pc:chgData name="Angharad David" userId="c51a885d-243f-43b5-8752-5e4087bafa25" providerId="ADAL" clId="{406B59B8-0533-4314-855A-67085AA67CA1}" dt="2020-04-21T13:49:27.299" v="155" actId="20577"/>
        <pc:sldMkLst>
          <pc:docMk/>
          <pc:sldMk cId="1426140646" sldId="284"/>
        </pc:sldMkLst>
        <pc:spChg chg="mod">
          <ac:chgData name="Angharad David" userId="c51a885d-243f-43b5-8752-5e4087bafa25" providerId="ADAL" clId="{406B59B8-0533-4314-855A-67085AA67CA1}" dt="2020-04-21T13:49:27.299" v="155" actId="20577"/>
          <ac:spMkLst>
            <pc:docMk/>
            <pc:sldMk cId="1426140646" sldId="284"/>
            <ac:spMk id="2" creationId="{22B5D591-5906-4C0A-AA6A-47EDF3BAC965}"/>
          </ac:spMkLst>
        </pc:spChg>
      </pc:sldChg>
      <pc:sldChg chg="addSp modSp new ord">
        <pc:chgData name="Angharad David" userId="c51a885d-243f-43b5-8752-5e4087bafa25" providerId="ADAL" clId="{406B59B8-0533-4314-855A-67085AA67CA1}" dt="2020-04-21T14:24:09.890" v="295" actId="14100"/>
        <pc:sldMkLst>
          <pc:docMk/>
          <pc:sldMk cId="3401761453" sldId="289"/>
        </pc:sldMkLst>
        <pc:picChg chg="add mod">
          <ac:chgData name="Angharad David" userId="c51a885d-243f-43b5-8752-5e4087bafa25" providerId="ADAL" clId="{406B59B8-0533-4314-855A-67085AA67CA1}" dt="2020-04-21T14:24:09.890" v="295" actId="14100"/>
          <ac:picMkLst>
            <pc:docMk/>
            <pc:sldMk cId="3401761453" sldId="289"/>
            <ac:picMk id="2" creationId="{2F3995E3-B33A-4378-9064-0E153113800C}"/>
          </ac:picMkLst>
        </pc:picChg>
      </pc:sldChg>
    </pc:docChg>
  </pc:docChgLst>
  <pc:docChgLst>
    <pc:chgData name="Angharad David" userId="c51a885d-243f-43b5-8752-5e4087bafa25" providerId="ADAL" clId="{15F86434-039B-446F-89E6-4446E8DE2DC8}"/>
    <pc:docChg chg="undo custSel addSld delSld modSld sldOrd">
      <pc:chgData name="Angharad David" userId="c51a885d-243f-43b5-8752-5e4087bafa25" providerId="ADAL" clId="{15F86434-039B-446F-89E6-4446E8DE2DC8}" dt="2019-12-17T20:44:16.798" v="1350"/>
      <pc:docMkLst>
        <pc:docMk/>
      </pc:docMkLst>
      <pc:sldChg chg="modSp">
        <pc:chgData name="Angharad David" userId="c51a885d-243f-43b5-8752-5e4087bafa25" providerId="ADAL" clId="{15F86434-039B-446F-89E6-4446E8DE2DC8}" dt="2019-12-17T20:04:48.278" v="108" actId="20577"/>
        <pc:sldMkLst>
          <pc:docMk/>
          <pc:sldMk cId="362709087" sldId="256"/>
        </pc:sldMkLst>
        <pc:spChg chg="mod">
          <ac:chgData name="Angharad David" userId="c51a885d-243f-43b5-8752-5e4087bafa25" providerId="ADAL" clId="{15F86434-039B-446F-89E6-4446E8DE2DC8}" dt="2019-12-17T19:35:58.893" v="92" actId="1076"/>
          <ac:spMkLst>
            <pc:docMk/>
            <pc:sldMk cId="362709087" sldId="256"/>
            <ac:spMk id="2" creationId="{00000000-0000-0000-0000-000000000000}"/>
          </ac:spMkLst>
        </pc:spChg>
        <pc:spChg chg="mod">
          <ac:chgData name="Angharad David" userId="c51a885d-243f-43b5-8752-5e4087bafa25" providerId="ADAL" clId="{15F86434-039B-446F-89E6-4446E8DE2DC8}" dt="2019-12-17T20:04:48.278" v="108" actId="20577"/>
          <ac:spMkLst>
            <pc:docMk/>
            <pc:sldMk cId="362709087" sldId="256"/>
            <ac:spMk id="3" creationId="{00000000-0000-0000-0000-000000000000}"/>
          </ac:spMkLst>
        </pc:spChg>
      </pc:sldChg>
      <pc:sldChg chg="addSp modSp">
        <pc:chgData name="Angharad David" userId="c51a885d-243f-43b5-8752-5e4087bafa25" providerId="ADAL" clId="{15F86434-039B-446F-89E6-4446E8DE2DC8}" dt="2019-12-17T19:35:46.545" v="90" actId="20577"/>
        <pc:sldMkLst>
          <pc:docMk/>
          <pc:sldMk cId="728574389" sldId="258"/>
        </pc:sldMkLst>
        <pc:spChg chg="add mod">
          <ac:chgData name="Angharad David" userId="c51a885d-243f-43b5-8752-5e4087bafa25" providerId="ADAL" clId="{15F86434-039B-446F-89E6-4446E8DE2DC8}" dt="2019-12-17T19:35:46.545" v="90" actId="20577"/>
          <ac:spMkLst>
            <pc:docMk/>
            <pc:sldMk cId="728574389" sldId="258"/>
            <ac:spMk id="2" creationId="{768D5616-19A2-40D8-A01D-15EF7269B925}"/>
          </ac:spMkLst>
        </pc:spChg>
        <pc:picChg chg="mod">
          <ac:chgData name="Angharad David" userId="c51a885d-243f-43b5-8752-5e4087bafa25" providerId="ADAL" clId="{15F86434-039B-446F-89E6-4446E8DE2DC8}" dt="2019-12-17T19:34:47.075" v="2" actId="14100"/>
          <ac:picMkLst>
            <pc:docMk/>
            <pc:sldMk cId="728574389" sldId="258"/>
            <ac:picMk id="4" creationId="{00000000-0000-0000-0000-000000000000}"/>
          </ac:picMkLst>
        </pc:picChg>
      </pc:sldChg>
      <pc:sldChg chg="modSp modAnim">
        <pc:chgData name="Angharad David" userId="c51a885d-243f-43b5-8752-5e4087bafa25" providerId="ADAL" clId="{15F86434-039B-446F-89E6-4446E8DE2DC8}" dt="2019-12-17T20:05:02.858" v="110" actId="14100"/>
        <pc:sldMkLst>
          <pc:docMk/>
          <pc:sldMk cId="1346083100" sldId="259"/>
        </pc:sldMkLst>
        <pc:picChg chg="mod">
          <ac:chgData name="Angharad David" userId="c51a885d-243f-43b5-8752-5e4087bafa25" providerId="ADAL" clId="{15F86434-039B-446F-89E6-4446E8DE2DC8}" dt="2019-12-17T20:05:02.858" v="110" actId="14100"/>
          <ac:picMkLst>
            <pc:docMk/>
            <pc:sldMk cId="1346083100" sldId="259"/>
            <ac:picMk id="4" creationId="{00000000-0000-0000-0000-000000000000}"/>
          </ac:picMkLst>
        </pc:picChg>
      </pc:sldChg>
      <pc:sldChg chg="addSp delSp modSp delAnim">
        <pc:chgData name="Angharad David" userId="c51a885d-243f-43b5-8752-5e4087bafa25" providerId="ADAL" clId="{15F86434-039B-446F-89E6-4446E8DE2DC8}" dt="2019-12-17T20:13:26.497" v="384" actId="1076"/>
        <pc:sldMkLst>
          <pc:docMk/>
          <pc:sldMk cId="2025924202" sldId="260"/>
        </pc:sldMkLst>
        <pc:spChg chg="mod">
          <ac:chgData name="Angharad David" userId="c51a885d-243f-43b5-8752-5e4087bafa25" providerId="ADAL" clId="{15F86434-039B-446F-89E6-4446E8DE2DC8}" dt="2019-12-17T20:10:40.576" v="340" actId="20577"/>
          <ac:spMkLst>
            <pc:docMk/>
            <pc:sldMk cId="2025924202" sldId="260"/>
            <ac:spMk id="2" creationId="{00000000-0000-0000-0000-000000000000}"/>
          </ac:spMkLst>
        </pc:spChg>
        <pc:spChg chg="del">
          <ac:chgData name="Angharad David" userId="c51a885d-243f-43b5-8752-5e4087bafa25" providerId="ADAL" clId="{15F86434-039B-446F-89E6-4446E8DE2DC8}" dt="2019-12-17T20:10:09.866" v="330" actId="478"/>
          <ac:spMkLst>
            <pc:docMk/>
            <pc:sldMk cId="2025924202" sldId="260"/>
            <ac:spMk id="3" creationId="{00000000-0000-0000-0000-000000000000}"/>
          </ac:spMkLst>
        </pc:spChg>
        <pc:spChg chg="add mod">
          <ac:chgData name="Angharad David" userId="c51a885d-243f-43b5-8752-5e4087bafa25" providerId="ADAL" clId="{15F86434-039B-446F-89E6-4446E8DE2DC8}" dt="2019-12-17T20:11:25.211" v="374" actId="1076"/>
          <ac:spMkLst>
            <pc:docMk/>
            <pc:sldMk cId="2025924202" sldId="260"/>
            <ac:spMk id="6" creationId="{09360B93-444B-4327-AD4E-29144CC9CE26}"/>
          </ac:spMkLst>
        </pc:spChg>
        <pc:spChg chg="add mod">
          <ac:chgData name="Angharad David" userId="c51a885d-243f-43b5-8752-5e4087bafa25" providerId="ADAL" clId="{15F86434-039B-446F-89E6-4446E8DE2DC8}" dt="2019-12-17T20:13:26.497" v="384" actId="1076"/>
          <ac:spMkLst>
            <pc:docMk/>
            <pc:sldMk cId="2025924202" sldId="260"/>
            <ac:spMk id="7" creationId="{4FD882A9-70A9-4AB4-A243-A1FB740A55D4}"/>
          </ac:spMkLst>
        </pc:spChg>
        <pc:picChg chg="mod">
          <ac:chgData name="Angharad David" userId="c51a885d-243f-43b5-8752-5e4087bafa25" providerId="ADAL" clId="{15F86434-039B-446F-89E6-4446E8DE2DC8}" dt="2019-12-17T20:10:35.584" v="338" actId="14100"/>
          <ac:picMkLst>
            <pc:docMk/>
            <pc:sldMk cId="2025924202" sldId="260"/>
            <ac:picMk id="4" creationId="{00000000-0000-0000-0000-000000000000}"/>
          </ac:picMkLst>
        </pc:picChg>
        <pc:picChg chg="del">
          <ac:chgData name="Angharad David" userId="c51a885d-243f-43b5-8752-5e4087bafa25" providerId="ADAL" clId="{15F86434-039B-446F-89E6-4446E8DE2DC8}" dt="2019-12-17T20:10:11.633" v="331" actId="478"/>
          <ac:picMkLst>
            <pc:docMk/>
            <pc:sldMk cId="2025924202" sldId="260"/>
            <ac:picMk id="5" creationId="{00000000-0000-0000-0000-000000000000}"/>
          </ac:picMkLst>
        </pc:picChg>
      </pc:sldChg>
      <pc:sldChg chg="addSp delSp modSp delAnim">
        <pc:chgData name="Angharad David" userId="c51a885d-243f-43b5-8752-5e4087bafa25" providerId="ADAL" clId="{15F86434-039B-446F-89E6-4446E8DE2DC8}" dt="2019-12-17T20:43:56.027" v="1342" actId="1076"/>
        <pc:sldMkLst>
          <pc:docMk/>
          <pc:sldMk cId="1354839829" sldId="261"/>
        </pc:sldMkLst>
        <pc:spChg chg="mod">
          <ac:chgData name="Angharad David" userId="c51a885d-243f-43b5-8752-5e4087bafa25" providerId="ADAL" clId="{15F86434-039B-446F-89E6-4446E8DE2DC8}" dt="2019-12-17T20:43:56.027" v="1342" actId="1076"/>
          <ac:spMkLst>
            <pc:docMk/>
            <pc:sldMk cId="1354839829" sldId="261"/>
            <ac:spMk id="2" creationId="{00000000-0000-0000-0000-000000000000}"/>
          </ac:spMkLst>
        </pc:spChg>
        <pc:spChg chg="del">
          <ac:chgData name="Angharad David" userId="c51a885d-243f-43b5-8752-5e4087bafa25" providerId="ADAL" clId="{15F86434-039B-446F-89E6-4446E8DE2DC8}" dt="2019-12-17T20:17:29.785" v="482" actId="478"/>
          <ac:spMkLst>
            <pc:docMk/>
            <pc:sldMk cId="1354839829" sldId="261"/>
            <ac:spMk id="3" creationId="{00000000-0000-0000-0000-000000000000}"/>
          </ac:spMkLst>
        </pc:spChg>
        <pc:spChg chg="add">
          <ac:chgData name="Angharad David" userId="c51a885d-243f-43b5-8752-5e4087bafa25" providerId="ADAL" clId="{15F86434-039B-446F-89E6-4446E8DE2DC8}" dt="2019-12-17T20:25:57.708" v="876"/>
          <ac:spMkLst>
            <pc:docMk/>
            <pc:sldMk cId="1354839829" sldId="261"/>
            <ac:spMk id="6" creationId="{BD261448-67DE-4D46-8A3C-59EEE93BB73D}"/>
          </ac:spMkLst>
        </pc:spChg>
        <pc:spChg chg="add">
          <ac:chgData name="Angharad David" userId="c51a885d-243f-43b5-8752-5e4087bafa25" providerId="ADAL" clId="{15F86434-039B-446F-89E6-4446E8DE2DC8}" dt="2019-12-17T20:26:06.310" v="877"/>
          <ac:spMkLst>
            <pc:docMk/>
            <pc:sldMk cId="1354839829" sldId="261"/>
            <ac:spMk id="7" creationId="{07080C39-D719-4C58-A15A-7C2B0E6798E5}"/>
          </ac:spMkLst>
        </pc:spChg>
        <pc:picChg chg="add del mod">
          <ac:chgData name="Angharad David" userId="c51a885d-243f-43b5-8752-5e4087bafa25" providerId="ADAL" clId="{15F86434-039B-446F-89E6-4446E8DE2DC8}" dt="2019-12-17T20:17:54.498" v="488" actId="14100"/>
          <ac:picMkLst>
            <pc:docMk/>
            <pc:sldMk cId="1354839829" sldId="261"/>
            <ac:picMk id="4" creationId="{00000000-0000-0000-0000-000000000000}"/>
          </ac:picMkLst>
        </pc:picChg>
        <pc:picChg chg="del">
          <ac:chgData name="Angharad David" userId="c51a885d-243f-43b5-8752-5e4087bafa25" providerId="ADAL" clId="{15F86434-039B-446F-89E6-4446E8DE2DC8}" dt="2019-12-17T20:17:31.076" v="483" actId="478"/>
          <ac:picMkLst>
            <pc:docMk/>
            <pc:sldMk cId="1354839829" sldId="261"/>
            <ac:picMk id="5" creationId="{00000000-0000-0000-0000-000000000000}"/>
          </ac:picMkLst>
        </pc:picChg>
      </pc:sldChg>
      <pc:sldChg chg="addSp delSp modSp ord delAnim">
        <pc:chgData name="Angharad David" userId="c51a885d-243f-43b5-8752-5e4087bafa25" providerId="ADAL" clId="{15F86434-039B-446F-89E6-4446E8DE2DC8}" dt="2019-12-17T20:42:25.981" v="1294" actId="1076"/>
        <pc:sldMkLst>
          <pc:docMk/>
          <pc:sldMk cId="1023896862" sldId="262"/>
        </pc:sldMkLst>
        <pc:spChg chg="mod">
          <ac:chgData name="Angharad David" userId="c51a885d-243f-43b5-8752-5e4087bafa25" providerId="ADAL" clId="{15F86434-039B-446F-89E6-4446E8DE2DC8}" dt="2019-12-17T20:34:12.530" v="1185" actId="14100"/>
          <ac:spMkLst>
            <pc:docMk/>
            <pc:sldMk cId="1023896862" sldId="262"/>
            <ac:spMk id="2" creationId="{00000000-0000-0000-0000-000000000000}"/>
          </ac:spMkLst>
        </pc:spChg>
        <pc:spChg chg="del mod">
          <ac:chgData name="Angharad David" userId="c51a885d-243f-43b5-8752-5e4087bafa25" providerId="ADAL" clId="{15F86434-039B-446F-89E6-4446E8DE2DC8}" dt="2019-12-17T20:41:38.530" v="1284" actId="478"/>
          <ac:spMkLst>
            <pc:docMk/>
            <pc:sldMk cId="1023896862" sldId="262"/>
            <ac:spMk id="3" creationId="{00000000-0000-0000-0000-000000000000}"/>
          </ac:spMkLst>
        </pc:spChg>
        <pc:spChg chg="add mod">
          <ac:chgData name="Angharad David" userId="c51a885d-243f-43b5-8752-5e4087bafa25" providerId="ADAL" clId="{15F86434-039B-446F-89E6-4446E8DE2DC8}" dt="2019-12-17T20:42:13.660" v="1291" actId="1076"/>
          <ac:spMkLst>
            <pc:docMk/>
            <pc:sldMk cId="1023896862" sldId="262"/>
            <ac:spMk id="6" creationId="{16E2610C-13EF-44E0-A637-1E2F1DF29706}"/>
          </ac:spMkLst>
        </pc:spChg>
        <pc:spChg chg="add mod">
          <ac:chgData name="Angharad David" userId="c51a885d-243f-43b5-8752-5e4087bafa25" providerId="ADAL" clId="{15F86434-039B-446F-89E6-4446E8DE2DC8}" dt="2019-12-17T20:42:25.981" v="1294" actId="1076"/>
          <ac:spMkLst>
            <pc:docMk/>
            <pc:sldMk cId="1023896862" sldId="262"/>
            <ac:spMk id="7" creationId="{932FD1DE-E202-4C6A-944C-324FB194653A}"/>
          </ac:spMkLst>
        </pc:spChg>
        <pc:picChg chg="mod">
          <ac:chgData name="Angharad David" userId="c51a885d-243f-43b5-8752-5e4087bafa25" providerId="ADAL" clId="{15F86434-039B-446F-89E6-4446E8DE2DC8}" dt="2019-12-17T20:42:16.343" v="1293" actId="1076"/>
          <ac:picMkLst>
            <pc:docMk/>
            <pc:sldMk cId="1023896862" sldId="262"/>
            <ac:picMk id="4" creationId="{00000000-0000-0000-0000-000000000000}"/>
          </ac:picMkLst>
        </pc:picChg>
        <pc:picChg chg="del mod">
          <ac:chgData name="Angharad David" userId="c51a885d-243f-43b5-8752-5e4087bafa25" providerId="ADAL" clId="{15F86434-039B-446F-89E6-4446E8DE2DC8}" dt="2019-12-17T20:41:41.186" v="1285" actId="478"/>
          <ac:picMkLst>
            <pc:docMk/>
            <pc:sldMk cId="1023896862" sldId="262"/>
            <ac:picMk id="5" creationId="{00000000-0000-0000-0000-000000000000}"/>
          </ac:picMkLst>
        </pc:picChg>
      </pc:sldChg>
      <pc:sldChg chg="modSp">
        <pc:chgData name="Angharad David" userId="c51a885d-243f-43b5-8752-5e4087bafa25" providerId="ADAL" clId="{15F86434-039B-446F-89E6-4446E8DE2DC8}" dt="2019-12-17T20:39:32.548" v="1273" actId="14100"/>
        <pc:sldMkLst>
          <pc:docMk/>
          <pc:sldMk cId="848096223" sldId="263"/>
        </pc:sldMkLst>
        <pc:spChg chg="mod">
          <ac:chgData name="Angharad David" userId="c51a885d-243f-43b5-8752-5e4087bafa25" providerId="ADAL" clId="{15F86434-039B-446F-89E6-4446E8DE2DC8}" dt="2019-12-17T20:39:32.548" v="1273" actId="14100"/>
          <ac:spMkLst>
            <pc:docMk/>
            <pc:sldMk cId="848096223" sldId="263"/>
            <ac:spMk id="3" creationId="{00000000-0000-0000-0000-000000000000}"/>
          </ac:spMkLst>
        </pc:spChg>
        <pc:picChg chg="mod">
          <ac:chgData name="Angharad David" userId="c51a885d-243f-43b5-8752-5e4087bafa25" providerId="ADAL" clId="{15F86434-039B-446F-89E6-4446E8DE2DC8}" dt="2019-12-17T20:35:02.781" v="1192" actId="14100"/>
          <ac:picMkLst>
            <pc:docMk/>
            <pc:sldMk cId="848096223" sldId="263"/>
            <ac:picMk id="5" creationId="{00000000-0000-0000-0000-000000000000}"/>
          </ac:picMkLst>
        </pc:picChg>
      </pc:sldChg>
      <pc:sldChg chg="modSp">
        <pc:chgData name="Angharad David" userId="c51a885d-243f-43b5-8752-5e4087bafa25" providerId="ADAL" clId="{15F86434-039B-446F-89E6-4446E8DE2DC8}" dt="2019-12-17T20:39:58.717" v="1277" actId="20577"/>
        <pc:sldMkLst>
          <pc:docMk/>
          <pc:sldMk cId="1104254822" sldId="264"/>
        </pc:sldMkLst>
        <pc:spChg chg="mod">
          <ac:chgData name="Angharad David" userId="c51a885d-243f-43b5-8752-5e4087bafa25" providerId="ADAL" clId="{15F86434-039B-446F-89E6-4446E8DE2DC8}" dt="2019-12-17T20:35:26.357" v="1199" actId="14100"/>
          <ac:spMkLst>
            <pc:docMk/>
            <pc:sldMk cId="1104254822" sldId="264"/>
            <ac:spMk id="2" creationId="{00000000-0000-0000-0000-000000000000}"/>
          </ac:spMkLst>
        </pc:spChg>
        <pc:spChg chg="mod">
          <ac:chgData name="Angharad David" userId="c51a885d-243f-43b5-8752-5e4087bafa25" providerId="ADAL" clId="{15F86434-039B-446F-89E6-4446E8DE2DC8}" dt="2019-12-17T20:39:58.717" v="1277" actId="20577"/>
          <ac:spMkLst>
            <pc:docMk/>
            <pc:sldMk cId="1104254822" sldId="264"/>
            <ac:spMk id="3" creationId="{00000000-0000-0000-0000-000000000000}"/>
          </ac:spMkLst>
        </pc:spChg>
        <pc:picChg chg="mod">
          <ac:chgData name="Angharad David" userId="c51a885d-243f-43b5-8752-5e4087bafa25" providerId="ADAL" clId="{15F86434-039B-446F-89E6-4446E8DE2DC8}" dt="2019-12-17T20:29:11.009" v="892" actId="14100"/>
          <ac:picMkLst>
            <pc:docMk/>
            <pc:sldMk cId="1104254822" sldId="264"/>
            <ac:picMk id="4" creationId="{00000000-0000-0000-0000-000000000000}"/>
          </ac:picMkLst>
        </pc:picChg>
        <pc:picChg chg="mod">
          <ac:chgData name="Angharad David" userId="c51a885d-243f-43b5-8752-5e4087bafa25" providerId="ADAL" clId="{15F86434-039B-446F-89E6-4446E8DE2DC8}" dt="2019-12-17T20:35:12.577" v="1195" actId="1076"/>
          <ac:picMkLst>
            <pc:docMk/>
            <pc:sldMk cId="1104254822" sldId="264"/>
            <ac:picMk id="5" creationId="{00000000-0000-0000-0000-000000000000}"/>
          </ac:picMkLst>
        </pc:picChg>
      </pc:sldChg>
      <pc:sldChg chg="modSp">
        <pc:chgData name="Angharad David" userId="c51a885d-243f-43b5-8752-5e4087bafa25" providerId="ADAL" clId="{15F86434-039B-446F-89E6-4446E8DE2DC8}" dt="2019-12-17T20:36:31.693" v="1214" actId="1076"/>
        <pc:sldMkLst>
          <pc:docMk/>
          <pc:sldMk cId="657115980" sldId="265"/>
        </pc:sldMkLst>
        <pc:spChg chg="mod">
          <ac:chgData name="Angharad David" userId="c51a885d-243f-43b5-8752-5e4087bafa25" providerId="ADAL" clId="{15F86434-039B-446F-89E6-4446E8DE2DC8}" dt="2019-12-17T20:35:56.588" v="1205" actId="207"/>
          <ac:spMkLst>
            <pc:docMk/>
            <pc:sldMk cId="657115980" sldId="265"/>
            <ac:spMk id="2" creationId="{00000000-0000-0000-0000-000000000000}"/>
          </ac:spMkLst>
        </pc:spChg>
        <pc:spChg chg="mod">
          <ac:chgData name="Angharad David" userId="c51a885d-243f-43b5-8752-5e4087bafa25" providerId="ADAL" clId="{15F86434-039B-446F-89E6-4446E8DE2DC8}" dt="2019-12-17T20:36:23.917" v="1212" actId="20577"/>
          <ac:spMkLst>
            <pc:docMk/>
            <pc:sldMk cId="657115980" sldId="265"/>
            <ac:spMk id="3" creationId="{00000000-0000-0000-0000-000000000000}"/>
          </ac:spMkLst>
        </pc:spChg>
        <pc:picChg chg="mod">
          <ac:chgData name="Angharad David" userId="c51a885d-243f-43b5-8752-5e4087bafa25" providerId="ADAL" clId="{15F86434-039B-446F-89E6-4446E8DE2DC8}" dt="2019-12-17T20:28:55.859" v="890" actId="14100"/>
          <ac:picMkLst>
            <pc:docMk/>
            <pc:sldMk cId="657115980" sldId="265"/>
            <ac:picMk id="4" creationId="{00000000-0000-0000-0000-000000000000}"/>
          </ac:picMkLst>
        </pc:picChg>
        <pc:picChg chg="mod">
          <ac:chgData name="Angharad David" userId="c51a885d-243f-43b5-8752-5e4087bafa25" providerId="ADAL" clId="{15F86434-039B-446F-89E6-4446E8DE2DC8}" dt="2019-12-17T20:36:31.693" v="1214" actId="1076"/>
          <ac:picMkLst>
            <pc:docMk/>
            <pc:sldMk cId="657115980" sldId="265"/>
            <ac:picMk id="5" creationId="{00000000-0000-0000-0000-000000000000}"/>
          </ac:picMkLst>
        </pc:picChg>
      </pc:sldChg>
      <pc:sldChg chg="modSp">
        <pc:chgData name="Angharad David" userId="c51a885d-243f-43b5-8752-5e4087bafa25" providerId="ADAL" clId="{15F86434-039B-446F-89E6-4446E8DE2DC8}" dt="2019-12-17T20:37:08.994" v="1241" actId="207"/>
        <pc:sldMkLst>
          <pc:docMk/>
          <pc:sldMk cId="1787362986" sldId="266"/>
        </pc:sldMkLst>
        <pc:spChg chg="mod">
          <ac:chgData name="Angharad David" userId="c51a885d-243f-43b5-8752-5e4087bafa25" providerId="ADAL" clId="{15F86434-039B-446F-89E6-4446E8DE2DC8}" dt="2019-12-17T20:36:46.964" v="1217" actId="14100"/>
          <ac:spMkLst>
            <pc:docMk/>
            <pc:sldMk cId="1787362986" sldId="266"/>
            <ac:spMk id="2" creationId="{00000000-0000-0000-0000-000000000000}"/>
          </ac:spMkLst>
        </pc:spChg>
        <pc:spChg chg="mod">
          <ac:chgData name="Angharad David" userId="c51a885d-243f-43b5-8752-5e4087bafa25" providerId="ADAL" clId="{15F86434-039B-446F-89E6-4446E8DE2DC8}" dt="2019-12-17T20:37:08.994" v="1241" actId="207"/>
          <ac:spMkLst>
            <pc:docMk/>
            <pc:sldMk cId="1787362986" sldId="266"/>
            <ac:spMk id="3" creationId="{00000000-0000-0000-0000-000000000000}"/>
          </ac:spMkLst>
        </pc:spChg>
        <pc:picChg chg="mod">
          <ac:chgData name="Angharad David" userId="c51a885d-243f-43b5-8752-5e4087bafa25" providerId="ADAL" clId="{15F86434-039B-446F-89E6-4446E8DE2DC8}" dt="2019-12-17T20:36:54.059" v="1219" actId="1076"/>
          <ac:picMkLst>
            <pc:docMk/>
            <pc:sldMk cId="1787362986" sldId="266"/>
            <ac:picMk id="4" creationId="{00000000-0000-0000-0000-000000000000}"/>
          </ac:picMkLst>
        </pc:picChg>
        <pc:picChg chg="mod">
          <ac:chgData name="Angharad David" userId="c51a885d-243f-43b5-8752-5e4087bafa25" providerId="ADAL" clId="{15F86434-039B-446F-89E6-4446E8DE2DC8}" dt="2019-12-17T20:29:26.098" v="896" actId="1076"/>
          <ac:picMkLst>
            <pc:docMk/>
            <pc:sldMk cId="1787362986" sldId="266"/>
            <ac:picMk id="5" creationId="{00000000-0000-0000-0000-000000000000}"/>
          </ac:picMkLst>
        </pc:picChg>
      </pc:sldChg>
      <pc:sldChg chg="modSp">
        <pc:chgData name="Angharad David" userId="c51a885d-243f-43b5-8752-5e4087bafa25" providerId="ADAL" clId="{15F86434-039B-446F-89E6-4446E8DE2DC8}" dt="2019-12-17T20:37:28.549" v="1245" actId="20577"/>
        <pc:sldMkLst>
          <pc:docMk/>
          <pc:sldMk cId="1208451466" sldId="267"/>
        </pc:sldMkLst>
        <pc:spChg chg="mod">
          <ac:chgData name="Angharad David" userId="c51a885d-243f-43b5-8752-5e4087bafa25" providerId="ADAL" clId="{15F86434-039B-446F-89E6-4446E8DE2DC8}" dt="2019-12-17T20:37:25.987" v="1244" actId="14100"/>
          <ac:spMkLst>
            <pc:docMk/>
            <pc:sldMk cId="1208451466" sldId="267"/>
            <ac:spMk id="2" creationId="{00000000-0000-0000-0000-000000000000}"/>
          </ac:spMkLst>
        </pc:spChg>
        <pc:spChg chg="mod">
          <ac:chgData name="Angharad David" userId="c51a885d-243f-43b5-8752-5e4087bafa25" providerId="ADAL" clId="{15F86434-039B-446F-89E6-4446E8DE2DC8}" dt="2019-12-17T20:37:28.549" v="1245" actId="20577"/>
          <ac:spMkLst>
            <pc:docMk/>
            <pc:sldMk cId="1208451466" sldId="267"/>
            <ac:spMk id="3" creationId="{00000000-0000-0000-0000-000000000000}"/>
          </ac:spMkLst>
        </pc:spChg>
        <pc:picChg chg="mod">
          <ac:chgData name="Angharad David" userId="c51a885d-243f-43b5-8752-5e4087bafa25" providerId="ADAL" clId="{15F86434-039B-446F-89E6-4446E8DE2DC8}" dt="2019-12-17T20:29:16.857" v="893" actId="1076"/>
          <ac:picMkLst>
            <pc:docMk/>
            <pc:sldMk cId="1208451466" sldId="267"/>
            <ac:picMk id="5" creationId="{00000000-0000-0000-0000-000000000000}"/>
          </ac:picMkLst>
        </pc:picChg>
      </pc:sldChg>
      <pc:sldChg chg="modSp">
        <pc:chgData name="Angharad David" userId="c51a885d-243f-43b5-8752-5e4087bafa25" providerId="ADAL" clId="{15F86434-039B-446F-89E6-4446E8DE2DC8}" dt="2019-12-17T20:37:59.997" v="1252" actId="1076"/>
        <pc:sldMkLst>
          <pc:docMk/>
          <pc:sldMk cId="1690939383" sldId="268"/>
        </pc:sldMkLst>
        <pc:spChg chg="mod">
          <ac:chgData name="Angharad David" userId="c51a885d-243f-43b5-8752-5e4087bafa25" providerId="ADAL" clId="{15F86434-039B-446F-89E6-4446E8DE2DC8}" dt="2019-12-17T20:37:41.249" v="1247" actId="207"/>
          <ac:spMkLst>
            <pc:docMk/>
            <pc:sldMk cId="1690939383" sldId="268"/>
            <ac:spMk id="2" creationId="{00000000-0000-0000-0000-000000000000}"/>
          </ac:spMkLst>
        </pc:spChg>
        <pc:spChg chg="mod">
          <ac:chgData name="Angharad David" userId="c51a885d-243f-43b5-8752-5e4087bafa25" providerId="ADAL" clId="{15F86434-039B-446F-89E6-4446E8DE2DC8}" dt="2019-12-17T20:37:57.902" v="1251" actId="1076"/>
          <ac:spMkLst>
            <pc:docMk/>
            <pc:sldMk cId="1690939383" sldId="268"/>
            <ac:spMk id="3" creationId="{00000000-0000-0000-0000-000000000000}"/>
          </ac:spMkLst>
        </pc:spChg>
        <pc:picChg chg="mod">
          <ac:chgData name="Angharad David" userId="c51a885d-243f-43b5-8752-5e4087bafa25" providerId="ADAL" clId="{15F86434-039B-446F-89E6-4446E8DE2DC8}" dt="2019-12-17T20:37:59.997" v="1252" actId="1076"/>
          <ac:picMkLst>
            <pc:docMk/>
            <pc:sldMk cId="1690939383" sldId="268"/>
            <ac:picMk id="5" creationId="{00000000-0000-0000-0000-000000000000}"/>
          </ac:picMkLst>
        </pc:picChg>
      </pc:sldChg>
      <pc:sldChg chg="modSp">
        <pc:chgData name="Angharad David" userId="c51a885d-243f-43b5-8752-5e4087bafa25" providerId="ADAL" clId="{15F86434-039B-446F-89E6-4446E8DE2DC8}" dt="2019-12-17T20:38:38.678" v="1261" actId="1076"/>
        <pc:sldMkLst>
          <pc:docMk/>
          <pc:sldMk cId="1967109330" sldId="269"/>
        </pc:sldMkLst>
        <pc:spChg chg="mod">
          <ac:chgData name="Angharad David" userId="c51a885d-243f-43b5-8752-5e4087bafa25" providerId="ADAL" clId="{15F86434-039B-446F-89E6-4446E8DE2DC8}" dt="2019-12-17T20:38:16.514" v="1255" actId="14100"/>
          <ac:spMkLst>
            <pc:docMk/>
            <pc:sldMk cId="1967109330" sldId="269"/>
            <ac:spMk id="2" creationId="{00000000-0000-0000-0000-000000000000}"/>
          </ac:spMkLst>
        </pc:spChg>
        <pc:spChg chg="mod">
          <ac:chgData name="Angharad David" userId="c51a885d-243f-43b5-8752-5e4087bafa25" providerId="ADAL" clId="{15F86434-039B-446F-89E6-4446E8DE2DC8}" dt="2019-12-17T20:38:38.678" v="1261" actId="1076"/>
          <ac:spMkLst>
            <pc:docMk/>
            <pc:sldMk cId="1967109330" sldId="269"/>
            <ac:spMk id="3" creationId="{00000000-0000-0000-0000-000000000000}"/>
          </ac:spMkLst>
        </pc:spChg>
        <pc:picChg chg="mod">
          <ac:chgData name="Angharad David" userId="c51a885d-243f-43b5-8752-5e4087bafa25" providerId="ADAL" clId="{15F86434-039B-446F-89E6-4446E8DE2DC8}" dt="2019-12-17T20:29:35.641" v="898" actId="14100"/>
          <ac:picMkLst>
            <pc:docMk/>
            <pc:sldMk cId="1967109330" sldId="269"/>
            <ac:picMk id="4" creationId="{00000000-0000-0000-0000-000000000000}"/>
          </ac:picMkLst>
        </pc:picChg>
        <pc:picChg chg="mod">
          <ac:chgData name="Angharad David" userId="c51a885d-243f-43b5-8752-5e4087bafa25" providerId="ADAL" clId="{15F86434-039B-446F-89E6-4446E8DE2DC8}" dt="2019-12-17T20:29:38.583" v="899" actId="14100"/>
          <ac:picMkLst>
            <pc:docMk/>
            <pc:sldMk cId="1967109330" sldId="269"/>
            <ac:picMk id="5" creationId="{00000000-0000-0000-0000-000000000000}"/>
          </ac:picMkLst>
        </pc:picChg>
      </pc:sldChg>
      <pc:sldChg chg="addSp delSp modSp modAnim">
        <pc:chgData name="Angharad David" userId="c51a885d-243f-43b5-8752-5e4087bafa25" providerId="ADAL" clId="{15F86434-039B-446F-89E6-4446E8DE2DC8}" dt="2019-12-17T20:08:17.557" v="315" actId="115"/>
        <pc:sldMkLst>
          <pc:docMk/>
          <pc:sldMk cId="2957968688" sldId="272"/>
        </pc:sldMkLst>
        <pc:spChg chg="del mod">
          <ac:chgData name="Angharad David" userId="c51a885d-243f-43b5-8752-5e4087bafa25" providerId="ADAL" clId="{15F86434-039B-446F-89E6-4446E8DE2DC8}" dt="2019-12-17T20:06:19.862" v="124" actId="478"/>
          <ac:spMkLst>
            <pc:docMk/>
            <pc:sldMk cId="2957968688" sldId="272"/>
            <ac:spMk id="4" creationId="{00000000-0000-0000-0000-000000000000}"/>
          </ac:spMkLst>
        </pc:spChg>
        <pc:spChg chg="del mod">
          <ac:chgData name="Angharad David" userId="c51a885d-243f-43b5-8752-5e4087bafa25" providerId="ADAL" clId="{15F86434-039B-446F-89E6-4446E8DE2DC8}" dt="2019-12-17T20:05:50.068" v="118" actId="478"/>
          <ac:spMkLst>
            <pc:docMk/>
            <pc:sldMk cId="2957968688" sldId="272"/>
            <ac:spMk id="5" creationId="{00000000-0000-0000-0000-000000000000}"/>
          </ac:spMkLst>
        </pc:spChg>
        <pc:spChg chg="add del mod">
          <ac:chgData name="Angharad David" userId="c51a885d-243f-43b5-8752-5e4087bafa25" providerId="ADAL" clId="{15F86434-039B-446F-89E6-4446E8DE2DC8}" dt="2019-12-17T20:08:17.557" v="315" actId="115"/>
          <ac:spMkLst>
            <pc:docMk/>
            <pc:sldMk cId="2957968688" sldId="272"/>
            <ac:spMk id="6" creationId="{00000000-0000-0000-0000-000000000000}"/>
          </ac:spMkLst>
        </pc:spChg>
        <pc:picChg chg="mod">
          <ac:chgData name="Angharad David" userId="c51a885d-243f-43b5-8752-5e4087bafa25" providerId="ADAL" clId="{15F86434-039B-446F-89E6-4446E8DE2DC8}" dt="2019-12-17T20:06:06.609" v="122" actId="1076"/>
          <ac:picMkLst>
            <pc:docMk/>
            <pc:sldMk cId="2957968688" sldId="272"/>
            <ac:picMk id="2" creationId="{00000000-0000-0000-0000-000000000000}"/>
          </ac:picMkLst>
        </pc:picChg>
      </pc:sldChg>
      <pc:sldChg chg="modSp">
        <pc:chgData name="Angharad David" userId="c51a885d-243f-43b5-8752-5e4087bafa25" providerId="ADAL" clId="{15F86434-039B-446F-89E6-4446E8DE2DC8}" dt="2019-12-17T20:09:43.241" v="328" actId="115"/>
        <pc:sldMkLst>
          <pc:docMk/>
          <pc:sldMk cId="2393729399" sldId="273"/>
        </pc:sldMkLst>
        <pc:spChg chg="mod">
          <ac:chgData name="Angharad David" userId="c51a885d-243f-43b5-8752-5e4087bafa25" providerId="ADAL" clId="{15F86434-039B-446F-89E6-4446E8DE2DC8}" dt="2019-12-17T20:09:43.241" v="328" actId="115"/>
          <ac:spMkLst>
            <pc:docMk/>
            <pc:sldMk cId="2393729399" sldId="273"/>
            <ac:spMk id="8" creationId="{00000000-0000-0000-0000-000000000000}"/>
          </ac:spMkLst>
        </pc:spChg>
        <pc:picChg chg="mod">
          <ac:chgData name="Angharad David" userId="c51a885d-243f-43b5-8752-5e4087bafa25" providerId="ADAL" clId="{15F86434-039B-446F-89E6-4446E8DE2DC8}" dt="2019-12-17T19:39:05.516" v="102" actId="14100"/>
          <ac:picMkLst>
            <pc:docMk/>
            <pc:sldMk cId="2393729399" sldId="273"/>
            <ac:picMk id="5" creationId="{00000000-0000-0000-0000-000000000000}"/>
          </ac:picMkLst>
        </pc:picChg>
      </pc:sldChg>
      <pc:sldChg chg="delSp modSp add ord delAnim modAnim">
        <pc:chgData name="Angharad David" userId="c51a885d-243f-43b5-8752-5e4087bafa25" providerId="ADAL" clId="{15F86434-039B-446F-89E6-4446E8DE2DC8}" dt="2019-12-17T20:09:26.053" v="327" actId="14100"/>
        <pc:sldMkLst>
          <pc:docMk/>
          <pc:sldMk cId="1600140984" sldId="274"/>
        </pc:sldMkLst>
        <pc:spChg chg="del">
          <ac:chgData name="Angharad David" userId="c51a885d-243f-43b5-8752-5e4087bafa25" providerId="ADAL" clId="{15F86434-039B-446F-89E6-4446E8DE2DC8}" dt="2019-12-17T20:08:59.545" v="320" actId="478"/>
          <ac:spMkLst>
            <pc:docMk/>
            <pc:sldMk cId="1600140984" sldId="274"/>
            <ac:spMk id="6" creationId="{00000000-0000-0000-0000-000000000000}"/>
          </ac:spMkLst>
        </pc:spChg>
        <pc:spChg chg="del">
          <ac:chgData name="Angharad David" userId="c51a885d-243f-43b5-8752-5e4087bafa25" providerId="ADAL" clId="{15F86434-039B-446F-89E6-4446E8DE2DC8}" dt="2019-12-17T20:09:02.001" v="321" actId="478"/>
          <ac:spMkLst>
            <pc:docMk/>
            <pc:sldMk cId="1600140984" sldId="274"/>
            <ac:spMk id="7" creationId="{00000000-0000-0000-0000-000000000000}"/>
          </ac:spMkLst>
        </pc:spChg>
        <pc:spChg chg="del mod">
          <ac:chgData name="Angharad David" userId="c51a885d-243f-43b5-8752-5e4087bafa25" providerId="ADAL" clId="{15F86434-039B-446F-89E6-4446E8DE2DC8}" dt="2019-12-17T20:08:57.353" v="319" actId="478"/>
          <ac:spMkLst>
            <pc:docMk/>
            <pc:sldMk cId="1600140984" sldId="274"/>
            <ac:spMk id="8" creationId="{00000000-0000-0000-0000-000000000000}"/>
          </ac:spMkLst>
        </pc:spChg>
        <pc:picChg chg="mod">
          <ac:chgData name="Angharad David" userId="c51a885d-243f-43b5-8752-5e4087bafa25" providerId="ADAL" clId="{15F86434-039B-446F-89E6-4446E8DE2DC8}" dt="2019-12-17T20:09:12.436" v="324" actId="14100"/>
          <ac:picMkLst>
            <pc:docMk/>
            <pc:sldMk cId="1600140984" sldId="274"/>
            <ac:picMk id="3" creationId="{00000000-0000-0000-0000-000000000000}"/>
          </ac:picMkLst>
        </pc:picChg>
        <pc:picChg chg="mod">
          <ac:chgData name="Angharad David" userId="c51a885d-243f-43b5-8752-5e4087bafa25" providerId="ADAL" clId="{15F86434-039B-446F-89E6-4446E8DE2DC8}" dt="2019-12-17T20:09:26.053" v="327" actId="14100"/>
          <ac:picMkLst>
            <pc:docMk/>
            <pc:sldMk cId="1600140984" sldId="274"/>
            <ac:picMk id="5" creationId="{00000000-0000-0000-0000-000000000000}"/>
          </ac:picMkLst>
        </pc:picChg>
      </pc:sldChg>
      <pc:sldChg chg="modSp add del">
        <pc:chgData name="Angharad David" userId="c51a885d-243f-43b5-8752-5e4087bafa25" providerId="ADAL" clId="{15F86434-039B-446F-89E6-4446E8DE2DC8}" dt="2019-12-17T20:16:26.759" v="473" actId="47"/>
        <pc:sldMkLst>
          <pc:docMk/>
          <pc:sldMk cId="2331992656" sldId="275"/>
        </pc:sldMkLst>
        <pc:spChg chg="mod">
          <ac:chgData name="Angharad David" userId="c51a885d-243f-43b5-8752-5e4087bafa25" providerId="ADAL" clId="{15F86434-039B-446F-89E6-4446E8DE2DC8}" dt="2019-12-17T20:15:41.722" v="446" actId="20577"/>
          <ac:spMkLst>
            <pc:docMk/>
            <pc:sldMk cId="2331992656" sldId="275"/>
            <ac:spMk id="2" creationId="{00000000-0000-0000-0000-000000000000}"/>
          </ac:spMkLst>
        </pc:spChg>
        <pc:picChg chg="mod">
          <ac:chgData name="Angharad David" userId="c51a885d-243f-43b5-8752-5e4087bafa25" providerId="ADAL" clId="{15F86434-039B-446F-89E6-4446E8DE2DC8}" dt="2019-12-17T20:15:36.196" v="444" actId="14100"/>
          <ac:picMkLst>
            <pc:docMk/>
            <pc:sldMk cId="2331992656" sldId="275"/>
            <ac:picMk id="4" creationId="{00000000-0000-0000-0000-000000000000}"/>
          </ac:picMkLst>
        </pc:picChg>
      </pc:sldChg>
      <pc:sldChg chg="addSp modSp add del ord">
        <pc:chgData name="Angharad David" userId="c51a885d-243f-43b5-8752-5e4087bafa25" providerId="ADAL" clId="{15F86434-039B-446F-89E6-4446E8DE2DC8}" dt="2019-12-17T20:22:45.398" v="802" actId="47"/>
        <pc:sldMkLst>
          <pc:docMk/>
          <pc:sldMk cId="3572874524" sldId="276"/>
        </pc:sldMkLst>
        <pc:spChg chg="add mod">
          <ac:chgData name="Angharad David" userId="c51a885d-243f-43b5-8752-5e4087bafa25" providerId="ADAL" clId="{15F86434-039B-446F-89E6-4446E8DE2DC8}" dt="2019-12-17T20:14:20.562" v="424" actId="1037"/>
          <ac:spMkLst>
            <pc:docMk/>
            <pc:sldMk cId="3572874524" sldId="276"/>
            <ac:spMk id="2" creationId="{FFB958E4-FF5A-4AFF-AE0F-61C59B426D51}"/>
          </ac:spMkLst>
        </pc:spChg>
        <pc:spChg chg="add mod">
          <ac:chgData name="Angharad David" userId="c51a885d-243f-43b5-8752-5e4087bafa25" providerId="ADAL" clId="{15F86434-039B-446F-89E6-4446E8DE2DC8}" dt="2019-12-17T20:15:02.935" v="438" actId="20577"/>
          <ac:spMkLst>
            <pc:docMk/>
            <pc:sldMk cId="3572874524" sldId="276"/>
            <ac:spMk id="6" creationId="{E8B5877D-10D3-4952-BF07-2C6DFD94DB72}"/>
          </ac:spMkLst>
        </pc:spChg>
      </pc:sldChg>
      <pc:sldChg chg="addSp delSp modSp add modAnim">
        <pc:chgData name="Angharad David" userId="c51a885d-243f-43b5-8752-5e4087bafa25" providerId="ADAL" clId="{15F86434-039B-446F-89E6-4446E8DE2DC8}" dt="2019-12-17T20:39:00.871" v="1265" actId="14100"/>
        <pc:sldMkLst>
          <pc:docMk/>
          <pc:sldMk cId="355672757" sldId="277"/>
        </pc:sldMkLst>
        <pc:spChg chg="del">
          <ac:chgData name="Angharad David" userId="c51a885d-243f-43b5-8752-5e4087bafa25" providerId="ADAL" clId="{15F86434-039B-446F-89E6-4446E8DE2DC8}" dt="2019-12-17T20:15:57.898" v="448" actId="478"/>
          <ac:spMkLst>
            <pc:docMk/>
            <pc:sldMk cId="355672757" sldId="277"/>
            <ac:spMk id="6" creationId="{09360B93-444B-4327-AD4E-29144CC9CE26}"/>
          </ac:spMkLst>
        </pc:spChg>
        <pc:spChg chg="del">
          <ac:chgData name="Angharad David" userId="c51a885d-243f-43b5-8752-5e4087bafa25" providerId="ADAL" clId="{15F86434-039B-446F-89E6-4446E8DE2DC8}" dt="2019-12-17T20:15:59.857" v="449" actId="478"/>
          <ac:spMkLst>
            <pc:docMk/>
            <pc:sldMk cId="355672757" sldId="277"/>
            <ac:spMk id="7" creationId="{4FD882A9-70A9-4AB4-A243-A1FB740A55D4}"/>
          </ac:spMkLst>
        </pc:spChg>
        <pc:spChg chg="add mod">
          <ac:chgData name="Angharad David" userId="c51a885d-243f-43b5-8752-5e4087bafa25" providerId="ADAL" clId="{15F86434-039B-446F-89E6-4446E8DE2DC8}" dt="2019-12-17T20:39:00.871" v="1265" actId="14100"/>
          <ac:spMkLst>
            <pc:docMk/>
            <pc:sldMk cId="355672757" sldId="277"/>
            <ac:spMk id="8" creationId="{DACC3509-98D6-48A0-8843-FA9E816C416B}"/>
          </ac:spMkLst>
        </pc:spChg>
        <pc:picChg chg="add mod">
          <ac:chgData name="Angharad David" userId="c51a885d-243f-43b5-8752-5e4087bafa25" providerId="ADAL" clId="{15F86434-039B-446F-89E6-4446E8DE2DC8}" dt="2019-12-17T20:16:25.020" v="472" actId="1037"/>
          <ac:picMkLst>
            <pc:docMk/>
            <pc:sldMk cId="355672757" sldId="277"/>
            <ac:picMk id="9" creationId="{54B71CCD-9C55-403D-BF1B-856282DE9A6C}"/>
          </ac:picMkLst>
        </pc:picChg>
      </pc:sldChg>
      <pc:sldChg chg="addSp delSp modSp add ord">
        <pc:chgData name="Angharad David" userId="c51a885d-243f-43b5-8752-5e4087bafa25" providerId="ADAL" clId="{15F86434-039B-446F-89E6-4446E8DE2DC8}" dt="2019-12-17T20:24:02.924" v="830"/>
        <pc:sldMkLst>
          <pc:docMk/>
          <pc:sldMk cId="1952656749" sldId="278"/>
        </pc:sldMkLst>
        <pc:spChg chg="del">
          <ac:chgData name="Angharad David" userId="c51a885d-243f-43b5-8752-5e4087bafa25" providerId="ADAL" clId="{15F86434-039B-446F-89E6-4446E8DE2DC8}" dt="2019-12-17T20:22:09.872" v="784" actId="478"/>
          <ac:spMkLst>
            <pc:docMk/>
            <pc:sldMk cId="1952656749" sldId="278"/>
            <ac:spMk id="2" creationId="{FFB958E4-FF5A-4AFF-AE0F-61C59B426D51}"/>
          </ac:spMkLst>
        </pc:spChg>
        <pc:spChg chg="del">
          <ac:chgData name="Angharad David" userId="c51a885d-243f-43b5-8752-5e4087bafa25" providerId="ADAL" clId="{15F86434-039B-446F-89E6-4446E8DE2DC8}" dt="2019-12-17T20:22:14.420" v="786" actId="478"/>
          <ac:spMkLst>
            <pc:docMk/>
            <pc:sldMk cId="1952656749" sldId="278"/>
            <ac:spMk id="6" creationId="{E8B5877D-10D3-4952-BF07-2C6DFD94DB72}"/>
          </ac:spMkLst>
        </pc:spChg>
        <pc:spChg chg="add del mod">
          <ac:chgData name="Angharad David" userId="c51a885d-243f-43b5-8752-5e4087bafa25" providerId="ADAL" clId="{15F86434-039B-446F-89E6-4446E8DE2DC8}" dt="2019-12-17T20:22:12.369" v="785" actId="478"/>
          <ac:spMkLst>
            <pc:docMk/>
            <pc:sldMk cId="1952656749" sldId="278"/>
            <ac:spMk id="7" creationId="{6E3496BB-8695-4CAC-9147-E2A0973BC2CF}"/>
          </ac:spMkLst>
        </pc:spChg>
        <pc:spChg chg="add del">
          <ac:chgData name="Angharad David" userId="c51a885d-243f-43b5-8752-5e4087bafa25" providerId="ADAL" clId="{15F86434-039B-446F-89E6-4446E8DE2DC8}" dt="2019-12-17T20:19:54.493" v="592"/>
          <ac:spMkLst>
            <pc:docMk/>
            <pc:sldMk cId="1952656749" sldId="278"/>
            <ac:spMk id="8" creationId="{14FA1E45-F243-4119-83B6-AE6E55CAA75C}"/>
          </ac:spMkLst>
        </pc:spChg>
        <pc:spChg chg="add del mod">
          <ac:chgData name="Angharad David" userId="c51a885d-243f-43b5-8752-5e4087bafa25" providerId="ADAL" clId="{15F86434-039B-446F-89E6-4446E8DE2DC8}" dt="2019-12-17T20:22:16.982" v="787" actId="478"/>
          <ac:spMkLst>
            <pc:docMk/>
            <pc:sldMk cId="1952656749" sldId="278"/>
            <ac:spMk id="9" creationId="{0833EDCB-08B4-4C4A-A8B3-FEE8005E818E}"/>
          </ac:spMkLst>
        </pc:spChg>
        <pc:graphicFrameChg chg="add mod modGraphic">
          <ac:chgData name="Angharad David" userId="c51a885d-243f-43b5-8752-5e4087bafa25" providerId="ADAL" clId="{15F86434-039B-446F-89E6-4446E8DE2DC8}" dt="2019-12-17T20:24:02.924" v="830"/>
          <ac:graphicFrameMkLst>
            <pc:docMk/>
            <pc:sldMk cId="1952656749" sldId="278"/>
            <ac:graphicFrameMk id="10" creationId="{641CBA44-A7E9-4739-B932-695E3F343731}"/>
          </ac:graphicFrameMkLst>
        </pc:graphicFrameChg>
        <pc:picChg chg="del">
          <ac:chgData name="Angharad David" userId="c51a885d-243f-43b5-8752-5e4087bafa25" providerId="ADAL" clId="{15F86434-039B-446F-89E6-4446E8DE2DC8}" dt="2019-12-17T20:21:17.331" v="736" actId="478"/>
          <ac:picMkLst>
            <pc:docMk/>
            <pc:sldMk cId="1952656749" sldId="278"/>
            <ac:picMk id="3" creationId="{00000000-0000-0000-0000-000000000000}"/>
          </ac:picMkLst>
        </pc:picChg>
        <pc:picChg chg="del mod">
          <ac:chgData name="Angharad David" userId="c51a885d-243f-43b5-8752-5e4087bafa25" providerId="ADAL" clId="{15F86434-039B-446F-89E6-4446E8DE2DC8}" dt="2019-12-17T20:21:23.699" v="739" actId="478"/>
          <ac:picMkLst>
            <pc:docMk/>
            <pc:sldMk cId="1952656749" sldId="278"/>
            <ac:picMk id="4" creationId="{00000000-0000-0000-0000-000000000000}"/>
          </ac:picMkLst>
        </pc:picChg>
        <pc:picChg chg="del mod">
          <ac:chgData name="Angharad David" userId="c51a885d-243f-43b5-8752-5e4087bafa25" providerId="ADAL" clId="{15F86434-039B-446F-89E6-4446E8DE2DC8}" dt="2019-12-17T20:22:18.840" v="788" actId="478"/>
          <ac:picMkLst>
            <pc:docMk/>
            <pc:sldMk cId="1952656749" sldId="278"/>
            <ac:picMk id="5" creationId="{00000000-0000-0000-0000-000000000000}"/>
          </ac:picMkLst>
        </pc:picChg>
      </pc:sldChg>
      <pc:sldChg chg="add del">
        <pc:chgData name="Angharad David" userId="c51a885d-243f-43b5-8752-5e4087bafa25" providerId="ADAL" clId="{15F86434-039B-446F-89E6-4446E8DE2DC8}" dt="2019-12-17T20:18:24.097" v="530" actId="47"/>
        <pc:sldMkLst>
          <pc:docMk/>
          <pc:sldMk cId="2487231700" sldId="279"/>
        </pc:sldMkLst>
      </pc:sldChg>
      <pc:sldChg chg="addSp modSp add modAnim">
        <pc:chgData name="Angharad David" userId="c51a885d-243f-43b5-8752-5e4087bafa25" providerId="ADAL" clId="{15F86434-039B-446F-89E6-4446E8DE2DC8}" dt="2019-12-17T20:39:17.316" v="1270" actId="1076"/>
        <pc:sldMkLst>
          <pc:docMk/>
          <pc:sldMk cId="1759767524" sldId="280"/>
        </pc:sldMkLst>
        <pc:spChg chg="add mod">
          <ac:chgData name="Angharad David" userId="c51a885d-243f-43b5-8752-5e4087bafa25" providerId="ADAL" clId="{15F86434-039B-446F-89E6-4446E8DE2DC8}" dt="2019-12-17T20:39:17.316" v="1270" actId="1076"/>
          <ac:spMkLst>
            <pc:docMk/>
            <pc:sldMk cId="1759767524" sldId="280"/>
            <ac:spMk id="5" creationId="{022B5585-7CA8-4B02-8F8B-331603F33BF5}"/>
          </ac:spMkLst>
        </pc:spChg>
        <pc:picChg chg="mod">
          <ac:chgData name="Angharad David" userId="c51a885d-243f-43b5-8752-5e4087bafa25" providerId="ADAL" clId="{15F86434-039B-446F-89E6-4446E8DE2DC8}" dt="2019-12-17T20:39:14.844" v="1269" actId="1076"/>
          <ac:picMkLst>
            <pc:docMk/>
            <pc:sldMk cId="1759767524" sldId="280"/>
            <ac:picMk id="4" creationId="{00000000-0000-0000-0000-000000000000}"/>
          </ac:picMkLst>
        </pc:picChg>
        <pc:picChg chg="add mod">
          <ac:chgData name="Angharad David" userId="c51a885d-243f-43b5-8752-5e4087bafa25" providerId="ADAL" clId="{15F86434-039B-446F-89E6-4446E8DE2DC8}" dt="2019-12-17T20:18:22.548" v="529" actId="1036"/>
          <ac:picMkLst>
            <pc:docMk/>
            <pc:sldMk cId="1759767524" sldId="280"/>
            <ac:picMk id="6" creationId="{A5F8A9CC-59A9-4B20-B663-410B62AF332F}"/>
          </ac:picMkLst>
        </pc:picChg>
      </pc:sldChg>
      <pc:sldChg chg="add del">
        <pc:chgData name="Angharad David" userId="c51a885d-243f-43b5-8752-5e4087bafa25" providerId="ADAL" clId="{15F86434-039B-446F-89E6-4446E8DE2DC8}" dt="2019-12-17T20:24:09.874" v="832" actId="47"/>
        <pc:sldMkLst>
          <pc:docMk/>
          <pc:sldMk cId="4288458771" sldId="281"/>
        </pc:sldMkLst>
      </pc:sldChg>
      <pc:sldChg chg="modSp add ord">
        <pc:chgData name="Angharad David" userId="c51a885d-243f-43b5-8752-5e4087bafa25" providerId="ADAL" clId="{15F86434-039B-446F-89E6-4446E8DE2DC8}" dt="2019-12-17T20:43:41.758" v="1339" actId="1076"/>
        <pc:sldMkLst>
          <pc:docMk/>
          <pc:sldMk cId="1669580715" sldId="282"/>
        </pc:sldMkLst>
        <pc:graphicFrameChg chg="mod modGraphic">
          <ac:chgData name="Angharad David" userId="c51a885d-243f-43b5-8752-5e4087bafa25" providerId="ADAL" clId="{15F86434-039B-446F-89E6-4446E8DE2DC8}" dt="2019-12-17T20:43:41.758" v="1339" actId="1076"/>
          <ac:graphicFrameMkLst>
            <pc:docMk/>
            <pc:sldMk cId="1669580715" sldId="282"/>
            <ac:graphicFrameMk id="10" creationId="{641CBA44-A7E9-4739-B932-695E3F343731}"/>
          </ac:graphicFrameMkLst>
        </pc:graphicFrameChg>
      </pc:sldChg>
      <pc:sldChg chg="add del">
        <pc:chgData name="Angharad David" userId="c51a885d-243f-43b5-8752-5e4087bafa25" providerId="ADAL" clId="{15F86434-039B-446F-89E6-4446E8DE2DC8}" dt="2019-12-17T20:26:39.884" v="879" actId="47"/>
        <pc:sldMkLst>
          <pc:docMk/>
          <pc:sldMk cId="432719985" sldId="283"/>
        </pc:sldMkLst>
      </pc:sldChg>
      <pc:sldChg chg="add del ord">
        <pc:chgData name="Angharad David" userId="c51a885d-243f-43b5-8752-5e4087bafa25" providerId="ADAL" clId="{15F86434-039B-446F-89E6-4446E8DE2DC8}" dt="2019-12-17T20:43:47.521" v="1340" actId="47"/>
        <pc:sldMkLst>
          <pc:docMk/>
          <pc:sldMk cId="548423708" sldId="283"/>
        </pc:sldMkLst>
      </pc:sldChg>
      <pc:sldChg chg="addSp modSp add ord setBg">
        <pc:chgData name="Angharad David" userId="c51a885d-243f-43b5-8752-5e4087bafa25" providerId="ADAL" clId="{15F86434-039B-446F-89E6-4446E8DE2DC8}" dt="2019-12-17T20:33:35.267" v="1178" actId="20577"/>
        <pc:sldMkLst>
          <pc:docMk/>
          <pc:sldMk cId="1426140646" sldId="284"/>
        </pc:sldMkLst>
        <pc:spChg chg="add mod">
          <ac:chgData name="Angharad David" userId="c51a885d-243f-43b5-8752-5e4087bafa25" providerId="ADAL" clId="{15F86434-039B-446F-89E6-4446E8DE2DC8}" dt="2019-12-17T20:33:35.267" v="1178" actId="20577"/>
          <ac:spMkLst>
            <pc:docMk/>
            <pc:sldMk cId="1426140646" sldId="284"/>
            <ac:spMk id="2" creationId="{22B5D591-5906-4C0A-AA6A-47EDF3BAC965}"/>
          </ac:spMkLst>
        </pc:spChg>
      </pc:sldChg>
      <pc:sldChg chg="add del ord">
        <pc:chgData name="Angharad David" userId="c51a885d-243f-43b5-8752-5e4087bafa25" providerId="ADAL" clId="{15F86434-039B-446F-89E6-4446E8DE2DC8}" dt="2019-12-17T20:44:12.606" v="1348" actId="47"/>
        <pc:sldMkLst>
          <pc:docMk/>
          <pc:sldMk cId="1923527673" sldId="285"/>
        </pc:sldMkLst>
      </pc:sldChg>
      <pc:sldChg chg="add">
        <pc:chgData name="Angharad David" userId="c51a885d-243f-43b5-8752-5e4087bafa25" providerId="ADAL" clId="{15F86434-039B-446F-89E6-4446E8DE2DC8}" dt="2019-12-17T20:41:34.523" v="1283"/>
        <pc:sldMkLst>
          <pc:docMk/>
          <pc:sldMk cId="1005639056" sldId="286"/>
        </pc:sldMkLst>
      </pc:sldChg>
      <pc:sldChg chg="modSp add">
        <pc:chgData name="Angharad David" userId="c51a885d-243f-43b5-8752-5e4087bafa25" providerId="ADAL" clId="{15F86434-039B-446F-89E6-4446E8DE2DC8}" dt="2019-12-17T20:44:03.630" v="1347" actId="6549"/>
        <pc:sldMkLst>
          <pc:docMk/>
          <pc:sldMk cId="2627724631" sldId="287"/>
        </pc:sldMkLst>
        <pc:graphicFrameChg chg="mod modGraphic">
          <ac:chgData name="Angharad David" userId="c51a885d-243f-43b5-8752-5e4087bafa25" providerId="ADAL" clId="{15F86434-039B-446F-89E6-4446E8DE2DC8}" dt="2019-12-17T20:44:03.630" v="1347" actId="6549"/>
          <ac:graphicFrameMkLst>
            <pc:docMk/>
            <pc:sldMk cId="2627724631" sldId="287"/>
            <ac:graphicFrameMk id="10" creationId="{641CBA44-A7E9-4739-B932-695E3F343731}"/>
          </ac:graphicFrameMkLst>
        </pc:graphicFrameChg>
      </pc:sldChg>
      <pc:sldChg chg="add ord">
        <pc:chgData name="Angharad David" userId="c51a885d-243f-43b5-8752-5e4087bafa25" providerId="ADAL" clId="{15F86434-039B-446F-89E6-4446E8DE2DC8}" dt="2019-12-17T20:44:16.798" v="1350"/>
        <pc:sldMkLst>
          <pc:docMk/>
          <pc:sldMk cId="3332016746" sldId="2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279853-085C-904D-A493-9B96CDFCADBD}" type="datetimeFigureOut">
              <a:rPr lang="en-US" smtClean="0"/>
              <a:t>4/21/2020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7E1A4C-E64A-A84D-9208-C4F0C394916F}" type="slidenum">
              <a:rPr lang="en-US" smtClean="0"/>
              <a:t>‹#›</a:t>
            </a:fld>
            <a:endParaRPr lang="en-US"/>
          </a:p>
        </p:txBody>
      </p:sp>
    </p:spTree>
    <p:extLst>
      <p:ext uri="{BB962C8B-B14F-4D97-AF65-F5344CB8AC3E}">
        <p14:creationId xmlns:p14="http://schemas.microsoft.com/office/powerpoint/2010/main" val="695763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https://www.youtube.com/watch?v=wsrYGvMr4Nc </a:t>
            </a:r>
            <a:endParaRPr lang="en-GB" dirty="0"/>
          </a:p>
        </p:txBody>
      </p:sp>
      <p:sp>
        <p:nvSpPr>
          <p:cNvPr id="4" name="Slide Number Placeholder 3"/>
          <p:cNvSpPr>
            <a:spLocks noGrp="1"/>
          </p:cNvSpPr>
          <p:nvPr>
            <p:ph type="sldNum" sz="quarter" idx="10"/>
          </p:nvPr>
        </p:nvSpPr>
        <p:spPr/>
        <p:txBody>
          <a:bodyPr/>
          <a:lstStyle/>
          <a:p>
            <a:fld id="{127E1A4C-E64A-A84D-9208-C4F0C394916F}" type="slidenum">
              <a:rPr lang="en-US" smtClean="0"/>
              <a:t>5</a:t>
            </a:fld>
            <a:endParaRPr lang="en-US"/>
          </a:p>
        </p:txBody>
      </p:sp>
    </p:spTree>
    <p:extLst>
      <p:ext uri="{BB962C8B-B14F-4D97-AF65-F5344CB8AC3E}">
        <p14:creationId xmlns:p14="http://schemas.microsoft.com/office/powerpoint/2010/main" val="1110223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7E1A4C-E64A-A84D-9208-C4F0C394916F}" type="slidenum">
              <a:rPr lang="en-US" smtClean="0"/>
              <a:t>18</a:t>
            </a:fld>
            <a:endParaRPr lang="en-US"/>
          </a:p>
        </p:txBody>
      </p:sp>
    </p:spTree>
    <p:extLst>
      <p:ext uri="{BB962C8B-B14F-4D97-AF65-F5344CB8AC3E}">
        <p14:creationId xmlns:p14="http://schemas.microsoft.com/office/powerpoint/2010/main" val="1575669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27E1A4C-E64A-A84D-9208-C4F0C394916F}" type="slidenum">
              <a:rPr lang="en-US" smtClean="0"/>
              <a:t>20</a:t>
            </a:fld>
            <a:endParaRPr lang="en-US"/>
          </a:p>
        </p:txBody>
      </p:sp>
    </p:spTree>
    <p:extLst>
      <p:ext uri="{BB962C8B-B14F-4D97-AF65-F5344CB8AC3E}">
        <p14:creationId xmlns:p14="http://schemas.microsoft.com/office/powerpoint/2010/main" val="652804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804BF8C-0578-B346-AB68-67D561218BF1}" type="datetimeFigureOut">
              <a:rPr lang="en-US" smtClean="0"/>
              <a:t>4/21/2020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09E08-3168-2B46-989C-EF484A4B5527}" type="slidenum">
              <a:rPr lang="en-US" smtClean="0"/>
              <a:t>‹#›</a:t>
            </a:fld>
            <a:endParaRPr lang="en-US"/>
          </a:p>
        </p:txBody>
      </p:sp>
    </p:spTree>
    <p:extLst>
      <p:ext uri="{BB962C8B-B14F-4D97-AF65-F5344CB8AC3E}">
        <p14:creationId xmlns:p14="http://schemas.microsoft.com/office/powerpoint/2010/main" val="2030801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04BF8C-0578-B346-AB68-67D561218BF1}" type="datetimeFigureOut">
              <a:rPr lang="en-US" smtClean="0"/>
              <a:t>4/21/2020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09E08-3168-2B46-989C-EF484A4B5527}" type="slidenum">
              <a:rPr lang="en-US" smtClean="0"/>
              <a:t>‹#›</a:t>
            </a:fld>
            <a:endParaRPr lang="en-US"/>
          </a:p>
        </p:txBody>
      </p:sp>
    </p:spTree>
    <p:extLst>
      <p:ext uri="{BB962C8B-B14F-4D97-AF65-F5344CB8AC3E}">
        <p14:creationId xmlns:p14="http://schemas.microsoft.com/office/powerpoint/2010/main" val="1718166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04BF8C-0578-B346-AB68-67D561218BF1}" type="datetimeFigureOut">
              <a:rPr lang="en-US" smtClean="0"/>
              <a:t>4/21/2020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09E08-3168-2B46-989C-EF484A4B5527}" type="slidenum">
              <a:rPr lang="en-US" smtClean="0"/>
              <a:t>‹#›</a:t>
            </a:fld>
            <a:endParaRPr lang="en-US"/>
          </a:p>
        </p:txBody>
      </p:sp>
    </p:spTree>
    <p:extLst>
      <p:ext uri="{BB962C8B-B14F-4D97-AF65-F5344CB8AC3E}">
        <p14:creationId xmlns:p14="http://schemas.microsoft.com/office/powerpoint/2010/main" val="13932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804BF8C-0578-B346-AB68-67D561218BF1}" type="datetimeFigureOut">
              <a:rPr lang="en-US" smtClean="0"/>
              <a:t>4/21/2020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909E08-3168-2B46-989C-EF484A4B5527}" type="slidenum">
              <a:rPr lang="en-US" smtClean="0"/>
              <a:t>‹#›</a:t>
            </a:fld>
            <a:endParaRPr lang="en-US"/>
          </a:p>
        </p:txBody>
      </p:sp>
    </p:spTree>
    <p:extLst>
      <p:ext uri="{BB962C8B-B14F-4D97-AF65-F5344CB8AC3E}">
        <p14:creationId xmlns:p14="http://schemas.microsoft.com/office/powerpoint/2010/main" val="86028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804BF8C-0578-B346-AB68-67D561218BF1}" type="datetimeFigureOut">
              <a:rPr lang="en-US" smtClean="0"/>
              <a:t>4/21/2020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909E08-3168-2B46-989C-EF484A4B5527}" type="slidenum">
              <a:rPr lang="en-US" smtClean="0"/>
              <a:t>‹#›</a:t>
            </a:fld>
            <a:endParaRPr lang="en-US"/>
          </a:p>
        </p:txBody>
      </p:sp>
    </p:spTree>
    <p:extLst>
      <p:ext uri="{BB962C8B-B14F-4D97-AF65-F5344CB8AC3E}">
        <p14:creationId xmlns:p14="http://schemas.microsoft.com/office/powerpoint/2010/main" val="623412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804BF8C-0578-B346-AB68-67D561218BF1}" type="datetimeFigureOut">
              <a:rPr lang="en-US" smtClean="0"/>
              <a:t>4/21/2020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909E08-3168-2B46-989C-EF484A4B5527}" type="slidenum">
              <a:rPr lang="en-US" smtClean="0"/>
              <a:t>‹#›</a:t>
            </a:fld>
            <a:endParaRPr lang="en-US"/>
          </a:p>
        </p:txBody>
      </p:sp>
    </p:spTree>
    <p:extLst>
      <p:ext uri="{BB962C8B-B14F-4D97-AF65-F5344CB8AC3E}">
        <p14:creationId xmlns:p14="http://schemas.microsoft.com/office/powerpoint/2010/main" val="123089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04BF8C-0578-B346-AB68-67D561218BF1}" type="datetimeFigureOut">
              <a:rPr lang="en-US" smtClean="0"/>
              <a:t>4/21/2020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E909E08-3168-2B46-989C-EF484A4B5527}" type="slidenum">
              <a:rPr lang="en-US" smtClean="0"/>
              <a:t>‹#›</a:t>
            </a:fld>
            <a:endParaRPr lang="en-US"/>
          </a:p>
        </p:txBody>
      </p:sp>
    </p:spTree>
    <p:extLst>
      <p:ext uri="{BB962C8B-B14F-4D97-AF65-F5344CB8AC3E}">
        <p14:creationId xmlns:p14="http://schemas.microsoft.com/office/powerpoint/2010/main" val="743264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04BF8C-0578-B346-AB68-67D561218BF1}" type="datetimeFigureOut">
              <a:rPr lang="en-US" smtClean="0"/>
              <a:t>4/21/2020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909E08-3168-2B46-989C-EF484A4B5527}" type="slidenum">
              <a:rPr lang="en-US" smtClean="0"/>
              <a:t>‹#›</a:t>
            </a:fld>
            <a:endParaRPr lang="en-US"/>
          </a:p>
        </p:txBody>
      </p:sp>
    </p:spTree>
    <p:extLst>
      <p:ext uri="{BB962C8B-B14F-4D97-AF65-F5344CB8AC3E}">
        <p14:creationId xmlns:p14="http://schemas.microsoft.com/office/powerpoint/2010/main" val="132967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04BF8C-0578-B346-AB68-67D561218BF1}" type="datetimeFigureOut">
              <a:rPr lang="en-US" smtClean="0"/>
              <a:t>4/21/2020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909E08-3168-2B46-989C-EF484A4B5527}" type="slidenum">
              <a:rPr lang="en-US" smtClean="0"/>
              <a:t>‹#›</a:t>
            </a:fld>
            <a:endParaRPr lang="en-US"/>
          </a:p>
        </p:txBody>
      </p:sp>
    </p:spTree>
    <p:extLst>
      <p:ext uri="{BB962C8B-B14F-4D97-AF65-F5344CB8AC3E}">
        <p14:creationId xmlns:p14="http://schemas.microsoft.com/office/powerpoint/2010/main" val="1404115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04BF8C-0578-B346-AB68-67D561218BF1}" type="datetimeFigureOut">
              <a:rPr lang="en-US" smtClean="0"/>
              <a:t>4/21/2020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09E08-3168-2B46-989C-EF484A4B5527}" type="slidenum">
              <a:rPr lang="en-US" smtClean="0"/>
              <a:t>‹#›</a:t>
            </a:fld>
            <a:endParaRPr lang="en-US"/>
          </a:p>
        </p:txBody>
      </p:sp>
    </p:spTree>
    <p:extLst>
      <p:ext uri="{BB962C8B-B14F-4D97-AF65-F5344CB8AC3E}">
        <p14:creationId xmlns:p14="http://schemas.microsoft.com/office/powerpoint/2010/main" val="276336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04BF8C-0578-B346-AB68-67D561218BF1}" type="datetimeFigureOut">
              <a:rPr lang="en-US" smtClean="0"/>
              <a:t>4/21/2020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09E08-3168-2B46-989C-EF484A4B5527}" type="slidenum">
              <a:rPr lang="en-US" smtClean="0"/>
              <a:t>‹#›</a:t>
            </a:fld>
            <a:endParaRPr lang="en-US"/>
          </a:p>
        </p:txBody>
      </p:sp>
    </p:spTree>
    <p:extLst>
      <p:ext uri="{BB962C8B-B14F-4D97-AF65-F5344CB8AC3E}">
        <p14:creationId xmlns:p14="http://schemas.microsoft.com/office/powerpoint/2010/main" val="1520650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04BF8C-0578-B346-AB68-67D561218BF1}" type="datetimeFigureOut">
              <a:rPr lang="en-US" smtClean="0"/>
              <a:t>4/21/2020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909E08-3168-2B46-989C-EF484A4B5527}" type="slidenum">
              <a:rPr lang="en-US" smtClean="0"/>
              <a:t>‹#›</a:t>
            </a:fld>
            <a:endParaRPr lang="en-US"/>
          </a:p>
        </p:txBody>
      </p:sp>
    </p:spTree>
    <p:extLst>
      <p:ext uri="{BB962C8B-B14F-4D97-AF65-F5344CB8AC3E}">
        <p14:creationId xmlns:p14="http://schemas.microsoft.com/office/powerpoint/2010/main" val="3282423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www.youtube.com/watch?v=wsrYGvMr4Nc"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tif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2.tif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4.tif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6.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7.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8.tif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en.wikipedia.org/wiki/File:Mt_Murphy,_Antarctica.jpg" TargetMode="External"/><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3995E3-B33A-4378-9064-0E153113800C}"/>
              </a:ext>
            </a:extLst>
          </p:cNvPr>
          <p:cNvPicPr>
            <a:picLocks noChangeAspect="1"/>
          </p:cNvPicPr>
          <p:nvPr/>
        </p:nvPicPr>
        <p:blipFill>
          <a:blip r:embed="rId2"/>
          <a:stretch>
            <a:fillRect/>
          </a:stretch>
        </p:blipFill>
        <p:spPr>
          <a:xfrm>
            <a:off x="176270" y="99152"/>
            <a:ext cx="11600761" cy="6647510"/>
          </a:xfrm>
          <a:prstGeom prst="rect">
            <a:avLst/>
          </a:prstGeom>
        </p:spPr>
      </p:pic>
    </p:spTree>
    <p:extLst>
      <p:ext uri="{BB962C8B-B14F-4D97-AF65-F5344CB8AC3E}">
        <p14:creationId xmlns:p14="http://schemas.microsoft.com/office/powerpoint/2010/main" val="340176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alpha val="47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84400" y="731520"/>
            <a:ext cx="7811262" cy="6126480"/>
          </a:xfrm>
          <a:prstGeom prst="rect">
            <a:avLst/>
          </a:prstGeom>
        </p:spPr>
      </p:pic>
      <p:sp>
        <p:nvSpPr>
          <p:cNvPr id="5" name="TextBox 4"/>
          <p:cNvSpPr txBox="1"/>
          <p:nvPr/>
        </p:nvSpPr>
        <p:spPr>
          <a:xfrm>
            <a:off x="439821" y="5390147"/>
            <a:ext cx="3489158" cy="1077218"/>
          </a:xfrm>
          <a:prstGeom prst="rect">
            <a:avLst/>
          </a:prstGeom>
          <a:noFill/>
        </p:spPr>
        <p:txBody>
          <a:bodyPr wrap="square" rtlCol="0">
            <a:spAutoFit/>
          </a:bodyPr>
          <a:lstStyle/>
          <a:p>
            <a:r>
              <a:rPr lang="en-US" sz="3200" b="1" dirty="0"/>
              <a:t>What does this show?</a:t>
            </a:r>
          </a:p>
        </p:txBody>
      </p:sp>
      <p:sp>
        <p:nvSpPr>
          <p:cNvPr id="2" name="TextBox 1">
            <a:extLst>
              <a:ext uri="{FF2B5EF4-FFF2-40B4-BE49-F238E27FC236}">
                <a16:creationId xmlns:a16="http://schemas.microsoft.com/office/drawing/2014/main" id="{768D5616-19A2-40D8-A01D-15EF7269B925}"/>
              </a:ext>
            </a:extLst>
          </p:cNvPr>
          <p:cNvSpPr txBox="1"/>
          <p:nvPr/>
        </p:nvSpPr>
        <p:spPr>
          <a:xfrm>
            <a:off x="0" y="0"/>
            <a:ext cx="12192000" cy="523220"/>
          </a:xfrm>
          <a:prstGeom prst="rect">
            <a:avLst/>
          </a:prstGeom>
          <a:noFill/>
        </p:spPr>
        <p:txBody>
          <a:bodyPr wrap="square" rtlCol="0">
            <a:spAutoFit/>
          </a:bodyPr>
          <a:lstStyle/>
          <a:p>
            <a:r>
              <a:rPr lang="en-GB" sz="2800" u="sng" dirty="0"/>
              <a:t>Gwaith Dosbarth</a:t>
            </a:r>
            <a:r>
              <a:rPr lang="en-GB" sz="2800" dirty="0"/>
              <a:t>	               </a:t>
            </a:r>
            <a:r>
              <a:rPr lang="en-GB" sz="2800" u="sng" dirty="0"/>
              <a:t>Protecting Antarctica</a:t>
            </a:r>
            <a:r>
              <a:rPr lang="en-GB" sz="2800" dirty="0"/>
              <a:t>	           </a:t>
            </a:r>
            <a:r>
              <a:rPr lang="en-GB" sz="2800" u="sng" dirty="0"/>
              <a:t>Dydd Mawrth, 7</a:t>
            </a:r>
            <a:r>
              <a:rPr lang="en-GB" sz="2800" u="sng" baseline="30000" dirty="0"/>
              <a:t>fed</a:t>
            </a:r>
            <a:r>
              <a:rPr lang="en-GB" sz="2800" u="sng" dirty="0"/>
              <a:t> </a:t>
            </a:r>
            <a:r>
              <a:rPr lang="en-GB" sz="2800" u="sng" dirty="0" err="1"/>
              <a:t>Ionawr</a:t>
            </a:r>
            <a:endParaRPr lang="en-GB" sz="2800" u="sng" dirty="0"/>
          </a:p>
        </p:txBody>
      </p:sp>
    </p:spTree>
    <p:extLst>
      <p:ext uri="{BB962C8B-B14F-4D97-AF65-F5344CB8AC3E}">
        <p14:creationId xmlns:p14="http://schemas.microsoft.com/office/powerpoint/2010/main" val="728574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04544" y="438911"/>
            <a:ext cx="9144000" cy="1827467"/>
          </a:xfrm>
        </p:spPr>
        <p:txBody>
          <a:bodyPr/>
          <a:lstStyle/>
          <a:p>
            <a:r>
              <a:rPr lang="en-US" dirty="0"/>
              <a:t>How can we protect Antarctica?</a:t>
            </a:r>
          </a:p>
        </p:txBody>
      </p:sp>
      <p:sp>
        <p:nvSpPr>
          <p:cNvPr id="3" name="Subtitle 2"/>
          <p:cNvSpPr>
            <a:spLocks noGrp="1"/>
          </p:cNvSpPr>
          <p:nvPr>
            <p:ph type="subTitle" idx="1"/>
          </p:nvPr>
        </p:nvSpPr>
        <p:spPr>
          <a:xfrm>
            <a:off x="320040" y="3337560"/>
            <a:ext cx="11804904" cy="3520440"/>
          </a:xfrm>
        </p:spPr>
        <p:txBody>
          <a:bodyPr>
            <a:normAutofit/>
          </a:bodyPr>
          <a:lstStyle/>
          <a:p>
            <a:pPr algn="l"/>
            <a:r>
              <a:rPr lang="en-US" sz="4000" b="1" dirty="0" err="1">
                <a:solidFill>
                  <a:srgbClr val="0070C0"/>
                </a:solidFill>
              </a:rPr>
              <a:t>Nodau</a:t>
            </a:r>
            <a:r>
              <a:rPr lang="en-US" sz="4000" b="1" dirty="0">
                <a:solidFill>
                  <a:srgbClr val="0070C0"/>
                </a:solidFill>
              </a:rPr>
              <a:t> y </a:t>
            </a:r>
            <a:r>
              <a:rPr lang="en-US" sz="4000" b="1" dirty="0" err="1">
                <a:solidFill>
                  <a:srgbClr val="0070C0"/>
                </a:solidFill>
              </a:rPr>
              <a:t>wers</a:t>
            </a:r>
            <a:r>
              <a:rPr lang="en-US" sz="4000" b="1" dirty="0">
                <a:solidFill>
                  <a:srgbClr val="0070C0"/>
                </a:solidFill>
              </a:rPr>
              <a:t>:</a:t>
            </a:r>
          </a:p>
          <a:p>
            <a:pPr marL="342900" indent="-342900" algn="l">
              <a:buFont typeface="Arial" panose="020B0604020202020204" pitchFamily="34" charset="0"/>
              <a:buChar char="•"/>
            </a:pPr>
            <a:r>
              <a:rPr lang="en-US" sz="4000" dirty="0">
                <a:solidFill>
                  <a:srgbClr val="0070C0"/>
                </a:solidFill>
              </a:rPr>
              <a:t>to find out about how Antarctica is protected</a:t>
            </a:r>
          </a:p>
          <a:p>
            <a:pPr marL="342900" indent="-342900" algn="l">
              <a:buFont typeface="Arial" panose="020B0604020202020204" pitchFamily="34" charset="0"/>
              <a:buChar char="•"/>
            </a:pPr>
            <a:r>
              <a:rPr lang="en-US" sz="4000" dirty="0">
                <a:solidFill>
                  <a:srgbClr val="0070C0"/>
                </a:solidFill>
              </a:rPr>
              <a:t>to apply the ideas behind Antarctica’s protection.</a:t>
            </a:r>
          </a:p>
        </p:txBody>
      </p:sp>
    </p:spTree>
    <p:extLst>
      <p:ext uri="{BB962C8B-B14F-4D97-AF65-F5344CB8AC3E}">
        <p14:creationId xmlns:p14="http://schemas.microsoft.com/office/powerpoint/2010/main" val="362709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1999" cy="6858000"/>
          </a:xfrm>
          <a:prstGeom prst="rect">
            <a:avLst/>
          </a:prstGeom>
        </p:spPr>
      </p:pic>
      <p:sp>
        <p:nvSpPr>
          <p:cNvPr id="2" name="TextBox 1"/>
          <p:cNvSpPr txBox="1"/>
          <p:nvPr/>
        </p:nvSpPr>
        <p:spPr>
          <a:xfrm>
            <a:off x="2400300" y="781050"/>
            <a:ext cx="184731" cy="369332"/>
          </a:xfrm>
          <a:prstGeom prst="rect">
            <a:avLst/>
          </a:prstGeom>
          <a:noFill/>
        </p:spPr>
        <p:txBody>
          <a:bodyPr wrap="none" rtlCol="0">
            <a:spAutoFit/>
          </a:bodyPr>
          <a:lstStyle/>
          <a:p>
            <a:endParaRPr lang="en-GB" dirty="0"/>
          </a:p>
        </p:txBody>
      </p:sp>
      <p:sp>
        <p:nvSpPr>
          <p:cNvPr id="3" name="TextBox 2"/>
          <p:cNvSpPr txBox="1"/>
          <p:nvPr/>
        </p:nvSpPr>
        <p:spPr>
          <a:xfrm>
            <a:off x="1021976" y="427107"/>
            <a:ext cx="7565276" cy="707886"/>
          </a:xfrm>
          <a:prstGeom prst="rect">
            <a:avLst/>
          </a:prstGeom>
          <a:noFill/>
        </p:spPr>
        <p:txBody>
          <a:bodyPr wrap="none" rtlCol="0">
            <a:spAutoFit/>
          </a:bodyPr>
          <a:lstStyle/>
          <a:p>
            <a:r>
              <a:rPr lang="en-GB" sz="4000" b="1" dirty="0">
                <a:latin typeface="+mj-lt"/>
              </a:rPr>
              <a:t>How could Antarctica be protected?</a:t>
            </a:r>
          </a:p>
        </p:txBody>
      </p:sp>
      <p:sp>
        <p:nvSpPr>
          <p:cNvPr id="5" name="TextBox 4"/>
          <p:cNvSpPr txBox="1"/>
          <p:nvPr/>
        </p:nvSpPr>
        <p:spPr>
          <a:xfrm>
            <a:off x="4132262" y="5240032"/>
            <a:ext cx="7485997" cy="1323439"/>
          </a:xfrm>
          <a:prstGeom prst="rect">
            <a:avLst/>
          </a:prstGeom>
          <a:noFill/>
        </p:spPr>
        <p:txBody>
          <a:bodyPr wrap="square" rtlCol="0">
            <a:spAutoFit/>
          </a:bodyPr>
          <a:lstStyle/>
          <a:p>
            <a:r>
              <a:rPr lang="en-GB" sz="4000" b="1" dirty="0">
                <a:latin typeface="+mj-lt"/>
              </a:rPr>
              <a:t>In pairs write a list of ‘rules’ that would help to protect Antarctica.</a:t>
            </a:r>
          </a:p>
        </p:txBody>
      </p:sp>
    </p:spTree>
    <p:extLst>
      <p:ext uri="{BB962C8B-B14F-4D97-AF65-F5344CB8AC3E}">
        <p14:creationId xmlns:p14="http://schemas.microsoft.com/office/powerpoint/2010/main" val="1346083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p:cNvSpPr txBox="1"/>
          <p:nvPr/>
        </p:nvSpPr>
        <p:spPr>
          <a:xfrm>
            <a:off x="6746628" y="339402"/>
            <a:ext cx="4645250"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900" dirty="0">
                <a:latin typeface="+mj-lt"/>
                <a:ea typeface="+mj-ea"/>
                <a:cs typeface="+mj-cs"/>
              </a:rPr>
              <a:t>53 countries have agreed to protect the environment of Antarctica through the </a:t>
            </a:r>
            <a:r>
              <a:rPr lang="en-US" sz="2900" i="1" dirty="0">
                <a:latin typeface="+mj-lt"/>
                <a:ea typeface="+mj-ea"/>
                <a:cs typeface="+mj-cs"/>
              </a:rPr>
              <a:t>Antarctic Treaty System </a:t>
            </a:r>
            <a:r>
              <a:rPr lang="en-US" sz="2900" dirty="0">
                <a:latin typeface="+mj-lt"/>
                <a:ea typeface="+mj-ea"/>
                <a:cs typeface="+mj-cs"/>
              </a:rPr>
              <a:t>– a set of rules for everyone who visits or works in Antarctica to follow.</a:t>
            </a:r>
          </a:p>
        </p:txBody>
      </p:sp>
      <p:sp>
        <p:nvSpPr>
          <p:cNvPr id="16"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2159"/>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2" name="TextBox 1">
            <a:hlinkClick r:id="rId4"/>
          </p:cNvPr>
          <p:cNvSpPr txBox="1"/>
          <p:nvPr/>
        </p:nvSpPr>
        <p:spPr>
          <a:xfrm>
            <a:off x="7095353" y="3660680"/>
            <a:ext cx="3597652" cy="584775"/>
          </a:xfrm>
          <a:prstGeom prst="rect">
            <a:avLst/>
          </a:prstGeom>
          <a:solidFill>
            <a:srgbClr val="FF0000"/>
          </a:solidFill>
          <a:ln>
            <a:solidFill>
              <a:schemeClr val="bg1"/>
            </a:solidFill>
          </a:ln>
        </p:spPr>
        <p:txBody>
          <a:bodyPr wrap="none" rtlCol="0">
            <a:spAutoFit/>
          </a:bodyPr>
          <a:lstStyle/>
          <a:p>
            <a:pPr>
              <a:spcAft>
                <a:spcPts val="600"/>
              </a:spcAft>
            </a:pPr>
            <a:r>
              <a:rPr lang="en-GB" sz="3200" b="1" dirty="0">
                <a:solidFill>
                  <a:schemeClr val="bg1"/>
                </a:solidFill>
              </a:rPr>
              <a:t>The Antarctic Treaty</a:t>
            </a:r>
          </a:p>
        </p:txBody>
      </p:sp>
      <p:sp>
        <p:nvSpPr>
          <p:cNvPr id="11" name="TextBox 10">
            <a:extLst>
              <a:ext uri="{FF2B5EF4-FFF2-40B4-BE49-F238E27FC236}">
                <a16:creationId xmlns:a16="http://schemas.microsoft.com/office/drawing/2014/main" id="{02192F14-985C-40A7-BF98-3DB4322E9D92}"/>
              </a:ext>
            </a:extLst>
          </p:cNvPr>
          <p:cNvSpPr txBox="1"/>
          <p:nvPr/>
        </p:nvSpPr>
        <p:spPr>
          <a:xfrm>
            <a:off x="4858439" y="3674451"/>
            <a:ext cx="6929609" cy="288911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900" dirty="0">
                <a:latin typeface="+mj-lt"/>
                <a:ea typeface="+mj-ea"/>
                <a:cs typeface="+mj-cs"/>
              </a:rPr>
              <a:t>Antarctic Treaty = </a:t>
            </a:r>
            <a:r>
              <a:rPr lang="en-US" sz="2900" dirty="0" err="1">
                <a:latin typeface="+mj-lt"/>
                <a:ea typeface="+mj-ea"/>
                <a:cs typeface="+mj-cs"/>
              </a:rPr>
              <a:t>Cytundeb</a:t>
            </a:r>
            <a:r>
              <a:rPr lang="en-US" sz="2900" dirty="0">
                <a:latin typeface="+mj-lt"/>
                <a:ea typeface="+mj-ea"/>
                <a:cs typeface="+mj-cs"/>
              </a:rPr>
              <a:t> </a:t>
            </a:r>
            <a:r>
              <a:rPr lang="en-US" sz="2900" dirty="0" err="1">
                <a:latin typeface="+mj-lt"/>
                <a:ea typeface="+mj-ea"/>
                <a:cs typeface="+mj-cs"/>
              </a:rPr>
              <a:t>Antarctig</a:t>
            </a:r>
            <a:br>
              <a:rPr lang="en-US" sz="2900" dirty="0">
                <a:latin typeface="+mj-lt"/>
                <a:ea typeface="+mj-ea"/>
                <a:cs typeface="+mj-cs"/>
              </a:rPr>
            </a:br>
            <a:r>
              <a:rPr lang="en-US" sz="2900" dirty="0" err="1">
                <a:latin typeface="+mj-lt"/>
                <a:ea typeface="+mj-ea"/>
                <a:cs typeface="+mj-cs"/>
              </a:rPr>
              <a:t>cytuno</a:t>
            </a:r>
            <a:r>
              <a:rPr lang="en-US" sz="2900" dirty="0">
                <a:latin typeface="+mj-lt"/>
                <a:ea typeface="+mj-ea"/>
                <a:cs typeface="+mj-cs"/>
              </a:rPr>
              <a:t> = agree</a:t>
            </a:r>
          </a:p>
        </p:txBody>
      </p:sp>
    </p:spTree>
    <p:extLst>
      <p:ext uri="{BB962C8B-B14F-4D97-AF65-F5344CB8AC3E}">
        <p14:creationId xmlns:p14="http://schemas.microsoft.com/office/powerpoint/2010/main" val="22463375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3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3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animBg="1"/>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r="8066"/>
          <a:stretch/>
        </p:blipFill>
        <p:spPr>
          <a:xfrm>
            <a:off x="3238500" y="22924"/>
            <a:ext cx="5295900" cy="6864077"/>
          </a:xfrm>
          <a:prstGeom prst="rect">
            <a:avLst/>
          </a:prstGeom>
        </p:spPr>
      </p:pic>
      <p:pic>
        <p:nvPicPr>
          <p:cNvPr id="4" name="Picture 3"/>
          <p:cNvPicPr>
            <a:picLocks noChangeAspect="1"/>
          </p:cNvPicPr>
          <p:nvPr/>
        </p:nvPicPr>
        <p:blipFill rotWithShape="1">
          <a:blip r:embed="rId3"/>
          <a:srcRect r="65238"/>
          <a:stretch/>
        </p:blipFill>
        <p:spPr>
          <a:xfrm>
            <a:off x="4076700" y="22924"/>
            <a:ext cx="1390650" cy="6847010"/>
          </a:xfrm>
          <a:prstGeom prst="rect">
            <a:avLst/>
          </a:prstGeom>
        </p:spPr>
      </p:pic>
      <p:pic>
        <p:nvPicPr>
          <p:cNvPr id="5" name="Picture 4"/>
          <p:cNvPicPr>
            <a:picLocks noChangeAspect="1"/>
          </p:cNvPicPr>
          <p:nvPr/>
        </p:nvPicPr>
        <p:blipFill>
          <a:blip r:embed="rId3"/>
          <a:stretch>
            <a:fillRect/>
          </a:stretch>
        </p:blipFill>
        <p:spPr>
          <a:xfrm>
            <a:off x="4076700" y="22924"/>
            <a:ext cx="4457700" cy="6847010"/>
          </a:xfrm>
          <a:prstGeom prst="rect">
            <a:avLst/>
          </a:prstGeom>
        </p:spPr>
      </p:pic>
      <p:sp>
        <p:nvSpPr>
          <p:cNvPr id="6" name="TextBox 5"/>
          <p:cNvSpPr txBox="1"/>
          <p:nvPr/>
        </p:nvSpPr>
        <p:spPr>
          <a:xfrm>
            <a:off x="551095" y="1520149"/>
            <a:ext cx="3236728" cy="2062103"/>
          </a:xfrm>
          <a:prstGeom prst="rect">
            <a:avLst/>
          </a:prstGeom>
          <a:noFill/>
        </p:spPr>
        <p:txBody>
          <a:bodyPr wrap="square" rtlCol="0">
            <a:spAutoFit/>
          </a:bodyPr>
          <a:lstStyle/>
          <a:p>
            <a:r>
              <a:rPr lang="en-GB" sz="3200" dirty="0">
                <a:latin typeface="+mj-lt"/>
              </a:rPr>
              <a:t>Stick your handout onto the left hand side of a page in your book.</a:t>
            </a:r>
          </a:p>
        </p:txBody>
      </p:sp>
      <p:sp>
        <p:nvSpPr>
          <p:cNvPr id="7" name="TextBox 6"/>
          <p:cNvSpPr txBox="1"/>
          <p:nvPr/>
        </p:nvSpPr>
        <p:spPr>
          <a:xfrm>
            <a:off x="8667677" y="3180580"/>
            <a:ext cx="3312928" cy="2554545"/>
          </a:xfrm>
          <a:prstGeom prst="rect">
            <a:avLst/>
          </a:prstGeom>
          <a:noFill/>
        </p:spPr>
        <p:txBody>
          <a:bodyPr wrap="square" rtlCol="0">
            <a:spAutoFit/>
          </a:bodyPr>
          <a:lstStyle/>
          <a:p>
            <a:r>
              <a:rPr lang="en-GB" sz="3200" dirty="0">
                <a:latin typeface="+mj-lt"/>
              </a:rPr>
              <a:t>Using a pencil and a ruler, draw the rest of the table to take up the width of the page</a:t>
            </a:r>
          </a:p>
        </p:txBody>
      </p:sp>
      <p:sp>
        <p:nvSpPr>
          <p:cNvPr id="8" name="TextBox 7"/>
          <p:cNvSpPr txBox="1"/>
          <p:nvPr/>
        </p:nvSpPr>
        <p:spPr>
          <a:xfrm>
            <a:off x="551095" y="156029"/>
            <a:ext cx="3068406" cy="1107996"/>
          </a:xfrm>
          <a:prstGeom prst="rect">
            <a:avLst/>
          </a:prstGeom>
          <a:noFill/>
        </p:spPr>
        <p:txBody>
          <a:bodyPr wrap="square" rtlCol="0">
            <a:spAutoFit/>
          </a:bodyPr>
          <a:lstStyle/>
          <a:p>
            <a:r>
              <a:rPr lang="en-GB" dirty="0"/>
              <a:t>Title:  </a:t>
            </a:r>
          </a:p>
          <a:p>
            <a:pPr algn="ctr"/>
            <a:r>
              <a:rPr lang="en-GB" sz="2400" b="1" u="sng" dirty="0"/>
              <a:t>ANTARCTIC TREATY DECISIONS</a:t>
            </a:r>
          </a:p>
        </p:txBody>
      </p:sp>
    </p:spTree>
    <p:extLst>
      <p:ext uri="{BB962C8B-B14F-4D97-AF65-F5344CB8AC3E}">
        <p14:creationId xmlns:p14="http://schemas.microsoft.com/office/powerpoint/2010/main" val="2393729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par>
                          <p:cTn id="8" fill="hold">
                            <p:stCondLst>
                              <p:cond delay="1000"/>
                            </p:stCondLst>
                            <p:childTnLst>
                              <p:par>
                                <p:cTn id="9" presetID="2" presetClass="entr" presetSubtype="6"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1000" fill="hold"/>
                                        <p:tgtEl>
                                          <p:spTgt spid="4"/>
                                        </p:tgtEl>
                                        <p:attrNameLst>
                                          <p:attrName>ppt_x</p:attrName>
                                        </p:attrNameLst>
                                      </p:cBhvr>
                                      <p:tavLst>
                                        <p:tav tm="0">
                                          <p:val>
                                            <p:strVal val="1+#ppt_w/2"/>
                                          </p:val>
                                        </p:tav>
                                        <p:tav tm="100000">
                                          <p:val>
                                            <p:strVal val="#ppt_x"/>
                                          </p:val>
                                        </p:tav>
                                      </p:tavLst>
                                    </p:anim>
                                    <p:anim calcmode="lin" valueType="num">
                                      <p:cBhvr additive="base">
                                        <p:cTn id="12" dur="10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childTnLst>
                                </p:cTn>
                              </p:par>
                            </p:childTnLst>
                          </p:cTn>
                        </p:par>
                        <p:par>
                          <p:cTn id="18" fill="hold">
                            <p:stCondLst>
                              <p:cond delay="1000"/>
                            </p:stCondLst>
                            <p:childTnLst>
                              <p:par>
                                <p:cTn id="19" presetID="22" presetClass="entr" presetSubtype="8"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ipe(left)">
                                      <p:cBhvr>
                                        <p:cTn id="21"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C3158"/>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810606" y="0"/>
            <a:ext cx="5381393" cy="3592080"/>
          </a:xfrm>
          <a:prstGeom prst="rect">
            <a:avLst/>
          </a:prstGeom>
        </p:spPr>
      </p:pic>
      <p:sp>
        <p:nvSpPr>
          <p:cNvPr id="6" name="TextBox 5"/>
          <p:cNvSpPr txBox="1"/>
          <p:nvPr/>
        </p:nvSpPr>
        <p:spPr>
          <a:xfrm>
            <a:off x="98854" y="151094"/>
            <a:ext cx="6847865" cy="6494085"/>
          </a:xfrm>
          <a:prstGeom prst="rect">
            <a:avLst/>
          </a:prstGeom>
          <a:solidFill>
            <a:schemeClr val="bg1"/>
          </a:solidFill>
        </p:spPr>
        <p:txBody>
          <a:bodyPr wrap="square" rtlCol="0">
            <a:spAutoFit/>
          </a:bodyPr>
          <a:lstStyle/>
          <a:p>
            <a:pPr algn="ctr"/>
            <a:r>
              <a:rPr lang="en-GB" sz="3200" u="sng" dirty="0" err="1">
                <a:latin typeface="+mj-lt"/>
              </a:rPr>
              <a:t>Gweithgaredd</a:t>
            </a:r>
            <a:endParaRPr lang="en-GB" sz="3200" u="sng" dirty="0">
              <a:latin typeface="+mj-lt"/>
            </a:endParaRPr>
          </a:p>
          <a:p>
            <a:endParaRPr lang="en-GB" sz="3200" dirty="0">
              <a:latin typeface="+mj-lt"/>
            </a:endParaRPr>
          </a:p>
          <a:p>
            <a:r>
              <a:rPr lang="en-GB" sz="3200" dirty="0">
                <a:latin typeface="+mj-lt"/>
              </a:rPr>
              <a:t>In the left hand column you have been given a series of requests from different groups for permission to engage in projects in Antarctica. </a:t>
            </a:r>
          </a:p>
          <a:p>
            <a:endParaRPr lang="en-GB" sz="3200" dirty="0">
              <a:latin typeface="+mj-lt"/>
            </a:endParaRPr>
          </a:p>
          <a:p>
            <a:r>
              <a:rPr lang="en-GB" sz="3200" dirty="0">
                <a:latin typeface="+mj-lt"/>
              </a:rPr>
              <a:t>Read the Antarctic Treaty page to decide whether the projects are to be allowed or forbidden.</a:t>
            </a:r>
          </a:p>
          <a:p>
            <a:endParaRPr lang="en-GB" sz="3200" dirty="0">
              <a:latin typeface="+mj-lt"/>
            </a:endParaRPr>
          </a:p>
          <a:p>
            <a:r>
              <a:rPr lang="en-GB" sz="3200" dirty="0">
                <a:latin typeface="+mj-lt"/>
              </a:rPr>
              <a:t>Give reasons for your decision in the next column.</a:t>
            </a:r>
          </a:p>
        </p:txBody>
      </p:sp>
    </p:spTree>
    <p:extLst>
      <p:ext uri="{BB962C8B-B14F-4D97-AF65-F5344CB8AC3E}">
        <p14:creationId xmlns:p14="http://schemas.microsoft.com/office/powerpoint/2010/main" val="2957968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r="8066"/>
          <a:stretch/>
        </p:blipFill>
        <p:spPr>
          <a:xfrm>
            <a:off x="284205" y="22924"/>
            <a:ext cx="8250195" cy="6864077"/>
          </a:xfrm>
          <a:prstGeom prst="rect">
            <a:avLst/>
          </a:prstGeom>
        </p:spPr>
      </p:pic>
      <p:pic>
        <p:nvPicPr>
          <p:cNvPr id="4" name="Picture 3"/>
          <p:cNvPicPr>
            <a:picLocks noChangeAspect="1"/>
          </p:cNvPicPr>
          <p:nvPr/>
        </p:nvPicPr>
        <p:blipFill rotWithShape="1">
          <a:blip r:embed="rId3"/>
          <a:srcRect r="65238"/>
          <a:stretch/>
        </p:blipFill>
        <p:spPr>
          <a:xfrm>
            <a:off x="4076700" y="22924"/>
            <a:ext cx="1390650" cy="6847010"/>
          </a:xfrm>
          <a:prstGeom prst="rect">
            <a:avLst/>
          </a:prstGeom>
        </p:spPr>
      </p:pic>
      <p:pic>
        <p:nvPicPr>
          <p:cNvPr id="5" name="Picture 4"/>
          <p:cNvPicPr>
            <a:picLocks noChangeAspect="1"/>
          </p:cNvPicPr>
          <p:nvPr/>
        </p:nvPicPr>
        <p:blipFill>
          <a:blip r:embed="rId3"/>
          <a:stretch>
            <a:fillRect/>
          </a:stretch>
        </p:blipFill>
        <p:spPr>
          <a:xfrm>
            <a:off x="86497" y="22924"/>
            <a:ext cx="11911914" cy="6847010"/>
          </a:xfrm>
          <a:prstGeom prst="rect">
            <a:avLst/>
          </a:prstGeom>
        </p:spPr>
      </p:pic>
    </p:spTree>
    <p:extLst>
      <p:ext uri="{BB962C8B-B14F-4D97-AF65-F5344CB8AC3E}">
        <p14:creationId xmlns:p14="http://schemas.microsoft.com/office/powerpoint/2010/main" val="1600140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1999" cy="6858000"/>
          </a:xfrm>
          <a:prstGeom prst="rect">
            <a:avLst/>
          </a:prstGeom>
        </p:spPr>
      </p:pic>
      <p:sp>
        <p:nvSpPr>
          <p:cNvPr id="2" name="TextBox 1"/>
          <p:cNvSpPr txBox="1"/>
          <p:nvPr/>
        </p:nvSpPr>
        <p:spPr>
          <a:xfrm>
            <a:off x="4162925" y="17229"/>
            <a:ext cx="7761345" cy="2062103"/>
          </a:xfrm>
          <a:prstGeom prst="rect">
            <a:avLst/>
          </a:prstGeom>
          <a:solidFill>
            <a:schemeClr val="bg1"/>
          </a:solidFill>
        </p:spPr>
        <p:txBody>
          <a:bodyPr wrap="square" rtlCol="0">
            <a:spAutoFit/>
          </a:bodyPr>
          <a:lstStyle/>
          <a:p>
            <a:r>
              <a:rPr lang="en-US" sz="3200" dirty="0"/>
              <a:t>Geologists have collected a rock containing valuable platinum group elements. </a:t>
            </a:r>
            <a:br>
              <a:rPr lang="en-US" sz="3200" dirty="0"/>
            </a:br>
            <a:r>
              <a:rPr lang="en-US" sz="3200" dirty="0"/>
              <a:t>They want to take samples away to conduct experiments.</a:t>
            </a:r>
          </a:p>
        </p:txBody>
      </p:sp>
      <p:sp>
        <p:nvSpPr>
          <p:cNvPr id="6" name="TextBox 5">
            <a:extLst>
              <a:ext uri="{FF2B5EF4-FFF2-40B4-BE49-F238E27FC236}">
                <a16:creationId xmlns:a16="http://schemas.microsoft.com/office/drawing/2014/main" id="{09360B93-444B-4327-AD4E-29144CC9CE26}"/>
              </a:ext>
            </a:extLst>
          </p:cNvPr>
          <p:cNvSpPr txBox="1"/>
          <p:nvPr/>
        </p:nvSpPr>
        <p:spPr>
          <a:xfrm>
            <a:off x="4473147" y="4090087"/>
            <a:ext cx="4077730" cy="584775"/>
          </a:xfrm>
          <a:prstGeom prst="rect">
            <a:avLst/>
          </a:prstGeom>
          <a:solidFill>
            <a:schemeClr val="bg1"/>
          </a:solidFill>
        </p:spPr>
        <p:txBody>
          <a:bodyPr wrap="square" rtlCol="0">
            <a:spAutoFit/>
          </a:bodyPr>
          <a:lstStyle/>
          <a:p>
            <a:r>
              <a:rPr lang="en-GB" sz="3200" dirty="0"/>
              <a:t>Allowed or Forbidden?</a:t>
            </a:r>
          </a:p>
        </p:txBody>
      </p:sp>
      <p:sp>
        <p:nvSpPr>
          <p:cNvPr id="7" name="TextBox 6">
            <a:extLst>
              <a:ext uri="{FF2B5EF4-FFF2-40B4-BE49-F238E27FC236}">
                <a16:creationId xmlns:a16="http://schemas.microsoft.com/office/drawing/2014/main" id="{4FD882A9-70A9-4AB4-A243-A1FB740A55D4}"/>
              </a:ext>
            </a:extLst>
          </p:cNvPr>
          <p:cNvSpPr txBox="1"/>
          <p:nvPr/>
        </p:nvSpPr>
        <p:spPr>
          <a:xfrm>
            <a:off x="5725298" y="5074564"/>
            <a:ext cx="1750540" cy="584775"/>
          </a:xfrm>
          <a:prstGeom prst="rect">
            <a:avLst/>
          </a:prstGeom>
          <a:solidFill>
            <a:schemeClr val="bg1"/>
          </a:solidFill>
        </p:spPr>
        <p:txBody>
          <a:bodyPr wrap="square" rtlCol="0">
            <a:spAutoFit/>
          </a:bodyPr>
          <a:lstStyle/>
          <a:p>
            <a:r>
              <a:rPr lang="en-GB" sz="3200" dirty="0"/>
              <a:t>Reason?</a:t>
            </a:r>
          </a:p>
        </p:txBody>
      </p:sp>
    </p:spTree>
    <p:extLst>
      <p:ext uri="{BB962C8B-B14F-4D97-AF65-F5344CB8AC3E}">
        <p14:creationId xmlns:p14="http://schemas.microsoft.com/office/powerpoint/2010/main" val="2025924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1999" cy="6858000"/>
          </a:xfrm>
          <a:prstGeom prst="rect">
            <a:avLst/>
          </a:prstGeom>
        </p:spPr>
      </p:pic>
      <p:sp>
        <p:nvSpPr>
          <p:cNvPr id="2" name="TextBox 1"/>
          <p:cNvSpPr txBox="1"/>
          <p:nvPr/>
        </p:nvSpPr>
        <p:spPr>
          <a:xfrm>
            <a:off x="4162925" y="17229"/>
            <a:ext cx="7761345" cy="2062103"/>
          </a:xfrm>
          <a:prstGeom prst="rect">
            <a:avLst/>
          </a:prstGeom>
          <a:solidFill>
            <a:schemeClr val="bg1"/>
          </a:solidFill>
        </p:spPr>
        <p:txBody>
          <a:bodyPr wrap="square" rtlCol="0">
            <a:spAutoFit/>
          </a:bodyPr>
          <a:lstStyle/>
          <a:p>
            <a:r>
              <a:rPr lang="en-US" sz="3200" dirty="0"/>
              <a:t>Geologists have collected a rock containing valuable platinum group elements. </a:t>
            </a:r>
            <a:br>
              <a:rPr lang="en-US" sz="3200" dirty="0"/>
            </a:br>
            <a:r>
              <a:rPr lang="en-US" sz="3200" dirty="0"/>
              <a:t>They want to take samples away to conduct experiments.</a:t>
            </a:r>
          </a:p>
        </p:txBody>
      </p:sp>
      <p:sp>
        <p:nvSpPr>
          <p:cNvPr id="8" name="Rectangle 7">
            <a:extLst>
              <a:ext uri="{FF2B5EF4-FFF2-40B4-BE49-F238E27FC236}">
                <a16:creationId xmlns:a16="http://schemas.microsoft.com/office/drawing/2014/main" id="{DACC3509-98D6-48A0-8843-FA9E816C416B}"/>
              </a:ext>
            </a:extLst>
          </p:cNvPr>
          <p:cNvSpPr/>
          <p:nvPr/>
        </p:nvSpPr>
        <p:spPr>
          <a:xfrm>
            <a:off x="3931921" y="4075443"/>
            <a:ext cx="8115300" cy="2062103"/>
          </a:xfrm>
          <a:prstGeom prst="rect">
            <a:avLst/>
          </a:prstGeom>
          <a:solidFill>
            <a:schemeClr val="bg1"/>
          </a:solidFill>
        </p:spPr>
        <p:txBody>
          <a:bodyPr wrap="square">
            <a:spAutoFit/>
          </a:bodyPr>
          <a:lstStyle/>
          <a:p>
            <a:r>
              <a:rPr lang="en-US" sz="3200" b="1" i="0" dirty="0">
                <a:effectLst/>
              </a:rPr>
              <a:t>Allowed. </a:t>
            </a:r>
            <a:br>
              <a:rPr lang="en-US" sz="3200" b="1" i="0" dirty="0">
                <a:effectLst/>
              </a:rPr>
            </a:br>
            <a:r>
              <a:rPr lang="en-US" sz="3200" b="0" i="0" dirty="0">
                <a:effectLst/>
              </a:rPr>
              <a:t>Under the 1998 Environmental Protocol, all commercial mining is banned but geological research is allowed.</a:t>
            </a:r>
            <a:endParaRPr lang="en-US" sz="3200" dirty="0"/>
          </a:p>
        </p:txBody>
      </p:sp>
      <p:pic>
        <p:nvPicPr>
          <p:cNvPr id="9" name="Picture 8">
            <a:extLst>
              <a:ext uri="{FF2B5EF4-FFF2-40B4-BE49-F238E27FC236}">
                <a16:creationId xmlns:a16="http://schemas.microsoft.com/office/drawing/2014/main" id="{54B71CCD-9C55-403D-BF1B-856282DE9A6C}"/>
              </a:ext>
            </a:extLst>
          </p:cNvPr>
          <p:cNvPicPr>
            <a:picLocks noChangeAspect="1"/>
          </p:cNvPicPr>
          <p:nvPr/>
        </p:nvPicPr>
        <p:blipFill>
          <a:blip r:embed="rId3"/>
          <a:stretch>
            <a:fillRect/>
          </a:stretch>
        </p:blipFill>
        <p:spPr>
          <a:xfrm>
            <a:off x="1358779" y="4555503"/>
            <a:ext cx="2013311" cy="1343885"/>
          </a:xfrm>
          <a:prstGeom prst="rect">
            <a:avLst/>
          </a:prstGeom>
        </p:spPr>
      </p:pic>
    </p:spTree>
    <p:extLst>
      <p:ext uri="{BB962C8B-B14F-4D97-AF65-F5344CB8AC3E}">
        <p14:creationId xmlns:p14="http://schemas.microsoft.com/office/powerpoint/2010/main" val="35567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30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3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10">
            <a:extLst>
              <a:ext uri="{FF2B5EF4-FFF2-40B4-BE49-F238E27FC236}">
                <a16:creationId xmlns:a16="http://schemas.microsoft.com/office/drawing/2014/main" id="{641CBA44-A7E9-4739-B932-695E3F343731}"/>
              </a:ext>
            </a:extLst>
          </p:cNvPr>
          <p:cNvGraphicFramePr>
            <a:graphicFrameLocks noGrp="1"/>
          </p:cNvGraphicFramePr>
          <p:nvPr>
            <p:extLst>
              <p:ext uri="{D42A27DB-BD31-4B8C-83A1-F6EECF244321}">
                <p14:modId xmlns:p14="http://schemas.microsoft.com/office/powerpoint/2010/main" val="3157474066"/>
              </p:ext>
            </p:extLst>
          </p:nvPr>
        </p:nvGraphicFramePr>
        <p:xfrm>
          <a:off x="395416" y="432485"/>
          <a:ext cx="11331147" cy="5572899"/>
        </p:xfrm>
        <a:graphic>
          <a:graphicData uri="http://schemas.openxmlformats.org/drawingml/2006/table">
            <a:tbl>
              <a:tblPr firstRow="1" bandRow="1">
                <a:tableStyleId>{5940675A-B579-460E-94D1-54222C63F5DA}</a:tableStyleId>
              </a:tblPr>
              <a:tblGrid>
                <a:gridCol w="3777049">
                  <a:extLst>
                    <a:ext uri="{9D8B030D-6E8A-4147-A177-3AD203B41FA5}">
                      <a16:colId xmlns:a16="http://schemas.microsoft.com/office/drawing/2014/main" val="1814303236"/>
                    </a:ext>
                  </a:extLst>
                </a:gridCol>
                <a:gridCol w="3777049">
                  <a:extLst>
                    <a:ext uri="{9D8B030D-6E8A-4147-A177-3AD203B41FA5}">
                      <a16:colId xmlns:a16="http://schemas.microsoft.com/office/drawing/2014/main" val="4177100637"/>
                    </a:ext>
                  </a:extLst>
                </a:gridCol>
                <a:gridCol w="3777049">
                  <a:extLst>
                    <a:ext uri="{9D8B030D-6E8A-4147-A177-3AD203B41FA5}">
                      <a16:colId xmlns:a16="http://schemas.microsoft.com/office/drawing/2014/main" val="3667912465"/>
                    </a:ext>
                  </a:extLst>
                </a:gridCol>
              </a:tblGrid>
              <a:tr h="815547">
                <a:tc>
                  <a:txBody>
                    <a:bodyPr/>
                    <a:lstStyle/>
                    <a:p>
                      <a:pPr algn="ctr"/>
                      <a:endParaRPr lang="en-GB" dirty="0"/>
                    </a:p>
                  </a:txBody>
                  <a:tcPr/>
                </a:tc>
                <a:tc>
                  <a:txBody>
                    <a:bodyPr/>
                    <a:lstStyle/>
                    <a:p>
                      <a:pPr algn="ctr"/>
                      <a:r>
                        <a:rPr lang="en-GB" sz="3600" dirty="0"/>
                        <a:t>DECISION</a:t>
                      </a:r>
                    </a:p>
                  </a:txBody>
                  <a:tcPr/>
                </a:tc>
                <a:tc>
                  <a:txBody>
                    <a:bodyPr/>
                    <a:lstStyle/>
                    <a:p>
                      <a:pPr algn="ctr"/>
                      <a:r>
                        <a:rPr lang="en-GB" sz="3600" dirty="0"/>
                        <a:t>REASONS</a:t>
                      </a:r>
                    </a:p>
                  </a:txBody>
                  <a:tcPr/>
                </a:tc>
                <a:extLst>
                  <a:ext uri="{0D108BD9-81ED-4DB2-BD59-A6C34878D82A}">
                    <a16:rowId xmlns:a16="http://schemas.microsoft.com/office/drawing/2014/main" val="309019009"/>
                  </a:ext>
                </a:extLst>
              </a:tr>
              <a:tr h="123567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Geologists have collected a rock containing valuable platinum group elements. </a:t>
                      </a:r>
                      <a:br>
                        <a:rPr lang="en-US" sz="2400" dirty="0"/>
                      </a:br>
                      <a:r>
                        <a:rPr lang="en-US" sz="2400" dirty="0"/>
                        <a:t>They want to take samples away to conduct experiments.</a:t>
                      </a:r>
                    </a:p>
                  </a:txBody>
                  <a:tcPr/>
                </a:tc>
                <a:tc>
                  <a:txBody>
                    <a:bodyPr/>
                    <a:lstStyle/>
                    <a:p>
                      <a:pPr algn="ctr"/>
                      <a:r>
                        <a:rPr lang="en-GB" sz="2800" dirty="0"/>
                        <a:t>Allowed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dirty="0">
                          <a:effectLst/>
                        </a:rPr>
                        <a:t>Under the 1998 Environmental Protocol, geological research is allowed.</a:t>
                      </a:r>
                      <a:endParaRPr lang="en-GB" sz="2800" dirty="0"/>
                    </a:p>
                  </a:txBody>
                  <a:tcPr/>
                </a:tc>
                <a:extLst>
                  <a:ext uri="{0D108BD9-81ED-4DB2-BD59-A6C34878D82A}">
                    <a16:rowId xmlns:a16="http://schemas.microsoft.com/office/drawing/2014/main" val="2812830252"/>
                  </a:ext>
                </a:extLst>
              </a:tr>
              <a:tr h="1235676">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2978210625"/>
                  </a:ext>
                </a:extLst>
              </a:tr>
              <a:tr h="1235676">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99258137"/>
                  </a:ext>
                </a:extLst>
              </a:tr>
            </a:tbl>
          </a:graphicData>
        </a:graphic>
      </p:graphicFrame>
    </p:spTree>
    <p:extLst>
      <p:ext uri="{BB962C8B-B14F-4D97-AF65-F5344CB8AC3E}">
        <p14:creationId xmlns:p14="http://schemas.microsoft.com/office/powerpoint/2010/main" val="1952656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2" name="Rectangle 1"/>
          <p:cNvSpPr/>
          <p:nvPr/>
        </p:nvSpPr>
        <p:spPr>
          <a:xfrm>
            <a:off x="342900" y="242319"/>
            <a:ext cx="9829800" cy="954107"/>
          </a:xfrm>
          <a:prstGeom prst="rect">
            <a:avLst/>
          </a:prstGeom>
          <a:solidFill>
            <a:schemeClr val="bg1"/>
          </a:solidFill>
        </p:spPr>
        <p:txBody>
          <a:bodyPr wrap="square">
            <a:spAutoFit/>
          </a:bodyPr>
          <a:lstStyle/>
          <a:p>
            <a:r>
              <a:rPr lang="en-US" sz="2800" b="1" i="0" dirty="0">
                <a:solidFill>
                  <a:srgbClr val="27343D"/>
                </a:solidFill>
                <a:effectLst/>
              </a:rPr>
              <a:t>Japanese scientists want to catch up to 600 Minke whales a year </a:t>
            </a:r>
            <a:br>
              <a:rPr lang="en-US" sz="2800" b="1" i="0" dirty="0">
                <a:solidFill>
                  <a:srgbClr val="27343D"/>
                </a:solidFill>
                <a:effectLst/>
              </a:rPr>
            </a:br>
            <a:r>
              <a:rPr lang="en-US" sz="2800" b="1" i="0" dirty="0">
                <a:solidFill>
                  <a:srgbClr val="27343D"/>
                </a:solidFill>
                <a:effectLst/>
              </a:rPr>
              <a:t>in Antarctic waters for scientific research.</a:t>
            </a:r>
            <a:endParaRPr lang="en-US" sz="2800" b="1" dirty="0"/>
          </a:p>
        </p:txBody>
      </p:sp>
      <p:sp>
        <p:nvSpPr>
          <p:cNvPr id="6" name="TextBox 5">
            <a:extLst>
              <a:ext uri="{FF2B5EF4-FFF2-40B4-BE49-F238E27FC236}">
                <a16:creationId xmlns:a16="http://schemas.microsoft.com/office/drawing/2014/main" id="{16E2610C-13EF-44E0-A637-1E2F1DF29706}"/>
              </a:ext>
            </a:extLst>
          </p:cNvPr>
          <p:cNvSpPr txBox="1"/>
          <p:nvPr/>
        </p:nvSpPr>
        <p:spPr>
          <a:xfrm>
            <a:off x="6884877" y="2382224"/>
            <a:ext cx="4077730" cy="584775"/>
          </a:xfrm>
          <a:prstGeom prst="rect">
            <a:avLst/>
          </a:prstGeom>
          <a:solidFill>
            <a:schemeClr val="bg1"/>
          </a:solidFill>
        </p:spPr>
        <p:txBody>
          <a:bodyPr wrap="square" rtlCol="0">
            <a:spAutoFit/>
          </a:bodyPr>
          <a:lstStyle/>
          <a:p>
            <a:r>
              <a:rPr lang="en-GB" sz="3200" dirty="0"/>
              <a:t>Allowed or Forbidden?</a:t>
            </a:r>
          </a:p>
        </p:txBody>
      </p:sp>
      <p:sp>
        <p:nvSpPr>
          <p:cNvPr id="7" name="TextBox 6">
            <a:extLst>
              <a:ext uri="{FF2B5EF4-FFF2-40B4-BE49-F238E27FC236}">
                <a16:creationId xmlns:a16="http://schemas.microsoft.com/office/drawing/2014/main" id="{932FD1DE-E202-4C6A-944C-324FB194653A}"/>
              </a:ext>
            </a:extLst>
          </p:cNvPr>
          <p:cNvSpPr txBox="1"/>
          <p:nvPr/>
        </p:nvSpPr>
        <p:spPr>
          <a:xfrm>
            <a:off x="8285618" y="3568022"/>
            <a:ext cx="1750540" cy="584775"/>
          </a:xfrm>
          <a:prstGeom prst="rect">
            <a:avLst/>
          </a:prstGeom>
          <a:solidFill>
            <a:schemeClr val="bg1"/>
          </a:solidFill>
        </p:spPr>
        <p:txBody>
          <a:bodyPr wrap="square" rtlCol="0">
            <a:spAutoFit/>
          </a:bodyPr>
          <a:lstStyle/>
          <a:p>
            <a:r>
              <a:rPr lang="en-GB" sz="3200" dirty="0"/>
              <a:t>Reason?</a:t>
            </a:r>
          </a:p>
        </p:txBody>
      </p:sp>
    </p:spTree>
    <p:extLst>
      <p:ext uri="{BB962C8B-B14F-4D97-AF65-F5344CB8AC3E}">
        <p14:creationId xmlns:p14="http://schemas.microsoft.com/office/powerpoint/2010/main" val="1023896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2" name="Rectangle 1"/>
          <p:cNvSpPr/>
          <p:nvPr/>
        </p:nvSpPr>
        <p:spPr>
          <a:xfrm>
            <a:off x="342900" y="242319"/>
            <a:ext cx="9829800" cy="954107"/>
          </a:xfrm>
          <a:prstGeom prst="rect">
            <a:avLst/>
          </a:prstGeom>
          <a:solidFill>
            <a:schemeClr val="bg1"/>
          </a:solidFill>
        </p:spPr>
        <p:txBody>
          <a:bodyPr wrap="square">
            <a:spAutoFit/>
          </a:bodyPr>
          <a:lstStyle/>
          <a:p>
            <a:r>
              <a:rPr lang="en-US" sz="2800" b="1" i="0" dirty="0">
                <a:solidFill>
                  <a:srgbClr val="27343D"/>
                </a:solidFill>
                <a:effectLst/>
              </a:rPr>
              <a:t>Japanese scientists want to catch up to 600 Minke whales a year </a:t>
            </a:r>
            <a:br>
              <a:rPr lang="en-US" sz="2800" b="1" i="0" dirty="0">
                <a:solidFill>
                  <a:srgbClr val="27343D"/>
                </a:solidFill>
                <a:effectLst/>
              </a:rPr>
            </a:br>
            <a:r>
              <a:rPr lang="en-US" sz="2800" b="1" i="0" dirty="0">
                <a:solidFill>
                  <a:srgbClr val="27343D"/>
                </a:solidFill>
                <a:effectLst/>
              </a:rPr>
              <a:t>in Antarctic waters for scientific research.</a:t>
            </a:r>
            <a:endParaRPr lang="en-US" sz="2800" b="1" dirty="0"/>
          </a:p>
        </p:txBody>
      </p:sp>
      <p:sp>
        <p:nvSpPr>
          <p:cNvPr id="3" name="Rectangle 2"/>
          <p:cNvSpPr/>
          <p:nvPr/>
        </p:nvSpPr>
        <p:spPr>
          <a:xfrm>
            <a:off x="3187976" y="5176512"/>
            <a:ext cx="8116294" cy="1569660"/>
          </a:xfrm>
          <a:prstGeom prst="rect">
            <a:avLst/>
          </a:prstGeom>
          <a:solidFill>
            <a:schemeClr val="bg1"/>
          </a:solidFill>
        </p:spPr>
        <p:txBody>
          <a:bodyPr wrap="square">
            <a:spAutoFit/>
          </a:bodyPr>
          <a:lstStyle/>
          <a:p>
            <a:r>
              <a:rPr lang="en-US" sz="2400" b="0" i="0" dirty="0">
                <a:effectLst/>
              </a:rPr>
              <a:t>No decision possible – whaling is not covered by the Antarctic Treaty System. Antarctica has a large </a:t>
            </a:r>
            <a:r>
              <a:rPr lang="en-US" sz="2400" b="0" i="0" dirty="0" err="1">
                <a:effectLst/>
              </a:rPr>
              <a:t>Minke</a:t>
            </a:r>
            <a:r>
              <a:rPr lang="en-US" sz="2400" b="0" i="0" dirty="0">
                <a:effectLst/>
              </a:rPr>
              <a:t> whale population, so this application could be accepted or rejected under the separate rules of the International Whaling Commission.</a:t>
            </a:r>
            <a:endParaRPr lang="en-US" sz="2400" dirty="0"/>
          </a:p>
        </p:txBody>
      </p:sp>
      <p:pic>
        <p:nvPicPr>
          <p:cNvPr id="5" name="Picture 4"/>
          <p:cNvPicPr>
            <a:picLocks noChangeAspect="1"/>
          </p:cNvPicPr>
          <p:nvPr/>
        </p:nvPicPr>
        <p:blipFill>
          <a:blip r:embed="rId3"/>
          <a:stretch>
            <a:fillRect/>
          </a:stretch>
        </p:blipFill>
        <p:spPr>
          <a:xfrm>
            <a:off x="259080" y="5589579"/>
            <a:ext cx="1719326" cy="1151428"/>
          </a:xfrm>
          <a:prstGeom prst="rect">
            <a:avLst/>
          </a:prstGeom>
        </p:spPr>
      </p:pic>
    </p:spTree>
    <p:extLst>
      <p:ext uri="{BB962C8B-B14F-4D97-AF65-F5344CB8AC3E}">
        <p14:creationId xmlns:p14="http://schemas.microsoft.com/office/powerpoint/2010/main" val="1005639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30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10">
            <a:extLst>
              <a:ext uri="{FF2B5EF4-FFF2-40B4-BE49-F238E27FC236}">
                <a16:creationId xmlns:a16="http://schemas.microsoft.com/office/drawing/2014/main" id="{641CBA44-A7E9-4739-B932-695E3F343731}"/>
              </a:ext>
            </a:extLst>
          </p:cNvPr>
          <p:cNvGraphicFramePr>
            <a:graphicFrameLocks noGrp="1"/>
          </p:cNvGraphicFramePr>
          <p:nvPr>
            <p:extLst>
              <p:ext uri="{D42A27DB-BD31-4B8C-83A1-F6EECF244321}">
                <p14:modId xmlns:p14="http://schemas.microsoft.com/office/powerpoint/2010/main" val="1364980276"/>
              </p:ext>
            </p:extLst>
          </p:nvPr>
        </p:nvGraphicFramePr>
        <p:xfrm>
          <a:off x="170832" y="89585"/>
          <a:ext cx="11664779" cy="6424707"/>
        </p:xfrm>
        <a:graphic>
          <a:graphicData uri="http://schemas.openxmlformats.org/drawingml/2006/table">
            <a:tbl>
              <a:tblPr firstRow="1" bandRow="1">
                <a:tableStyleId>{5940675A-B579-460E-94D1-54222C63F5DA}</a:tableStyleId>
              </a:tblPr>
              <a:tblGrid>
                <a:gridCol w="4522573">
                  <a:extLst>
                    <a:ext uri="{9D8B030D-6E8A-4147-A177-3AD203B41FA5}">
                      <a16:colId xmlns:a16="http://schemas.microsoft.com/office/drawing/2014/main" val="1814303236"/>
                    </a:ext>
                  </a:extLst>
                </a:gridCol>
                <a:gridCol w="2261287">
                  <a:extLst>
                    <a:ext uri="{9D8B030D-6E8A-4147-A177-3AD203B41FA5}">
                      <a16:colId xmlns:a16="http://schemas.microsoft.com/office/drawing/2014/main" val="4177100637"/>
                    </a:ext>
                  </a:extLst>
                </a:gridCol>
                <a:gridCol w="4880919">
                  <a:extLst>
                    <a:ext uri="{9D8B030D-6E8A-4147-A177-3AD203B41FA5}">
                      <a16:colId xmlns:a16="http://schemas.microsoft.com/office/drawing/2014/main" val="3667912465"/>
                    </a:ext>
                  </a:extLst>
                </a:gridCol>
              </a:tblGrid>
              <a:tr h="785907">
                <a:tc>
                  <a:txBody>
                    <a:bodyPr/>
                    <a:lstStyle/>
                    <a:p>
                      <a:pPr algn="ctr"/>
                      <a:endParaRPr lang="en-GB" dirty="0"/>
                    </a:p>
                  </a:txBody>
                  <a:tcPr/>
                </a:tc>
                <a:tc>
                  <a:txBody>
                    <a:bodyPr/>
                    <a:lstStyle/>
                    <a:p>
                      <a:pPr algn="ctr"/>
                      <a:r>
                        <a:rPr lang="en-GB" sz="3600" dirty="0"/>
                        <a:t>DECISION</a:t>
                      </a:r>
                    </a:p>
                  </a:txBody>
                  <a:tcPr/>
                </a:tc>
                <a:tc>
                  <a:txBody>
                    <a:bodyPr/>
                    <a:lstStyle/>
                    <a:p>
                      <a:pPr algn="ctr"/>
                      <a:r>
                        <a:rPr lang="en-GB" sz="3600" dirty="0"/>
                        <a:t>REASONS</a:t>
                      </a:r>
                    </a:p>
                  </a:txBody>
                  <a:tcPr/>
                </a:tc>
                <a:extLst>
                  <a:ext uri="{0D108BD9-81ED-4DB2-BD59-A6C34878D82A}">
                    <a16:rowId xmlns:a16="http://schemas.microsoft.com/office/drawing/2014/main" val="309019009"/>
                  </a:ext>
                </a:extLst>
              </a:tr>
              <a:tr h="18504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Geologists have collected a rock containing valuable platinum group elements. </a:t>
                      </a:r>
                      <a:br>
                        <a:rPr lang="en-US" sz="2400" dirty="0"/>
                      </a:br>
                      <a:r>
                        <a:rPr lang="en-US" sz="2400" dirty="0"/>
                        <a:t>They want to take samples away to conduct experiments.</a:t>
                      </a:r>
                    </a:p>
                  </a:txBody>
                  <a:tcPr/>
                </a:tc>
                <a:tc>
                  <a:txBody>
                    <a:bodyPr/>
                    <a:lstStyle/>
                    <a:p>
                      <a:pPr algn="ctr"/>
                      <a:r>
                        <a:rPr lang="en-GB" sz="3200" dirty="0"/>
                        <a:t>Allowed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dirty="0">
                          <a:effectLst/>
                        </a:rPr>
                        <a:t>Under the 1998 Environmental Protocol, geological research is allowed.</a:t>
                      </a:r>
                      <a:endParaRPr lang="en-GB" sz="2800" dirty="0"/>
                    </a:p>
                  </a:txBody>
                  <a:tcPr/>
                </a:tc>
                <a:extLst>
                  <a:ext uri="{0D108BD9-81ED-4DB2-BD59-A6C34878D82A}">
                    <a16:rowId xmlns:a16="http://schemas.microsoft.com/office/drawing/2014/main" val="2812830252"/>
                  </a:ext>
                </a:extLst>
              </a:tr>
              <a:tr h="18504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rgbClr val="27343D"/>
                          </a:solidFill>
                          <a:effectLst/>
                        </a:rPr>
                        <a:t>Japanese scientists want to catch up to 600 Minke whales a year </a:t>
                      </a:r>
                      <a:br>
                        <a:rPr lang="en-US" sz="2400" b="0" i="0" dirty="0">
                          <a:solidFill>
                            <a:srgbClr val="27343D"/>
                          </a:solidFill>
                          <a:effectLst/>
                        </a:rPr>
                      </a:br>
                      <a:r>
                        <a:rPr lang="en-US" sz="2400" b="0" i="0" dirty="0">
                          <a:solidFill>
                            <a:srgbClr val="27343D"/>
                          </a:solidFill>
                          <a:effectLst/>
                        </a:rPr>
                        <a:t>in Antarctic waters for scientific research.</a:t>
                      </a:r>
                      <a:endParaRPr lang="en-US" sz="2400" b="0" dirty="0"/>
                    </a:p>
                  </a:txBody>
                  <a:tcPr/>
                </a:tc>
                <a:tc>
                  <a:txBody>
                    <a:bodyPr/>
                    <a:lstStyle/>
                    <a:p>
                      <a:pPr algn="ctr"/>
                      <a:r>
                        <a:rPr lang="en-GB" sz="3200" dirty="0"/>
                        <a:t>No decision possible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0" i="0" dirty="0">
                          <a:effectLst/>
                        </a:rPr>
                        <a:t>Whaling is not covered by the Antarctic Treaty System. Antarctica has a large Minke whale population, so this application could be accepted or rejected under the separate rules of the International Whaling Commission.</a:t>
                      </a:r>
                      <a:endParaRPr lang="en-GB" sz="2000" dirty="0"/>
                    </a:p>
                  </a:txBody>
                  <a:tcPr/>
                </a:tc>
                <a:extLst>
                  <a:ext uri="{0D108BD9-81ED-4DB2-BD59-A6C34878D82A}">
                    <a16:rowId xmlns:a16="http://schemas.microsoft.com/office/drawing/2014/main" val="2978210625"/>
                  </a:ext>
                </a:extLst>
              </a:tr>
              <a:tr h="173296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99258137"/>
                  </a:ext>
                </a:extLst>
              </a:tr>
            </a:tbl>
          </a:graphicData>
        </a:graphic>
      </p:graphicFrame>
    </p:spTree>
    <p:extLst>
      <p:ext uri="{BB962C8B-B14F-4D97-AF65-F5344CB8AC3E}">
        <p14:creationId xmlns:p14="http://schemas.microsoft.com/office/powerpoint/2010/main" val="1669580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10">
            <a:extLst>
              <a:ext uri="{FF2B5EF4-FFF2-40B4-BE49-F238E27FC236}">
                <a16:creationId xmlns:a16="http://schemas.microsoft.com/office/drawing/2014/main" id="{641CBA44-A7E9-4739-B932-695E3F343731}"/>
              </a:ext>
            </a:extLst>
          </p:cNvPr>
          <p:cNvGraphicFramePr>
            <a:graphicFrameLocks noGrp="1"/>
          </p:cNvGraphicFramePr>
          <p:nvPr>
            <p:extLst>
              <p:ext uri="{D42A27DB-BD31-4B8C-83A1-F6EECF244321}">
                <p14:modId xmlns:p14="http://schemas.microsoft.com/office/powerpoint/2010/main" val="746987291"/>
              </p:ext>
            </p:extLst>
          </p:nvPr>
        </p:nvGraphicFramePr>
        <p:xfrm>
          <a:off x="170832" y="89585"/>
          <a:ext cx="11664779" cy="6424707"/>
        </p:xfrm>
        <a:graphic>
          <a:graphicData uri="http://schemas.openxmlformats.org/drawingml/2006/table">
            <a:tbl>
              <a:tblPr firstRow="1" bandRow="1">
                <a:tableStyleId>{5940675A-B579-460E-94D1-54222C63F5DA}</a:tableStyleId>
              </a:tblPr>
              <a:tblGrid>
                <a:gridCol w="4522573">
                  <a:extLst>
                    <a:ext uri="{9D8B030D-6E8A-4147-A177-3AD203B41FA5}">
                      <a16:colId xmlns:a16="http://schemas.microsoft.com/office/drawing/2014/main" val="1814303236"/>
                    </a:ext>
                  </a:extLst>
                </a:gridCol>
                <a:gridCol w="2261287">
                  <a:extLst>
                    <a:ext uri="{9D8B030D-6E8A-4147-A177-3AD203B41FA5}">
                      <a16:colId xmlns:a16="http://schemas.microsoft.com/office/drawing/2014/main" val="4177100637"/>
                    </a:ext>
                  </a:extLst>
                </a:gridCol>
                <a:gridCol w="4880919">
                  <a:extLst>
                    <a:ext uri="{9D8B030D-6E8A-4147-A177-3AD203B41FA5}">
                      <a16:colId xmlns:a16="http://schemas.microsoft.com/office/drawing/2014/main" val="3667912465"/>
                    </a:ext>
                  </a:extLst>
                </a:gridCol>
              </a:tblGrid>
              <a:tr h="785907">
                <a:tc>
                  <a:txBody>
                    <a:bodyPr/>
                    <a:lstStyle/>
                    <a:p>
                      <a:pPr algn="ctr"/>
                      <a:endParaRPr lang="en-GB" dirty="0"/>
                    </a:p>
                  </a:txBody>
                  <a:tcPr/>
                </a:tc>
                <a:tc>
                  <a:txBody>
                    <a:bodyPr/>
                    <a:lstStyle/>
                    <a:p>
                      <a:pPr algn="ctr"/>
                      <a:r>
                        <a:rPr lang="en-GB" sz="3600" dirty="0"/>
                        <a:t>DECISION</a:t>
                      </a:r>
                    </a:p>
                  </a:txBody>
                  <a:tcPr/>
                </a:tc>
                <a:tc>
                  <a:txBody>
                    <a:bodyPr/>
                    <a:lstStyle/>
                    <a:p>
                      <a:pPr algn="ctr"/>
                      <a:r>
                        <a:rPr lang="en-GB" sz="3600" dirty="0"/>
                        <a:t>REASONS</a:t>
                      </a:r>
                    </a:p>
                  </a:txBody>
                  <a:tcPr/>
                </a:tc>
                <a:extLst>
                  <a:ext uri="{0D108BD9-81ED-4DB2-BD59-A6C34878D82A}">
                    <a16:rowId xmlns:a16="http://schemas.microsoft.com/office/drawing/2014/main" val="309019009"/>
                  </a:ext>
                </a:extLst>
              </a:tr>
              <a:tr h="18504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Geologists have collected a rock containing valuable platinum group elements. </a:t>
                      </a:r>
                      <a:br>
                        <a:rPr lang="en-US" sz="2400" dirty="0"/>
                      </a:br>
                      <a:r>
                        <a:rPr lang="en-US" sz="2400" dirty="0"/>
                        <a:t>They want to take samples away to conduct experiments.</a:t>
                      </a:r>
                    </a:p>
                  </a:txBody>
                  <a:tcPr/>
                </a:tc>
                <a:tc>
                  <a:txBody>
                    <a:bodyPr/>
                    <a:lstStyle/>
                    <a:p>
                      <a:pPr algn="ctr"/>
                      <a:r>
                        <a:rPr lang="en-GB" sz="3200" dirty="0"/>
                        <a:t>Allowed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dirty="0">
                          <a:effectLst/>
                        </a:rPr>
                        <a:t>Under the 1998 Environmental Protocol, geological research is allowed.</a:t>
                      </a:r>
                      <a:endParaRPr lang="en-GB" sz="2800" dirty="0"/>
                    </a:p>
                  </a:txBody>
                  <a:tcPr/>
                </a:tc>
                <a:extLst>
                  <a:ext uri="{0D108BD9-81ED-4DB2-BD59-A6C34878D82A}">
                    <a16:rowId xmlns:a16="http://schemas.microsoft.com/office/drawing/2014/main" val="2812830252"/>
                  </a:ext>
                </a:extLst>
              </a:tr>
              <a:tr h="18504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rgbClr val="27343D"/>
                          </a:solidFill>
                          <a:effectLst/>
                        </a:rPr>
                        <a:t>Japanese scientists want to catch up to 600 Minke whales a year </a:t>
                      </a:r>
                      <a:br>
                        <a:rPr lang="en-US" sz="2400" b="0" i="0" dirty="0">
                          <a:solidFill>
                            <a:srgbClr val="27343D"/>
                          </a:solidFill>
                          <a:effectLst/>
                        </a:rPr>
                      </a:br>
                      <a:r>
                        <a:rPr lang="en-US" sz="2400" b="0" i="0" dirty="0">
                          <a:solidFill>
                            <a:srgbClr val="27343D"/>
                          </a:solidFill>
                          <a:effectLst/>
                        </a:rPr>
                        <a:t>in Antarctic waters for scientific research.</a:t>
                      </a:r>
                      <a:endParaRPr lang="en-US" sz="2400" b="0" dirty="0"/>
                    </a:p>
                  </a:txBody>
                  <a:tcPr/>
                </a:tc>
                <a:tc>
                  <a:txBody>
                    <a:bodyPr/>
                    <a:lstStyle/>
                    <a:p>
                      <a:pPr algn="ctr"/>
                      <a:r>
                        <a:rPr lang="en-GB" sz="3200" dirty="0"/>
                        <a:t>No decision possible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0" i="0" dirty="0">
                          <a:effectLst/>
                        </a:rPr>
                        <a:t>Whaling is not covered by the Antarctic Treaty System. Antarctica has a large Minke whale population, so this application could be accepted or rejected under the separate rules of the International Whaling Commission.</a:t>
                      </a:r>
                      <a:endParaRPr lang="en-GB" sz="2000" dirty="0"/>
                    </a:p>
                  </a:txBody>
                  <a:tcPr/>
                </a:tc>
                <a:extLst>
                  <a:ext uri="{0D108BD9-81ED-4DB2-BD59-A6C34878D82A}">
                    <a16:rowId xmlns:a16="http://schemas.microsoft.com/office/drawing/2014/main" val="2978210625"/>
                  </a:ext>
                </a:extLst>
              </a:tr>
              <a:tr h="173296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dirty="0">
                          <a:effectLst/>
                        </a:rPr>
                        <a:t>Geographers from different nations want to share</a:t>
                      </a:r>
                      <a:br>
                        <a:rPr lang="en-US" sz="2800" b="0" i="0" dirty="0">
                          <a:effectLst/>
                        </a:rPr>
                      </a:br>
                      <a:r>
                        <a:rPr lang="en-US" sz="2800" b="0" i="0" dirty="0">
                          <a:effectLst/>
                        </a:rPr>
                        <a:t>your data and information about climate change.</a:t>
                      </a:r>
                      <a:endParaRPr lang="en-US" sz="28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99258137"/>
                  </a:ext>
                </a:extLst>
              </a:tr>
            </a:tbl>
          </a:graphicData>
        </a:graphic>
      </p:graphicFrame>
    </p:spTree>
    <p:extLst>
      <p:ext uri="{BB962C8B-B14F-4D97-AF65-F5344CB8AC3E}">
        <p14:creationId xmlns:p14="http://schemas.microsoft.com/office/powerpoint/2010/main" val="2627724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2" name="Rectangle 1"/>
          <p:cNvSpPr/>
          <p:nvPr/>
        </p:nvSpPr>
        <p:spPr>
          <a:xfrm>
            <a:off x="1665257" y="613883"/>
            <a:ext cx="7611888" cy="954107"/>
          </a:xfrm>
          <a:prstGeom prst="rect">
            <a:avLst/>
          </a:prstGeom>
          <a:solidFill>
            <a:schemeClr val="bg1"/>
          </a:solidFill>
        </p:spPr>
        <p:txBody>
          <a:bodyPr wrap="square">
            <a:spAutoFit/>
          </a:bodyPr>
          <a:lstStyle/>
          <a:p>
            <a:r>
              <a:rPr lang="en-US" sz="2800" b="0" i="0" dirty="0">
                <a:effectLst/>
              </a:rPr>
              <a:t>Geographers from different nations want to share</a:t>
            </a:r>
            <a:br>
              <a:rPr lang="en-US" sz="2800" b="0" i="0" dirty="0">
                <a:effectLst/>
              </a:rPr>
            </a:br>
            <a:r>
              <a:rPr lang="en-US" sz="2800" b="0" i="0" dirty="0">
                <a:effectLst/>
              </a:rPr>
              <a:t>your data and information about climate change.</a:t>
            </a:r>
            <a:endParaRPr lang="en-US" sz="2800" dirty="0"/>
          </a:p>
        </p:txBody>
      </p:sp>
      <p:sp>
        <p:nvSpPr>
          <p:cNvPr id="6" name="TextBox 5">
            <a:extLst>
              <a:ext uri="{FF2B5EF4-FFF2-40B4-BE49-F238E27FC236}">
                <a16:creationId xmlns:a16="http://schemas.microsoft.com/office/drawing/2014/main" id="{BD261448-67DE-4D46-8A3C-59EEE93BB73D}"/>
              </a:ext>
            </a:extLst>
          </p:cNvPr>
          <p:cNvSpPr txBox="1"/>
          <p:nvPr/>
        </p:nvSpPr>
        <p:spPr>
          <a:xfrm>
            <a:off x="4473147" y="4090087"/>
            <a:ext cx="4077730" cy="584775"/>
          </a:xfrm>
          <a:prstGeom prst="rect">
            <a:avLst/>
          </a:prstGeom>
          <a:solidFill>
            <a:schemeClr val="bg1"/>
          </a:solidFill>
        </p:spPr>
        <p:txBody>
          <a:bodyPr wrap="square" rtlCol="0">
            <a:spAutoFit/>
          </a:bodyPr>
          <a:lstStyle/>
          <a:p>
            <a:r>
              <a:rPr lang="en-GB" sz="3200" dirty="0"/>
              <a:t>Allowed or Forbidden?</a:t>
            </a:r>
          </a:p>
        </p:txBody>
      </p:sp>
      <p:sp>
        <p:nvSpPr>
          <p:cNvPr id="7" name="TextBox 6">
            <a:extLst>
              <a:ext uri="{FF2B5EF4-FFF2-40B4-BE49-F238E27FC236}">
                <a16:creationId xmlns:a16="http://schemas.microsoft.com/office/drawing/2014/main" id="{07080C39-D719-4C58-A15A-7C2B0E6798E5}"/>
              </a:ext>
            </a:extLst>
          </p:cNvPr>
          <p:cNvSpPr txBox="1"/>
          <p:nvPr/>
        </p:nvSpPr>
        <p:spPr>
          <a:xfrm>
            <a:off x="5725298" y="5074564"/>
            <a:ext cx="1750540" cy="584775"/>
          </a:xfrm>
          <a:prstGeom prst="rect">
            <a:avLst/>
          </a:prstGeom>
          <a:solidFill>
            <a:schemeClr val="bg1"/>
          </a:solidFill>
        </p:spPr>
        <p:txBody>
          <a:bodyPr wrap="square" rtlCol="0">
            <a:spAutoFit/>
          </a:bodyPr>
          <a:lstStyle/>
          <a:p>
            <a:r>
              <a:rPr lang="en-GB" sz="3200" dirty="0"/>
              <a:t>Reason?</a:t>
            </a:r>
          </a:p>
        </p:txBody>
      </p:sp>
    </p:spTree>
    <p:extLst>
      <p:ext uri="{BB962C8B-B14F-4D97-AF65-F5344CB8AC3E}">
        <p14:creationId xmlns:p14="http://schemas.microsoft.com/office/powerpoint/2010/main" val="1354839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10">
            <a:extLst>
              <a:ext uri="{FF2B5EF4-FFF2-40B4-BE49-F238E27FC236}">
                <a16:creationId xmlns:a16="http://schemas.microsoft.com/office/drawing/2014/main" id="{641CBA44-A7E9-4739-B932-695E3F343731}"/>
              </a:ext>
            </a:extLst>
          </p:cNvPr>
          <p:cNvGraphicFramePr>
            <a:graphicFrameLocks noGrp="1"/>
          </p:cNvGraphicFramePr>
          <p:nvPr/>
        </p:nvGraphicFramePr>
        <p:xfrm>
          <a:off x="170832" y="89585"/>
          <a:ext cx="11664779" cy="6424707"/>
        </p:xfrm>
        <a:graphic>
          <a:graphicData uri="http://schemas.openxmlformats.org/drawingml/2006/table">
            <a:tbl>
              <a:tblPr firstRow="1" bandRow="1">
                <a:tableStyleId>{5940675A-B579-460E-94D1-54222C63F5DA}</a:tableStyleId>
              </a:tblPr>
              <a:tblGrid>
                <a:gridCol w="4522573">
                  <a:extLst>
                    <a:ext uri="{9D8B030D-6E8A-4147-A177-3AD203B41FA5}">
                      <a16:colId xmlns:a16="http://schemas.microsoft.com/office/drawing/2014/main" val="1814303236"/>
                    </a:ext>
                  </a:extLst>
                </a:gridCol>
                <a:gridCol w="2261287">
                  <a:extLst>
                    <a:ext uri="{9D8B030D-6E8A-4147-A177-3AD203B41FA5}">
                      <a16:colId xmlns:a16="http://schemas.microsoft.com/office/drawing/2014/main" val="4177100637"/>
                    </a:ext>
                  </a:extLst>
                </a:gridCol>
                <a:gridCol w="4880919">
                  <a:extLst>
                    <a:ext uri="{9D8B030D-6E8A-4147-A177-3AD203B41FA5}">
                      <a16:colId xmlns:a16="http://schemas.microsoft.com/office/drawing/2014/main" val="3667912465"/>
                    </a:ext>
                  </a:extLst>
                </a:gridCol>
              </a:tblGrid>
              <a:tr h="785907">
                <a:tc>
                  <a:txBody>
                    <a:bodyPr/>
                    <a:lstStyle/>
                    <a:p>
                      <a:pPr algn="ctr"/>
                      <a:endParaRPr lang="en-GB" dirty="0"/>
                    </a:p>
                  </a:txBody>
                  <a:tcPr/>
                </a:tc>
                <a:tc>
                  <a:txBody>
                    <a:bodyPr/>
                    <a:lstStyle/>
                    <a:p>
                      <a:pPr algn="ctr"/>
                      <a:r>
                        <a:rPr lang="en-GB" sz="3600" dirty="0"/>
                        <a:t>DECISION</a:t>
                      </a:r>
                    </a:p>
                  </a:txBody>
                  <a:tcPr/>
                </a:tc>
                <a:tc>
                  <a:txBody>
                    <a:bodyPr/>
                    <a:lstStyle/>
                    <a:p>
                      <a:pPr algn="ctr"/>
                      <a:r>
                        <a:rPr lang="en-GB" sz="3600" dirty="0"/>
                        <a:t>REASONS</a:t>
                      </a:r>
                    </a:p>
                  </a:txBody>
                  <a:tcPr/>
                </a:tc>
                <a:extLst>
                  <a:ext uri="{0D108BD9-81ED-4DB2-BD59-A6C34878D82A}">
                    <a16:rowId xmlns:a16="http://schemas.microsoft.com/office/drawing/2014/main" val="309019009"/>
                  </a:ext>
                </a:extLst>
              </a:tr>
              <a:tr h="18504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Geologists have collected a rock containing valuable platinum group elements. </a:t>
                      </a:r>
                      <a:br>
                        <a:rPr lang="en-US" sz="2400" dirty="0"/>
                      </a:br>
                      <a:r>
                        <a:rPr lang="en-US" sz="2400" dirty="0"/>
                        <a:t>They want to take samples away to conduct experiments.</a:t>
                      </a:r>
                    </a:p>
                  </a:txBody>
                  <a:tcPr/>
                </a:tc>
                <a:tc>
                  <a:txBody>
                    <a:bodyPr/>
                    <a:lstStyle/>
                    <a:p>
                      <a:pPr algn="ctr"/>
                      <a:r>
                        <a:rPr lang="en-GB" sz="3200" dirty="0"/>
                        <a:t>Allowed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dirty="0">
                          <a:effectLst/>
                        </a:rPr>
                        <a:t>Under the 1998 Environmental Protocol, geological research is allowed.</a:t>
                      </a:r>
                      <a:endParaRPr lang="en-GB" sz="2800" dirty="0"/>
                    </a:p>
                  </a:txBody>
                  <a:tcPr/>
                </a:tc>
                <a:extLst>
                  <a:ext uri="{0D108BD9-81ED-4DB2-BD59-A6C34878D82A}">
                    <a16:rowId xmlns:a16="http://schemas.microsoft.com/office/drawing/2014/main" val="2812830252"/>
                  </a:ext>
                </a:extLst>
              </a:tr>
              <a:tr h="18504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rgbClr val="27343D"/>
                          </a:solidFill>
                          <a:effectLst/>
                        </a:rPr>
                        <a:t>Japanese scientists want to catch up to 600 Minke whales a year </a:t>
                      </a:r>
                      <a:br>
                        <a:rPr lang="en-US" sz="2400" b="0" i="0" dirty="0">
                          <a:solidFill>
                            <a:srgbClr val="27343D"/>
                          </a:solidFill>
                          <a:effectLst/>
                        </a:rPr>
                      </a:br>
                      <a:r>
                        <a:rPr lang="en-US" sz="2400" b="0" i="0" dirty="0">
                          <a:solidFill>
                            <a:srgbClr val="27343D"/>
                          </a:solidFill>
                          <a:effectLst/>
                        </a:rPr>
                        <a:t>in Antarctic waters for scientific research.</a:t>
                      </a:r>
                      <a:endParaRPr lang="en-US" sz="2400" b="0" dirty="0"/>
                    </a:p>
                  </a:txBody>
                  <a:tcPr/>
                </a:tc>
                <a:tc>
                  <a:txBody>
                    <a:bodyPr/>
                    <a:lstStyle/>
                    <a:p>
                      <a:pPr algn="ctr"/>
                      <a:r>
                        <a:rPr lang="en-GB" sz="3200" dirty="0"/>
                        <a:t>No decision possible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0" i="0" dirty="0">
                          <a:effectLst/>
                        </a:rPr>
                        <a:t>Whaling is not covered by the Antarctic Treaty System. Antarctica has a large Minke whale population, so this application could be accepted or rejected under the separate rules of the International Whaling Commission.</a:t>
                      </a:r>
                      <a:endParaRPr lang="en-GB" sz="2000" dirty="0"/>
                    </a:p>
                  </a:txBody>
                  <a:tcPr/>
                </a:tc>
                <a:extLst>
                  <a:ext uri="{0D108BD9-81ED-4DB2-BD59-A6C34878D82A}">
                    <a16:rowId xmlns:a16="http://schemas.microsoft.com/office/drawing/2014/main" val="2978210625"/>
                  </a:ext>
                </a:extLst>
              </a:tr>
              <a:tr h="173296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0" i="0" dirty="0">
                          <a:effectLst/>
                        </a:rPr>
                        <a:t>Geographers from different nations want to share</a:t>
                      </a:r>
                      <a:br>
                        <a:rPr lang="en-US" sz="2800" b="0" i="0" dirty="0">
                          <a:effectLst/>
                        </a:rPr>
                      </a:br>
                      <a:r>
                        <a:rPr lang="en-US" sz="2800" b="0" i="0" dirty="0">
                          <a:effectLst/>
                        </a:rPr>
                        <a:t>your data and information about climate change.</a:t>
                      </a:r>
                      <a:endParaRPr lang="en-US" sz="28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99258137"/>
                  </a:ext>
                </a:extLst>
              </a:tr>
            </a:tbl>
          </a:graphicData>
        </a:graphic>
      </p:graphicFrame>
    </p:spTree>
    <p:extLst>
      <p:ext uri="{BB962C8B-B14F-4D97-AF65-F5344CB8AC3E}">
        <p14:creationId xmlns:p14="http://schemas.microsoft.com/office/powerpoint/2010/main" val="3332016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12192000" cy="6858000"/>
          </a:xfrm>
          <a:prstGeom prst="rect">
            <a:avLst/>
          </a:prstGeom>
        </p:spPr>
      </p:pic>
      <p:sp>
        <p:nvSpPr>
          <p:cNvPr id="2" name="Rectangle 1"/>
          <p:cNvSpPr/>
          <p:nvPr/>
        </p:nvSpPr>
        <p:spPr>
          <a:xfrm>
            <a:off x="2088167" y="52507"/>
            <a:ext cx="7611888" cy="954107"/>
          </a:xfrm>
          <a:prstGeom prst="rect">
            <a:avLst/>
          </a:prstGeom>
          <a:solidFill>
            <a:schemeClr val="bg1"/>
          </a:solidFill>
        </p:spPr>
        <p:txBody>
          <a:bodyPr wrap="square">
            <a:spAutoFit/>
          </a:bodyPr>
          <a:lstStyle/>
          <a:p>
            <a:r>
              <a:rPr lang="en-US" sz="2800" b="0" i="0" dirty="0">
                <a:effectLst/>
              </a:rPr>
              <a:t>Geographers from different nations want to share</a:t>
            </a:r>
            <a:br>
              <a:rPr lang="en-US" sz="2800" b="0" i="0" dirty="0">
                <a:effectLst/>
              </a:rPr>
            </a:br>
            <a:r>
              <a:rPr lang="en-US" sz="2800" b="0" i="0" dirty="0">
                <a:effectLst/>
              </a:rPr>
              <a:t>your data and information about climate change.</a:t>
            </a:r>
            <a:endParaRPr lang="en-US" sz="2800" dirty="0"/>
          </a:p>
        </p:txBody>
      </p:sp>
      <p:sp>
        <p:nvSpPr>
          <p:cNvPr id="5" name="Rectangle 4">
            <a:extLst>
              <a:ext uri="{FF2B5EF4-FFF2-40B4-BE49-F238E27FC236}">
                <a16:creationId xmlns:a16="http://schemas.microsoft.com/office/drawing/2014/main" id="{022B5585-7CA8-4B02-8F8B-331603F33BF5}"/>
              </a:ext>
            </a:extLst>
          </p:cNvPr>
          <p:cNvSpPr/>
          <p:nvPr/>
        </p:nvSpPr>
        <p:spPr>
          <a:xfrm>
            <a:off x="5239265" y="4048475"/>
            <a:ext cx="6746789" cy="2554545"/>
          </a:xfrm>
          <a:prstGeom prst="rect">
            <a:avLst/>
          </a:prstGeom>
          <a:solidFill>
            <a:schemeClr val="bg1"/>
          </a:solidFill>
        </p:spPr>
        <p:txBody>
          <a:bodyPr wrap="square">
            <a:spAutoFit/>
          </a:bodyPr>
          <a:lstStyle/>
          <a:p>
            <a:r>
              <a:rPr lang="en-US" sz="3200" b="0" i="0" dirty="0">
                <a:effectLst/>
              </a:rPr>
              <a:t>Allowed. </a:t>
            </a:r>
            <a:br>
              <a:rPr lang="en-US" sz="3200" b="0" i="0" dirty="0">
                <a:effectLst/>
              </a:rPr>
            </a:br>
            <a:r>
              <a:rPr lang="en-US" sz="3200" b="0" i="0" dirty="0">
                <a:solidFill>
                  <a:srgbClr val="27343D"/>
                </a:solidFill>
                <a:effectLst/>
              </a:rPr>
              <a:t>The Treaty strongly supports international co-operation to make advances in science and requires results to be shared.</a:t>
            </a:r>
            <a:endParaRPr lang="en-US" sz="3200" dirty="0"/>
          </a:p>
        </p:txBody>
      </p:sp>
      <p:pic>
        <p:nvPicPr>
          <p:cNvPr id="6" name="Picture 5">
            <a:extLst>
              <a:ext uri="{FF2B5EF4-FFF2-40B4-BE49-F238E27FC236}">
                <a16:creationId xmlns:a16="http://schemas.microsoft.com/office/drawing/2014/main" id="{A5F8A9CC-59A9-4B20-B663-410B62AF332F}"/>
              </a:ext>
            </a:extLst>
          </p:cNvPr>
          <p:cNvPicPr>
            <a:picLocks noChangeAspect="1"/>
          </p:cNvPicPr>
          <p:nvPr/>
        </p:nvPicPr>
        <p:blipFill>
          <a:blip r:embed="rId4"/>
          <a:stretch>
            <a:fillRect/>
          </a:stretch>
        </p:blipFill>
        <p:spPr>
          <a:xfrm>
            <a:off x="1469788" y="4202364"/>
            <a:ext cx="3365946" cy="2246769"/>
          </a:xfrm>
          <a:prstGeom prst="rect">
            <a:avLst/>
          </a:prstGeom>
        </p:spPr>
      </p:pic>
    </p:spTree>
    <p:extLst>
      <p:ext uri="{BB962C8B-B14F-4D97-AF65-F5344CB8AC3E}">
        <p14:creationId xmlns:p14="http://schemas.microsoft.com/office/powerpoint/2010/main" val="1759767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30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3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667000" y="0"/>
            <a:ext cx="6858000" cy="6858000"/>
          </a:xfrm>
          <a:prstGeom prst="rect">
            <a:avLst/>
          </a:prstGeom>
        </p:spPr>
      </p:pic>
      <p:sp>
        <p:nvSpPr>
          <p:cNvPr id="2" name="Rectangle 1"/>
          <p:cNvSpPr/>
          <p:nvPr/>
        </p:nvSpPr>
        <p:spPr>
          <a:xfrm>
            <a:off x="376989" y="440703"/>
            <a:ext cx="4098758" cy="2665131"/>
          </a:xfrm>
          <a:prstGeom prst="rect">
            <a:avLst/>
          </a:prstGeom>
        </p:spPr>
        <p:txBody>
          <a:bodyPr wrap="square">
            <a:spAutoFit/>
          </a:bodyPr>
          <a:lstStyle/>
          <a:p>
            <a:r>
              <a:rPr lang="en-US" sz="2800" b="0" i="0" dirty="0">
                <a:solidFill>
                  <a:srgbClr val="27343D"/>
                </a:solidFill>
                <a:effectLst/>
              </a:rPr>
              <a:t>A big clothing company wants to start a fashion craze for seal fur coats, and have submitted a proposal to catch a hundred fur seals a year.</a:t>
            </a:r>
            <a:endParaRPr lang="en-US" sz="2800" dirty="0"/>
          </a:p>
        </p:txBody>
      </p:sp>
      <p:sp>
        <p:nvSpPr>
          <p:cNvPr id="3" name="Rectangle 2"/>
          <p:cNvSpPr/>
          <p:nvPr/>
        </p:nvSpPr>
        <p:spPr>
          <a:xfrm>
            <a:off x="7680960" y="4020235"/>
            <a:ext cx="4134051" cy="2246769"/>
          </a:xfrm>
          <a:prstGeom prst="rect">
            <a:avLst/>
          </a:prstGeom>
        </p:spPr>
        <p:txBody>
          <a:bodyPr wrap="square">
            <a:spAutoFit/>
          </a:bodyPr>
          <a:lstStyle/>
          <a:p>
            <a:r>
              <a:rPr lang="en-US" sz="2800" b="0" i="0" dirty="0">
                <a:effectLst/>
              </a:rPr>
              <a:t>Forbidden. </a:t>
            </a:r>
            <a:br>
              <a:rPr lang="en-US" sz="2800" b="0" i="0" dirty="0">
                <a:effectLst/>
              </a:rPr>
            </a:br>
            <a:r>
              <a:rPr lang="en-US" sz="2800" b="0" i="0" dirty="0">
                <a:solidFill>
                  <a:srgbClr val="27343D"/>
                </a:solidFill>
                <a:effectLst/>
              </a:rPr>
              <a:t>Taking fur seals in Antarctica is banned under the 1972 Agreement to protect seals.</a:t>
            </a:r>
            <a:endParaRPr lang="en-US" sz="2800" dirty="0"/>
          </a:p>
        </p:txBody>
      </p:sp>
      <p:pic>
        <p:nvPicPr>
          <p:cNvPr id="5" name="Picture 4"/>
          <p:cNvPicPr>
            <a:picLocks noChangeAspect="1"/>
          </p:cNvPicPr>
          <p:nvPr/>
        </p:nvPicPr>
        <p:blipFill>
          <a:blip r:embed="rId3"/>
          <a:stretch>
            <a:fillRect/>
          </a:stretch>
        </p:blipFill>
        <p:spPr>
          <a:xfrm>
            <a:off x="275055" y="4820674"/>
            <a:ext cx="2391945" cy="1596623"/>
          </a:xfrm>
          <a:prstGeom prst="rect">
            <a:avLst/>
          </a:prstGeom>
        </p:spPr>
      </p:pic>
    </p:spTree>
    <p:extLst>
      <p:ext uri="{BB962C8B-B14F-4D97-AF65-F5344CB8AC3E}">
        <p14:creationId xmlns:p14="http://schemas.microsoft.com/office/powerpoint/2010/main" val="848096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30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12192000" cy="6858000"/>
          </a:xfrm>
          <a:prstGeom prst="rect">
            <a:avLst/>
          </a:prstGeom>
        </p:spPr>
      </p:pic>
      <p:sp>
        <p:nvSpPr>
          <p:cNvPr id="2" name="Rectangle 1"/>
          <p:cNvSpPr/>
          <p:nvPr/>
        </p:nvSpPr>
        <p:spPr>
          <a:xfrm>
            <a:off x="270571" y="170129"/>
            <a:ext cx="11639489" cy="1077218"/>
          </a:xfrm>
          <a:prstGeom prst="rect">
            <a:avLst/>
          </a:prstGeom>
        </p:spPr>
        <p:txBody>
          <a:bodyPr wrap="square">
            <a:spAutoFit/>
          </a:bodyPr>
          <a:lstStyle/>
          <a:p>
            <a:r>
              <a:rPr lang="en-US" sz="3200" b="1" i="0" dirty="0">
                <a:solidFill>
                  <a:srgbClr val="27343D"/>
                </a:solidFill>
                <a:effectLst/>
              </a:rPr>
              <a:t>BAS want to build an airstrip at one of their research stations in order to bring in supplies and people by plane.</a:t>
            </a:r>
            <a:endParaRPr lang="en-US" sz="3200" b="1" dirty="0"/>
          </a:p>
        </p:txBody>
      </p:sp>
      <p:sp>
        <p:nvSpPr>
          <p:cNvPr id="3" name="Rectangle 2"/>
          <p:cNvSpPr/>
          <p:nvPr/>
        </p:nvSpPr>
        <p:spPr>
          <a:xfrm>
            <a:off x="3394710" y="5221404"/>
            <a:ext cx="8652510" cy="1569660"/>
          </a:xfrm>
          <a:prstGeom prst="rect">
            <a:avLst/>
          </a:prstGeom>
          <a:solidFill>
            <a:schemeClr val="bg1"/>
          </a:solidFill>
        </p:spPr>
        <p:txBody>
          <a:bodyPr wrap="square">
            <a:spAutoFit/>
          </a:bodyPr>
          <a:lstStyle/>
          <a:p>
            <a:r>
              <a:rPr lang="en-US" sz="2400" b="0" i="0" dirty="0">
                <a:effectLst/>
              </a:rPr>
              <a:t>Allowed. </a:t>
            </a:r>
            <a:br>
              <a:rPr lang="en-US" sz="2400" b="0" i="0" dirty="0">
                <a:effectLst/>
              </a:rPr>
            </a:br>
            <a:r>
              <a:rPr lang="en-US" sz="2400" b="0" i="0" dirty="0">
                <a:solidFill>
                  <a:srgbClr val="27343D"/>
                </a:solidFill>
                <a:effectLst/>
              </a:rPr>
              <a:t>This actually happened in 1989, but only after the UK had undertaken a detailed survey of the possible environmental impacts of the new airstrip.</a:t>
            </a:r>
            <a:endParaRPr lang="en-US" sz="2400" dirty="0"/>
          </a:p>
        </p:txBody>
      </p:sp>
      <p:pic>
        <p:nvPicPr>
          <p:cNvPr id="5" name="Picture 4"/>
          <p:cNvPicPr>
            <a:picLocks noChangeAspect="1"/>
          </p:cNvPicPr>
          <p:nvPr/>
        </p:nvPicPr>
        <p:blipFill>
          <a:blip r:embed="rId4"/>
          <a:stretch>
            <a:fillRect/>
          </a:stretch>
        </p:blipFill>
        <p:spPr>
          <a:xfrm>
            <a:off x="270571" y="5039161"/>
            <a:ext cx="2344293" cy="1564816"/>
          </a:xfrm>
          <a:prstGeom prst="rect">
            <a:avLst/>
          </a:prstGeom>
        </p:spPr>
      </p:pic>
    </p:spTree>
    <p:extLst>
      <p:ext uri="{BB962C8B-B14F-4D97-AF65-F5344CB8AC3E}">
        <p14:creationId xmlns:p14="http://schemas.microsoft.com/office/powerpoint/2010/main" val="1104254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30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2" name="Rectangle 1"/>
          <p:cNvSpPr/>
          <p:nvPr/>
        </p:nvSpPr>
        <p:spPr>
          <a:xfrm>
            <a:off x="1351547" y="446583"/>
            <a:ext cx="9488906" cy="1815882"/>
          </a:xfrm>
          <a:prstGeom prst="rect">
            <a:avLst/>
          </a:prstGeom>
          <a:solidFill>
            <a:schemeClr val="bg1"/>
          </a:solidFill>
        </p:spPr>
        <p:txBody>
          <a:bodyPr wrap="square">
            <a:spAutoFit/>
          </a:bodyPr>
          <a:lstStyle/>
          <a:p>
            <a:r>
              <a:rPr lang="en-US" sz="2800" b="0" i="0" dirty="0">
                <a:effectLst/>
              </a:rPr>
              <a:t>In recent years, nuclear energy </a:t>
            </a:r>
            <a:r>
              <a:rPr lang="en-US" sz="2800" b="0" i="0" dirty="0" err="1">
                <a:effectLst/>
              </a:rPr>
              <a:t>programmes</a:t>
            </a:r>
            <a:r>
              <a:rPr lang="en-US" sz="2800" b="0" i="0" dirty="0">
                <a:effectLst/>
              </a:rPr>
              <a:t> have grown as a way of reducing carbon emissions from other energy sources. There is a proposal to dispose of the nuclear waste in remote parts of the Antarctic ice sheet.</a:t>
            </a:r>
            <a:endParaRPr lang="en-US" sz="2800" dirty="0"/>
          </a:p>
        </p:txBody>
      </p:sp>
      <p:sp>
        <p:nvSpPr>
          <p:cNvPr id="3" name="Rectangle 2"/>
          <p:cNvSpPr/>
          <p:nvPr/>
        </p:nvSpPr>
        <p:spPr>
          <a:xfrm>
            <a:off x="7018021" y="4893689"/>
            <a:ext cx="4705350" cy="1815882"/>
          </a:xfrm>
          <a:prstGeom prst="rect">
            <a:avLst/>
          </a:prstGeom>
          <a:solidFill>
            <a:schemeClr val="bg1"/>
          </a:solidFill>
        </p:spPr>
        <p:txBody>
          <a:bodyPr wrap="square">
            <a:spAutoFit/>
          </a:bodyPr>
          <a:lstStyle/>
          <a:p>
            <a:r>
              <a:rPr lang="en-US" sz="2800" b="0" i="0" dirty="0">
                <a:effectLst/>
              </a:rPr>
              <a:t>Forbidden. </a:t>
            </a:r>
            <a:br>
              <a:rPr lang="en-US" sz="2800" b="0" i="0" dirty="0">
                <a:effectLst/>
              </a:rPr>
            </a:br>
            <a:r>
              <a:rPr lang="en-US" sz="2800" b="0" i="0" dirty="0">
                <a:effectLst/>
              </a:rPr>
              <a:t>There is a ban on the dumping of all hazardous materials on Antarctica.</a:t>
            </a:r>
            <a:endParaRPr lang="en-US" sz="2800" dirty="0"/>
          </a:p>
        </p:txBody>
      </p:sp>
      <p:pic>
        <p:nvPicPr>
          <p:cNvPr id="5" name="Picture 4"/>
          <p:cNvPicPr>
            <a:picLocks noChangeAspect="1"/>
          </p:cNvPicPr>
          <p:nvPr/>
        </p:nvPicPr>
        <p:blipFill>
          <a:blip r:embed="rId3"/>
          <a:stretch>
            <a:fillRect/>
          </a:stretch>
        </p:blipFill>
        <p:spPr>
          <a:xfrm>
            <a:off x="192025" y="5066716"/>
            <a:ext cx="2319043" cy="1547961"/>
          </a:xfrm>
          <a:prstGeom prst="rect">
            <a:avLst/>
          </a:prstGeom>
        </p:spPr>
      </p:pic>
    </p:spTree>
    <p:extLst>
      <p:ext uri="{BB962C8B-B14F-4D97-AF65-F5344CB8AC3E}">
        <p14:creationId xmlns:p14="http://schemas.microsoft.com/office/powerpoint/2010/main" val="657115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30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2" name="Rectangle 1"/>
          <p:cNvSpPr/>
          <p:nvPr/>
        </p:nvSpPr>
        <p:spPr>
          <a:xfrm>
            <a:off x="251459" y="338027"/>
            <a:ext cx="11796377" cy="1562962"/>
          </a:xfrm>
          <a:prstGeom prst="rect">
            <a:avLst/>
          </a:prstGeom>
          <a:solidFill>
            <a:schemeClr val="bg1"/>
          </a:solidFill>
        </p:spPr>
        <p:txBody>
          <a:bodyPr wrap="square">
            <a:spAutoFit/>
          </a:bodyPr>
          <a:lstStyle/>
          <a:p>
            <a:r>
              <a:rPr lang="en-US" sz="2400" b="0" i="0" dirty="0">
                <a:solidFill>
                  <a:srgbClr val="27343D"/>
                </a:solidFill>
                <a:effectLst/>
              </a:rPr>
              <a:t>Tuvalu, a small country in the South Pacific, wants to sign up to the Antarctic Treaty. Scientists from Tuvalu want to take part in Antarctic research into climate change. As Tuvalu’s islands lie only four </a:t>
            </a:r>
            <a:r>
              <a:rPr lang="en-US" sz="2400" b="0" i="0" dirty="0" err="1">
                <a:solidFill>
                  <a:srgbClr val="27343D"/>
                </a:solidFill>
                <a:effectLst/>
              </a:rPr>
              <a:t>metres</a:t>
            </a:r>
            <a:r>
              <a:rPr lang="en-US" sz="2400" b="0" i="0" dirty="0">
                <a:solidFill>
                  <a:srgbClr val="27343D"/>
                </a:solidFill>
                <a:effectLst/>
              </a:rPr>
              <a:t> above sea level, life for the 10,500 people that live there is threatened by rising sea levels caused by climate change.</a:t>
            </a:r>
            <a:endParaRPr lang="en-US" sz="2400" dirty="0"/>
          </a:p>
        </p:txBody>
      </p:sp>
      <p:sp>
        <p:nvSpPr>
          <p:cNvPr id="3" name="Rectangle 2"/>
          <p:cNvSpPr/>
          <p:nvPr/>
        </p:nvSpPr>
        <p:spPr>
          <a:xfrm>
            <a:off x="4174434" y="4773276"/>
            <a:ext cx="7873403" cy="1815882"/>
          </a:xfrm>
          <a:prstGeom prst="rect">
            <a:avLst/>
          </a:prstGeom>
        </p:spPr>
        <p:txBody>
          <a:bodyPr wrap="square">
            <a:spAutoFit/>
          </a:bodyPr>
          <a:lstStyle/>
          <a:p>
            <a:r>
              <a:rPr lang="en-US" sz="2800" b="1" i="0" dirty="0">
                <a:solidFill>
                  <a:schemeClr val="bg1"/>
                </a:solidFill>
                <a:effectLst/>
              </a:rPr>
              <a:t>Allowed. As a member of the United Nations, Tuvalu would be allowed to join, so long as the country could show it is carrying out a </a:t>
            </a:r>
            <a:r>
              <a:rPr lang="en-US" sz="2800" b="1" i="0" dirty="0" err="1">
                <a:solidFill>
                  <a:schemeClr val="bg1"/>
                </a:solidFill>
                <a:effectLst/>
              </a:rPr>
              <a:t>programme</a:t>
            </a:r>
            <a:r>
              <a:rPr lang="en-US" sz="2800" b="1" i="0" dirty="0">
                <a:solidFill>
                  <a:schemeClr val="bg1"/>
                </a:solidFill>
                <a:effectLst/>
              </a:rPr>
              <a:t> of active scientific research.</a:t>
            </a:r>
            <a:endParaRPr lang="en-US" sz="2800" b="1" dirty="0">
              <a:solidFill>
                <a:schemeClr val="bg1"/>
              </a:solidFill>
            </a:endParaRPr>
          </a:p>
        </p:txBody>
      </p:sp>
      <p:pic>
        <p:nvPicPr>
          <p:cNvPr id="5" name="Picture 4"/>
          <p:cNvPicPr>
            <a:picLocks noChangeAspect="1"/>
          </p:cNvPicPr>
          <p:nvPr/>
        </p:nvPicPr>
        <p:blipFill>
          <a:blip r:embed="rId3"/>
          <a:stretch>
            <a:fillRect/>
          </a:stretch>
        </p:blipFill>
        <p:spPr>
          <a:xfrm>
            <a:off x="605481" y="4672610"/>
            <a:ext cx="2483708" cy="1657875"/>
          </a:xfrm>
          <a:prstGeom prst="rect">
            <a:avLst/>
          </a:prstGeom>
        </p:spPr>
      </p:pic>
    </p:spTree>
    <p:extLst>
      <p:ext uri="{BB962C8B-B14F-4D97-AF65-F5344CB8AC3E}">
        <p14:creationId xmlns:p14="http://schemas.microsoft.com/office/powerpoint/2010/main" val="1787362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30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a:stretch/>
        </p:blipFill>
        <p:spPr>
          <a:xfrm>
            <a:off x="0" y="1055"/>
            <a:ext cx="12192000" cy="6855889"/>
          </a:xfrm>
          <a:prstGeom prst="rect">
            <a:avLst/>
          </a:prstGeom>
        </p:spPr>
      </p:pic>
      <p:sp>
        <p:nvSpPr>
          <p:cNvPr id="2" name="Rectangle 1"/>
          <p:cNvSpPr/>
          <p:nvPr/>
        </p:nvSpPr>
        <p:spPr>
          <a:xfrm>
            <a:off x="490688" y="286302"/>
            <a:ext cx="9510562" cy="954107"/>
          </a:xfrm>
          <a:prstGeom prst="rect">
            <a:avLst/>
          </a:prstGeom>
        </p:spPr>
        <p:txBody>
          <a:bodyPr wrap="square">
            <a:spAutoFit/>
          </a:bodyPr>
          <a:lstStyle/>
          <a:p>
            <a:r>
              <a:rPr lang="en-US" sz="2800" b="0" i="0" dirty="0">
                <a:solidFill>
                  <a:schemeClr val="bg1"/>
                </a:solidFill>
                <a:effectLst/>
              </a:rPr>
              <a:t>A proposal to use military satellite data to spot fishing boats in Antarctic waters that are fishing illegally has been submitted.</a:t>
            </a:r>
            <a:endParaRPr lang="en-US" sz="2800" dirty="0">
              <a:solidFill>
                <a:schemeClr val="bg1"/>
              </a:solidFill>
            </a:endParaRPr>
          </a:p>
        </p:txBody>
      </p:sp>
      <p:sp>
        <p:nvSpPr>
          <p:cNvPr id="3" name="Rectangle 2"/>
          <p:cNvSpPr/>
          <p:nvPr/>
        </p:nvSpPr>
        <p:spPr>
          <a:xfrm>
            <a:off x="7755690" y="2255415"/>
            <a:ext cx="4172284" cy="4022942"/>
          </a:xfrm>
          <a:prstGeom prst="rect">
            <a:avLst/>
          </a:prstGeom>
        </p:spPr>
        <p:txBody>
          <a:bodyPr wrap="square">
            <a:spAutoFit/>
          </a:bodyPr>
          <a:lstStyle/>
          <a:p>
            <a:r>
              <a:rPr lang="en-US" sz="2800" b="0" i="0" dirty="0">
                <a:solidFill>
                  <a:schemeClr val="bg1"/>
                </a:solidFill>
                <a:effectLst/>
              </a:rPr>
              <a:t>Allowed. </a:t>
            </a:r>
            <a:br>
              <a:rPr lang="en-US" sz="2800" b="0" i="0" dirty="0">
                <a:solidFill>
                  <a:schemeClr val="bg1"/>
                </a:solidFill>
                <a:effectLst/>
              </a:rPr>
            </a:br>
            <a:r>
              <a:rPr lang="en-US" sz="2800" b="0" i="0" dirty="0">
                <a:solidFill>
                  <a:schemeClr val="bg1"/>
                </a:solidFill>
                <a:effectLst/>
              </a:rPr>
              <a:t>Even though the hardware is military, it would be used for peaceful purposes. Also illegal fishing should be prevented under the 1982 Convention on the Conservation of Antarctic Marine Living Resources.</a:t>
            </a:r>
            <a:endParaRPr lang="en-US" sz="2800" dirty="0">
              <a:solidFill>
                <a:schemeClr val="bg1"/>
              </a:solidFill>
            </a:endParaRPr>
          </a:p>
        </p:txBody>
      </p:sp>
      <p:pic>
        <p:nvPicPr>
          <p:cNvPr id="5" name="Picture 4"/>
          <p:cNvPicPr>
            <a:picLocks noChangeAspect="1"/>
          </p:cNvPicPr>
          <p:nvPr/>
        </p:nvPicPr>
        <p:blipFill>
          <a:blip r:embed="rId3"/>
          <a:stretch>
            <a:fillRect/>
          </a:stretch>
        </p:blipFill>
        <p:spPr>
          <a:xfrm>
            <a:off x="164947" y="5171610"/>
            <a:ext cx="2013311" cy="1343885"/>
          </a:xfrm>
          <a:prstGeom prst="rect">
            <a:avLst/>
          </a:prstGeom>
        </p:spPr>
      </p:pic>
    </p:spTree>
    <p:extLst>
      <p:ext uri="{BB962C8B-B14F-4D97-AF65-F5344CB8AC3E}">
        <p14:creationId xmlns:p14="http://schemas.microsoft.com/office/powerpoint/2010/main" val="1208451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30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21166"/>
            <a:ext cx="12192000" cy="6815667"/>
          </a:xfrm>
          <a:prstGeom prst="rect">
            <a:avLst/>
          </a:prstGeom>
        </p:spPr>
      </p:pic>
      <p:sp>
        <p:nvSpPr>
          <p:cNvPr id="2" name="Rectangle 1"/>
          <p:cNvSpPr/>
          <p:nvPr/>
        </p:nvSpPr>
        <p:spPr>
          <a:xfrm>
            <a:off x="711200" y="232088"/>
            <a:ext cx="10566400" cy="954107"/>
          </a:xfrm>
          <a:prstGeom prst="rect">
            <a:avLst/>
          </a:prstGeom>
          <a:solidFill>
            <a:schemeClr val="bg1"/>
          </a:solidFill>
        </p:spPr>
        <p:txBody>
          <a:bodyPr wrap="square">
            <a:spAutoFit/>
          </a:bodyPr>
          <a:lstStyle/>
          <a:p>
            <a:r>
              <a:rPr lang="en-US" sz="2800" b="0" i="0" dirty="0">
                <a:effectLst/>
              </a:rPr>
              <a:t>A section of China’s fishing industry wants to make up for the depleted stocks of fish at home by increasing their catches in Antarctic waters.</a:t>
            </a:r>
            <a:endParaRPr lang="en-US" sz="2800" dirty="0"/>
          </a:p>
        </p:txBody>
      </p:sp>
      <p:sp>
        <p:nvSpPr>
          <p:cNvPr id="3" name="Rectangle 2"/>
          <p:cNvSpPr/>
          <p:nvPr/>
        </p:nvSpPr>
        <p:spPr>
          <a:xfrm>
            <a:off x="2978368" y="5094038"/>
            <a:ext cx="9033042" cy="1384995"/>
          </a:xfrm>
          <a:prstGeom prst="rect">
            <a:avLst/>
          </a:prstGeom>
          <a:solidFill>
            <a:schemeClr val="bg1"/>
          </a:solidFill>
        </p:spPr>
        <p:txBody>
          <a:bodyPr wrap="square">
            <a:spAutoFit/>
          </a:bodyPr>
          <a:lstStyle/>
          <a:p>
            <a:r>
              <a:rPr lang="en-US" sz="2800" b="0" i="0" dirty="0">
                <a:effectLst/>
              </a:rPr>
              <a:t>Allowed, subject to approval by the Convention on the Conservation of Antarctic Marine Living Resources (CCAMLR) and only if they stay within the allowable catch limits.</a:t>
            </a:r>
            <a:endParaRPr lang="en-US" sz="2800" dirty="0"/>
          </a:p>
        </p:txBody>
      </p:sp>
      <p:pic>
        <p:nvPicPr>
          <p:cNvPr id="5" name="Picture 4"/>
          <p:cNvPicPr>
            <a:picLocks noChangeAspect="1"/>
          </p:cNvPicPr>
          <p:nvPr/>
        </p:nvPicPr>
        <p:blipFill>
          <a:blip r:embed="rId3"/>
          <a:stretch>
            <a:fillRect/>
          </a:stretch>
        </p:blipFill>
        <p:spPr>
          <a:xfrm>
            <a:off x="180590" y="4878594"/>
            <a:ext cx="2720423" cy="1815882"/>
          </a:xfrm>
          <a:prstGeom prst="rect">
            <a:avLst/>
          </a:prstGeom>
        </p:spPr>
      </p:pic>
    </p:spTree>
    <p:extLst>
      <p:ext uri="{BB962C8B-B14F-4D97-AF65-F5344CB8AC3E}">
        <p14:creationId xmlns:p14="http://schemas.microsoft.com/office/powerpoint/2010/main" val="1690939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30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2" name="Rectangle 1"/>
          <p:cNvSpPr/>
          <p:nvPr/>
        </p:nvSpPr>
        <p:spPr>
          <a:xfrm>
            <a:off x="628650" y="390436"/>
            <a:ext cx="11292840" cy="1384995"/>
          </a:xfrm>
          <a:prstGeom prst="rect">
            <a:avLst/>
          </a:prstGeom>
          <a:solidFill>
            <a:schemeClr val="bg1"/>
          </a:solidFill>
        </p:spPr>
        <p:txBody>
          <a:bodyPr wrap="square">
            <a:spAutoFit/>
          </a:bodyPr>
          <a:lstStyle/>
          <a:p>
            <a:r>
              <a:rPr lang="en-US" sz="2800" b="0" i="0" dirty="0">
                <a:solidFill>
                  <a:srgbClr val="27343D"/>
                </a:solidFill>
                <a:effectLst/>
              </a:rPr>
              <a:t>A US  medical research unit wants to harvest some microscopic plants from the depths of the Southern Ocean with the hope of developing a new way of treating people with third degree skin burns.</a:t>
            </a:r>
            <a:endParaRPr lang="en-US" sz="2800" dirty="0"/>
          </a:p>
        </p:txBody>
      </p:sp>
      <p:sp>
        <p:nvSpPr>
          <p:cNvPr id="3" name="Rectangle 2"/>
          <p:cNvSpPr/>
          <p:nvPr/>
        </p:nvSpPr>
        <p:spPr>
          <a:xfrm>
            <a:off x="3255914" y="4331871"/>
            <a:ext cx="8665576" cy="2246769"/>
          </a:xfrm>
          <a:prstGeom prst="rect">
            <a:avLst/>
          </a:prstGeom>
          <a:solidFill>
            <a:schemeClr val="bg1"/>
          </a:solidFill>
        </p:spPr>
        <p:txBody>
          <a:bodyPr wrap="square">
            <a:spAutoFit/>
          </a:bodyPr>
          <a:lstStyle/>
          <a:p>
            <a:r>
              <a:rPr lang="en-US" sz="2800" b="0" i="0" dirty="0">
                <a:effectLst/>
              </a:rPr>
              <a:t>Allowed. </a:t>
            </a:r>
            <a:br>
              <a:rPr lang="en-US" sz="2800" b="0" i="0" dirty="0">
                <a:effectLst/>
              </a:rPr>
            </a:br>
            <a:r>
              <a:rPr lang="en-US" sz="2800" b="0" i="0" dirty="0">
                <a:effectLst/>
              </a:rPr>
              <a:t>There are currently no rules governing ‘bio-prospecting’ in the Southern Ocean. Any large scale harvesting could require approval through the CCAMLR but small-scale sampling would be allowed.</a:t>
            </a:r>
            <a:endParaRPr lang="en-US" sz="2800" dirty="0"/>
          </a:p>
        </p:txBody>
      </p:sp>
      <p:pic>
        <p:nvPicPr>
          <p:cNvPr id="5" name="Picture 4"/>
          <p:cNvPicPr>
            <a:picLocks noChangeAspect="1"/>
          </p:cNvPicPr>
          <p:nvPr/>
        </p:nvPicPr>
        <p:blipFill>
          <a:blip r:embed="rId3"/>
          <a:stretch>
            <a:fillRect/>
          </a:stretch>
        </p:blipFill>
        <p:spPr>
          <a:xfrm>
            <a:off x="401503" y="4941324"/>
            <a:ext cx="2452908" cy="1637316"/>
          </a:xfrm>
          <a:prstGeom prst="rect">
            <a:avLst/>
          </a:prstGeom>
        </p:spPr>
      </p:pic>
    </p:spTree>
    <p:extLst>
      <p:ext uri="{BB962C8B-B14F-4D97-AF65-F5344CB8AC3E}">
        <p14:creationId xmlns:p14="http://schemas.microsoft.com/office/powerpoint/2010/main" val="1967109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30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B5D591-5906-4C0A-AA6A-47EDF3BAC965}"/>
              </a:ext>
            </a:extLst>
          </p:cNvPr>
          <p:cNvSpPr txBox="1"/>
          <p:nvPr/>
        </p:nvSpPr>
        <p:spPr>
          <a:xfrm>
            <a:off x="880111" y="1012954"/>
            <a:ext cx="10812780" cy="4832092"/>
          </a:xfrm>
          <a:prstGeom prst="rect">
            <a:avLst/>
          </a:prstGeom>
          <a:solidFill>
            <a:schemeClr val="bg1"/>
          </a:solidFill>
        </p:spPr>
        <p:txBody>
          <a:bodyPr wrap="square" rtlCol="0">
            <a:spAutoFit/>
          </a:bodyPr>
          <a:lstStyle/>
          <a:p>
            <a:pPr algn="ctr"/>
            <a:r>
              <a:rPr lang="en-GB" sz="4400" b="1" dirty="0"/>
              <a:t>Gwaith </a:t>
            </a:r>
            <a:r>
              <a:rPr lang="en-GB" sz="4400" b="1" dirty="0" err="1"/>
              <a:t>Cartref</a:t>
            </a:r>
            <a:r>
              <a:rPr lang="en-GB" sz="4400" b="1" dirty="0"/>
              <a:t>:</a:t>
            </a:r>
          </a:p>
          <a:p>
            <a:pPr algn="ctr"/>
            <a:endParaRPr lang="en-GB" sz="4400" b="1" dirty="0"/>
          </a:p>
          <a:p>
            <a:pPr algn="ctr"/>
            <a:r>
              <a:rPr lang="en-GB" sz="4400" b="1" dirty="0" err="1"/>
              <a:t>Gwers</a:t>
            </a:r>
            <a:r>
              <a:rPr lang="en-GB" sz="4400" b="1" dirty="0"/>
              <a:t> </a:t>
            </a:r>
            <a:r>
              <a:rPr lang="en-GB" sz="4400" b="1" dirty="0" err="1"/>
              <a:t>nesaf</a:t>
            </a:r>
            <a:r>
              <a:rPr lang="en-GB" sz="4400" b="1" dirty="0"/>
              <a:t> – Dydd Mercher 15</a:t>
            </a:r>
            <a:r>
              <a:rPr lang="en-GB" sz="4400" b="1" baseline="30000" dirty="0"/>
              <a:t>fed</a:t>
            </a:r>
            <a:r>
              <a:rPr lang="en-GB" sz="4400" b="1" dirty="0"/>
              <a:t> – Assessment</a:t>
            </a:r>
          </a:p>
          <a:p>
            <a:pPr algn="ctr"/>
            <a:endParaRPr lang="en-GB" sz="4400" b="1" dirty="0"/>
          </a:p>
          <a:p>
            <a:pPr algn="ctr"/>
            <a:r>
              <a:rPr lang="en-GB" sz="4400" b="1" dirty="0"/>
              <a:t>Look over the work you’ve learned about Antarctica to help you with the Assessment. </a:t>
            </a:r>
          </a:p>
        </p:txBody>
      </p:sp>
    </p:spTree>
    <p:extLst>
      <p:ext uri="{BB962C8B-B14F-4D97-AF65-F5344CB8AC3E}">
        <p14:creationId xmlns:p14="http://schemas.microsoft.com/office/powerpoint/2010/main" val="1426140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9658" b="5424"/>
          <a:stretch/>
        </p:blipFill>
        <p:spPr>
          <a:xfrm>
            <a:off x="0" y="-1"/>
            <a:ext cx="12192000" cy="6902245"/>
          </a:xfrm>
          <a:prstGeom prst="rect">
            <a:avLst/>
          </a:prstGeom>
        </p:spPr>
      </p:pic>
      <p:sp>
        <p:nvSpPr>
          <p:cNvPr id="3" name="TextBox 2"/>
          <p:cNvSpPr txBox="1"/>
          <p:nvPr/>
        </p:nvSpPr>
        <p:spPr>
          <a:xfrm>
            <a:off x="471949" y="442488"/>
            <a:ext cx="10403745" cy="707886"/>
          </a:xfrm>
          <a:prstGeom prst="rect">
            <a:avLst/>
          </a:prstGeom>
          <a:noFill/>
        </p:spPr>
        <p:txBody>
          <a:bodyPr wrap="none" rtlCol="0">
            <a:spAutoFit/>
          </a:bodyPr>
          <a:lstStyle/>
          <a:p>
            <a:r>
              <a:rPr lang="en-GB" sz="4000" dirty="0">
                <a:solidFill>
                  <a:schemeClr val="bg1"/>
                </a:solidFill>
                <a:latin typeface="+mj-lt"/>
              </a:rPr>
              <a:t>Beth </a:t>
            </a:r>
            <a:r>
              <a:rPr lang="en-GB" sz="4000" dirty="0" err="1">
                <a:solidFill>
                  <a:schemeClr val="bg1"/>
                </a:solidFill>
                <a:latin typeface="+mj-lt"/>
              </a:rPr>
              <a:t>ydych</a:t>
            </a:r>
            <a:r>
              <a:rPr lang="en-GB" sz="4000" dirty="0">
                <a:solidFill>
                  <a:schemeClr val="bg1"/>
                </a:solidFill>
                <a:latin typeface="+mj-lt"/>
              </a:rPr>
              <a:t> chi </a:t>
            </a:r>
            <a:r>
              <a:rPr lang="en-GB" sz="4000" dirty="0" err="1">
                <a:solidFill>
                  <a:schemeClr val="bg1"/>
                </a:solidFill>
                <a:latin typeface="+mj-lt"/>
              </a:rPr>
              <a:t>wedi</a:t>
            </a:r>
            <a:r>
              <a:rPr lang="en-GB" sz="4000" dirty="0">
                <a:solidFill>
                  <a:schemeClr val="bg1"/>
                </a:solidFill>
                <a:latin typeface="+mj-lt"/>
              </a:rPr>
              <a:t> </a:t>
            </a:r>
            <a:r>
              <a:rPr lang="en-GB" sz="4000" dirty="0" err="1">
                <a:solidFill>
                  <a:schemeClr val="bg1"/>
                </a:solidFill>
                <a:latin typeface="+mj-lt"/>
              </a:rPr>
              <a:t>dysgu</a:t>
            </a:r>
            <a:r>
              <a:rPr lang="en-GB" sz="4000" dirty="0">
                <a:solidFill>
                  <a:schemeClr val="bg1"/>
                </a:solidFill>
                <a:latin typeface="+mj-lt"/>
              </a:rPr>
              <a:t> </a:t>
            </a:r>
            <a:r>
              <a:rPr lang="en-GB" sz="4000" dirty="0" err="1">
                <a:solidFill>
                  <a:schemeClr val="bg1"/>
                </a:solidFill>
                <a:latin typeface="+mj-lt"/>
              </a:rPr>
              <a:t>heddiw</a:t>
            </a:r>
            <a:r>
              <a:rPr lang="en-GB" sz="4000" dirty="0">
                <a:solidFill>
                  <a:schemeClr val="bg1"/>
                </a:solidFill>
                <a:latin typeface="+mj-lt"/>
              </a:rPr>
              <a:t> </a:t>
            </a:r>
            <a:r>
              <a:rPr lang="en-GB" sz="4000">
                <a:solidFill>
                  <a:schemeClr val="bg1"/>
                </a:solidFill>
                <a:latin typeface="+mj-lt"/>
              </a:rPr>
              <a:t>am Antarctica?</a:t>
            </a:r>
            <a:endParaRPr lang="en-GB" sz="4000" dirty="0">
              <a:solidFill>
                <a:schemeClr val="bg1"/>
              </a:solidFill>
              <a:latin typeface="+mj-lt"/>
            </a:endParaRPr>
          </a:p>
        </p:txBody>
      </p:sp>
    </p:spTree>
    <p:extLst>
      <p:ext uri="{BB962C8B-B14F-4D97-AF65-F5344CB8AC3E}">
        <p14:creationId xmlns:p14="http://schemas.microsoft.com/office/powerpoint/2010/main" val="634238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606</TotalTime>
  <Words>1260</Words>
  <Application>Microsoft Office PowerPoint</Application>
  <PresentationFormat>Widescreen</PresentationFormat>
  <Paragraphs>94</Paragraphs>
  <Slides>27</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PowerPoint Presentation</vt:lpstr>
      <vt:lpstr>PowerPoint Presentation</vt:lpstr>
      <vt:lpstr>How can we protect Antarctica?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Michael Walsh</dc:creator>
  <cp:lastModifiedBy>Angharad David</cp:lastModifiedBy>
  <cp:revision>26</cp:revision>
  <dcterms:created xsi:type="dcterms:W3CDTF">2018-05-11T20:47:19Z</dcterms:created>
  <dcterms:modified xsi:type="dcterms:W3CDTF">2020-04-21T14:24:12Z</dcterms:modified>
</cp:coreProperties>
</file>