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ACAE50-841F-4503-3640-EE1435B850A0}" v="5" dt="2025-02-14T09:13:54.603"/>
    <p1510:client id="{3BE16071-77E5-3FDE-99C3-6D0D36BF11B1}" v="129" dt="2025-02-14T08:47:44.102"/>
    <p1510:client id="{81822857-E53D-6A24-F0A4-DC577D042000}" v="25" dt="2025-02-14T09:00:27.510"/>
    <p1510:client id="{A4BE1B64-E011-CFD6-587F-A6EDDF929182}" v="66" dt="2025-02-14T14:45:02.861"/>
    <p1510:client id="{B70764C3-FF00-B4CA-08F7-2A081ABB597F}" v="35" dt="2025-02-14T11:02:41.0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 Jabbar Ullah (2409720)" userId="S::2409720@student.uwtsd.ac.uk::f57a0962-09b8-452d-8099-cd19529d03bd" providerId="AD" clId="Web-{B70764C3-FF00-B4CA-08F7-2A081ABB597F}"/>
    <pc:docChg chg="addSld delSld modSld">
      <pc:chgData name="Abdul Jabbar Ullah (2409720)" userId="S::2409720@student.uwtsd.ac.uk::f57a0962-09b8-452d-8099-cd19529d03bd" providerId="AD" clId="Web-{B70764C3-FF00-B4CA-08F7-2A081ABB597F}" dt="2025-02-14T11:02:41.044" v="35" actId="20577"/>
      <pc:docMkLst>
        <pc:docMk/>
      </pc:docMkLst>
      <pc:sldChg chg="modSp">
        <pc:chgData name="Abdul Jabbar Ullah (2409720)" userId="S::2409720@student.uwtsd.ac.uk::f57a0962-09b8-452d-8099-cd19529d03bd" providerId="AD" clId="Web-{B70764C3-FF00-B4CA-08F7-2A081ABB597F}" dt="2025-02-14T11:02:41.044" v="35" actId="20577"/>
        <pc:sldMkLst>
          <pc:docMk/>
          <pc:sldMk cId="3957702049" sldId="257"/>
        </pc:sldMkLst>
        <pc:spChg chg="mod">
          <ac:chgData name="Abdul Jabbar Ullah (2409720)" userId="S::2409720@student.uwtsd.ac.uk::f57a0962-09b8-452d-8099-cd19529d03bd" providerId="AD" clId="Web-{B70764C3-FF00-B4CA-08F7-2A081ABB597F}" dt="2025-02-14T10:58:59.295" v="26" actId="20577"/>
          <ac:spMkLst>
            <pc:docMk/>
            <pc:sldMk cId="3957702049" sldId="257"/>
            <ac:spMk id="2" creationId="{28C545DC-2CA9-C527-5DB8-5AB558EF8D31}"/>
          </ac:spMkLst>
        </pc:spChg>
        <pc:spChg chg="mod">
          <ac:chgData name="Abdul Jabbar Ullah (2409720)" userId="S::2409720@student.uwtsd.ac.uk::f57a0962-09b8-452d-8099-cd19529d03bd" providerId="AD" clId="Web-{B70764C3-FF00-B4CA-08F7-2A081ABB597F}" dt="2025-02-14T11:02:41.044" v="35" actId="20577"/>
          <ac:spMkLst>
            <pc:docMk/>
            <pc:sldMk cId="3957702049" sldId="257"/>
            <ac:spMk id="3" creationId="{1C710D7C-B4FC-0E5A-8441-8AC155C58A75}"/>
          </ac:spMkLst>
        </pc:spChg>
      </pc:sldChg>
      <pc:sldChg chg="modSp">
        <pc:chgData name="Abdul Jabbar Ullah (2409720)" userId="S::2409720@student.uwtsd.ac.uk::f57a0962-09b8-452d-8099-cd19529d03bd" providerId="AD" clId="Web-{B70764C3-FF00-B4CA-08F7-2A081ABB597F}" dt="2025-02-14T11:01:32.649" v="34" actId="20577"/>
        <pc:sldMkLst>
          <pc:docMk/>
          <pc:sldMk cId="2119823743" sldId="260"/>
        </pc:sldMkLst>
        <pc:spChg chg="mod">
          <ac:chgData name="Abdul Jabbar Ullah (2409720)" userId="S::2409720@student.uwtsd.ac.uk::f57a0962-09b8-452d-8099-cd19529d03bd" providerId="AD" clId="Web-{B70764C3-FF00-B4CA-08F7-2A081ABB597F}" dt="2025-02-14T11:01:32.649" v="34" actId="20577"/>
          <ac:spMkLst>
            <pc:docMk/>
            <pc:sldMk cId="2119823743" sldId="260"/>
            <ac:spMk id="3" creationId="{576D00D2-996D-F823-AE48-B54C067889C7}"/>
          </ac:spMkLst>
        </pc:spChg>
      </pc:sldChg>
      <pc:sldChg chg="new del">
        <pc:chgData name="Abdul Jabbar Ullah (2409720)" userId="S::2409720@student.uwtsd.ac.uk::f57a0962-09b8-452d-8099-cd19529d03bd" providerId="AD" clId="Web-{B70764C3-FF00-B4CA-08F7-2A081ABB597F}" dt="2025-02-14T09:02:34.608" v="1"/>
        <pc:sldMkLst>
          <pc:docMk/>
          <pc:sldMk cId="589792195" sldId="262"/>
        </pc:sldMkLst>
      </pc:sldChg>
      <pc:sldChg chg="modSp new">
        <pc:chgData name="Abdul Jabbar Ullah (2409720)" userId="S::2409720@student.uwtsd.ac.uk::f57a0962-09b8-452d-8099-cd19529d03bd" providerId="AD" clId="Web-{B70764C3-FF00-B4CA-08F7-2A081ABB597F}" dt="2025-02-14T09:12:04.465" v="22" actId="20577"/>
        <pc:sldMkLst>
          <pc:docMk/>
          <pc:sldMk cId="2526647978" sldId="262"/>
        </pc:sldMkLst>
        <pc:spChg chg="mod">
          <ac:chgData name="Abdul Jabbar Ullah (2409720)" userId="S::2409720@student.uwtsd.ac.uk::f57a0962-09b8-452d-8099-cd19529d03bd" providerId="AD" clId="Web-{B70764C3-FF00-B4CA-08F7-2A081ABB597F}" dt="2025-02-14T09:11:45.917" v="19" actId="20577"/>
          <ac:spMkLst>
            <pc:docMk/>
            <pc:sldMk cId="2526647978" sldId="262"/>
            <ac:spMk id="2" creationId="{C8B480A9-F074-8AC5-FBF5-5E53D9BA94A3}"/>
          </ac:spMkLst>
        </pc:spChg>
        <pc:spChg chg="mod">
          <ac:chgData name="Abdul Jabbar Ullah (2409720)" userId="S::2409720@student.uwtsd.ac.uk::f57a0962-09b8-452d-8099-cd19529d03bd" providerId="AD" clId="Web-{B70764C3-FF00-B4CA-08F7-2A081ABB597F}" dt="2025-02-14T09:12:04.465" v="22" actId="20577"/>
          <ac:spMkLst>
            <pc:docMk/>
            <pc:sldMk cId="2526647978" sldId="262"/>
            <ac:spMk id="3" creationId="{5E5C4A1D-F753-B3BA-181F-01696C4DDC21}"/>
          </ac:spMkLst>
        </pc:spChg>
      </pc:sldChg>
      <pc:sldChg chg="modSp new del">
        <pc:chgData name="Abdul Jabbar Ullah (2409720)" userId="S::2409720@student.uwtsd.ac.uk::f57a0962-09b8-452d-8099-cd19529d03bd" providerId="AD" clId="Web-{B70764C3-FF00-B4CA-08F7-2A081ABB597F}" dt="2025-02-14T09:08:41.945" v="10"/>
        <pc:sldMkLst>
          <pc:docMk/>
          <pc:sldMk cId="2755861362" sldId="262"/>
        </pc:sldMkLst>
        <pc:spChg chg="mod">
          <ac:chgData name="Abdul Jabbar Ullah (2409720)" userId="S::2409720@student.uwtsd.ac.uk::f57a0962-09b8-452d-8099-cd19529d03bd" providerId="AD" clId="Web-{B70764C3-FF00-B4CA-08F7-2A081ABB597F}" dt="2025-02-14T09:07:40.959" v="9" actId="20577"/>
          <ac:spMkLst>
            <pc:docMk/>
            <pc:sldMk cId="2755861362" sldId="262"/>
            <ac:spMk id="2" creationId="{80105EBA-8CFA-0305-4BFD-88A361725A15}"/>
          </ac:spMkLst>
        </pc:spChg>
        <pc:spChg chg="mod">
          <ac:chgData name="Abdul Jabbar Ullah (2409720)" userId="S::2409720@student.uwtsd.ac.uk::f57a0962-09b8-452d-8099-cd19529d03bd" providerId="AD" clId="Web-{B70764C3-FF00-B4CA-08F7-2A081ABB597F}" dt="2025-02-14T09:07:12.943" v="5" actId="20577"/>
          <ac:spMkLst>
            <pc:docMk/>
            <pc:sldMk cId="2755861362" sldId="262"/>
            <ac:spMk id="3" creationId="{7AF89022-0204-FA97-BEA7-E7E593886306}"/>
          </ac:spMkLst>
        </pc:spChg>
      </pc:sldChg>
      <pc:sldChg chg="add">
        <pc:chgData name="Abdul Jabbar Ullah (2409720)" userId="S::2409720@student.uwtsd.ac.uk::f57a0962-09b8-452d-8099-cd19529d03bd" providerId="AD" clId="Web-{B70764C3-FF00-B4CA-08F7-2A081ABB597F}" dt="2025-02-14T09:09:10.742" v="12"/>
        <pc:sldMkLst>
          <pc:docMk/>
          <pc:sldMk cId="2755861362" sldId="263"/>
        </pc:sldMkLst>
      </pc:sldChg>
      <pc:sldChg chg="add del">
        <pc:chgData name="Abdul Jabbar Ullah (2409720)" userId="S::2409720@student.uwtsd.ac.uk::f57a0962-09b8-452d-8099-cd19529d03bd" providerId="AD" clId="Web-{B70764C3-FF00-B4CA-08F7-2A081ABB597F}" dt="2025-02-14T09:10:25.978" v="14"/>
        <pc:sldMkLst>
          <pc:docMk/>
          <pc:sldMk cId="2367112696" sldId="264"/>
        </pc:sldMkLst>
      </pc:sldChg>
    </pc:docChg>
  </pc:docChgLst>
  <pc:docChgLst>
    <pc:chgData name="Abdul Jabbar Ullah (2409720)" userId="S::2409720@student.uwtsd.ac.uk::f57a0962-09b8-452d-8099-cd19529d03bd" providerId="AD" clId="Web-{39ACAE50-841F-4503-3640-EE1435B850A0}"/>
    <pc:docChg chg="delSld modSld">
      <pc:chgData name="Abdul Jabbar Ullah (2409720)" userId="S::2409720@student.uwtsd.ac.uk::f57a0962-09b8-452d-8099-cd19529d03bd" providerId="AD" clId="Web-{39ACAE50-841F-4503-3640-EE1435B850A0}" dt="2025-02-14T09:13:54.603" v="5" actId="20577"/>
      <pc:docMkLst>
        <pc:docMk/>
      </pc:docMkLst>
      <pc:sldChg chg="modSp">
        <pc:chgData name="Abdul Jabbar Ullah (2409720)" userId="S::2409720@student.uwtsd.ac.uk::f57a0962-09b8-452d-8099-cd19529d03bd" providerId="AD" clId="Web-{39ACAE50-841F-4503-3640-EE1435B850A0}" dt="2025-02-14T09:13:54.603" v="5" actId="20577"/>
        <pc:sldMkLst>
          <pc:docMk/>
          <pc:sldMk cId="3957702049" sldId="257"/>
        </pc:sldMkLst>
        <pc:spChg chg="mod">
          <ac:chgData name="Abdul Jabbar Ullah (2409720)" userId="S::2409720@student.uwtsd.ac.uk::f57a0962-09b8-452d-8099-cd19529d03bd" providerId="AD" clId="Web-{39ACAE50-841F-4503-3640-EE1435B850A0}" dt="2025-02-14T09:13:44.634" v="4" actId="20577"/>
          <ac:spMkLst>
            <pc:docMk/>
            <pc:sldMk cId="3957702049" sldId="257"/>
            <ac:spMk id="2" creationId="{28C545DC-2CA9-C527-5DB8-5AB558EF8D31}"/>
          </ac:spMkLst>
        </pc:spChg>
        <pc:spChg chg="mod">
          <ac:chgData name="Abdul Jabbar Ullah (2409720)" userId="S::2409720@student.uwtsd.ac.uk::f57a0962-09b8-452d-8099-cd19529d03bd" providerId="AD" clId="Web-{39ACAE50-841F-4503-3640-EE1435B850A0}" dt="2025-02-14T09:13:54.603" v="5" actId="20577"/>
          <ac:spMkLst>
            <pc:docMk/>
            <pc:sldMk cId="3957702049" sldId="257"/>
            <ac:spMk id="3" creationId="{1C710D7C-B4FC-0E5A-8441-8AC155C58A75}"/>
          </ac:spMkLst>
        </pc:spChg>
      </pc:sldChg>
      <pc:sldChg chg="del">
        <pc:chgData name="Abdul Jabbar Ullah (2409720)" userId="S::2409720@student.uwtsd.ac.uk::f57a0962-09b8-452d-8099-cd19529d03bd" providerId="AD" clId="Web-{39ACAE50-841F-4503-3640-EE1435B850A0}" dt="2025-02-14T09:13:05.867" v="0"/>
        <pc:sldMkLst>
          <pc:docMk/>
          <pc:sldMk cId="2755861362" sldId="263"/>
        </pc:sldMkLst>
      </pc:sldChg>
    </pc:docChg>
  </pc:docChgLst>
  <pc:docChgLst>
    <pc:chgData name="Abdul Jabbar Ullah (2409720)" userId="S::2409720@student.uwtsd.ac.uk::f57a0962-09b8-452d-8099-cd19529d03bd" providerId="AD" clId="Web-{81822857-E53D-6A24-F0A4-DC577D042000}"/>
    <pc:docChg chg="addSld delSld modSld">
      <pc:chgData name="Abdul Jabbar Ullah (2409720)" userId="S::2409720@student.uwtsd.ac.uk::f57a0962-09b8-452d-8099-cd19529d03bd" providerId="AD" clId="Web-{81822857-E53D-6A24-F0A4-DC577D042000}" dt="2025-02-14T09:00:27.510" v="25" actId="20577"/>
      <pc:docMkLst>
        <pc:docMk/>
      </pc:docMkLst>
      <pc:sldChg chg="new del">
        <pc:chgData name="Abdul Jabbar Ullah (2409720)" userId="S::2409720@student.uwtsd.ac.uk::f57a0962-09b8-452d-8099-cd19529d03bd" providerId="AD" clId="Web-{81822857-E53D-6A24-F0A4-DC577D042000}" dt="2025-02-14T08:50:42.880" v="1"/>
        <pc:sldMkLst>
          <pc:docMk/>
          <pc:sldMk cId="1216623235" sldId="260"/>
        </pc:sldMkLst>
      </pc:sldChg>
      <pc:sldChg chg="modSp new">
        <pc:chgData name="Abdul Jabbar Ullah (2409720)" userId="S::2409720@student.uwtsd.ac.uk::f57a0962-09b8-452d-8099-cd19529d03bd" providerId="AD" clId="Web-{81822857-E53D-6A24-F0A4-DC577D042000}" dt="2025-02-14T08:58:03.052" v="9" actId="20577"/>
        <pc:sldMkLst>
          <pc:docMk/>
          <pc:sldMk cId="2119823743" sldId="260"/>
        </pc:sldMkLst>
        <pc:spChg chg="mod">
          <ac:chgData name="Abdul Jabbar Ullah (2409720)" userId="S::2409720@student.uwtsd.ac.uk::f57a0962-09b8-452d-8099-cd19529d03bd" providerId="AD" clId="Web-{81822857-E53D-6A24-F0A4-DC577D042000}" dt="2025-02-14T08:52:13.258" v="6" actId="20577"/>
          <ac:spMkLst>
            <pc:docMk/>
            <pc:sldMk cId="2119823743" sldId="260"/>
            <ac:spMk id="2" creationId="{5EAAE670-BD17-F174-9BF3-2BEE926D8D9F}"/>
          </ac:spMkLst>
        </pc:spChg>
        <pc:spChg chg="mod">
          <ac:chgData name="Abdul Jabbar Ullah (2409720)" userId="S::2409720@student.uwtsd.ac.uk::f57a0962-09b8-452d-8099-cd19529d03bd" providerId="AD" clId="Web-{81822857-E53D-6A24-F0A4-DC577D042000}" dt="2025-02-14T08:58:03.052" v="9" actId="20577"/>
          <ac:spMkLst>
            <pc:docMk/>
            <pc:sldMk cId="2119823743" sldId="260"/>
            <ac:spMk id="3" creationId="{576D00D2-996D-F823-AE48-B54C067889C7}"/>
          </ac:spMkLst>
        </pc:spChg>
      </pc:sldChg>
      <pc:sldChg chg="modSp new">
        <pc:chgData name="Abdul Jabbar Ullah (2409720)" userId="S::2409720@student.uwtsd.ac.uk::f57a0962-09b8-452d-8099-cd19529d03bd" providerId="AD" clId="Web-{81822857-E53D-6A24-F0A4-DC577D042000}" dt="2025-02-14T09:00:27.510" v="25" actId="20577"/>
        <pc:sldMkLst>
          <pc:docMk/>
          <pc:sldMk cId="1446629499" sldId="261"/>
        </pc:sldMkLst>
        <pc:spChg chg="mod">
          <ac:chgData name="Abdul Jabbar Ullah (2409720)" userId="S::2409720@student.uwtsd.ac.uk::f57a0962-09b8-452d-8099-cd19529d03bd" providerId="AD" clId="Web-{81822857-E53D-6A24-F0A4-DC577D042000}" dt="2025-02-14T08:58:46.881" v="11" actId="20577"/>
          <ac:spMkLst>
            <pc:docMk/>
            <pc:sldMk cId="1446629499" sldId="261"/>
            <ac:spMk id="2" creationId="{A983F8C7-F3B1-F55E-A495-A6F7FA1289A7}"/>
          </ac:spMkLst>
        </pc:spChg>
        <pc:spChg chg="mod">
          <ac:chgData name="Abdul Jabbar Ullah (2409720)" userId="S::2409720@student.uwtsd.ac.uk::f57a0962-09b8-452d-8099-cd19529d03bd" providerId="AD" clId="Web-{81822857-E53D-6A24-F0A4-DC577D042000}" dt="2025-02-14T09:00:27.510" v="25" actId="20577"/>
          <ac:spMkLst>
            <pc:docMk/>
            <pc:sldMk cId="1446629499" sldId="261"/>
            <ac:spMk id="3" creationId="{DAA00933-6FFB-4287-BB0D-A19DF3316BEC}"/>
          </ac:spMkLst>
        </pc:spChg>
      </pc:sldChg>
    </pc:docChg>
  </pc:docChgLst>
  <pc:docChgLst>
    <pc:chgData name="Abdul Jabbar Ullah (2409720)" userId="S::2409720@student.uwtsd.ac.uk::f57a0962-09b8-452d-8099-cd19529d03bd" providerId="AD" clId="Web-{A4BE1B64-E011-CFD6-587F-A6EDDF929182}"/>
    <pc:docChg chg="modSld addMainMaster delMainMaster">
      <pc:chgData name="Abdul Jabbar Ullah (2409720)" userId="S::2409720@student.uwtsd.ac.uk::f57a0962-09b8-452d-8099-cd19529d03bd" providerId="AD" clId="Web-{A4BE1B64-E011-CFD6-587F-A6EDDF929182}" dt="2025-02-14T14:47:20.943" v="75"/>
      <pc:docMkLst>
        <pc:docMk/>
      </pc:docMkLst>
      <pc:sldChg chg="modSp mod modClrScheme chgLayout">
        <pc:chgData name="Abdul Jabbar Ullah (2409720)" userId="S::2409720@student.uwtsd.ac.uk::f57a0962-09b8-452d-8099-cd19529d03bd" providerId="AD" clId="Web-{A4BE1B64-E011-CFD6-587F-A6EDDF929182}" dt="2025-02-14T11:09:55.421" v="26"/>
        <pc:sldMkLst>
          <pc:docMk/>
          <pc:sldMk cId="109857222" sldId="256"/>
        </pc:sldMkLst>
        <pc:spChg chg="mod ord">
          <ac:chgData name="Abdul Jabbar Ullah (2409720)" userId="S::2409720@student.uwtsd.ac.uk::f57a0962-09b8-452d-8099-cd19529d03bd" providerId="AD" clId="Web-{A4BE1B64-E011-CFD6-587F-A6EDDF929182}" dt="2025-02-14T11:09:55.421" v="26"/>
          <ac:spMkLst>
            <pc:docMk/>
            <pc:sldMk cId="109857222" sldId="256"/>
            <ac:spMk id="2" creationId="{00000000-0000-0000-0000-000000000000}"/>
          </ac:spMkLst>
        </pc:spChg>
        <pc:spChg chg="mod ord">
          <ac:chgData name="Abdul Jabbar Ullah (2409720)" userId="S::2409720@student.uwtsd.ac.uk::f57a0962-09b8-452d-8099-cd19529d03bd" providerId="AD" clId="Web-{A4BE1B64-E011-CFD6-587F-A6EDDF929182}" dt="2025-02-14T11:09:55.421" v="26"/>
          <ac:spMkLst>
            <pc:docMk/>
            <pc:sldMk cId="109857222" sldId="256"/>
            <ac:spMk id="3" creationId="{00000000-0000-0000-0000-000000000000}"/>
          </ac:spMkLst>
        </pc:spChg>
      </pc:sldChg>
      <pc:sldChg chg="addSp delSp modSp mod modMedia setBg modClrScheme addAnim delAnim chgLayout">
        <pc:chgData name="Abdul Jabbar Ullah (2409720)" userId="S::2409720@student.uwtsd.ac.uk::f57a0962-09b8-452d-8099-cd19529d03bd" providerId="AD" clId="Web-{A4BE1B64-E011-CFD6-587F-A6EDDF929182}" dt="2025-02-14T14:43:03.263" v="50"/>
        <pc:sldMkLst>
          <pc:docMk/>
          <pc:sldMk cId="3957702049" sldId="257"/>
        </pc:sldMkLst>
        <pc:spChg chg="mod ord">
          <ac:chgData name="Abdul Jabbar Ullah (2409720)" userId="S::2409720@student.uwtsd.ac.uk::f57a0962-09b8-452d-8099-cd19529d03bd" providerId="AD" clId="Web-{A4BE1B64-E011-CFD6-587F-A6EDDF929182}" dt="2025-02-14T14:43:03.263" v="50"/>
          <ac:spMkLst>
            <pc:docMk/>
            <pc:sldMk cId="3957702049" sldId="257"/>
            <ac:spMk id="2" creationId="{28C545DC-2CA9-C527-5DB8-5AB558EF8D31}"/>
          </ac:spMkLst>
        </pc:spChg>
        <pc:spChg chg="mod ord">
          <ac:chgData name="Abdul Jabbar Ullah (2409720)" userId="S::2409720@student.uwtsd.ac.uk::f57a0962-09b8-452d-8099-cd19529d03bd" providerId="AD" clId="Web-{A4BE1B64-E011-CFD6-587F-A6EDDF929182}" dt="2025-02-14T14:43:03.263" v="50"/>
          <ac:spMkLst>
            <pc:docMk/>
            <pc:sldMk cId="3957702049" sldId="257"/>
            <ac:spMk id="3" creationId="{1C710D7C-B4FC-0E5A-8441-8AC155C58A75}"/>
          </ac:spMkLst>
        </pc:spChg>
        <pc:spChg chg="add del mod">
          <ac:chgData name="Abdul Jabbar Ullah (2409720)" userId="S::2409720@student.uwtsd.ac.uk::f57a0962-09b8-452d-8099-cd19529d03bd" providerId="AD" clId="Web-{A4BE1B64-E011-CFD6-587F-A6EDDF929182}" dt="2025-02-14T11:13:54.349" v="39"/>
          <ac:spMkLst>
            <pc:docMk/>
            <pc:sldMk cId="3957702049" sldId="257"/>
            <ac:spMk id="8" creationId="{9906B7E3-BB94-C2C0-3401-E4ABA717D095}"/>
          </ac:spMkLst>
        </pc:spChg>
        <pc:picChg chg="add del mod">
          <ac:chgData name="Abdul Jabbar Ullah (2409720)" userId="S::2409720@student.uwtsd.ac.uk::f57a0962-09b8-452d-8099-cd19529d03bd" providerId="AD" clId="Web-{A4BE1B64-E011-CFD6-587F-A6EDDF929182}" dt="2025-02-14T14:40:44.416" v="48"/>
          <ac:picMkLst>
            <pc:docMk/>
            <pc:sldMk cId="3957702049" sldId="257"/>
            <ac:picMk id="4" creationId="{44563550-9522-6C00-F309-BC75186DA199}"/>
          </ac:picMkLst>
        </pc:picChg>
        <pc:picChg chg="add del mod">
          <ac:chgData name="Abdul Jabbar Ullah (2409720)" userId="S::2409720@student.uwtsd.ac.uk::f57a0962-09b8-452d-8099-cd19529d03bd" providerId="AD" clId="Web-{A4BE1B64-E011-CFD6-587F-A6EDDF929182}" dt="2025-02-14T11:04:15.631" v="3"/>
          <ac:picMkLst>
            <pc:docMk/>
            <pc:sldMk cId="3957702049" sldId="257"/>
            <ac:picMk id="4" creationId="{C58B2BAD-2AD9-60C8-E42B-B05DA9FE6666}"/>
          </ac:picMkLst>
        </pc:picChg>
        <pc:picChg chg="add del mod">
          <ac:chgData name="Abdul Jabbar Ullah (2409720)" userId="S::2409720@student.uwtsd.ac.uk::f57a0962-09b8-452d-8099-cd19529d03bd" providerId="AD" clId="Web-{A4BE1B64-E011-CFD6-587F-A6EDDF929182}" dt="2025-02-14T11:11:05.361" v="30"/>
          <ac:picMkLst>
            <pc:docMk/>
            <pc:sldMk cId="3957702049" sldId="257"/>
            <ac:picMk id="5" creationId="{AC73C5E7-1DA6-82BC-9713-B36C17834663}"/>
          </ac:picMkLst>
        </pc:picChg>
        <pc:picChg chg="add mod">
          <ac:chgData name="Abdul Jabbar Ullah (2409720)" userId="S::2409720@student.uwtsd.ac.uk::f57a0962-09b8-452d-8099-cd19529d03bd" providerId="AD" clId="Web-{A4BE1B64-E011-CFD6-587F-A6EDDF929182}" dt="2025-02-14T14:43:03.263" v="50"/>
          <ac:picMkLst>
            <pc:docMk/>
            <pc:sldMk cId="3957702049" sldId="257"/>
            <ac:picMk id="5" creationId="{B7756954-BB03-4334-D93C-4CF53E43E4BB}"/>
          </ac:picMkLst>
        </pc:picChg>
        <pc:picChg chg="add del mod">
          <ac:chgData name="Abdul Jabbar Ullah (2409720)" userId="S::2409720@student.uwtsd.ac.uk::f57a0962-09b8-452d-8099-cd19529d03bd" providerId="AD" clId="Web-{A4BE1B64-E011-CFD6-587F-A6EDDF929182}" dt="2025-02-14T11:16:17.150" v="44"/>
          <ac:picMkLst>
            <pc:docMk/>
            <pc:sldMk cId="3957702049" sldId="257"/>
            <ac:picMk id="6" creationId="{3CDCC70D-D003-E56C-FC3D-BC6E646BF68F}"/>
          </ac:picMkLst>
        </pc:picChg>
        <pc:picChg chg="add del mod">
          <ac:chgData name="Abdul Jabbar Ullah (2409720)" userId="S::2409720@student.uwtsd.ac.uk::f57a0962-09b8-452d-8099-cd19529d03bd" providerId="AD" clId="Web-{A4BE1B64-E011-CFD6-587F-A6EDDF929182}" dt="2025-02-14T11:13:54.349" v="40"/>
          <ac:picMkLst>
            <pc:docMk/>
            <pc:sldMk cId="3957702049" sldId="257"/>
            <ac:picMk id="7" creationId="{21916CD5-3097-7D33-9B5E-C63854BA7A68}"/>
          </ac:picMkLst>
        </pc:picChg>
        <pc:picChg chg="add del mod">
          <ac:chgData name="Abdul Jabbar Ullah (2409720)" userId="S::2409720@student.uwtsd.ac.uk::f57a0962-09b8-452d-8099-cd19529d03bd" providerId="AD" clId="Web-{A4BE1B64-E011-CFD6-587F-A6EDDF929182}" dt="2025-02-14T11:16:12.103" v="42"/>
          <ac:picMkLst>
            <pc:docMk/>
            <pc:sldMk cId="3957702049" sldId="257"/>
            <ac:picMk id="10" creationId="{32B6C082-A728-6270-49F0-A92A3D00C826}"/>
          </ac:picMkLst>
        </pc:picChg>
      </pc:sldChg>
      <pc:sldChg chg="addSp delSp modSp mod setBg modClrScheme setClrOvrMap chgLayout">
        <pc:chgData name="Abdul Jabbar Ullah (2409720)" userId="S::2409720@student.uwtsd.ac.uk::f57a0962-09b8-452d-8099-cd19529d03bd" providerId="AD" clId="Web-{A4BE1B64-E011-CFD6-587F-A6EDDF929182}" dt="2025-02-14T14:45:18.689" v="67"/>
        <pc:sldMkLst>
          <pc:docMk/>
          <pc:sldMk cId="859906778" sldId="258"/>
        </pc:sldMkLst>
        <pc:spChg chg="mod ord">
          <ac:chgData name="Abdul Jabbar Ullah (2409720)" userId="S::2409720@student.uwtsd.ac.uk::f57a0962-09b8-452d-8099-cd19529d03bd" providerId="AD" clId="Web-{A4BE1B64-E011-CFD6-587F-A6EDDF929182}" dt="2025-02-14T14:45:18.689" v="67"/>
          <ac:spMkLst>
            <pc:docMk/>
            <pc:sldMk cId="859906778" sldId="258"/>
            <ac:spMk id="2" creationId="{B19B1D53-FA6A-1147-DF81-60599F8DC3AD}"/>
          </ac:spMkLst>
        </pc:spChg>
        <pc:spChg chg="del mod ord">
          <ac:chgData name="Abdul Jabbar Ullah (2409720)" userId="S::2409720@student.uwtsd.ac.uk::f57a0962-09b8-452d-8099-cd19529d03bd" providerId="AD" clId="Web-{A4BE1B64-E011-CFD6-587F-A6EDDF929182}" dt="2025-02-14T14:45:18.689" v="67"/>
          <ac:spMkLst>
            <pc:docMk/>
            <pc:sldMk cId="859906778" sldId="258"/>
            <ac:spMk id="3" creationId="{2835D288-0EAA-A636-6430-0DBF0FBCBDE3}"/>
          </ac:spMkLst>
        </pc:spChg>
        <pc:spChg chg="add del mod">
          <ac:chgData name="Abdul Jabbar Ullah (2409720)" userId="S::2409720@student.uwtsd.ac.uk::f57a0962-09b8-452d-8099-cd19529d03bd" providerId="AD" clId="Web-{A4BE1B64-E011-CFD6-587F-A6EDDF929182}" dt="2025-02-14T14:45:02.861" v="65"/>
          <ac:spMkLst>
            <pc:docMk/>
            <pc:sldMk cId="859906778" sldId="258"/>
            <ac:spMk id="5" creationId="{37956415-EC66-24A2-9623-9329F2EC3159}"/>
          </ac:spMkLst>
        </pc:spChg>
        <pc:spChg chg="add del mod">
          <ac:chgData name="Abdul Jabbar Ullah (2409720)" userId="S::2409720@student.uwtsd.ac.uk::f57a0962-09b8-452d-8099-cd19529d03bd" providerId="AD" clId="Web-{A4BE1B64-E011-CFD6-587F-A6EDDF929182}" dt="2025-02-14T14:44:56.001" v="61"/>
          <ac:spMkLst>
            <pc:docMk/>
            <pc:sldMk cId="859906778" sldId="258"/>
            <ac:spMk id="8" creationId="{ADFC5C13-A21B-ED9D-3B2B-B9A75A7CC824}"/>
          </ac:spMkLst>
        </pc:spChg>
        <pc:spChg chg="add">
          <ac:chgData name="Abdul Jabbar Ullah (2409720)" userId="S::2409720@student.uwtsd.ac.uk::f57a0962-09b8-452d-8099-cd19529d03bd" providerId="AD" clId="Web-{A4BE1B64-E011-CFD6-587F-A6EDDF929182}" dt="2025-02-14T14:45:18.689" v="67"/>
          <ac:spMkLst>
            <pc:docMk/>
            <pc:sldMk cId="859906778" sldId="258"/>
            <ac:spMk id="9" creationId="{75F65CD9-825D-44BD-8681-D42D260D4C63}"/>
          </ac:spMkLst>
        </pc:spChg>
        <pc:spChg chg="add">
          <ac:chgData name="Abdul Jabbar Ullah (2409720)" userId="S::2409720@student.uwtsd.ac.uk::f57a0962-09b8-452d-8099-cd19529d03bd" providerId="AD" clId="Web-{A4BE1B64-E011-CFD6-587F-A6EDDF929182}" dt="2025-02-14T14:45:18.689" v="67"/>
          <ac:spMkLst>
            <pc:docMk/>
            <pc:sldMk cId="859906778" sldId="258"/>
            <ac:spMk id="11" creationId="{B2F64C47-BE0B-4DA4-A62F-C6922DD2082F}"/>
          </ac:spMkLst>
        </pc:spChg>
        <pc:graphicFrameChg chg="add">
          <ac:chgData name="Abdul Jabbar Ullah (2409720)" userId="S::2409720@student.uwtsd.ac.uk::f57a0962-09b8-452d-8099-cd19529d03bd" providerId="AD" clId="Web-{A4BE1B64-E011-CFD6-587F-A6EDDF929182}" dt="2025-02-14T14:45:18.689" v="67"/>
          <ac:graphicFrameMkLst>
            <pc:docMk/>
            <pc:sldMk cId="859906778" sldId="258"/>
            <ac:graphicFrameMk id="6" creationId="{AA64A937-42CE-017B-DD84-687285FDD72D}"/>
          </ac:graphicFrameMkLst>
        </pc:graphicFrameChg>
        <pc:picChg chg="add del mod">
          <ac:chgData name="Abdul Jabbar Ullah (2409720)" userId="S::2409720@student.uwtsd.ac.uk::f57a0962-09b8-452d-8099-cd19529d03bd" providerId="AD" clId="Web-{A4BE1B64-E011-CFD6-587F-A6EDDF929182}" dt="2025-02-14T14:45:02.861" v="66"/>
          <ac:picMkLst>
            <pc:docMk/>
            <pc:sldMk cId="859906778" sldId="258"/>
            <ac:picMk id="4" creationId="{30FBAEF8-61DD-EE6D-9A25-4404E1733217}"/>
          </ac:picMkLst>
        </pc:picChg>
        <pc:picChg chg="add del mod">
          <ac:chgData name="Abdul Jabbar Ullah (2409720)" userId="S::2409720@student.uwtsd.ac.uk::f57a0962-09b8-452d-8099-cd19529d03bd" providerId="AD" clId="Web-{A4BE1B64-E011-CFD6-587F-A6EDDF929182}" dt="2025-02-14T14:44:56.001" v="62"/>
          <ac:picMkLst>
            <pc:docMk/>
            <pc:sldMk cId="859906778" sldId="258"/>
            <ac:picMk id="7" creationId="{729F9E78-4758-A7F1-0B32-255B8757C2B8}"/>
          </ac:picMkLst>
        </pc:picChg>
      </pc:sldChg>
      <pc:sldChg chg="addSp delSp modSp mod setBg modClrScheme setClrOvrMap chgLayout">
        <pc:chgData name="Abdul Jabbar Ullah (2409720)" userId="S::2409720@student.uwtsd.ac.uk::f57a0962-09b8-452d-8099-cd19529d03bd" providerId="AD" clId="Web-{A4BE1B64-E011-CFD6-587F-A6EDDF929182}" dt="2025-02-14T14:45:42.690" v="68"/>
        <pc:sldMkLst>
          <pc:docMk/>
          <pc:sldMk cId="1350707886" sldId="259"/>
        </pc:sldMkLst>
        <pc:spChg chg="mod ord">
          <ac:chgData name="Abdul Jabbar Ullah (2409720)" userId="S::2409720@student.uwtsd.ac.uk::f57a0962-09b8-452d-8099-cd19529d03bd" providerId="AD" clId="Web-{A4BE1B64-E011-CFD6-587F-A6EDDF929182}" dt="2025-02-14T14:45:42.690" v="68"/>
          <ac:spMkLst>
            <pc:docMk/>
            <pc:sldMk cId="1350707886" sldId="259"/>
            <ac:spMk id="2" creationId="{89B64782-90B7-2801-3478-5079B8F4FC8A}"/>
          </ac:spMkLst>
        </pc:spChg>
        <pc:spChg chg="del mod ord">
          <ac:chgData name="Abdul Jabbar Ullah (2409720)" userId="S::2409720@student.uwtsd.ac.uk::f57a0962-09b8-452d-8099-cd19529d03bd" providerId="AD" clId="Web-{A4BE1B64-E011-CFD6-587F-A6EDDF929182}" dt="2025-02-14T14:45:42.690" v="68"/>
          <ac:spMkLst>
            <pc:docMk/>
            <pc:sldMk cId="1350707886" sldId="259"/>
            <ac:spMk id="3" creationId="{2613D67A-2542-1AC6-82E8-F7B80C96799D}"/>
          </ac:spMkLst>
        </pc:spChg>
        <pc:spChg chg="add">
          <ac:chgData name="Abdul Jabbar Ullah (2409720)" userId="S::2409720@student.uwtsd.ac.uk::f57a0962-09b8-452d-8099-cd19529d03bd" providerId="AD" clId="Web-{A4BE1B64-E011-CFD6-587F-A6EDDF929182}" dt="2025-02-14T14:45:42.690" v="68"/>
          <ac:spMkLst>
            <pc:docMk/>
            <pc:sldMk cId="1350707886" sldId="259"/>
            <ac:spMk id="9" creationId="{6A166780-9337-4437-95D3-5EA9D55AAAC5}"/>
          </ac:spMkLst>
        </pc:spChg>
        <pc:spChg chg="add">
          <ac:chgData name="Abdul Jabbar Ullah (2409720)" userId="S::2409720@student.uwtsd.ac.uk::f57a0962-09b8-452d-8099-cd19529d03bd" providerId="AD" clId="Web-{A4BE1B64-E011-CFD6-587F-A6EDDF929182}" dt="2025-02-14T14:45:42.690" v="68"/>
          <ac:spMkLst>
            <pc:docMk/>
            <pc:sldMk cId="1350707886" sldId="259"/>
            <ac:spMk id="11" creationId="{EB3D0F40-BF1F-4120-945D-90C5AAD6E35A}"/>
          </ac:spMkLst>
        </pc:spChg>
        <pc:spChg chg="add">
          <ac:chgData name="Abdul Jabbar Ullah (2409720)" userId="S::2409720@student.uwtsd.ac.uk::f57a0962-09b8-452d-8099-cd19529d03bd" providerId="AD" clId="Web-{A4BE1B64-E011-CFD6-587F-A6EDDF929182}" dt="2025-02-14T14:45:42.690" v="68"/>
          <ac:spMkLst>
            <pc:docMk/>
            <pc:sldMk cId="1350707886" sldId="259"/>
            <ac:spMk id="15" creationId="{66F4F323-644B-4A47-97E9-BFB73840F402}"/>
          </ac:spMkLst>
        </pc:spChg>
        <pc:graphicFrameChg chg="add">
          <ac:chgData name="Abdul Jabbar Ullah (2409720)" userId="S::2409720@student.uwtsd.ac.uk::f57a0962-09b8-452d-8099-cd19529d03bd" providerId="AD" clId="Web-{A4BE1B64-E011-CFD6-587F-A6EDDF929182}" dt="2025-02-14T14:45:42.690" v="68"/>
          <ac:graphicFrameMkLst>
            <pc:docMk/>
            <pc:sldMk cId="1350707886" sldId="259"/>
            <ac:graphicFrameMk id="5" creationId="{E7213A11-0D30-77DD-3692-9C9E4FDB13B8}"/>
          </ac:graphicFrameMkLst>
        </pc:graphicFrameChg>
        <pc:picChg chg="add">
          <ac:chgData name="Abdul Jabbar Ullah (2409720)" userId="S::2409720@student.uwtsd.ac.uk::f57a0962-09b8-452d-8099-cd19529d03bd" providerId="AD" clId="Web-{A4BE1B64-E011-CFD6-587F-A6EDDF929182}" dt="2025-02-14T14:45:42.690" v="68"/>
          <ac:picMkLst>
            <pc:docMk/>
            <pc:sldMk cId="1350707886" sldId="259"/>
            <ac:picMk id="13" creationId="{15640A69-3748-450C-8DDB-B2051AC04BC7}"/>
          </ac:picMkLst>
        </pc:picChg>
      </pc:sldChg>
      <pc:sldChg chg="addSp modSp mod setBg modClrScheme chgLayout">
        <pc:chgData name="Abdul Jabbar Ullah (2409720)" userId="S::2409720@student.uwtsd.ac.uk::f57a0962-09b8-452d-8099-cd19529d03bd" providerId="AD" clId="Web-{A4BE1B64-E011-CFD6-587F-A6EDDF929182}" dt="2025-02-14T14:46:13.441" v="69"/>
        <pc:sldMkLst>
          <pc:docMk/>
          <pc:sldMk cId="2119823743" sldId="260"/>
        </pc:sldMkLst>
        <pc:spChg chg="mod ord">
          <ac:chgData name="Abdul Jabbar Ullah (2409720)" userId="S::2409720@student.uwtsd.ac.uk::f57a0962-09b8-452d-8099-cd19529d03bd" providerId="AD" clId="Web-{A4BE1B64-E011-CFD6-587F-A6EDDF929182}" dt="2025-02-14T14:46:13.441" v="69"/>
          <ac:spMkLst>
            <pc:docMk/>
            <pc:sldMk cId="2119823743" sldId="260"/>
            <ac:spMk id="2" creationId="{5EAAE670-BD17-F174-9BF3-2BEE926D8D9F}"/>
          </ac:spMkLst>
        </pc:spChg>
        <pc:spChg chg="mod ord">
          <ac:chgData name="Abdul Jabbar Ullah (2409720)" userId="S::2409720@student.uwtsd.ac.uk::f57a0962-09b8-452d-8099-cd19529d03bd" providerId="AD" clId="Web-{A4BE1B64-E011-CFD6-587F-A6EDDF929182}" dt="2025-02-14T14:46:13.441" v="69"/>
          <ac:spMkLst>
            <pc:docMk/>
            <pc:sldMk cId="2119823743" sldId="260"/>
            <ac:spMk id="3" creationId="{576D00D2-996D-F823-AE48-B54C067889C7}"/>
          </ac:spMkLst>
        </pc:spChg>
        <pc:spChg chg="mod ord">
          <ac:chgData name="Abdul Jabbar Ullah (2409720)" userId="S::2409720@student.uwtsd.ac.uk::f57a0962-09b8-452d-8099-cd19529d03bd" providerId="AD" clId="Web-{A4BE1B64-E011-CFD6-587F-A6EDDF929182}" dt="2025-02-14T14:46:13.441" v="69"/>
          <ac:spMkLst>
            <pc:docMk/>
            <pc:sldMk cId="2119823743" sldId="260"/>
            <ac:spMk id="4" creationId="{48D181B2-3337-B2DF-6D04-183DAB3E829F}"/>
          </ac:spMkLst>
        </pc:spChg>
        <pc:spChg chg="mod ord">
          <ac:chgData name="Abdul Jabbar Ullah (2409720)" userId="S::2409720@student.uwtsd.ac.uk::f57a0962-09b8-452d-8099-cd19529d03bd" providerId="AD" clId="Web-{A4BE1B64-E011-CFD6-587F-A6EDDF929182}" dt="2025-02-14T14:46:13.441" v="69"/>
          <ac:spMkLst>
            <pc:docMk/>
            <pc:sldMk cId="2119823743" sldId="260"/>
            <ac:spMk id="5" creationId="{A0378BA9-AF30-483F-076E-FC3F66368CE3}"/>
          </ac:spMkLst>
        </pc:spChg>
        <pc:spChg chg="mod ord">
          <ac:chgData name="Abdul Jabbar Ullah (2409720)" userId="S::2409720@student.uwtsd.ac.uk::f57a0962-09b8-452d-8099-cd19529d03bd" providerId="AD" clId="Web-{A4BE1B64-E011-CFD6-587F-A6EDDF929182}" dt="2025-02-14T14:46:13.441" v="69"/>
          <ac:spMkLst>
            <pc:docMk/>
            <pc:sldMk cId="2119823743" sldId="260"/>
            <ac:spMk id="6" creationId="{4A83FCA8-1D7A-6287-937D-2B80968ABEDF}"/>
          </ac:spMkLst>
        </pc:spChg>
        <pc:picChg chg="add">
          <ac:chgData name="Abdul Jabbar Ullah (2409720)" userId="S::2409720@student.uwtsd.ac.uk::f57a0962-09b8-452d-8099-cd19529d03bd" providerId="AD" clId="Web-{A4BE1B64-E011-CFD6-587F-A6EDDF929182}" dt="2025-02-14T14:46:13.441" v="69"/>
          <ac:picMkLst>
            <pc:docMk/>
            <pc:sldMk cId="2119823743" sldId="260"/>
            <ac:picMk id="8" creationId="{1E36C864-542A-299D-5DF7-0E1F0F8F014B}"/>
          </ac:picMkLst>
        </pc:picChg>
      </pc:sldChg>
      <pc:sldChg chg="addSp delSp modSp mod setBg modClrScheme chgLayout">
        <pc:chgData name="Abdul Jabbar Ullah (2409720)" userId="S::2409720@student.uwtsd.ac.uk::f57a0962-09b8-452d-8099-cd19529d03bd" providerId="AD" clId="Web-{A4BE1B64-E011-CFD6-587F-A6EDDF929182}" dt="2025-02-14T14:46:39.285" v="70"/>
        <pc:sldMkLst>
          <pc:docMk/>
          <pc:sldMk cId="1446629499" sldId="261"/>
        </pc:sldMkLst>
        <pc:spChg chg="mod ord">
          <ac:chgData name="Abdul Jabbar Ullah (2409720)" userId="S::2409720@student.uwtsd.ac.uk::f57a0962-09b8-452d-8099-cd19529d03bd" providerId="AD" clId="Web-{A4BE1B64-E011-CFD6-587F-A6EDDF929182}" dt="2025-02-14T14:46:39.285" v="70"/>
          <ac:spMkLst>
            <pc:docMk/>
            <pc:sldMk cId="1446629499" sldId="261"/>
            <ac:spMk id="2" creationId="{A983F8C7-F3B1-F55E-A495-A6F7FA1289A7}"/>
          </ac:spMkLst>
        </pc:spChg>
        <pc:spChg chg="del mod ord">
          <ac:chgData name="Abdul Jabbar Ullah (2409720)" userId="S::2409720@student.uwtsd.ac.uk::f57a0962-09b8-452d-8099-cd19529d03bd" providerId="AD" clId="Web-{A4BE1B64-E011-CFD6-587F-A6EDDF929182}" dt="2025-02-14T14:46:39.285" v="70"/>
          <ac:spMkLst>
            <pc:docMk/>
            <pc:sldMk cId="1446629499" sldId="261"/>
            <ac:spMk id="3" creationId="{DAA00933-6FFB-4287-BB0D-A19DF3316BEC}"/>
          </ac:spMkLst>
        </pc:spChg>
        <pc:spChg chg="mod ord">
          <ac:chgData name="Abdul Jabbar Ullah (2409720)" userId="S::2409720@student.uwtsd.ac.uk::f57a0962-09b8-452d-8099-cd19529d03bd" providerId="AD" clId="Web-{A4BE1B64-E011-CFD6-587F-A6EDDF929182}" dt="2025-02-14T14:46:39.285" v="70"/>
          <ac:spMkLst>
            <pc:docMk/>
            <pc:sldMk cId="1446629499" sldId="261"/>
            <ac:spMk id="4" creationId="{F37D683E-ED00-C481-8C1B-6F0193E385CF}"/>
          </ac:spMkLst>
        </pc:spChg>
        <pc:spChg chg="mod ord">
          <ac:chgData name="Abdul Jabbar Ullah (2409720)" userId="S::2409720@student.uwtsd.ac.uk::f57a0962-09b8-452d-8099-cd19529d03bd" providerId="AD" clId="Web-{A4BE1B64-E011-CFD6-587F-A6EDDF929182}" dt="2025-02-14T14:46:39.285" v="70"/>
          <ac:spMkLst>
            <pc:docMk/>
            <pc:sldMk cId="1446629499" sldId="261"/>
            <ac:spMk id="5" creationId="{FCA876DE-03A8-1E02-EF4F-6815071C8D08}"/>
          </ac:spMkLst>
        </pc:spChg>
        <pc:spChg chg="mod ord">
          <ac:chgData name="Abdul Jabbar Ullah (2409720)" userId="S::2409720@student.uwtsd.ac.uk::f57a0962-09b8-452d-8099-cd19529d03bd" providerId="AD" clId="Web-{A4BE1B64-E011-CFD6-587F-A6EDDF929182}" dt="2025-02-14T14:46:39.285" v="70"/>
          <ac:spMkLst>
            <pc:docMk/>
            <pc:sldMk cId="1446629499" sldId="261"/>
            <ac:spMk id="6" creationId="{5DDF8D0E-C74F-F096-032C-3D7111920EDD}"/>
          </ac:spMkLst>
        </pc:spChg>
        <pc:graphicFrameChg chg="add">
          <ac:chgData name="Abdul Jabbar Ullah (2409720)" userId="S::2409720@student.uwtsd.ac.uk::f57a0962-09b8-452d-8099-cd19529d03bd" providerId="AD" clId="Web-{A4BE1B64-E011-CFD6-587F-A6EDDF929182}" dt="2025-02-14T14:46:39.285" v="70"/>
          <ac:graphicFrameMkLst>
            <pc:docMk/>
            <pc:sldMk cId="1446629499" sldId="261"/>
            <ac:graphicFrameMk id="8" creationId="{3F03758E-007B-586A-C1DB-7C3FD38BCF10}"/>
          </ac:graphicFrameMkLst>
        </pc:graphicFrameChg>
      </pc:sldChg>
      <pc:sldChg chg="addSp delSp modSp mod setBg modClrScheme chgLayout">
        <pc:chgData name="Abdul Jabbar Ullah (2409720)" userId="S::2409720@student.uwtsd.ac.uk::f57a0962-09b8-452d-8099-cd19529d03bd" providerId="AD" clId="Web-{A4BE1B64-E011-CFD6-587F-A6EDDF929182}" dt="2025-02-14T14:47:20.943" v="75"/>
        <pc:sldMkLst>
          <pc:docMk/>
          <pc:sldMk cId="2526647978" sldId="262"/>
        </pc:sldMkLst>
        <pc:spChg chg="mod ord">
          <ac:chgData name="Abdul Jabbar Ullah (2409720)" userId="S::2409720@student.uwtsd.ac.uk::f57a0962-09b8-452d-8099-cd19529d03bd" providerId="AD" clId="Web-{A4BE1B64-E011-CFD6-587F-A6EDDF929182}" dt="2025-02-14T14:47:20.943" v="75"/>
          <ac:spMkLst>
            <pc:docMk/>
            <pc:sldMk cId="2526647978" sldId="262"/>
            <ac:spMk id="2" creationId="{C8B480A9-F074-8AC5-FBF5-5E53D9BA94A3}"/>
          </ac:spMkLst>
        </pc:spChg>
        <pc:spChg chg="add del mod ord">
          <ac:chgData name="Abdul Jabbar Ullah (2409720)" userId="S::2409720@student.uwtsd.ac.uk::f57a0962-09b8-452d-8099-cd19529d03bd" providerId="AD" clId="Web-{A4BE1B64-E011-CFD6-587F-A6EDDF929182}" dt="2025-02-14T14:47:20.943" v="75"/>
          <ac:spMkLst>
            <pc:docMk/>
            <pc:sldMk cId="2526647978" sldId="262"/>
            <ac:spMk id="3" creationId="{5E5C4A1D-F753-B3BA-181F-01696C4DDC21}"/>
          </ac:spMkLst>
        </pc:spChg>
        <pc:spChg chg="mod ord">
          <ac:chgData name="Abdul Jabbar Ullah (2409720)" userId="S::2409720@student.uwtsd.ac.uk::f57a0962-09b8-452d-8099-cd19529d03bd" providerId="AD" clId="Web-{A4BE1B64-E011-CFD6-587F-A6EDDF929182}" dt="2025-02-14T14:47:20.943" v="75"/>
          <ac:spMkLst>
            <pc:docMk/>
            <pc:sldMk cId="2526647978" sldId="262"/>
            <ac:spMk id="4" creationId="{4831F449-BD19-0FFF-89AC-79FE1B5ECD43}"/>
          </ac:spMkLst>
        </pc:spChg>
        <pc:spChg chg="mod ord">
          <ac:chgData name="Abdul Jabbar Ullah (2409720)" userId="S::2409720@student.uwtsd.ac.uk::f57a0962-09b8-452d-8099-cd19529d03bd" providerId="AD" clId="Web-{A4BE1B64-E011-CFD6-587F-A6EDDF929182}" dt="2025-02-14T14:47:20.943" v="75"/>
          <ac:spMkLst>
            <pc:docMk/>
            <pc:sldMk cId="2526647978" sldId="262"/>
            <ac:spMk id="5" creationId="{1BA181B3-18CF-5F95-09BB-AB85863EEBCF}"/>
          </ac:spMkLst>
        </pc:spChg>
        <pc:spChg chg="mod ord">
          <ac:chgData name="Abdul Jabbar Ullah (2409720)" userId="S::2409720@student.uwtsd.ac.uk::f57a0962-09b8-452d-8099-cd19529d03bd" providerId="AD" clId="Web-{A4BE1B64-E011-CFD6-587F-A6EDDF929182}" dt="2025-02-14T14:47:20.943" v="75"/>
          <ac:spMkLst>
            <pc:docMk/>
            <pc:sldMk cId="2526647978" sldId="262"/>
            <ac:spMk id="6" creationId="{6FA6A4F7-1D3D-98E9-FC0F-84AB089F9545}"/>
          </ac:spMkLst>
        </pc:spChg>
        <pc:spChg chg="add del">
          <ac:chgData name="Abdul Jabbar Ullah (2409720)" userId="S::2409720@student.uwtsd.ac.uk::f57a0962-09b8-452d-8099-cd19529d03bd" providerId="AD" clId="Web-{A4BE1B64-E011-CFD6-587F-A6EDDF929182}" dt="2025-02-14T14:47:20.911" v="74"/>
          <ac:spMkLst>
            <pc:docMk/>
            <pc:sldMk cId="2526647978" sldId="262"/>
            <ac:spMk id="11" creationId="{5E5C4A1D-F753-B3BA-181F-01696C4DDC21}"/>
          </ac:spMkLst>
        </pc:spChg>
        <pc:spChg chg="add">
          <ac:chgData name="Abdul Jabbar Ullah (2409720)" userId="S::2409720@student.uwtsd.ac.uk::f57a0962-09b8-452d-8099-cd19529d03bd" providerId="AD" clId="Web-{A4BE1B64-E011-CFD6-587F-A6EDDF929182}" dt="2025-02-14T14:47:20.943" v="75"/>
          <ac:spMkLst>
            <pc:docMk/>
            <pc:sldMk cId="2526647978" sldId="262"/>
            <ac:spMk id="14" creationId="{5E5C4A1D-F753-B3BA-181F-01696C4DDC21}"/>
          </ac:spMkLst>
        </pc:spChg>
        <pc:graphicFrameChg chg="add del">
          <ac:chgData name="Abdul Jabbar Ullah (2409720)" userId="S::2409720@student.uwtsd.ac.uk::f57a0962-09b8-452d-8099-cd19529d03bd" providerId="AD" clId="Web-{A4BE1B64-E011-CFD6-587F-A6EDDF929182}" dt="2025-02-14T14:47:11.489" v="72"/>
          <ac:graphicFrameMkLst>
            <pc:docMk/>
            <pc:sldMk cId="2526647978" sldId="262"/>
            <ac:graphicFrameMk id="8" creationId="{785AA2A0-08D7-7C18-016C-C6195C518A99}"/>
          </ac:graphicFrameMkLst>
        </pc:graphicFrameChg>
        <pc:picChg chg="add del">
          <ac:chgData name="Abdul Jabbar Ullah (2409720)" userId="S::2409720@student.uwtsd.ac.uk::f57a0962-09b8-452d-8099-cd19529d03bd" providerId="AD" clId="Web-{A4BE1B64-E011-CFD6-587F-A6EDDF929182}" dt="2025-02-14T14:47:20.911" v="74"/>
          <ac:picMkLst>
            <pc:docMk/>
            <pc:sldMk cId="2526647978" sldId="262"/>
            <ac:picMk id="10" creationId="{B0F4F37C-2C50-7FA1-49A1-3F43D872E3BE}"/>
          </ac:picMkLst>
        </pc:picChg>
        <pc:picChg chg="add">
          <ac:chgData name="Abdul Jabbar Ullah (2409720)" userId="S::2409720@student.uwtsd.ac.uk::f57a0962-09b8-452d-8099-cd19529d03bd" providerId="AD" clId="Web-{A4BE1B64-E011-CFD6-587F-A6EDDF929182}" dt="2025-02-14T14:47:20.943" v="75"/>
          <ac:picMkLst>
            <pc:docMk/>
            <pc:sldMk cId="2526647978" sldId="262"/>
            <ac:picMk id="13" creationId="{D520B51E-CCE4-D6E1-74B7-B334A5BF4F8E}"/>
          </ac:picMkLst>
        </pc:picChg>
      </pc:sldChg>
      <pc:sldMasterChg chg="del delSldLayout">
        <pc:chgData name="Abdul Jabbar Ullah (2409720)" userId="S::2409720@student.uwtsd.ac.uk::f57a0962-09b8-452d-8099-cd19529d03bd" providerId="AD" clId="Web-{A4BE1B64-E011-CFD6-587F-A6EDDF929182}" dt="2025-02-14T11:04:37.054" v="4"/>
        <pc:sldMasterMkLst>
          <pc:docMk/>
          <pc:sldMasterMk cId="3715370477" sldId="2147483696"/>
        </pc:sldMasterMkLst>
        <pc:sldLayoutChg chg="del">
          <pc:chgData name="Abdul Jabbar Ullah (2409720)" userId="S::2409720@student.uwtsd.ac.uk::f57a0962-09b8-452d-8099-cd19529d03bd" providerId="AD" clId="Web-{A4BE1B64-E011-CFD6-587F-A6EDDF929182}" dt="2025-02-14T11:04:37.054" v="4"/>
          <pc:sldLayoutMkLst>
            <pc:docMk/>
            <pc:sldMasterMk cId="3715370477" sldId="2147483696"/>
            <pc:sldLayoutMk cId="1481845007" sldId="2147483697"/>
          </pc:sldLayoutMkLst>
        </pc:sldLayoutChg>
        <pc:sldLayoutChg chg="del">
          <pc:chgData name="Abdul Jabbar Ullah (2409720)" userId="S::2409720@student.uwtsd.ac.uk::f57a0962-09b8-452d-8099-cd19529d03bd" providerId="AD" clId="Web-{A4BE1B64-E011-CFD6-587F-A6EDDF929182}" dt="2025-02-14T11:04:37.054" v="4"/>
          <pc:sldLayoutMkLst>
            <pc:docMk/>
            <pc:sldMasterMk cId="3715370477" sldId="2147483696"/>
            <pc:sldLayoutMk cId="3169192333" sldId="2147483698"/>
          </pc:sldLayoutMkLst>
        </pc:sldLayoutChg>
        <pc:sldLayoutChg chg="del">
          <pc:chgData name="Abdul Jabbar Ullah (2409720)" userId="S::2409720@student.uwtsd.ac.uk::f57a0962-09b8-452d-8099-cd19529d03bd" providerId="AD" clId="Web-{A4BE1B64-E011-CFD6-587F-A6EDDF929182}" dt="2025-02-14T11:04:37.054" v="4"/>
          <pc:sldLayoutMkLst>
            <pc:docMk/>
            <pc:sldMasterMk cId="3715370477" sldId="2147483696"/>
            <pc:sldLayoutMk cId="3888041895" sldId="2147483699"/>
          </pc:sldLayoutMkLst>
        </pc:sldLayoutChg>
        <pc:sldLayoutChg chg="del">
          <pc:chgData name="Abdul Jabbar Ullah (2409720)" userId="S::2409720@student.uwtsd.ac.uk::f57a0962-09b8-452d-8099-cd19529d03bd" providerId="AD" clId="Web-{A4BE1B64-E011-CFD6-587F-A6EDDF929182}" dt="2025-02-14T11:04:37.054" v="4"/>
          <pc:sldLayoutMkLst>
            <pc:docMk/>
            <pc:sldMasterMk cId="3715370477" sldId="2147483696"/>
            <pc:sldLayoutMk cId="351718375" sldId="2147483700"/>
          </pc:sldLayoutMkLst>
        </pc:sldLayoutChg>
        <pc:sldLayoutChg chg="del">
          <pc:chgData name="Abdul Jabbar Ullah (2409720)" userId="S::2409720@student.uwtsd.ac.uk::f57a0962-09b8-452d-8099-cd19529d03bd" providerId="AD" clId="Web-{A4BE1B64-E011-CFD6-587F-A6EDDF929182}" dt="2025-02-14T11:04:37.054" v="4"/>
          <pc:sldLayoutMkLst>
            <pc:docMk/>
            <pc:sldMasterMk cId="3715370477" sldId="2147483696"/>
            <pc:sldLayoutMk cId="2060395924" sldId="2147483701"/>
          </pc:sldLayoutMkLst>
        </pc:sldLayoutChg>
        <pc:sldLayoutChg chg="del">
          <pc:chgData name="Abdul Jabbar Ullah (2409720)" userId="S::2409720@student.uwtsd.ac.uk::f57a0962-09b8-452d-8099-cd19529d03bd" providerId="AD" clId="Web-{A4BE1B64-E011-CFD6-587F-A6EDDF929182}" dt="2025-02-14T11:04:37.054" v="4"/>
          <pc:sldLayoutMkLst>
            <pc:docMk/>
            <pc:sldMasterMk cId="3715370477" sldId="2147483696"/>
            <pc:sldLayoutMk cId="2288117123" sldId="2147483702"/>
          </pc:sldLayoutMkLst>
        </pc:sldLayoutChg>
        <pc:sldLayoutChg chg="del">
          <pc:chgData name="Abdul Jabbar Ullah (2409720)" userId="S::2409720@student.uwtsd.ac.uk::f57a0962-09b8-452d-8099-cd19529d03bd" providerId="AD" clId="Web-{A4BE1B64-E011-CFD6-587F-A6EDDF929182}" dt="2025-02-14T11:04:37.054" v="4"/>
          <pc:sldLayoutMkLst>
            <pc:docMk/>
            <pc:sldMasterMk cId="3715370477" sldId="2147483696"/>
            <pc:sldLayoutMk cId="3983898105" sldId="2147483703"/>
          </pc:sldLayoutMkLst>
        </pc:sldLayoutChg>
        <pc:sldLayoutChg chg="del">
          <pc:chgData name="Abdul Jabbar Ullah (2409720)" userId="S::2409720@student.uwtsd.ac.uk::f57a0962-09b8-452d-8099-cd19529d03bd" providerId="AD" clId="Web-{A4BE1B64-E011-CFD6-587F-A6EDDF929182}" dt="2025-02-14T11:04:37.054" v="4"/>
          <pc:sldLayoutMkLst>
            <pc:docMk/>
            <pc:sldMasterMk cId="3715370477" sldId="2147483696"/>
            <pc:sldLayoutMk cId="2602156554" sldId="2147483704"/>
          </pc:sldLayoutMkLst>
        </pc:sldLayoutChg>
        <pc:sldLayoutChg chg="del">
          <pc:chgData name="Abdul Jabbar Ullah (2409720)" userId="S::2409720@student.uwtsd.ac.uk::f57a0962-09b8-452d-8099-cd19529d03bd" providerId="AD" clId="Web-{A4BE1B64-E011-CFD6-587F-A6EDDF929182}" dt="2025-02-14T11:04:37.054" v="4"/>
          <pc:sldLayoutMkLst>
            <pc:docMk/>
            <pc:sldMasterMk cId="3715370477" sldId="2147483696"/>
            <pc:sldLayoutMk cId="3316861906" sldId="2147483705"/>
          </pc:sldLayoutMkLst>
        </pc:sldLayoutChg>
        <pc:sldLayoutChg chg="del">
          <pc:chgData name="Abdul Jabbar Ullah (2409720)" userId="S::2409720@student.uwtsd.ac.uk::f57a0962-09b8-452d-8099-cd19529d03bd" providerId="AD" clId="Web-{A4BE1B64-E011-CFD6-587F-A6EDDF929182}" dt="2025-02-14T11:04:37.054" v="4"/>
          <pc:sldLayoutMkLst>
            <pc:docMk/>
            <pc:sldMasterMk cId="3715370477" sldId="2147483696"/>
            <pc:sldLayoutMk cId="356203105" sldId="2147483706"/>
          </pc:sldLayoutMkLst>
        </pc:sldLayoutChg>
        <pc:sldLayoutChg chg="del">
          <pc:chgData name="Abdul Jabbar Ullah (2409720)" userId="S::2409720@student.uwtsd.ac.uk::f57a0962-09b8-452d-8099-cd19529d03bd" providerId="AD" clId="Web-{A4BE1B64-E011-CFD6-587F-A6EDDF929182}" dt="2025-02-14T11:04:37.054" v="4"/>
          <pc:sldLayoutMkLst>
            <pc:docMk/>
            <pc:sldMasterMk cId="3715370477" sldId="2147483696"/>
            <pc:sldLayoutMk cId="574883465" sldId="2147483707"/>
          </pc:sldLayoutMkLst>
        </pc:sldLayoutChg>
      </pc:sldMasterChg>
      <pc:sldMasterChg chg="add del addSldLayout delSldLayout modSldLayout">
        <pc:chgData name="Abdul Jabbar Ullah (2409720)" userId="S::2409720@student.uwtsd.ac.uk::f57a0962-09b8-452d-8099-cd19529d03bd" providerId="AD" clId="Web-{A4BE1B64-E011-CFD6-587F-A6EDDF929182}" dt="2025-02-14T11:04:55.960" v="5"/>
        <pc:sldMasterMkLst>
          <pc:docMk/>
          <pc:sldMasterMk cId="2997076414" sldId="2147483708"/>
        </pc:sldMasterMkLst>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4123734041" sldId="2147483709"/>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130092443" sldId="2147483710"/>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1763646857" sldId="2147483711"/>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1211214780" sldId="2147483712"/>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3131747562" sldId="2147483713"/>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2388123198" sldId="2147483714"/>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97293991" sldId="2147483715"/>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2911980065" sldId="2147483716"/>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2528443362" sldId="2147483717"/>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2842068100" sldId="2147483718"/>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2166114176" sldId="2147483719"/>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3193092164" sldId="2147483720"/>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2464365349" sldId="2147483721"/>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4285147704" sldId="2147483722"/>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3109849929" sldId="2147483723"/>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2722943025" sldId="2147483724"/>
          </pc:sldLayoutMkLst>
        </pc:sldLayoutChg>
        <pc:sldLayoutChg chg="add del mod replId">
          <pc:chgData name="Abdul Jabbar Ullah (2409720)" userId="S::2409720@student.uwtsd.ac.uk::f57a0962-09b8-452d-8099-cd19529d03bd" providerId="AD" clId="Web-{A4BE1B64-E011-CFD6-587F-A6EDDF929182}" dt="2025-02-14T11:04:55.960" v="5"/>
          <pc:sldLayoutMkLst>
            <pc:docMk/>
            <pc:sldMasterMk cId="2997076414" sldId="2147483708"/>
            <pc:sldLayoutMk cId="3827675570" sldId="2147483725"/>
          </pc:sldLayoutMkLst>
        </pc:sldLayoutChg>
      </pc:sldMasterChg>
      <pc:sldMasterChg chg="add del addSldLayout delSldLayout modSldLayout">
        <pc:chgData name="Abdul Jabbar Ullah (2409720)" userId="S::2409720@student.uwtsd.ac.uk::f57a0962-09b8-452d-8099-cd19529d03bd" providerId="AD" clId="Web-{A4BE1B64-E011-CFD6-587F-A6EDDF929182}" dt="2025-02-14T11:05:33.305" v="6"/>
        <pc:sldMasterMkLst>
          <pc:docMk/>
          <pc:sldMasterMk cId="4099442041" sldId="2147483726"/>
        </pc:sldMasterMkLst>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1462434187" sldId="2147483727"/>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1009948321" sldId="2147483728"/>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557363500" sldId="2147483729"/>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2927438239" sldId="2147483730"/>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2416131977" sldId="2147483731"/>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1453432819" sldId="2147483732"/>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4149678038" sldId="2147483733"/>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1841436908" sldId="2147483734"/>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2060839137" sldId="2147483735"/>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656265165" sldId="2147483736"/>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1403306386" sldId="2147483737"/>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2011211268" sldId="2147483738"/>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1397260938" sldId="2147483739"/>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31711549" sldId="2147483740"/>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1812024425" sldId="2147483741"/>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4163039486" sldId="2147483742"/>
          </pc:sldLayoutMkLst>
        </pc:sldLayoutChg>
        <pc:sldLayoutChg chg="add del mod replId">
          <pc:chgData name="Abdul Jabbar Ullah (2409720)" userId="S::2409720@student.uwtsd.ac.uk::f57a0962-09b8-452d-8099-cd19529d03bd" providerId="AD" clId="Web-{A4BE1B64-E011-CFD6-587F-A6EDDF929182}" dt="2025-02-14T11:05:33.305" v="6"/>
          <pc:sldLayoutMkLst>
            <pc:docMk/>
            <pc:sldMasterMk cId="4099442041" sldId="2147483726"/>
            <pc:sldLayoutMk cId="3270761907" sldId="2147483743"/>
          </pc:sldLayoutMkLst>
        </pc:sldLayoutChg>
      </pc:sldMasterChg>
      <pc:sldMasterChg chg="add del addSldLayout delSldLayout modSldLayout">
        <pc:chgData name="Abdul Jabbar Ullah (2409720)" userId="S::2409720@student.uwtsd.ac.uk::f57a0962-09b8-452d-8099-cd19529d03bd" providerId="AD" clId="Web-{A4BE1B64-E011-CFD6-587F-A6EDDF929182}" dt="2025-02-14T11:05:45.712" v="7"/>
        <pc:sldMasterMkLst>
          <pc:docMk/>
          <pc:sldMasterMk cId="949430666" sldId="2147483744"/>
        </pc:sldMasterMkLst>
        <pc:sldLayoutChg chg="add del mod replId">
          <pc:chgData name="Abdul Jabbar Ullah (2409720)" userId="S::2409720@student.uwtsd.ac.uk::f57a0962-09b8-452d-8099-cd19529d03bd" providerId="AD" clId="Web-{A4BE1B64-E011-CFD6-587F-A6EDDF929182}" dt="2025-02-14T11:05:45.712" v="7"/>
          <pc:sldLayoutMkLst>
            <pc:docMk/>
            <pc:sldMasterMk cId="949430666" sldId="2147483744"/>
            <pc:sldLayoutMk cId="2371381153" sldId="2147483745"/>
          </pc:sldLayoutMkLst>
        </pc:sldLayoutChg>
        <pc:sldLayoutChg chg="add del mod replId">
          <pc:chgData name="Abdul Jabbar Ullah (2409720)" userId="S::2409720@student.uwtsd.ac.uk::f57a0962-09b8-452d-8099-cd19529d03bd" providerId="AD" clId="Web-{A4BE1B64-E011-CFD6-587F-A6EDDF929182}" dt="2025-02-14T11:05:45.712" v="7"/>
          <pc:sldLayoutMkLst>
            <pc:docMk/>
            <pc:sldMasterMk cId="949430666" sldId="2147483744"/>
            <pc:sldLayoutMk cId="1192184664" sldId="2147483746"/>
          </pc:sldLayoutMkLst>
        </pc:sldLayoutChg>
        <pc:sldLayoutChg chg="add del mod replId">
          <pc:chgData name="Abdul Jabbar Ullah (2409720)" userId="S::2409720@student.uwtsd.ac.uk::f57a0962-09b8-452d-8099-cd19529d03bd" providerId="AD" clId="Web-{A4BE1B64-E011-CFD6-587F-A6EDDF929182}" dt="2025-02-14T11:05:45.712" v="7"/>
          <pc:sldLayoutMkLst>
            <pc:docMk/>
            <pc:sldMasterMk cId="949430666" sldId="2147483744"/>
            <pc:sldLayoutMk cId="3559112003" sldId="2147483747"/>
          </pc:sldLayoutMkLst>
        </pc:sldLayoutChg>
        <pc:sldLayoutChg chg="add del mod replId">
          <pc:chgData name="Abdul Jabbar Ullah (2409720)" userId="S::2409720@student.uwtsd.ac.uk::f57a0962-09b8-452d-8099-cd19529d03bd" providerId="AD" clId="Web-{A4BE1B64-E011-CFD6-587F-A6EDDF929182}" dt="2025-02-14T11:05:45.712" v="7"/>
          <pc:sldLayoutMkLst>
            <pc:docMk/>
            <pc:sldMasterMk cId="949430666" sldId="2147483744"/>
            <pc:sldLayoutMk cId="2154504323" sldId="2147483748"/>
          </pc:sldLayoutMkLst>
        </pc:sldLayoutChg>
        <pc:sldLayoutChg chg="add del mod replId">
          <pc:chgData name="Abdul Jabbar Ullah (2409720)" userId="S::2409720@student.uwtsd.ac.uk::f57a0962-09b8-452d-8099-cd19529d03bd" providerId="AD" clId="Web-{A4BE1B64-E011-CFD6-587F-A6EDDF929182}" dt="2025-02-14T11:05:45.712" v="7"/>
          <pc:sldLayoutMkLst>
            <pc:docMk/>
            <pc:sldMasterMk cId="949430666" sldId="2147483744"/>
            <pc:sldLayoutMk cId="870063427" sldId="2147483749"/>
          </pc:sldLayoutMkLst>
        </pc:sldLayoutChg>
        <pc:sldLayoutChg chg="add del mod replId">
          <pc:chgData name="Abdul Jabbar Ullah (2409720)" userId="S::2409720@student.uwtsd.ac.uk::f57a0962-09b8-452d-8099-cd19529d03bd" providerId="AD" clId="Web-{A4BE1B64-E011-CFD6-587F-A6EDDF929182}" dt="2025-02-14T11:05:45.712" v="7"/>
          <pc:sldLayoutMkLst>
            <pc:docMk/>
            <pc:sldMasterMk cId="949430666" sldId="2147483744"/>
            <pc:sldLayoutMk cId="3931408549" sldId="2147483750"/>
          </pc:sldLayoutMkLst>
        </pc:sldLayoutChg>
        <pc:sldLayoutChg chg="add del mod replId">
          <pc:chgData name="Abdul Jabbar Ullah (2409720)" userId="S::2409720@student.uwtsd.ac.uk::f57a0962-09b8-452d-8099-cd19529d03bd" providerId="AD" clId="Web-{A4BE1B64-E011-CFD6-587F-A6EDDF929182}" dt="2025-02-14T11:05:45.712" v="7"/>
          <pc:sldLayoutMkLst>
            <pc:docMk/>
            <pc:sldMasterMk cId="949430666" sldId="2147483744"/>
            <pc:sldLayoutMk cId="590644833" sldId="2147483751"/>
          </pc:sldLayoutMkLst>
        </pc:sldLayoutChg>
        <pc:sldLayoutChg chg="add del mod replId">
          <pc:chgData name="Abdul Jabbar Ullah (2409720)" userId="S::2409720@student.uwtsd.ac.uk::f57a0962-09b8-452d-8099-cd19529d03bd" providerId="AD" clId="Web-{A4BE1B64-E011-CFD6-587F-A6EDDF929182}" dt="2025-02-14T11:05:45.712" v="7"/>
          <pc:sldLayoutMkLst>
            <pc:docMk/>
            <pc:sldMasterMk cId="949430666" sldId="2147483744"/>
            <pc:sldLayoutMk cId="1598994548" sldId="2147483752"/>
          </pc:sldLayoutMkLst>
        </pc:sldLayoutChg>
        <pc:sldLayoutChg chg="add del mod replId">
          <pc:chgData name="Abdul Jabbar Ullah (2409720)" userId="S::2409720@student.uwtsd.ac.uk::f57a0962-09b8-452d-8099-cd19529d03bd" providerId="AD" clId="Web-{A4BE1B64-E011-CFD6-587F-A6EDDF929182}" dt="2025-02-14T11:05:45.712" v="7"/>
          <pc:sldLayoutMkLst>
            <pc:docMk/>
            <pc:sldMasterMk cId="949430666" sldId="2147483744"/>
            <pc:sldLayoutMk cId="2954912105" sldId="2147483753"/>
          </pc:sldLayoutMkLst>
        </pc:sldLayoutChg>
        <pc:sldLayoutChg chg="add del mod replId">
          <pc:chgData name="Abdul Jabbar Ullah (2409720)" userId="S::2409720@student.uwtsd.ac.uk::f57a0962-09b8-452d-8099-cd19529d03bd" providerId="AD" clId="Web-{A4BE1B64-E011-CFD6-587F-A6EDDF929182}" dt="2025-02-14T11:05:45.712" v="7"/>
          <pc:sldLayoutMkLst>
            <pc:docMk/>
            <pc:sldMasterMk cId="949430666" sldId="2147483744"/>
            <pc:sldLayoutMk cId="1349611616" sldId="2147483754"/>
          </pc:sldLayoutMkLst>
        </pc:sldLayoutChg>
        <pc:sldLayoutChg chg="add del mod replId">
          <pc:chgData name="Abdul Jabbar Ullah (2409720)" userId="S::2409720@student.uwtsd.ac.uk::f57a0962-09b8-452d-8099-cd19529d03bd" providerId="AD" clId="Web-{A4BE1B64-E011-CFD6-587F-A6EDDF929182}" dt="2025-02-14T11:05:45.712" v="7"/>
          <pc:sldLayoutMkLst>
            <pc:docMk/>
            <pc:sldMasterMk cId="949430666" sldId="2147483744"/>
            <pc:sldLayoutMk cId="1026218020" sldId="2147483755"/>
          </pc:sldLayoutMkLst>
        </pc:sldLayoutChg>
      </pc:sldMasterChg>
      <pc:sldMasterChg chg="add del addSldLayout delSldLayout modSldLayout">
        <pc:chgData name="Abdul Jabbar Ullah (2409720)" userId="S::2409720@student.uwtsd.ac.uk::f57a0962-09b8-452d-8099-cd19529d03bd" providerId="AD" clId="Web-{A4BE1B64-E011-CFD6-587F-A6EDDF929182}" dt="2025-02-14T11:06:14.275" v="11"/>
        <pc:sldMasterMkLst>
          <pc:docMk/>
          <pc:sldMasterMk cId="2541187424" sldId="2147483756"/>
        </pc:sldMasterMkLst>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2899274333" sldId="2147483757"/>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2470008432" sldId="2147483758"/>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3494211920" sldId="2147483759"/>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4038042846" sldId="2147483760"/>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3033412325" sldId="2147483761"/>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36599877" sldId="2147483762"/>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3113868482" sldId="2147483763"/>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2986698300" sldId="2147483764"/>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2084990412" sldId="2147483765"/>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348919518" sldId="2147483766"/>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4255301859" sldId="2147483767"/>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2325759220" sldId="2147483768"/>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1757897738" sldId="2147483769"/>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379617983" sldId="2147483770"/>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4132574852" sldId="2147483771"/>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2962740606" sldId="2147483772"/>
          </pc:sldLayoutMkLst>
        </pc:sldLayoutChg>
        <pc:sldLayoutChg chg="add del mod replId">
          <pc:chgData name="Abdul Jabbar Ullah (2409720)" userId="S::2409720@student.uwtsd.ac.uk::f57a0962-09b8-452d-8099-cd19529d03bd" providerId="AD" clId="Web-{A4BE1B64-E011-CFD6-587F-A6EDDF929182}" dt="2025-02-14T11:06:14.275" v="11"/>
          <pc:sldLayoutMkLst>
            <pc:docMk/>
            <pc:sldMasterMk cId="2541187424" sldId="2147483756"/>
            <pc:sldLayoutMk cId="1915991543" sldId="2147483773"/>
          </pc:sldLayoutMkLst>
        </pc:sldLayoutChg>
      </pc:sldMasterChg>
      <pc:sldMasterChg chg="add del addSldLayout delSldLayout modSldLayout">
        <pc:chgData name="Abdul Jabbar Ullah (2409720)" userId="S::2409720@student.uwtsd.ac.uk::f57a0962-09b8-452d-8099-cd19529d03bd" providerId="AD" clId="Web-{A4BE1B64-E011-CFD6-587F-A6EDDF929182}" dt="2025-02-14T11:06:22.744" v="12"/>
        <pc:sldMasterMkLst>
          <pc:docMk/>
          <pc:sldMasterMk cId="2190935109" sldId="2147483774"/>
        </pc:sldMasterMkLst>
        <pc:sldLayoutChg chg="add del mod replId">
          <pc:chgData name="Abdul Jabbar Ullah (2409720)" userId="S::2409720@student.uwtsd.ac.uk::f57a0962-09b8-452d-8099-cd19529d03bd" providerId="AD" clId="Web-{A4BE1B64-E011-CFD6-587F-A6EDDF929182}" dt="2025-02-14T11:06:22.744" v="12"/>
          <pc:sldLayoutMkLst>
            <pc:docMk/>
            <pc:sldMasterMk cId="2190935109" sldId="2147483774"/>
            <pc:sldLayoutMk cId="3056219370" sldId="2147483775"/>
          </pc:sldLayoutMkLst>
        </pc:sldLayoutChg>
        <pc:sldLayoutChg chg="add del mod replId">
          <pc:chgData name="Abdul Jabbar Ullah (2409720)" userId="S::2409720@student.uwtsd.ac.uk::f57a0962-09b8-452d-8099-cd19529d03bd" providerId="AD" clId="Web-{A4BE1B64-E011-CFD6-587F-A6EDDF929182}" dt="2025-02-14T11:06:22.744" v="12"/>
          <pc:sldLayoutMkLst>
            <pc:docMk/>
            <pc:sldMasterMk cId="2190935109" sldId="2147483774"/>
            <pc:sldLayoutMk cId="4288938965" sldId="2147483776"/>
          </pc:sldLayoutMkLst>
        </pc:sldLayoutChg>
        <pc:sldLayoutChg chg="add del mod replId">
          <pc:chgData name="Abdul Jabbar Ullah (2409720)" userId="S::2409720@student.uwtsd.ac.uk::f57a0962-09b8-452d-8099-cd19529d03bd" providerId="AD" clId="Web-{A4BE1B64-E011-CFD6-587F-A6EDDF929182}" dt="2025-02-14T11:06:22.744" v="12"/>
          <pc:sldLayoutMkLst>
            <pc:docMk/>
            <pc:sldMasterMk cId="2190935109" sldId="2147483774"/>
            <pc:sldLayoutMk cId="3200575878" sldId="2147483777"/>
          </pc:sldLayoutMkLst>
        </pc:sldLayoutChg>
        <pc:sldLayoutChg chg="add del mod replId">
          <pc:chgData name="Abdul Jabbar Ullah (2409720)" userId="S::2409720@student.uwtsd.ac.uk::f57a0962-09b8-452d-8099-cd19529d03bd" providerId="AD" clId="Web-{A4BE1B64-E011-CFD6-587F-A6EDDF929182}" dt="2025-02-14T11:06:22.744" v="12"/>
          <pc:sldLayoutMkLst>
            <pc:docMk/>
            <pc:sldMasterMk cId="2190935109" sldId="2147483774"/>
            <pc:sldLayoutMk cId="527450358" sldId="2147483778"/>
          </pc:sldLayoutMkLst>
        </pc:sldLayoutChg>
        <pc:sldLayoutChg chg="add del mod replId">
          <pc:chgData name="Abdul Jabbar Ullah (2409720)" userId="S::2409720@student.uwtsd.ac.uk::f57a0962-09b8-452d-8099-cd19529d03bd" providerId="AD" clId="Web-{A4BE1B64-E011-CFD6-587F-A6EDDF929182}" dt="2025-02-14T11:06:22.744" v="12"/>
          <pc:sldLayoutMkLst>
            <pc:docMk/>
            <pc:sldMasterMk cId="2190935109" sldId="2147483774"/>
            <pc:sldLayoutMk cId="577768712" sldId="2147483779"/>
          </pc:sldLayoutMkLst>
        </pc:sldLayoutChg>
        <pc:sldLayoutChg chg="add del mod replId">
          <pc:chgData name="Abdul Jabbar Ullah (2409720)" userId="S::2409720@student.uwtsd.ac.uk::f57a0962-09b8-452d-8099-cd19529d03bd" providerId="AD" clId="Web-{A4BE1B64-E011-CFD6-587F-A6EDDF929182}" dt="2025-02-14T11:06:22.744" v="12"/>
          <pc:sldLayoutMkLst>
            <pc:docMk/>
            <pc:sldMasterMk cId="2190935109" sldId="2147483774"/>
            <pc:sldLayoutMk cId="2693403647" sldId="2147483780"/>
          </pc:sldLayoutMkLst>
        </pc:sldLayoutChg>
        <pc:sldLayoutChg chg="add del mod replId">
          <pc:chgData name="Abdul Jabbar Ullah (2409720)" userId="S::2409720@student.uwtsd.ac.uk::f57a0962-09b8-452d-8099-cd19529d03bd" providerId="AD" clId="Web-{A4BE1B64-E011-CFD6-587F-A6EDDF929182}" dt="2025-02-14T11:06:22.744" v="12"/>
          <pc:sldLayoutMkLst>
            <pc:docMk/>
            <pc:sldMasterMk cId="2190935109" sldId="2147483774"/>
            <pc:sldLayoutMk cId="934411237" sldId="2147483781"/>
          </pc:sldLayoutMkLst>
        </pc:sldLayoutChg>
        <pc:sldLayoutChg chg="add del mod replId">
          <pc:chgData name="Abdul Jabbar Ullah (2409720)" userId="S::2409720@student.uwtsd.ac.uk::f57a0962-09b8-452d-8099-cd19529d03bd" providerId="AD" clId="Web-{A4BE1B64-E011-CFD6-587F-A6EDDF929182}" dt="2025-02-14T11:06:22.744" v="12"/>
          <pc:sldLayoutMkLst>
            <pc:docMk/>
            <pc:sldMasterMk cId="2190935109" sldId="2147483774"/>
            <pc:sldLayoutMk cId="4246870510" sldId="2147483782"/>
          </pc:sldLayoutMkLst>
        </pc:sldLayoutChg>
        <pc:sldLayoutChg chg="add del mod replId">
          <pc:chgData name="Abdul Jabbar Ullah (2409720)" userId="S::2409720@student.uwtsd.ac.uk::f57a0962-09b8-452d-8099-cd19529d03bd" providerId="AD" clId="Web-{A4BE1B64-E011-CFD6-587F-A6EDDF929182}" dt="2025-02-14T11:06:22.744" v="12"/>
          <pc:sldLayoutMkLst>
            <pc:docMk/>
            <pc:sldMasterMk cId="2190935109" sldId="2147483774"/>
            <pc:sldLayoutMk cId="85223760" sldId="2147483783"/>
          </pc:sldLayoutMkLst>
        </pc:sldLayoutChg>
        <pc:sldLayoutChg chg="add del mod replId">
          <pc:chgData name="Abdul Jabbar Ullah (2409720)" userId="S::2409720@student.uwtsd.ac.uk::f57a0962-09b8-452d-8099-cd19529d03bd" providerId="AD" clId="Web-{A4BE1B64-E011-CFD6-587F-A6EDDF929182}" dt="2025-02-14T11:06:22.744" v="12"/>
          <pc:sldLayoutMkLst>
            <pc:docMk/>
            <pc:sldMasterMk cId="2190935109" sldId="2147483774"/>
            <pc:sldLayoutMk cId="252362948" sldId="2147483784"/>
          </pc:sldLayoutMkLst>
        </pc:sldLayoutChg>
        <pc:sldLayoutChg chg="add del mod replId">
          <pc:chgData name="Abdul Jabbar Ullah (2409720)" userId="S::2409720@student.uwtsd.ac.uk::f57a0962-09b8-452d-8099-cd19529d03bd" providerId="AD" clId="Web-{A4BE1B64-E011-CFD6-587F-A6EDDF929182}" dt="2025-02-14T11:06:22.744" v="12"/>
          <pc:sldLayoutMkLst>
            <pc:docMk/>
            <pc:sldMasterMk cId="2190935109" sldId="2147483774"/>
            <pc:sldLayoutMk cId="1307515910" sldId="2147483785"/>
          </pc:sldLayoutMkLst>
        </pc:sldLayoutChg>
      </pc:sldMasterChg>
      <pc:sldMasterChg chg="add del addSldLayout delSldLayout modSldLayout">
        <pc:chgData name="Abdul Jabbar Ullah (2409720)" userId="S::2409720@student.uwtsd.ac.uk::f57a0962-09b8-452d-8099-cd19529d03bd" providerId="AD" clId="Web-{A4BE1B64-E011-CFD6-587F-A6EDDF929182}" dt="2025-02-14T11:06:48.182" v="16"/>
        <pc:sldMasterMkLst>
          <pc:docMk/>
          <pc:sldMasterMk cId="778914260" sldId="2147483786"/>
        </pc:sldMasterMkLst>
        <pc:sldLayoutChg chg="add del mod replId">
          <pc:chgData name="Abdul Jabbar Ullah (2409720)" userId="S::2409720@student.uwtsd.ac.uk::f57a0962-09b8-452d-8099-cd19529d03bd" providerId="AD" clId="Web-{A4BE1B64-E011-CFD6-587F-A6EDDF929182}" dt="2025-02-14T11:06:48.182" v="16"/>
          <pc:sldLayoutMkLst>
            <pc:docMk/>
            <pc:sldMasterMk cId="778914260" sldId="2147483786"/>
            <pc:sldLayoutMk cId="4152222081" sldId="2147483787"/>
          </pc:sldLayoutMkLst>
        </pc:sldLayoutChg>
        <pc:sldLayoutChg chg="add del mod replId">
          <pc:chgData name="Abdul Jabbar Ullah (2409720)" userId="S::2409720@student.uwtsd.ac.uk::f57a0962-09b8-452d-8099-cd19529d03bd" providerId="AD" clId="Web-{A4BE1B64-E011-CFD6-587F-A6EDDF929182}" dt="2025-02-14T11:06:48.182" v="16"/>
          <pc:sldLayoutMkLst>
            <pc:docMk/>
            <pc:sldMasterMk cId="778914260" sldId="2147483786"/>
            <pc:sldLayoutMk cId="3450450921" sldId="2147483788"/>
          </pc:sldLayoutMkLst>
        </pc:sldLayoutChg>
        <pc:sldLayoutChg chg="add del mod replId">
          <pc:chgData name="Abdul Jabbar Ullah (2409720)" userId="S::2409720@student.uwtsd.ac.uk::f57a0962-09b8-452d-8099-cd19529d03bd" providerId="AD" clId="Web-{A4BE1B64-E011-CFD6-587F-A6EDDF929182}" dt="2025-02-14T11:06:48.182" v="16"/>
          <pc:sldLayoutMkLst>
            <pc:docMk/>
            <pc:sldMasterMk cId="778914260" sldId="2147483786"/>
            <pc:sldLayoutMk cId="2478893941" sldId="2147483789"/>
          </pc:sldLayoutMkLst>
        </pc:sldLayoutChg>
        <pc:sldLayoutChg chg="add del mod replId">
          <pc:chgData name="Abdul Jabbar Ullah (2409720)" userId="S::2409720@student.uwtsd.ac.uk::f57a0962-09b8-452d-8099-cd19529d03bd" providerId="AD" clId="Web-{A4BE1B64-E011-CFD6-587F-A6EDDF929182}" dt="2025-02-14T11:06:48.182" v="16"/>
          <pc:sldLayoutMkLst>
            <pc:docMk/>
            <pc:sldMasterMk cId="778914260" sldId="2147483786"/>
            <pc:sldLayoutMk cId="306216745" sldId="2147483790"/>
          </pc:sldLayoutMkLst>
        </pc:sldLayoutChg>
        <pc:sldLayoutChg chg="add del mod replId">
          <pc:chgData name="Abdul Jabbar Ullah (2409720)" userId="S::2409720@student.uwtsd.ac.uk::f57a0962-09b8-452d-8099-cd19529d03bd" providerId="AD" clId="Web-{A4BE1B64-E011-CFD6-587F-A6EDDF929182}" dt="2025-02-14T11:06:48.182" v="16"/>
          <pc:sldLayoutMkLst>
            <pc:docMk/>
            <pc:sldMasterMk cId="778914260" sldId="2147483786"/>
            <pc:sldLayoutMk cId="3408238065" sldId="2147483791"/>
          </pc:sldLayoutMkLst>
        </pc:sldLayoutChg>
        <pc:sldLayoutChg chg="add del mod replId">
          <pc:chgData name="Abdul Jabbar Ullah (2409720)" userId="S::2409720@student.uwtsd.ac.uk::f57a0962-09b8-452d-8099-cd19529d03bd" providerId="AD" clId="Web-{A4BE1B64-E011-CFD6-587F-A6EDDF929182}" dt="2025-02-14T11:06:48.182" v="16"/>
          <pc:sldLayoutMkLst>
            <pc:docMk/>
            <pc:sldMasterMk cId="778914260" sldId="2147483786"/>
            <pc:sldLayoutMk cId="2082126582" sldId="2147483792"/>
          </pc:sldLayoutMkLst>
        </pc:sldLayoutChg>
        <pc:sldLayoutChg chg="add del mod replId">
          <pc:chgData name="Abdul Jabbar Ullah (2409720)" userId="S::2409720@student.uwtsd.ac.uk::f57a0962-09b8-452d-8099-cd19529d03bd" providerId="AD" clId="Web-{A4BE1B64-E011-CFD6-587F-A6EDDF929182}" dt="2025-02-14T11:06:48.182" v="16"/>
          <pc:sldLayoutMkLst>
            <pc:docMk/>
            <pc:sldMasterMk cId="778914260" sldId="2147483786"/>
            <pc:sldLayoutMk cId="4144831668" sldId="2147483793"/>
          </pc:sldLayoutMkLst>
        </pc:sldLayoutChg>
        <pc:sldLayoutChg chg="add del mod replId">
          <pc:chgData name="Abdul Jabbar Ullah (2409720)" userId="S::2409720@student.uwtsd.ac.uk::f57a0962-09b8-452d-8099-cd19529d03bd" providerId="AD" clId="Web-{A4BE1B64-E011-CFD6-587F-A6EDDF929182}" dt="2025-02-14T11:06:48.182" v="16"/>
          <pc:sldLayoutMkLst>
            <pc:docMk/>
            <pc:sldMasterMk cId="778914260" sldId="2147483786"/>
            <pc:sldLayoutMk cId="1602701226" sldId="2147483794"/>
          </pc:sldLayoutMkLst>
        </pc:sldLayoutChg>
        <pc:sldLayoutChg chg="add del mod replId">
          <pc:chgData name="Abdul Jabbar Ullah (2409720)" userId="S::2409720@student.uwtsd.ac.uk::f57a0962-09b8-452d-8099-cd19529d03bd" providerId="AD" clId="Web-{A4BE1B64-E011-CFD6-587F-A6EDDF929182}" dt="2025-02-14T11:06:48.182" v="16"/>
          <pc:sldLayoutMkLst>
            <pc:docMk/>
            <pc:sldMasterMk cId="778914260" sldId="2147483786"/>
            <pc:sldLayoutMk cId="698214172" sldId="2147483795"/>
          </pc:sldLayoutMkLst>
        </pc:sldLayoutChg>
        <pc:sldLayoutChg chg="add del mod replId">
          <pc:chgData name="Abdul Jabbar Ullah (2409720)" userId="S::2409720@student.uwtsd.ac.uk::f57a0962-09b8-452d-8099-cd19529d03bd" providerId="AD" clId="Web-{A4BE1B64-E011-CFD6-587F-A6EDDF929182}" dt="2025-02-14T11:06:48.182" v="16"/>
          <pc:sldLayoutMkLst>
            <pc:docMk/>
            <pc:sldMasterMk cId="778914260" sldId="2147483786"/>
            <pc:sldLayoutMk cId="2418239797" sldId="2147483796"/>
          </pc:sldLayoutMkLst>
        </pc:sldLayoutChg>
        <pc:sldLayoutChg chg="add del mod replId">
          <pc:chgData name="Abdul Jabbar Ullah (2409720)" userId="S::2409720@student.uwtsd.ac.uk::f57a0962-09b8-452d-8099-cd19529d03bd" providerId="AD" clId="Web-{A4BE1B64-E011-CFD6-587F-A6EDDF929182}" dt="2025-02-14T11:06:48.182" v="16"/>
          <pc:sldLayoutMkLst>
            <pc:docMk/>
            <pc:sldMasterMk cId="778914260" sldId="2147483786"/>
            <pc:sldLayoutMk cId="4059887902" sldId="2147483797"/>
          </pc:sldLayoutMkLst>
        </pc:sldLayoutChg>
      </pc:sldMasterChg>
      <pc:sldMasterChg chg="add del addSldLayout delSldLayout modSldLayout">
        <pc:chgData name="Abdul Jabbar Ullah (2409720)" userId="S::2409720@student.uwtsd.ac.uk::f57a0962-09b8-452d-8099-cd19529d03bd" providerId="AD" clId="Web-{A4BE1B64-E011-CFD6-587F-A6EDDF929182}" dt="2025-02-14T11:06:52.229" v="17"/>
        <pc:sldMasterMkLst>
          <pc:docMk/>
          <pc:sldMasterMk cId="3977136007" sldId="2147483798"/>
        </pc:sldMasterMkLst>
        <pc:sldLayoutChg chg="add del mod replId">
          <pc:chgData name="Abdul Jabbar Ullah (2409720)" userId="S::2409720@student.uwtsd.ac.uk::f57a0962-09b8-452d-8099-cd19529d03bd" providerId="AD" clId="Web-{A4BE1B64-E011-CFD6-587F-A6EDDF929182}" dt="2025-02-14T11:06:52.229" v="17"/>
          <pc:sldLayoutMkLst>
            <pc:docMk/>
            <pc:sldMasterMk cId="3977136007" sldId="2147483798"/>
            <pc:sldLayoutMk cId="1157496178" sldId="2147483799"/>
          </pc:sldLayoutMkLst>
        </pc:sldLayoutChg>
        <pc:sldLayoutChg chg="add del mod replId">
          <pc:chgData name="Abdul Jabbar Ullah (2409720)" userId="S::2409720@student.uwtsd.ac.uk::f57a0962-09b8-452d-8099-cd19529d03bd" providerId="AD" clId="Web-{A4BE1B64-E011-CFD6-587F-A6EDDF929182}" dt="2025-02-14T11:06:52.229" v="17"/>
          <pc:sldLayoutMkLst>
            <pc:docMk/>
            <pc:sldMasterMk cId="3977136007" sldId="2147483798"/>
            <pc:sldLayoutMk cId="3884410024" sldId="2147483800"/>
          </pc:sldLayoutMkLst>
        </pc:sldLayoutChg>
        <pc:sldLayoutChg chg="add del mod replId">
          <pc:chgData name="Abdul Jabbar Ullah (2409720)" userId="S::2409720@student.uwtsd.ac.uk::f57a0962-09b8-452d-8099-cd19529d03bd" providerId="AD" clId="Web-{A4BE1B64-E011-CFD6-587F-A6EDDF929182}" dt="2025-02-14T11:06:52.229" v="17"/>
          <pc:sldLayoutMkLst>
            <pc:docMk/>
            <pc:sldMasterMk cId="3977136007" sldId="2147483798"/>
            <pc:sldLayoutMk cId="3342323528" sldId="2147483801"/>
          </pc:sldLayoutMkLst>
        </pc:sldLayoutChg>
        <pc:sldLayoutChg chg="add del mod replId">
          <pc:chgData name="Abdul Jabbar Ullah (2409720)" userId="S::2409720@student.uwtsd.ac.uk::f57a0962-09b8-452d-8099-cd19529d03bd" providerId="AD" clId="Web-{A4BE1B64-E011-CFD6-587F-A6EDDF929182}" dt="2025-02-14T11:06:52.229" v="17"/>
          <pc:sldLayoutMkLst>
            <pc:docMk/>
            <pc:sldMasterMk cId="3977136007" sldId="2147483798"/>
            <pc:sldLayoutMk cId="2715225691" sldId="2147483802"/>
          </pc:sldLayoutMkLst>
        </pc:sldLayoutChg>
        <pc:sldLayoutChg chg="add del mod replId">
          <pc:chgData name="Abdul Jabbar Ullah (2409720)" userId="S::2409720@student.uwtsd.ac.uk::f57a0962-09b8-452d-8099-cd19529d03bd" providerId="AD" clId="Web-{A4BE1B64-E011-CFD6-587F-A6EDDF929182}" dt="2025-02-14T11:06:52.229" v="17"/>
          <pc:sldLayoutMkLst>
            <pc:docMk/>
            <pc:sldMasterMk cId="3977136007" sldId="2147483798"/>
            <pc:sldLayoutMk cId="2835049849" sldId="2147483803"/>
          </pc:sldLayoutMkLst>
        </pc:sldLayoutChg>
        <pc:sldLayoutChg chg="add del mod replId">
          <pc:chgData name="Abdul Jabbar Ullah (2409720)" userId="S::2409720@student.uwtsd.ac.uk::f57a0962-09b8-452d-8099-cd19529d03bd" providerId="AD" clId="Web-{A4BE1B64-E011-CFD6-587F-A6EDDF929182}" dt="2025-02-14T11:06:52.229" v="17"/>
          <pc:sldLayoutMkLst>
            <pc:docMk/>
            <pc:sldMasterMk cId="3977136007" sldId="2147483798"/>
            <pc:sldLayoutMk cId="2078068234" sldId="2147483804"/>
          </pc:sldLayoutMkLst>
        </pc:sldLayoutChg>
        <pc:sldLayoutChg chg="add del mod replId">
          <pc:chgData name="Abdul Jabbar Ullah (2409720)" userId="S::2409720@student.uwtsd.ac.uk::f57a0962-09b8-452d-8099-cd19529d03bd" providerId="AD" clId="Web-{A4BE1B64-E011-CFD6-587F-A6EDDF929182}" dt="2025-02-14T11:06:52.229" v="17"/>
          <pc:sldLayoutMkLst>
            <pc:docMk/>
            <pc:sldMasterMk cId="3977136007" sldId="2147483798"/>
            <pc:sldLayoutMk cId="1148589580" sldId="2147483805"/>
          </pc:sldLayoutMkLst>
        </pc:sldLayoutChg>
        <pc:sldLayoutChg chg="add del mod replId">
          <pc:chgData name="Abdul Jabbar Ullah (2409720)" userId="S::2409720@student.uwtsd.ac.uk::f57a0962-09b8-452d-8099-cd19529d03bd" providerId="AD" clId="Web-{A4BE1B64-E011-CFD6-587F-A6EDDF929182}" dt="2025-02-14T11:06:52.229" v="17"/>
          <pc:sldLayoutMkLst>
            <pc:docMk/>
            <pc:sldMasterMk cId="3977136007" sldId="2147483798"/>
            <pc:sldLayoutMk cId="3419267660" sldId="2147483806"/>
          </pc:sldLayoutMkLst>
        </pc:sldLayoutChg>
        <pc:sldLayoutChg chg="add del mod replId">
          <pc:chgData name="Abdul Jabbar Ullah (2409720)" userId="S::2409720@student.uwtsd.ac.uk::f57a0962-09b8-452d-8099-cd19529d03bd" providerId="AD" clId="Web-{A4BE1B64-E011-CFD6-587F-A6EDDF929182}" dt="2025-02-14T11:06:52.229" v="17"/>
          <pc:sldLayoutMkLst>
            <pc:docMk/>
            <pc:sldMasterMk cId="3977136007" sldId="2147483798"/>
            <pc:sldLayoutMk cId="846166893" sldId="2147483807"/>
          </pc:sldLayoutMkLst>
        </pc:sldLayoutChg>
        <pc:sldLayoutChg chg="add del mod replId">
          <pc:chgData name="Abdul Jabbar Ullah (2409720)" userId="S::2409720@student.uwtsd.ac.uk::f57a0962-09b8-452d-8099-cd19529d03bd" providerId="AD" clId="Web-{A4BE1B64-E011-CFD6-587F-A6EDDF929182}" dt="2025-02-14T11:06:52.229" v="17"/>
          <pc:sldLayoutMkLst>
            <pc:docMk/>
            <pc:sldMasterMk cId="3977136007" sldId="2147483798"/>
            <pc:sldLayoutMk cId="2533705015" sldId="2147483808"/>
          </pc:sldLayoutMkLst>
        </pc:sldLayoutChg>
        <pc:sldLayoutChg chg="add del mod replId">
          <pc:chgData name="Abdul Jabbar Ullah (2409720)" userId="S::2409720@student.uwtsd.ac.uk::f57a0962-09b8-452d-8099-cd19529d03bd" providerId="AD" clId="Web-{A4BE1B64-E011-CFD6-587F-A6EDDF929182}" dt="2025-02-14T11:06:52.229" v="17"/>
          <pc:sldLayoutMkLst>
            <pc:docMk/>
            <pc:sldMasterMk cId="3977136007" sldId="2147483798"/>
            <pc:sldLayoutMk cId="4182102844" sldId="2147483809"/>
          </pc:sldLayoutMkLst>
        </pc:sldLayoutChg>
      </pc:sldMasterChg>
      <pc:sldMasterChg chg="add del addSldLayout delSldLayout modSldLayout">
        <pc:chgData name="Abdul Jabbar Ullah (2409720)" userId="S::2409720@student.uwtsd.ac.uk::f57a0962-09b8-452d-8099-cd19529d03bd" providerId="AD" clId="Web-{A4BE1B64-E011-CFD6-587F-A6EDDF929182}" dt="2025-02-14T11:07:04.729" v="18"/>
        <pc:sldMasterMkLst>
          <pc:docMk/>
          <pc:sldMasterMk cId="1854366371" sldId="2147483810"/>
        </pc:sldMasterMkLst>
        <pc:sldLayoutChg chg="add del mod replId">
          <pc:chgData name="Abdul Jabbar Ullah (2409720)" userId="S::2409720@student.uwtsd.ac.uk::f57a0962-09b8-452d-8099-cd19529d03bd" providerId="AD" clId="Web-{A4BE1B64-E011-CFD6-587F-A6EDDF929182}" dt="2025-02-14T11:07:04.729" v="18"/>
          <pc:sldLayoutMkLst>
            <pc:docMk/>
            <pc:sldMasterMk cId="1854366371" sldId="2147483810"/>
            <pc:sldLayoutMk cId="3503437160" sldId="2147483811"/>
          </pc:sldLayoutMkLst>
        </pc:sldLayoutChg>
        <pc:sldLayoutChg chg="add del mod replId">
          <pc:chgData name="Abdul Jabbar Ullah (2409720)" userId="S::2409720@student.uwtsd.ac.uk::f57a0962-09b8-452d-8099-cd19529d03bd" providerId="AD" clId="Web-{A4BE1B64-E011-CFD6-587F-A6EDDF929182}" dt="2025-02-14T11:07:04.729" v="18"/>
          <pc:sldLayoutMkLst>
            <pc:docMk/>
            <pc:sldMasterMk cId="1854366371" sldId="2147483810"/>
            <pc:sldLayoutMk cId="531332236" sldId="2147483812"/>
          </pc:sldLayoutMkLst>
        </pc:sldLayoutChg>
        <pc:sldLayoutChg chg="add del mod replId">
          <pc:chgData name="Abdul Jabbar Ullah (2409720)" userId="S::2409720@student.uwtsd.ac.uk::f57a0962-09b8-452d-8099-cd19529d03bd" providerId="AD" clId="Web-{A4BE1B64-E011-CFD6-587F-A6EDDF929182}" dt="2025-02-14T11:07:04.729" v="18"/>
          <pc:sldLayoutMkLst>
            <pc:docMk/>
            <pc:sldMasterMk cId="1854366371" sldId="2147483810"/>
            <pc:sldLayoutMk cId="2891315518" sldId="2147483813"/>
          </pc:sldLayoutMkLst>
        </pc:sldLayoutChg>
        <pc:sldLayoutChg chg="add del mod replId">
          <pc:chgData name="Abdul Jabbar Ullah (2409720)" userId="S::2409720@student.uwtsd.ac.uk::f57a0962-09b8-452d-8099-cd19529d03bd" providerId="AD" clId="Web-{A4BE1B64-E011-CFD6-587F-A6EDDF929182}" dt="2025-02-14T11:07:04.729" v="18"/>
          <pc:sldLayoutMkLst>
            <pc:docMk/>
            <pc:sldMasterMk cId="1854366371" sldId="2147483810"/>
            <pc:sldLayoutMk cId="1126654692" sldId="2147483814"/>
          </pc:sldLayoutMkLst>
        </pc:sldLayoutChg>
        <pc:sldLayoutChg chg="add del mod replId">
          <pc:chgData name="Abdul Jabbar Ullah (2409720)" userId="S::2409720@student.uwtsd.ac.uk::f57a0962-09b8-452d-8099-cd19529d03bd" providerId="AD" clId="Web-{A4BE1B64-E011-CFD6-587F-A6EDDF929182}" dt="2025-02-14T11:07:04.729" v="18"/>
          <pc:sldLayoutMkLst>
            <pc:docMk/>
            <pc:sldMasterMk cId="1854366371" sldId="2147483810"/>
            <pc:sldLayoutMk cId="1014575215" sldId="2147483815"/>
          </pc:sldLayoutMkLst>
        </pc:sldLayoutChg>
        <pc:sldLayoutChg chg="add del mod replId">
          <pc:chgData name="Abdul Jabbar Ullah (2409720)" userId="S::2409720@student.uwtsd.ac.uk::f57a0962-09b8-452d-8099-cd19529d03bd" providerId="AD" clId="Web-{A4BE1B64-E011-CFD6-587F-A6EDDF929182}" dt="2025-02-14T11:07:04.729" v="18"/>
          <pc:sldLayoutMkLst>
            <pc:docMk/>
            <pc:sldMasterMk cId="1854366371" sldId="2147483810"/>
            <pc:sldLayoutMk cId="2281079105" sldId="2147483816"/>
          </pc:sldLayoutMkLst>
        </pc:sldLayoutChg>
        <pc:sldLayoutChg chg="add del mod replId">
          <pc:chgData name="Abdul Jabbar Ullah (2409720)" userId="S::2409720@student.uwtsd.ac.uk::f57a0962-09b8-452d-8099-cd19529d03bd" providerId="AD" clId="Web-{A4BE1B64-E011-CFD6-587F-A6EDDF929182}" dt="2025-02-14T11:07:04.729" v="18"/>
          <pc:sldLayoutMkLst>
            <pc:docMk/>
            <pc:sldMasterMk cId="1854366371" sldId="2147483810"/>
            <pc:sldLayoutMk cId="3225501902" sldId="2147483817"/>
          </pc:sldLayoutMkLst>
        </pc:sldLayoutChg>
        <pc:sldLayoutChg chg="add del mod replId">
          <pc:chgData name="Abdul Jabbar Ullah (2409720)" userId="S::2409720@student.uwtsd.ac.uk::f57a0962-09b8-452d-8099-cd19529d03bd" providerId="AD" clId="Web-{A4BE1B64-E011-CFD6-587F-A6EDDF929182}" dt="2025-02-14T11:07:04.729" v="18"/>
          <pc:sldLayoutMkLst>
            <pc:docMk/>
            <pc:sldMasterMk cId="1854366371" sldId="2147483810"/>
            <pc:sldLayoutMk cId="1936615423" sldId="2147483818"/>
          </pc:sldLayoutMkLst>
        </pc:sldLayoutChg>
        <pc:sldLayoutChg chg="add del mod replId">
          <pc:chgData name="Abdul Jabbar Ullah (2409720)" userId="S::2409720@student.uwtsd.ac.uk::f57a0962-09b8-452d-8099-cd19529d03bd" providerId="AD" clId="Web-{A4BE1B64-E011-CFD6-587F-A6EDDF929182}" dt="2025-02-14T11:07:04.729" v="18"/>
          <pc:sldLayoutMkLst>
            <pc:docMk/>
            <pc:sldMasterMk cId="1854366371" sldId="2147483810"/>
            <pc:sldLayoutMk cId="2786472021" sldId="2147483819"/>
          </pc:sldLayoutMkLst>
        </pc:sldLayoutChg>
        <pc:sldLayoutChg chg="add del mod replId">
          <pc:chgData name="Abdul Jabbar Ullah (2409720)" userId="S::2409720@student.uwtsd.ac.uk::f57a0962-09b8-452d-8099-cd19529d03bd" providerId="AD" clId="Web-{A4BE1B64-E011-CFD6-587F-A6EDDF929182}" dt="2025-02-14T11:07:04.729" v="18"/>
          <pc:sldLayoutMkLst>
            <pc:docMk/>
            <pc:sldMasterMk cId="1854366371" sldId="2147483810"/>
            <pc:sldLayoutMk cId="3090526001" sldId="2147483820"/>
          </pc:sldLayoutMkLst>
        </pc:sldLayoutChg>
        <pc:sldLayoutChg chg="add del mod replId">
          <pc:chgData name="Abdul Jabbar Ullah (2409720)" userId="S::2409720@student.uwtsd.ac.uk::f57a0962-09b8-452d-8099-cd19529d03bd" providerId="AD" clId="Web-{A4BE1B64-E011-CFD6-587F-A6EDDF929182}" dt="2025-02-14T11:07:04.729" v="18"/>
          <pc:sldLayoutMkLst>
            <pc:docMk/>
            <pc:sldMasterMk cId="1854366371" sldId="2147483810"/>
            <pc:sldLayoutMk cId="2455641217" sldId="2147483821"/>
          </pc:sldLayoutMkLst>
        </pc:sldLayoutChg>
      </pc:sldMasterChg>
      <pc:sldMasterChg chg="add del addSldLayout delSldLayout modSldLayout">
        <pc:chgData name="Abdul Jabbar Ullah (2409720)" userId="S::2409720@student.uwtsd.ac.uk::f57a0962-09b8-452d-8099-cd19529d03bd" providerId="AD" clId="Web-{A4BE1B64-E011-CFD6-587F-A6EDDF929182}" dt="2025-02-14T11:07:14.542" v="19"/>
        <pc:sldMasterMkLst>
          <pc:docMk/>
          <pc:sldMasterMk cId="3448404696" sldId="2147483822"/>
        </pc:sldMasterMkLst>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2325488508" sldId="2147483823"/>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3705375375" sldId="2147483824"/>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2962875467" sldId="2147483825"/>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2130209003" sldId="2147483826"/>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3955430152" sldId="2147483827"/>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3124996645" sldId="2147483828"/>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3767132468" sldId="2147483829"/>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4104366120" sldId="2147483830"/>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2346894428" sldId="2147483831"/>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2710205390" sldId="2147483832"/>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830130390" sldId="2147483833"/>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2627512989" sldId="2147483834"/>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2765961705" sldId="2147483835"/>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3161996128" sldId="2147483836"/>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1614006580" sldId="2147483837"/>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124450485" sldId="2147483838"/>
          </pc:sldLayoutMkLst>
        </pc:sldLayoutChg>
        <pc:sldLayoutChg chg="add del mod replId">
          <pc:chgData name="Abdul Jabbar Ullah (2409720)" userId="S::2409720@student.uwtsd.ac.uk::f57a0962-09b8-452d-8099-cd19529d03bd" providerId="AD" clId="Web-{A4BE1B64-E011-CFD6-587F-A6EDDF929182}" dt="2025-02-14T11:07:14.542" v="19"/>
          <pc:sldLayoutMkLst>
            <pc:docMk/>
            <pc:sldMasterMk cId="3448404696" sldId="2147483822"/>
            <pc:sldLayoutMk cId="930106706" sldId="2147483839"/>
          </pc:sldLayoutMkLst>
        </pc:sldLayoutChg>
      </pc:sldMasterChg>
      <pc:sldMasterChg chg="add del addSldLayout delSldLayout modSldLayout">
        <pc:chgData name="Abdul Jabbar Ullah (2409720)" userId="S::2409720@student.uwtsd.ac.uk::f57a0962-09b8-452d-8099-cd19529d03bd" providerId="AD" clId="Web-{A4BE1B64-E011-CFD6-587F-A6EDDF929182}" dt="2025-02-14T11:07:24.183" v="20"/>
        <pc:sldMasterMkLst>
          <pc:docMk/>
          <pc:sldMasterMk cId="81328782" sldId="2147483840"/>
        </pc:sldMasterMkLst>
        <pc:sldLayoutChg chg="add del mod replId">
          <pc:chgData name="Abdul Jabbar Ullah (2409720)" userId="S::2409720@student.uwtsd.ac.uk::f57a0962-09b8-452d-8099-cd19529d03bd" providerId="AD" clId="Web-{A4BE1B64-E011-CFD6-587F-A6EDDF929182}" dt="2025-02-14T11:07:24.183" v="20"/>
          <pc:sldLayoutMkLst>
            <pc:docMk/>
            <pc:sldMasterMk cId="81328782" sldId="2147483840"/>
            <pc:sldLayoutMk cId="643886156" sldId="2147483841"/>
          </pc:sldLayoutMkLst>
        </pc:sldLayoutChg>
        <pc:sldLayoutChg chg="add del mod replId">
          <pc:chgData name="Abdul Jabbar Ullah (2409720)" userId="S::2409720@student.uwtsd.ac.uk::f57a0962-09b8-452d-8099-cd19529d03bd" providerId="AD" clId="Web-{A4BE1B64-E011-CFD6-587F-A6EDDF929182}" dt="2025-02-14T11:07:24.183" v="20"/>
          <pc:sldLayoutMkLst>
            <pc:docMk/>
            <pc:sldMasterMk cId="81328782" sldId="2147483840"/>
            <pc:sldLayoutMk cId="913459412" sldId="2147483842"/>
          </pc:sldLayoutMkLst>
        </pc:sldLayoutChg>
        <pc:sldLayoutChg chg="add del mod replId">
          <pc:chgData name="Abdul Jabbar Ullah (2409720)" userId="S::2409720@student.uwtsd.ac.uk::f57a0962-09b8-452d-8099-cd19529d03bd" providerId="AD" clId="Web-{A4BE1B64-E011-CFD6-587F-A6EDDF929182}" dt="2025-02-14T11:07:24.183" v="20"/>
          <pc:sldLayoutMkLst>
            <pc:docMk/>
            <pc:sldMasterMk cId="81328782" sldId="2147483840"/>
            <pc:sldLayoutMk cId="3933894984" sldId="2147483843"/>
          </pc:sldLayoutMkLst>
        </pc:sldLayoutChg>
        <pc:sldLayoutChg chg="add del mod replId">
          <pc:chgData name="Abdul Jabbar Ullah (2409720)" userId="S::2409720@student.uwtsd.ac.uk::f57a0962-09b8-452d-8099-cd19529d03bd" providerId="AD" clId="Web-{A4BE1B64-E011-CFD6-587F-A6EDDF929182}" dt="2025-02-14T11:07:24.183" v="20"/>
          <pc:sldLayoutMkLst>
            <pc:docMk/>
            <pc:sldMasterMk cId="81328782" sldId="2147483840"/>
            <pc:sldLayoutMk cId="51204718" sldId="2147483844"/>
          </pc:sldLayoutMkLst>
        </pc:sldLayoutChg>
        <pc:sldLayoutChg chg="add del mod replId">
          <pc:chgData name="Abdul Jabbar Ullah (2409720)" userId="S::2409720@student.uwtsd.ac.uk::f57a0962-09b8-452d-8099-cd19529d03bd" providerId="AD" clId="Web-{A4BE1B64-E011-CFD6-587F-A6EDDF929182}" dt="2025-02-14T11:07:24.183" v="20"/>
          <pc:sldLayoutMkLst>
            <pc:docMk/>
            <pc:sldMasterMk cId="81328782" sldId="2147483840"/>
            <pc:sldLayoutMk cId="1361993275" sldId="2147483845"/>
          </pc:sldLayoutMkLst>
        </pc:sldLayoutChg>
        <pc:sldLayoutChg chg="add del mod replId">
          <pc:chgData name="Abdul Jabbar Ullah (2409720)" userId="S::2409720@student.uwtsd.ac.uk::f57a0962-09b8-452d-8099-cd19529d03bd" providerId="AD" clId="Web-{A4BE1B64-E011-CFD6-587F-A6EDDF929182}" dt="2025-02-14T11:07:24.183" v="20"/>
          <pc:sldLayoutMkLst>
            <pc:docMk/>
            <pc:sldMasterMk cId="81328782" sldId="2147483840"/>
            <pc:sldLayoutMk cId="917976667" sldId="2147483846"/>
          </pc:sldLayoutMkLst>
        </pc:sldLayoutChg>
        <pc:sldLayoutChg chg="add del mod replId">
          <pc:chgData name="Abdul Jabbar Ullah (2409720)" userId="S::2409720@student.uwtsd.ac.uk::f57a0962-09b8-452d-8099-cd19529d03bd" providerId="AD" clId="Web-{A4BE1B64-E011-CFD6-587F-A6EDDF929182}" dt="2025-02-14T11:07:24.183" v="20"/>
          <pc:sldLayoutMkLst>
            <pc:docMk/>
            <pc:sldMasterMk cId="81328782" sldId="2147483840"/>
            <pc:sldLayoutMk cId="100640335" sldId="2147483847"/>
          </pc:sldLayoutMkLst>
        </pc:sldLayoutChg>
        <pc:sldLayoutChg chg="add del mod replId">
          <pc:chgData name="Abdul Jabbar Ullah (2409720)" userId="S::2409720@student.uwtsd.ac.uk::f57a0962-09b8-452d-8099-cd19529d03bd" providerId="AD" clId="Web-{A4BE1B64-E011-CFD6-587F-A6EDDF929182}" dt="2025-02-14T11:07:24.183" v="20"/>
          <pc:sldLayoutMkLst>
            <pc:docMk/>
            <pc:sldMasterMk cId="81328782" sldId="2147483840"/>
            <pc:sldLayoutMk cId="1375728614" sldId="2147483848"/>
          </pc:sldLayoutMkLst>
        </pc:sldLayoutChg>
        <pc:sldLayoutChg chg="add del mod replId">
          <pc:chgData name="Abdul Jabbar Ullah (2409720)" userId="S::2409720@student.uwtsd.ac.uk::f57a0962-09b8-452d-8099-cd19529d03bd" providerId="AD" clId="Web-{A4BE1B64-E011-CFD6-587F-A6EDDF929182}" dt="2025-02-14T11:07:24.183" v="20"/>
          <pc:sldLayoutMkLst>
            <pc:docMk/>
            <pc:sldMasterMk cId="81328782" sldId="2147483840"/>
            <pc:sldLayoutMk cId="3433825214" sldId="2147483849"/>
          </pc:sldLayoutMkLst>
        </pc:sldLayoutChg>
        <pc:sldLayoutChg chg="add del mod replId">
          <pc:chgData name="Abdul Jabbar Ullah (2409720)" userId="S::2409720@student.uwtsd.ac.uk::f57a0962-09b8-452d-8099-cd19529d03bd" providerId="AD" clId="Web-{A4BE1B64-E011-CFD6-587F-A6EDDF929182}" dt="2025-02-14T11:07:24.183" v="20"/>
          <pc:sldLayoutMkLst>
            <pc:docMk/>
            <pc:sldMasterMk cId="81328782" sldId="2147483840"/>
            <pc:sldLayoutMk cId="466142206" sldId="2147483850"/>
          </pc:sldLayoutMkLst>
        </pc:sldLayoutChg>
        <pc:sldLayoutChg chg="add del mod replId">
          <pc:chgData name="Abdul Jabbar Ullah (2409720)" userId="S::2409720@student.uwtsd.ac.uk::f57a0962-09b8-452d-8099-cd19529d03bd" providerId="AD" clId="Web-{A4BE1B64-E011-CFD6-587F-A6EDDF929182}" dt="2025-02-14T11:07:24.183" v="20"/>
          <pc:sldLayoutMkLst>
            <pc:docMk/>
            <pc:sldMasterMk cId="81328782" sldId="2147483840"/>
            <pc:sldLayoutMk cId="2664448811" sldId="2147483851"/>
          </pc:sldLayoutMkLst>
        </pc:sldLayoutChg>
      </pc:sldMasterChg>
      <pc:sldMasterChg chg="add del addSldLayout delSldLayout modSldLayout">
        <pc:chgData name="Abdul Jabbar Ullah (2409720)" userId="S::2409720@student.uwtsd.ac.uk::f57a0962-09b8-452d-8099-cd19529d03bd" providerId="AD" clId="Web-{A4BE1B64-E011-CFD6-587F-A6EDDF929182}" dt="2025-02-14T11:09:55.421" v="26"/>
        <pc:sldMasterMkLst>
          <pc:docMk/>
          <pc:sldMasterMk cId="2157569005" sldId="2147483852"/>
        </pc:sldMasterMkLst>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1816318124" sldId="2147483853"/>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1361043240" sldId="2147483854"/>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2171642174" sldId="2147483855"/>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922230267" sldId="2147483856"/>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3484820894" sldId="2147483857"/>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1484580624" sldId="2147483858"/>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586028618" sldId="2147483859"/>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1437943430" sldId="2147483860"/>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817741011" sldId="2147483861"/>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1573841972" sldId="2147483862"/>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1216017755" sldId="2147483863"/>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3126586463" sldId="2147483864"/>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2441446581" sldId="2147483865"/>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3187780218" sldId="2147483866"/>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3232892524" sldId="2147483867"/>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693312090" sldId="2147483868"/>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2157569005" sldId="2147483852"/>
            <pc:sldLayoutMk cId="3950523236" sldId="2147483869"/>
          </pc:sldLayoutMkLst>
        </pc:sldLayoutChg>
      </pc:sldMasterChg>
      <pc:sldMasterChg chg="add del addSldLayout delSldLayout modSldLayout">
        <pc:chgData name="Abdul Jabbar Ullah (2409720)" userId="S::2409720@student.uwtsd.ac.uk::f57a0962-09b8-452d-8099-cd19529d03bd" providerId="AD" clId="Web-{A4BE1B64-E011-CFD6-587F-A6EDDF929182}" dt="2025-02-14T11:09:55.421" v="26"/>
        <pc:sldMasterMkLst>
          <pc:docMk/>
          <pc:sldMasterMk cId="3395154669" sldId="2147483870"/>
        </pc:sldMasterMkLst>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978394112" sldId="2147483871"/>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2590823359" sldId="2147483872"/>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2955870968" sldId="2147483873"/>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4140518399" sldId="2147483874"/>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3254935798" sldId="2147483875"/>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67402919" sldId="2147483876"/>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3320489875" sldId="2147483877"/>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2477799030" sldId="2147483878"/>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3835656739" sldId="2147483879"/>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2644413085" sldId="2147483880"/>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1496404153" sldId="2147483881"/>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2141651834" sldId="2147483882"/>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261787170" sldId="2147483883"/>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3348853631" sldId="2147483884"/>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2428117800" sldId="2147483885"/>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126916125" sldId="2147483886"/>
          </pc:sldLayoutMkLst>
        </pc:sldLayoutChg>
        <pc:sldLayoutChg chg="add del mod replId">
          <pc:chgData name="Abdul Jabbar Ullah (2409720)" userId="S::2409720@student.uwtsd.ac.uk::f57a0962-09b8-452d-8099-cd19529d03bd" providerId="AD" clId="Web-{A4BE1B64-E011-CFD6-587F-A6EDDF929182}" dt="2025-02-14T11:09:55.421" v="26"/>
          <pc:sldLayoutMkLst>
            <pc:docMk/>
            <pc:sldMasterMk cId="3395154669" sldId="2147483870"/>
            <pc:sldLayoutMk cId="1737800911" sldId="214748388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BB8AD6-E5A2-4CA1-8382-CE118E79415C}" type="doc">
      <dgm:prSet loTypeId="urn:microsoft.com/office/officeart/2005/8/layout/vProcess5" loCatId="process" qsTypeId="urn:microsoft.com/office/officeart/2005/8/quickstyle/simple4" qsCatId="simple" csTypeId="urn:microsoft.com/office/officeart/2005/8/colors/colorful5" csCatId="colorful"/>
      <dgm:spPr/>
      <dgm:t>
        <a:bodyPr/>
        <a:lstStyle/>
        <a:p>
          <a:endParaRPr lang="en-US"/>
        </a:p>
      </dgm:t>
    </dgm:pt>
    <dgm:pt modelId="{023BE9D4-4A4D-4A00-8CD8-90715309359D}">
      <dgm:prSet/>
      <dgm:spPr/>
      <dgm:t>
        <a:bodyPr/>
        <a:lstStyle/>
        <a:p>
          <a:r>
            <a:rPr lang="en-US" b="1"/>
            <a:t>Financial Hardship</a:t>
          </a:r>
          <a:r>
            <a:rPr lang="en-US"/>
            <a:t>: Economic disparities are a significant driver of shoplifting. People who are facing unemployment, poverty, or are struggling financially may resort to theft as a way to meet basic needs, such as food or clothing.</a:t>
          </a:r>
        </a:p>
      </dgm:t>
    </dgm:pt>
    <dgm:pt modelId="{84A3ADDE-E409-4613-8D57-4CA53BE0CAF2}" type="parTrans" cxnId="{FFBBFA3A-477F-4729-A504-09E797BD7D22}">
      <dgm:prSet/>
      <dgm:spPr/>
      <dgm:t>
        <a:bodyPr/>
        <a:lstStyle/>
        <a:p>
          <a:endParaRPr lang="en-US"/>
        </a:p>
      </dgm:t>
    </dgm:pt>
    <dgm:pt modelId="{3338C588-9FCC-4D29-A011-A77832CBF192}" type="sibTrans" cxnId="{FFBBFA3A-477F-4729-A504-09E797BD7D22}">
      <dgm:prSet/>
      <dgm:spPr/>
      <dgm:t>
        <a:bodyPr/>
        <a:lstStyle/>
        <a:p>
          <a:endParaRPr lang="en-US"/>
        </a:p>
      </dgm:t>
    </dgm:pt>
    <dgm:pt modelId="{FDC88944-6526-448C-9A8A-9F6B89721960}">
      <dgm:prSet/>
      <dgm:spPr/>
      <dgm:t>
        <a:bodyPr/>
        <a:lstStyle/>
        <a:p>
          <a:r>
            <a:rPr lang="en-US" b="1"/>
            <a:t>Rising Costs of Goods</a:t>
          </a:r>
          <a:r>
            <a:rPr lang="en-US"/>
            <a:t>: The increasing prices of consumer goods, particularly in the context of inflation, may push people to shoplift. When people can no longer afford necessary items, they may turn to stealing.</a:t>
          </a:r>
        </a:p>
      </dgm:t>
    </dgm:pt>
    <dgm:pt modelId="{5F3C5B83-E23C-4806-B9CD-768F08CE378A}" type="parTrans" cxnId="{8144F1BD-51D0-4471-8EDB-838260ED7CA5}">
      <dgm:prSet/>
      <dgm:spPr/>
      <dgm:t>
        <a:bodyPr/>
        <a:lstStyle/>
        <a:p>
          <a:endParaRPr lang="en-US"/>
        </a:p>
      </dgm:t>
    </dgm:pt>
    <dgm:pt modelId="{D9983143-97EF-4DFB-B348-3FAB8EC42D34}" type="sibTrans" cxnId="{8144F1BD-51D0-4471-8EDB-838260ED7CA5}">
      <dgm:prSet/>
      <dgm:spPr/>
      <dgm:t>
        <a:bodyPr/>
        <a:lstStyle/>
        <a:p>
          <a:endParaRPr lang="en-US"/>
        </a:p>
      </dgm:t>
    </dgm:pt>
    <dgm:pt modelId="{1190F942-EE8D-4009-A045-462A2F5D7368}">
      <dgm:prSet/>
      <dgm:spPr/>
      <dgm:t>
        <a:bodyPr/>
        <a:lstStyle/>
        <a:p>
          <a:r>
            <a:rPr lang="en-US" b="1"/>
            <a:t>Access to Small, Expensive Items</a:t>
          </a:r>
          <a:r>
            <a:rPr lang="en-US"/>
            <a:t>: With items like electronics, cosmetics, and luxury goods often being small and easily hidden, they present an attractive target for shoplifters looking to steal high-value items with minimal risk.</a:t>
          </a:r>
        </a:p>
      </dgm:t>
    </dgm:pt>
    <dgm:pt modelId="{7BF552FB-9A3C-46D9-BC30-E5C4B721D43A}" type="parTrans" cxnId="{8E4779D0-CCC6-46AA-B22D-F9E925D98512}">
      <dgm:prSet/>
      <dgm:spPr/>
      <dgm:t>
        <a:bodyPr/>
        <a:lstStyle/>
        <a:p>
          <a:endParaRPr lang="en-US"/>
        </a:p>
      </dgm:t>
    </dgm:pt>
    <dgm:pt modelId="{B142565A-5DF5-4B7A-A079-6956DB7F5CFF}" type="sibTrans" cxnId="{8E4779D0-CCC6-46AA-B22D-F9E925D98512}">
      <dgm:prSet/>
      <dgm:spPr/>
      <dgm:t>
        <a:bodyPr/>
        <a:lstStyle/>
        <a:p>
          <a:endParaRPr lang="en-US"/>
        </a:p>
      </dgm:t>
    </dgm:pt>
    <dgm:pt modelId="{B44A707D-4966-4D83-BE1D-BA96E15DF43F}" type="pres">
      <dgm:prSet presAssocID="{BBBB8AD6-E5A2-4CA1-8382-CE118E79415C}" presName="outerComposite" presStyleCnt="0">
        <dgm:presLayoutVars>
          <dgm:chMax val="5"/>
          <dgm:dir/>
          <dgm:resizeHandles val="exact"/>
        </dgm:presLayoutVars>
      </dgm:prSet>
      <dgm:spPr/>
    </dgm:pt>
    <dgm:pt modelId="{63E9FBA5-D6B5-4ADC-BCC5-5A220463E024}" type="pres">
      <dgm:prSet presAssocID="{BBBB8AD6-E5A2-4CA1-8382-CE118E79415C}" presName="dummyMaxCanvas" presStyleCnt="0">
        <dgm:presLayoutVars/>
      </dgm:prSet>
      <dgm:spPr/>
    </dgm:pt>
    <dgm:pt modelId="{55917E41-268F-46D4-BDB4-60921C3D1440}" type="pres">
      <dgm:prSet presAssocID="{BBBB8AD6-E5A2-4CA1-8382-CE118E79415C}" presName="ThreeNodes_1" presStyleLbl="node1" presStyleIdx="0" presStyleCnt="3">
        <dgm:presLayoutVars>
          <dgm:bulletEnabled val="1"/>
        </dgm:presLayoutVars>
      </dgm:prSet>
      <dgm:spPr/>
    </dgm:pt>
    <dgm:pt modelId="{533B8C23-7C33-4E18-82D9-61A9F8D1B45C}" type="pres">
      <dgm:prSet presAssocID="{BBBB8AD6-E5A2-4CA1-8382-CE118E79415C}" presName="ThreeNodes_2" presStyleLbl="node1" presStyleIdx="1" presStyleCnt="3">
        <dgm:presLayoutVars>
          <dgm:bulletEnabled val="1"/>
        </dgm:presLayoutVars>
      </dgm:prSet>
      <dgm:spPr/>
    </dgm:pt>
    <dgm:pt modelId="{C2DD0A23-0057-4F92-B607-D847E4B2368B}" type="pres">
      <dgm:prSet presAssocID="{BBBB8AD6-E5A2-4CA1-8382-CE118E79415C}" presName="ThreeNodes_3" presStyleLbl="node1" presStyleIdx="2" presStyleCnt="3">
        <dgm:presLayoutVars>
          <dgm:bulletEnabled val="1"/>
        </dgm:presLayoutVars>
      </dgm:prSet>
      <dgm:spPr/>
    </dgm:pt>
    <dgm:pt modelId="{8DF1F40C-FDAD-47D4-AF3E-EFCFD0BCB38F}" type="pres">
      <dgm:prSet presAssocID="{BBBB8AD6-E5A2-4CA1-8382-CE118E79415C}" presName="ThreeConn_1-2" presStyleLbl="fgAccFollowNode1" presStyleIdx="0" presStyleCnt="2">
        <dgm:presLayoutVars>
          <dgm:bulletEnabled val="1"/>
        </dgm:presLayoutVars>
      </dgm:prSet>
      <dgm:spPr/>
    </dgm:pt>
    <dgm:pt modelId="{7371ACFE-8893-45DD-81AD-3C7EBB589883}" type="pres">
      <dgm:prSet presAssocID="{BBBB8AD6-E5A2-4CA1-8382-CE118E79415C}" presName="ThreeConn_2-3" presStyleLbl="fgAccFollowNode1" presStyleIdx="1" presStyleCnt="2">
        <dgm:presLayoutVars>
          <dgm:bulletEnabled val="1"/>
        </dgm:presLayoutVars>
      </dgm:prSet>
      <dgm:spPr/>
    </dgm:pt>
    <dgm:pt modelId="{0522F33D-F5C3-45B2-AB4B-13DC2E111E75}" type="pres">
      <dgm:prSet presAssocID="{BBBB8AD6-E5A2-4CA1-8382-CE118E79415C}" presName="ThreeNodes_1_text" presStyleLbl="node1" presStyleIdx="2" presStyleCnt="3">
        <dgm:presLayoutVars>
          <dgm:bulletEnabled val="1"/>
        </dgm:presLayoutVars>
      </dgm:prSet>
      <dgm:spPr/>
    </dgm:pt>
    <dgm:pt modelId="{8DF7C3C5-2378-427C-A46B-5D8133474E7C}" type="pres">
      <dgm:prSet presAssocID="{BBBB8AD6-E5A2-4CA1-8382-CE118E79415C}" presName="ThreeNodes_2_text" presStyleLbl="node1" presStyleIdx="2" presStyleCnt="3">
        <dgm:presLayoutVars>
          <dgm:bulletEnabled val="1"/>
        </dgm:presLayoutVars>
      </dgm:prSet>
      <dgm:spPr/>
    </dgm:pt>
    <dgm:pt modelId="{FC8D90BA-2F70-41F2-A5B9-FB8DDB673C19}" type="pres">
      <dgm:prSet presAssocID="{BBBB8AD6-E5A2-4CA1-8382-CE118E79415C}" presName="ThreeNodes_3_text" presStyleLbl="node1" presStyleIdx="2" presStyleCnt="3">
        <dgm:presLayoutVars>
          <dgm:bulletEnabled val="1"/>
        </dgm:presLayoutVars>
      </dgm:prSet>
      <dgm:spPr/>
    </dgm:pt>
  </dgm:ptLst>
  <dgm:cxnLst>
    <dgm:cxn modelId="{E2CA2F19-F6C6-46B1-B1EC-C6571DBEDF2E}" type="presOf" srcId="{FDC88944-6526-448C-9A8A-9F6B89721960}" destId="{533B8C23-7C33-4E18-82D9-61A9F8D1B45C}" srcOrd="0" destOrd="0" presId="urn:microsoft.com/office/officeart/2005/8/layout/vProcess5"/>
    <dgm:cxn modelId="{CB054F2A-E376-43B4-B2FA-4D5072218EBF}" type="presOf" srcId="{023BE9D4-4A4D-4A00-8CD8-90715309359D}" destId="{55917E41-268F-46D4-BDB4-60921C3D1440}" srcOrd="0" destOrd="0" presId="urn:microsoft.com/office/officeart/2005/8/layout/vProcess5"/>
    <dgm:cxn modelId="{DEE07430-7499-47E3-A199-60F73145BAB0}" type="presOf" srcId="{BBBB8AD6-E5A2-4CA1-8382-CE118E79415C}" destId="{B44A707D-4966-4D83-BE1D-BA96E15DF43F}" srcOrd="0" destOrd="0" presId="urn:microsoft.com/office/officeart/2005/8/layout/vProcess5"/>
    <dgm:cxn modelId="{FFBBFA3A-477F-4729-A504-09E797BD7D22}" srcId="{BBBB8AD6-E5A2-4CA1-8382-CE118E79415C}" destId="{023BE9D4-4A4D-4A00-8CD8-90715309359D}" srcOrd="0" destOrd="0" parTransId="{84A3ADDE-E409-4613-8D57-4CA53BE0CAF2}" sibTransId="{3338C588-9FCC-4D29-A011-A77832CBF192}"/>
    <dgm:cxn modelId="{844F6E41-C1FB-4E01-926B-A271B644B27B}" type="presOf" srcId="{3338C588-9FCC-4D29-A011-A77832CBF192}" destId="{8DF1F40C-FDAD-47D4-AF3E-EFCFD0BCB38F}" srcOrd="0" destOrd="0" presId="urn:microsoft.com/office/officeart/2005/8/layout/vProcess5"/>
    <dgm:cxn modelId="{21CAD551-CA7D-45B3-9AE0-2D0997AC802B}" type="presOf" srcId="{1190F942-EE8D-4009-A045-462A2F5D7368}" destId="{C2DD0A23-0057-4F92-B607-D847E4B2368B}" srcOrd="0" destOrd="0" presId="urn:microsoft.com/office/officeart/2005/8/layout/vProcess5"/>
    <dgm:cxn modelId="{5C44F653-97F5-4CD4-9B89-FC5A1025E910}" type="presOf" srcId="{1190F942-EE8D-4009-A045-462A2F5D7368}" destId="{FC8D90BA-2F70-41F2-A5B9-FB8DDB673C19}" srcOrd="1" destOrd="0" presId="urn:microsoft.com/office/officeart/2005/8/layout/vProcess5"/>
    <dgm:cxn modelId="{EC99DBB7-8E45-4624-A3F6-37A5E4CBEFD6}" type="presOf" srcId="{023BE9D4-4A4D-4A00-8CD8-90715309359D}" destId="{0522F33D-F5C3-45B2-AB4B-13DC2E111E75}" srcOrd="1" destOrd="0" presId="urn:microsoft.com/office/officeart/2005/8/layout/vProcess5"/>
    <dgm:cxn modelId="{8144F1BD-51D0-4471-8EDB-838260ED7CA5}" srcId="{BBBB8AD6-E5A2-4CA1-8382-CE118E79415C}" destId="{FDC88944-6526-448C-9A8A-9F6B89721960}" srcOrd="1" destOrd="0" parTransId="{5F3C5B83-E23C-4806-B9CD-768F08CE378A}" sibTransId="{D9983143-97EF-4DFB-B348-3FAB8EC42D34}"/>
    <dgm:cxn modelId="{8E4779D0-CCC6-46AA-B22D-F9E925D98512}" srcId="{BBBB8AD6-E5A2-4CA1-8382-CE118E79415C}" destId="{1190F942-EE8D-4009-A045-462A2F5D7368}" srcOrd="2" destOrd="0" parTransId="{7BF552FB-9A3C-46D9-BC30-E5C4B721D43A}" sibTransId="{B142565A-5DF5-4B7A-A079-6956DB7F5CFF}"/>
    <dgm:cxn modelId="{2BDEBAD1-AE6F-4739-9F5D-026123CEEBB4}" type="presOf" srcId="{D9983143-97EF-4DFB-B348-3FAB8EC42D34}" destId="{7371ACFE-8893-45DD-81AD-3C7EBB589883}" srcOrd="0" destOrd="0" presId="urn:microsoft.com/office/officeart/2005/8/layout/vProcess5"/>
    <dgm:cxn modelId="{73E3AAF9-943B-4297-9E29-04685C30CC20}" type="presOf" srcId="{FDC88944-6526-448C-9A8A-9F6B89721960}" destId="{8DF7C3C5-2378-427C-A46B-5D8133474E7C}" srcOrd="1" destOrd="0" presId="urn:microsoft.com/office/officeart/2005/8/layout/vProcess5"/>
    <dgm:cxn modelId="{4E3CC92A-701D-48C8-8346-B165290A90AB}" type="presParOf" srcId="{B44A707D-4966-4D83-BE1D-BA96E15DF43F}" destId="{63E9FBA5-D6B5-4ADC-BCC5-5A220463E024}" srcOrd="0" destOrd="0" presId="urn:microsoft.com/office/officeart/2005/8/layout/vProcess5"/>
    <dgm:cxn modelId="{4493D9D4-6017-41E2-8D69-9156F1247FAF}" type="presParOf" srcId="{B44A707D-4966-4D83-BE1D-BA96E15DF43F}" destId="{55917E41-268F-46D4-BDB4-60921C3D1440}" srcOrd="1" destOrd="0" presId="urn:microsoft.com/office/officeart/2005/8/layout/vProcess5"/>
    <dgm:cxn modelId="{D7A09402-B333-472D-8173-8E5499309DAD}" type="presParOf" srcId="{B44A707D-4966-4D83-BE1D-BA96E15DF43F}" destId="{533B8C23-7C33-4E18-82D9-61A9F8D1B45C}" srcOrd="2" destOrd="0" presId="urn:microsoft.com/office/officeart/2005/8/layout/vProcess5"/>
    <dgm:cxn modelId="{CF2F8490-B6D9-4643-82E3-B7EFCF6ACD86}" type="presParOf" srcId="{B44A707D-4966-4D83-BE1D-BA96E15DF43F}" destId="{C2DD0A23-0057-4F92-B607-D847E4B2368B}" srcOrd="3" destOrd="0" presId="urn:microsoft.com/office/officeart/2005/8/layout/vProcess5"/>
    <dgm:cxn modelId="{7200312C-6881-4C04-B696-7959AEA1E95D}" type="presParOf" srcId="{B44A707D-4966-4D83-BE1D-BA96E15DF43F}" destId="{8DF1F40C-FDAD-47D4-AF3E-EFCFD0BCB38F}" srcOrd="4" destOrd="0" presId="urn:microsoft.com/office/officeart/2005/8/layout/vProcess5"/>
    <dgm:cxn modelId="{86C8AA73-ACC0-468C-94DD-D9086DA00358}" type="presParOf" srcId="{B44A707D-4966-4D83-BE1D-BA96E15DF43F}" destId="{7371ACFE-8893-45DD-81AD-3C7EBB589883}" srcOrd="5" destOrd="0" presId="urn:microsoft.com/office/officeart/2005/8/layout/vProcess5"/>
    <dgm:cxn modelId="{FC5FEC51-591F-42E3-AEC3-2259EB33967A}" type="presParOf" srcId="{B44A707D-4966-4D83-BE1D-BA96E15DF43F}" destId="{0522F33D-F5C3-45B2-AB4B-13DC2E111E75}" srcOrd="6" destOrd="0" presId="urn:microsoft.com/office/officeart/2005/8/layout/vProcess5"/>
    <dgm:cxn modelId="{5E2427F8-C0EF-4135-A826-C4C01DA90B78}" type="presParOf" srcId="{B44A707D-4966-4D83-BE1D-BA96E15DF43F}" destId="{8DF7C3C5-2378-427C-A46B-5D8133474E7C}" srcOrd="7" destOrd="0" presId="urn:microsoft.com/office/officeart/2005/8/layout/vProcess5"/>
    <dgm:cxn modelId="{D3F0624B-9E67-4C1E-95ED-EFFBBFE2BB51}" type="presParOf" srcId="{B44A707D-4966-4D83-BE1D-BA96E15DF43F}" destId="{FC8D90BA-2F70-41F2-A5B9-FB8DDB673C1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1DD9F4-E6CC-4B8E-A7C1-276727A4DB92}" type="doc">
      <dgm:prSet loTypeId="urn:microsoft.com/office/officeart/2005/8/layout/process1" loCatId="process" qsTypeId="urn:microsoft.com/office/officeart/2005/8/quickstyle/simple1" qsCatId="simple" csTypeId="urn:microsoft.com/office/officeart/2005/8/colors/accent6_2" csCatId="accent6"/>
      <dgm:spPr/>
      <dgm:t>
        <a:bodyPr/>
        <a:lstStyle/>
        <a:p>
          <a:endParaRPr lang="en-US"/>
        </a:p>
      </dgm:t>
    </dgm:pt>
    <dgm:pt modelId="{377D436E-CA79-463C-A511-FC3A5800167A}">
      <dgm:prSet/>
      <dgm:spPr/>
      <dgm:t>
        <a:bodyPr/>
        <a:lstStyle/>
        <a:p>
          <a:r>
            <a:rPr lang="en-US" b="1"/>
            <a:t>Social Media Influence</a:t>
          </a:r>
          <a:r>
            <a:rPr lang="en-US"/>
            <a:t>: Social media platforms, particularly those showcasing wealth and luxury goods, can lead to a desire for material goods beyond one's means. This "keeping up with the Joneses" mentality may push individuals to steal to appear wealthy or maintain social status.</a:t>
          </a:r>
        </a:p>
      </dgm:t>
    </dgm:pt>
    <dgm:pt modelId="{F52F3846-48F9-47F8-B2CA-D5A5ED444AA1}" type="parTrans" cxnId="{93A21707-2134-42A5-B943-AD05E26A2CA9}">
      <dgm:prSet/>
      <dgm:spPr/>
      <dgm:t>
        <a:bodyPr/>
        <a:lstStyle/>
        <a:p>
          <a:endParaRPr lang="en-US"/>
        </a:p>
      </dgm:t>
    </dgm:pt>
    <dgm:pt modelId="{E618375E-C948-4498-B040-87CD68B6A530}" type="sibTrans" cxnId="{93A21707-2134-42A5-B943-AD05E26A2CA9}">
      <dgm:prSet/>
      <dgm:spPr/>
      <dgm:t>
        <a:bodyPr/>
        <a:lstStyle/>
        <a:p>
          <a:endParaRPr lang="en-US"/>
        </a:p>
      </dgm:t>
    </dgm:pt>
    <dgm:pt modelId="{A1B84669-C53B-4D27-8AAC-BA85D95B2699}">
      <dgm:prSet/>
      <dgm:spPr/>
      <dgm:t>
        <a:bodyPr/>
        <a:lstStyle/>
        <a:p>
          <a:r>
            <a:rPr lang="en-US" b="1"/>
            <a:t>Desensitization to Crime</a:t>
          </a:r>
          <a:r>
            <a:rPr lang="en-US"/>
            <a:t>: Some individuals may perceive stealing as less morally wrong due to media portrayals of shoplifting or societal attitudes that minimize the consequences of petty theft. This desensitization makes people more likely to shoplift.</a:t>
          </a:r>
        </a:p>
      </dgm:t>
    </dgm:pt>
    <dgm:pt modelId="{6B72BAC3-7498-43CB-A854-DB487B100A2D}" type="parTrans" cxnId="{DAE57CE5-7F81-48A6-85C5-CD2E03D2B827}">
      <dgm:prSet/>
      <dgm:spPr/>
      <dgm:t>
        <a:bodyPr/>
        <a:lstStyle/>
        <a:p>
          <a:endParaRPr lang="en-US"/>
        </a:p>
      </dgm:t>
    </dgm:pt>
    <dgm:pt modelId="{8615D211-CF9B-466B-88DC-1156C9215BCB}" type="sibTrans" cxnId="{DAE57CE5-7F81-48A6-85C5-CD2E03D2B827}">
      <dgm:prSet/>
      <dgm:spPr/>
      <dgm:t>
        <a:bodyPr/>
        <a:lstStyle/>
        <a:p>
          <a:endParaRPr lang="en-US"/>
        </a:p>
      </dgm:t>
    </dgm:pt>
    <dgm:pt modelId="{25F6A98B-E505-486E-9CE0-63B13B8E3016}">
      <dgm:prSet/>
      <dgm:spPr/>
      <dgm:t>
        <a:bodyPr/>
        <a:lstStyle/>
        <a:p>
          <a:r>
            <a:rPr lang="en-US" b="1"/>
            <a:t>Peer Pressure and Group Behavior</a:t>
          </a:r>
          <a:r>
            <a:rPr lang="en-US"/>
            <a:t>: Adolescents or young adults may steal as part of peer pressure or a sense of belonging. Shoplifting can sometimes be normalized in certain social groups, especially where there's a perception of little to no consequence.</a:t>
          </a:r>
        </a:p>
      </dgm:t>
    </dgm:pt>
    <dgm:pt modelId="{36178DB8-1164-472F-A8D5-1A9D0974EEC8}" type="parTrans" cxnId="{B39D9C22-3F73-4217-B404-0CE0B21F5447}">
      <dgm:prSet/>
      <dgm:spPr/>
      <dgm:t>
        <a:bodyPr/>
        <a:lstStyle/>
        <a:p>
          <a:endParaRPr lang="en-US"/>
        </a:p>
      </dgm:t>
    </dgm:pt>
    <dgm:pt modelId="{2B73F1B0-57FE-4B12-8F1C-ED8073446ABA}" type="sibTrans" cxnId="{B39D9C22-3F73-4217-B404-0CE0B21F5447}">
      <dgm:prSet/>
      <dgm:spPr/>
      <dgm:t>
        <a:bodyPr/>
        <a:lstStyle/>
        <a:p>
          <a:endParaRPr lang="en-US"/>
        </a:p>
      </dgm:t>
    </dgm:pt>
    <dgm:pt modelId="{6B5A35DB-B6F4-428D-8467-B6F65056445E}" type="pres">
      <dgm:prSet presAssocID="{3F1DD9F4-E6CC-4B8E-A7C1-276727A4DB92}" presName="Name0" presStyleCnt="0">
        <dgm:presLayoutVars>
          <dgm:dir/>
          <dgm:resizeHandles val="exact"/>
        </dgm:presLayoutVars>
      </dgm:prSet>
      <dgm:spPr/>
    </dgm:pt>
    <dgm:pt modelId="{D950D9C3-073E-42BE-8967-DD65C78048E5}" type="pres">
      <dgm:prSet presAssocID="{377D436E-CA79-463C-A511-FC3A5800167A}" presName="node" presStyleLbl="node1" presStyleIdx="0" presStyleCnt="3">
        <dgm:presLayoutVars>
          <dgm:bulletEnabled val="1"/>
        </dgm:presLayoutVars>
      </dgm:prSet>
      <dgm:spPr/>
    </dgm:pt>
    <dgm:pt modelId="{FBEF93DA-A11C-4FF0-BA9F-40844E092948}" type="pres">
      <dgm:prSet presAssocID="{E618375E-C948-4498-B040-87CD68B6A530}" presName="sibTrans" presStyleLbl="sibTrans2D1" presStyleIdx="0" presStyleCnt="2"/>
      <dgm:spPr/>
    </dgm:pt>
    <dgm:pt modelId="{946711A2-287D-4245-85EE-8159EAB7CBE8}" type="pres">
      <dgm:prSet presAssocID="{E618375E-C948-4498-B040-87CD68B6A530}" presName="connectorText" presStyleLbl="sibTrans2D1" presStyleIdx="0" presStyleCnt="2"/>
      <dgm:spPr/>
    </dgm:pt>
    <dgm:pt modelId="{635D89BC-F0B8-47E1-83AD-7A3278229404}" type="pres">
      <dgm:prSet presAssocID="{A1B84669-C53B-4D27-8AAC-BA85D95B2699}" presName="node" presStyleLbl="node1" presStyleIdx="1" presStyleCnt="3">
        <dgm:presLayoutVars>
          <dgm:bulletEnabled val="1"/>
        </dgm:presLayoutVars>
      </dgm:prSet>
      <dgm:spPr/>
    </dgm:pt>
    <dgm:pt modelId="{3ACDDBA9-9748-4DB0-AE28-D6FCA97C2105}" type="pres">
      <dgm:prSet presAssocID="{8615D211-CF9B-466B-88DC-1156C9215BCB}" presName="sibTrans" presStyleLbl="sibTrans2D1" presStyleIdx="1" presStyleCnt="2"/>
      <dgm:spPr/>
    </dgm:pt>
    <dgm:pt modelId="{07CF0436-C425-4B7C-A5F5-2FB383B414C7}" type="pres">
      <dgm:prSet presAssocID="{8615D211-CF9B-466B-88DC-1156C9215BCB}" presName="connectorText" presStyleLbl="sibTrans2D1" presStyleIdx="1" presStyleCnt="2"/>
      <dgm:spPr/>
    </dgm:pt>
    <dgm:pt modelId="{3A898FE0-9541-422E-82AB-B7F7FE2F9B96}" type="pres">
      <dgm:prSet presAssocID="{25F6A98B-E505-486E-9CE0-63B13B8E3016}" presName="node" presStyleLbl="node1" presStyleIdx="2" presStyleCnt="3">
        <dgm:presLayoutVars>
          <dgm:bulletEnabled val="1"/>
        </dgm:presLayoutVars>
      </dgm:prSet>
      <dgm:spPr/>
    </dgm:pt>
  </dgm:ptLst>
  <dgm:cxnLst>
    <dgm:cxn modelId="{93A21707-2134-42A5-B943-AD05E26A2CA9}" srcId="{3F1DD9F4-E6CC-4B8E-A7C1-276727A4DB92}" destId="{377D436E-CA79-463C-A511-FC3A5800167A}" srcOrd="0" destOrd="0" parTransId="{F52F3846-48F9-47F8-B2CA-D5A5ED444AA1}" sibTransId="{E618375E-C948-4498-B040-87CD68B6A530}"/>
    <dgm:cxn modelId="{CB8B070F-037F-47FE-AA28-800798DD1158}" type="presOf" srcId="{E618375E-C948-4498-B040-87CD68B6A530}" destId="{FBEF93DA-A11C-4FF0-BA9F-40844E092948}" srcOrd="0" destOrd="0" presId="urn:microsoft.com/office/officeart/2005/8/layout/process1"/>
    <dgm:cxn modelId="{01E23B15-3FCB-44CF-9A21-E3F4A0C74F3B}" type="presOf" srcId="{A1B84669-C53B-4D27-8AAC-BA85D95B2699}" destId="{635D89BC-F0B8-47E1-83AD-7A3278229404}" srcOrd="0" destOrd="0" presId="urn:microsoft.com/office/officeart/2005/8/layout/process1"/>
    <dgm:cxn modelId="{B39D9C22-3F73-4217-B404-0CE0B21F5447}" srcId="{3F1DD9F4-E6CC-4B8E-A7C1-276727A4DB92}" destId="{25F6A98B-E505-486E-9CE0-63B13B8E3016}" srcOrd="2" destOrd="0" parTransId="{36178DB8-1164-472F-A8D5-1A9D0974EEC8}" sibTransId="{2B73F1B0-57FE-4B12-8F1C-ED8073446ABA}"/>
    <dgm:cxn modelId="{C5E6786A-2C5B-4233-9287-EBBE71F8D0D4}" type="presOf" srcId="{8615D211-CF9B-466B-88DC-1156C9215BCB}" destId="{07CF0436-C425-4B7C-A5F5-2FB383B414C7}" srcOrd="1" destOrd="0" presId="urn:microsoft.com/office/officeart/2005/8/layout/process1"/>
    <dgm:cxn modelId="{E06B9D50-62A2-4C4C-B67D-DB46B649C910}" type="presOf" srcId="{3F1DD9F4-E6CC-4B8E-A7C1-276727A4DB92}" destId="{6B5A35DB-B6F4-428D-8467-B6F65056445E}" srcOrd="0" destOrd="0" presId="urn:microsoft.com/office/officeart/2005/8/layout/process1"/>
    <dgm:cxn modelId="{EF0F6D59-2C1F-43B3-AADF-97E09813FB33}" type="presOf" srcId="{377D436E-CA79-463C-A511-FC3A5800167A}" destId="{D950D9C3-073E-42BE-8967-DD65C78048E5}" srcOrd="0" destOrd="0" presId="urn:microsoft.com/office/officeart/2005/8/layout/process1"/>
    <dgm:cxn modelId="{E34D19B5-D06F-42FD-9447-EE44C1EF9E9F}" type="presOf" srcId="{8615D211-CF9B-466B-88DC-1156C9215BCB}" destId="{3ACDDBA9-9748-4DB0-AE28-D6FCA97C2105}" srcOrd="0" destOrd="0" presId="urn:microsoft.com/office/officeart/2005/8/layout/process1"/>
    <dgm:cxn modelId="{4AFC03CC-09DC-4670-9B2C-1F7A7C72A30F}" type="presOf" srcId="{E618375E-C948-4498-B040-87CD68B6A530}" destId="{946711A2-287D-4245-85EE-8159EAB7CBE8}" srcOrd="1" destOrd="0" presId="urn:microsoft.com/office/officeart/2005/8/layout/process1"/>
    <dgm:cxn modelId="{DAE57CE5-7F81-48A6-85C5-CD2E03D2B827}" srcId="{3F1DD9F4-E6CC-4B8E-A7C1-276727A4DB92}" destId="{A1B84669-C53B-4D27-8AAC-BA85D95B2699}" srcOrd="1" destOrd="0" parTransId="{6B72BAC3-7498-43CB-A854-DB487B100A2D}" sibTransId="{8615D211-CF9B-466B-88DC-1156C9215BCB}"/>
    <dgm:cxn modelId="{0F5595F0-ECF0-432C-8A8F-97FE5F3CE72B}" type="presOf" srcId="{25F6A98B-E505-486E-9CE0-63B13B8E3016}" destId="{3A898FE0-9541-422E-82AB-B7F7FE2F9B96}" srcOrd="0" destOrd="0" presId="urn:microsoft.com/office/officeart/2005/8/layout/process1"/>
    <dgm:cxn modelId="{57A494B8-F303-448E-A148-9DAD08E61781}" type="presParOf" srcId="{6B5A35DB-B6F4-428D-8467-B6F65056445E}" destId="{D950D9C3-073E-42BE-8967-DD65C78048E5}" srcOrd="0" destOrd="0" presId="urn:microsoft.com/office/officeart/2005/8/layout/process1"/>
    <dgm:cxn modelId="{A29BE651-8E6C-429B-B77E-B62BFE008681}" type="presParOf" srcId="{6B5A35DB-B6F4-428D-8467-B6F65056445E}" destId="{FBEF93DA-A11C-4FF0-BA9F-40844E092948}" srcOrd="1" destOrd="0" presId="urn:microsoft.com/office/officeart/2005/8/layout/process1"/>
    <dgm:cxn modelId="{47C226AE-CAEB-4E73-864E-D130662A8637}" type="presParOf" srcId="{FBEF93DA-A11C-4FF0-BA9F-40844E092948}" destId="{946711A2-287D-4245-85EE-8159EAB7CBE8}" srcOrd="0" destOrd="0" presId="urn:microsoft.com/office/officeart/2005/8/layout/process1"/>
    <dgm:cxn modelId="{9F0C639A-7E61-4505-B6A8-D668B863E4BF}" type="presParOf" srcId="{6B5A35DB-B6F4-428D-8467-B6F65056445E}" destId="{635D89BC-F0B8-47E1-83AD-7A3278229404}" srcOrd="2" destOrd="0" presId="urn:microsoft.com/office/officeart/2005/8/layout/process1"/>
    <dgm:cxn modelId="{B01E5416-A432-4DF0-AF18-E45AFF0C4E15}" type="presParOf" srcId="{6B5A35DB-B6F4-428D-8467-B6F65056445E}" destId="{3ACDDBA9-9748-4DB0-AE28-D6FCA97C2105}" srcOrd="3" destOrd="0" presId="urn:microsoft.com/office/officeart/2005/8/layout/process1"/>
    <dgm:cxn modelId="{EF519E6C-B05A-487F-B3B2-3AFCF4BFBB1D}" type="presParOf" srcId="{3ACDDBA9-9748-4DB0-AE28-D6FCA97C2105}" destId="{07CF0436-C425-4B7C-A5F5-2FB383B414C7}" srcOrd="0" destOrd="0" presId="urn:microsoft.com/office/officeart/2005/8/layout/process1"/>
    <dgm:cxn modelId="{0B3A6381-FA30-4A53-876F-D0093B09D955}" type="presParOf" srcId="{6B5A35DB-B6F4-428D-8467-B6F65056445E}" destId="{3A898FE0-9541-422E-82AB-B7F7FE2F9B96}"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3238CB-728C-4FA2-8674-3F83A6910DDD}"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B7D35BCA-9C14-4B5F-ADEF-4085A3ED247E}">
      <dgm:prSet/>
      <dgm:spPr/>
      <dgm:t>
        <a:bodyPr/>
        <a:lstStyle/>
        <a:p>
          <a:r>
            <a:rPr lang="en-US" b="1"/>
            <a:t>Lack of Security and Monitoring</a:t>
          </a:r>
          <a:r>
            <a:rPr lang="en-US"/>
            <a:t>: Retailers that have inadequate security measures, such as limited surveillance or poorly trained staff, become easy targets for shoplifters. In areas where stores lack proper monitoring systems, the likelihood of theft increases.</a:t>
          </a:r>
        </a:p>
      </dgm:t>
    </dgm:pt>
    <dgm:pt modelId="{1809E690-608E-4DA3-A488-415BB6F740C2}" type="parTrans" cxnId="{4C65FCDC-0E1F-477D-96E8-5CCA967EAAD4}">
      <dgm:prSet/>
      <dgm:spPr/>
      <dgm:t>
        <a:bodyPr/>
        <a:lstStyle/>
        <a:p>
          <a:endParaRPr lang="en-US"/>
        </a:p>
      </dgm:t>
    </dgm:pt>
    <dgm:pt modelId="{0AD64355-486C-44B3-9D28-85EE4BB151C5}" type="sibTrans" cxnId="{4C65FCDC-0E1F-477D-96E8-5CCA967EAAD4}">
      <dgm:prSet/>
      <dgm:spPr/>
      <dgm:t>
        <a:bodyPr/>
        <a:lstStyle/>
        <a:p>
          <a:endParaRPr lang="en-US"/>
        </a:p>
      </dgm:t>
    </dgm:pt>
    <dgm:pt modelId="{AA29DE66-75FB-44DA-AADE-6CBFDA8B4F5F}">
      <dgm:prSet/>
      <dgm:spPr/>
      <dgm:t>
        <a:bodyPr/>
        <a:lstStyle/>
        <a:p>
          <a:r>
            <a:rPr lang="en-US" b="1"/>
            <a:t>Self-Checkout Systems</a:t>
          </a:r>
          <a:r>
            <a:rPr lang="en-US"/>
            <a:t>: The proliferation of self-checkout lanes has made it easier for shoplifters to steal. Some shoppers exploit the systems, intentionally under-scanning items or skipping scans entirely, knowing that the risk of detection is lower.</a:t>
          </a:r>
        </a:p>
      </dgm:t>
    </dgm:pt>
    <dgm:pt modelId="{FECECFE0-33A2-46AA-A08F-BE4EFF01DBC4}" type="parTrans" cxnId="{66F3599B-984E-4D87-8C05-B1DDC0FB3AF3}">
      <dgm:prSet/>
      <dgm:spPr/>
      <dgm:t>
        <a:bodyPr/>
        <a:lstStyle/>
        <a:p>
          <a:endParaRPr lang="en-US"/>
        </a:p>
      </dgm:t>
    </dgm:pt>
    <dgm:pt modelId="{AF8385BD-92E9-484D-BE72-BF000B2363EC}" type="sibTrans" cxnId="{66F3599B-984E-4D87-8C05-B1DDC0FB3AF3}">
      <dgm:prSet/>
      <dgm:spPr/>
      <dgm:t>
        <a:bodyPr/>
        <a:lstStyle/>
        <a:p>
          <a:endParaRPr lang="en-US"/>
        </a:p>
      </dgm:t>
    </dgm:pt>
    <dgm:pt modelId="{62BCDB87-8B09-4A74-AFEC-AE92006D9B64}">
      <dgm:prSet/>
      <dgm:spPr/>
      <dgm:t>
        <a:bodyPr/>
        <a:lstStyle/>
        <a:p>
          <a:r>
            <a:rPr lang="en-US" b="1"/>
            <a:t>Looser Law Enforcement</a:t>
          </a:r>
          <a:r>
            <a:rPr lang="en-US"/>
            <a:t>: In some areas, authorities may treat shoplifting as a minor crime with minimal consequences, which emboldens offenders to continue. In places with lenient prosecution policies or limited law enforcement response, thieves may feel that the risk of punishment is low.</a:t>
          </a:r>
        </a:p>
      </dgm:t>
    </dgm:pt>
    <dgm:pt modelId="{76E0E368-1827-4346-960E-5D6DC496E6E4}" type="parTrans" cxnId="{1C8D9A26-5AB7-44DF-BAEC-135A001F0D08}">
      <dgm:prSet/>
      <dgm:spPr/>
      <dgm:t>
        <a:bodyPr/>
        <a:lstStyle/>
        <a:p>
          <a:endParaRPr lang="en-US"/>
        </a:p>
      </dgm:t>
    </dgm:pt>
    <dgm:pt modelId="{A9EBD044-065D-4086-93CC-0A06560C7EEB}" type="sibTrans" cxnId="{1C8D9A26-5AB7-44DF-BAEC-135A001F0D08}">
      <dgm:prSet/>
      <dgm:spPr/>
      <dgm:t>
        <a:bodyPr/>
        <a:lstStyle/>
        <a:p>
          <a:endParaRPr lang="en-US"/>
        </a:p>
      </dgm:t>
    </dgm:pt>
    <dgm:pt modelId="{9F6358E7-6B0E-4180-9892-8942AD706A1B}" type="pres">
      <dgm:prSet presAssocID="{C93238CB-728C-4FA2-8674-3F83A6910DDD}" presName="outerComposite" presStyleCnt="0">
        <dgm:presLayoutVars>
          <dgm:chMax val="5"/>
          <dgm:dir/>
          <dgm:resizeHandles val="exact"/>
        </dgm:presLayoutVars>
      </dgm:prSet>
      <dgm:spPr/>
    </dgm:pt>
    <dgm:pt modelId="{8EE4BFAF-875F-470C-86B2-4B0523DCE896}" type="pres">
      <dgm:prSet presAssocID="{C93238CB-728C-4FA2-8674-3F83A6910DDD}" presName="dummyMaxCanvas" presStyleCnt="0">
        <dgm:presLayoutVars/>
      </dgm:prSet>
      <dgm:spPr/>
    </dgm:pt>
    <dgm:pt modelId="{BCFB5D47-DF51-47B3-81D2-BF5535D49AD4}" type="pres">
      <dgm:prSet presAssocID="{C93238CB-728C-4FA2-8674-3F83A6910DDD}" presName="ThreeNodes_1" presStyleLbl="node1" presStyleIdx="0" presStyleCnt="3">
        <dgm:presLayoutVars>
          <dgm:bulletEnabled val="1"/>
        </dgm:presLayoutVars>
      </dgm:prSet>
      <dgm:spPr/>
    </dgm:pt>
    <dgm:pt modelId="{4F7344A4-1EA6-4B18-8B4A-C0FCC77342D9}" type="pres">
      <dgm:prSet presAssocID="{C93238CB-728C-4FA2-8674-3F83A6910DDD}" presName="ThreeNodes_2" presStyleLbl="node1" presStyleIdx="1" presStyleCnt="3">
        <dgm:presLayoutVars>
          <dgm:bulletEnabled val="1"/>
        </dgm:presLayoutVars>
      </dgm:prSet>
      <dgm:spPr/>
    </dgm:pt>
    <dgm:pt modelId="{11DAEFCD-3CF7-4240-8F9B-ADB5C0B0A612}" type="pres">
      <dgm:prSet presAssocID="{C93238CB-728C-4FA2-8674-3F83A6910DDD}" presName="ThreeNodes_3" presStyleLbl="node1" presStyleIdx="2" presStyleCnt="3">
        <dgm:presLayoutVars>
          <dgm:bulletEnabled val="1"/>
        </dgm:presLayoutVars>
      </dgm:prSet>
      <dgm:spPr/>
    </dgm:pt>
    <dgm:pt modelId="{15B2382F-0772-49BC-8CB5-59B19360543A}" type="pres">
      <dgm:prSet presAssocID="{C93238CB-728C-4FA2-8674-3F83A6910DDD}" presName="ThreeConn_1-2" presStyleLbl="fgAccFollowNode1" presStyleIdx="0" presStyleCnt="2">
        <dgm:presLayoutVars>
          <dgm:bulletEnabled val="1"/>
        </dgm:presLayoutVars>
      </dgm:prSet>
      <dgm:spPr/>
    </dgm:pt>
    <dgm:pt modelId="{9DF1F477-E8ED-49A8-847C-D193E049140C}" type="pres">
      <dgm:prSet presAssocID="{C93238CB-728C-4FA2-8674-3F83A6910DDD}" presName="ThreeConn_2-3" presStyleLbl="fgAccFollowNode1" presStyleIdx="1" presStyleCnt="2">
        <dgm:presLayoutVars>
          <dgm:bulletEnabled val="1"/>
        </dgm:presLayoutVars>
      </dgm:prSet>
      <dgm:spPr/>
    </dgm:pt>
    <dgm:pt modelId="{597FE3BC-5D2C-42B5-AD16-136454F23C80}" type="pres">
      <dgm:prSet presAssocID="{C93238CB-728C-4FA2-8674-3F83A6910DDD}" presName="ThreeNodes_1_text" presStyleLbl="node1" presStyleIdx="2" presStyleCnt="3">
        <dgm:presLayoutVars>
          <dgm:bulletEnabled val="1"/>
        </dgm:presLayoutVars>
      </dgm:prSet>
      <dgm:spPr/>
    </dgm:pt>
    <dgm:pt modelId="{71C7AD0C-0D63-483C-BE89-25D04475B326}" type="pres">
      <dgm:prSet presAssocID="{C93238CB-728C-4FA2-8674-3F83A6910DDD}" presName="ThreeNodes_2_text" presStyleLbl="node1" presStyleIdx="2" presStyleCnt="3">
        <dgm:presLayoutVars>
          <dgm:bulletEnabled val="1"/>
        </dgm:presLayoutVars>
      </dgm:prSet>
      <dgm:spPr/>
    </dgm:pt>
    <dgm:pt modelId="{42038223-9808-4F6A-B9B2-788B0CBA67CC}" type="pres">
      <dgm:prSet presAssocID="{C93238CB-728C-4FA2-8674-3F83A6910DDD}" presName="ThreeNodes_3_text" presStyleLbl="node1" presStyleIdx="2" presStyleCnt="3">
        <dgm:presLayoutVars>
          <dgm:bulletEnabled val="1"/>
        </dgm:presLayoutVars>
      </dgm:prSet>
      <dgm:spPr/>
    </dgm:pt>
  </dgm:ptLst>
  <dgm:cxnLst>
    <dgm:cxn modelId="{1C8D9A26-5AB7-44DF-BAEC-135A001F0D08}" srcId="{C93238CB-728C-4FA2-8674-3F83A6910DDD}" destId="{62BCDB87-8B09-4A74-AFEC-AE92006D9B64}" srcOrd="2" destOrd="0" parTransId="{76E0E368-1827-4346-960E-5D6DC496E6E4}" sibTransId="{A9EBD044-065D-4086-93CC-0A06560C7EEB}"/>
    <dgm:cxn modelId="{B4F5B561-5FCE-4DED-863B-540145E28893}" type="presOf" srcId="{AA29DE66-75FB-44DA-AADE-6CBFDA8B4F5F}" destId="{71C7AD0C-0D63-483C-BE89-25D04475B326}" srcOrd="1" destOrd="0" presId="urn:microsoft.com/office/officeart/2005/8/layout/vProcess5"/>
    <dgm:cxn modelId="{3F6DE268-B29B-45E6-BBC6-E753394C91B0}" type="presOf" srcId="{62BCDB87-8B09-4A74-AFEC-AE92006D9B64}" destId="{42038223-9808-4F6A-B9B2-788B0CBA67CC}" srcOrd="1" destOrd="0" presId="urn:microsoft.com/office/officeart/2005/8/layout/vProcess5"/>
    <dgm:cxn modelId="{5DC3BF4B-5E7C-4EB7-B53C-47D6B0B908F8}" type="presOf" srcId="{AF8385BD-92E9-484D-BE72-BF000B2363EC}" destId="{9DF1F477-E8ED-49A8-847C-D193E049140C}" srcOrd="0" destOrd="0" presId="urn:microsoft.com/office/officeart/2005/8/layout/vProcess5"/>
    <dgm:cxn modelId="{343E7C55-F115-42BE-A2C4-FCEB5C29E328}" type="presOf" srcId="{AA29DE66-75FB-44DA-AADE-6CBFDA8B4F5F}" destId="{4F7344A4-1EA6-4B18-8B4A-C0FCC77342D9}" srcOrd="0" destOrd="0" presId="urn:microsoft.com/office/officeart/2005/8/layout/vProcess5"/>
    <dgm:cxn modelId="{F048E875-5C8C-475E-A47C-FDA9017D134D}" type="presOf" srcId="{B7D35BCA-9C14-4B5F-ADEF-4085A3ED247E}" destId="{BCFB5D47-DF51-47B3-81D2-BF5535D49AD4}" srcOrd="0" destOrd="0" presId="urn:microsoft.com/office/officeart/2005/8/layout/vProcess5"/>
    <dgm:cxn modelId="{66F3599B-984E-4D87-8C05-B1DDC0FB3AF3}" srcId="{C93238CB-728C-4FA2-8674-3F83A6910DDD}" destId="{AA29DE66-75FB-44DA-AADE-6CBFDA8B4F5F}" srcOrd="1" destOrd="0" parTransId="{FECECFE0-33A2-46AA-A08F-BE4EFF01DBC4}" sibTransId="{AF8385BD-92E9-484D-BE72-BF000B2363EC}"/>
    <dgm:cxn modelId="{F56DD4AC-32E7-4575-A08E-C1B889ED3FC3}" type="presOf" srcId="{62BCDB87-8B09-4A74-AFEC-AE92006D9B64}" destId="{11DAEFCD-3CF7-4240-8F9B-ADB5C0B0A612}" srcOrd="0" destOrd="0" presId="urn:microsoft.com/office/officeart/2005/8/layout/vProcess5"/>
    <dgm:cxn modelId="{CD92A9C7-6857-467F-BFEB-0C61165318E0}" type="presOf" srcId="{0AD64355-486C-44B3-9D28-85EE4BB151C5}" destId="{15B2382F-0772-49BC-8CB5-59B19360543A}" srcOrd="0" destOrd="0" presId="urn:microsoft.com/office/officeart/2005/8/layout/vProcess5"/>
    <dgm:cxn modelId="{4C65FCDC-0E1F-477D-96E8-5CCA967EAAD4}" srcId="{C93238CB-728C-4FA2-8674-3F83A6910DDD}" destId="{B7D35BCA-9C14-4B5F-ADEF-4085A3ED247E}" srcOrd="0" destOrd="0" parTransId="{1809E690-608E-4DA3-A488-415BB6F740C2}" sibTransId="{0AD64355-486C-44B3-9D28-85EE4BB151C5}"/>
    <dgm:cxn modelId="{4AB7ACF6-274B-41ED-AA07-1F3942021FF7}" type="presOf" srcId="{B7D35BCA-9C14-4B5F-ADEF-4085A3ED247E}" destId="{597FE3BC-5D2C-42B5-AD16-136454F23C80}" srcOrd="1" destOrd="0" presId="urn:microsoft.com/office/officeart/2005/8/layout/vProcess5"/>
    <dgm:cxn modelId="{30F178FC-7915-46B9-8BCB-59D28177C7D6}" type="presOf" srcId="{C93238CB-728C-4FA2-8674-3F83A6910DDD}" destId="{9F6358E7-6B0E-4180-9892-8942AD706A1B}" srcOrd="0" destOrd="0" presId="urn:microsoft.com/office/officeart/2005/8/layout/vProcess5"/>
    <dgm:cxn modelId="{E695E48A-CC19-4A1D-873B-C52DBAF6B342}" type="presParOf" srcId="{9F6358E7-6B0E-4180-9892-8942AD706A1B}" destId="{8EE4BFAF-875F-470C-86B2-4B0523DCE896}" srcOrd="0" destOrd="0" presId="urn:microsoft.com/office/officeart/2005/8/layout/vProcess5"/>
    <dgm:cxn modelId="{7C9A4A45-E473-4733-8E94-704BAB68B109}" type="presParOf" srcId="{9F6358E7-6B0E-4180-9892-8942AD706A1B}" destId="{BCFB5D47-DF51-47B3-81D2-BF5535D49AD4}" srcOrd="1" destOrd="0" presId="urn:microsoft.com/office/officeart/2005/8/layout/vProcess5"/>
    <dgm:cxn modelId="{77FA9DB6-D6D2-458F-BA58-347B305A4628}" type="presParOf" srcId="{9F6358E7-6B0E-4180-9892-8942AD706A1B}" destId="{4F7344A4-1EA6-4B18-8B4A-C0FCC77342D9}" srcOrd="2" destOrd="0" presId="urn:microsoft.com/office/officeart/2005/8/layout/vProcess5"/>
    <dgm:cxn modelId="{F76502B4-3F02-48C0-A587-5F51141099A7}" type="presParOf" srcId="{9F6358E7-6B0E-4180-9892-8942AD706A1B}" destId="{11DAEFCD-3CF7-4240-8F9B-ADB5C0B0A612}" srcOrd="3" destOrd="0" presId="urn:microsoft.com/office/officeart/2005/8/layout/vProcess5"/>
    <dgm:cxn modelId="{86D1C954-8DFC-497C-B6C0-1B000BC56400}" type="presParOf" srcId="{9F6358E7-6B0E-4180-9892-8942AD706A1B}" destId="{15B2382F-0772-49BC-8CB5-59B19360543A}" srcOrd="4" destOrd="0" presId="urn:microsoft.com/office/officeart/2005/8/layout/vProcess5"/>
    <dgm:cxn modelId="{76C16A2A-FC9A-4A70-BFCF-A9CDDF865849}" type="presParOf" srcId="{9F6358E7-6B0E-4180-9892-8942AD706A1B}" destId="{9DF1F477-E8ED-49A8-847C-D193E049140C}" srcOrd="5" destOrd="0" presId="urn:microsoft.com/office/officeart/2005/8/layout/vProcess5"/>
    <dgm:cxn modelId="{6D237EA7-BB7B-4B1E-8D1E-338884388F90}" type="presParOf" srcId="{9F6358E7-6B0E-4180-9892-8942AD706A1B}" destId="{597FE3BC-5D2C-42B5-AD16-136454F23C80}" srcOrd="6" destOrd="0" presId="urn:microsoft.com/office/officeart/2005/8/layout/vProcess5"/>
    <dgm:cxn modelId="{806CD884-4D80-4F00-A76E-EA626D27F11B}" type="presParOf" srcId="{9F6358E7-6B0E-4180-9892-8942AD706A1B}" destId="{71C7AD0C-0D63-483C-BE89-25D04475B326}" srcOrd="7" destOrd="0" presId="urn:microsoft.com/office/officeart/2005/8/layout/vProcess5"/>
    <dgm:cxn modelId="{5FD224B8-9E35-46DC-A880-930B2124885A}" type="presParOf" srcId="{9F6358E7-6B0E-4180-9892-8942AD706A1B}" destId="{42038223-9808-4F6A-B9B2-788B0CBA67C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917E41-268F-46D4-BDB4-60921C3D1440}">
      <dsp:nvSpPr>
        <dsp:cNvPr id="0" name=""/>
        <dsp:cNvSpPr/>
      </dsp:nvSpPr>
      <dsp:spPr>
        <a:xfrm>
          <a:off x="0" y="0"/>
          <a:ext cx="5563419" cy="1446054"/>
        </a:xfrm>
        <a:prstGeom prst="roundRect">
          <a:avLst>
            <a:gd name="adj" fmla="val 10000"/>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Financial Hardship</a:t>
          </a:r>
          <a:r>
            <a:rPr lang="en-US" sz="1500" kern="1200"/>
            <a:t>: Economic disparities are a significant driver of shoplifting. People who are facing unemployment, poverty, or are struggling financially may resort to theft as a way to meet basic needs, such as food or clothing.</a:t>
          </a:r>
        </a:p>
      </dsp:txBody>
      <dsp:txXfrm>
        <a:off x="42353" y="42353"/>
        <a:ext cx="4003014" cy="1361348"/>
      </dsp:txXfrm>
    </dsp:sp>
    <dsp:sp modelId="{533B8C23-7C33-4E18-82D9-61A9F8D1B45C}">
      <dsp:nvSpPr>
        <dsp:cNvPr id="0" name=""/>
        <dsp:cNvSpPr/>
      </dsp:nvSpPr>
      <dsp:spPr>
        <a:xfrm>
          <a:off x="490889" y="1687063"/>
          <a:ext cx="5563419" cy="1446054"/>
        </a:xfrm>
        <a:prstGeom prst="roundRect">
          <a:avLst>
            <a:gd name="adj" fmla="val 10000"/>
          </a:avLst>
        </a:prstGeom>
        <a:gradFill rotWithShape="0">
          <a:gsLst>
            <a:gs pos="0">
              <a:schemeClr val="accent5">
                <a:hueOff val="-1002469"/>
                <a:satOff val="551"/>
                <a:lumOff val="2647"/>
                <a:alphaOff val="0"/>
                <a:tint val="98000"/>
                <a:lumMod val="100000"/>
              </a:schemeClr>
            </a:gs>
            <a:gs pos="100000">
              <a:schemeClr val="accent5">
                <a:hueOff val="-1002469"/>
                <a:satOff val="551"/>
                <a:lumOff val="264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Rising Costs of Goods</a:t>
          </a:r>
          <a:r>
            <a:rPr lang="en-US" sz="1500" kern="1200"/>
            <a:t>: The increasing prices of consumer goods, particularly in the context of inflation, may push people to shoplift. When people can no longer afford necessary items, they may turn to stealing.</a:t>
          </a:r>
        </a:p>
      </dsp:txBody>
      <dsp:txXfrm>
        <a:off x="533242" y="1729416"/>
        <a:ext cx="4047887" cy="1361348"/>
      </dsp:txXfrm>
    </dsp:sp>
    <dsp:sp modelId="{C2DD0A23-0057-4F92-B607-D847E4B2368B}">
      <dsp:nvSpPr>
        <dsp:cNvPr id="0" name=""/>
        <dsp:cNvSpPr/>
      </dsp:nvSpPr>
      <dsp:spPr>
        <a:xfrm>
          <a:off x="981779" y="3374127"/>
          <a:ext cx="5563419" cy="1446054"/>
        </a:xfrm>
        <a:prstGeom prst="roundRect">
          <a:avLst>
            <a:gd name="adj" fmla="val 10000"/>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Access to Small, Expensive Items</a:t>
          </a:r>
          <a:r>
            <a:rPr lang="en-US" sz="1500" kern="1200"/>
            <a:t>: With items like electronics, cosmetics, and luxury goods often being small and easily hidden, they present an attractive target for shoplifters looking to steal high-value items with minimal risk.</a:t>
          </a:r>
        </a:p>
      </dsp:txBody>
      <dsp:txXfrm>
        <a:off x="1024132" y="3416480"/>
        <a:ext cx="4047887" cy="1361348"/>
      </dsp:txXfrm>
    </dsp:sp>
    <dsp:sp modelId="{8DF1F40C-FDAD-47D4-AF3E-EFCFD0BCB38F}">
      <dsp:nvSpPr>
        <dsp:cNvPr id="0" name=""/>
        <dsp:cNvSpPr/>
      </dsp:nvSpPr>
      <dsp:spPr>
        <a:xfrm>
          <a:off x="4623483" y="1096591"/>
          <a:ext cx="939935" cy="939935"/>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34968" y="1096591"/>
        <a:ext cx="516965" cy="707301"/>
      </dsp:txXfrm>
    </dsp:sp>
    <dsp:sp modelId="{7371ACFE-8893-45DD-81AD-3C7EBB589883}">
      <dsp:nvSpPr>
        <dsp:cNvPr id="0" name=""/>
        <dsp:cNvSpPr/>
      </dsp:nvSpPr>
      <dsp:spPr>
        <a:xfrm>
          <a:off x="5114373" y="2774014"/>
          <a:ext cx="939935" cy="939935"/>
        </a:xfrm>
        <a:prstGeom prst="downArrow">
          <a:avLst>
            <a:gd name="adj1" fmla="val 55000"/>
            <a:gd name="adj2" fmla="val 45000"/>
          </a:avLst>
        </a:prstGeom>
        <a:solidFill>
          <a:schemeClr val="accent5">
            <a:tint val="40000"/>
            <a:alpha val="90000"/>
            <a:hueOff val="-1567769"/>
            <a:satOff val="3499"/>
            <a:lumOff val="727"/>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325858" y="2774014"/>
        <a:ext cx="516965" cy="7073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50D9C3-073E-42BE-8967-DD65C78048E5}">
      <dsp:nvSpPr>
        <dsp:cNvPr id="0" name=""/>
        <dsp:cNvSpPr/>
      </dsp:nvSpPr>
      <dsp:spPr>
        <a:xfrm>
          <a:off x="5173" y="1364114"/>
          <a:ext cx="1546301" cy="2188982"/>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t>Social Media Influence</a:t>
          </a:r>
          <a:r>
            <a:rPr lang="en-US" sz="1100" kern="1200"/>
            <a:t>: Social media platforms, particularly those showcasing wealth and luxury goods, can lead to a desire for material goods beyond one's means. This "keeping up with the Joneses" mentality may push individuals to steal to appear wealthy or maintain social status.</a:t>
          </a:r>
        </a:p>
      </dsp:txBody>
      <dsp:txXfrm>
        <a:off x="50463" y="1409404"/>
        <a:ext cx="1455721" cy="2098402"/>
      </dsp:txXfrm>
    </dsp:sp>
    <dsp:sp modelId="{FBEF93DA-A11C-4FF0-BA9F-40844E092948}">
      <dsp:nvSpPr>
        <dsp:cNvPr id="0" name=""/>
        <dsp:cNvSpPr/>
      </dsp:nvSpPr>
      <dsp:spPr>
        <a:xfrm>
          <a:off x="1706104" y="2266864"/>
          <a:ext cx="327815" cy="38348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706104" y="2343560"/>
        <a:ext cx="229471" cy="230090"/>
      </dsp:txXfrm>
    </dsp:sp>
    <dsp:sp modelId="{635D89BC-F0B8-47E1-83AD-7A3278229404}">
      <dsp:nvSpPr>
        <dsp:cNvPr id="0" name=""/>
        <dsp:cNvSpPr/>
      </dsp:nvSpPr>
      <dsp:spPr>
        <a:xfrm>
          <a:off x="2169994" y="1364114"/>
          <a:ext cx="1546301" cy="2188982"/>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t>Desensitization to Crime</a:t>
          </a:r>
          <a:r>
            <a:rPr lang="en-US" sz="1100" kern="1200"/>
            <a:t>: Some individuals may perceive stealing as less morally wrong due to media portrayals of shoplifting or societal attitudes that minimize the consequences of petty theft. This desensitization makes people more likely to shoplift.</a:t>
          </a:r>
        </a:p>
      </dsp:txBody>
      <dsp:txXfrm>
        <a:off x="2215284" y="1409404"/>
        <a:ext cx="1455721" cy="2098402"/>
      </dsp:txXfrm>
    </dsp:sp>
    <dsp:sp modelId="{3ACDDBA9-9748-4DB0-AE28-D6FCA97C2105}">
      <dsp:nvSpPr>
        <dsp:cNvPr id="0" name=""/>
        <dsp:cNvSpPr/>
      </dsp:nvSpPr>
      <dsp:spPr>
        <a:xfrm>
          <a:off x="3870926" y="2266864"/>
          <a:ext cx="327815" cy="38348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870926" y="2343560"/>
        <a:ext cx="229471" cy="230090"/>
      </dsp:txXfrm>
    </dsp:sp>
    <dsp:sp modelId="{3A898FE0-9541-422E-82AB-B7F7FE2F9B96}">
      <dsp:nvSpPr>
        <dsp:cNvPr id="0" name=""/>
        <dsp:cNvSpPr/>
      </dsp:nvSpPr>
      <dsp:spPr>
        <a:xfrm>
          <a:off x="4334816" y="1364114"/>
          <a:ext cx="1546301" cy="2188982"/>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t>Peer Pressure and Group Behavior</a:t>
          </a:r>
          <a:r>
            <a:rPr lang="en-US" sz="1100" kern="1200"/>
            <a:t>: Adolescents or young adults may steal as part of peer pressure or a sense of belonging. Shoplifting can sometimes be normalized in certain social groups, especially where there's a perception of little to no consequence.</a:t>
          </a:r>
        </a:p>
      </dsp:txBody>
      <dsp:txXfrm>
        <a:off x="4380106" y="1409404"/>
        <a:ext cx="1455721" cy="20984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FB5D47-DF51-47B3-81D2-BF5535D49AD4}">
      <dsp:nvSpPr>
        <dsp:cNvPr id="0" name=""/>
        <dsp:cNvSpPr/>
      </dsp:nvSpPr>
      <dsp:spPr>
        <a:xfrm>
          <a:off x="0" y="0"/>
          <a:ext cx="8611711" cy="1015439"/>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Lack of Security and Monitoring</a:t>
          </a:r>
          <a:r>
            <a:rPr lang="en-US" sz="1500" kern="1200"/>
            <a:t>: Retailers that have inadequate security measures, such as limited surveillance or poorly trained staff, become easy targets for shoplifters. In areas where stores lack proper monitoring systems, the likelihood of theft increases.</a:t>
          </a:r>
        </a:p>
      </dsp:txBody>
      <dsp:txXfrm>
        <a:off x="29741" y="29741"/>
        <a:ext cx="7515973" cy="955957"/>
      </dsp:txXfrm>
    </dsp:sp>
    <dsp:sp modelId="{4F7344A4-1EA6-4B18-8B4A-C0FCC77342D9}">
      <dsp:nvSpPr>
        <dsp:cNvPr id="0" name=""/>
        <dsp:cNvSpPr/>
      </dsp:nvSpPr>
      <dsp:spPr>
        <a:xfrm>
          <a:off x="759856" y="1184679"/>
          <a:ext cx="8611711" cy="1015439"/>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Self-Checkout Systems</a:t>
          </a:r>
          <a:r>
            <a:rPr lang="en-US" sz="1500" kern="1200"/>
            <a:t>: The proliferation of self-checkout lanes has made it easier for shoplifters to steal. Some shoppers exploit the systems, intentionally under-scanning items or skipping scans entirely, knowing that the risk of detection is lower.</a:t>
          </a:r>
        </a:p>
      </dsp:txBody>
      <dsp:txXfrm>
        <a:off x="789597" y="1214420"/>
        <a:ext cx="7132336" cy="955957"/>
      </dsp:txXfrm>
    </dsp:sp>
    <dsp:sp modelId="{11DAEFCD-3CF7-4240-8F9B-ADB5C0B0A612}">
      <dsp:nvSpPr>
        <dsp:cNvPr id="0" name=""/>
        <dsp:cNvSpPr/>
      </dsp:nvSpPr>
      <dsp:spPr>
        <a:xfrm>
          <a:off x="1519713" y="2369359"/>
          <a:ext cx="8611711" cy="1015439"/>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Looser Law Enforcement</a:t>
          </a:r>
          <a:r>
            <a:rPr lang="en-US" sz="1500" kern="1200"/>
            <a:t>: In some areas, authorities may treat shoplifting as a minor crime with minimal consequences, which emboldens offenders to continue. In places with lenient prosecution policies or limited law enforcement response, thieves may feel that the risk of punishment is low.</a:t>
          </a:r>
        </a:p>
      </dsp:txBody>
      <dsp:txXfrm>
        <a:off x="1549454" y="2399100"/>
        <a:ext cx="7132336" cy="955957"/>
      </dsp:txXfrm>
    </dsp:sp>
    <dsp:sp modelId="{15B2382F-0772-49BC-8CB5-59B19360543A}">
      <dsp:nvSpPr>
        <dsp:cNvPr id="0" name=""/>
        <dsp:cNvSpPr/>
      </dsp:nvSpPr>
      <dsp:spPr>
        <a:xfrm>
          <a:off x="7951675" y="770041"/>
          <a:ext cx="660035" cy="660035"/>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100183" y="770041"/>
        <a:ext cx="363019" cy="496676"/>
      </dsp:txXfrm>
    </dsp:sp>
    <dsp:sp modelId="{9DF1F477-E8ED-49A8-847C-D193E049140C}">
      <dsp:nvSpPr>
        <dsp:cNvPr id="0" name=""/>
        <dsp:cNvSpPr/>
      </dsp:nvSpPr>
      <dsp:spPr>
        <a:xfrm>
          <a:off x="8711532" y="1947951"/>
          <a:ext cx="660035" cy="660035"/>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860040" y="1947951"/>
        <a:ext cx="363019" cy="49667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2/14/2025</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1631812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61043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71642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2230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84820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84580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86028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37943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17741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384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16017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265864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1446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87780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32892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6933120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50523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2/14/2025</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57569005"/>
      </p:ext>
    </p:extLst>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bstract blurred background of department store">
            <a:extLst>
              <a:ext uri="{FF2B5EF4-FFF2-40B4-BE49-F238E27FC236}">
                <a16:creationId xmlns:a16="http://schemas.microsoft.com/office/drawing/2014/main" id="{E5C5A84D-FEEB-F043-7209-EFD6BEB7E383}"/>
              </a:ext>
            </a:extLst>
          </p:cNvPr>
          <p:cNvPicPr>
            <a:picLocks noChangeAspect="1"/>
          </p:cNvPicPr>
          <p:nvPr/>
        </p:nvPicPr>
        <p:blipFill>
          <a:blip r:embed="rId2"/>
          <a:srcRect l="9092" r="-7" b="23272"/>
          <a:stretch/>
        </p:blipFill>
        <p:spPr>
          <a:xfrm>
            <a:off x="20" y="10"/>
            <a:ext cx="12191979" cy="6857990"/>
          </a:xfrm>
          <a:prstGeom prst="rect">
            <a:avLst/>
          </a:prstGeom>
        </p:spPr>
      </p:pic>
      <p:sp>
        <p:nvSpPr>
          <p:cNvPr id="2" name="Title 1"/>
          <p:cNvSpPr>
            <a:spLocks noGrp="1"/>
          </p:cNvSpPr>
          <p:nvPr>
            <p:ph type="ctrTitle"/>
          </p:nvPr>
        </p:nvSpPr>
        <p:spPr>
          <a:xfrm>
            <a:off x="7306780" y="978409"/>
            <a:ext cx="4496529" cy="3678268"/>
          </a:xfrm>
        </p:spPr>
        <p:txBody>
          <a:bodyPr anchor="t">
            <a:normAutofit/>
          </a:bodyPr>
          <a:lstStyle/>
          <a:p>
            <a:r>
              <a:rPr lang="en-US" sz="6000"/>
              <a:t>Shoplifting</a:t>
            </a:r>
          </a:p>
        </p:txBody>
      </p:sp>
      <p:sp>
        <p:nvSpPr>
          <p:cNvPr id="3" name="Subtitle 2"/>
          <p:cNvSpPr>
            <a:spLocks noGrp="1"/>
          </p:cNvSpPr>
          <p:nvPr>
            <p:ph type="subTitle" idx="1"/>
          </p:nvPr>
        </p:nvSpPr>
        <p:spPr>
          <a:xfrm>
            <a:off x="7303288" y="4729138"/>
            <a:ext cx="4488812" cy="1150453"/>
          </a:xfrm>
        </p:spPr>
        <p:txBody>
          <a:bodyPr anchor="b">
            <a:normAutofit/>
          </a:bodyPr>
          <a:lstStyle/>
          <a:p>
            <a:r>
              <a:rPr lang="en-US"/>
              <a:t>By Abdul Jabbar</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545DC-2CA9-C527-5DB8-5AB558EF8D31}"/>
              </a:ext>
            </a:extLst>
          </p:cNvPr>
          <p:cNvSpPr>
            <a:spLocks noGrp="1"/>
          </p:cNvSpPr>
          <p:nvPr>
            <p:ph type="title"/>
          </p:nvPr>
        </p:nvSpPr>
        <p:spPr>
          <a:xfrm>
            <a:off x="685801" y="609600"/>
            <a:ext cx="5219699" cy="1456267"/>
          </a:xfrm>
        </p:spPr>
        <p:txBody>
          <a:bodyPr>
            <a:normAutofit/>
          </a:bodyPr>
          <a:lstStyle/>
          <a:p>
            <a:pPr>
              <a:lnSpc>
                <a:spcPct val="90000"/>
              </a:lnSpc>
            </a:pPr>
            <a:r>
              <a:rPr lang="en-US" sz="3300">
                <a:latin typeface="Calibri"/>
                <a:ea typeface="Calibri"/>
                <a:cs typeface="Times New Roman"/>
              </a:rPr>
              <a:t>INTRODUCTION</a:t>
            </a:r>
            <a:br>
              <a:rPr lang="en-US" sz="3300"/>
            </a:br>
            <a:br>
              <a:rPr lang="en-US" sz="3300"/>
            </a:br>
            <a:endParaRPr lang="en-US" sz="3300"/>
          </a:p>
        </p:txBody>
      </p:sp>
      <p:sp>
        <p:nvSpPr>
          <p:cNvPr id="3" name="Content Placeholder 2">
            <a:extLst>
              <a:ext uri="{FF2B5EF4-FFF2-40B4-BE49-F238E27FC236}">
                <a16:creationId xmlns:a16="http://schemas.microsoft.com/office/drawing/2014/main" id="{1C710D7C-B4FC-0E5A-8441-8AC155C58A75}"/>
              </a:ext>
            </a:extLst>
          </p:cNvPr>
          <p:cNvSpPr>
            <a:spLocks noGrp="1"/>
          </p:cNvSpPr>
          <p:nvPr>
            <p:ph idx="1"/>
          </p:nvPr>
        </p:nvSpPr>
        <p:spPr>
          <a:xfrm>
            <a:off x="685801" y="2142067"/>
            <a:ext cx="5219699" cy="3649133"/>
          </a:xfrm>
        </p:spPr>
        <p:txBody>
          <a:bodyPr vert="horz" lIns="91440" tIns="45720" rIns="91440" bIns="45720" rtlCol="0">
            <a:normAutofit/>
          </a:bodyPr>
          <a:lstStyle/>
          <a:p>
            <a:pPr marL="0" indent="0">
              <a:lnSpc>
                <a:spcPct val="90000"/>
              </a:lnSpc>
              <a:buNone/>
            </a:pPr>
            <a:r>
              <a:rPr lang="en-US">
                <a:latin typeface="Calibri"/>
                <a:ea typeface="Calibri"/>
                <a:cs typeface="Calibri"/>
              </a:rPr>
              <a:t>Shoplifting is a persistent issue in the retail industry, but it has become increasingly prevalent in recent years. Understanding its root causes requires examining various social, economic, and psychological factors that may contribute to this behavior. Here's a breakdown of the main reasons behind the rise of shoplifting </a:t>
            </a:r>
            <a:r>
              <a:rPr lang="en-US">
                <a:latin typeface="Times New Roman"/>
                <a:cs typeface="Times New Roman"/>
              </a:rPr>
              <a:t>is a persistent issue in the retail industry, but it has become increasingly prevalent in recent years. Understanding its root causes requires examining various social, economic, and psychological factors that may contribute to this behavior. Here's a breakdown of the main reasons behind the rise of shoplifting.</a:t>
            </a:r>
            <a:endParaRPr lang="en-US"/>
          </a:p>
          <a:p>
            <a:pPr marL="0" indent="0">
              <a:lnSpc>
                <a:spcPct val="90000"/>
              </a:lnSpc>
              <a:buNone/>
            </a:pPr>
            <a:endParaRPr lang="en-US">
              <a:latin typeface="Times New Roman"/>
              <a:cs typeface="Times New Roman"/>
            </a:endParaRPr>
          </a:p>
          <a:p>
            <a:pPr>
              <a:lnSpc>
                <a:spcPct val="90000"/>
              </a:lnSpc>
            </a:pPr>
            <a:endParaRPr lang="en-US"/>
          </a:p>
        </p:txBody>
      </p:sp>
      <p:pic>
        <p:nvPicPr>
          <p:cNvPr id="5" name="Picture 4" descr="Cute thief cartoon carrying a bag of money 12352537 Vector Art at Vecteezy">
            <a:extLst>
              <a:ext uri="{FF2B5EF4-FFF2-40B4-BE49-F238E27FC236}">
                <a16:creationId xmlns:a16="http://schemas.microsoft.com/office/drawing/2014/main" id="{B7756954-BB03-4334-D93C-4CF53E43E4BB}"/>
              </a:ext>
            </a:extLst>
          </p:cNvPr>
          <p:cNvPicPr>
            <a:picLocks noChangeAspect="1"/>
          </p:cNvPicPr>
          <p:nvPr/>
        </p:nvPicPr>
        <p:blipFill>
          <a:blip r:embed="rId3"/>
          <a:srcRect t="372" r="2" b="2"/>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9577020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9B1D53-FA6A-1147-DF81-60599F8DC3AD}"/>
              </a:ext>
            </a:extLst>
          </p:cNvPr>
          <p:cNvSpPr>
            <a:spLocks noGrp="1"/>
          </p:cNvSpPr>
          <p:nvPr>
            <p:ph type="title"/>
          </p:nvPr>
        </p:nvSpPr>
        <p:spPr>
          <a:xfrm>
            <a:off x="685801" y="643466"/>
            <a:ext cx="2590799" cy="4995333"/>
          </a:xfrm>
        </p:spPr>
        <p:txBody>
          <a:bodyPr>
            <a:normAutofit/>
          </a:bodyPr>
          <a:lstStyle/>
          <a:p>
            <a:r>
              <a:rPr lang="en-US" sz="3300" b="1">
                <a:solidFill>
                  <a:srgbClr val="FFFFFF"/>
                </a:solidFill>
                <a:latin typeface="Times New Roman"/>
                <a:cs typeface="Times New Roman"/>
              </a:rPr>
              <a:t>Economic Factors</a:t>
            </a:r>
            <a:endParaRPr lang="en-US" sz="3300">
              <a:solidFill>
                <a:srgbClr val="FFFFFF"/>
              </a:solidFill>
            </a:endParaRPr>
          </a:p>
          <a:p>
            <a:endParaRPr lang="en-US" sz="3300">
              <a:solidFill>
                <a:srgbClr val="FFFFFF"/>
              </a:solidFill>
            </a:endParaRPr>
          </a:p>
        </p:txBody>
      </p:sp>
      <p:graphicFrame>
        <p:nvGraphicFramePr>
          <p:cNvPr id="6" name="Content Placeholder 2">
            <a:extLst>
              <a:ext uri="{FF2B5EF4-FFF2-40B4-BE49-F238E27FC236}">
                <a16:creationId xmlns:a16="http://schemas.microsoft.com/office/drawing/2014/main" id="{AA64A937-42CE-017B-DD84-687285FDD72D}"/>
              </a:ext>
            </a:extLst>
          </p:cNvPr>
          <p:cNvGraphicFramePr>
            <a:graphicFrameLocks noGrp="1"/>
          </p:cNvGraphicFramePr>
          <p:nvPr>
            <p:ph idx="1"/>
            <p:extLst>
              <p:ext uri="{D42A27DB-BD31-4B8C-83A1-F6EECF244321}">
                <p14:modId xmlns:p14="http://schemas.microsoft.com/office/powerpoint/2010/main" val="387761462"/>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990677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2"/>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89B64782-90B7-2801-3478-5079B8F4FC8A}"/>
              </a:ext>
            </a:extLst>
          </p:cNvPr>
          <p:cNvSpPr>
            <a:spLocks noGrp="1"/>
          </p:cNvSpPr>
          <p:nvPr>
            <p:ph type="title"/>
          </p:nvPr>
        </p:nvSpPr>
        <p:spPr>
          <a:xfrm>
            <a:off x="685801" y="643466"/>
            <a:ext cx="3351530" cy="4995333"/>
          </a:xfrm>
        </p:spPr>
        <p:txBody>
          <a:bodyPr>
            <a:normAutofit/>
          </a:bodyPr>
          <a:lstStyle/>
          <a:p>
            <a:r>
              <a:rPr lang="en-US" sz="2800" b="1">
                <a:solidFill>
                  <a:srgbClr val="FFFFFF"/>
                </a:solidFill>
                <a:latin typeface="Times New Roman"/>
                <a:ea typeface="SimSun"/>
                <a:cs typeface="Times New Roman"/>
              </a:rPr>
              <a:t>Social and Psychological Factors</a:t>
            </a:r>
            <a:endParaRPr lang="en-US" sz="2800">
              <a:solidFill>
                <a:srgbClr val="FFFFFF"/>
              </a:solidFill>
              <a:latin typeface="Times New Roman"/>
              <a:cs typeface="Times New Roman"/>
            </a:endParaRPr>
          </a:p>
          <a:p>
            <a:endParaRPr lang="en-US" sz="2800">
              <a:solidFill>
                <a:srgbClr val="FFFFFF"/>
              </a:solidFill>
            </a:endParaRP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7213A11-0D30-77DD-3692-9C9E4FDB13B8}"/>
              </a:ext>
            </a:extLst>
          </p:cNvPr>
          <p:cNvGraphicFramePr>
            <a:graphicFrameLocks noGrp="1"/>
          </p:cNvGraphicFramePr>
          <p:nvPr>
            <p:ph idx="1"/>
            <p:extLst>
              <p:ext uri="{D42A27DB-BD31-4B8C-83A1-F6EECF244321}">
                <p14:modId xmlns:p14="http://schemas.microsoft.com/office/powerpoint/2010/main" val="1183468475"/>
              </p:ext>
            </p:extLst>
          </p:nvPr>
        </p:nvGraphicFramePr>
        <p:xfrm>
          <a:off x="5467509" y="804671"/>
          <a:ext cx="5886291" cy="49172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50707886"/>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AE670-BD17-F174-9BF3-2BEE926D8D9F}"/>
              </a:ext>
            </a:extLst>
          </p:cNvPr>
          <p:cNvSpPr>
            <a:spLocks noGrp="1"/>
          </p:cNvSpPr>
          <p:nvPr>
            <p:ph type="title"/>
          </p:nvPr>
        </p:nvSpPr>
        <p:spPr>
          <a:xfrm>
            <a:off x="4955458" y="639097"/>
            <a:ext cx="6593075" cy="1612490"/>
          </a:xfrm>
        </p:spPr>
        <p:txBody>
          <a:bodyPr>
            <a:normAutofit/>
          </a:bodyPr>
          <a:lstStyle/>
          <a:p>
            <a:pPr>
              <a:lnSpc>
                <a:spcPct val="90000"/>
              </a:lnSpc>
            </a:pPr>
            <a:r>
              <a:rPr lang="en-US" b="1">
                <a:latin typeface="Times New Roman"/>
                <a:ea typeface="SimSun"/>
                <a:cs typeface="Times New Roman"/>
              </a:rPr>
              <a:t>Psychological Disorders and Addiction</a:t>
            </a:r>
            <a:endParaRPr lang="en-US">
              <a:latin typeface="Times New Roman"/>
              <a:cs typeface="Times New Roman"/>
            </a:endParaRPr>
          </a:p>
          <a:p>
            <a:pPr>
              <a:lnSpc>
                <a:spcPct val="90000"/>
              </a:lnSpc>
            </a:pPr>
            <a:endParaRPr lang="en-US"/>
          </a:p>
        </p:txBody>
      </p:sp>
      <p:pic>
        <p:nvPicPr>
          <p:cNvPr id="8" name="Picture 7" descr="Close up photo of vial beside a syringe">
            <a:extLst>
              <a:ext uri="{FF2B5EF4-FFF2-40B4-BE49-F238E27FC236}">
                <a16:creationId xmlns:a16="http://schemas.microsoft.com/office/drawing/2014/main" id="{1E36C864-542A-299D-5DF7-0E1F0F8F014B}"/>
              </a:ext>
            </a:extLst>
          </p:cNvPr>
          <p:cNvPicPr>
            <a:picLocks noChangeAspect="1"/>
          </p:cNvPicPr>
          <p:nvPr/>
        </p:nvPicPr>
        <p:blipFill>
          <a:blip r:embed="rId3"/>
          <a:srcRect l="31556" r="23324" b="3"/>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576D00D2-996D-F823-AE48-B54C067889C7}"/>
              </a:ext>
            </a:extLst>
          </p:cNvPr>
          <p:cNvSpPr>
            <a:spLocks noGrp="1"/>
          </p:cNvSpPr>
          <p:nvPr>
            <p:ph idx="1"/>
          </p:nvPr>
        </p:nvSpPr>
        <p:spPr>
          <a:xfrm>
            <a:off x="4955458" y="2251587"/>
            <a:ext cx="6593075" cy="3972232"/>
          </a:xfrm>
        </p:spPr>
        <p:txBody>
          <a:bodyPr vert="horz" lIns="91440" tIns="45720" rIns="91440" bIns="45720" rtlCol="0">
            <a:normAutofit/>
          </a:bodyPr>
          <a:lstStyle/>
          <a:p>
            <a:r>
              <a:rPr lang="en-US" b="1">
                <a:latin typeface="Times New Roman"/>
                <a:cs typeface="Times New Roman"/>
              </a:rPr>
              <a:t>Compulsive Shoplifting (Kleptomania)</a:t>
            </a:r>
            <a:r>
              <a:rPr lang="en-US">
                <a:latin typeface="Times New Roman"/>
                <a:cs typeface="Times New Roman"/>
              </a:rPr>
              <a:t>: Some people suffer from psychological disorders like kleptomania, which causes an irresistible urge to steal, even if they don't need the items.</a:t>
            </a:r>
            <a:endParaRPr lang="en-US"/>
          </a:p>
          <a:p>
            <a:r>
              <a:rPr lang="en-US" b="1">
                <a:latin typeface="Times New Roman"/>
                <a:cs typeface="Times New Roman"/>
              </a:rPr>
              <a:t>Addiction</a:t>
            </a:r>
            <a:r>
              <a:rPr lang="en-US">
                <a:latin typeface="Times New Roman"/>
                <a:cs typeface="Times New Roman"/>
              </a:rPr>
              <a:t>: Drug or alcohol addiction is another key factor. Addicts may steal to feed their habits, as they may prioritize their addiction over their financial stability.</a:t>
            </a:r>
            <a:endParaRPr lang="en-US"/>
          </a:p>
          <a:p>
            <a:r>
              <a:rPr lang="en-US" dirty="0">
                <a:ea typeface="+mn-lt"/>
                <a:cs typeface="+mn-lt"/>
              </a:rPr>
              <a:t>https://www.youtube.com/watch?v=trB1TH_NP0k&amp;pp=ygU6UHN5Y2hvbG9naWNhbCBEaXNvcmRlcnMgYW5kIEFkZGljdGlvbuKAiyBGT1IgU0hPUCBMSUZUVElORw%3D%3D</a:t>
            </a:r>
            <a:endParaRPr lang="en-US">
              <a:latin typeface="Calisto MT" panose="02040603050505030304"/>
              <a:cs typeface="Times New Roman"/>
            </a:endParaRPr>
          </a:p>
        </p:txBody>
      </p:sp>
      <p:sp>
        <p:nvSpPr>
          <p:cNvPr id="5" name="Footer Placeholder 4">
            <a:extLst>
              <a:ext uri="{FF2B5EF4-FFF2-40B4-BE49-F238E27FC236}">
                <a16:creationId xmlns:a16="http://schemas.microsoft.com/office/drawing/2014/main" id="{A0378BA9-AF30-483F-076E-FC3F66368CE3}"/>
              </a:ext>
            </a:extLst>
          </p:cNvPr>
          <p:cNvSpPr>
            <a:spLocks noGrp="1"/>
          </p:cNvSpPr>
          <p:nvPr>
            <p:ph type="ftr" sz="quarter" idx="11"/>
          </p:nvPr>
        </p:nvSpPr>
        <p:spPr>
          <a:xfrm>
            <a:off x="719663" y="6391687"/>
            <a:ext cx="3826937" cy="3778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48D181B2-3337-B2DF-6D04-183DAB3E829F}"/>
              </a:ext>
            </a:extLst>
          </p:cNvPr>
          <p:cNvSpPr>
            <a:spLocks noGrp="1"/>
          </p:cNvSpPr>
          <p:nvPr>
            <p:ph type="dt" sz="half" idx="10"/>
          </p:nvPr>
        </p:nvSpPr>
        <p:spPr>
          <a:xfrm>
            <a:off x="9286517" y="6391687"/>
            <a:ext cx="1600200" cy="377825"/>
          </a:xfrm>
        </p:spPr>
        <p:txBody>
          <a:bodyPr>
            <a:normAutofit/>
          </a:bodyPr>
          <a:lstStyle/>
          <a:p>
            <a:pPr>
              <a:spcAft>
                <a:spcPts val="600"/>
              </a:spcAft>
            </a:pPr>
            <a:fld id="{0666C4F1-C37C-4B53-B117-F1AB6B214C3A}" type="datetime1">
              <a:rPr lang="en-US"/>
              <a:pPr>
                <a:spcAft>
                  <a:spcPts val="600"/>
                </a:spcAft>
              </a:pPr>
              <a:t>2/14/2025</a:t>
            </a:fld>
            <a:endParaRPr lang="en-US"/>
          </a:p>
        </p:txBody>
      </p:sp>
      <p:sp>
        <p:nvSpPr>
          <p:cNvPr id="6" name="Slide Number Placeholder 5">
            <a:extLst>
              <a:ext uri="{FF2B5EF4-FFF2-40B4-BE49-F238E27FC236}">
                <a16:creationId xmlns:a16="http://schemas.microsoft.com/office/drawing/2014/main" id="{4A83FCA8-1D7A-6287-937D-2B80968ABEDF}"/>
              </a:ext>
            </a:extLst>
          </p:cNvPr>
          <p:cNvSpPr>
            <a:spLocks noGrp="1"/>
          </p:cNvSpPr>
          <p:nvPr>
            <p:ph type="sldNum" sz="quarter" idx="12"/>
          </p:nvPr>
        </p:nvSpPr>
        <p:spPr>
          <a:xfrm>
            <a:off x="10962917" y="6391687"/>
            <a:ext cx="551167" cy="377825"/>
          </a:xfrm>
        </p:spPr>
        <p:txBody>
          <a:bodyPr>
            <a:normAutofit/>
          </a:bodyPr>
          <a:lstStyle/>
          <a:p>
            <a:pPr>
              <a:spcAft>
                <a:spcPts val="600"/>
              </a:spcAft>
            </a:pPr>
            <a:fld id="{E30AF5A0-43BB-4336-8627-9123B9144D80}" type="slidenum">
              <a:rPr lang="en-US" dirty="0"/>
              <a:pPr>
                <a:spcAft>
                  <a:spcPts val="600"/>
                </a:spcAft>
              </a:pPr>
              <a:t>5</a:t>
            </a:fld>
            <a:endParaRPr lang="en-US"/>
          </a:p>
        </p:txBody>
      </p:sp>
    </p:spTree>
    <p:extLst>
      <p:ext uri="{BB962C8B-B14F-4D97-AF65-F5344CB8AC3E}">
        <p14:creationId xmlns:p14="http://schemas.microsoft.com/office/powerpoint/2010/main" val="2119823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3F8C7-F3B1-F55E-A495-A6F7FA1289A7}"/>
              </a:ext>
            </a:extLst>
          </p:cNvPr>
          <p:cNvSpPr>
            <a:spLocks noGrp="1"/>
          </p:cNvSpPr>
          <p:nvPr>
            <p:ph type="title"/>
          </p:nvPr>
        </p:nvSpPr>
        <p:spPr>
          <a:xfrm>
            <a:off x="685801" y="609600"/>
            <a:ext cx="10131425" cy="1456267"/>
          </a:xfrm>
        </p:spPr>
        <p:txBody>
          <a:bodyPr>
            <a:normAutofit/>
          </a:bodyPr>
          <a:lstStyle/>
          <a:p>
            <a:r>
              <a:rPr lang="en-US" b="1">
                <a:latin typeface="Times New Roman"/>
                <a:cs typeface="Times New Roman"/>
              </a:rPr>
              <a:t>Psychological Disorders and Addiction</a:t>
            </a:r>
            <a:endParaRPr lang="en-US"/>
          </a:p>
        </p:txBody>
      </p:sp>
      <p:sp>
        <p:nvSpPr>
          <p:cNvPr id="5" name="Footer Placeholder 4">
            <a:extLst>
              <a:ext uri="{FF2B5EF4-FFF2-40B4-BE49-F238E27FC236}">
                <a16:creationId xmlns:a16="http://schemas.microsoft.com/office/drawing/2014/main" id="{FCA876DE-03A8-1E02-EF4F-6815071C8D08}"/>
              </a:ext>
            </a:extLst>
          </p:cNvPr>
          <p:cNvSpPr>
            <a:spLocks noGrp="1"/>
          </p:cNvSpPr>
          <p:nvPr>
            <p:ph type="ftr" sz="quarter" idx="11"/>
          </p:nvPr>
        </p:nvSpPr>
        <p:spPr>
          <a:xfrm>
            <a:off x="685800" y="5870575"/>
            <a:ext cx="7827659" cy="3778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F37D683E-ED00-C481-8C1B-6F0193E385CF}"/>
              </a:ext>
            </a:extLst>
          </p:cNvPr>
          <p:cNvSpPr>
            <a:spLocks noGrp="1"/>
          </p:cNvSpPr>
          <p:nvPr>
            <p:ph type="dt" sz="half" idx="10"/>
          </p:nvPr>
        </p:nvSpPr>
        <p:spPr>
          <a:xfrm>
            <a:off x="8589660" y="5870575"/>
            <a:ext cx="1600200" cy="377825"/>
          </a:xfrm>
        </p:spPr>
        <p:txBody>
          <a:bodyPr>
            <a:normAutofit/>
          </a:bodyPr>
          <a:lstStyle/>
          <a:p>
            <a:pPr>
              <a:spcAft>
                <a:spcPts val="600"/>
              </a:spcAft>
            </a:pPr>
            <a:fld id="{A24D7491-E04A-4D31-A867-374BF29B03CA}" type="datetime1">
              <a:rPr lang="en-US"/>
              <a:pPr>
                <a:spcAft>
                  <a:spcPts val="600"/>
                </a:spcAft>
              </a:pPr>
              <a:t>2/14/2025</a:t>
            </a:fld>
            <a:endParaRPr lang="en-US"/>
          </a:p>
        </p:txBody>
      </p:sp>
      <p:sp>
        <p:nvSpPr>
          <p:cNvPr id="6" name="Slide Number Placeholder 5">
            <a:extLst>
              <a:ext uri="{FF2B5EF4-FFF2-40B4-BE49-F238E27FC236}">
                <a16:creationId xmlns:a16="http://schemas.microsoft.com/office/drawing/2014/main" id="{5DDF8D0E-C74F-F096-032C-3D7111920EDD}"/>
              </a:ext>
            </a:extLst>
          </p:cNvPr>
          <p:cNvSpPr>
            <a:spLocks noGrp="1"/>
          </p:cNvSpPr>
          <p:nvPr>
            <p:ph type="sldNum" sz="quarter" idx="12"/>
          </p:nvPr>
        </p:nvSpPr>
        <p:spPr>
          <a:xfrm>
            <a:off x="10266060" y="5870575"/>
            <a:ext cx="551167" cy="377825"/>
          </a:xfrm>
        </p:spPr>
        <p:txBody>
          <a:bodyPr>
            <a:normAutofit/>
          </a:bodyPr>
          <a:lstStyle/>
          <a:p>
            <a:pPr>
              <a:spcAft>
                <a:spcPts val="600"/>
              </a:spcAft>
            </a:pPr>
            <a:fld id="{E30AF5A0-43BB-4336-8627-9123B9144D80}" type="slidenum">
              <a:rPr lang="en-US" dirty="0"/>
              <a:pPr>
                <a:spcAft>
                  <a:spcPts val="600"/>
                </a:spcAft>
              </a:pPr>
              <a:t>6</a:t>
            </a:fld>
            <a:endParaRPr lang="en-US"/>
          </a:p>
        </p:txBody>
      </p:sp>
      <p:graphicFrame>
        <p:nvGraphicFramePr>
          <p:cNvPr id="8" name="Content Placeholder 2">
            <a:extLst>
              <a:ext uri="{FF2B5EF4-FFF2-40B4-BE49-F238E27FC236}">
                <a16:creationId xmlns:a16="http://schemas.microsoft.com/office/drawing/2014/main" id="{3F03758E-007B-586A-C1DB-7C3FD38BCF10}"/>
              </a:ext>
            </a:extLst>
          </p:cNvPr>
          <p:cNvGraphicFramePr>
            <a:graphicFrameLocks noGrp="1"/>
          </p:cNvGraphicFramePr>
          <p:nvPr>
            <p:ph idx="1"/>
            <p:extLst>
              <p:ext uri="{D42A27DB-BD31-4B8C-83A1-F6EECF244321}">
                <p14:modId xmlns:p14="http://schemas.microsoft.com/office/powerpoint/2010/main" val="2879995241"/>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6629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480A9-F074-8AC5-FBF5-5E53D9BA94A3}"/>
              </a:ext>
            </a:extLst>
          </p:cNvPr>
          <p:cNvSpPr>
            <a:spLocks noGrp="1"/>
          </p:cNvSpPr>
          <p:nvPr>
            <p:ph type="title"/>
          </p:nvPr>
        </p:nvSpPr>
        <p:spPr>
          <a:xfrm>
            <a:off x="4955458" y="639097"/>
            <a:ext cx="6593075" cy="1612490"/>
          </a:xfrm>
        </p:spPr>
        <p:txBody>
          <a:bodyPr>
            <a:normAutofit/>
          </a:bodyPr>
          <a:lstStyle/>
          <a:p>
            <a:r>
              <a:rPr lang="en-US" b="1">
                <a:latin typeface="Times New Roman"/>
                <a:ea typeface="SimSun"/>
                <a:cs typeface="Times New Roman"/>
              </a:rPr>
              <a:t>Impact of COVID-19</a:t>
            </a:r>
            <a:endParaRPr lang="en-US">
              <a:latin typeface="Times New Roman"/>
              <a:cs typeface="Times New Roman"/>
            </a:endParaRPr>
          </a:p>
          <a:p>
            <a:endParaRPr lang="en-US"/>
          </a:p>
        </p:txBody>
      </p:sp>
      <p:pic>
        <p:nvPicPr>
          <p:cNvPr id="13" name="Picture 12" descr="Abstract blurred background of department store">
            <a:extLst>
              <a:ext uri="{FF2B5EF4-FFF2-40B4-BE49-F238E27FC236}">
                <a16:creationId xmlns:a16="http://schemas.microsoft.com/office/drawing/2014/main" id="{D520B51E-CCE4-D6E1-74B7-B334A5BF4F8E}"/>
              </a:ext>
            </a:extLst>
          </p:cNvPr>
          <p:cNvPicPr>
            <a:picLocks noChangeAspect="1"/>
          </p:cNvPicPr>
          <p:nvPr/>
        </p:nvPicPr>
        <p:blipFill>
          <a:blip r:embed="rId3"/>
          <a:srcRect l="21736" r="33207" b="-3"/>
          <a:stretch/>
        </p:blipFill>
        <p:spPr>
          <a:xfrm>
            <a:off x="20" y="975"/>
            <a:ext cx="4635988" cy="6858000"/>
          </a:xfrm>
          <a:prstGeom prst="rect">
            <a:avLst/>
          </a:prstGeom>
        </p:spPr>
      </p:pic>
      <p:sp>
        <p:nvSpPr>
          <p:cNvPr id="14" name="Content Placeholder 2">
            <a:extLst>
              <a:ext uri="{FF2B5EF4-FFF2-40B4-BE49-F238E27FC236}">
                <a16:creationId xmlns:a16="http://schemas.microsoft.com/office/drawing/2014/main" id="{5E5C4A1D-F753-B3BA-181F-01696C4DDC21}"/>
              </a:ext>
            </a:extLst>
          </p:cNvPr>
          <p:cNvSpPr>
            <a:spLocks noGrp="1"/>
          </p:cNvSpPr>
          <p:nvPr>
            <p:ph idx="1"/>
          </p:nvPr>
        </p:nvSpPr>
        <p:spPr>
          <a:xfrm>
            <a:off x="4955458" y="2251587"/>
            <a:ext cx="6593075" cy="3972232"/>
          </a:xfrm>
        </p:spPr>
        <p:txBody>
          <a:bodyPr vert="horz" lIns="91440" tIns="45720" rIns="91440" bIns="45720" rtlCol="0">
            <a:normAutofit/>
          </a:bodyPr>
          <a:lstStyle/>
          <a:p>
            <a:r>
              <a:rPr lang="en-US" b="1">
                <a:latin typeface="Times New Roman"/>
                <a:cs typeface="Times New Roman"/>
              </a:rPr>
              <a:t>Pandemic Economic Strain</a:t>
            </a:r>
            <a:r>
              <a:rPr lang="en-US">
                <a:latin typeface="Times New Roman"/>
                <a:cs typeface="Times New Roman"/>
              </a:rPr>
              <a:t>: The economic downturn caused by the COVID-19 pandemic has led to increased unemployment and financial instability, prompting more individuals to turn to theft to meet their needs.</a:t>
            </a:r>
            <a:endParaRPr lang="en-US"/>
          </a:p>
          <a:p>
            <a:r>
              <a:rPr lang="en-US" b="1">
                <a:latin typeface="Times New Roman"/>
                <a:cs typeface="Times New Roman"/>
              </a:rPr>
              <a:t>Changes in Retail Operations</a:t>
            </a:r>
            <a:r>
              <a:rPr lang="en-US">
                <a:latin typeface="Times New Roman"/>
                <a:cs typeface="Times New Roman"/>
              </a:rPr>
              <a:t>: During the pandemic, some stores reduced staff or altered their operations, making them more vulnerable to theft. Reduced hours or limited staffing during store closures also provided a window of opportunity for shoplifters.</a:t>
            </a:r>
            <a:endParaRPr lang="en-US"/>
          </a:p>
          <a:p>
            <a:endParaRPr lang="en-US"/>
          </a:p>
        </p:txBody>
      </p:sp>
      <p:sp>
        <p:nvSpPr>
          <p:cNvPr id="5" name="Footer Placeholder 4">
            <a:extLst>
              <a:ext uri="{FF2B5EF4-FFF2-40B4-BE49-F238E27FC236}">
                <a16:creationId xmlns:a16="http://schemas.microsoft.com/office/drawing/2014/main" id="{1BA181B3-18CF-5F95-09BB-AB85863EEBCF}"/>
              </a:ext>
            </a:extLst>
          </p:cNvPr>
          <p:cNvSpPr>
            <a:spLocks noGrp="1"/>
          </p:cNvSpPr>
          <p:nvPr>
            <p:ph type="ftr" sz="quarter" idx="11"/>
          </p:nvPr>
        </p:nvSpPr>
        <p:spPr>
          <a:xfrm>
            <a:off x="719663" y="6391687"/>
            <a:ext cx="3826937" cy="3778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4831F449-BD19-0FFF-89AC-79FE1B5ECD43}"/>
              </a:ext>
            </a:extLst>
          </p:cNvPr>
          <p:cNvSpPr>
            <a:spLocks noGrp="1"/>
          </p:cNvSpPr>
          <p:nvPr>
            <p:ph type="dt" sz="half" idx="10"/>
          </p:nvPr>
        </p:nvSpPr>
        <p:spPr>
          <a:xfrm>
            <a:off x="9286517" y="6391687"/>
            <a:ext cx="1600200" cy="377825"/>
          </a:xfrm>
        </p:spPr>
        <p:txBody>
          <a:bodyPr>
            <a:normAutofit/>
          </a:bodyPr>
          <a:lstStyle/>
          <a:p>
            <a:pPr>
              <a:spcAft>
                <a:spcPts val="600"/>
              </a:spcAft>
            </a:pPr>
            <a:fld id="{67500C77-D330-4DC7-87F9-DF2B3D647E9C}" type="datetime1">
              <a:rPr lang="en-US"/>
              <a:pPr>
                <a:spcAft>
                  <a:spcPts val="600"/>
                </a:spcAft>
              </a:pPr>
              <a:t>2/14/2025</a:t>
            </a:fld>
            <a:endParaRPr lang="en-US"/>
          </a:p>
        </p:txBody>
      </p:sp>
      <p:sp>
        <p:nvSpPr>
          <p:cNvPr id="6" name="Slide Number Placeholder 5">
            <a:extLst>
              <a:ext uri="{FF2B5EF4-FFF2-40B4-BE49-F238E27FC236}">
                <a16:creationId xmlns:a16="http://schemas.microsoft.com/office/drawing/2014/main" id="{6FA6A4F7-1D3D-98E9-FC0F-84AB089F9545}"/>
              </a:ext>
            </a:extLst>
          </p:cNvPr>
          <p:cNvSpPr>
            <a:spLocks noGrp="1"/>
          </p:cNvSpPr>
          <p:nvPr>
            <p:ph type="sldNum" sz="quarter" idx="12"/>
          </p:nvPr>
        </p:nvSpPr>
        <p:spPr>
          <a:xfrm>
            <a:off x="10962917" y="6391687"/>
            <a:ext cx="551167" cy="377825"/>
          </a:xfrm>
        </p:spPr>
        <p:txBody>
          <a:bodyPr>
            <a:normAutofit/>
          </a:bodyPr>
          <a:lstStyle/>
          <a:p>
            <a:pPr>
              <a:spcAft>
                <a:spcPts val="600"/>
              </a:spcAft>
            </a:pPr>
            <a:fld id="{E30AF5A0-43BB-4336-8627-9123B9144D80}" type="slidenum">
              <a:rPr lang="en-US" dirty="0"/>
              <a:pPr>
                <a:spcAft>
                  <a:spcPts val="600"/>
                </a:spcAft>
              </a:pPr>
              <a:t>7</a:t>
            </a:fld>
            <a:endParaRPr lang="en-US"/>
          </a:p>
        </p:txBody>
      </p:sp>
    </p:spTree>
    <p:extLst>
      <p:ext uri="{BB962C8B-B14F-4D97-AF65-F5344CB8AC3E}">
        <p14:creationId xmlns:p14="http://schemas.microsoft.com/office/powerpoint/2010/main" val="25266479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Celestial</vt:lpstr>
      <vt:lpstr>Shoplifting</vt:lpstr>
      <vt:lpstr>INTRODUCTION  </vt:lpstr>
      <vt:lpstr>Economic Factors </vt:lpstr>
      <vt:lpstr>Social and Psychological Factors </vt:lpstr>
      <vt:lpstr>Psychological Disorders and Addiction </vt:lpstr>
      <vt:lpstr>Psychological Disorders and Addiction</vt:lpstr>
      <vt:lpstr>Impact of COVID-19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50</cp:revision>
  <dcterms:created xsi:type="dcterms:W3CDTF">2025-02-13T23:24:57Z</dcterms:created>
  <dcterms:modified xsi:type="dcterms:W3CDTF">2025-02-14T14:47:21Z</dcterms:modified>
</cp:coreProperties>
</file>