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0" r:id="rId3"/>
    <p:sldId id="265" r:id="rId4"/>
    <p:sldId id="266" r:id="rId5"/>
    <p:sldId id="257" r:id="rId6"/>
    <p:sldId id="261" r:id="rId7"/>
    <p:sldId id="258" r:id="rId8"/>
    <p:sldId id="259" r:id="rId9"/>
    <p:sldId id="262" r:id="rId10"/>
    <p:sldId id="263" r:id="rId11"/>
    <p:sldId id="264" r:id="rId12"/>
    <p:sldId id="267" r:id="rId13"/>
    <p:sldId id="268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7910" autoAdjust="0"/>
  </p:normalViewPr>
  <p:slideViewPr>
    <p:cSldViewPr snapToGrid="0">
      <p:cViewPr varScale="1">
        <p:scale>
          <a:sx n="62" d="100"/>
          <a:sy n="62" d="100"/>
        </p:scale>
        <p:origin x="258" y="2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5F69C8-EAE8-4948-884B-6A613EB43317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90CF9-E39E-4649-A85E-2C94A407B2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037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242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2481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642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86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1772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3787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3185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113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8263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253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90CF9-E39E-4649-A85E-2C94A407B2F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1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30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266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998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81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186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077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978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933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506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573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342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198E4C-72D5-4226-BE4A-62B85243022F}" type="datetimeFigureOut">
              <a:rPr lang="en-GB" smtClean="0"/>
              <a:t>06/10/2018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BC77B-C708-4ACD-8F7B-CA49C7719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208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Relational Depth and Empathic </a:t>
            </a:r>
            <a:r>
              <a:rPr lang="en-GB" dirty="0" err="1" smtClean="0">
                <a:solidFill>
                  <a:schemeClr val="bg1"/>
                </a:solidFill>
              </a:rPr>
              <a:t>Attunement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642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Therapeutic Relationship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do we know so far about the therapeutic relationship?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5069" y="2984544"/>
            <a:ext cx="4615756" cy="3074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868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Presence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363" y="3144751"/>
            <a:ext cx="3037274" cy="3032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I-Thou Relationship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496" y="1825625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val="4280656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4750" y="3003136"/>
            <a:ext cx="4762500" cy="35718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40330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983557" y="98806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“A state of profound contact and engagement between two people, in which each person is fully real with the Other, and able to understand and value the other’s experiences at a high level.” (p. xii)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 algn="r">
              <a:buNone/>
            </a:pPr>
            <a:r>
              <a:rPr lang="en-GB" dirty="0" smtClean="0">
                <a:solidFill>
                  <a:schemeClr val="bg1"/>
                </a:solidFill>
              </a:rPr>
              <a:t>(Mearns and Cooper, 2005)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362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Relational depth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9500" y="2020094"/>
            <a:ext cx="4953000" cy="3962400"/>
          </a:xfrm>
        </p:spPr>
      </p:pic>
    </p:spTree>
    <p:extLst>
      <p:ext uri="{BB962C8B-B14F-4D97-AF65-F5344CB8AC3E}">
        <p14:creationId xmlns:p14="http://schemas.microsoft.com/office/powerpoint/2010/main" val="3936775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Therapist </a:t>
            </a:r>
            <a:r>
              <a:rPr lang="en-GB" dirty="0" smtClean="0">
                <a:solidFill>
                  <a:schemeClr val="bg1"/>
                </a:solidFill>
              </a:rPr>
              <a:t>Experience of Relational Depth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4024" y="1951578"/>
            <a:ext cx="5583952" cy="4187964"/>
          </a:xfrm>
        </p:spPr>
      </p:pic>
    </p:spTree>
    <p:extLst>
      <p:ext uri="{BB962C8B-B14F-4D97-AF65-F5344CB8AC3E}">
        <p14:creationId xmlns:p14="http://schemas.microsoft.com/office/powerpoint/2010/main" val="224269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Client’s experience of relational depth?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592081"/>
            <a:ext cx="762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05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Client and Counsellor Role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946" y="3780545"/>
            <a:ext cx="3466108" cy="2311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632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Vulnerability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759" y="2028585"/>
            <a:ext cx="5663454" cy="3772860"/>
          </a:xfrm>
        </p:spPr>
      </p:pic>
    </p:spTree>
    <p:extLst>
      <p:ext uri="{BB962C8B-B14F-4D97-AF65-F5344CB8AC3E}">
        <p14:creationId xmlns:p14="http://schemas.microsoft.com/office/powerpoint/2010/main" val="252763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37775" y="1110477"/>
            <a:ext cx="10515600" cy="1325563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Quality of the Relationship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5816" y="2968332"/>
            <a:ext cx="4445000" cy="344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58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Consider the role of the expert within the Person-Centred Approach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9585" y="2554879"/>
            <a:ext cx="2892829" cy="28928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02242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Summary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Consider the main elements that you have learnt today.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2738078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0370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126</Words>
  <Application>Microsoft Office PowerPoint</Application>
  <PresentationFormat>Widescreen</PresentationFormat>
  <Paragraphs>33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Relational Depth and Empathic Attunement</vt:lpstr>
      <vt:lpstr>The Therapeutic Relationship</vt:lpstr>
      <vt:lpstr>Presence</vt:lpstr>
      <vt:lpstr>I-Thou Relationship</vt:lpstr>
      <vt:lpstr>Question </vt:lpstr>
      <vt:lpstr>PowerPoint Presentation</vt:lpstr>
      <vt:lpstr>Relational depth</vt:lpstr>
      <vt:lpstr>Therapist Experience of Relational Depth</vt:lpstr>
      <vt:lpstr>Client’s experience of relational depth?</vt:lpstr>
      <vt:lpstr>Client and Counsellor Role</vt:lpstr>
      <vt:lpstr>Vulnerability</vt:lpstr>
      <vt:lpstr>Quality of the Relationship</vt:lpstr>
      <vt:lpstr>Consider the role of the expert within the Person-Centred Approach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Relational Depth and Empathic Attunement</dc:title>
  <dc:creator>Catherine Slade</dc:creator>
  <cp:lastModifiedBy>Catherine Slade</cp:lastModifiedBy>
  <cp:revision>21</cp:revision>
  <dcterms:created xsi:type="dcterms:W3CDTF">2018-10-05T17:17:35Z</dcterms:created>
  <dcterms:modified xsi:type="dcterms:W3CDTF">2018-10-06T19:41:45Z</dcterms:modified>
</cp:coreProperties>
</file>