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5" r:id="rId3"/>
    <p:sldId id="257" r:id="rId4"/>
    <p:sldId id="260" r:id="rId5"/>
    <p:sldId id="261" r:id="rId6"/>
    <p:sldId id="264" r:id="rId7"/>
    <p:sldId id="262" r:id="rId8"/>
    <p:sldId id="263" r:id="rId9"/>
    <p:sldId id="266" r:id="rId10"/>
    <p:sldId id="269" r:id="rId11"/>
    <p:sldId id="270" r:id="rId12"/>
    <p:sldId id="271" r:id="rId13"/>
    <p:sldId id="272" r:id="rId14"/>
    <p:sldId id="273" r:id="rId15"/>
    <p:sldId id="274" r:id="rId16"/>
    <p:sldId id="275" r:id="rId17"/>
    <p:sldId id="276" r:id="rId18"/>
    <p:sldId id="277" r:id="rId19"/>
    <p:sldId id="278" r:id="rId20"/>
    <p:sldId id="279" r:id="rId21"/>
    <p:sldId id="258" r:id="rId22"/>
    <p:sldId id="259" r:id="rId23"/>
    <p:sldId id="268"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74" autoAdjust="0"/>
    <p:restoredTop sz="94660"/>
  </p:normalViewPr>
  <p:slideViewPr>
    <p:cSldViewPr snapToGrid="0">
      <p:cViewPr varScale="1">
        <p:scale>
          <a:sx n="91" d="100"/>
          <a:sy n="91" d="100"/>
        </p:scale>
        <p:origin x="-126" y="-3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6/3/2019</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6/3/2019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6/3/2019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6/3/2019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6/3/2019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6/3/2019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6/3/2019</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effectLst>
            <a:outerShdw blurRad="177800" dist="38100" dir="2700000" algn="tl">
              <a:srgbClr val="000000">
                <a:alpha val="24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effectLst>
            <a:outerShdw blurRad="152400" dist="38100" dir="2700000" algn="tl">
              <a:srgbClr val="000000">
                <a:alpha val="36000"/>
              </a:srgbClr>
            </a:outerShdw>
          </a:effectLst>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effectLst>
            <a:outerShdw blurRad="152400" dist="38100" dir="2700000" algn="tl">
              <a:srgbClr val="000000">
                <a:alpha val="36000"/>
              </a:srgbClr>
            </a:outerShdw>
          </a:effectLst>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effectLst>
            <a:outerShdw blurRad="152400" dist="38100" dir="2700000" algn="tl">
              <a:srgbClr val="000000">
                <a:alpha val="36000"/>
              </a:srgbClr>
            </a:outerShdw>
          </a:effectLst>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effectLst>
            <a:outerShdw blurRad="152400" dist="38100" dir="2700000" algn="tl">
              <a:srgbClr val="000000">
                <a:alpha val="36000"/>
              </a:srgbClr>
            </a:outerShdw>
          </a:effectLst>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effectLst>
            <a:outerShdw blurRad="152400" dist="38100" dir="2700000" algn="tl">
              <a:srgbClr val="000000">
                <a:alpha val="36000"/>
              </a:srgbClr>
            </a:outerShdw>
          </a:effectLst>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8.xml"/><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8.jpg"/><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8.xml"/><Relationship Id="rId4" Type="http://schemas.openxmlformats.org/officeDocument/2006/relationships/image" Target="../media/image9.jp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8.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8.xml"/><Relationship Id="rId4" Type="http://schemas.openxmlformats.org/officeDocument/2006/relationships/image" Target="../media/image11.jp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8.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8.xml"/><Relationship Id="rId4" Type="http://schemas.openxmlformats.org/officeDocument/2006/relationships/image" Target="../media/image13.jpg"/></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 Id="rId4" Type="http://schemas.openxmlformats.org/officeDocument/2006/relationships/image" Target="../media/image15.jp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 Id="rId4" Type="http://schemas.openxmlformats.org/officeDocument/2006/relationships/image" Target="../media/image16.jp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 Id="rId4" Type="http://schemas.openxmlformats.org/officeDocument/2006/relationships/image" Target="../media/image17.jp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 Id="rId4" Type="http://schemas.openxmlformats.org/officeDocument/2006/relationships/image" Target="../media/image18.jpg"/></Relationships>
</file>

<file path=ppt/slides/_rels/slide18.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82000"/>
                <a:satMod val="150000"/>
                <a:lumMod val="160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EC47203-DAE0-407A-9708-BFBE8F20A491}"/>
              </a:ext>
            </a:extLst>
          </p:cNvPr>
          <p:cNvSpPr>
            <a:spLocks noGrp="1"/>
          </p:cNvSpPr>
          <p:nvPr>
            <p:ph type="ctrTitle"/>
          </p:nvPr>
        </p:nvSpPr>
        <p:spPr>
          <a:xfrm>
            <a:off x="1876425" y="1113282"/>
            <a:ext cx="3734941" cy="2396681"/>
          </a:xfrm>
        </p:spPr>
        <p:txBody>
          <a:bodyPr>
            <a:normAutofit/>
          </a:bodyPr>
          <a:lstStyle/>
          <a:p>
            <a:r>
              <a:rPr lang="en-GB" sz="2600" dirty="0"/>
              <a:t>How did Pharaonism affect the reidentification of the identity of the Native Egyptians in the early 1900’s</a:t>
            </a:r>
          </a:p>
        </p:txBody>
      </p:sp>
      <p:sp>
        <p:nvSpPr>
          <p:cNvPr id="3" name="Subtitle 2">
            <a:extLst>
              <a:ext uri="{FF2B5EF4-FFF2-40B4-BE49-F238E27FC236}">
                <a16:creationId xmlns:a16="http://schemas.microsoft.com/office/drawing/2014/main" xmlns="" id="{4960EB86-DCB1-459F-8769-B9877BA26878}"/>
              </a:ext>
            </a:extLst>
          </p:cNvPr>
          <p:cNvSpPr>
            <a:spLocks noGrp="1"/>
          </p:cNvSpPr>
          <p:nvPr>
            <p:ph type="subTitle" idx="1"/>
          </p:nvPr>
        </p:nvSpPr>
        <p:spPr>
          <a:xfrm>
            <a:off x="1876425" y="3602038"/>
            <a:ext cx="3734942" cy="2052720"/>
          </a:xfrm>
        </p:spPr>
        <p:txBody>
          <a:bodyPr>
            <a:normAutofit/>
          </a:bodyPr>
          <a:lstStyle/>
          <a:p>
            <a:r>
              <a:rPr lang="en-GB" dirty="0"/>
              <a:t>Lewis Turner  AHAR7005</a:t>
            </a:r>
            <a:br>
              <a:rPr lang="en-GB" dirty="0"/>
            </a:br>
            <a:r>
              <a:rPr lang="en-GB" dirty="0"/>
              <a:t>1501166</a:t>
            </a:r>
          </a:p>
          <a:p>
            <a:r>
              <a:rPr lang="en-GB" dirty="0"/>
              <a:t>Lecture Plan 4th June – For HPAH5003/6003</a:t>
            </a:r>
          </a:p>
        </p:txBody>
      </p:sp>
      <p:sp>
        <p:nvSpPr>
          <p:cNvPr id="12" name="Round Diagonal Corner Rectangle 6">
            <a:extLst>
              <a:ext uri="{FF2B5EF4-FFF2-40B4-BE49-F238E27FC236}">
                <a16:creationId xmlns:a16="http://schemas.microsoft.com/office/drawing/2014/main" xmlns="" id="{0B142C9E-13D9-46C1-A50C-04BE8DA188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095999" y="808057"/>
            <a:ext cx="5286376" cy="5234394"/>
          </a:xfrm>
          <a:prstGeom prst="round2DiagRect">
            <a:avLst>
              <a:gd name="adj1" fmla="val 6185"/>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indoor, sitting, table, wall&#10;&#10;Description automatically generated">
            <a:extLst>
              <a:ext uri="{FF2B5EF4-FFF2-40B4-BE49-F238E27FC236}">
                <a16:creationId xmlns:a16="http://schemas.microsoft.com/office/drawing/2014/main" xmlns="" id="{8B79822D-06BC-40C9-8BF8-74FBEB94CA14}"/>
              </a:ext>
            </a:extLst>
          </p:cNvPr>
          <p:cNvPicPr>
            <a:picLocks noChangeAspect="1"/>
          </p:cNvPicPr>
          <p:nvPr/>
        </p:nvPicPr>
        <p:blipFill rotWithShape="1">
          <a:blip r:embed="rId3"/>
          <a:srcRect b="25943"/>
          <a:stretch/>
        </p:blipFill>
        <p:spPr>
          <a:xfrm>
            <a:off x="6421396" y="1136606"/>
            <a:ext cx="4635583" cy="4577297"/>
          </a:xfrm>
          <a:prstGeom prst="rect">
            <a:avLst/>
          </a:prstGeom>
        </p:spPr>
      </p:pic>
    </p:spTree>
    <p:extLst>
      <p:ext uri="{BB962C8B-B14F-4D97-AF65-F5344CB8AC3E}">
        <p14:creationId xmlns:p14="http://schemas.microsoft.com/office/powerpoint/2010/main" val="1247882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82000"/>
                <a:satMod val="150000"/>
                <a:lumMod val="160000"/>
              </a:schemeClr>
            </a:duotone>
            <a:extLst/>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xmlns="" id="{CA4BA62A-90C3-46AC-ABF1-DB389760F9D8}"/>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1"/>
            <a:ext cx="12192003" cy="6858001"/>
            <a:chOff x="0" y="-1"/>
            <a:chExt cx="12192003" cy="6858001"/>
          </a:xfrm>
        </p:grpSpPr>
        <p:sp useBgFill="1">
          <p:nvSpPr>
            <p:cNvPr id="11" name="Rectangle 10">
              <a:extLst>
                <a:ext uri="{FF2B5EF4-FFF2-40B4-BE49-F238E27FC236}">
                  <a16:creationId xmlns:a16="http://schemas.microsoft.com/office/drawing/2014/main" xmlns="" id="{8308F883-1FF9-4FB4-B09D-354C5819AAA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xmlns="" id="{247AA389-59A7-40B9-9A8D-BD7594E8B6E8}"/>
                </a:ext>
                <a:ext uri="{C183D7F6-B498-43B3-948B-1728B52AA6E4}">
                  <adec:decorative xmlns:adec="http://schemas.microsoft.com/office/drawing/2017/decorative" xmlns="" val="1"/>
                </a:ext>
              </a:extLst>
            </p:cNvPr>
            <p:cNvPicPr>
              <a:picLocks noChangeAspect="1" noChangeArrowheads="1"/>
            </p:cNvPicPr>
            <p:nvPr>
              <p:extLst>
                <p:ext uri="{386F3935-93C4-4BCD-93E2-E3B085C9AB24}">
                  <p16:designElem xmlns:p16="http://schemas.microsoft.com/office/powerpoint/2015/main" xmlns=""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Title 1">
            <a:extLst>
              <a:ext uri="{FF2B5EF4-FFF2-40B4-BE49-F238E27FC236}">
                <a16:creationId xmlns:a16="http://schemas.microsoft.com/office/drawing/2014/main" xmlns="" id="{0EA47357-C0C6-406A-94D5-DE6FEDCB29FA}"/>
              </a:ext>
            </a:extLst>
          </p:cNvPr>
          <p:cNvSpPr>
            <a:spLocks noGrp="1"/>
          </p:cNvSpPr>
          <p:nvPr>
            <p:ph type="title"/>
          </p:nvPr>
        </p:nvSpPr>
        <p:spPr>
          <a:xfrm>
            <a:off x="4931612" y="120679"/>
            <a:ext cx="6050713" cy="1478570"/>
          </a:xfrm>
        </p:spPr>
        <p:txBody>
          <a:bodyPr>
            <a:normAutofit/>
          </a:bodyPr>
          <a:lstStyle/>
          <a:p>
            <a:r>
              <a:rPr lang="en-GB" dirty="0"/>
              <a:t>Egyptology? Something to Think about</a:t>
            </a:r>
          </a:p>
        </p:txBody>
      </p:sp>
      <p:pic>
        <p:nvPicPr>
          <p:cNvPr id="5" name="Picture 4" descr="A close up of a blackboard&#10;&#10;Description automatically generated">
            <a:extLst>
              <a:ext uri="{FF2B5EF4-FFF2-40B4-BE49-F238E27FC236}">
                <a16:creationId xmlns:a16="http://schemas.microsoft.com/office/drawing/2014/main" xmlns="" id="{96361C6B-6F8F-46CC-9D70-4223CA85064E}"/>
              </a:ext>
            </a:extLst>
          </p:cNvPr>
          <p:cNvPicPr>
            <a:picLocks noChangeAspect="1"/>
          </p:cNvPicPr>
          <p:nvPr/>
        </p:nvPicPr>
        <p:blipFill rotWithShape="1">
          <a:blip r:embed="rId4"/>
          <a:srcRect l="14397" r="15009"/>
          <a:stretch/>
        </p:blipFill>
        <p:spPr>
          <a:xfrm>
            <a:off x="-5597" y="10"/>
            <a:ext cx="4635583" cy="6857990"/>
          </a:xfrm>
          <a:prstGeom prst="rect">
            <a:avLst/>
          </a:prstGeom>
        </p:spPr>
      </p:pic>
      <p:grpSp>
        <p:nvGrpSpPr>
          <p:cNvPr id="14" name="Group 13">
            <a:extLst>
              <a:ext uri="{FF2B5EF4-FFF2-40B4-BE49-F238E27FC236}">
                <a16:creationId xmlns:a16="http://schemas.microsoft.com/office/drawing/2014/main" xmlns="" id="{799BB957-1ECA-4DD2-AF2D-84C4D94B6CD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0"/>
            <a:ext cx="2305051" cy="6858001"/>
            <a:chOff x="0" y="0"/>
            <a:chExt cx="2305051" cy="6858001"/>
          </a:xfrm>
          <a:solidFill>
            <a:schemeClr val="tx1">
              <a:alpha val="70000"/>
            </a:schemeClr>
          </a:solidFill>
          <a:effectLst/>
        </p:grpSpPr>
        <p:sp>
          <p:nvSpPr>
            <p:cNvPr id="15" name="Rectangle 14">
              <a:extLst>
                <a:ext uri="{FF2B5EF4-FFF2-40B4-BE49-F238E27FC236}">
                  <a16:creationId xmlns:a16="http://schemas.microsoft.com/office/drawing/2014/main" xmlns="" id="{70116985-07B6-4432-A7C6-129152D1B0D8}"/>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6" name="Freeform 6">
              <a:extLst>
                <a:ext uri="{FF2B5EF4-FFF2-40B4-BE49-F238E27FC236}">
                  <a16:creationId xmlns:a16="http://schemas.microsoft.com/office/drawing/2014/main" xmlns="" id="{3FF5C267-0D36-47E2-AF2A-8ADDA0A0C6E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 name="Freeform 7">
              <a:extLst>
                <a:ext uri="{FF2B5EF4-FFF2-40B4-BE49-F238E27FC236}">
                  <a16:creationId xmlns:a16="http://schemas.microsoft.com/office/drawing/2014/main" xmlns="" id="{AC0A8A87-09EE-4153-ACBA-34BCD738F1B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 name="Rectangle 17">
              <a:extLst>
                <a:ext uri="{FF2B5EF4-FFF2-40B4-BE49-F238E27FC236}">
                  <a16:creationId xmlns:a16="http://schemas.microsoft.com/office/drawing/2014/main" xmlns="" id="{E28845CA-636E-4D43-982F-60A69EBC505D}"/>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9" name="Freeform 9">
              <a:extLst>
                <a:ext uri="{FF2B5EF4-FFF2-40B4-BE49-F238E27FC236}">
                  <a16:creationId xmlns:a16="http://schemas.microsoft.com/office/drawing/2014/main" xmlns="" id="{46E2981B-3779-4C07-B094-022D36D78B7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 name="Freeform 10">
              <a:extLst>
                <a:ext uri="{FF2B5EF4-FFF2-40B4-BE49-F238E27FC236}">
                  <a16:creationId xmlns:a16="http://schemas.microsoft.com/office/drawing/2014/main" xmlns="" id="{CF68AF7A-09BB-405A-97E2-54B6364247D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 name="Freeform 11">
              <a:extLst>
                <a:ext uri="{FF2B5EF4-FFF2-40B4-BE49-F238E27FC236}">
                  <a16:creationId xmlns:a16="http://schemas.microsoft.com/office/drawing/2014/main" xmlns="" id="{B0B046C9-B134-4B2D-A72D-EE8726713EB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 name="Freeform 12">
              <a:extLst>
                <a:ext uri="{FF2B5EF4-FFF2-40B4-BE49-F238E27FC236}">
                  <a16:creationId xmlns:a16="http://schemas.microsoft.com/office/drawing/2014/main" xmlns="" id="{7BDCF20A-0928-4450-A706-38EC67A436B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 name="Freeform 13">
              <a:extLst>
                <a:ext uri="{FF2B5EF4-FFF2-40B4-BE49-F238E27FC236}">
                  <a16:creationId xmlns:a16="http://schemas.microsoft.com/office/drawing/2014/main" xmlns="" id="{0A9B8658-6A08-43AE-90A6-6DC58EE907B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 name="Freeform 14">
              <a:extLst>
                <a:ext uri="{FF2B5EF4-FFF2-40B4-BE49-F238E27FC236}">
                  <a16:creationId xmlns:a16="http://schemas.microsoft.com/office/drawing/2014/main" xmlns="" id="{0E09D33C-4BEF-4E3D-9D05-7C3E204AEC8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5" name="Freeform 15">
              <a:extLst>
                <a:ext uri="{FF2B5EF4-FFF2-40B4-BE49-F238E27FC236}">
                  <a16:creationId xmlns:a16="http://schemas.microsoft.com/office/drawing/2014/main" xmlns="" id="{BC144127-0703-4638-BA33-F27F2746EFF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6" name="Freeform 16">
              <a:extLst>
                <a:ext uri="{FF2B5EF4-FFF2-40B4-BE49-F238E27FC236}">
                  <a16:creationId xmlns:a16="http://schemas.microsoft.com/office/drawing/2014/main" xmlns="" id="{34BA113B-51FC-4ACC-B554-442D6013861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7" name="Freeform 17">
              <a:extLst>
                <a:ext uri="{FF2B5EF4-FFF2-40B4-BE49-F238E27FC236}">
                  <a16:creationId xmlns:a16="http://schemas.microsoft.com/office/drawing/2014/main" xmlns="" id="{185614A2-022E-4370-8387-439F351082D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8" name="Freeform 18">
              <a:extLst>
                <a:ext uri="{FF2B5EF4-FFF2-40B4-BE49-F238E27FC236}">
                  <a16:creationId xmlns:a16="http://schemas.microsoft.com/office/drawing/2014/main" xmlns="" id="{655F15B6-A731-4942-9BF5-E840422632A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9" name="Freeform 19">
              <a:extLst>
                <a:ext uri="{FF2B5EF4-FFF2-40B4-BE49-F238E27FC236}">
                  <a16:creationId xmlns:a16="http://schemas.microsoft.com/office/drawing/2014/main" xmlns="" id="{2637AC00-EDD0-4AB2-BB46-92261D4CFDC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0" name="Freeform 20">
              <a:extLst>
                <a:ext uri="{FF2B5EF4-FFF2-40B4-BE49-F238E27FC236}">
                  <a16:creationId xmlns:a16="http://schemas.microsoft.com/office/drawing/2014/main" xmlns="" id="{49CA14E2-2ACD-4C73-B26C-17681580FBA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1" name="Freeform 21">
              <a:extLst>
                <a:ext uri="{FF2B5EF4-FFF2-40B4-BE49-F238E27FC236}">
                  <a16:creationId xmlns:a16="http://schemas.microsoft.com/office/drawing/2014/main" xmlns="" id="{7BE7C3D8-CC9A-43FB-938C-8125D25B1BE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2" name="Freeform 22">
              <a:extLst>
                <a:ext uri="{FF2B5EF4-FFF2-40B4-BE49-F238E27FC236}">
                  <a16:creationId xmlns:a16="http://schemas.microsoft.com/office/drawing/2014/main" xmlns="" id="{41ECB971-ADF8-48CB-A78C-166DDF6D945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3" name="Freeform 23">
              <a:extLst>
                <a:ext uri="{FF2B5EF4-FFF2-40B4-BE49-F238E27FC236}">
                  <a16:creationId xmlns:a16="http://schemas.microsoft.com/office/drawing/2014/main" xmlns="" id="{2B8D398E-DB17-415A-B93E-DA60EE00EF6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4" name="Freeform 24">
              <a:extLst>
                <a:ext uri="{FF2B5EF4-FFF2-40B4-BE49-F238E27FC236}">
                  <a16:creationId xmlns:a16="http://schemas.microsoft.com/office/drawing/2014/main" xmlns="" id="{0A2B49D3-85EC-4DEA-BBB9-0CE7A2D16ED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5" name="Freeform 25">
              <a:extLst>
                <a:ext uri="{FF2B5EF4-FFF2-40B4-BE49-F238E27FC236}">
                  <a16:creationId xmlns:a16="http://schemas.microsoft.com/office/drawing/2014/main" xmlns="" id="{E9F6B8E8-A133-4250-A247-BD82711918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6" name="Freeform 26">
              <a:extLst>
                <a:ext uri="{FF2B5EF4-FFF2-40B4-BE49-F238E27FC236}">
                  <a16:creationId xmlns:a16="http://schemas.microsoft.com/office/drawing/2014/main" xmlns="" id="{8C5D839A-A5A2-4B72-80E4-ADB4F2F4701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7" name="Freeform 27">
              <a:extLst>
                <a:ext uri="{FF2B5EF4-FFF2-40B4-BE49-F238E27FC236}">
                  <a16:creationId xmlns:a16="http://schemas.microsoft.com/office/drawing/2014/main" xmlns="" id="{1E66DD74-C5E3-4762-8F37-C7981591E19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8" name="Freeform 28">
              <a:extLst>
                <a:ext uri="{FF2B5EF4-FFF2-40B4-BE49-F238E27FC236}">
                  <a16:creationId xmlns:a16="http://schemas.microsoft.com/office/drawing/2014/main" xmlns="" id="{42CBFCFF-60D3-49AD-8F8D-634480B7ADF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9" name="Freeform 29">
              <a:extLst>
                <a:ext uri="{FF2B5EF4-FFF2-40B4-BE49-F238E27FC236}">
                  <a16:creationId xmlns:a16="http://schemas.microsoft.com/office/drawing/2014/main" xmlns="" id="{04E9448D-8796-4687-B7F3-B669D828493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0" name="Freeform 30">
              <a:extLst>
                <a:ext uri="{FF2B5EF4-FFF2-40B4-BE49-F238E27FC236}">
                  <a16:creationId xmlns:a16="http://schemas.microsoft.com/office/drawing/2014/main" xmlns="" id="{C6D7D4E7-1C3B-488A-891B-B278DE0A038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1" name="Freeform 31">
              <a:extLst>
                <a:ext uri="{FF2B5EF4-FFF2-40B4-BE49-F238E27FC236}">
                  <a16:creationId xmlns:a16="http://schemas.microsoft.com/office/drawing/2014/main" xmlns="" id="{9A361889-2948-4D64-8FF8-69586FC72E3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2" name="Freeform 32">
              <a:extLst>
                <a:ext uri="{FF2B5EF4-FFF2-40B4-BE49-F238E27FC236}">
                  <a16:creationId xmlns:a16="http://schemas.microsoft.com/office/drawing/2014/main" xmlns="" id="{502D653C-475F-42DD-B57D-A91633AA70D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3" name="Rectangle 42">
              <a:extLst>
                <a:ext uri="{FF2B5EF4-FFF2-40B4-BE49-F238E27FC236}">
                  <a16:creationId xmlns:a16="http://schemas.microsoft.com/office/drawing/2014/main" xmlns="" id="{AE41F9AF-C366-462E-BCA3-AB9B3BB21F8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44" name="Freeform 34">
              <a:extLst>
                <a:ext uri="{FF2B5EF4-FFF2-40B4-BE49-F238E27FC236}">
                  <a16:creationId xmlns:a16="http://schemas.microsoft.com/office/drawing/2014/main" xmlns="" id="{DE7FA82A-E66F-46F3-BE37-61D6BA9EDAE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5" name="Freeform 35">
              <a:extLst>
                <a:ext uri="{FF2B5EF4-FFF2-40B4-BE49-F238E27FC236}">
                  <a16:creationId xmlns:a16="http://schemas.microsoft.com/office/drawing/2014/main" xmlns="" id="{10646D37-C2A3-4F20-8F6E-2D2A54B7C62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6" name="Freeform 36">
              <a:extLst>
                <a:ext uri="{FF2B5EF4-FFF2-40B4-BE49-F238E27FC236}">
                  <a16:creationId xmlns:a16="http://schemas.microsoft.com/office/drawing/2014/main" xmlns="" id="{F0B484D8-05F9-4BB7-97D5-FF4ED4BE2F0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7" name="Freeform 37">
              <a:extLst>
                <a:ext uri="{FF2B5EF4-FFF2-40B4-BE49-F238E27FC236}">
                  <a16:creationId xmlns:a16="http://schemas.microsoft.com/office/drawing/2014/main" xmlns="" id="{03F14E50-F3C1-4EFB-9251-BDEF30E051F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8" name="Freeform 38">
              <a:extLst>
                <a:ext uri="{FF2B5EF4-FFF2-40B4-BE49-F238E27FC236}">
                  <a16:creationId xmlns:a16="http://schemas.microsoft.com/office/drawing/2014/main" xmlns="" id="{B96CF9CA-5C40-428E-B9C1-CE897046BD7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9" name="Freeform 39">
              <a:extLst>
                <a:ext uri="{FF2B5EF4-FFF2-40B4-BE49-F238E27FC236}">
                  <a16:creationId xmlns:a16="http://schemas.microsoft.com/office/drawing/2014/main" xmlns="" id="{9C38B4E1-B1E5-4C84-AA06-E0082733133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0" name="Freeform 40">
              <a:extLst>
                <a:ext uri="{FF2B5EF4-FFF2-40B4-BE49-F238E27FC236}">
                  <a16:creationId xmlns:a16="http://schemas.microsoft.com/office/drawing/2014/main" xmlns="" id="{05D173AA-5B2D-4244-8430-44CD01EDA1C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1" name="Freeform 41">
              <a:extLst>
                <a:ext uri="{FF2B5EF4-FFF2-40B4-BE49-F238E27FC236}">
                  <a16:creationId xmlns:a16="http://schemas.microsoft.com/office/drawing/2014/main" xmlns="" id="{82D98822-894A-496C-B32F-06DB6014D63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2" name="Freeform 42">
              <a:extLst>
                <a:ext uri="{FF2B5EF4-FFF2-40B4-BE49-F238E27FC236}">
                  <a16:creationId xmlns:a16="http://schemas.microsoft.com/office/drawing/2014/main" xmlns="" id="{1B432746-B63F-4BF0-871B-B482FFADAC4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3" name="Freeform 43">
              <a:extLst>
                <a:ext uri="{FF2B5EF4-FFF2-40B4-BE49-F238E27FC236}">
                  <a16:creationId xmlns:a16="http://schemas.microsoft.com/office/drawing/2014/main" xmlns="" id="{AFD61CC4-F10D-4243-8F2C-EDBEDC63B9A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4" name="Freeform 44">
              <a:extLst>
                <a:ext uri="{FF2B5EF4-FFF2-40B4-BE49-F238E27FC236}">
                  <a16:creationId xmlns:a16="http://schemas.microsoft.com/office/drawing/2014/main" xmlns="" id="{A9D33800-5C44-4D40-A048-3A7A5D1D5B2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5" name="Rectangle 54">
              <a:extLst>
                <a:ext uri="{FF2B5EF4-FFF2-40B4-BE49-F238E27FC236}">
                  <a16:creationId xmlns:a16="http://schemas.microsoft.com/office/drawing/2014/main" xmlns="" id="{7B0FE60E-0643-4AB3-B009-8B857A9B2358}"/>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56" name="Freeform 46">
              <a:extLst>
                <a:ext uri="{FF2B5EF4-FFF2-40B4-BE49-F238E27FC236}">
                  <a16:creationId xmlns:a16="http://schemas.microsoft.com/office/drawing/2014/main" xmlns="" id="{D4F681A9-E543-490E-8CD3-E87A823B693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7" name="Freeform 47">
              <a:extLst>
                <a:ext uri="{FF2B5EF4-FFF2-40B4-BE49-F238E27FC236}">
                  <a16:creationId xmlns:a16="http://schemas.microsoft.com/office/drawing/2014/main" xmlns="" id="{49283399-4EE4-4FD7-B3F0-F0CD376A606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8" name="Freeform 48">
              <a:extLst>
                <a:ext uri="{FF2B5EF4-FFF2-40B4-BE49-F238E27FC236}">
                  <a16:creationId xmlns:a16="http://schemas.microsoft.com/office/drawing/2014/main" xmlns="" id="{338C3E08-CA77-4D8D-8271-7B0D5DA54F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9" name="Freeform 49">
              <a:extLst>
                <a:ext uri="{FF2B5EF4-FFF2-40B4-BE49-F238E27FC236}">
                  <a16:creationId xmlns:a16="http://schemas.microsoft.com/office/drawing/2014/main" xmlns="" id="{BCEE46AD-ABD8-42D2-A88E-6C9B009BBF2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0" name="Freeform 50">
              <a:extLst>
                <a:ext uri="{FF2B5EF4-FFF2-40B4-BE49-F238E27FC236}">
                  <a16:creationId xmlns:a16="http://schemas.microsoft.com/office/drawing/2014/main" xmlns="" id="{76F66B20-4D5D-49D7-A33A-46749A156C9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1" name="Freeform 51">
              <a:extLst>
                <a:ext uri="{FF2B5EF4-FFF2-40B4-BE49-F238E27FC236}">
                  <a16:creationId xmlns:a16="http://schemas.microsoft.com/office/drawing/2014/main" xmlns="" id="{3246E8BC-BF6E-4E1B-B6DE-7834CE5CA21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2" name="Freeform 52">
              <a:extLst>
                <a:ext uri="{FF2B5EF4-FFF2-40B4-BE49-F238E27FC236}">
                  <a16:creationId xmlns:a16="http://schemas.microsoft.com/office/drawing/2014/main" xmlns="" id="{D61636B0-9E03-4DDB-956A-57929A4DAC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3" name="Freeform 53">
              <a:extLst>
                <a:ext uri="{FF2B5EF4-FFF2-40B4-BE49-F238E27FC236}">
                  <a16:creationId xmlns:a16="http://schemas.microsoft.com/office/drawing/2014/main" xmlns="" id="{150D2B7B-FD5D-4108-8637-D69673762CF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4" name="Freeform 54">
              <a:extLst>
                <a:ext uri="{FF2B5EF4-FFF2-40B4-BE49-F238E27FC236}">
                  <a16:creationId xmlns:a16="http://schemas.microsoft.com/office/drawing/2014/main" xmlns="" id="{0A56D9FF-4177-416F-A8A5-B8C8B33CE2D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5" name="Freeform 55">
              <a:extLst>
                <a:ext uri="{FF2B5EF4-FFF2-40B4-BE49-F238E27FC236}">
                  <a16:creationId xmlns:a16="http://schemas.microsoft.com/office/drawing/2014/main" xmlns="" id="{E7FFBC9E-D28A-4C56-8489-77CBC051CEC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6" name="Freeform 56">
              <a:extLst>
                <a:ext uri="{FF2B5EF4-FFF2-40B4-BE49-F238E27FC236}">
                  <a16:creationId xmlns:a16="http://schemas.microsoft.com/office/drawing/2014/main" xmlns="" id="{9D33B26A-F967-4863-AC3C-9972CD4D0AE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7" name="Freeform 57">
              <a:extLst>
                <a:ext uri="{FF2B5EF4-FFF2-40B4-BE49-F238E27FC236}">
                  <a16:creationId xmlns:a16="http://schemas.microsoft.com/office/drawing/2014/main" xmlns="" id="{73ECA63D-D3C2-460B-A352-58A4B0718C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8" name="Freeform 58">
              <a:extLst>
                <a:ext uri="{FF2B5EF4-FFF2-40B4-BE49-F238E27FC236}">
                  <a16:creationId xmlns:a16="http://schemas.microsoft.com/office/drawing/2014/main" xmlns="" id="{E6108A80-2A55-473F-8197-E21F1A2A28D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sp>
        <p:nvSpPr>
          <p:cNvPr id="3" name="Content Placeholder 2">
            <a:extLst>
              <a:ext uri="{FF2B5EF4-FFF2-40B4-BE49-F238E27FC236}">
                <a16:creationId xmlns:a16="http://schemas.microsoft.com/office/drawing/2014/main" xmlns="" id="{8BEB6453-DCE7-4B63-A747-78E44A85EEF7}"/>
              </a:ext>
            </a:extLst>
          </p:cNvPr>
          <p:cNvSpPr>
            <a:spLocks noGrp="1"/>
          </p:cNvSpPr>
          <p:nvPr>
            <p:ph idx="1"/>
          </p:nvPr>
        </p:nvSpPr>
        <p:spPr>
          <a:xfrm>
            <a:off x="4968958" y="1420814"/>
            <a:ext cx="7084929" cy="5019674"/>
          </a:xfrm>
        </p:spPr>
        <p:txBody>
          <a:bodyPr>
            <a:normAutofit fontScale="92500" lnSpcReduction="10000"/>
          </a:bodyPr>
          <a:lstStyle/>
          <a:p>
            <a:pPr>
              <a:lnSpc>
                <a:spcPct val="110000"/>
              </a:lnSpc>
            </a:pPr>
            <a:r>
              <a:rPr lang="en-GB" dirty="0"/>
              <a:t>Before we do anything…. </a:t>
            </a:r>
          </a:p>
          <a:p>
            <a:pPr>
              <a:lnSpc>
                <a:spcPct val="110000"/>
              </a:lnSpc>
            </a:pPr>
            <a:r>
              <a:rPr lang="en-GB" dirty="0"/>
              <a:t>I want to ask… What is Egyptology… </a:t>
            </a:r>
          </a:p>
          <a:p>
            <a:pPr>
              <a:lnSpc>
                <a:spcPct val="110000"/>
              </a:lnSpc>
            </a:pPr>
            <a:r>
              <a:rPr lang="en-GB" dirty="0"/>
              <a:t>Egypt obviously means… Egypt the country</a:t>
            </a:r>
            <a:br>
              <a:rPr lang="en-GB" dirty="0"/>
            </a:br>
            <a:r>
              <a:rPr lang="en-GB" dirty="0"/>
              <a:t>- Ology comes from the Greek </a:t>
            </a:r>
            <a:r>
              <a:rPr lang="en-GB" i="1" dirty="0"/>
              <a:t>Logia</a:t>
            </a:r>
            <a:r>
              <a:rPr lang="en-GB" dirty="0"/>
              <a:t> meaning Study of</a:t>
            </a:r>
          </a:p>
          <a:p>
            <a:pPr>
              <a:lnSpc>
                <a:spcPct val="110000"/>
              </a:lnSpc>
            </a:pPr>
            <a:r>
              <a:rPr lang="en-GB" dirty="0"/>
              <a:t>Egyptology thus means the study of Egypt…</a:t>
            </a:r>
            <a:br>
              <a:rPr lang="en-GB" dirty="0"/>
            </a:br>
            <a:r>
              <a:rPr lang="en-GB" dirty="0"/>
              <a:t>So why does it usually only refer to ancient Egypt, and at what point does Egypt become Egypt and stop being Egypt… What about Islamic Egypt, Modern Egypt or even Roman Egypt…</a:t>
            </a:r>
          </a:p>
          <a:p>
            <a:pPr>
              <a:lnSpc>
                <a:spcPct val="110000"/>
              </a:lnSpc>
            </a:pPr>
            <a:r>
              <a:rPr lang="en-GB" dirty="0"/>
              <a:t>(Based upon Reid, Donald, Contesting Antiquity in Egypt: Archaeologies, Museums and the Struggle for Identities from World War I to Nasser. 2015, The American University in Cairo Press, Page 11)</a:t>
            </a:r>
            <a:endParaRPr lang="en-GB" b="1" dirty="0"/>
          </a:p>
          <a:p>
            <a:pPr>
              <a:lnSpc>
                <a:spcPct val="110000"/>
              </a:lnSpc>
            </a:pPr>
            <a:endParaRPr lang="en-GB" sz="1500" dirty="0"/>
          </a:p>
        </p:txBody>
      </p:sp>
    </p:spTree>
    <p:extLst>
      <p:ext uri="{BB962C8B-B14F-4D97-AF65-F5344CB8AC3E}">
        <p14:creationId xmlns:p14="http://schemas.microsoft.com/office/powerpoint/2010/main" val="176980715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A031854-B245-4067-88FA-8B05D72665ED}"/>
              </a:ext>
            </a:extLst>
          </p:cNvPr>
          <p:cNvSpPr>
            <a:spLocks noGrp="1"/>
          </p:cNvSpPr>
          <p:nvPr>
            <p:ph type="title"/>
          </p:nvPr>
        </p:nvSpPr>
        <p:spPr>
          <a:xfrm>
            <a:off x="1141413" y="0"/>
            <a:ext cx="9905998" cy="1478570"/>
          </a:xfrm>
        </p:spPr>
        <p:txBody>
          <a:bodyPr/>
          <a:lstStyle/>
          <a:p>
            <a:r>
              <a:rPr lang="en-GB" dirty="0"/>
              <a:t>Aims of the Workshop</a:t>
            </a:r>
          </a:p>
        </p:txBody>
      </p:sp>
      <p:sp>
        <p:nvSpPr>
          <p:cNvPr id="3" name="Content Placeholder 2">
            <a:extLst>
              <a:ext uri="{FF2B5EF4-FFF2-40B4-BE49-F238E27FC236}">
                <a16:creationId xmlns:a16="http://schemas.microsoft.com/office/drawing/2014/main" xmlns="" id="{D9AF5E07-684D-422A-BEBF-F8A1E00C7608}"/>
              </a:ext>
            </a:extLst>
          </p:cNvPr>
          <p:cNvSpPr>
            <a:spLocks noGrp="1"/>
          </p:cNvSpPr>
          <p:nvPr>
            <p:ph idx="1"/>
          </p:nvPr>
        </p:nvSpPr>
        <p:spPr>
          <a:xfrm>
            <a:off x="1264243" y="1073426"/>
            <a:ext cx="5873536" cy="5539409"/>
          </a:xfrm>
        </p:spPr>
        <p:txBody>
          <a:bodyPr>
            <a:normAutofit/>
          </a:bodyPr>
          <a:lstStyle/>
          <a:p>
            <a:pPr>
              <a:buFontTx/>
              <a:buChar char="-"/>
            </a:pPr>
            <a:r>
              <a:rPr lang="en-GB" dirty="0"/>
              <a:t>Highlighting the issues this also brought in light of the idea of </a:t>
            </a:r>
            <a:r>
              <a:rPr lang="en-GB" i="1" dirty="0"/>
              <a:t>Shirk</a:t>
            </a:r>
            <a:r>
              <a:rPr lang="en-GB" dirty="0"/>
              <a:t> and the idea of </a:t>
            </a:r>
            <a:r>
              <a:rPr lang="en-GB" i="1" dirty="0"/>
              <a:t>Tawhid</a:t>
            </a:r>
            <a:r>
              <a:rPr lang="en-GB" dirty="0"/>
              <a:t> (Idolatry opposed to strict monotheism). </a:t>
            </a:r>
          </a:p>
          <a:p>
            <a:pPr lvl="1">
              <a:buFontTx/>
              <a:buChar char="-"/>
            </a:pPr>
            <a:r>
              <a:rPr lang="en-GB" dirty="0"/>
              <a:t>Pharaonic culture Vs the Pharaoh of the </a:t>
            </a:r>
            <a:r>
              <a:rPr lang="en-GB" i="1" dirty="0"/>
              <a:t>Qur’an</a:t>
            </a:r>
            <a:r>
              <a:rPr lang="en-GB" dirty="0"/>
              <a:t>                     </a:t>
            </a:r>
          </a:p>
          <a:p>
            <a:pPr marL="0" indent="0">
              <a:buNone/>
            </a:pPr>
            <a:r>
              <a:rPr lang="en-GB" dirty="0"/>
              <a:t>- Highlight how ancient culture still has an impact in the modern world, for often it is seen as very detached. Although, in this example (</a:t>
            </a:r>
            <a:r>
              <a:rPr lang="en-GB" i="1" dirty="0"/>
              <a:t>Tutankhamen</a:t>
            </a:r>
            <a:r>
              <a:rPr lang="en-GB" dirty="0"/>
              <a:t>) it is taken out of context and manipulated to suit an agenda – the said culture is still being used to impact the politics of the day. </a:t>
            </a:r>
          </a:p>
          <a:p>
            <a:endParaRPr lang="en-GB" sz="2000" dirty="0"/>
          </a:p>
        </p:txBody>
      </p:sp>
      <p:pic>
        <p:nvPicPr>
          <p:cNvPr id="4" name="Picture 3">
            <a:extLst>
              <a:ext uri="{FF2B5EF4-FFF2-40B4-BE49-F238E27FC236}">
                <a16:creationId xmlns:a16="http://schemas.microsoft.com/office/drawing/2014/main" xmlns="" id="{A17C14EA-38DE-40C8-8598-CF68B649FC46}"/>
              </a:ext>
            </a:extLst>
          </p:cNvPr>
          <p:cNvPicPr>
            <a:picLocks noChangeAspect="1"/>
          </p:cNvPicPr>
          <p:nvPr/>
        </p:nvPicPr>
        <p:blipFill>
          <a:blip r:embed="rId2"/>
          <a:stretch>
            <a:fillRect/>
          </a:stretch>
        </p:blipFill>
        <p:spPr>
          <a:xfrm>
            <a:off x="7260609" y="1073425"/>
            <a:ext cx="3909632" cy="4033467"/>
          </a:xfrm>
          <a:prstGeom prst="rect">
            <a:avLst/>
          </a:prstGeom>
        </p:spPr>
      </p:pic>
    </p:spTree>
    <p:extLst>
      <p:ext uri="{BB962C8B-B14F-4D97-AF65-F5344CB8AC3E}">
        <p14:creationId xmlns:p14="http://schemas.microsoft.com/office/powerpoint/2010/main" val="392535932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extLst/>
          </a:blip>
          <a:stretch/>
        </a:blipFill>
        <a:effectLst/>
      </p:bgPr>
    </p:bg>
    <p:spTree>
      <p:nvGrpSpPr>
        <p:cNvPr id="1" name=""/>
        <p:cNvGrpSpPr/>
        <p:nvPr/>
      </p:nvGrpSpPr>
      <p:grpSpPr>
        <a:xfrm>
          <a:off x="0" y="0"/>
          <a:ext cx="0" cy="0"/>
          <a:chOff x="0" y="0"/>
          <a:chExt cx="0" cy="0"/>
        </a:xfrm>
      </p:grpSpPr>
      <p:pic>
        <p:nvPicPr>
          <p:cNvPr id="136" name="Picture 2">
            <a:extLst>
              <a:ext uri="{FF2B5EF4-FFF2-40B4-BE49-F238E27FC236}">
                <a16:creationId xmlns:a16="http://schemas.microsoft.com/office/drawing/2014/main" xmlns="" id="{9ACD3AF8-B16E-4174-8C1A-41F683C4AF8A}"/>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138" name="Group 137">
            <a:extLst>
              <a:ext uri="{FF2B5EF4-FFF2-40B4-BE49-F238E27FC236}">
                <a16:creationId xmlns:a16="http://schemas.microsoft.com/office/drawing/2014/main" xmlns="" id="{FF5EAD09-B81D-415F-8BCF-73C81AE05F2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39" name="Rectangle 5">
              <a:extLst>
                <a:ext uri="{FF2B5EF4-FFF2-40B4-BE49-F238E27FC236}">
                  <a16:creationId xmlns:a16="http://schemas.microsoft.com/office/drawing/2014/main" xmlns="" id="{CFB79010-8ED4-49EF-AFD2-F4D8C80B69B2}"/>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40" name="Freeform 6">
              <a:extLst>
                <a:ext uri="{FF2B5EF4-FFF2-40B4-BE49-F238E27FC236}">
                  <a16:creationId xmlns:a16="http://schemas.microsoft.com/office/drawing/2014/main" xmlns="" id="{4649B869-006E-42B5-9DDC-21049B130E0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1" name="Freeform 7">
              <a:extLst>
                <a:ext uri="{FF2B5EF4-FFF2-40B4-BE49-F238E27FC236}">
                  <a16:creationId xmlns:a16="http://schemas.microsoft.com/office/drawing/2014/main" xmlns="" id="{443096BD-333F-48B6-8220-D1F9793E40A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2" name="Rectangle 8">
              <a:extLst>
                <a:ext uri="{FF2B5EF4-FFF2-40B4-BE49-F238E27FC236}">
                  <a16:creationId xmlns:a16="http://schemas.microsoft.com/office/drawing/2014/main" xmlns="" id="{1A45BB9A-7E84-4B9B-923A-270A97F8524C}"/>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43" name="Freeform 9">
              <a:extLst>
                <a:ext uri="{FF2B5EF4-FFF2-40B4-BE49-F238E27FC236}">
                  <a16:creationId xmlns:a16="http://schemas.microsoft.com/office/drawing/2014/main" xmlns="" id="{D7D7C768-2F76-4DE2-A807-1B9FFF816C2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4" name="Freeform 10">
              <a:extLst>
                <a:ext uri="{FF2B5EF4-FFF2-40B4-BE49-F238E27FC236}">
                  <a16:creationId xmlns:a16="http://schemas.microsoft.com/office/drawing/2014/main" xmlns="" id="{1870B32E-EE42-470E-B543-CA55AEC8CA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5" name="Freeform 11">
              <a:extLst>
                <a:ext uri="{FF2B5EF4-FFF2-40B4-BE49-F238E27FC236}">
                  <a16:creationId xmlns:a16="http://schemas.microsoft.com/office/drawing/2014/main" xmlns="" id="{EEF09120-11AA-4DB5-98A8-EC4923002C6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6" name="Freeform 12">
              <a:extLst>
                <a:ext uri="{FF2B5EF4-FFF2-40B4-BE49-F238E27FC236}">
                  <a16:creationId xmlns:a16="http://schemas.microsoft.com/office/drawing/2014/main" xmlns="" id="{39CC463D-589C-461C-A234-0460EB06B88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7" name="Freeform 13">
              <a:extLst>
                <a:ext uri="{FF2B5EF4-FFF2-40B4-BE49-F238E27FC236}">
                  <a16:creationId xmlns:a16="http://schemas.microsoft.com/office/drawing/2014/main" xmlns="" id="{B6516153-269A-421E-A021-CB3F3C5E1DA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8" name="Freeform 14">
              <a:extLst>
                <a:ext uri="{FF2B5EF4-FFF2-40B4-BE49-F238E27FC236}">
                  <a16:creationId xmlns:a16="http://schemas.microsoft.com/office/drawing/2014/main" xmlns="" id="{45E14300-6C4A-4F77-915F-F3B25B0237B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9" name="Freeform 15">
              <a:extLst>
                <a:ext uri="{FF2B5EF4-FFF2-40B4-BE49-F238E27FC236}">
                  <a16:creationId xmlns:a16="http://schemas.microsoft.com/office/drawing/2014/main" xmlns="" id="{993E312A-E6A6-4B52-ADE6-618ADC89BA6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0" name="Freeform 16">
              <a:extLst>
                <a:ext uri="{FF2B5EF4-FFF2-40B4-BE49-F238E27FC236}">
                  <a16:creationId xmlns:a16="http://schemas.microsoft.com/office/drawing/2014/main" xmlns="" id="{2F0F3026-2480-472B-8C52-36812C81EF3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1" name="Freeform 17">
              <a:extLst>
                <a:ext uri="{FF2B5EF4-FFF2-40B4-BE49-F238E27FC236}">
                  <a16:creationId xmlns:a16="http://schemas.microsoft.com/office/drawing/2014/main" xmlns="" id="{34E1C992-559D-4827-9F30-31A3CA7A2B1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2" name="Freeform 18">
              <a:extLst>
                <a:ext uri="{FF2B5EF4-FFF2-40B4-BE49-F238E27FC236}">
                  <a16:creationId xmlns:a16="http://schemas.microsoft.com/office/drawing/2014/main" xmlns="" id="{D9F2FB98-F443-498F-AAD9-69458256813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3" name="Freeform 19">
              <a:extLst>
                <a:ext uri="{FF2B5EF4-FFF2-40B4-BE49-F238E27FC236}">
                  <a16:creationId xmlns:a16="http://schemas.microsoft.com/office/drawing/2014/main" xmlns="" id="{75DBF6EC-ED50-43E4-8A8B-64CE86A8804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4" name="Freeform 20">
              <a:extLst>
                <a:ext uri="{FF2B5EF4-FFF2-40B4-BE49-F238E27FC236}">
                  <a16:creationId xmlns:a16="http://schemas.microsoft.com/office/drawing/2014/main" xmlns="" id="{FD854F40-AC43-4F21-9C62-2CE35CFD2B1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5" name="Freeform 21">
              <a:extLst>
                <a:ext uri="{FF2B5EF4-FFF2-40B4-BE49-F238E27FC236}">
                  <a16:creationId xmlns:a16="http://schemas.microsoft.com/office/drawing/2014/main" xmlns="" id="{62CCB560-494A-4F74-9DE4-068806A8933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6" name="Freeform 22">
              <a:extLst>
                <a:ext uri="{FF2B5EF4-FFF2-40B4-BE49-F238E27FC236}">
                  <a16:creationId xmlns:a16="http://schemas.microsoft.com/office/drawing/2014/main" xmlns="" id="{6F9A05F2-B5D2-4D8A-9A78-14E45C13FEC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7" name="Freeform 23">
              <a:extLst>
                <a:ext uri="{FF2B5EF4-FFF2-40B4-BE49-F238E27FC236}">
                  <a16:creationId xmlns:a16="http://schemas.microsoft.com/office/drawing/2014/main" xmlns="" id="{A6373189-19BB-4BEC-84A3-432253E0580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8" name="Freeform 24">
              <a:extLst>
                <a:ext uri="{FF2B5EF4-FFF2-40B4-BE49-F238E27FC236}">
                  <a16:creationId xmlns:a16="http://schemas.microsoft.com/office/drawing/2014/main" xmlns="" id="{71AB3122-947A-44DB-B190-A2601C6C95C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9" name="Freeform 25">
              <a:extLst>
                <a:ext uri="{FF2B5EF4-FFF2-40B4-BE49-F238E27FC236}">
                  <a16:creationId xmlns:a16="http://schemas.microsoft.com/office/drawing/2014/main" xmlns="" id="{74B4109D-3AFC-4D44-87B1-0CDED3E6381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0" name="Freeform 26">
              <a:extLst>
                <a:ext uri="{FF2B5EF4-FFF2-40B4-BE49-F238E27FC236}">
                  <a16:creationId xmlns:a16="http://schemas.microsoft.com/office/drawing/2014/main" xmlns="" id="{44AAD39F-F7C9-4D00-95E0-0465B4E8588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1" name="Freeform 27">
              <a:extLst>
                <a:ext uri="{FF2B5EF4-FFF2-40B4-BE49-F238E27FC236}">
                  <a16:creationId xmlns:a16="http://schemas.microsoft.com/office/drawing/2014/main" xmlns="" id="{C1DCAB8D-6EF6-4A84-8D0C-AA9226DEC90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2" name="Freeform 28">
              <a:extLst>
                <a:ext uri="{FF2B5EF4-FFF2-40B4-BE49-F238E27FC236}">
                  <a16:creationId xmlns:a16="http://schemas.microsoft.com/office/drawing/2014/main" xmlns="" id="{C407F97F-83CF-4703-B9E0-6335530E329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3" name="Freeform 29">
              <a:extLst>
                <a:ext uri="{FF2B5EF4-FFF2-40B4-BE49-F238E27FC236}">
                  <a16:creationId xmlns:a16="http://schemas.microsoft.com/office/drawing/2014/main" xmlns="" id="{0D8D2363-5D84-4CFF-89AA-3C93C859DBB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4" name="Freeform 30">
              <a:extLst>
                <a:ext uri="{FF2B5EF4-FFF2-40B4-BE49-F238E27FC236}">
                  <a16:creationId xmlns:a16="http://schemas.microsoft.com/office/drawing/2014/main" xmlns="" id="{0435A35C-AC99-4E12-8CB0-9C640DAA945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5" name="Freeform 31">
              <a:extLst>
                <a:ext uri="{FF2B5EF4-FFF2-40B4-BE49-F238E27FC236}">
                  <a16:creationId xmlns:a16="http://schemas.microsoft.com/office/drawing/2014/main" xmlns="" id="{F20392CF-2256-4527-836B-2E6F88596EC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6" name="Freeform 32">
              <a:extLst>
                <a:ext uri="{FF2B5EF4-FFF2-40B4-BE49-F238E27FC236}">
                  <a16:creationId xmlns:a16="http://schemas.microsoft.com/office/drawing/2014/main" xmlns="" id="{C52C3AD3-122C-4010-9C55-B0247F8CCAB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7" name="Rectangle 33">
              <a:extLst>
                <a:ext uri="{FF2B5EF4-FFF2-40B4-BE49-F238E27FC236}">
                  <a16:creationId xmlns:a16="http://schemas.microsoft.com/office/drawing/2014/main" xmlns="" id="{EFCB53ED-09C0-4AD7-9BBC-366833D5FE03}"/>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68" name="Freeform 34">
              <a:extLst>
                <a:ext uri="{FF2B5EF4-FFF2-40B4-BE49-F238E27FC236}">
                  <a16:creationId xmlns:a16="http://schemas.microsoft.com/office/drawing/2014/main" xmlns="" id="{6F309F52-BFCF-47D9-8089-BC049540DB4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9" name="Freeform 35">
              <a:extLst>
                <a:ext uri="{FF2B5EF4-FFF2-40B4-BE49-F238E27FC236}">
                  <a16:creationId xmlns:a16="http://schemas.microsoft.com/office/drawing/2014/main" xmlns="" id="{5F9AE85F-C7AA-4761-B468-2E100829BC5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0" name="Freeform 36">
              <a:extLst>
                <a:ext uri="{FF2B5EF4-FFF2-40B4-BE49-F238E27FC236}">
                  <a16:creationId xmlns:a16="http://schemas.microsoft.com/office/drawing/2014/main" xmlns="" id="{2C81C778-91E5-4AE9-AACB-8566E7A28B4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1" name="Freeform 37">
              <a:extLst>
                <a:ext uri="{FF2B5EF4-FFF2-40B4-BE49-F238E27FC236}">
                  <a16:creationId xmlns:a16="http://schemas.microsoft.com/office/drawing/2014/main" xmlns="" id="{6C56E0B4-58A0-4B2B-BD56-54121BB8DBB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2" name="Freeform 38">
              <a:extLst>
                <a:ext uri="{FF2B5EF4-FFF2-40B4-BE49-F238E27FC236}">
                  <a16:creationId xmlns:a16="http://schemas.microsoft.com/office/drawing/2014/main" xmlns="" id="{88A29CFE-13A6-4509-946F-5C074F856EE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3" name="Freeform 39">
              <a:extLst>
                <a:ext uri="{FF2B5EF4-FFF2-40B4-BE49-F238E27FC236}">
                  <a16:creationId xmlns:a16="http://schemas.microsoft.com/office/drawing/2014/main" xmlns="" id="{00235A0A-018B-4499-AC16-AF83457BF43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4" name="Freeform 40">
              <a:extLst>
                <a:ext uri="{FF2B5EF4-FFF2-40B4-BE49-F238E27FC236}">
                  <a16:creationId xmlns:a16="http://schemas.microsoft.com/office/drawing/2014/main" xmlns="" id="{861DF9B7-50DC-4EBE-8B23-97FE92DBBB9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5" name="Freeform 41">
              <a:extLst>
                <a:ext uri="{FF2B5EF4-FFF2-40B4-BE49-F238E27FC236}">
                  <a16:creationId xmlns:a16="http://schemas.microsoft.com/office/drawing/2014/main" xmlns="" id="{69673907-73D7-4729-A911-9BD078EC2EE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6" name="Freeform 42">
              <a:extLst>
                <a:ext uri="{FF2B5EF4-FFF2-40B4-BE49-F238E27FC236}">
                  <a16:creationId xmlns:a16="http://schemas.microsoft.com/office/drawing/2014/main" xmlns="" id="{4DC844D3-8053-4EE7-A286-50157B6FD86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7" name="Freeform 43">
              <a:extLst>
                <a:ext uri="{FF2B5EF4-FFF2-40B4-BE49-F238E27FC236}">
                  <a16:creationId xmlns:a16="http://schemas.microsoft.com/office/drawing/2014/main" xmlns="" id="{D67575A0-A45A-4773-874C-16370E36709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8" name="Freeform 44">
              <a:extLst>
                <a:ext uri="{FF2B5EF4-FFF2-40B4-BE49-F238E27FC236}">
                  <a16:creationId xmlns:a16="http://schemas.microsoft.com/office/drawing/2014/main" xmlns="" id="{4327252B-B62B-4DE0-A924-B7F6E40AD96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9" name="Rectangle 45">
              <a:extLst>
                <a:ext uri="{FF2B5EF4-FFF2-40B4-BE49-F238E27FC236}">
                  <a16:creationId xmlns:a16="http://schemas.microsoft.com/office/drawing/2014/main" xmlns="" id="{778BC6A7-AC19-497B-A7C6-E447B2EBDABD}"/>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80" name="Freeform 46">
              <a:extLst>
                <a:ext uri="{FF2B5EF4-FFF2-40B4-BE49-F238E27FC236}">
                  <a16:creationId xmlns:a16="http://schemas.microsoft.com/office/drawing/2014/main" xmlns="" id="{4E79A87B-BF1F-437A-9FED-BE93025E50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1" name="Freeform 47">
              <a:extLst>
                <a:ext uri="{FF2B5EF4-FFF2-40B4-BE49-F238E27FC236}">
                  <a16:creationId xmlns:a16="http://schemas.microsoft.com/office/drawing/2014/main" xmlns="" id="{DFAAF3CC-B4E0-45C8-AC2D-EF0D6D823D1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2" name="Freeform 48">
              <a:extLst>
                <a:ext uri="{FF2B5EF4-FFF2-40B4-BE49-F238E27FC236}">
                  <a16:creationId xmlns:a16="http://schemas.microsoft.com/office/drawing/2014/main" xmlns="" id="{A5A12C87-1E4A-4664-B2F4-A1C8B656F99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3" name="Freeform 49">
              <a:extLst>
                <a:ext uri="{FF2B5EF4-FFF2-40B4-BE49-F238E27FC236}">
                  <a16:creationId xmlns:a16="http://schemas.microsoft.com/office/drawing/2014/main" xmlns="" id="{B3AF8230-4630-4505-ADDB-16A9B6B3772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4" name="Freeform 50">
              <a:extLst>
                <a:ext uri="{FF2B5EF4-FFF2-40B4-BE49-F238E27FC236}">
                  <a16:creationId xmlns:a16="http://schemas.microsoft.com/office/drawing/2014/main" xmlns="" id="{33F93F6D-724D-42F3-AF1D-3081EAB5D13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5" name="Freeform 51">
              <a:extLst>
                <a:ext uri="{FF2B5EF4-FFF2-40B4-BE49-F238E27FC236}">
                  <a16:creationId xmlns:a16="http://schemas.microsoft.com/office/drawing/2014/main" xmlns="" id="{F5DD7A8F-FB67-4E79-80DB-0FAF3A09894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6" name="Freeform 52">
              <a:extLst>
                <a:ext uri="{FF2B5EF4-FFF2-40B4-BE49-F238E27FC236}">
                  <a16:creationId xmlns:a16="http://schemas.microsoft.com/office/drawing/2014/main" xmlns="" id="{7B140A84-E89E-4A80-9DF8-7BCA45F908D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7" name="Freeform 53">
              <a:extLst>
                <a:ext uri="{FF2B5EF4-FFF2-40B4-BE49-F238E27FC236}">
                  <a16:creationId xmlns:a16="http://schemas.microsoft.com/office/drawing/2014/main" xmlns="" id="{279E1D6A-EFE2-44C6-A5BF-DFADF0DC91D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8" name="Freeform 54">
              <a:extLst>
                <a:ext uri="{FF2B5EF4-FFF2-40B4-BE49-F238E27FC236}">
                  <a16:creationId xmlns:a16="http://schemas.microsoft.com/office/drawing/2014/main" xmlns="" id="{C9FA2204-561F-4ABB-988C-03053820F1D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9" name="Freeform 55">
              <a:extLst>
                <a:ext uri="{FF2B5EF4-FFF2-40B4-BE49-F238E27FC236}">
                  <a16:creationId xmlns:a16="http://schemas.microsoft.com/office/drawing/2014/main" xmlns="" id="{8BD7D04E-AC0A-424F-BC40-28842DAFFAC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0" name="Freeform 56">
              <a:extLst>
                <a:ext uri="{FF2B5EF4-FFF2-40B4-BE49-F238E27FC236}">
                  <a16:creationId xmlns:a16="http://schemas.microsoft.com/office/drawing/2014/main" xmlns="" id="{32B616A2-FE09-47DD-B58C-12EE58B7CA5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1" name="Freeform 57">
              <a:extLst>
                <a:ext uri="{FF2B5EF4-FFF2-40B4-BE49-F238E27FC236}">
                  <a16:creationId xmlns:a16="http://schemas.microsoft.com/office/drawing/2014/main" xmlns="" id="{08C5EAF5-6064-484E-BA05-80D09D84EA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2" name="Freeform 58">
              <a:extLst>
                <a:ext uri="{FF2B5EF4-FFF2-40B4-BE49-F238E27FC236}">
                  <a16:creationId xmlns:a16="http://schemas.microsoft.com/office/drawing/2014/main" xmlns="" id="{F11D90DF-D275-4725-884C-77E5E01D89B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sp useBgFill="1">
        <p:nvSpPr>
          <p:cNvPr id="194" name="Rectangle 193">
            <a:extLst>
              <a:ext uri="{FF2B5EF4-FFF2-40B4-BE49-F238E27FC236}">
                <a16:creationId xmlns:a16="http://schemas.microsoft.com/office/drawing/2014/main" xmlns="" id="{46F5C31A-DCC7-49D8-9982-1042DBBFBD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6" name="Round Diagonal Corner Rectangle 6">
            <a:extLst>
              <a:ext uri="{FF2B5EF4-FFF2-40B4-BE49-F238E27FC236}">
                <a16:creationId xmlns:a16="http://schemas.microsoft.com/office/drawing/2014/main" xmlns="" id="{7AFB7295-2F19-4B05-A81A-87B51093CF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4654295" cy="6858000"/>
          </a:xfrm>
          <a:prstGeom prst="round2DiagRect">
            <a:avLst>
              <a:gd name="adj1" fmla="val 0"/>
              <a:gd name="adj2" fmla="val 0"/>
            </a:avLst>
          </a:prstGeom>
          <a:solidFill>
            <a:schemeClr val="bg2"/>
          </a:solidFill>
          <a:ln w="19050" cap="sq">
            <a:noFill/>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8" name="Straight Connector 197">
            <a:extLst>
              <a:ext uri="{FF2B5EF4-FFF2-40B4-BE49-F238E27FC236}">
                <a16:creationId xmlns:a16="http://schemas.microsoft.com/office/drawing/2014/main" xmlns="" id="{7D9E8E26-937B-4D88-9FED-7A5E1E6F66B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48200" y="0"/>
            <a:ext cx="0" cy="6858000"/>
          </a:xfrm>
          <a:prstGeom prst="line">
            <a:avLst/>
          </a:prstGeom>
          <a:ln w="19050">
            <a:solidFill>
              <a:schemeClr val="tx2">
                <a:lumMod val="60000"/>
                <a:lumOff val="40000"/>
                <a:alpha val="60000"/>
              </a:schemeClr>
            </a:solidFill>
          </a:ln>
          <a:effectLst>
            <a:outerShdw blurRad="88900" dist="38100" dir="5400000" algn="ctr" rotWithShape="0">
              <a:srgbClr val="000000">
                <a:alpha val="40000"/>
              </a:srgbClr>
            </a:outerShdw>
          </a:effectLst>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xmlns="" id="{7226ADDF-A9FF-4F4A-9B62-39C7C7BE5967}"/>
              </a:ext>
            </a:extLst>
          </p:cNvPr>
          <p:cNvSpPr>
            <a:spLocks noGrp="1"/>
          </p:cNvSpPr>
          <p:nvPr>
            <p:ph type="title"/>
          </p:nvPr>
        </p:nvSpPr>
        <p:spPr>
          <a:xfrm>
            <a:off x="5290625" y="1068840"/>
            <a:ext cx="5377375" cy="4341358"/>
          </a:xfrm>
        </p:spPr>
        <p:txBody>
          <a:bodyPr vert="horz" lIns="91440" tIns="45720" rIns="91440" bIns="45720" rtlCol="0" anchor="t">
            <a:noAutofit/>
          </a:bodyPr>
          <a:lstStyle/>
          <a:p>
            <a:r>
              <a:rPr lang="en-US" sz="6000" dirty="0"/>
              <a:t>The who </a:t>
            </a:r>
            <a:br>
              <a:rPr lang="en-US" sz="6000" dirty="0"/>
            </a:br>
            <a:r>
              <a:rPr lang="en-US" sz="6000" dirty="0"/>
              <a:t>the what </a:t>
            </a:r>
            <a:br>
              <a:rPr lang="en-US" sz="6000" dirty="0"/>
            </a:br>
            <a:r>
              <a:rPr lang="en-US" sz="6000" dirty="0"/>
              <a:t>the why </a:t>
            </a:r>
            <a:br>
              <a:rPr lang="en-US" sz="6000" dirty="0"/>
            </a:br>
            <a:r>
              <a:rPr lang="en-US" sz="6000" dirty="0"/>
              <a:t>the when</a:t>
            </a:r>
            <a:br>
              <a:rPr lang="en-US" sz="6000" dirty="0"/>
            </a:br>
            <a:r>
              <a:rPr lang="en-US" sz="6000" dirty="0"/>
              <a:t>The Where</a:t>
            </a:r>
            <a:br>
              <a:rPr lang="en-US" sz="6000" dirty="0"/>
            </a:br>
            <a:r>
              <a:rPr lang="en-US" sz="6000" dirty="0"/>
              <a:t>The how</a:t>
            </a:r>
            <a:br>
              <a:rPr lang="en-US" sz="6000" dirty="0"/>
            </a:br>
            <a:r>
              <a:rPr lang="en-US" sz="6000" dirty="0"/>
              <a:t/>
            </a:r>
            <a:br>
              <a:rPr lang="en-US" sz="6000" dirty="0"/>
            </a:br>
            <a:r>
              <a:rPr lang="en-US" sz="6000" dirty="0"/>
              <a:t> </a:t>
            </a:r>
          </a:p>
        </p:txBody>
      </p:sp>
      <p:sp>
        <p:nvSpPr>
          <p:cNvPr id="5" name="Text Placeholder 4">
            <a:extLst>
              <a:ext uri="{FF2B5EF4-FFF2-40B4-BE49-F238E27FC236}">
                <a16:creationId xmlns:a16="http://schemas.microsoft.com/office/drawing/2014/main" xmlns="" id="{D102C472-25D9-4A95-AF8E-BA0533EFF288}"/>
              </a:ext>
            </a:extLst>
          </p:cNvPr>
          <p:cNvSpPr>
            <a:spLocks noGrp="1"/>
          </p:cNvSpPr>
          <p:nvPr>
            <p:ph type="body" idx="1"/>
          </p:nvPr>
        </p:nvSpPr>
        <p:spPr>
          <a:xfrm>
            <a:off x="1487156" y="1069973"/>
            <a:ext cx="2505384" cy="4352927"/>
          </a:xfrm>
        </p:spPr>
        <p:txBody>
          <a:bodyPr vert="horz" lIns="91440" tIns="45720" rIns="91440" bIns="45720" rtlCol="0">
            <a:normAutofit/>
          </a:bodyPr>
          <a:lstStyle/>
          <a:p>
            <a:pPr algn="r"/>
            <a:endParaRPr lang="en-US" sz="4000">
              <a:solidFill>
                <a:schemeClr val="tx1"/>
              </a:solidFill>
            </a:endParaRPr>
          </a:p>
        </p:txBody>
      </p:sp>
      <p:sp>
        <p:nvSpPr>
          <p:cNvPr id="6" name="Action Button: Help 5">
            <a:hlinkClick r:id="" action="ppaction://noaction" highlightClick="1"/>
            <a:extLst>
              <a:ext uri="{FF2B5EF4-FFF2-40B4-BE49-F238E27FC236}">
                <a16:creationId xmlns:a16="http://schemas.microsoft.com/office/drawing/2014/main" xmlns="" id="{82E91BA6-E5ED-4D96-AFE2-E94FE54275E5}"/>
              </a:ext>
            </a:extLst>
          </p:cNvPr>
          <p:cNvSpPr/>
          <p:nvPr/>
        </p:nvSpPr>
        <p:spPr>
          <a:xfrm>
            <a:off x="614363" y="976865"/>
            <a:ext cx="3430187" cy="4569841"/>
          </a:xfrm>
          <a:prstGeom prst="actionButtonHelp">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03125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anim calcmode="lin" valueType="num">
                                      <p:cBhvr>
                                        <p:cTn id="8" dur="2000" fill="hold"/>
                                        <p:tgtEl>
                                          <p:spTgt spid="6"/>
                                        </p:tgtEl>
                                        <p:attrNameLst>
                                          <p:attrName>ppt_w</p:attrName>
                                        </p:attrNameLst>
                                      </p:cBhvr>
                                      <p:tavLst>
                                        <p:tav tm="0" fmla="#ppt_w*sin(2.5*pi*$)">
                                          <p:val>
                                            <p:fltVal val="0"/>
                                          </p:val>
                                        </p:tav>
                                        <p:tav tm="100000">
                                          <p:val>
                                            <p:fltVal val="1"/>
                                          </p:val>
                                        </p:tav>
                                      </p:tavLst>
                                    </p:anim>
                                    <p:anim calcmode="lin" valueType="num">
                                      <p:cBhvr>
                                        <p:cTn id="9" dur="2000" fill="hold"/>
                                        <p:tgtEl>
                                          <p:spTgt spid="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82000"/>
                <a:satMod val="150000"/>
                <a:lumMod val="160000"/>
              </a:schemeClr>
            </a:duotone>
            <a:extLst/>
          </a:blip>
          <a:stretch/>
        </a:blipFill>
        <a:effectLst/>
      </p:bgPr>
    </p:bg>
    <p:spTree>
      <p:nvGrpSpPr>
        <p:cNvPr id="1" name=""/>
        <p:cNvGrpSpPr/>
        <p:nvPr/>
      </p:nvGrpSpPr>
      <p:grpSpPr>
        <a:xfrm>
          <a:off x="0" y="0"/>
          <a:ext cx="0" cy="0"/>
          <a:chOff x="0" y="0"/>
          <a:chExt cx="0" cy="0"/>
        </a:xfrm>
      </p:grpSpPr>
      <p:pic>
        <p:nvPicPr>
          <p:cNvPr id="59" name="Picture 2">
            <a:extLst>
              <a:ext uri="{FF2B5EF4-FFF2-40B4-BE49-F238E27FC236}">
                <a16:creationId xmlns:a16="http://schemas.microsoft.com/office/drawing/2014/main" xmlns="" id="{3EF0702B-8BDA-49B2-9FB5-FAEFBAAD265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61" name="Group 60">
            <a:extLst>
              <a:ext uri="{FF2B5EF4-FFF2-40B4-BE49-F238E27FC236}">
                <a16:creationId xmlns:a16="http://schemas.microsoft.com/office/drawing/2014/main" xmlns="" id="{9D8D9FF3-B837-4563-BBDD-397FAC4FDAF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053888" cy="6858001"/>
            <a:chOff x="-14288" y="0"/>
            <a:chExt cx="12053888" cy="6858001"/>
          </a:xfrm>
        </p:grpSpPr>
        <p:grpSp>
          <p:nvGrpSpPr>
            <p:cNvPr id="62" name="Group 61">
              <a:extLst>
                <a:ext uri="{FF2B5EF4-FFF2-40B4-BE49-F238E27FC236}">
                  <a16:creationId xmlns:a16="http://schemas.microsoft.com/office/drawing/2014/main" xmlns="" id="{724185D4-BA0D-4936-9FD1-DAFC9F2D4FBD}"/>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74" name="Rectangle 5">
                <a:extLst>
                  <a:ext uri="{FF2B5EF4-FFF2-40B4-BE49-F238E27FC236}">
                    <a16:creationId xmlns:a16="http://schemas.microsoft.com/office/drawing/2014/main" xmlns="" id="{88C0A3E2-2EF8-4B78-924A-4CE18DC2E1F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75" name="Freeform 6">
                <a:extLst>
                  <a:ext uri="{FF2B5EF4-FFF2-40B4-BE49-F238E27FC236}">
                    <a16:creationId xmlns:a16="http://schemas.microsoft.com/office/drawing/2014/main" xmlns="" id="{FC28307F-5603-45B4-811B-D1FDA9AC749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6" name="Freeform 7">
                <a:extLst>
                  <a:ext uri="{FF2B5EF4-FFF2-40B4-BE49-F238E27FC236}">
                    <a16:creationId xmlns:a16="http://schemas.microsoft.com/office/drawing/2014/main" xmlns="" id="{69FD485A-59BE-46AD-AF37-77821F8F7F3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7" name="Freeform 8">
                <a:extLst>
                  <a:ext uri="{FF2B5EF4-FFF2-40B4-BE49-F238E27FC236}">
                    <a16:creationId xmlns:a16="http://schemas.microsoft.com/office/drawing/2014/main" xmlns="" id="{BDFEA793-B98A-4CAB-A0D5-2B470E05F9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8" name="Freeform 9">
                <a:extLst>
                  <a:ext uri="{FF2B5EF4-FFF2-40B4-BE49-F238E27FC236}">
                    <a16:creationId xmlns:a16="http://schemas.microsoft.com/office/drawing/2014/main" xmlns="" id="{EE25D0AE-3B13-4655-A294-EF0D78F1227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9" name="Freeform 10">
                <a:extLst>
                  <a:ext uri="{FF2B5EF4-FFF2-40B4-BE49-F238E27FC236}">
                    <a16:creationId xmlns:a16="http://schemas.microsoft.com/office/drawing/2014/main" xmlns="" id="{23C38D80-292F-43A1-B89C-E624D0BF8BD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0" name="Freeform 11">
                <a:extLst>
                  <a:ext uri="{FF2B5EF4-FFF2-40B4-BE49-F238E27FC236}">
                    <a16:creationId xmlns:a16="http://schemas.microsoft.com/office/drawing/2014/main" xmlns="" id="{E2B5219E-9DCD-4C4B-991C-FC45DFCD14A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1" name="Freeform 12">
                <a:extLst>
                  <a:ext uri="{FF2B5EF4-FFF2-40B4-BE49-F238E27FC236}">
                    <a16:creationId xmlns:a16="http://schemas.microsoft.com/office/drawing/2014/main" xmlns="" id="{A30E8782-7DF6-427A-9A2A-702365C0EC7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2" name="Freeform 13">
                <a:extLst>
                  <a:ext uri="{FF2B5EF4-FFF2-40B4-BE49-F238E27FC236}">
                    <a16:creationId xmlns:a16="http://schemas.microsoft.com/office/drawing/2014/main" xmlns="" id="{FE1B06CA-5BA9-45ED-B3C6-CAE40B8E23C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3" name="Freeform 14">
                <a:extLst>
                  <a:ext uri="{FF2B5EF4-FFF2-40B4-BE49-F238E27FC236}">
                    <a16:creationId xmlns:a16="http://schemas.microsoft.com/office/drawing/2014/main" xmlns="" id="{C52909D3-C19E-4F06-A560-2D2DD63235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4" name="Freeform 15">
                <a:extLst>
                  <a:ext uri="{FF2B5EF4-FFF2-40B4-BE49-F238E27FC236}">
                    <a16:creationId xmlns:a16="http://schemas.microsoft.com/office/drawing/2014/main" xmlns="" id="{C6838D4B-DA22-4462-9CE0-E01E48BA918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5" name="Line 16">
                <a:extLst>
                  <a:ext uri="{FF2B5EF4-FFF2-40B4-BE49-F238E27FC236}">
                    <a16:creationId xmlns:a16="http://schemas.microsoft.com/office/drawing/2014/main" xmlns="" id="{AE0BE66B-3C19-4B17-AD92-0BC90461D639}"/>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86" name="Freeform 17">
                <a:extLst>
                  <a:ext uri="{FF2B5EF4-FFF2-40B4-BE49-F238E27FC236}">
                    <a16:creationId xmlns:a16="http://schemas.microsoft.com/office/drawing/2014/main" xmlns="" id="{AD0FA87C-8F9F-421D-BD98-51D6F78A027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7" name="Freeform 18">
                <a:extLst>
                  <a:ext uri="{FF2B5EF4-FFF2-40B4-BE49-F238E27FC236}">
                    <a16:creationId xmlns:a16="http://schemas.microsoft.com/office/drawing/2014/main" xmlns="" id="{D1CCD0AA-AEA4-4E75-B606-ED77C1354D8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8" name="Freeform 19">
                <a:extLst>
                  <a:ext uri="{FF2B5EF4-FFF2-40B4-BE49-F238E27FC236}">
                    <a16:creationId xmlns:a16="http://schemas.microsoft.com/office/drawing/2014/main" xmlns="" id="{AE2D1BCE-E4E7-47AB-BE42-82509939EFC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9" name="Freeform 20">
                <a:extLst>
                  <a:ext uri="{FF2B5EF4-FFF2-40B4-BE49-F238E27FC236}">
                    <a16:creationId xmlns:a16="http://schemas.microsoft.com/office/drawing/2014/main" xmlns="" id="{473D3523-AEDD-4EE1-A0AD-58CA27B8778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0" name="Rectangle 21">
                <a:extLst>
                  <a:ext uri="{FF2B5EF4-FFF2-40B4-BE49-F238E27FC236}">
                    <a16:creationId xmlns:a16="http://schemas.microsoft.com/office/drawing/2014/main" xmlns="" id="{544D95D4-2423-4287-B761-407A6573A080}"/>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91" name="Freeform 22">
                <a:extLst>
                  <a:ext uri="{FF2B5EF4-FFF2-40B4-BE49-F238E27FC236}">
                    <a16:creationId xmlns:a16="http://schemas.microsoft.com/office/drawing/2014/main" xmlns="" id="{7B471CBE-8098-4218-9F7A-6F1CBD1C3F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2" name="Freeform 23">
                <a:extLst>
                  <a:ext uri="{FF2B5EF4-FFF2-40B4-BE49-F238E27FC236}">
                    <a16:creationId xmlns:a16="http://schemas.microsoft.com/office/drawing/2014/main" xmlns="" id="{F846011B-9AD7-4FD0-B6C2-5305FEA5F49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3" name="Freeform 24">
                <a:extLst>
                  <a:ext uri="{FF2B5EF4-FFF2-40B4-BE49-F238E27FC236}">
                    <a16:creationId xmlns:a16="http://schemas.microsoft.com/office/drawing/2014/main" xmlns="" id="{D865D67E-FECF-4D91-B760-03E7FDD77A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4" name="Freeform 25">
                <a:extLst>
                  <a:ext uri="{FF2B5EF4-FFF2-40B4-BE49-F238E27FC236}">
                    <a16:creationId xmlns:a16="http://schemas.microsoft.com/office/drawing/2014/main" xmlns="" id="{4BC160F1-DA26-4D45-85A9-9F848ED55B2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5" name="Freeform 26">
                <a:extLst>
                  <a:ext uri="{FF2B5EF4-FFF2-40B4-BE49-F238E27FC236}">
                    <a16:creationId xmlns:a16="http://schemas.microsoft.com/office/drawing/2014/main" xmlns="" id="{D94B6483-65D5-4965-AE49-E65F7112BA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6" name="Freeform 27">
                <a:extLst>
                  <a:ext uri="{FF2B5EF4-FFF2-40B4-BE49-F238E27FC236}">
                    <a16:creationId xmlns:a16="http://schemas.microsoft.com/office/drawing/2014/main" xmlns="" id="{1DACBD0F-F55C-49F2-BB15-E050ED16FE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7" name="Freeform 28">
                <a:extLst>
                  <a:ext uri="{FF2B5EF4-FFF2-40B4-BE49-F238E27FC236}">
                    <a16:creationId xmlns:a16="http://schemas.microsoft.com/office/drawing/2014/main" xmlns="" id="{BC0FA2EE-3EF5-41AD-9BCC-4BD4066F21E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8" name="Freeform 29">
                <a:extLst>
                  <a:ext uri="{FF2B5EF4-FFF2-40B4-BE49-F238E27FC236}">
                    <a16:creationId xmlns:a16="http://schemas.microsoft.com/office/drawing/2014/main" xmlns="" id="{66313D2E-7E8B-424D-8808-5A952762DD1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9" name="Freeform 30">
                <a:extLst>
                  <a:ext uri="{FF2B5EF4-FFF2-40B4-BE49-F238E27FC236}">
                    <a16:creationId xmlns:a16="http://schemas.microsoft.com/office/drawing/2014/main" xmlns="" id="{F4A99A13-FD75-4F56-A5F9-54E5807E5DB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0" name="Freeform 31">
                <a:extLst>
                  <a:ext uri="{FF2B5EF4-FFF2-40B4-BE49-F238E27FC236}">
                    <a16:creationId xmlns:a16="http://schemas.microsoft.com/office/drawing/2014/main" xmlns="" id="{808E31E1-F7AD-4A81-8FD3-806FF7B69D2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grpSp>
          <p:nvGrpSpPr>
            <p:cNvPr id="63" name="Group 62">
              <a:extLst>
                <a:ext uri="{FF2B5EF4-FFF2-40B4-BE49-F238E27FC236}">
                  <a16:creationId xmlns:a16="http://schemas.microsoft.com/office/drawing/2014/main" xmlns="" id="{38424CA8-1819-45B9-9FA4-FA97F277502D}"/>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64" name="Freeform 32">
                <a:extLst>
                  <a:ext uri="{FF2B5EF4-FFF2-40B4-BE49-F238E27FC236}">
                    <a16:creationId xmlns:a16="http://schemas.microsoft.com/office/drawing/2014/main" xmlns="" id="{1A2DDE80-0145-4EFF-84F1-FFD7B2AC1DD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5" name="Freeform 33">
                <a:extLst>
                  <a:ext uri="{FF2B5EF4-FFF2-40B4-BE49-F238E27FC236}">
                    <a16:creationId xmlns:a16="http://schemas.microsoft.com/office/drawing/2014/main" xmlns="" id="{1F71CC74-5030-4F80-BFFA-228D1A010CA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6" name="Freeform 34">
                <a:extLst>
                  <a:ext uri="{FF2B5EF4-FFF2-40B4-BE49-F238E27FC236}">
                    <a16:creationId xmlns:a16="http://schemas.microsoft.com/office/drawing/2014/main" xmlns="" id="{27BB5C15-D356-4178-BF59-F5F0771737A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7" name="Freeform 35">
                <a:extLst>
                  <a:ext uri="{FF2B5EF4-FFF2-40B4-BE49-F238E27FC236}">
                    <a16:creationId xmlns:a16="http://schemas.microsoft.com/office/drawing/2014/main" xmlns="" id="{2700F8A0-067E-4788-A2D8-C429B70F51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8" name="Freeform 36">
                <a:extLst>
                  <a:ext uri="{FF2B5EF4-FFF2-40B4-BE49-F238E27FC236}">
                    <a16:creationId xmlns:a16="http://schemas.microsoft.com/office/drawing/2014/main" xmlns="" id="{73E624AE-B247-4560-A06C-B614B831B78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9" name="Freeform 37">
                <a:extLst>
                  <a:ext uri="{FF2B5EF4-FFF2-40B4-BE49-F238E27FC236}">
                    <a16:creationId xmlns:a16="http://schemas.microsoft.com/office/drawing/2014/main" xmlns="" id="{BD34E5F9-A598-428D-9A27-0BDF94519A7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0" name="Freeform 38">
                <a:extLst>
                  <a:ext uri="{FF2B5EF4-FFF2-40B4-BE49-F238E27FC236}">
                    <a16:creationId xmlns:a16="http://schemas.microsoft.com/office/drawing/2014/main" xmlns="" id="{C93F07E1-E991-48B7-ABD5-6D145A4B5FE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1" name="Freeform 39">
                <a:extLst>
                  <a:ext uri="{FF2B5EF4-FFF2-40B4-BE49-F238E27FC236}">
                    <a16:creationId xmlns:a16="http://schemas.microsoft.com/office/drawing/2014/main" xmlns="" id="{ECBD8DC9-06EC-452D-B7F6-A6F5902874A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2" name="Freeform 40">
                <a:extLst>
                  <a:ext uri="{FF2B5EF4-FFF2-40B4-BE49-F238E27FC236}">
                    <a16:creationId xmlns:a16="http://schemas.microsoft.com/office/drawing/2014/main" xmlns="" id="{B6A9688A-5360-4512-BCAF-ACB027A176A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3" name="Rectangle 41">
                <a:extLst>
                  <a:ext uri="{FF2B5EF4-FFF2-40B4-BE49-F238E27FC236}">
                    <a16:creationId xmlns:a16="http://schemas.microsoft.com/office/drawing/2014/main" xmlns="" id="{22DD5AF5-A34B-4E01-AAB8-94FFC93E458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grpSp>
      </p:grpSp>
      <p:grpSp>
        <p:nvGrpSpPr>
          <p:cNvPr id="102" name="Group 101">
            <a:extLst>
              <a:ext uri="{FF2B5EF4-FFF2-40B4-BE49-F238E27FC236}">
                <a16:creationId xmlns:a16="http://schemas.microsoft.com/office/drawing/2014/main" xmlns="" id="{9391C63B-9409-43FE-B3C8-05C2F406E302}"/>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1"/>
            <a:ext cx="12192003" cy="6858001"/>
            <a:chOff x="0" y="-1"/>
            <a:chExt cx="12192003" cy="6858001"/>
          </a:xfrm>
        </p:grpSpPr>
        <p:sp useBgFill="1">
          <p:nvSpPr>
            <p:cNvPr id="103" name="Rectangle 102">
              <a:extLst>
                <a:ext uri="{FF2B5EF4-FFF2-40B4-BE49-F238E27FC236}">
                  <a16:creationId xmlns:a16="http://schemas.microsoft.com/office/drawing/2014/main" xmlns="" id="{FD4D2D43-3C80-463E-95BA-95EDCFE52A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4" name="Picture 2">
              <a:extLst>
                <a:ext uri="{FF2B5EF4-FFF2-40B4-BE49-F238E27FC236}">
                  <a16:creationId xmlns:a16="http://schemas.microsoft.com/office/drawing/2014/main" xmlns="" id="{A79495A4-D8D7-4D35-B403-4A8B70B488CA}"/>
                </a:ext>
                <a:ext uri="{C183D7F6-B498-43B3-948B-1728B52AA6E4}">
                  <adec:decorative xmlns:adec="http://schemas.microsoft.com/office/drawing/2017/decorative" xmlns="" val="1"/>
                </a:ext>
              </a:extLst>
            </p:cNvPr>
            <p:cNvPicPr>
              <a:picLocks noChangeAspect="1" noChangeArrowheads="1"/>
            </p:cNvPicPr>
            <p:nvPr>
              <p:extLst>
                <p:ext uri="{386F3935-93C4-4BCD-93E2-E3B085C9AB24}">
                  <p16:designElem xmlns:p16="http://schemas.microsoft.com/office/powerpoint/2015/main" xmlns=""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sp>
        <p:nvSpPr>
          <p:cNvPr id="4" name="Title 3">
            <a:extLst>
              <a:ext uri="{FF2B5EF4-FFF2-40B4-BE49-F238E27FC236}">
                <a16:creationId xmlns:a16="http://schemas.microsoft.com/office/drawing/2014/main" xmlns="" id="{2155802D-AB63-4844-B139-CFE9364CE914}"/>
              </a:ext>
            </a:extLst>
          </p:cNvPr>
          <p:cNvSpPr>
            <a:spLocks noGrp="1"/>
          </p:cNvSpPr>
          <p:nvPr>
            <p:ph type="title"/>
          </p:nvPr>
        </p:nvSpPr>
        <p:spPr>
          <a:xfrm>
            <a:off x="7032627" y="-66868"/>
            <a:ext cx="4598985" cy="1478570"/>
          </a:xfrm>
        </p:spPr>
        <p:txBody>
          <a:bodyPr vert="horz" lIns="91440" tIns="45720" rIns="91440" bIns="45720" rtlCol="0" anchor="ctr">
            <a:normAutofit/>
          </a:bodyPr>
          <a:lstStyle/>
          <a:p>
            <a:r>
              <a:rPr lang="en-US" sz="3600" dirty="0"/>
              <a:t>Who: Saad </a:t>
            </a:r>
            <a:r>
              <a:rPr lang="en-US" sz="3600" dirty="0" err="1"/>
              <a:t>Zaghloul</a:t>
            </a:r>
            <a:r>
              <a:rPr lang="en-US" sz="3600" dirty="0"/>
              <a:t> </a:t>
            </a:r>
          </a:p>
        </p:txBody>
      </p:sp>
      <p:pic>
        <p:nvPicPr>
          <p:cNvPr id="8" name="Content Placeholder 7" descr="A person wearing a suit and tie&#10;&#10;Description automatically generated">
            <a:extLst>
              <a:ext uri="{FF2B5EF4-FFF2-40B4-BE49-F238E27FC236}">
                <a16:creationId xmlns:a16="http://schemas.microsoft.com/office/drawing/2014/main" xmlns="" id="{EE5FC912-3B1F-4E05-B557-AA87FF4B96D6}"/>
              </a:ext>
            </a:extLst>
          </p:cNvPr>
          <p:cNvPicPr>
            <a:picLocks noGrp="1" noChangeAspect="1"/>
          </p:cNvPicPr>
          <p:nvPr>
            <p:ph idx="1"/>
          </p:nvPr>
        </p:nvPicPr>
        <p:blipFill rotWithShape="1">
          <a:blip r:embed="rId4"/>
          <a:srcRect r="-1" b="19635"/>
          <a:stretch/>
        </p:blipFill>
        <p:spPr>
          <a:xfrm>
            <a:off x="-5596" y="10"/>
            <a:ext cx="5399924" cy="6857990"/>
          </a:xfrm>
          <a:prstGeom prst="rect">
            <a:avLst/>
          </a:prstGeom>
        </p:spPr>
      </p:pic>
      <p:grpSp>
        <p:nvGrpSpPr>
          <p:cNvPr id="106" name="Group 105">
            <a:extLst>
              <a:ext uri="{FF2B5EF4-FFF2-40B4-BE49-F238E27FC236}">
                <a16:creationId xmlns:a16="http://schemas.microsoft.com/office/drawing/2014/main" xmlns="" id="{86A8F816-AC43-412D-A97C-04A5F187F19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0"/>
            <a:ext cx="2305051" cy="6858001"/>
            <a:chOff x="0" y="0"/>
            <a:chExt cx="2305051" cy="6858001"/>
          </a:xfrm>
          <a:solidFill>
            <a:schemeClr val="tx1">
              <a:alpha val="70000"/>
            </a:schemeClr>
          </a:solidFill>
          <a:effectLst/>
        </p:grpSpPr>
        <p:sp>
          <p:nvSpPr>
            <p:cNvPr id="107" name="Rectangle 106">
              <a:extLst>
                <a:ext uri="{FF2B5EF4-FFF2-40B4-BE49-F238E27FC236}">
                  <a16:creationId xmlns:a16="http://schemas.microsoft.com/office/drawing/2014/main" xmlns="" id="{03C200A6-A160-4D61-B495-766D61704CB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08" name="Freeform 6">
              <a:extLst>
                <a:ext uri="{FF2B5EF4-FFF2-40B4-BE49-F238E27FC236}">
                  <a16:creationId xmlns:a16="http://schemas.microsoft.com/office/drawing/2014/main" xmlns="" id="{A65C50F5-3FA5-496C-AE9D-9B2D18BA72D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9" name="Freeform 7">
              <a:extLst>
                <a:ext uri="{FF2B5EF4-FFF2-40B4-BE49-F238E27FC236}">
                  <a16:creationId xmlns:a16="http://schemas.microsoft.com/office/drawing/2014/main" xmlns="" id="{93A0E285-6A59-4F32-954F-F4D01CF18A2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0" name="Rectangle 109">
              <a:extLst>
                <a:ext uri="{FF2B5EF4-FFF2-40B4-BE49-F238E27FC236}">
                  <a16:creationId xmlns:a16="http://schemas.microsoft.com/office/drawing/2014/main" xmlns="" id="{647449E1-B2FD-40EC-B9B6-3B04F869170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11" name="Freeform 9">
              <a:extLst>
                <a:ext uri="{FF2B5EF4-FFF2-40B4-BE49-F238E27FC236}">
                  <a16:creationId xmlns:a16="http://schemas.microsoft.com/office/drawing/2014/main" xmlns="" id="{374C7DBB-A645-4225-913A-B32BF022CF3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2" name="Freeform 10">
              <a:extLst>
                <a:ext uri="{FF2B5EF4-FFF2-40B4-BE49-F238E27FC236}">
                  <a16:creationId xmlns:a16="http://schemas.microsoft.com/office/drawing/2014/main" xmlns="" id="{02763F9E-06D4-44F8-99B7-F03E46503C5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3" name="Freeform 11">
              <a:extLst>
                <a:ext uri="{FF2B5EF4-FFF2-40B4-BE49-F238E27FC236}">
                  <a16:creationId xmlns:a16="http://schemas.microsoft.com/office/drawing/2014/main" xmlns="" id="{F9485170-FF6A-4C2C-AD53-F75775B6A37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4" name="Freeform 12">
              <a:extLst>
                <a:ext uri="{FF2B5EF4-FFF2-40B4-BE49-F238E27FC236}">
                  <a16:creationId xmlns:a16="http://schemas.microsoft.com/office/drawing/2014/main" xmlns="" id="{5A3B546C-8D41-4BED-9C42-40AA55B97D4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5" name="Freeform 13">
              <a:extLst>
                <a:ext uri="{FF2B5EF4-FFF2-40B4-BE49-F238E27FC236}">
                  <a16:creationId xmlns:a16="http://schemas.microsoft.com/office/drawing/2014/main" xmlns="" id="{1D3BFA4D-2052-4626-BD98-6ED846E7711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6" name="Freeform 14">
              <a:extLst>
                <a:ext uri="{FF2B5EF4-FFF2-40B4-BE49-F238E27FC236}">
                  <a16:creationId xmlns:a16="http://schemas.microsoft.com/office/drawing/2014/main" xmlns="" id="{9B1795D5-2BDD-4792-9724-B7FFD0A2B68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7" name="Freeform 15">
              <a:extLst>
                <a:ext uri="{FF2B5EF4-FFF2-40B4-BE49-F238E27FC236}">
                  <a16:creationId xmlns:a16="http://schemas.microsoft.com/office/drawing/2014/main" xmlns="" id="{FC57801A-7AC9-41A1-BC38-77918A1B4F8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8" name="Freeform 16">
              <a:extLst>
                <a:ext uri="{FF2B5EF4-FFF2-40B4-BE49-F238E27FC236}">
                  <a16:creationId xmlns:a16="http://schemas.microsoft.com/office/drawing/2014/main" xmlns="" id="{82E16F78-76A8-4502-BDD1-C56EE245CF9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9" name="Freeform 17">
              <a:extLst>
                <a:ext uri="{FF2B5EF4-FFF2-40B4-BE49-F238E27FC236}">
                  <a16:creationId xmlns:a16="http://schemas.microsoft.com/office/drawing/2014/main" xmlns="" id="{223BA1AA-E97D-4933-9448-B4506862460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20" name="Freeform 18">
              <a:extLst>
                <a:ext uri="{FF2B5EF4-FFF2-40B4-BE49-F238E27FC236}">
                  <a16:creationId xmlns:a16="http://schemas.microsoft.com/office/drawing/2014/main" xmlns="" id="{B914E16B-686D-4E93-AF1A-48016E5FC5D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21" name="Freeform 19">
              <a:extLst>
                <a:ext uri="{FF2B5EF4-FFF2-40B4-BE49-F238E27FC236}">
                  <a16:creationId xmlns:a16="http://schemas.microsoft.com/office/drawing/2014/main" xmlns="" id="{2BE217F2-46D9-4542-A0CA-62A6BDFA026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22" name="Freeform 20">
              <a:extLst>
                <a:ext uri="{FF2B5EF4-FFF2-40B4-BE49-F238E27FC236}">
                  <a16:creationId xmlns:a16="http://schemas.microsoft.com/office/drawing/2014/main" xmlns="" id="{0295D04E-B04B-4149-B449-82C021A0CBD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23" name="Freeform 21">
              <a:extLst>
                <a:ext uri="{FF2B5EF4-FFF2-40B4-BE49-F238E27FC236}">
                  <a16:creationId xmlns:a16="http://schemas.microsoft.com/office/drawing/2014/main" xmlns="" id="{1B45069A-DE6E-4DAC-B4FB-53E0BE0F2D4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24" name="Freeform 22">
              <a:extLst>
                <a:ext uri="{FF2B5EF4-FFF2-40B4-BE49-F238E27FC236}">
                  <a16:creationId xmlns:a16="http://schemas.microsoft.com/office/drawing/2014/main" xmlns="" id="{2381C171-634E-4582-8BCF-4B1465D3CE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25" name="Freeform 23">
              <a:extLst>
                <a:ext uri="{FF2B5EF4-FFF2-40B4-BE49-F238E27FC236}">
                  <a16:creationId xmlns:a16="http://schemas.microsoft.com/office/drawing/2014/main" xmlns="" id="{CDE96AC1-974B-46DC-8856-FF24F21FD0C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26" name="Freeform 24">
              <a:extLst>
                <a:ext uri="{FF2B5EF4-FFF2-40B4-BE49-F238E27FC236}">
                  <a16:creationId xmlns:a16="http://schemas.microsoft.com/office/drawing/2014/main" xmlns="" id="{E9E50B46-EEFE-4F1F-A66C-01A3056E40D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27" name="Freeform 25">
              <a:extLst>
                <a:ext uri="{FF2B5EF4-FFF2-40B4-BE49-F238E27FC236}">
                  <a16:creationId xmlns:a16="http://schemas.microsoft.com/office/drawing/2014/main" xmlns="" id="{39C19F1F-0A32-47E4-B860-E7238095B95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28" name="Freeform 26">
              <a:extLst>
                <a:ext uri="{FF2B5EF4-FFF2-40B4-BE49-F238E27FC236}">
                  <a16:creationId xmlns:a16="http://schemas.microsoft.com/office/drawing/2014/main" xmlns="" id="{9BC5FEDC-F173-42DA-B6B4-38887BEBBB7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29" name="Freeform 27">
              <a:extLst>
                <a:ext uri="{FF2B5EF4-FFF2-40B4-BE49-F238E27FC236}">
                  <a16:creationId xmlns:a16="http://schemas.microsoft.com/office/drawing/2014/main" xmlns="" id="{F603B486-2B6A-427C-B213-94D62DEE7F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30" name="Freeform 28">
              <a:extLst>
                <a:ext uri="{FF2B5EF4-FFF2-40B4-BE49-F238E27FC236}">
                  <a16:creationId xmlns:a16="http://schemas.microsoft.com/office/drawing/2014/main" xmlns="" id="{9923324F-5ABA-4211-BFD5-3C7210A3DCE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31" name="Freeform 29">
              <a:extLst>
                <a:ext uri="{FF2B5EF4-FFF2-40B4-BE49-F238E27FC236}">
                  <a16:creationId xmlns:a16="http://schemas.microsoft.com/office/drawing/2014/main" xmlns="" id="{174E15FD-3C22-42F2-86C1-816A41A113E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32" name="Freeform 30">
              <a:extLst>
                <a:ext uri="{FF2B5EF4-FFF2-40B4-BE49-F238E27FC236}">
                  <a16:creationId xmlns:a16="http://schemas.microsoft.com/office/drawing/2014/main" xmlns="" id="{97DBD1EA-E545-4370-BDAE-BCADFCAE02C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33" name="Freeform 31">
              <a:extLst>
                <a:ext uri="{FF2B5EF4-FFF2-40B4-BE49-F238E27FC236}">
                  <a16:creationId xmlns:a16="http://schemas.microsoft.com/office/drawing/2014/main" xmlns="" id="{349BB900-4B0A-4A52-91D0-BA1251DD91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34" name="Freeform 32">
              <a:extLst>
                <a:ext uri="{FF2B5EF4-FFF2-40B4-BE49-F238E27FC236}">
                  <a16:creationId xmlns:a16="http://schemas.microsoft.com/office/drawing/2014/main" xmlns="" id="{6806FA38-BF37-458D-8FA3-FFAE06373FA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35" name="Rectangle 134">
              <a:extLst>
                <a:ext uri="{FF2B5EF4-FFF2-40B4-BE49-F238E27FC236}">
                  <a16:creationId xmlns:a16="http://schemas.microsoft.com/office/drawing/2014/main" xmlns="" id="{4D932FFD-96DA-4DCC-9719-F5734FC553E1}"/>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36" name="Freeform 34">
              <a:extLst>
                <a:ext uri="{FF2B5EF4-FFF2-40B4-BE49-F238E27FC236}">
                  <a16:creationId xmlns:a16="http://schemas.microsoft.com/office/drawing/2014/main" xmlns="" id="{55D6D3C9-0B00-4009-8DD3-C64858A9A11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37" name="Freeform 35">
              <a:extLst>
                <a:ext uri="{FF2B5EF4-FFF2-40B4-BE49-F238E27FC236}">
                  <a16:creationId xmlns:a16="http://schemas.microsoft.com/office/drawing/2014/main" xmlns="" id="{8D8B5E4D-FF9B-4CED-91C9-B2800B3DAC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38" name="Freeform 36">
              <a:extLst>
                <a:ext uri="{FF2B5EF4-FFF2-40B4-BE49-F238E27FC236}">
                  <a16:creationId xmlns:a16="http://schemas.microsoft.com/office/drawing/2014/main" xmlns="" id="{6A4620BB-BF1E-4B42-870C-57EC0C649B4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39" name="Freeform 37">
              <a:extLst>
                <a:ext uri="{FF2B5EF4-FFF2-40B4-BE49-F238E27FC236}">
                  <a16:creationId xmlns:a16="http://schemas.microsoft.com/office/drawing/2014/main" xmlns="" id="{4F5B49D4-1AE0-44C9-AEDE-8F98DC508BC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0" name="Freeform 38">
              <a:extLst>
                <a:ext uri="{FF2B5EF4-FFF2-40B4-BE49-F238E27FC236}">
                  <a16:creationId xmlns:a16="http://schemas.microsoft.com/office/drawing/2014/main" xmlns="" id="{83722B55-49D5-4B14-8816-40F027BB58B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1" name="Freeform 39">
              <a:extLst>
                <a:ext uri="{FF2B5EF4-FFF2-40B4-BE49-F238E27FC236}">
                  <a16:creationId xmlns:a16="http://schemas.microsoft.com/office/drawing/2014/main" xmlns="" id="{B501AD49-DB3F-4688-9FBD-D5856C90B3B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2" name="Freeform 40">
              <a:extLst>
                <a:ext uri="{FF2B5EF4-FFF2-40B4-BE49-F238E27FC236}">
                  <a16:creationId xmlns:a16="http://schemas.microsoft.com/office/drawing/2014/main" xmlns="" id="{4414AF2C-5011-4941-A5FC-9F0BFFDA13D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3" name="Freeform 41">
              <a:extLst>
                <a:ext uri="{FF2B5EF4-FFF2-40B4-BE49-F238E27FC236}">
                  <a16:creationId xmlns:a16="http://schemas.microsoft.com/office/drawing/2014/main" xmlns="" id="{E43B9AC1-EA63-4CBE-A044-814D130F4E7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4" name="Freeform 42">
              <a:extLst>
                <a:ext uri="{FF2B5EF4-FFF2-40B4-BE49-F238E27FC236}">
                  <a16:creationId xmlns:a16="http://schemas.microsoft.com/office/drawing/2014/main" xmlns="" id="{FE925601-6A24-4966-AB9C-96A5FD1FD91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5" name="Freeform 43">
              <a:extLst>
                <a:ext uri="{FF2B5EF4-FFF2-40B4-BE49-F238E27FC236}">
                  <a16:creationId xmlns:a16="http://schemas.microsoft.com/office/drawing/2014/main" xmlns="" id="{07904E40-954B-44B5-8DEF-ABBAAB3EF03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6" name="Freeform 44">
              <a:extLst>
                <a:ext uri="{FF2B5EF4-FFF2-40B4-BE49-F238E27FC236}">
                  <a16:creationId xmlns:a16="http://schemas.microsoft.com/office/drawing/2014/main" xmlns="" id="{D5D18F9A-64A1-491E-8420-D9E6A9659F2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7" name="Rectangle 146">
              <a:extLst>
                <a:ext uri="{FF2B5EF4-FFF2-40B4-BE49-F238E27FC236}">
                  <a16:creationId xmlns:a16="http://schemas.microsoft.com/office/drawing/2014/main" xmlns="" id="{C0506166-82B1-452B-A872-793A8226E1A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48" name="Freeform 46">
              <a:extLst>
                <a:ext uri="{FF2B5EF4-FFF2-40B4-BE49-F238E27FC236}">
                  <a16:creationId xmlns:a16="http://schemas.microsoft.com/office/drawing/2014/main" xmlns="" id="{E86143AC-3ED1-4B89-88B2-9B34834B213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9" name="Freeform 47">
              <a:extLst>
                <a:ext uri="{FF2B5EF4-FFF2-40B4-BE49-F238E27FC236}">
                  <a16:creationId xmlns:a16="http://schemas.microsoft.com/office/drawing/2014/main" xmlns="" id="{2506B36D-400D-4AE7-854E-81E7D17114C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0" name="Freeform 48">
              <a:extLst>
                <a:ext uri="{FF2B5EF4-FFF2-40B4-BE49-F238E27FC236}">
                  <a16:creationId xmlns:a16="http://schemas.microsoft.com/office/drawing/2014/main" xmlns="" id="{FAC469E8-99A7-4A3B-AA77-7D3F8B5A14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1" name="Freeform 49">
              <a:extLst>
                <a:ext uri="{FF2B5EF4-FFF2-40B4-BE49-F238E27FC236}">
                  <a16:creationId xmlns:a16="http://schemas.microsoft.com/office/drawing/2014/main" xmlns="" id="{C9D4AC33-8E6A-487F-B207-0910573B2FF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2" name="Freeform 50">
              <a:extLst>
                <a:ext uri="{FF2B5EF4-FFF2-40B4-BE49-F238E27FC236}">
                  <a16:creationId xmlns:a16="http://schemas.microsoft.com/office/drawing/2014/main" xmlns="" id="{5169DB35-0F33-4D65-A6A7-B29435846CE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3" name="Freeform 51">
              <a:extLst>
                <a:ext uri="{FF2B5EF4-FFF2-40B4-BE49-F238E27FC236}">
                  <a16:creationId xmlns:a16="http://schemas.microsoft.com/office/drawing/2014/main" xmlns="" id="{276CF58E-C966-4C95-A574-042E4A0564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4" name="Freeform 52">
              <a:extLst>
                <a:ext uri="{FF2B5EF4-FFF2-40B4-BE49-F238E27FC236}">
                  <a16:creationId xmlns:a16="http://schemas.microsoft.com/office/drawing/2014/main" xmlns="" id="{39352F72-1FD1-480D-8480-5B8D4AEE225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5" name="Freeform 53">
              <a:extLst>
                <a:ext uri="{FF2B5EF4-FFF2-40B4-BE49-F238E27FC236}">
                  <a16:creationId xmlns:a16="http://schemas.microsoft.com/office/drawing/2014/main" xmlns="" id="{387FF91D-79A1-4BEE-B978-9A4CA48C501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6" name="Freeform 54">
              <a:extLst>
                <a:ext uri="{FF2B5EF4-FFF2-40B4-BE49-F238E27FC236}">
                  <a16:creationId xmlns:a16="http://schemas.microsoft.com/office/drawing/2014/main" xmlns="" id="{A4378872-C560-4526-A46E-8E7744EDD9B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7" name="Freeform 55">
              <a:extLst>
                <a:ext uri="{FF2B5EF4-FFF2-40B4-BE49-F238E27FC236}">
                  <a16:creationId xmlns:a16="http://schemas.microsoft.com/office/drawing/2014/main" xmlns="" id="{7CACB4BC-B52B-499B-87DB-D29BDA3206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8" name="Freeform 56">
              <a:extLst>
                <a:ext uri="{FF2B5EF4-FFF2-40B4-BE49-F238E27FC236}">
                  <a16:creationId xmlns:a16="http://schemas.microsoft.com/office/drawing/2014/main" xmlns="" id="{A54207F8-153A-46DB-9031-D45E462B70D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9" name="Freeform 57">
              <a:extLst>
                <a:ext uri="{FF2B5EF4-FFF2-40B4-BE49-F238E27FC236}">
                  <a16:creationId xmlns:a16="http://schemas.microsoft.com/office/drawing/2014/main" xmlns="" id="{3D28E5BB-BD55-40DE-83C3-67FD3B1A2D1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0" name="Freeform 58">
              <a:extLst>
                <a:ext uri="{FF2B5EF4-FFF2-40B4-BE49-F238E27FC236}">
                  <a16:creationId xmlns:a16="http://schemas.microsoft.com/office/drawing/2014/main" xmlns="" id="{F5C4D757-8A6D-4D97-A17E-BF0D0EFD0D1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sp>
        <p:nvSpPr>
          <p:cNvPr id="6" name="Text Placeholder 5">
            <a:extLst>
              <a:ext uri="{FF2B5EF4-FFF2-40B4-BE49-F238E27FC236}">
                <a16:creationId xmlns:a16="http://schemas.microsoft.com/office/drawing/2014/main" xmlns="" id="{2637C393-1E88-417B-9A2D-81E81C7168FE}"/>
              </a:ext>
            </a:extLst>
          </p:cNvPr>
          <p:cNvSpPr>
            <a:spLocks noGrp="1"/>
          </p:cNvSpPr>
          <p:nvPr>
            <p:ph type="body" sz="half" idx="2"/>
          </p:nvPr>
        </p:nvSpPr>
        <p:spPr>
          <a:xfrm>
            <a:off x="5484815" y="1150938"/>
            <a:ext cx="6707185" cy="5532437"/>
          </a:xfrm>
        </p:spPr>
        <p:txBody>
          <a:bodyPr vert="horz" lIns="91440" tIns="45720" rIns="91440" bIns="45720" rtlCol="0">
            <a:normAutofit lnSpcReduction="10000"/>
          </a:bodyPr>
          <a:lstStyle/>
          <a:p>
            <a:pPr indent="-228600">
              <a:lnSpc>
                <a:spcPct val="110000"/>
              </a:lnSpc>
              <a:buFont typeface="Arial" panose="020B0604020202020204" pitchFamily="34" charset="0"/>
              <a:buChar char="•"/>
            </a:pPr>
            <a:r>
              <a:rPr lang="en-US" sz="2000" dirty="0"/>
              <a:t>Born July 1859 – Died 23</a:t>
            </a:r>
            <a:r>
              <a:rPr lang="en-US" sz="2000" baseline="30000" dirty="0"/>
              <a:t>rd</a:t>
            </a:r>
            <a:r>
              <a:rPr lang="en-US" sz="2000" dirty="0"/>
              <a:t> August 1927</a:t>
            </a:r>
          </a:p>
          <a:p>
            <a:pPr indent="-228600">
              <a:lnSpc>
                <a:spcPct val="110000"/>
              </a:lnSpc>
              <a:buFont typeface="Arial" panose="020B0604020202020204" pitchFamily="34" charset="0"/>
              <a:buChar char="•"/>
            </a:pPr>
            <a:r>
              <a:rPr lang="en-US" sz="2000" dirty="0"/>
              <a:t>Went to Al-Azhar University, Cairo, studying Law</a:t>
            </a:r>
          </a:p>
          <a:p>
            <a:pPr indent="-228600">
              <a:lnSpc>
                <a:spcPct val="110000"/>
              </a:lnSpc>
              <a:buFont typeface="Arial" panose="020B0604020202020204" pitchFamily="34" charset="0"/>
              <a:buChar char="•"/>
            </a:pPr>
            <a:r>
              <a:rPr lang="en-US" sz="2000" dirty="0"/>
              <a:t>Became Minister to Education in 1906-1908</a:t>
            </a:r>
          </a:p>
          <a:p>
            <a:pPr indent="-228600">
              <a:lnSpc>
                <a:spcPct val="110000"/>
              </a:lnSpc>
              <a:buFont typeface="Arial" panose="020B0604020202020204" pitchFamily="34" charset="0"/>
              <a:buChar char="•"/>
            </a:pPr>
            <a:r>
              <a:rPr lang="en-US" sz="2000" dirty="0"/>
              <a:t>Minister to Justice in 1910-1912</a:t>
            </a:r>
          </a:p>
          <a:p>
            <a:pPr indent="-228600">
              <a:lnSpc>
                <a:spcPct val="110000"/>
              </a:lnSpc>
              <a:buFont typeface="Arial" panose="020B0604020202020204" pitchFamily="34" charset="0"/>
              <a:buChar char="•"/>
            </a:pPr>
            <a:r>
              <a:rPr lang="en-US" sz="2000" dirty="0"/>
              <a:t>In 1913 became the Vice-President Legislative Assembly</a:t>
            </a:r>
          </a:p>
          <a:p>
            <a:pPr indent="-228600">
              <a:lnSpc>
                <a:spcPct val="110000"/>
              </a:lnSpc>
              <a:buFont typeface="Arial" panose="020B0604020202020204" pitchFamily="34" charset="0"/>
              <a:buChar char="•"/>
            </a:pPr>
            <a:r>
              <a:rPr lang="en-US" sz="2000" dirty="0"/>
              <a:t>Was arrested in 1918 for being the founder and active member of the </a:t>
            </a:r>
            <a:r>
              <a:rPr lang="en-US" sz="2000" i="1" dirty="0" err="1"/>
              <a:t>Wadf</a:t>
            </a:r>
            <a:r>
              <a:rPr lang="en-US" sz="2000" i="1" dirty="0"/>
              <a:t> </a:t>
            </a:r>
            <a:r>
              <a:rPr lang="en-US" sz="2000" dirty="0"/>
              <a:t>Party – </a:t>
            </a:r>
            <a:r>
              <a:rPr lang="en-US" sz="2000" dirty="0" err="1"/>
              <a:t>whos</a:t>
            </a:r>
            <a:r>
              <a:rPr lang="en-US" sz="2000" dirty="0"/>
              <a:t> aim was to get independence (Reid 2015: 42)</a:t>
            </a:r>
          </a:p>
          <a:p>
            <a:pPr indent="-228600">
              <a:lnSpc>
                <a:spcPct val="110000"/>
              </a:lnSpc>
              <a:buFont typeface="Arial" panose="020B0604020202020204" pitchFamily="34" charset="0"/>
              <a:buChar char="•"/>
            </a:pPr>
            <a:r>
              <a:rPr lang="en-US" sz="2000" dirty="0"/>
              <a:t>Was Deported and </a:t>
            </a:r>
            <a:r>
              <a:rPr lang="en-US" sz="2000" dirty="0" err="1"/>
              <a:t>exhiled</a:t>
            </a:r>
            <a:r>
              <a:rPr lang="en-US" sz="2000" dirty="0"/>
              <a:t> which lead to the 1919 Revolution (Reid 2015: 43 and </a:t>
            </a:r>
            <a:r>
              <a:rPr lang="en-US" sz="2000" dirty="0" err="1"/>
              <a:t>Colla</a:t>
            </a:r>
            <a:r>
              <a:rPr lang="en-US" sz="2000" dirty="0"/>
              <a:t> 2007: 199)</a:t>
            </a:r>
          </a:p>
          <a:p>
            <a:pPr indent="-228600">
              <a:lnSpc>
                <a:spcPct val="110000"/>
              </a:lnSpc>
              <a:buFont typeface="Arial" panose="020B0604020202020204" pitchFamily="34" charset="0"/>
              <a:buChar char="•"/>
            </a:pPr>
            <a:r>
              <a:rPr lang="en-US" sz="2000" dirty="0"/>
              <a:t>Prime Minister from 26</a:t>
            </a:r>
            <a:r>
              <a:rPr lang="en-US" sz="2000" baseline="30000" dirty="0"/>
              <a:t>th</a:t>
            </a:r>
            <a:r>
              <a:rPr lang="en-US" sz="2000" dirty="0"/>
              <a:t> January to 24</a:t>
            </a:r>
            <a:r>
              <a:rPr lang="en-US" sz="2000" baseline="30000" dirty="0"/>
              <a:t>th</a:t>
            </a:r>
            <a:r>
              <a:rPr lang="en-US" sz="2000" dirty="0"/>
              <a:t> November 1924, following the assassination of Sir Lee Stack.</a:t>
            </a:r>
          </a:p>
          <a:p>
            <a:pPr indent="-228600">
              <a:lnSpc>
                <a:spcPct val="110000"/>
              </a:lnSpc>
              <a:buFont typeface="Arial" panose="020B0604020202020204" pitchFamily="34" charset="0"/>
              <a:buChar char="•"/>
            </a:pPr>
            <a:r>
              <a:rPr lang="en-US" sz="2000" dirty="0"/>
              <a:t>Would appear that In all roles he tried to reform while pleasing the revolutionary's and the British Occupants </a:t>
            </a:r>
          </a:p>
        </p:txBody>
      </p:sp>
    </p:spTree>
    <p:extLst>
      <p:ext uri="{BB962C8B-B14F-4D97-AF65-F5344CB8AC3E}">
        <p14:creationId xmlns:p14="http://schemas.microsoft.com/office/powerpoint/2010/main" val="117346417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82000"/>
                <a:satMod val="150000"/>
                <a:lumMod val="160000"/>
              </a:schemeClr>
            </a:duotone>
            <a:extLst/>
          </a:blip>
          <a:stretch/>
        </a:blipFill>
        <a:effectLst/>
      </p:bgPr>
    </p:bg>
    <p:spTree>
      <p:nvGrpSpPr>
        <p:cNvPr id="1" name=""/>
        <p:cNvGrpSpPr/>
        <p:nvPr/>
      </p:nvGrpSpPr>
      <p:grpSpPr>
        <a:xfrm>
          <a:off x="0" y="0"/>
          <a:ext cx="0" cy="0"/>
          <a:chOff x="0" y="0"/>
          <a:chExt cx="0" cy="0"/>
        </a:xfrm>
      </p:grpSpPr>
      <p:pic>
        <p:nvPicPr>
          <p:cNvPr id="169" name="Picture 2">
            <a:extLst>
              <a:ext uri="{FF2B5EF4-FFF2-40B4-BE49-F238E27FC236}">
                <a16:creationId xmlns:a16="http://schemas.microsoft.com/office/drawing/2014/main" xmlns="" id="{ACE11885-D7BF-40A3-838D-0787A5FD168B}"/>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81" name="Group 80">
            <a:extLst>
              <a:ext uri="{FF2B5EF4-FFF2-40B4-BE49-F238E27FC236}">
                <a16:creationId xmlns:a16="http://schemas.microsoft.com/office/drawing/2014/main" xmlns="" id="{1DA2F8FD-F3A1-43BF-9F9E-3FFAD039369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82" name="Rectangle 5">
              <a:extLst>
                <a:ext uri="{FF2B5EF4-FFF2-40B4-BE49-F238E27FC236}">
                  <a16:creationId xmlns:a16="http://schemas.microsoft.com/office/drawing/2014/main" xmlns="" id="{92394ED6-FBAD-4E5E-9A4F-B1CF680DA8D6}"/>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81" name="Freeform 6">
              <a:extLst>
                <a:ext uri="{FF2B5EF4-FFF2-40B4-BE49-F238E27FC236}">
                  <a16:creationId xmlns:a16="http://schemas.microsoft.com/office/drawing/2014/main" xmlns="" id="{BA096DFC-5514-47C4-AEB1-4F74FBC1013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4" name="Freeform 7">
              <a:extLst>
                <a:ext uri="{FF2B5EF4-FFF2-40B4-BE49-F238E27FC236}">
                  <a16:creationId xmlns:a16="http://schemas.microsoft.com/office/drawing/2014/main" xmlns="" id="{6074D3F8-764A-4C06-9E3E-D50F29F927E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5" name="Rectangle 8">
              <a:extLst>
                <a:ext uri="{FF2B5EF4-FFF2-40B4-BE49-F238E27FC236}">
                  <a16:creationId xmlns:a16="http://schemas.microsoft.com/office/drawing/2014/main" xmlns="" id="{3A64AC50-CA95-4F61-AFEB-42C9973512D5}"/>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86" name="Freeform 9">
              <a:extLst>
                <a:ext uri="{FF2B5EF4-FFF2-40B4-BE49-F238E27FC236}">
                  <a16:creationId xmlns:a16="http://schemas.microsoft.com/office/drawing/2014/main" xmlns="" id="{4B5814F4-7291-4321-AE36-736E79D5D15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7" name="Freeform 10">
              <a:extLst>
                <a:ext uri="{FF2B5EF4-FFF2-40B4-BE49-F238E27FC236}">
                  <a16:creationId xmlns:a16="http://schemas.microsoft.com/office/drawing/2014/main" xmlns="" id="{5F20C8F4-83BD-45BB-AB7D-54BD24D56AE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8" name="Freeform 11">
              <a:extLst>
                <a:ext uri="{FF2B5EF4-FFF2-40B4-BE49-F238E27FC236}">
                  <a16:creationId xmlns:a16="http://schemas.microsoft.com/office/drawing/2014/main" xmlns="" id="{50493B4A-E56E-4004-BDCB-1457EBEB0D3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9" name="Freeform 12">
              <a:extLst>
                <a:ext uri="{FF2B5EF4-FFF2-40B4-BE49-F238E27FC236}">
                  <a16:creationId xmlns:a16="http://schemas.microsoft.com/office/drawing/2014/main" xmlns="" id="{A6372901-17BD-4B16-862A-15F757372BC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0" name="Freeform 13">
              <a:extLst>
                <a:ext uri="{FF2B5EF4-FFF2-40B4-BE49-F238E27FC236}">
                  <a16:creationId xmlns:a16="http://schemas.microsoft.com/office/drawing/2014/main" xmlns="" id="{E74654ED-A676-47AA-A275-C6376347573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1" name="Freeform 14">
              <a:extLst>
                <a:ext uri="{FF2B5EF4-FFF2-40B4-BE49-F238E27FC236}">
                  <a16:creationId xmlns:a16="http://schemas.microsoft.com/office/drawing/2014/main" xmlns="" id="{6B77FA0D-9C64-43BA-A3FA-9FB65D28EA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2" name="Freeform 15">
              <a:extLst>
                <a:ext uri="{FF2B5EF4-FFF2-40B4-BE49-F238E27FC236}">
                  <a16:creationId xmlns:a16="http://schemas.microsoft.com/office/drawing/2014/main" xmlns="" id="{7669A755-E622-41FF-9F4B-2541FC6C466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3" name="Freeform 16">
              <a:extLst>
                <a:ext uri="{FF2B5EF4-FFF2-40B4-BE49-F238E27FC236}">
                  <a16:creationId xmlns:a16="http://schemas.microsoft.com/office/drawing/2014/main" xmlns="" id="{72D122DF-D84F-48AA-B70A-B6F96562414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4" name="Freeform 17">
              <a:extLst>
                <a:ext uri="{FF2B5EF4-FFF2-40B4-BE49-F238E27FC236}">
                  <a16:creationId xmlns:a16="http://schemas.microsoft.com/office/drawing/2014/main" xmlns="" id="{98F6CAA7-1C5B-4FF2-944C-53BEA2192D4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5" name="Freeform 18">
              <a:extLst>
                <a:ext uri="{FF2B5EF4-FFF2-40B4-BE49-F238E27FC236}">
                  <a16:creationId xmlns:a16="http://schemas.microsoft.com/office/drawing/2014/main" xmlns="" id="{D5D0BF2C-7739-44CB-9DF8-7FBFCD7CAEB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6" name="Freeform 19">
              <a:extLst>
                <a:ext uri="{FF2B5EF4-FFF2-40B4-BE49-F238E27FC236}">
                  <a16:creationId xmlns:a16="http://schemas.microsoft.com/office/drawing/2014/main" xmlns="" id="{311E5986-7A29-4268-B095-EAB147BDC4E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7" name="Freeform 20">
              <a:extLst>
                <a:ext uri="{FF2B5EF4-FFF2-40B4-BE49-F238E27FC236}">
                  <a16:creationId xmlns:a16="http://schemas.microsoft.com/office/drawing/2014/main" xmlns="" id="{62D13F6B-5B22-4F5C-8A30-4B025278B17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8" name="Freeform 21">
              <a:extLst>
                <a:ext uri="{FF2B5EF4-FFF2-40B4-BE49-F238E27FC236}">
                  <a16:creationId xmlns:a16="http://schemas.microsoft.com/office/drawing/2014/main" xmlns="" id="{336E0E5B-C421-4E74-833D-D09DC39E7EE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9" name="Freeform 22">
              <a:extLst>
                <a:ext uri="{FF2B5EF4-FFF2-40B4-BE49-F238E27FC236}">
                  <a16:creationId xmlns:a16="http://schemas.microsoft.com/office/drawing/2014/main" xmlns="" id="{8858AFE5-F22E-48FE-A965-71FDE758046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0" name="Freeform 23">
              <a:extLst>
                <a:ext uri="{FF2B5EF4-FFF2-40B4-BE49-F238E27FC236}">
                  <a16:creationId xmlns:a16="http://schemas.microsoft.com/office/drawing/2014/main" xmlns="" id="{423BE56D-2591-43CC-A632-A6F99DACD1C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1" name="Freeform 24">
              <a:extLst>
                <a:ext uri="{FF2B5EF4-FFF2-40B4-BE49-F238E27FC236}">
                  <a16:creationId xmlns:a16="http://schemas.microsoft.com/office/drawing/2014/main" xmlns="" id="{84B90CA6-BA13-486B-BEEA-1373BD567BF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2" name="Freeform 25">
              <a:extLst>
                <a:ext uri="{FF2B5EF4-FFF2-40B4-BE49-F238E27FC236}">
                  <a16:creationId xmlns:a16="http://schemas.microsoft.com/office/drawing/2014/main" xmlns="" id="{19D024AC-9A46-4C64-B11D-5140FFB3818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3" name="Freeform 26">
              <a:extLst>
                <a:ext uri="{FF2B5EF4-FFF2-40B4-BE49-F238E27FC236}">
                  <a16:creationId xmlns:a16="http://schemas.microsoft.com/office/drawing/2014/main" xmlns="" id="{0E7BE89A-D3F4-436F-A2B7-ECBE76EF11F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4" name="Freeform 27">
              <a:extLst>
                <a:ext uri="{FF2B5EF4-FFF2-40B4-BE49-F238E27FC236}">
                  <a16:creationId xmlns:a16="http://schemas.microsoft.com/office/drawing/2014/main" xmlns="" id="{9037D178-51E9-49B4-B202-790D6FEB674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5" name="Freeform 28">
              <a:extLst>
                <a:ext uri="{FF2B5EF4-FFF2-40B4-BE49-F238E27FC236}">
                  <a16:creationId xmlns:a16="http://schemas.microsoft.com/office/drawing/2014/main" xmlns="" id="{5FD286D8-77A5-41E6-8A41-10FABC5E528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6" name="Freeform 29">
              <a:extLst>
                <a:ext uri="{FF2B5EF4-FFF2-40B4-BE49-F238E27FC236}">
                  <a16:creationId xmlns:a16="http://schemas.microsoft.com/office/drawing/2014/main" xmlns="" id="{78AD1BBE-4BB3-4E7C-ADA2-29E72A016F3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7" name="Freeform 30">
              <a:extLst>
                <a:ext uri="{FF2B5EF4-FFF2-40B4-BE49-F238E27FC236}">
                  <a16:creationId xmlns:a16="http://schemas.microsoft.com/office/drawing/2014/main" xmlns="" id="{E3BBA51F-B8FB-4DAC-B2DE-5B9835D1302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8" name="Freeform 31">
              <a:extLst>
                <a:ext uri="{FF2B5EF4-FFF2-40B4-BE49-F238E27FC236}">
                  <a16:creationId xmlns:a16="http://schemas.microsoft.com/office/drawing/2014/main" xmlns="" id="{FE638AC9-7FE6-4829-8C73-ED8F602C19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9" name="Freeform 32">
              <a:extLst>
                <a:ext uri="{FF2B5EF4-FFF2-40B4-BE49-F238E27FC236}">
                  <a16:creationId xmlns:a16="http://schemas.microsoft.com/office/drawing/2014/main" xmlns="" id="{F212D4AB-1FB3-4140-B632-571267B13EC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0" name="Rectangle 33">
              <a:extLst>
                <a:ext uri="{FF2B5EF4-FFF2-40B4-BE49-F238E27FC236}">
                  <a16:creationId xmlns:a16="http://schemas.microsoft.com/office/drawing/2014/main" xmlns="" id="{AED24D12-4139-4DA0-A958-FD87750EF5BA}"/>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11" name="Freeform 34">
              <a:extLst>
                <a:ext uri="{FF2B5EF4-FFF2-40B4-BE49-F238E27FC236}">
                  <a16:creationId xmlns:a16="http://schemas.microsoft.com/office/drawing/2014/main" xmlns="" id="{B7FF0478-0665-4B02-A7F3-F8D7CD3C3E8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2" name="Freeform 35">
              <a:extLst>
                <a:ext uri="{FF2B5EF4-FFF2-40B4-BE49-F238E27FC236}">
                  <a16:creationId xmlns:a16="http://schemas.microsoft.com/office/drawing/2014/main" xmlns="" id="{BB9BE389-0425-4AB3-BEAE-00E36C8F421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3" name="Freeform 36">
              <a:extLst>
                <a:ext uri="{FF2B5EF4-FFF2-40B4-BE49-F238E27FC236}">
                  <a16:creationId xmlns:a16="http://schemas.microsoft.com/office/drawing/2014/main" xmlns="" id="{A648C04C-7444-48EF-9FBF-EDEB2DF1B71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4" name="Freeform 37">
              <a:extLst>
                <a:ext uri="{FF2B5EF4-FFF2-40B4-BE49-F238E27FC236}">
                  <a16:creationId xmlns:a16="http://schemas.microsoft.com/office/drawing/2014/main" xmlns="" id="{6568115A-9823-4D07-A122-BFC627BD20D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5" name="Freeform 38">
              <a:extLst>
                <a:ext uri="{FF2B5EF4-FFF2-40B4-BE49-F238E27FC236}">
                  <a16:creationId xmlns:a16="http://schemas.microsoft.com/office/drawing/2014/main" xmlns="" id="{64D12FDD-A68C-4B28-8421-6F002A50CD4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6" name="Freeform 39">
              <a:extLst>
                <a:ext uri="{FF2B5EF4-FFF2-40B4-BE49-F238E27FC236}">
                  <a16:creationId xmlns:a16="http://schemas.microsoft.com/office/drawing/2014/main" xmlns="" id="{F6542C2D-C170-4527-9EAE-1E1ADF9595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7" name="Freeform 40">
              <a:extLst>
                <a:ext uri="{FF2B5EF4-FFF2-40B4-BE49-F238E27FC236}">
                  <a16:creationId xmlns:a16="http://schemas.microsoft.com/office/drawing/2014/main" xmlns="" id="{1D320F58-6F77-4D5F-96C4-B7C7E03B959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8" name="Freeform 41">
              <a:extLst>
                <a:ext uri="{FF2B5EF4-FFF2-40B4-BE49-F238E27FC236}">
                  <a16:creationId xmlns:a16="http://schemas.microsoft.com/office/drawing/2014/main" xmlns="" id="{1A861D6B-82D9-40AB-867F-A9E4CD11DF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9" name="Freeform 42">
              <a:extLst>
                <a:ext uri="{FF2B5EF4-FFF2-40B4-BE49-F238E27FC236}">
                  <a16:creationId xmlns:a16="http://schemas.microsoft.com/office/drawing/2014/main" xmlns="" id="{230F396F-D7A4-422B-A4CF-F27BEDD32C7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20" name="Freeform 43">
              <a:extLst>
                <a:ext uri="{FF2B5EF4-FFF2-40B4-BE49-F238E27FC236}">
                  <a16:creationId xmlns:a16="http://schemas.microsoft.com/office/drawing/2014/main" xmlns="" id="{483AF853-C723-434B-92D8-8433D6C1D90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21" name="Freeform 44">
              <a:extLst>
                <a:ext uri="{FF2B5EF4-FFF2-40B4-BE49-F238E27FC236}">
                  <a16:creationId xmlns:a16="http://schemas.microsoft.com/office/drawing/2014/main" xmlns="" id="{A8073E47-FC94-4077-A180-709D667C33C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22" name="Rectangle 45">
              <a:extLst>
                <a:ext uri="{FF2B5EF4-FFF2-40B4-BE49-F238E27FC236}">
                  <a16:creationId xmlns:a16="http://schemas.microsoft.com/office/drawing/2014/main" xmlns="" id="{88DF5B12-D8C7-44A9-88F7-1687C8120D5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23" name="Freeform 46">
              <a:extLst>
                <a:ext uri="{FF2B5EF4-FFF2-40B4-BE49-F238E27FC236}">
                  <a16:creationId xmlns:a16="http://schemas.microsoft.com/office/drawing/2014/main" xmlns="" id="{4D4F338E-4EC5-47CD-88A7-C5937B6ABC6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24" name="Freeform 47">
              <a:extLst>
                <a:ext uri="{FF2B5EF4-FFF2-40B4-BE49-F238E27FC236}">
                  <a16:creationId xmlns:a16="http://schemas.microsoft.com/office/drawing/2014/main" xmlns="" id="{049179F6-37EE-4881-AE59-A1074FFDF63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25" name="Freeform 48">
              <a:extLst>
                <a:ext uri="{FF2B5EF4-FFF2-40B4-BE49-F238E27FC236}">
                  <a16:creationId xmlns:a16="http://schemas.microsoft.com/office/drawing/2014/main" xmlns="" id="{CED09328-7610-48F7-A23F-9B9A87C966A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26" name="Freeform 49">
              <a:extLst>
                <a:ext uri="{FF2B5EF4-FFF2-40B4-BE49-F238E27FC236}">
                  <a16:creationId xmlns:a16="http://schemas.microsoft.com/office/drawing/2014/main" xmlns="" id="{B8372780-2976-4560-A07D-4297BF86E5B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27" name="Freeform 50">
              <a:extLst>
                <a:ext uri="{FF2B5EF4-FFF2-40B4-BE49-F238E27FC236}">
                  <a16:creationId xmlns:a16="http://schemas.microsoft.com/office/drawing/2014/main" xmlns="" id="{D716E487-FF65-484D-A0D3-FA073163043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28" name="Freeform 51">
              <a:extLst>
                <a:ext uri="{FF2B5EF4-FFF2-40B4-BE49-F238E27FC236}">
                  <a16:creationId xmlns:a16="http://schemas.microsoft.com/office/drawing/2014/main" xmlns="" id="{D21D1A12-4657-4DE2-81AA-BAF0057F7E7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29" name="Freeform 52">
              <a:extLst>
                <a:ext uri="{FF2B5EF4-FFF2-40B4-BE49-F238E27FC236}">
                  <a16:creationId xmlns:a16="http://schemas.microsoft.com/office/drawing/2014/main" xmlns="" id="{C7C39A0B-872A-4AC0-90CB-F01D2B2F42F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30" name="Freeform 53">
              <a:extLst>
                <a:ext uri="{FF2B5EF4-FFF2-40B4-BE49-F238E27FC236}">
                  <a16:creationId xmlns:a16="http://schemas.microsoft.com/office/drawing/2014/main" xmlns="" id="{D4EE5E8C-9BFA-421B-A610-03D46EF6588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31" name="Freeform 54">
              <a:extLst>
                <a:ext uri="{FF2B5EF4-FFF2-40B4-BE49-F238E27FC236}">
                  <a16:creationId xmlns:a16="http://schemas.microsoft.com/office/drawing/2014/main" xmlns="" id="{FED580F3-2A78-4147-8BD6-1CA14A00B2A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32" name="Freeform 55">
              <a:extLst>
                <a:ext uri="{FF2B5EF4-FFF2-40B4-BE49-F238E27FC236}">
                  <a16:creationId xmlns:a16="http://schemas.microsoft.com/office/drawing/2014/main" xmlns="" id="{880F8EA2-25E5-4AF8-BD5A-B3746A2D7D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33" name="Freeform 56">
              <a:extLst>
                <a:ext uri="{FF2B5EF4-FFF2-40B4-BE49-F238E27FC236}">
                  <a16:creationId xmlns:a16="http://schemas.microsoft.com/office/drawing/2014/main" xmlns="" id="{572BF431-350F-4209-8CBB-612659FA095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34" name="Freeform 57">
              <a:extLst>
                <a:ext uri="{FF2B5EF4-FFF2-40B4-BE49-F238E27FC236}">
                  <a16:creationId xmlns:a16="http://schemas.microsoft.com/office/drawing/2014/main" xmlns="" id="{0D044E68-19E8-46FB-B87A-A7A1954A8DB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35" name="Freeform 58">
              <a:extLst>
                <a:ext uri="{FF2B5EF4-FFF2-40B4-BE49-F238E27FC236}">
                  <a16:creationId xmlns:a16="http://schemas.microsoft.com/office/drawing/2014/main" xmlns="" id="{B6987DCC-63AB-4757-BBEA-17789F11C35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grpSp>
        <p:nvGrpSpPr>
          <p:cNvPr id="137" name="Group 136">
            <a:extLst>
              <a:ext uri="{FF2B5EF4-FFF2-40B4-BE49-F238E27FC236}">
                <a16:creationId xmlns:a16="http://schemas.microsoft.com/office/drawing/2014/main" xmlns="" id="{0C832A4F-34C1-47D0-9F3C-77ACD7F1EA3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1"/>
            <a:ext cx="12192003" cy="6858001"/>
            <a:chOff x="0" y="-1"/>
            <a:chExt cx="12192003" cy="6858001"/>
          </a:xfrm>
        </p:grpSpPr>
        <p:sp useBgFill="1">
          <p:nvSpPr>
            <p:cNvPr id="138" name="Rectangle 137">
              <a:extLst>
                <a:ext uri="{FF2B5EF4-FFF2-40B4-BE49-F238E27FC236}">
                  <a16:creationId xmlns:a16="http://schemas.microsoft.com/office/drawing/2014/main" xmlns="" id="{F64EC579-5196-4AF8-83D6-8421183DA27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2" name="Picture 2">
              <a:extLst>
                <a:ext uri="{FF2B5EF4-FFF2-40B4-BE49-F238E27FC236}">
                  <a16:creationId xmlns:a16="http://schemas.microsoft.com/office/drawing/2014/main" xmlns="" id="{AE26679F-0938-40B1-9BFA-0E9786EC4978}"/>
                </a:ext>
                <a:ext uri="{C183D7F6-B498-43B3-948B-1728B52AA6E4}">
                  <adec:decorative xmlns:adec="http://schemas.microsoft.com/office/drawing/2017/decorative" xmlns="" val="1"/>
                </a:ext>
              </a:extLst>
            </p:cNvPr>
            <p:cNvPicPr>
              <a:picLocks noChangeAspect="1" noChangeArrowheads="1"/>
            </p:cNvPicPr>
            <p:nvPr>
              <p:extLst>
                <p:ext uri="{386F3935-93C4-4BCD-93E2-E3B085C9AB24}">
                  <p16:designElem xmlns:p16="http://schemas.microsoft.com/office/powerpoint/2015/main" xmlns=""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sp>
        <p:nvSpPr>
          <p:cNvPr id="5" name="Title 4">
            <a:extLst>
              <a:ext uri="{FF2B5EF4-FFF2-40B4-BE49-F238E27FC236}">
                <a16:creationId xmlns:a16="http://schemas.microsoft.com/office/drawing/2014/main" xmlns="" id="{BDF9DCD9-C463-47CD-8F81-1AD9448820CF}"/>
              </a:ext>
            </a:extLst>
          </p:cNvPr>
          <p:cNvSpPr>
            <a:spLocks noGrp="1"/>
          </p:cNvSpPr>
          <p:nvPr>
            <p:ph type="title"/>
          </p:nvPr>
        </p:nvSpPr>
        <p:spPr>
          <a:xfrm>
            <a:off x="1143000" y="4275668"/>
            <a:ext cx="8830733" cy="936096"/>
          </a:xfrm>
        </p:spPr>
        <p:txBody>
          <a:bodyPr vert="horz" lIns="91440" tIns="45720" rIns="91440" bIns="45720" rtlCol="0" anchor="b">
            <a:normAutofit/>
          </a:bodyPr>
          <a:lstStyle/>
          <a:p>
            <a:r>
              <a:rPr lang="en-US" sz="4400"/>
              <a:t>Zaghloul’s Mauselum </a:t>
            </a:r>
          </a:p>
        </p:txBody>
      </p:sp>
      <p:sp>
        <p:nvSpPr>
          <p:cNvPr id="13" name="Content Placeholder 12">
            <a:extLst>
              <a:ext uri="{FF2B5EF4-FFF2-40B4-BE49-F238E27FC236}">
                <a16:creationId xmlns:a16="http://schemas.microsoft.com/office/drawing/2014/main" xmlns="" id="{885020BF-17EC-4D4F-ADFD-A88322E00F9F}"/>
              </a:ext>
            </a:extLst>
          </p:cNvPr>
          <p:cNvSpPr>
            <a:spLocks noGrp="1"/>
          </p:cNvSpPr>
          <p:nvPr>
            <p:ph idx="1"/>
          </p:nvPr>
        </p:nvSpPr>
        <p:spPr>
          <a:xfrm>
            <a:off x="1143001" y="5244572"/>
            <a:ext cx="8830732" cy="690562"/>
          </a:xfrm>
        </p:spPr>
        <p:txBody>
          <a:bodyPr vert="horz" lIns="91440" tIns="45720" rIns="91440" bIns="45720" rtlCol="0" anchor="t">
            <a:normAutofit/>
          </a:bodyPr>
          <a:lstStyle/>
          <a:p>
            <a:pPr marL="0" indent="0">
              <a:lnSpc>
                <a:spcPct val="110000"/>
              </a:lnSpc>
              <a:buNone/>
            </a:pPr>
            <a:r>
              <a:rPr lang="en-US" sz="1700" cap="all">
                <a:solidFill>
                  <a:schemeClr val="tx2"/>
                </a:solidFill>
              </a:rPr>
              <a:t>Set out similar to a Pharaonic Temple, with Arabic Calligraphy by Mustafa Fahmi (Reid 2015: 44)</a:t>
            </a:r>
          </a:p>
        </p:txBody>
      </p:sp>
      <p:grpSp>
        <p:nvGrpSpPr>
          <p:cNvPr id="183" name="Group 140">
            <a:extLst>
              <a:ext uri="{FF2B5EF4-FFF2-40B4-BE49-F238E27FC236}">
                <a16:creationId xmlns:a16="http://schemas.microsoft.com/office/drawing/2014/main" xmlns="" id="{12AA8F12-B0A6-44C1-9973-AD68946F6ECB}"/>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42" name="Rectangle 5">
              <a:extLst>
                <a:ext uri="{FF2B5EF4-FFF2-40B4-BE49-F238E27FC236}">
                  <a16:creationId xmlns:a16="http://schemas.microsoft.com/office/drawing/2014/main" xmlns="" id="{BD2ECB95-C88C-49AF-81A8-4FF432E072EA}"/>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43" name="Freeform 6">
              <a:extLst>
                <a:ext uri="{FF2B5EF4-FFF2-40B4-BE49-F238E27FC236}">
                  <a16:creationId xmlns:a16="http://schemas.microsoft.com/office/drawing/2014/main" xmlns="" id="{CC16FF0F-1A8D-4DF8-ABA0-2AD5D9947C7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4" name="Freeform 7">
              <a:extLst>
                <a:ext uri="{FF2B5EF4-FFF2-40B4-BE49-F238E27FC236}">
                  <a16:creationId xmlns:a16="http://schemas.microsoft.com/office/drawing/2014/main" xmlns="" id="{101D9369-EB16-4332-A9E1-2E3ED7E2D08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5" name="Freeform 8">
              <a:extLst>
                <a:ext uri="{FF2B5EF4-FFF2-40B4-BE49-F238E27FC236}">
                  <a16:creationId xmlns:a16="http://schemas.microsoft.com/office/drawing/2014/main" xmlns="" id="{0460268A-C9A1-4136-B201-CE76387ECFE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6" name="Freeform 9">
              <a:extLst>
                <a:ext uri="{FF2B5EF4-FFF2-40B4-BE49-F238E27FC236}">
                  <a16:creationId xmlns:a16="http://schemas.microsoft.com/office/drawing/2014/main" xmlns="" id="{0F8813F3-CA3C-4A80-AEFB-7CD2F74D197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7" name="Freeform 10">
              <a:extLst>
                <a:ext uri="{FF2B5EF4-FFF2-40B4-BE49-F238E27FC236}">
                  <a16:creationId xmlns:a16="http://schemas.microsoft.com/office/drawing/2014/main" xmlns="" id="{83D9FAB1-E3B6-45FD-A922-0CC944032EF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8" name="Freeform 11">
              <a:extLst>
                <a:ext uri="{FF2B5EF4-FFF2-40B4-BE49-F238E27FC236}">
                  <a16:creationId xmlns:a16="http://schemas.microsoft.com/office/drawing/2014/main" xmlns="" id="{3EB248D5-E149-4F74-B500-48FC1C2F46A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9" name="Freeform 12">
              <a:extLst>
                <a:ext uri="{FF2B5EF4-FFF2-40B4-BE49-F238E27FC236}">
                  <a16:creationId xmlns:a16="http://schemas.microsoft.com/office/drawing/2014/main" xmlns="" id="{BBDE9FF8-1828-4D38-AA8B-E4E021976AE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0" name="Freeform 13">
              <a:extLst>
                <a:ext uri="{FF2B5EF4-FFF2-40B4-BE49-F238E27FC236}">
                  <a16:creationId xmlns:a16="http://schemas.microsoft.com/office/drawing/2014/main" xmlns="" id="{997B83C5-DAF1-4302-A08D-918073009E2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1" name="Freeform 14">
              <a:extLst>
                <a:ext uri="{FF2B5EF4-FFF2-40B4-BE49-F238E27FC236}">
                  <a16:creationId xmlns:a16="http://schemas.microsoft.com/office/drawing/2014/main" xmlns="" id="{3C4591C2-9B2C-446F-A8E8-BEB6807CE71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2" name="Freeform 15">
              <a:extLst>
                <a:ext uri="{FF2B5EF4-FFF2-40B4-BE49-F238E27FC236}">
                  <a16:creationId xmlns:a16="http://schemas.microsoft.com/office/drawing/2014/main" xmlns="" id="{B9ABDC1E-97E9-42A8-820E-B119A203048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3" name="Line 16">
              <a:extLst>
                <a:ext uri="{FF2B5EF4-FFF2-40B4-BE49-F238E27FC236}">
                  <a16:creationId xmlns:a16="http://schemas.microsoft.com/office/drawing/2014/main" xmlns="" id="{85F8F80F-9802-4BEB-9036-A890E3B5E8F6}"/>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54" name="Freeform 17">
              <a:extLst>
                <a:ext uri="{FF2B5EF4-FFF2-40B4-BE49-F238E27FC236}">
                  <a16:creationId xmlns:a16="http://schemas.microsoft.com/office/drawing/2014/main" xmlns="" id="{8D158904-4DFD-4019-A6B7-D901D870AAF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5" name="Freeform 18">
              <a:extLst>
                <a:ext uri="{FF2B5EF4-FFF2-40B4-BE49-F238E27FC236}">
                  <a16:creationId xmlns:a16="http://schemas.microsoft.com/office/drawing/2014/main" xmlns="" id="{2E72D81F-5760-4474-8B56-67C52078669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6" name="Freeform 19">
              <a:extLst>
                <a:ext uri="{FF2B5EF4-FFF2-40B4-BE49-F238E27FC236}">
                  <a16:creationId xmlns:a16="http://schemas.microsoft.com/office/drawing/2014/main" xmlns="" id="{8A905162-9D36-4CDF-ACB2-0F7E7EE858A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7" name="Freeform 20">
              <a:extLst>
                <a:ext uri="{FF2B5EF4-FFF2-40B4-BE49-F238E27FC236}">
                  <a16:creationId xmlns:a16="http://schemas.microsoft.com/office/drawing/2014/main" xmlns="" id="{95F04C36-5333-43BB-89A5-24037790C9C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8" name="Rectangle 21">
              <a:extLst>
                <a:ext uri="{FF2B5EF4-FFF2-40B4-BE49-F238E27FC236}">
                  <a16:creationId xmlns:a16="http://schemas.microsoft.com/office/drawing/2014/main" xmlns="" id="{17B5B85D-A68D-4E4E-B665-2223491A63E6}"/>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59" name="Freeform 22">
              <a:extLst>
                <a:ext uri="{FF2B5EF4-FFF2-40B4-BE49-F238E27FC236}">
                  <a16:creationId xmlns:a16="http://schemas.microsoft.com/office/drawing/2014/main" xmlns="" id="{241CAE08-AB80-4D8E-B7DE-C42EAF7EBAC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0" name="Freeform 23">
              <a:extLst>
                <a:ext uri="{FF2B5EF4-FFF2-40B4-BE49-F238E27FC236}">
                  <a16:creationId xmlns:a16="http://schemas.microsoft.com/office/drawing/2014/main" xmlns="" id="{47EFFBEC-3F8D-477C-9CAF-6CF27256AC0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1" name="Freeform 24">
              <a:extLst>
                <a:ext uri="{FF2B5EF4-FFF2-40B4-BE49-F238E27FC236}">
                  <a16:creationId xmlns:a16="http://schemas.microsoft.com/office/drawing/2014/main" xmlns="" id="{48C8F562-B496-4ABF-84B6-AB3EDFF4673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2" name="Freeform 25">
              <a:extLst>
                <a:ext uri="{FF2B5EF4-FFF2-40B4-BE49-F238E27FC236}">
                  <a16:creationId xmlns:a16="http://schemas.microsoft.com/office/drawing/2014/main" xmlns="" id="{8B376779-B11C-4CF4-A9F1-BD0C5797D3A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3" name="Freeform 26">
              <a:extLst>
                <a:ext uri="{FF2B5EF4-FFF2-40B4-BE49-F238E27FC236}">
                  <a16:creationId xmlns:a16="http://schemas.microsoft.com/office/drawing/2014/main" xmlns="" id="{4C33122B-C885-417D-B039-E6E9386C2CF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4" name="Freeform 27">
              <a:extLst>
                <a:ext uri="{FF2B5EF4-FFF2-40B4-BE49-F238E27FC236}">
                  <a16:creationId xmlns:a16="http://schemas.microsoft.com/office/drawing/2014/main" xmlns="" id="{50F055BF-D2C3-41A9-AC94-A58E3D805F1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5" name="Freeform 28">
              <a:extLst>
                <a:ext uri="{FF2B5EF4-FFF2-40B4-BE49-F238E27FC236}">
                  <a16:creationId xmlns:a16="http://schemas.microsoft.com/office/drawing/2014/main" xmlns="" id="{CF4B353E-13C4-445D-A241-A7C35A909F6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6" name="Freeform 29">
              <a:extLst>
                <a:ext uri="{FF2B5EF4-FFF2-40B4-BE49-F238E27FC236}">
                  <a16:creationId xmlns:a16="http://schemas.microsoft.com/office/drawing/2014/main" xmlns="" id="{9145A96D-FD47-4B3C-A91C-8C10FD64B64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7" name="Freeform 30">
              <a:extLst>
                <a:ext uri="{FF2B5EF4-FFF2-40B4-BE49-F238E27FC236}">
                  <a16:creationId xmlns:a16="http://schemas.microsoft.com/office/drawing/2014/main" xmlns="" id="{504A5A82-3AB6-486B-BBE4-084D16DFDE1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8" name="Freeform 31">
              <a:extLst>
                <a:ext uri="{FF2B5EF4-FFF2-40B4-BE49-F238E27FC236}">
                  <a16:creationId xmlns:a16="http://schemas.microsoft.com/office/drawing/2014/main" xmlns="" id="{9AE46E63-B00A-4739-83C2-96D5523D03F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pic>
        <p:nvPicPr>
          <p:cNvPr id="11" name="Content Placeholder 7">
            <a:extLst>
              <a:ext uri="{FF2B5EF4-FFF2-40B4-BE49-F238E27FC236}">
                <a16:creationId xmlns:a16="http://schemas.microsoft.com/office/drawing/2014/main" xmlns="" id="{A2E550B2-0003-45F7-A678-E4977F2808F8}"/>
              </a:ext>
            </a:extLst>
          </p:cNvPr>
          <p:cNvPicPr>
            <a:picLocks noChangeAspect="1"/>
          </p:cNvPicPr>
          <p:nvPr/>
        </p:nvPicPr>
        <p:blipFill rotWithShape="1">
          <a:blip r:embed="rId4"/>
          <a:srcRect t="7695" r="-4" b="7691"/>
          <a:stretch/>
        </p:blipFill>
        <p:spPr>
          <a:xfrm>
            <a:off x="1141411" y="606426"/>
            <a:ext cx="4874998" cy="3299778"/>
          </a:xfrm>
          <a:custGeom>
            <a:avLst/>
            <a:gdLst>
              <a:gd name="connsiteX0" fmla="*/ 160369 w 4874998"/>
              <a:gd name="connsiteY0" fmla="*/ 0 h 3299778"/>
              <a:gd name="connsiteX1" fmla="*/ 4874998 w 4874998"/>
              <a:gd name="connsiteY1" fmla="*/ 0 h 3299778"/>
              <a:gd name="connsiteX2" fmla="*/ 4874998 w 4874998"/>
              <a:gd name="connsiteY2" fmla="*/ 3299778 h 3299778"/>
              <a:gd name="connsiteX3" fmla="*/ 0 w 4874998"/>
              <a:gd name="connsiteY3" fmla="*/ 3299778 h 3299778"/>
              <a:gd name="connsiteX4" fmla="*/ 0 w 4874998"/>
              <a:gd name="connsiteY4" fmla="*/ 160369 h 3299778"/>
              <a:gd name="connsiteX5" fmla="*/ 160369 w 4874998"/>
              <a:gd name="connsiteY5" fmla="*/ 0 h 3299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74998" h="3299778">
                <a:moveTo>
                  <a:pt x="160369" y="0"/>
                </a:moveTo>
                <a:lnTo>
                  <a:pt x="4874998" y="0"/>
                </a:lnTo>
                <a:lnTo>
                  <a:pt x="4874998" y="3299778"/>
                </a:lnTo>
                <a:lnTo>
                  <a:pt x="0" y="3299778"/>
                </a:lnTo>
                <a:lnTo>
                  <a:pt x="0" y="160369"/>
                </a:lnTo>
                <a:cubicBezTo>
                  <a:pt x="0" y="71800"/>
                  <a:pt x="71800" y="0"/>
                  <a:pt x="160369" y="0"/>
                </a:cubicBezTo>
                <a:close/>
              </a:path>
            </a:pathLst>
          </a:cu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pic>
        <p:nvPicPr>
          <p:cNvPr id="10" name="Picture 9" descr="A picture containing outdoor, sky, building, clock&#10;&#10;Description automatically generated">
            <a:extLst>
              <a:ext uri="{FF2B5EF4-FFF2-40B4-BE49-F238E27FC236}">
                <a16:creationId xmlns:a16="http://schemas.microsoft.com/office/drawing/2014/main" xmlns="" id="{AEB028A6-9AAA-4BE5-9CDD-1D56685AC9ED}"/>
              </a:ext>
            </a:extLst>
          </p:cNvPr>
          <p:cNvPicPr>
            <a:picLocks noChangeAspect="1"/>
          </p:cNvPicPr>
          <p:nvPr/>
        </p:nvPicPr>
        <p:blipFill rotWithShape="1">
          <a:blip r:embed="rId5"/>
          <a:srcRect l="1413" r="2" b="2"/>
          <a:stretch/>
        </p:blipFill>
        <p:spPr>
          <a:xfrm>
            <a:off x="6180137" y="606426"/>
            <a:ext cx="4873629" cy="3299778"/>
          </a:xfrm>
          <a:custGeom>
            <a:avLst/>
            <a:gdLst>
              <a:gd name="connsiteX0" fmla="*/ 0 w 4873629"/>
              <a:gd name="connsiteY0" fmla="*/ 0 h 3299778"/>
              <a:gd name="connsiteX1" fmla="*/ 4873629 w 4873629"/>
              <a:gd name="connsiteY1" fmla="*/ 0 h 3299778"/>
              <a:gd name="connsiteX2" fmla="*/ 4873629 w 4873629"/>
              <a:gd name="connsiteY2" fmla="*/ 3139409 h 3299778"/>
              <a:gd name="connsiteX3" fmla="*/ 4713260 w 4873629"/>
              <a:gd name="connsiteY3" fmla="*/ 3299778 h 3299778"/>
              <a:gd name="connsiteX4" fmla="*/ 0 w 4873629"/>
              <a:gd name="connsiteY4" fmla="*/ 3299778 h 32997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73629" h="3299778">
                <a:moveTo>
                  <a:pt x="0" y="0"/>
                </a:moveTo>
                <a:lnTo>
                  <a:pt x="4873629" y="0"/>
                </a:lnTo>
                <a:lnTo>
                  <a:pt x="4873629" y="3139409"/>
                </a:lnTo>
                <a:cubicBezTo>
                  <a:pt x="4873629" y="3227978"/>
                  <a:pt x="4801829" y="3299778"/>
                  <a:pt x="4713260" y="3299778"/>
                </a:cubicBezTo>
                <a:lnTo>
                  <a:pt x="0" y="3299778"/>
                </a:lnTo>
                <a:close/>
              </a:path>
            </a:pathLst>
          </a:cu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170" name="Group 169">
            <a:extLst>
              <a:ext uri="{FF2B5EF4-FFF2-40B4-BE49-F238E27FC236}">
                <a16:creationId xmlns:a16="http://schemas.microsoft.com/office/drawing/2014/main" xmlns="" id="{72B7D9AF-1BA4-4471-B6D6-D15DF9EAB3E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71" name="Freeform 32">
              <a:extLst>
                <a:ext uri="{FF2B5EF4-FFF2-40B4-BE49-F238E27FC236}">
                  <a16:creationId xmlns:a16="http://schemas.microsoft.com/office/drawing/2014/main" xmlns="" id="{88E3ECE1-ED4B-46B9-A4E9-4AC30C82585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2" name="Freeform 33">
              <a:extLst>
                <a:ext uri="{FF2B5EF4-FFF2-40B4-BE49-F238E27FC236}">
                  <a16:creationId xmlns:a16="http://schemas.microsoft.com/office/drawing/2014/main" xmlns="" id="{BE23DBA6-2778-40E6-867C-3F9585CE6ED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3" name="Freeform 34">
              <a:extLst>
                <a:ext uri="{FF2B5EF4-FFF2-40B4-BE49-F238E27FC236}">
                  <a16:creationId xmlns:a16="http://schemas.microsoft.com/office/drawing/2014/main" xmlns="" id="{82F50864-03B5-45EF-9064-7BF946C11CA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4" name="Freeform 35">
              <a:extLst>
                <a:ext uri="{FF2B5EF4-FFF2-40B4-BE49-F238E27FC236}">
                  <a16:creationId xmlns:a16="http://schemas.microsoft.com/office/drawing/2014/main" xmlns="" id="{EA9F9597-4A2D-4EAD-AC01-D5497990042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5" name="Freeform 36">
              <a:extLst>
                <a:ext uri="{FF2B5EF4-FFF2-40B4-BE49-F238E27FC236}">
                  <a16:creationId xmlns:a16="http://schemas.microsoft.com/office/drawing/2014/main" xmlns="" id="{A1457943-1D0C-45A6-A549-4FD06FB9A2F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6" name="Freeform 37">
              <a:extLst>
                <a:ext uri="{FF2B5EF4-FFF2-40B4-BE49-F238E27FC236}">
                  <a16:creationId xmlns:a16="http://schemas.microsoft.com/office/drawing/2014/main" xmlns="" id="{02FB7F73-CEA5-44E0-B66F-CFA867D59F8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7" name="Freeform 38">
              <a:extLst>
                <a:ext uri="{FF2B5EF4-FFF2-40B4-BE49-F238E27FC236}">
                  <a16:creationId xmlns:a16="http://schemas.microsoft.com/office/drawing/2014/main" xmlns="" id="{353F024E-13AB-4990-9AA6-367C463F9AB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8" name="Freeform 39">
              <a:extLst>
                <a:ext uri="{FF2B5EF4-FFF2-40B4-BE49-F238E27FC236}">
                  <a16:creationId xmlns:a16="http://schemas.microsoft.com/office/drawing/2014/main" xmlns="" id="{04FE1991-4FF4-478D-8FF7-A732B8BD0DC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9" name="Freeform 40">
              <a:extLst>
                <a:ext uri="{FF2B5EF4-FFF2-40B4-BE49-F238E27FC236}">
                  <a16:creationId xmlns:a16="http://schemas.microsoft.com/office/drawing/2014/main" xmlns="" id="{687C2506-F5B5-4123-9096-A09B7B511FA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0" name="Rectangle 41">
              <a:extLst>
                <a:ext uri="{FF2B5EF4-FFF2-40B4-BE49-F238E27FC236}">
                  <a16:creationId xmlns:a16="http://schemas.microsoft.com/office/drawing/2014/main" xmlns="" id="{2C09ADC5-250F-498C-87B2-21D5AC818207}"/>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grpSp>
    </p:spTree>
    <p:extLst>
      <p:ext uri="{BB962C8B-B14F-4D97-AF65-F5344CB8AC3E}">
        <p14:creationId xmlns:p14="http://schemas.microsoft.com/office/powerpoint/2010/main" val="246316568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82000"/>
                <a:satMod val="150000"/>
                <a:lumMod val="160000"/>
              </a:schemeClr>
            </a:duotone>
            <a:extLst/>
          </a:blip>
          <a:stretch/>
        </a:blipFill>
        <a:effectLst/>
      </p:bgPr>
    </p:bg>
    <p:spTree>
      <p:nvGrpSpPr>
        <p:cNvPr id="1" name=""/>
        <p:cNvGrpSpPr/>
        <p:nvPr/>
      </p:nvGrpSpPr>
      <p:grpSpPr>
        <a:xfrm>
          <a:off x="0" y="0"/>
          <a:ext cx="0" cy="0"/>
          <a:chOff x="0" y="0"/>
          <a:chExt cx="0" cy="0"/>
        </a:xfrm>
      </p:grpSpPr>
      <p:pic>
        <p:nvPicPr>
          <p:cNvPr id="149" name="Picture 2">
            <a:extLst>
              <a:ext uri="{FF2B5EF4-FFF2-40B4-BE49-F238E27FC236}">
                <a16:creationId xmlns:a16="http://schemas.microsoft.com/office/drawing/2014/main" xmlns="" id="{3EF0702B-8BDA-49B2-9FB5-FAEFBAAD265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151" name="Group 150">
            <a:extLst>
              <a:ext uri="{FF2B5EF4-FFF2-40B4-BE49-F238E27FC236}">
                <a16:creationId xmlns:a16="http://schemas.microsoft.com/office/drawing/2014/main" xmlns="" id="{9D8D9FF3-B837-4563-BBDD-397FAC4FDAF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053888" cy="6858001"/>
            <a:chOff x="-14288" y="0"/>
            <a:chExt cx="12053888" cy="6858001"/>
          </a:xfrm>
        </p:grpSpPr>
        <p:grpSp>
          <p:nvGrpSpPr>
            <p:cNvPr id="152" name="Group 151">
              <a:extLst>
                <a:ext uri="{FF2B5EF4-FFF2-40B4-BE49-F238E27FC236}">
                  <a16:creationId xmlns:a16="http://schemas.microsoft.com/office/drawing/2014/main" xmlns="" id="{724185D4-BA0D-4936-9FD1-DAFC9F2D4FBD}"/>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64" name="Rectangle 5">
                <a:extLst>
                  <a:ext uri="{FF2B5EF4-FFF2-40B4-BE49-F238E27FC236}">
                    <a16:creationId xmlns:a16="http://schemas.microsoft.com/office/drawing/2014/main" xmlns="" id="{88C0A3E2-2EF8-4B78-924A-4CE18DC2E1F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65" name="Freeform 6">
                <a:extLst>
                  <a:ext uri="{FF2B5EF4-FFF2-40B4-BE49-F238E27FC236}">
                    <a16:creationId xmlns:a16="http://schemas.microsoft.com/office/drawing/2014/main" xmlns="" id="{FC28307F-5603-45B4-811B-D1FDA9AC749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6" name="Freeform 7">
                <a:extLst>
                  <a:ext uri="{FF2B5EF4-FFF2-40B4-BE49-F238E27FC236}">
                    <a16:creationId xmlns:a16="http://schemas.microsoft.com/office/drawing/2014/main" xmlns="" id="{69FD485A-59BE-46AD-AF37-77821F8F7F3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7" name="Freeform 8">
                <a:extLst>
                  <a:ext uri="{FF2B5EF4-FFF2-40B4-BE49-F238E27FC236}">
                    <a16:creationId xmlns:a16="http://schemas.microsoft.com/office/drawing/2014/main" xmlns="" id="{BDFEA793-B98A-4CAB-A0D5-2B470E05F9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8" name="Freeform 9">
                <a:extLst>
                  <a:ext uri="{FF2B5EF4-FFF2-40B4-BE49-F238E27FC236}">
                    <a16:creationId xmlns:a16="http://schemas.microsoft.com/office/drawing/2014/main" xmlns="" id="{EE25D0AE-3B13-4655-A294-EF0D78F1227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9" name="Freeform 10">
                <a:extLst>
                  <a:ext uri="{FF2B5EF4-FFF2-40B4-BE49-F238E27FC236}">
                    <a16:creationId xmlns:a16="http://schemas.microsoft.com/office/drawing/2014/main" xmlns="" id="{23C38D80-292F-43A1-B89C-E624D0BF8BD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0" name="Freeform 11">
                <a:extLst>
                  <a:ext uri="{FF2B5EF4-FFF2-40B4-BE49-F238E27FC236}">
                    <a16:creationId xmlns:a16="http://schemas.microsoft.com/office/drawing/2014/main" xmlns="" id="{E2B5219E-9DCD-4C4B-991C-FC45DFCD14A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1" name="Freeform 12">
                <a:extLst>
                  <a:ext uri="{FF2B5EF4-FFF2-40B4-BE49-F238E27FC236}">
                    <a16:creationId xmlns:a16="http://schemas.microsoft.com/office/drawing/2014/main" xmlns="" id="{A30E8782-7DF6-427A-9A2A-702365C0EC7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2" name="Freeform 13">
                <a:extLst>
                  <a:ext uri="{FF2B5EF4-FFF2-40B4-BE49-F238E27FC236}">
                    <a16:creationId xmlns:a16="http://schemas.microsoft.com/office/drawing/2014/main" xmlns="" id="{FE1B06CA-5BA9-45ED-B3C6-CAE40B8E23C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3" name="Freeform 14">
                <a:extLst>
                  <a:ext uri="{FF2B5EF4-FFF2-40B4-BE49-F238E27FC236}">
                    <a16:creationId xmlns:a16="http://schemas.microsoft.com/office/drawing/2014/main" xmlns="" id="{C52909D3-C19E-4F06-A560-2D2DD63235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4" name="Freeform 15">
                <a:extLst>
                  <a:ext uri="{FF2B5EF4-FFF2-40B4-BE49-F238E27FC236}">
                    <a16:creationId xmlns:a16="http://schemas.microsoft.com/office/drawing/2014/main" xmlns="" id="{C6838D4B-DA22-4462-9CE0-E01E48BA918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5" name="Line 16">
                <a:extLst>
                  <a:ext uri="{FF2B5EF4-FFF2-40B4-BE49-F238E27FC236}">
                    <a16:creationId xmlns:a16="http://schemas.microsoft.com/office/drawing/2014/main" xmlns="" id="{AE0BE66B-3C19-4B17-AD92-0BC90461D639}"/>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76" name="Freeform 17">
                <a:extLst>
                  <a:ext uri="{FF2B5EF4-FFF2-40B4-BE49-F238E27FC236}">
                    <a16:creationId xmlns:a16="http://schemas.microsoft.com/office/drawing/2014/main" xmlns="" id="{AD0FA87C-8F9F-421D-BD98-51D6F78A027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7" name="Freeform 18">
                <a:extLst>
                  <a:ext uri="{FF2B5EF4-FFF2-40B4-BE49-F238E27FC236}">
                    <a16:creationId xmlns:a16="http://schemas.microsoft.com/office/drawing/2014/main" xmlns="" id="{D1CCD0AA-AEA4-4E75-B606-ED77C1354D8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8" name="Freeform 19">
                <a:extLst>
                  <a:ext uri="{FF2B5EF4-FFF2-40B4-BE49-F238E27FC236}">
                    <a16:creationId xmlns:a16="http://schemas.microsoft.com/office/drawing/2014/main" xmlns="" id="{AE2D1BCE-E4E7-47AB-BE42-82509939EFC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9" name="Freeform 20">
                <a:extLst>
                  <a:ext uri="{FF2B5EF4-FFF2-40B4-BE49-F238E27FC236}">
                    <a16:creationId xmlns:a16="http://schemas.microsoft.com/office/drawing/2014/main" xmlns="" id="{473D3523-AEDD-4EE1-A0AD-58CA27B8778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0" name="Rectangle 21">
                <a:extLst>
                  <a:ext uri="{FF2B5EF4-FFF2-40B4-BE49-F238E27FC236}">
                    <a16:creationId xmlns:a16="http://schemas.microsoft.com/office/drawing/2014/main" xmlns="" id="{544D95D4-2423-4287-B761-407A6573A080}"/>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81" name="Freeform 22">
                <a:extLst>
                  <a:ext uri="{FF2B5EF4-FFF2-40B4-BE49-F238E27FC236}">
                    <a16:creationId xmlns:a16="http://schemas.microsoft.com/office/drawing/2014/main" xmlns="" id="{7B471CBE-8098-4218-9F7A-6F1CBD1C3F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2" name="Freeform 23">
                <a:extLst>
                  <a:ext uri="{FF2B5EF4-FFF2-40B4-BE49-F238E27FC236}">
                    <a16:creationId xmlns:a16="http://schemas.microsoft.com/office/drawing/2014/main" xmlns="" id="{F846011B-9AD7-4FD0-B6C2-5305FEA5F49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3" name="Freeform 24">
                <a:extLst>
                  <a:ext uri="{FF2B5EF4-FFF2-40B4-BE49-F238E27FC236}">
                    <a16:creationId xmlns:a16="http://schemas.microsoft.com/office/drawing/2014/main" xmlns="" id="{D865D67E-FECF-4D91-B760-03E7FDD77A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4" name="Freeform 25">
                <a:extLst>
                  <a:ext uri="{FF2B5EF4-FFF2-40B4-BE49-F238E27FC236}">
                    <a16:creationId xmlns:a16="http://schemas.microsoft.com/office/drawing/2014/main" xmlns="" id="{4BC160F1-DA26-4D45-85A9-9F848ED55B2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5" name="Freeform 26">
                <a:extLst>
                  <a:ext uri="{FF2B5EF4-FFF2-40B4-BE49-F238E27FC236}">
                    <a16:creationId xmlns:a16="http://schemas.microsoft.com/office/drawing/2014/main" xmlns="" id="{D94B6483-65D5-4965-AE49-E65F7112BA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6" name="Freeform 27">
                <a:extLst>
                  <a:ext uri="{FF2B5EF4-FFF2-40B4-BE49-F238E27FC236}">
                    <a16:creationId xmlns:a16="http://schemas.microsoft.com/office/drawing/2014/main" xmlns="" id="{1DACBD0F-F55C-49F2-BB15-E050ED16FE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7" name="Freeform 28">
                <a:extLst>
                  <a:ext uri="{FF2B5EF4-FFF2-40B4-BE49-F238E27FC236}">
                    <a16:creationId xmlns:a16="http://schemas.microsoft.com/office/drawing/2014/main" xmlns="" id="{BC0FA2EE-3EF5-41AD-9BCC-4BD4066F21E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8" name="Freeform 29">
                <a:extLst>
                  <a:ext uri="{FF2B5EF4-FFF2-40B4-BE49-F238E27FC236}">
                    <a16:creationId xmlns:a16="http://schemas.microsoft.com/office/drawing/2014/main" xmlns="" id="{66313D2E-7E8B-424D-8808-5A952762DD1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9" name="Freeform 30">
                <a:extLst>
                  <a:ext uri="{FF2B5EF4-FFF2-40B4-BE49-F238E27FC236}">
                    <a16:creationId xmlns:a16="http://schemas.microsoft.com/office/drawing/2014/main" xmlns="" id="{F4A99A13-FD75-4F56-A5F9-54E5807E5DB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0" name="Freeform 31">
                <a:extLst>
                  <a:ext uri="{FF2B5EF4-FFF2-40B4-BE49-F238E27FC236}">
                    <a16:creationId xmlns:a16="http://schemas.microsoft.com/office/drawing/2014/main" xmlns="" id="{808E31E1-F7AD-4A81-8FD3-806FF7B69D2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grpSp>
          <p:nvGrpSpPr>
            <p:cNvPr id="153" name="Group 152">
              <a:extLst>
                <a:ext uri="{FF2B5EF4-FFF2-40B4-BE49-F238E27FC236}">
                  <a16:creationId xmlns:a16="http://schemas.microsoft.com/office/drawing/2014/main" xmlns="" id="{38424CA8-1819-45B9-9FA4-FA97F277502D}"/>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54" name="Freeform 32">
                <a:extLst>
                  <a:ext uri="{FF2B5EF4-FFF2-40B4-BE49-F238E27FC236}">
                    <a16:creationId xmlns:a16="http://schemas.microsoft.com/office/drawing/2014/main" xmlns="" id="{1A2DDE80-0145-4EFF-84F1-FFD7B2AC1DD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5" name="Freeform 33">
                <a:extLst>
                  <a:ext uri="{FF2B5EF4-FFF2-40B4-BE49-F238E27FC236}">
                    <a16:creationId xmlns:a16="http://schemas.microsoft.com/office/drawing/2014/main" xmlns="" id="{1F71CC74-5030-4F80-BFFA-228D1A010CA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6" name="Freeform 34">
                <a:extLst>
                  <a:ext uri="{FF2B5EF4-FFF2-40B4-BE49-F238E27FC236}">
                    <a16:creationId xmlns:a16="http://schemas.microsoft.com/office/drawing/2014/main" xmlns="" id="{27BB5C15-D356-4178-BF59-F5F0771737A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7" name="Freeform 35">
                <a:extLst>
                  <a:ext uri="{FF2B5EF4-FFF2-40B4-BE49-F238E27FC236}">
                    <a16:creationId xmlns:a16="http://schemas.microsoft.com/office/drawing/2014/main" xmlns="" id="{2700F8A0-067E-4788-A2D8-C429B70F51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8" name="Freeform 36">
                <a:extLst>
                  <a:ext uri="{FF2B5EF4-FFF2-40B4-BE49-F238E27FC236}">
                    <a16:creationId xmlns:a16="http://schemas.microsoft.com/office/drawing/2014/main" xmlns="" id="{73E624AE-B247-4560-A06C-B614B831B78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9" name="Freeform 37">
                <a:extLst>
                  <a:ext uri="{FF2B5EF4-FFF2-40B4-BE49-F238E27FC236}">
                    <a16:creationId xmlns:a16="http://schemas.microsoft.com/office/drawing/2014/main" xmlns="" id="{BD34E5F9-A598-428D-9A27-0BDF94519A7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0" name="Freeform 38">
                <a:extLst>
                  <a:ext uri="{FF2B5EF4-FFF2-40B4-BE49-F238E27FC236}">
                    <a16:creationId xmlns:a16="http://schemas.microsoft.com/office/drawing/2014/main" xmlns="" id="{C93F07E1-E991-48B7-ABD5-6D145A4B5FE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1" name="Freeform 39">
                <a:extLst>
                  <a:ext uri="{FF2B5EF4-FFF2-40B4-BE49-F238E27FC236}">
                    <a16:creationId xmlns:a16="http://schemas.microsoft.com/office/drawing/2014/main" xmlns="" id="{ECBD8DC9-06EC-452D-B7F6-A6F5902874A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2" name="Freeform 40">
                <a:extLst>
                  <a:ext uri="{FF2B5EF4-FFF2-40B4-BE49-F238E27FC236}">
                    <a16:creationId xmlns:a16="http://schemas.microsoft.com/office/drawing/2014/main" xmlns="" id="{B6A9688A-5360-4512-BCAF-ACB027A176A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3" name="Rectangle 41">
                <a:extLst>
                  <a:ext uri="{FF2B5EF4-FFF2-40B4-BE49-F238E27FC236}">
                    <a16:creationId xmlns:a16="http://schemas.microsoft.com/office/drawing/2014/main" xmlns="" id="{22DD5AF5-A34B-4E01-AAB8-94FFC93E458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grpSp>
      </p:grpSp>
      <p:grpSp>
        <p:nvGrpSpPr>
          <p:cNvPr id="192" name="Group 191">
            <a:extLst>
              <a:ext uri="{FF2B5EF4-FFF2-40B4-BE49-F238E27FC236}">
                <a16:creationId xmlns:a16="http://schemas.microsoft.com/office/drawing/2014/main" xmlns="" id="{CA4BA62A-90C3-46AC-ABF1-DB389760F9D8}"/>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1"/>
            <a:ext cx="12192003" cy="6858001"/>
            <a:chOff x="0" y="-1"/>
            <a:chExt cx="12192003" cy="6858001"/>
          </a:xfrm>
        </p:grpSpPr>
        <p:sp useBgFill="1">
          <p:nvSpPr>
            <p:cNvPr id="193" name="Rectangle 192">
              <a:extLst>
                <a:ext uri="{FF2B5EF4-FFF2-40B4-BE49-F238E27FC236}">
                  <a16:creationId xmlns:a16="http://schemas.microsoft.com/office/drawing/2014/main" xmlns="" id="{8308F883-1FF9-4FB4-B09D-354C5819AAA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4" name="Picture 2">
              <a:extLst>
                <a:ext uri="{FF2B5EF4-FFF2-40B4-BE49-F238E27FC236}">
                  <a16:creationId xmlns:a16="http://schemas.microsoft.com/office/drawing/2014/main" xmlns="" id="{247AA389-59A7-40B9-9A8D-BD7594E8B6E8}"/>
                </a:ext>
                <a:ext uri="{C183D7F6-B498-43B3-948B-1728B52AA6E4}">
                  <adec:decorative xmlns:adec="http://schemas.microsoft.com/office/drawing/2017/decorative" xmlns="" val="1"/>
                </a:ext>
              </a:extLst>
            </p:cNvPr>
            <p:cNvPicPr>
              <a:picLocks noChangeAspect="1" noChangeArrowheads="1"/>
            </p:cNvPicPr>
            <p:nvPr>
              <p:extLst>
                <p:ext uri="{386F3935-93C4-4BCD-93E2-E3B085C9AB24}">
                  <p16:designElem xmlns:p16="http://schemas.microsoft.com/office/powerpoint/2015/main" xmlns=""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Title 1">
            <a:extLst>
              <a:ext uri="{FF2B5EF4-FFF2-40B4-BE49-F238E27FC236}">
                <a16:creationId xmlns:a16="http://schemas.microsoft.com/office/drawing/2014/main" xmlns="" id="{0D551173-8BD7-4537-B248-8E904C30908C}"/>
              </a:ext>
            </a:extLst>
          </p:cNvPr>
          <p:cNvSpPr>
            <a:spLocks noGrp="1"/>
          </p:cNvSpPr>
          <p:nvPr>
            <p:ph type="title"/>
          </p:nvPr>
        </p:nvSpPr>
        <p:spPr>
          <a:xfrm>
            <a:off x="4953836" y="-19353"/>
            <a:ext cx="6050713" cy="1478570"/>
          </a:xfrm>
        </p:spPr>
        <p:txBody>
          <a:bodyPr vert="horz" lIns="91440" tIns="45720" rIns="91440" bIns="45720" rtlCol="0" anchor="ctr">
            <a:normAutofit/>
          </a:bodyPr>
          <a:lstStyle/>
          <a:p>
            <a:r>
              <a:rPr lang="en-US" sz="3600" dirty="0"/>
              <a:t>Who: Ahmed Kamal</a:t>
            </a:r>
          </a:p>
        </p:txBody>
      </p:sp>
      <p:pic>
        <p:nvPicPr>
          <p:cNvPr id="10" name="Content Placeholder 9" descr="An old photo of a person&#10;&#10;Description automatically generated">
            <a:extLst>
              <a:ext uri="{FF2B5EF4-FFF2-40B4-BE49-F238E27FC236}">
                <a16:creationId xmlns:a16="http://schemas.microsoft.com/office/drawing/2014/main" xmlns="" id="{C3AA0314-D9D1-4D6B-AF2E-06BA3D08D7A2}"/>
              </a:ext>
            </a:extLst>
          </p:cNvPr>
          <p:cNvPicPr>
            <a:picLocks noGrp="1" noChangeAspect="1"/>
          </p:cNvPicPr>
          <p:nvPr>
            <p:ph idx="1"/>
          </p:nvPr>
        </p:nvPicPr>
        <p:blipFill rotWithShape="1">
          <a:blip r:embed="rId4"/>
          <a:srcRect l="3986"/>
          <a:stretch/>
        </p:blipFill>
        <p:spPr>
          <a:xfrm>
            <a:off x="-5597" y="10"/>
            <a:ext cx="4635583" cy="6857990"/>
          </a:xfrm>
          <a:prstGeom prst="rect">
            <a:avLst/>
          </a:prstGeom>
        </p:spPr>
      </p:pic>
      <p:grpSp>
        <p:nvGrpSpPr>
          <p:cNvPr id="196" name="Group 195">
            <a:extLst>
              <a:ext uri="{FF2B5EF4-FFF2-40B4-BE49-F238E27FC236}">
                <a16:creationId xmlns:a16="http://schemas.microsoft.com/office/drawing/2014/main" xmlns="" id="{799BB957-1ECA-4DD2-AF2D-84C4D94B6CD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0"/>
            <a:ext cx="2305051" cy="6858001"/>
            <a:chOff x="0" y="0"/>
            <a:chExt cx="2305051" cy="6858001"/>
          </a:xfrm>
          <a:solidFill>
            <a:schemeClr val="tx1">
              <a:alpha val="70000"/>
            </a:schemeClr>
          </a:solidFill>
          <a:effectLst/>
        </p:grpSpPr>
        <p:sp>
          <p:nvSpPr>
            <p:cNvPr id="197" name="Rectangle 196">
              <a:extLst>
                <a:ext uri="{FF2B5EF4-FFF2-40B4-BE49-F238E27FC236}">
                  <a16:creationId xmlns:a16="http://schemas.microsoft.com/office/drawing/2014/main" xmlns="" id="{70116985-07B6-4432-A7C6-129152D1B0D8}"/>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98" name="Freeform 6">
              <a:extLst>
                <a:ext uri="{FF2B5EF4-FFF2-40B4-BE49-F238E27FC236}">
                  <a16:creationId xmlns:a16="http://schemas.microsoft.com/office/drawing/2014/main" xmlns="" id="{3FF5C267-0D36-47E2-AF2A-8ADDA0A0C6E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9" name="Freeform 7">
              <a:extLst>
                <a:ext uri="{FF2B5EF4-FFF2-40B4-BE49-F238E27FC236}">
                  <a16:creationId xmlns:a16="http://schemas.microsoft.com/office/drawing/2014/main" xmlns="" id="{AC0A8A87-09EE-4153-ACBA-34BCD738F1B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0" name="Rectangle 199">
              <a:extLst>
                <a:ext uri="{FF2B5EF4-FFF2-40B4-BE49-F238E27FC236}">
                  <a16:creationId xmlns:a16="http://schemas.microsoft.com/office/drawing/2014/main" xmlns="" id="{E28845CA-636E-4D43-982F-60A69EBC505D}"/>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201" name="Freeform 9">
              <a:extLst>
                <a:ext uri="{FF2B5EF4-FFF2-40B4-BE49-F238E27FC236}">
                  <a16:creationId xmlns:a16="http://schemas.microsoft.com/office/drawing/2014/main" xmlns="" id="{46E2981B-3779-4C07-B094-022D36D78B7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2" name="Freeform 10">
              <a:extLst>
                <a:ext uri="{FF2B5EF4-FFF2-40B4-BE49-F238E27FC236}">
                  <a16:creationId xmlns:a16="http://schemas.microsoft.com/office/drawing/2014/main" xmlns="" id="{CF68AF7A-09BB-405A-97E2-54B6364247D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3" name="Freeform 11">
              <a:extLst>
                <a:ext uri="{FF2B5EF4-FFF2-40B4-BE49-F238E27FC236}">
                  <a16:creationId xmlns:a16="http://schemas.microsoft.com/office/drawing/2014/main" xmlns="" id="{B0B046C9-B134-4B2D-A72D-EE8726713EB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4" name="Freeform 12">
              <a:extLst>
                <a:ext uri="{FF2B5EF4-FFF2-40B4-BE49-F238E27FC236}">
                  <a16:creationId xmlns:a16="http://schemas.microsoft.com/office/drawing/2014/main" xmlns="" id="{7BDCF20A-0928-4450-A706-38EC67A436B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5" name="Freeform 13">
              <a:extLst>
                <a:ext uri="{FF2B5EF4-FFF2-40B4-BE49-F238E27FC236}">
                  <a16:creationId xmlns:a16="http://schemas.microsoft.com/office/drawing/2014/main" xmlns="" id="{0A9B8658-6A08-43AE-90A6-6DC58EE907B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6" name="Freeform 14">
              <a:extLst>
                <a:ext uri="{FF2B5EF4-FFF2-40B4-BE49-F238E27FC236}">
                  <a16:creationId xmlns:a16="http://schemas.microsoft.com/office/drawing/2014/main" xmlns="" id="{0E09D33C-4BEF-4E3D-9D05-7C3E204AEC8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7" name="Freeform 15">
              <a:extLst>
                <a:ext uri="{FF2B5EF4-FFF2-40B4-BE49-F238E27FC236}">
                  <a16:creationId xmlns:a16="http://schemas.microsoft.com/office/drawing/2014/main" xmlns="" id="{BC144127-0703-4638-BA33-F27F2746EFF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8" name="Freeform 16">
              <a:extLst>
                <a:ext uri="{FF2B5EF4-FFF2-40B4-BE49-F238E27FC236}">
                  <a16:creationId xmlns:a16="http://schemas.microsoft.com/office/drawing/2014/main" xmlns="" id="{34BA113B-51FC-4ACC-B554-442D6013861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9" name="Freeform 17">
              <a:extLst>
                <a:ext uri="{FF2B5EF4-FFF2-40B4-BE49-F238E27FC236}">
                  <a16:creationId xmlns:a16="http://schemas.microsoft.com/office/drawing/2014/main" xmlns="" id="{185614A2-022E-4370-8387-439F351082D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0" name="Freeform 18">
              <a:extLst>
                <a:ext uri="{FF2B5EF4-FFF2-40B4-BE49-F238E27FC236}">
                  <a16:creationId xmlns:a16="http://schemas.microsoft.com/office/drawing/2014/main" xmlns="" id="{655F15B6-A731-4942-9BF5-E840422632A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1" name="Freeform 19">
              <a:extLst>
                <a:ext uri="{FF2B5EF4-FFF2-40B4-BE49-F238E27FC236}">
                  <a16:creationId xmlns:a16="http://schemas.microsoft.com/office/drawing/2014/main" xmlns="" id="{2637AC00-EDD0-4AB2-BB46-92261D4CFDC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2" name="Freeform 20">
              <a:extLst>
                <a:ext uri="{FF2B5EF4-FFF2-40B4-BE49-F238E27FC236}">
                  <a16:creationId xmlns:a16="http://schemas.microsoft.com/office/drawing/2014/main" xmlns="" id="{49CA14E2-2ACD-4C73-B26C-17681580FBA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3" name="Freeform 21">
              <a:extLst>
                <a:ext uri="{FF2B5EF4-FFF2-40B4-BE49-F238E27FC236}">
                  <a16:creationId xmlns:a16="http://schemas.microsoft.com/office/drawing/2014/main" xmlns="" id="{7BE7C3D8-CC9A-43FB-938C-8125D25B1BE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4" name="Freeform 22">
              <a:extLst>
                <a:ext uri="{FF2B5EF4-FFF2-40B4-BE49-F238E27FC236}">
                  <a16:creationId xmlns:a16="http://schemas.microsoft.com/office/drawing/2014/main" xmlns="" id="{41ECB971-ADF8-48CB-A78C-166DDF6D945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5" name="Freeform 23">
              <a:extLst>
                <a:ext uri="{FF2B5EF4-FFF2-40B4-BE49-F238E27FC236}">
                  <a16:creationId xmlns:a16="http://schemas.microsoft.com/office/drawing/2014/main" xmlns="" id="{2B8D398E-DB17-415A-B93E-DA60EE00EF6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6" name="Freeform 24">
              <a:extLst>
                <a:ext uri="{FF2B5EF4-FFF2-40B4-BE49-F238E27FC236}">
                  <a16:creationId xmlns:a16="http://schemas.microsoft.com/office/drawing/2014/main" xmlns="" id="{0A2B49D3-85EC-4DEA-BBB9-0CE7A2D16ED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7" name="Freeform 25">
              <a:extLst>
                <a:ext uri="{FF2B5EF4-FFF2-40B4-BE49-F238E27FC236}">
                  <a16:creationId xmlns:a16="http://schemas.microsoft.com/office/drawing/2014/main" xmlns="" id="{E9F6B8E8-A133-4250-A247-BD82711918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8" name="Freeform 26">
              <a:extLst>
                <a:ext uri="{FF2B5EF4-FFF2-40B4-BE49-F238E27FC236}">
                  <a16:creationId xmlns:a16="http://schemas.microsoft.com/office/drawing/2014/main" xmlns="" id="{8C5D839A-A5A2-4B72-80E4-ADB4F2F4701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9" name="Freeform 27">
              <a:extLst>
                <a:ext uri="{FF2B5EF4-FFF2-40B4-BE49-F238E27FC236}">
                  <a16:creationId xmlns:a16="http://schemas.microsoft.com/office/drawing/2014/main" xmlns="" id="{1E66DD74-C5E3-4762-8F37-C7981591E19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0" name="Freeform 28">
              <a:extLst>
                <a:ext uri="{FF2B5EF4-FFF2-40B4-BE49-F238E27FC236}">
                  <a16:creationId xmlns:a16="http://schemas.microsoft.com/office/drawing/2014/main" xmlns="" id="{42CBFCFF-60D3-49AD-8F8D-634480B7ADF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1" name="Freeform 29">
              <a:extLst>
                <a:ext uri="{FF2B5EF4-FFF2-40B4-BE49-F238E27FC236}">
                  <a16:creationId xmlns:a16="http://schemas.microsoft.com/office/drawing/2014/main" xmlns="" id="{04E9448D-8796-4687-B7F3-B669D828493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2" name="Freeform 30">
              <a:extLst>
                <a:ext uri="{FF2B5EF4-FFF2-40B4-BE49-F238E27FC236}">
                  <a16:creationId xmlns:a16="http://schemas.microsoft.com/office/drawing/2014/main" xmlns="" id="{C6D7D4E7-1C3B-488A-891B-B278DE0A038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3" name="Freeform 31">
              <a:extLst>
                <a:ext uri="{FF2B5EF4-FFF2-40B4-BE49-F238E27FC236}">
                  <a16:creationId xmlns:a16="http://schemas.microsoft.com/office/drawing/2014/main" xmlns="" id="{9A361889-2948-4D64-8FF8-69586FC72E3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4" name="Freeform 32">
              <a:extLst>
                <a:ext uri="{FF2B5EF4-FFF2-40B4-BE49-F238E27FC236}">
                  <a16:creationId xmlns:a16="http://schemas.microsoft.com/office/drawing/2014/main" xmlns="" id="{502D653C-475F-42DD-B57D-A91633AA70D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5" name="Rectangle 224">
              <a:extLst>
                <a:ext uri="{FF2B5EF4-FFF2-40B4-BE49-F238E27FC236}">
                  <a16:creationId xmlns:a16="http://schemas.microsoft.com/office/drawing/2014/main" xmlns="" id="{AE41F9AF-C366-462E-BCA3-AB9B3BB21F8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226" name="Freeform 34">
              <a:extLst>
                <a:ext uri="{FF2B5EF4-FFF2-40B4-BE49-F238E27FC236}">
                  <a16:creationId xmlns:a16="http://schemas.microsoft.com/office/drawing/2014/main" xmlns="" id="{DE7FA82A-E66F-46F3-BE37-61D6BA9EDAE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7" name="Freeform 35">
              <a:extLst>
                <a:ext uri="{FF2B5EF4-FFF2-40B4-BE49-F238E27FC236}">
                  <a16:creationId xmlns:a16="http://schemas.microsoft.com/office/drawing/2014/main" xmlns="" id="{10646D37-C2A3-4F20-8F6E-2D2A54B7C62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8" name="Freeform 36">
              <a:extLst>
                <a:ext uri="{FF2B5EF4-FFF2-40B4-BE49-F238E27FC236}">
                  <a16:creationId xmlns:a16="http://schemas.microsoft.com/office/drawing/2014/main" xmlns="" id="{F0B484D8-05F9-4BB7-97D5-FF4ED4BE2F0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9" name="Freeform 37">
              <a:extLst>
                <a:ext uri="{FF2B5EF4-FFF2-40B4-BE49-F238E27FC236}">
                  <a16:creationId xmlns:a16="http://schemas.microsoft.com/office/drawing/2014/main" xmlns="" id="{03F14E50-F3C1-4EFB-9251-BDEF30E051F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0" name="Freeform 38">
              <a:extLst>
                <a:ext uri="{FF2B5EF4-FFF2-40B4-BE49-F238E27FC236}">
                  <a16:creationId xmlns:a16="http://schemas.microsoft.com/office/drawing/2014/main" xmlns="" id="{B96CF9CA-5C40-428E-B9C1-CE897046BD7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1" name="Freeform 39">
              <a:extLst>
                <a:ext uri="{FF2B5EF4-FFF2-40B4-BE49-F238E27FC236}">
                  <a16:creationId xmlns:a16="http://schemas.microsoft.com/office/drawing/2014/main" xmlns="" id="{9C38B4E1-B1E5-4C84-AA06-E0082733133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2" name="Freeform 40">
              <a:extLst>
                <a:ext uri="{FF2B5EF4-FFF2-40B4-BE49-F238E27FC236}">
                  <a16:creationId xmlns:a16="http://schemas.microsoft.com/office/drawing/2014/main" xmlns="" id="{05D173AA-5B2D-4244-8430-44CD01EDA1C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3" name="Freeform 41">
              <a:extLst>
                <a:ext uri="{FF2B5EF4-FFF2-40B4-BE49-F238E27FC236}">
                  <a16:creationId xmlns:a16="http://schemas.microsoft.com/office/drawing/2014/main" xmlns="" id="{82D98822-894A-496C-B32F-06DB6014D63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4" name="Freeform 42">
              <a:extLst>
                <a:ext uri="{FF2B5EF4-FFF2-40B4-BE49-F238E27FC236}">
                  <a16:creationId xmlns:a16="http://schemas.microsoft.com/office/drawing/2014/main" xmlns="" id="{1B432746-B63F-4BF0-871B-B482FFADAC4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5" name="Freeform 43">
              <a:extLst>
                <a:ext uri="{FF2B5EF4-FFF2-40B4-BE49-F238E27FC236}">
                  <a16:creationId xmlns:a16="http://schemas.microsoft.com/office/drawing/2014/main" xmlns="" id="{AFD61CC4-F10D-4243-8F2C-EDBEDC63B9A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6" name="Freeform 44">
              <a:extLst>
                <a:ext uri="{FF2B5EF4-FFF2-40B4-BE49-F238E27FC236}">
                  <a16:creationId xmlns:a16="http://schemas.microsoft.com/office/drawing/2014/main" xmlns="" id="{A9D33800-5C44-4D40-A048-3A7A5D1D5B2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7" name="Rectangle 236">
              <a:extLst>
                <a:ext uri="{FF2B5EF4-FFF2-40B4-BE49-F238E27FC236}">
                  <a16:creationId xmlns:a16="http://schemas.microsoft.com/office/drawing/2014/main" xmlns="" id="{7B0FE60E-0643-4AB3-B009-8B857A9B2358}"/>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238" name="Freeform 46">
              <a:extLst>
                <a:ext uri="{FF2B5EF4-FFF2-40B4-BE49-F238E27FC236}">
                  <a16:creationId xmlns:a16="http://schemas.microsoft.com/office/drawing/2014/main" xmlns="" id="{D4F681A9-E543-490E-8CD3-E87A823B693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9" name="Freeform 47">
              <a:extLst>
                <a:ext uri="{FF2B5EF4-FFF2-40B4-BE49-F238E27FC236}">
                  <a16:creationId xmlns:a16="http://schemas.microsoft.com/office/drawing/2014/main" xmlns="" id="{49283399-4EE4-4FD7-B3F0-F0CD376A606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0" name="Freeform 48">
              <a:extLst>
                <a:ext uri="{FF2B5EF4-FFF2-40B4-BE49-F238E27FC236}">
                  <a16:creationId xmlns:a16="http://schemas.microsoft.com/office/drawing/2014/main" xmlns="" id="{338C3E08-CA77-4D8D-8271-7B0D5DA54F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1" name="Freeform 49">
              <a:extLst>
                <a:ext uri="{FF2B5EF4-FFF2-40B4-BE49-F238E27FC236}">
                  <a16:creationId xmlns:a16="http://schemas.microsoft.com/office/drawing/2014/main" xmlns="" id="{BCEE46AD-ABD8-42D2-A88E-6C9B009BBF2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2" name="Freeform 50">
              <a:extLst>
                <a:ext uri="{FF2B5EF4-FFF2-40B4-BE49-F238E27FC236}">
                  <a16:creationId xmlns:a16="http://schemas.microsoft.com/office/drawing/2014/main" xmlns="" id="{76F66B20-4D5D-49D7-A33A-46749A156C9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3" name="Freeform 51">
              <a:extLst>
                <a:ext uri="{FF2B5EF4-FFF2-40B4-BE49-F238E27FC236}">
                  <a16:creationId xmlns:a16="http://schemas.microsoft.com/office/drawing/2014/main" xmlns="" id="{3246E8BC-BF6E-4E1B-B6DE-7834CE5CA21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4" name="Freeform 52">
              <a:extLst>
                <a:ext uri="{FF2B5EF4-FFF2-40B4-BE49-F238E27FC236}">
                  <a16:creationId xmlns:a16="http://schemas.microsoft.com/office/drawing/2014/main" xmlns="" id="{D61636B0-9E03-4DDB-956A-57929A4DAC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5" name="Freeform 53">
              <a:extLst>
                <a:ext uri="{FF2B5EF4-FFF2-40B4-BE49-F238E27FC236}">
                  <a16:creationId xmlns:a16="http://schemas.microsoft.com/office/drawing/2014/main" xmlns="" id="{150D2B7B-FD5D-4108-8637-D69673762CF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6" name="Freeform 54">
              <a:extLst>
                <a:ext uri="{FF2B5EF4-FFF2-40B4-BE49-F238E27FC236}">
                  <a16:creationId xmlns:a16="http://schemas.microsoft.com/office/drawing/2014/main" xmlns="" id="{0A56D9FF-4177-416F-A8A5-B8C8B33CE2D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7" name="Freeform 55">
              <a:extLst>
                <a:ext uri="{FF2B5EF4-FFF2-40B4-BE49-F238E27FC236}">
                  <a16:creationId xmlns:a16="http://schemas.microsoft.com/office/drawing/2014/main" xmlns="" id="{E7FFBC9E-D28A-4C56-8489-77CBC051CEC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8" name="Freeform 56">
              <a:extLst>
                <a:ext uri="{FF2B5EF4-FFF2-40B4-BE49-F238E27FC236}">
                  <a16:creationId xmlns:a16="http://schemas.microsoft.com/office/drawing/2014/main" xmlns="" id="{9D33B26A-F967-4863-AC3C-9972CD4D0AE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9" name="Freeform 57">
              <a:extLst>
                <a:ext uri="{FF2B5EF4-FFF2-40B4-BE49-F238E27FC236}">
                  <a16:creationId xmlns:a16="http://schemas.microsoft.com/office/drawing/2014/main" xmlns="" id="{73ECA63D-D3C2-460B-A352-58A4B0718C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50" name="Freeform 58">
              <a:extLst>
                <a:ext uri="{FF2B5EF4-FFF2-40B4-BE49-F238E27FC236}">
                  <a16:creationId xmlns:a16="http://schemas.microsoft.com/office/drawing/2014/main" xmlns="" id="{E6108A80-2A55-473F-8197-E21F1A2A28D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sp>
        <p:nvSpPr>
          <p:cNvPr id="4" name="Text Placeholder 3">
            <a:extLst>
              <a:ext uri="{FF2B5EF4-FFF2-40B4-BE49-F238E27FC236}">
                <a16:creationId xmlns:a16="http://schemas.microsoft.com/office/drawing/2014/main" xmlns="" id="{49BFAD89-680D-4303-8AC2-D2CFA255BAEC}"/>
              </a:ext>
            </a:extLst>
          </p:cNvPr>
          <p:cNvSpPr>
            <a:spLocks noGrp="1"/>
          </p:cNvSpPr>
          <p:nvPr>
            <p:ph type="body" sz="half" idx="2"/>
          </p:nvPr>
        </p:nvSpPr>
        <p:spPr>
          <a:xfrm>
            <a:off x="4968958" y="1150938"/>
            <a:ext cx="6667417" cy="5365749"/>
          </a:xfrm>
        </p:spPr>
        <p:txBody>
          <a:bodyPr vert="horz" lIns="91440" tIns="45720" rIns="91440" bIns="45720" rtlCol="0">
            <a:normAutofit fontScale="92500" lnSpcReduction="10000"/>
          </a:bodyPr>
          <a:lstStyle/>
          <a:p>
            <a:pPr indent="-228600">
              <a:buFont typeface="Arial" panose="020B0604020202020204" pitchFamily="34" charset="0"/>
              <a:buChar char="•"/>
            </a:pPr>
            <a:r>
              <a:rPr lang="en-US" sz="2400" dirty="0"/>
              <a:t>Born 29</a:t>
            </a:r>
            <a:r>
              <a:rPr lang="en-US" sz="2400" baseline="30000" dirty="0"/>
              <a:t>th</a:t>
            </a:r>
            <a:r>
              <a:rPr lang="en-US" sz="2400" dirty="0"/>
              <a:t> July 1849 – Died 5</a:t>
            </a:r>
            <a:r>
              <a:rPr lang="en-US" sz="2400" baseline="30000" dirty="0"/>
              <a:t>th</a:t>
            </a:r>
            <a:r>
              <a:rPr lang="en-US" sz="2400" dirty="0"/>
              <a:t> August 1925</a:t>
            </a:r>
          </a:p>
          <a:p>
            <a:pPr indent="-228600">
              <a:buFont typeface="Arial" panose="020B0604020202020204" pitchFamily="34" charset="0"/>
              <a:buChar char="•"/>
            </a:pPr>
            <a:r>
              <a:rPr lang="en-US" sz="2400" dirty="0"/>
              <a:t>Considered the First Egyptian National Egyptologist, Although Reid suggests that he was of Turkish decent (Reid 2015:171)</a:t>
            </a:r>
          </a:p>
          <a:p>
            <a:pPr indent="-228600">
              <a:buFont typeface="Arial" panose="020B0604020202020204" pitchFamily="34" charset="0"/>
              <a:buChar char="•"/>
            </a:pPr>
            <a:r>
              <a:rPr lang="en-US" sz="2400" dirty="0"/>
              <a:t>Called for Egyptians to reconnect to their Ancient Past (Reid 2015: 29), Potentially beginning the path to Pharaonism</a:t>
            </a:r>
          </a:p>
          <a:p>
            <a:pPr indent="-228600">
              <a:buFont typeface="Arial" panose="020B0604020202020204" pitchFamily="34" charset="0"/>
              <a:buChar char="•"/>
            </a:pPr>
            <a:r>
              <a:rPr lang="en-US" sz="2400" dirty="0"/>
              <a:t>Was the Curator of the Egyptian Museum (Reid 2015: 31) </a:t>
            </a:r>
          </a:p>
          <a:p>
            <a:pPr indent="-228600">
              <a:buFont typeface="Arial" panose="020B0604020202020204" pitchFamily="34" charset="0"/>
              <a:buChar char="•"/>
            </a:pPr>
            <a:r>
              <a:rPr lang="en-US" sz="2400" dirty="0"/>
              <a:t>Taught at a University and published a book in Arabic highlighting the links Arabic had to ancient Egyptian (Reid 2015: 32)</a:t>
            </a:r>
          </a:p>
        </p:txBody>
      </p:sp>
    </p:spTree>
    <p:extLst>
      <p:ext uri="{BB962C8B-B14F-4D97-AF65-F5344CB8AC3E}">
        <p14:creationId xmlns:p14="http://schemas.microsoft.com/office/powerpoint/2010/main" val="353336813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82000"/>
                <a:satMod val="150000"/>
                <a:lumMod val="160000"/>
              </a:schemeClr>
            </a:duotone>
            <a:extLst/>
          </a:blip>
          <a:stretch/>
        </a:blipFill>
        <a:effectLst/>
      </p:bgPr>
    </p:bg>
    <p:spTree>
      <p:nvGrpSpPr>
        <p:cNvPr id="1" name=""/>
        <p:cNvGrpSpPr/>
        <p:nvPr/>
      </p:nvGrpSpPr>
      <p:grpSpPr>
        <a:xfrm>
          <a:off x="0" y="0"/>
          <a:ext cx="0" cy="0"/>
          <a:chOff x="0" y="0"/>
          <a:chExt cx="0" cy="0"/>
        </a:xfrm>
      </p:grpSpPr>
      <p:pic>
        <p:nvPicPr>
          <p:cNvPr id="11" name="Picture 2">
            <a:extLst>
              <a:ext uri="{FF2B5EF4-FFF2-40B4-BE49-F238E27FC236}">
                <a16:creationId xmlns:a16="http://schemas.microsoft.com/office/drawing/2014/main" xmlns="" id="{3EF0702B-8BDA-49B2-9FB5-FAEFBAAD265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13" name="Group 12">
            <a:extLst>
              <a:ext uri="{FF2B5EF4-FFF2-40B4-BE49-F238E27FC236}">
                <a16:creationId xmlns:a16="http://schemas.microsoft.com/office/drawing/2014/main" xmlns="" id="{9D8D9FF3-B837-4563-BBDD-397FAC4FDAF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053888" cy="6858001"/>
            <a:chOff x="-14288" y="0"/>
            <a:chExt cx="12053888" cy="6858001"/>
          </a:xfrm>
        </p:grpSpPr>
        <p:grpSp>
          <p:nvGrpSpPr>
            <p:cNvPr id="14" name="Group 13">
              <a:extLst>
                <a:ext uri="{FF2B5EF4-FFF2-40B4-BE49-F238E27FC236}">
                  <a16:creationId xmlns:a16="http://schemas.microsoft.com/office/drawing/2014/main" xmlns="" id="{724185D4-BA0D-4936-9FD1-DAFC9F2D4FBD}"/>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6" name="Rectangle 5">
                <a:extLst>
                  <a:ext uri="{FF2B5EF4-FFF2-40B4-BE49-F238E27FC236}">
                    <a16:creationId xmlns:a16="http://schemas.microsoft.com/office/drawing/2014/main" xmlns="" id="{88C0A3E2-2EF8-4B78-924A-4CE18DC2E1F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27" name="Freeform 6">
                <a:extLst>
                  <a:ext uri="{FF2B5EF4-FFF2-40B4-BE49-F238E27FC236}">
                    <a16:creationId xmlns:a16="http://schemas.microsoft.com/office/drawing/2014/main" xmlns="" id="{FC28307F-5603-45B4-811B-D1FDA9AC749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8" name="Freeform 7">
                <a:extLst>
                  <a:ext uri="{FF2B5EF4-FFF2-40B4-BE49-F238E27FC236}">
                    <a16:creationId xmlns:a16="http://schemas.microsoft.com/office/drawing/2014/main" xmlns="" id="{69FD485A-59BE-46AD-AF37-77821F8F7F3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9" name="Freeform 8">
                <a:extLst>
                  <a:ext uri="{FF2B5EF4-FFF2-40B4-BE49-F238E27FC236}">
                    <a16:creationId xmlns:a16="http://schemas.microsoft.com/office/drawing/2014/main" xmlns="" id="{BDFEA793-B98A-4CAB-A0D5-2B470E05F9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0" name="Freeform 9">
                <a:extLst>
                  <a:ext uri="{FF2B5EF4-FFF2-40B4-BE49-F238E27FC236}">
                    <a16:creationId xmlns:a16="http://schemas.microsoft.com/office/drawing/2014/main" xmlns="" id="{EE25D0AE-3B13-4655-A294-EF0D78F1227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1" name="Freeform 10">
                <a:extLst>
                  <a:ext uri="{FF2B5EF4-FFF2-40B4-BE49-F238E27FC236}">
                    <a16:creationId xmlns:a16="http://schemas.microsoft.com/office/drawing/2014/main" xmlns="" id="{23C38D80-292F-43A1-B89C-E624D0BF8BD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2" name="Freeform 11">
                <a:extLst>
                  <a:ext uri="{FF2B5EF4-FFF2-40B4-BE49-F238E27FC236}">
                    <a16:creationId xmlns:a16="http://schemas.microsoft.com/office/drawing/2014/main" xmlns="" id="{E2B5219E-9DCD-4C4B-991C-FC45DFCD14A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3" name="Freeform 12">
                <a:extLst>
                  <a:ext uri="{FF2B5EF4-FFF2-40B4-BE49-F238E27FC236}">
                    <a16:creationId xmlns:a16="http://schemas.microsoft.com/office/drawing/2014/main" xmlns="" id="{A30E8782-7DF6-427A-9A2A-702365C0EC7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4" name="Freeform 13">
                <a:extLst>
                  <a:ext uri="{FF2B5EF4-FFF2-40B4-BE49-F238E27FC236}">
                    <a16:creationId xmlns:a16="http://schemas.microsoft.com/office/drawing/2014/main" xmlns="" id="{FE1B06CA-5BA9-45ED-B3C6-CAE40B8E23C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5" name="Freeform 14">
                <a:extLst>
                  <a:ext uri="{FF2B5EF4-FFF2-40B4-BE49-F238E27FC236}">
                    <a16:creationId xmlns:a16="http://schemas.microsoft.com/office/drawing/2014/main" xmlns="" id="{C52909D3-C19E-4F06-A560-2D2DD63235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6" name="Freeform 15">
                <a:extLst>
                  <a:ext uri="{FF2B5EF4-FFF2-40B4-BE49-F238E27FC236}">
                    <a16:creationId xmlns:a16="http://schemas.microsoft.com/office/drawing/2014/main" xmlns="" id="{C6838D4B-DA22-4462-9CE0-E01E48BA918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7" name="Line 16">
                <a:extLst>
                  <a:ext uri="{FF2B5EF4-FFF2-40B4-BE49-F238E27FC236}">
                    <a16:creationId xmlns:a16="http://schemas.microsoft.com/office/drawing/2014/main" xmlns="" id="{AE0BE66B-3C19-4B17-AD92-0BC90461D639}"/>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8" name="Freeform 17">
                <a:extLst>
                  <a:ext uri="{FF2B5EF4-FFF2-40B4-BE49-F238E27FC236}">
                    <a16:creationId xmlns:a16="http://schemas.microsoft.com/office/drawing/2014/main" xmlns="" id="{AD0FA87C-8F9F-421D-BD98-51D6F78A027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9" name="Freeform 18">
                <a:extLst>
                  <a:ext uri="{FF2B5EF4-FFF2-40B4-BE49-F238E27FC236}">
                    <a16:creationId xmlns:a16="http://schemas.microsoft.com/office/drawing/2014/main" xmlns="" id="{D1CCD0AA-AEA4-4E75-B606-ED77C1354D8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0" name="Freeform 19">
                <a:extLst>
                  <a:ext uri="{FF2B5EF4-FFF2-40B4-BE49-F238E27FC236}">
                    <a16:creationId xmlns:a16="http://schemas.microsoft.com/office/drawing/2014/main" xmlns="" id="{AE2D1BCE-E4E7-47AB-BE42-82509939EFC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1" name="Freeform 20">
                <a:extLst>
                  <a:ext uri="{FF2B5EF4-FFF2-40B4-BE49-F238E27FC236}">
                    <a16:creationId xmlns:a16="http://schemas.microsoft.com/office/drawing/2014/main" xmlns="" id="{473D3523-AEDD-4EE1-A0AD-58CA27B8778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2" name="Rectangle 21">
                <a:extLst>
                  <a:ext uri="{FF2B5EF4-FFF2-40B4-BE49-F238E27FC236}">
                    <a16:creationId xmlns:a16="http://schemas.microsoft.com/office/drawing/2014/main" xmlns="" id="{544D95D4-2423-4287-B761-407A6573A080}"/>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43" name="Freeform 22">
                <a:extLst>
                  <a:ext uri="{FF2B5EF4-FFF2-40B4-BE49-F238E27FC236}">
                    <a16:creationId xmlns:a16="http://schemas.microsoft.com/office/drawing/2014/main" xmlns="" id="{7B471CBE-8098-4218-9F7A-6F1CBD1C3F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4" name="Freeform 23">
                <a:extLst>
                  <a:ext uri="{FF2B5EF4-FFF2-40B4-BE49-F238E27FC236}">
                    <a16:creationId xmlns:a16="http://schemas.microsoft.com/office/drawing/2014/main" xmlns="" id="{F846011B-9AD7-4FD0-B6C2-5305FEA5F49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5" name="Freeform 24">
                <a:extLst>
                  <a:ext uri="{FF2B5EF4-FFF2-40B4-BE49-F238E27FC236}">
                    <a16:creationId xmlns:a16="http://schemas.microsoft.com/office/drawing/2014/main" xmlns="" id="{D865D67E-FECF-4D91-B760-03E7FDD77A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6" name="Freeform 25">
                <a:extLst>
                  <a:ext uri="{FF2B5EF4-FFF2-40B4-BE49-F238E27FC236}">
                    <a16:creationId xmlns:a16="http://schemas.microsoft.com/office/drawing/2014/main" xmlns="" id="{4BC160F1-DA26-4D45-85A9-9F848ED55B2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7" name="Freeform 26">
                <a:extLst>
                  <a:ext uri="{FF2B5EF4-FFF2-40B4-BE49-F238E27FC236}">
                    <a16:creationId xmlns:a16="http://schemas.microsoft.com/office/drawing/2014/main" xmlns="" id="{D94B6483-65D5-4965-AE49-E65F7112BA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8" name="Freeform 27">
                <a:extLst>
                  <a:ext uri="{FF2B5EF4-FFF2-40B4-BE49-F238E27FC236}">
                    <a16:creationId xmlns:a16="http://schemas.microsoft.com/office/drawing/2014/main" xmlns="" id="{1DACBD0F-F55C-49F2-BB15-E050ED16FE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9" name="Freeform 28">
                <a:extLst>
                  <a:ext uri="{FF2B5EF4-FFF2-40B4-BE49-F238E27FC236}">
                    <a16:creationId xmlns:a16="http://schemas.microsoft.com/office/drawing/2014/main" xmlns="" id="{BC0FA2EE-3EF5-41AD-9BCC-4BD4066F21E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0" name="Freeform 29">
                <a:extLst>
                  <a:ext uri="{FF2B5EF4-FFF2-40B4-BE49-F238E27FC236}">
                    <a16:creationId xmlns:a16="http://schemas.microsoft.com/office/drawing/2014/main" xmlns="" id="{66313D2E-7E8B-424D-8808-5A952762DD1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1" name="Freeform 30">
                <a:extLst>
                  <a:ext uri="{FF2B5EF4-FFF2-40B4-BE49-F238E27FC236}">
                    <a16:creationId xmlns:a16="http://schemas.microsoft.com/office/drawing/2014/main" xmlns="" id="{F4A99A13-FD75-4F56-A5F9-54E5807E5DB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2" name="Freeform 31">
                <a:extLst>
                  <a:ext uri="{FF2B5EF4-FFF2-40B4-BE49-F238E27FC236}">
                    <a16:creationId xmlns:a16="http://schemas.microsoft.com/office/drawing/2014/main" xmlns="" id="{808E31E1-F7AD-4A81-8FD3-806FF7B69D2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grpSp>
          <p:nvGrpSpPr>
            <p:cNvPr id="15" name="Group 14">
              <a:extLst>
                <a:ext uri="{FF2B5EF4-FFF2-40B4-BE49-F238E27FC236}">
                  <a16:creationId xmlns:a16="http://schemas.microsoft.com/office/drawing/2014/main" xmlns="" id="{38424CA8-1819-45B9-9FA4-FA97F277502D}"/>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6" name="Freeform 32">
                <a:extLst>
                  <a:ext uri="{FF2B5EF4-FFF2-40B4-BE49-F238E27FC236}">
                    <a16:creationId xmlns:a16="http://schemas.microsoft.com/office/drawing/2014/main" xmlns="" id="{1A2DDE80-0145-4EFF-84F1-FFD7B2AC1DD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 name="Freeform 33">
                <a:extLst>
                  <a:ext uri="{FF2B5EF4-FFF2-40B4-BE49-F238E27FC236}">
                    <a16:creationId xmlns:a16="http://schemas.microsoft.com/office/drawing/2014/main" xmlns="" id="{1F71CC74-5030-4F80-BFFA-228D1A010CA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 name="Freeform 34">
                <a:extLst>
                  <a:ext uri="{FF2B5EF4-FFF2-40B4-BE49-F238E27FC236}">
                    <a16:creationId xmlns:a16="http://schemas.microsoft.com/office/drawing/2014/main" xmlns="" id="{27BB5C15-D356-4178-BF59-F5F0771737A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 name="Freeform 35">
                <a:extLst>
                  <a:ext uri="{FF2B5EF4-FFF2-40B4-BE49-F238E27FC236}">
                    <a16:creationId xmlns:a16="http://schemas.microsoft.com/office/drawing/2014/main" xmlns="" id="{2700F8A0-067E-4788-A2D8-C429B70F51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 name="Freeform 36">
                <a:extLst>
                  <a:ext uri="{FF2B5EF4-FFF2-40B4-BE49-F238E27FC236}">
                    <a16:creationId xmlns:a16="http://schemas.microsoft.com/office/drawing/2014/main" xmlns="" id="{73E624AE-B247-4560-A06C-B614B831B78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 name="Freeform 37">
                <a:extLst>
                  <a:ext uri="{FF2B5EF4-FFF2-40B4-BE49-F238E27FC236}">
                    <a16:creationId xmlns:a16="http://schemas.microsoft.com/office/drawing/2014/main" xmlns="" id="{BD34E5F9-A598-428D-9A27-0BDF94519A7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 name="Freeform 38">
                <a:extLst>
                  <a:ext uri="{FF2B5EF4-FFF2-40B4-BE49-F238E27FC236}">
                    <a16:creationId xmlns:a16="http://schemas.microsoft.com/office/drawing/2014/main" xmlns="" id="{C93F07E1-E991-48B7-ABD5-6D145A4B5FE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 name="Freeform 39">
                <a:extLst>
                  <a:ext uri="{FF2B5EF4-FFF2-40B4-BE49-F238E27FC236}">
                    <a16:creationId xmlns:a16="http://schemas.microsoft.com/office/drawing/2014/main" xmlns="" id="{ECBD8DC9-06EC-452D-B7F6-A6F5902874A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 name="Freeform 40">
                <a:extLst>
                  <a:ext uri="{FF2B5EF4-FFF2-40B4-BE49-F238E27FC236}">
                    <a16:creationId xmlns:a16="http://schemas.microsoft.com/office/drawing/2014/main" xmlns="" id="{B6A9688A-5360-4512-BCAF-ACB027A176A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5" name="Rectangle 41">
                <a:extLst>
                  <a:ext uri="{FF2B5EF4-FFF2-40B4-BE49-F238E27FC236}">
                    <a16:creationId xmlns:a16="http://schemas.microsoft.com/office/drawing/2014/main" xmlns="" id="{22DD5AF5-A34B-4E01-AAB8-94FFC93E458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grpSp>
      </p:grpSp>
      <p:grpSp>
        <p:nvGrpSpPr>
          <p:cNvPr id="54" name="Group 53">
            <a:extLst>
              <a:ext uri="{FF2B5EF4-FFF2-40B4-BE49-F238E27FC236}">
                <a16:creationId xmlns:a16="http://schemas.microsoft.com/office/drawing/2014/main" xmlns="" id="{9391C63B-9409-43FE-B3C8-05C2F406E302}"/>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1"/>
            <a:ext cx="12192003" cy="6858001"/>
            <a:chOff x="0" y="-1"/>
            <a:chExt cx="12192003" cy="6858001"/>
          </a:xfrm>
        </p:grpSpPr>
        <p:sp useBgFill="1">
          <p:nvSpPr>
            <p:cNvPr id="55" name="Rectangle 54">
              <a:extLst>
                <a:ext uri="{FF2B5EF4-FFF2-40B4-BE49-F238E27FC236}">
                  <a16:creationId xmlns:a16="http://schemas.microsoft.com/office/drawing/2014/main" xmlns="" id="{FD4D2D43-3C80-463E-95BA-95EDCFE52A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6" name="Picture 2">
              <a:extLst>
                <a:ext uri="{FF2B5EF4-FFF2-40B4-BE49-F238E27FC236}">
                  <a16:creationId xmlns:a16="http://schemas.microsoft.com/office/drawing/2014/main" xmlns="" id="{A79495A4-D8D7-4D35-B403-4A8B70B488CA}"/>
                </a:ext>
                <a:ext uri="{C183D7F6-B498-43B3-948B-1728B52AA6E4}">
                  <adec:decorative xmlns:adec="http://schemas.microsoft.com/office/drawing/2017/decorative" xmlns="" val="1"/>
                </a:ext>
              </a:extLst>
            </p:cNvPr>
            <p:cNvPicPr>
              <a:picLocks noChangeAspect="1" noChangeArrowheads="1"/>
            </p:cNvPicPr>
            <p:nvPr>
              <p:extLst>
                <p:ext uri="{386F3935-93C4-4BCD-93E2-E3B085C9AB24}">
                  <p16:designElem xmlns:p16="http://schemas.microsoft.com/office/powerpoint/2015/main" xmlns=""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Title 1">
            <a:extLst>
              <a:ext uri="{FF2B5EF4-FFF2-40B4-BE49-F238E27FC236}">
                <a16:creationId xmlns:a16="http://schemas.microsoft.com/office/drawing/2014/main" xmlns="" id="{64C6244D-1201-4111-8C29-3CFF7569AB3E}"/>
              </a:ext>
            </a:extLst>
          </p:cNvPr>
          <p:cNvSpPr>
            <a:spLocks noGrp="1"/>
          </p:cNvSpPr>
          <p:nvPr>
            <p:ph type="title"/>
          </p:nvPr>
        </p:nvSpPr>
        <p:spPr>
          <a:xfrm>
            <a:off x="6475414" y="-382159"/>
            <a:ext cx="4598985" cy="1478570"/>
          </a:xfrm>
        </p:spPr>
        <p:txBody>
          <a:bodyPr vert="horz" lIns="91440" tIns="45720" rIns="91440" bIns="45720" rtlCol="0" anchor="ctr">
            <a:normAutofit/>
          </a:bodyPr>
          <a:lstStyle/>
          <a:p>
            <a:r>
              <a:rPr lang="en-US" sz="3600" dirty="0"/>
              <a:t>Who: </a:t>
            </a:r>
            <a:r>
              <a:rPr lang="en-US" sz="3600" dirty="0" err="1"/>
              <a:t>Wadf</a:t>
            </a:r>
            <a:r>
              <a:rPr lang="en-US" sz="3600" dirty="0"/>
              <a:t> party </a:t>
            </a:r>
          </a:p>
        </p:txBody>
      </p:sp>
      <p:pic>
        <p:nvPicPr>
          <p:cNvPr id="6" name="Content Placeholder 5" descr="A picture containing clipart&#10;&#10;Description automatically generated">
            <a:extLst>
              <a:ext uri="{FF2B5EF4-FFF2-40B4-BE49-F238E27FC236}">
                <a16:creationId xmlns:a16="http://schemas.microsoft.com/office/drawing/2014/main" xmlns="" id="{C51B8F7E-F3F1-48C3-AF85-14FA048EF8D1}"/>
              </a:ext>
            </a:extLst>
          </p:cNvPr>
          <p:cNvPicPr>
            <a:picLocks noGrp="1" noChangeAspect="1"/>
          </p:cNvPicPr>
          <p:nvPr>
            <p:ph idx="1"/>
          </p:nvPr>
        </p:nvPicPr>
        <p:blipFill rotWithShape="1">
          <a:blip r:embed="rId4"/>
          <a:srcRect l="18553" r="30512" b="1"/>
          <a:stretch/>
        </p:blipFill>
        <p:spPr>
          <a:xfrm>
            <a:off x="-5596" y="10"/>
            <a:ext cx="5070514" cy="6857990"/>
          </a:xfrm>
          <a:prstGeom prst="rect">
            <a:avLst/>
          </a:prstGeom>
        </p:spPr>
      </p:pic>
      <p:grpSp>
        <p:nvGrpSpPr>
          <p:cNvPr id="58" name="Group 57">
            <a:extLst>
              <a:ext uri="{FF2B5EF4-FFF2-40B4-BE49-F238E27FC236}">
                <a16:creationId xmlns:a16="http://schemas.microsoft.com/office/drawing/2014/main" xmlns="" id="{86A8F816-AC43-412D-A97C-04A5F187F19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0"/>
            <a:ext cx="2305051" cy="6858001"/>
            <a:chOff x="0" y="0"/>
            <a:chExt cx="2305051" cy="6858001"/>
          </a:xfrm>
          <a:solidFill>
            <a:schemeClr val="tx1">
              <a:alpha val="70000"/>
            </a:schemeClr>
          </a:solidFill>
          <a:effectLst/>
        </p:grpSpPr>
        <p:sp>
          <p:nvSpPr>
            <p:cNvPr id="59" name="Rectangle 58">
              <a:extLst>
                <a:ext uri="{FF2B5EF4-FFF2-40B4-BE49-F238E27FC236}">
                  <a16:creationId xmlns:a16="http://schemas.microsoft.com/office/drawing/2014/main" xmlns="" id="{03C200A6-A160-4D61-B495-766D61704CB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60" name="Freeform 6">
              <a:extLst>
                <a:ext uri="{FF2B5EF4-FFF2-40B4-BE49-F238E27FC236}">
                  <a16:creationId xmlns:a16="http://schemas.microsoft.com/office/drawing/2014/main" xmlns="" id="{A65C50F5-3FA5-496C-AE9D-9B2D18BA72D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1" name="Freeform 7">
              <a:extLst>
                <a:ext uri="{FF2B5EF4-FFF2-40B4-BE49-F238E27FC236}">
                  <a16:creationId xmlns:a16="http://schemas.microsoft.com/office/drawing/2014/main" xmlns="" id="{93A0E285-6A59-4F32-954F-F4D01CF18A2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2" name="Rectangle 61">
              <a:extLst>
                <a:ext uri="{FF2B5EF4-FFF2-40B4-BE49-F238E27FC236}">
                  <a16:creationId xmlns:a16="http://schemas.microsoft.com/office/drawing/2014/main" xmlns="" id="{647449E1-B2FD-40EC-B9B6-3B04F869170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63" name="Freeform 9">
              <a:extLst>
                <a:ext uri="{FF2B5EF4-FFF2-40B4-BE49-F238E27FC236}">
                  <a16:creationId xmlns:a16="http://schemas.microsoft.com/office/drawing/2014/main" xmlns="" id="{374C7DBB-A645-4225-913A-B32BF022CF3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4" name="Freeform 10">
              <a:extLst>
                <a:ext uri="{FF2B5EF4-FFF2-40B4-BE49-F238E27FC236}">
                  <a16:creationId xmlns:a16="http://schemas.microsoft.com/office/drawing/2014/main" xmlns="" id="{02763F9E-06D4-44F8-99B7-F03E46503C5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5" name="Freeform 11">
              <a:extLst>
                <a:ext uri="{FF2B5EF4-FFF2-40B4-BE49-F238E27FC236}">
                  <a16:creationId xmlns:a16="http://schemas.microsoft.com/office/drawing/2014/main" xmlns="" id="{F9485170-FF6A-4C2C-AD53-F75775B6A37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6" name="Freeform 12">
              <a:extLst>
                <a:ext uri="{FF2B5EF4-FFF2-40B4-BE49-F238E27FC236}">
                  <a16:creationId xmlns:a16="http://schemas.microsoft.com/office/drawing/2014/main" xmlns="" id="{5A3B546C-8D41-4BED-9C42-40AA55B97D4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7" name="Freeform 13">
              <a:extLst>
                <a:ext uri="{FF2B5EF4-FFF2-40B4-BE49-F238E27FC236}">
                  <a16:creationId xmlns:a16="http://schemas.microsoft.com/office/drawing/2014/main" xmlns="" id="{1D3BFA4D-2052-4626-BD98-6ED846E7711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8" name="Freeform 14">
              <a:extLst>
                <a:ext uri="{FF2B5EF4-FFF2-40B4-BE49-F238E27FC236}">
                  <a16:creationId xmlns:a16="http://schemas.microsoft.com/office/drawing/2014/main" xmlns="" id="{9B1795D5-2BDD-4792-9724-B7FFD0A2B68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9" name="Freeform 15">
              <a:extLst>
                <a:ext uri="{FF2B5EF4-FFF2-40B4-BE49-F238E27FC236}">
                  <a16:creationId xmlns:a16="http://schemas.microsoft.com/office/drawing/2014/main" xmlns="" id="{FC57801A-7AC9-41A1-BC38-77918A1B4F8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0" name="Freeform 16">
              <a:extLst>
                <a:ext uri="{FF2B5EF4-FFF2-40B4-BE49-F238E27FC236}">
                  <a16:creationId xmlns:a16="http://schemas.microsoft.com/office/drawing/2014/main" xmlns="" id="{82E16F78-76A8-4502-BDD1-C56EE245CF9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1" name="Freeform 17">
              <a:extLst>
                <a:ext uri="{FF2B5EF4-FFF2-40B4-BE49-F238E27FC236}">
                  <a16:creationId xmlns:a16="http://schemas.microsoft.com/office/drawing/2014/main" xmlns="" id="{223BA1AA-E97D-4933-9448-B4506862460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2" name="Freeform 18">
              <a:extLst>
                <a:ext uri="{FF2B5EF4-FFF2-40B4-BE49-F238E27FC236}">
                  <a16:creationId xmlns:a16="http://schemas.microsoft.com/office/drawing/2014/main" xmlns="" id="{B914E16B-686D-4E93-AF1A-48016E5FC5D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3" name="Freeform 19">
              <a:extLst>
                <a:ext uri="{FF2B5EF4-FFF2-40B4-BE49-F238E27FC236}">
                  <a16:creationId xmlns:a16="http://schemas.microsoft.com/office/drawing/2014/main" xmlns="" id="{2BE217F2-46D9-4542-A0CA-62A6BDFA026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4" name="Freeform 20">
              <a:extLst>
                <a:ext uri="{FF2B5EF4-FFF2-40B4-BE49-F238E27FC236}">
                  <a16:creationId xmlns:a16="http://schemas.microsoft.com/office/drawing/2014/main" xmlns="" id="{0295D04E-B04B-4149-B449-82C021A0CBD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5" name="Freeform 21">
              <a:extLst>
                <a:ext uri="{FF2B5EF4-FFF2-40B4-BE49-F238E27FC236}">
                  <a16:creationId xmlns:a16="http://schemas.microsoft.com/office/drawing/2014/main" xmlns="" id="{1B45069A-DE6E-4DAC-B4FB-53E0BE0F2D4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6" name="Freeform 22">
              <a:extLst>
                <a:ext uri="{FF2B5EF4-FFF2-40B4-BE49-F238E27FC236}">
                  <a16:creationId xmlns:a16="http://schemas.microsoft.com/office/drawing/2014/main" xmlns="" id="{2381C171-634E-4582-8BCF-4B1465D3CE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7" name="Freeform 23">
              <a:extLst>
                <a:ext uri="{FF2B5EF4-FFF2-40B4-BE49-F238E27FC236}">
                  <a16:creationId xmlns:a16="http://schemas.microsoft.com/office/drawing/2014/main" xmlns="" id="{CDE96AC1-974B-46DC-8856-FF24F21FD0C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8" name="Freeform 24">
              <a:extLst>
                <a:ext uri="{FF2B5EF4-FFF2-40B4-BE49-F238E27FC236}">
                  <a16:creationId xmlns:a16="http://schemas.microsoft.com/office/drawing/2014/main" xmlns="" id="{E9E50B46-EEFE-4F1F-A66C-01A3056E40D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9" name="Freeform 25">
              <a:extLst>
                <a:ext uri="{FF2B5EF4-FFF2-40B4-BE49-F238E27FC236}">
                  <a16:creationId xmlns:a16="http://schemas.microsoft.com/office/drawing/2014/main" xmlns="" id="{39C19F1F-0A32-47E4-B860-E7238095B95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0" name="Freeform 26">
              <a:extLst>
                <a:ext uri="{FF2B5EF4-FFF2-40B4-BE49-F238E27FC236}">
                  <a16:creationId xmlns:a16="http://schemas.microsoft.com/office/drawing/2014/main" xmlns="" id="{9BC5FEDC-F173-42DA-B6B4-38887BEBBB7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1" name="Freeform 27">
              <a:extLst>
                <a:ext uri="{FF2B5EF4-FFF2-40B4-BE49-F238E27FC236}">
                  <a16:creationId xmlns:a16="http://schemas.microsoft.com/office/drawing/2014/main" xmlns="" id="{F603B486-2B6A-427C-B213-94D62DEE7F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2" name="Freeform 28">
              <a:extLst>
                <a:ext uri="{FF2B5EF4-FFF2-40B4-BE49-F238E27FC236}">
                  <a16:creationId xmlns:a16="http://schemas.microsoft.com/office/drawing/2014/main" xmlns="" id="{9923324F-5ABA-4211-BFD5-3C7210A3DCE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3" name="Freeform 29">
              <a:extLst>
                <a:ext uri="{FF2B5EF4-FFF2-40B4-BE49-F238E27FC236}">
                  <a16:creationId xmlns:a16="http://schemas.microsoft.com/office/drawing/2014/main" xmlns="" id="{174E15FD-3C22-42F2-86C1-816A41A113E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4" name="Freeform 30">
              <a:extLst>
                <a:ext uri="{FF2B5EF4-FFF2-40B4-BE49-F238E27FC236}">
                  <a16:creationId xmlns:a16="http://schemas.microsoft.com/office/drawing/2014/main" xmlns="" id="{97DBD1EA-E545-4370-BDAE-BCADFCAE02C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5" name="Freeform 31">
              <a:extLst>
                <a:ext uri="{FF2B5EF4-FFF2-40B4-BE49-F238E27FC236}">
                  <a16:creationId xmlns:a16="http://schemas.microsoft.com/office/drawing/2014/main" xmlns="" id="{349BB900-4B0A-4A52-91D0-BA1251DD91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6" name="Freeform 32">
              <a:extLst>
                <a:ext uri="{FF2B5EF4-FFF2-40B4-BE49-F238E27FC236}">
                  <a16:creationId xmlns:a16="http://schemas.microsoft.com/office/drawing/2014/main" xmlns="" id="{6806FA38-BF37-458D-8FA3-FFAE06373FA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7" name="Rectangle 86">
              <a:extLst>
                <a:ext uri="{FF2B5EF4-FFF2-40B4-BE49-F238E27FC236}">
                  <a16:creationId xmlns:a16="http://schemas.microsoft.com/office/drawing/2014/main" xmlns="" id="{4D932FFD-96DA-4DCC-9719-F5734FC553E1}"/>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88" name="Freeform 34">
              <a:extLst>
                <a:ext uri="{FF2B5EF4-FFF2-40B4-BE49-F238E27FC236}">
                  <a16:creationId xmlns:a16="http://schemas.microsoft.com/office/drawing/2014/main" xmlns="" id="{55D6D3C9-0B00-4009-8DD3-C64858A9A11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9" name="Freeform 35">
              <a:extLst>
                <a:ext uri="{FF2B5EF4-FFF2-40B4-BE49-F238E27FC236}">
                  <a16:creationId xmlns:a16="http://schemas.microsoft.com/office/drawing/2014/main" xmlns="" id="{8D8B5E4D-FF9B-4CED-91C9-B2800B3DAC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0" name="Freeform 36">
              <a:extLst>
                <a:ext uri="{FF2B5EF4-FFF2-40B4-BE49-F238E27FC236}">
                  <a16:creationId xmlns:a16="http://schemas.microsoft.com/office/drawing/2014/main" xmlns="" id="{6A4620BB-BF1E-4B42-870C-57EC0C649B4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1" name="Freeform 37">
              <a:extLst>
                <a:ext uri="{FF2B5EF4-FFF2-40B4-BE49-F238E27FC236}">
                  <a16:creationId xmlns:a16="http://schemas.microsoft.com/office/drawing/2014/main" xmlns="" id="{4F5B49D4-1AE0-44C9-AEDE-8F98DC508BC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2" name="Freeform 38">
              <a:extLst>
                <a:ext uri="{FF2B5EF4-FFF2-40B4-BE49-F238E27FC236}">
                  <a16:creationId xmlns:a16="http://schemas.microsoft.com/office/drawing/2014/main" xmlns="" id="{83722B55-49D5-4B14-8816-40F027BB58B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3" name="Freeform 39">
              <a:extLst>
                <a:ext uri="{FF2B5EF4-FFF2-40B4-BE49-F238E27FC236}">
                  <a16:creationId xmlns:a16="http://schemas.microsoft.com/office/drawing/2014/main" xmlns="" id="{B501AD49-DB3F-4688-9FBD-D5856C90B3B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4" name="Freeform 40">
              <a:extLst>
                <a:ext uri="{FF2B5EF4-FFF2-40B4-BE49-F238E27FC236}">
                  <a16:creationId xmlns:a16="http://schemas.microsoft.com/office/drawing/2014/main" xmlns="" id="{4414AF2C-5011-4941-A5FC-9F0BFFDA13D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5" name="Freeform 41">
              <a:extLst>
                <a:ext uri="{FF2B5EF4-FFF2-40B4-BE49-F238E27FC236}">
                  <a16:creationId xmlns:a16="http://schemas.microsoft.com/office/drawing/2014/main" xmlns="" id="{E43B9AC1-EA63-4CBE-A044-814D130F4E7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6" name="Freeform 42">
              <a:extLst>
                <a:ext uri="{FF2B5EF4-FFF2-40B4-BE49-F238E27FC236}">
                  <a16:creationId xmlns:a16="http://schemas.microsoft.com/office/drawing/2014/main" xmlns="" id="{FE925601-6A24-4966-AB9C-96A5FD1FD91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7" name="Freeform 43">
              <a:extLst>
                <a:ext uri="{FF2B5EF4-FFF2-40B4-BE49-F238E27FC236}">
                  <a16:creationId xmlns:a16="http://schemas.microsoft.com/office/drawing/2014/main" xmlns="" id="{07904E40-954B-44B5-8DEF-ABBAAB3EF03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8" name="Freeform 44">
              <a:extLst>
                <a:ext uri="{FF2B5EF4-FFF2-40B4-BE49-F238E27FC236}">
                  <a16:creationId xmlns:a16="http://schemas.microsoft.com/office/drawing/2014/main" xmlns="" id="{D5D18F9A-64A1-491E-8420-D9E6A9659F2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9" name="Rectangle 98">
              <a:extLst>
                <a:ext uri="{FF2B5EF4-FFF2-40B4-BE49-F238E27FC236}">
                  <a16:creationId xmlns:a16="http://schemas.microsoft.com/office/drawing/2014/main" xmlns="" id="{C0506166-82B1-452B-A872-793A8226E1A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00" name="Freeform 46">
              <a:extLst>
                <a:ext uri="{FF2B5EF4-FFF2-40B4-BE49-F238E27FC236}">
                  <a16:creationId xmlns:a16="http://schemas.microsoft.com/office/drawing/2014/main" xmlns="" id="{E86143AC-3ED1-4B89-88B2-9B34834B213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1" name="Freeform 47">
              <a:extLst>
                <a:ext uri="{FF2B5EF4-FFF2-40B4-BE49-F238E27FC236}">
                  <a16:creationId xmlns:a16="http://schemas.microsoft.com/office/drawing/2014/main" xmlns="" id="{2506B36D-400D-4AE7-854E-81E7D17114C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2" name="Freeform 48">
              <a:extLst>
                <a:ext uri="{FF2B5EF4-FFF2-40B4-BE49-F238E27FC236}">
                  <a16:creationId xmlns:a16="http://schemas.microsoft.com/office/drawing/2014/main" xmlns="" id="{FAC469E8-99A7-4A3B-AA77-7D3F8B5A14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3" name="Freeform 49">
              <a:extLst>
                <a:ext uri="{FF2B5EF4-FFF2-40B4-BE49-F238E27FC236}">
                  <a16:creationId xmlns:a16="http://schemas.microsoft.com/office/drawing/2014/main" xmlns="" id="{C9D4AC33-8E6A-487F-B207-0910573B2FF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4" name="Freeform 50">
              <a:extLst>
                <a:ext uri="{FF2B5EF4-FFF2-40B4-BE49-F238E27FC236}">
                  <a16:creationId xmlns:a16="http://schemas.microsoft.com/office/drawing/2014/main" xmlns="" id="{5169DB35-0F33-4D65-A6A7-B29435846CE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5" name="Freeform 51">
              <a:extLst>
                <a:ext uri="{FF2B5EF4-FFF2-40B4-BE49-F238E27FC236}">
                  <a16:creationId xmlns:a16="http://schemas.microsoft.com/office/drawing/2014/main" xmlns="" id="{276CF58E-C966-4C95-A574-042E4A0564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6" name="Freeform 52">
              <a:extLst>
                <a:ext uri="{FF2B5EF4-FFF2-40B4-BE49-F238E27FC236}">
                  <a16:creationId xmlns:a16="http://schemas.microsoft.com/office/drawing/2014/main" xmlns="" id="{39352F72-1FD1-480D-8480-5B8D4AEE225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7" name="Freeform 53">
              <a:extLst>
                <a:ext uri="{FF2B5EF4-FFF2-40B4-BE49-F238E27FC236}">
                  <a16:creationId xmlns:a16="http://schemas.microsoft.com/office/drawing/2014/main" xmlns="" id="{387FF91D-79A1-4BEE-B978-9A4CA48C501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8" name="Freeform 54">
              <a:extLst>
                <a:ext uri="{FF2B5EF4-FFF2-40B4-BE49-F238E27FC236}">
                  <a16:creationId xmlns:a16="http://schemas.microsoft.com/office/drawing/2014/main" xmlns="" id="{A4378872-C560-4526-A46E-8E7744EDD9B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9" name="Freeform 55">
              <a:extLst>
                <a:ext uri="{FF2B5EF4-FFF2-40B4-BE49-F238E27FC236}">
                  <a16:creationId xmlns:a16="http://schemas.microsoft.com/office/drawing/2014/main" xmlns="" id="{7CACB4BC-B52B-499B-87DB-D29BDA3206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0" name="Freeform 56">
              <a:extLst>
                <a:ext uri="{FF2B5EF4-FFF2-40B4-BE49-F238E27FC236}">
                  <a16:creationId xmlns:a16="http://schemas.microsoft.com/office/drawing/2014/main" xmlns="" id="{A54207F8-153A-46DB-9031-D45E462B70D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1" name="Freeform 57">
              <a:extLst>
                <a:ext uri="{FF2B5EF4-FFF2-40B4-BE49-F238E27FC236}">
                  <a16:creationId xmlns:a16="http://schemas.microsoft.com/office/drawing/2014/main" xmlns="" id="{3D28E5BB-BD55-40DE-83C3-67FD3B1A2D1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2" name="Freeform 58">
              <a:extLst>
                <a:ext uri="{FF2B5EF4-FFF2-40B4-BE49-F238E27FC236}">
                  <a16:creationId xmlns:a16="http://schemas.microsoft.com/office/drawing/2014/main" xmlns="" id="{F5C4D757-8A6D-4D97-A17E-BF0D0EFD0D1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sp>
        <p:nvSpPr>
          <p:cNvPr id="4" name="Text Placeholder 3">
            <a:extLst>
              <a:ext uri="{FF2B5EF4-FFF2-40B4-BE49-F238E27FC236}">
                <a16:creationId xmlns:a16="http://schemas.microsoft.com/office/drawing/2014/main" xmlns="" id="{07650AF5-F4EC-447E-AF33-00F08911DD52}"/>
              </a:ext>
            </a:extLst>
          </p:cNvPr>
          <p:cNvSpPr>
            <a:spLocks noGrp="1"/>
          </p:cNvSpPr>
          <p:nvPr>
            <p:ph type="body" sz="half" idx="2"/>
          </p:nvPr>
        </p:nvSpPr>
        <p:spPr>
          <a:xfrm>
            <a:off x="5191917" y="527050"/>
            <a:ext cx="6795296" cy="6188600"/>
          </a:xfrm>
        </p:spPr>
        <p:txBody>
          <a:bodyPr vert="horz" lIns="91440" tIns="45720" rIns="91440" bIns="45720" rtlCol="0">
            <a:normAutofit fontScale="92500" lnSpcReduction="10000"/>
          </a:bodyPr>
          <a:lstStyle/>
          <a:p>
            <a:pPr indent="-228600">
              <a:buFont typeface="Arial" panose="020B0604020202020204" pitchFamily="34" charset="0"/>
              <a:buChar char="•"/>
            </a:pPr>
            <a:r>
              <a:rPr lang="en-US" sz="2200" dirty="0"/>
              <a:t>National Liberal Party </a:t>
            </a:r>
          </a:p>
          <a:p>
            <a:pPr lvl="1" indent="-228600">
              <a:buFont typeface="Arial" panose="020B0604020202020204" pitchFamily="34" charset="0"/>
              <a:buChar char="•"/>
            </a:pPr>
            <a:r>
              <a:rPr lang="en-US" sz="2000" dirty="0"/>
              <a:t>Lead by:</a:t>
            </a:r>
          </a:p>
          <a:p>
            <a:pPr lvl="2" indent="-228600">
              <a:buFont typeface="Arial" panose="020B0604020202020204" pitchFamily="34" charset="0"/>
              <a:buChar char="•"/>
            </a:pPr>
            <a:r>
              <a:rPr lang="en-US" sz="1800" i="1" dirty="0"/>
              <a:t>Saad </a:t>
            </a:r>
            <a:r>
              <a:rPr lang="en-US" sz="1800" i="1" dirty="0" err="1"/>
              <a:t>Zaghlul</a:t>
            </a:r>
            <a:r>
              <a:rPr lang="en-US" sz="1800" i="1" dirty="0"/>
              <a:t> </a:t>
            </a:r>
            <a:r>
              <a:rPr lang="en-US" sz="1800" dirty="0"/>
              <a:t>: 1919 - 1927</a:t>
            </a:r>
          </a:p>
          <a:p>
            <a:pPr lvl="2" indent="-228600">
              <a:buFont typeface="Arial" panose="020B0604020202020204" pitchFamily="34" charset="0"/>
              <a:buChar char="•"/>
            </a:pPr>
            <a:r>
              <a:rPr lang="en-US" sz="1800" i="1" dirty="0"/>
              <a:t>Mostafa el-</a:t>
            </a:r>
            <a:r>
              <a:rPr lang="en-US" sz="1800" i="1" dirty="0" err="1"/>
              <a:t>Nahha</a:t>
            </a:r>
            <a:r>
              <a:rPr lang="en-US" sz="1800" i="1" dirty="0"/>
              <a:t> </a:t>
            </a:r>
            <a:r>
              <a:rPr lang="en-US" sz="1800" dirty="0"/>
              <a:t>: 1927 - 1952</a:t>
            </a:r>
          </a:p>
          <a:p>
            <a:pPr indent="-228600">
              <a:buFont typeface="Arial" panose="020B0604020202020204" pitchFamily="34" charset="0"/>
              <a:buChar char="•"/>
            </a:pPr>
            <a:r>
              <a:rPr lang="en-US" sz="2200" dirty="0"/>
              <a:t>Dissolved July 23</a:t>
            </a:r>
            <a:r>
              <a:rPr lang="en-US" sz="2200" baseline="30000" dirty="0"/>
              <a:t>rd</a:t>
            </a:r>
            <a:r>
              <a:rPr lang="en-US" sz="2200" dirty="0"/>
              <a:t> 1952 following the Nassar Revolution in 1953 </a:t>
            </a:r>
          </a:p>
          <a:p>
            <a:pPr indent="-228600">
              <a:buFont typeface="Arial" panose="020B0604020202020204" pitchFamily="34" charset="0"/>
              <a:buChar char="•"/>
            </a:pPr>
            <a:r>
              <a:rPr lang="en-US" sz="2200" dirty="0"/>
              <a:t>Wanted to move the Government from a Dynastic Monarchy to an Elected Parliament  (Osman 2010: 26)</a:t>
            </a:r>
          </a:p>
          <a:p>
            <a:pPr indent="-228600">
              <a:buFont typeface="Arial" panose="020B0604020202020204" pitchFamily="34" charset="0"/>
              <a:buChar char="•"/>
            </a:pPr>
            <a:r>
              <a:rPr lang="en-US" sz="2200" dirty="0"/>
              <a:t>Built upon the efforts of the earlier </a:t>
            </a:r>
            <a:r>
              <a:rPr lang="en-US" sz="2200" i="1" dirty="0" err="1"/>
              <a:t>Urabi</a:t>
            </a:r>
            <a:r>
              <a:rPr lang="en-US" sz="2200" dirty="0"/>
              <a:t> Revolt in the 1880’s – During which various intellectuals such as </a:t>
            </a:r>
            <a:r>
              <a:rPr lang="en-US" sz="2200" i="1" dirty="0" err="1"/>
              <a:t>Zaghlul</a:t>
            </a:r>
            <a:r>
              <a:rPr lang="en-US" sz="2200" dirty="0"/>
              <a:t> and his brother wrote against the Administration ( Cole 1993: 244)</a:t>
            </a:r>
          </a:p>
          <a:p>
            <a:pPr indent="-228600">
              <a:buFont typeface="Arial" panose="020B0604020202020204" pitchFamily="34" charset="0"/>
              <a:buChar char="•"/>
            </a:pPr>
            <a:r>
              <a:rPr lang="en-US" sz="2200" dirty="0"/>
              <a:t>Went to the Paris Peace Conference to represent Egypt following the First World War, asking for independence from Britain… This lead to </a:t>
            </a:r>
            <a:r>
              <a:rPr lang="en-US" sz="2200" dirty="0" err="1"/>
              <a:t>Zaghlul’s</a:t>
            </a:r>
            <a:r>
              <a:rPr lang="en-US" sz="2200" dirty="0"/>
              <a:t> Exile to Malta (Cleveland and Bunton 2013: 181)</a:t>
            </a:r>
          </a:p>
          <a:p>
            <a:pPr indent="-228600">
              <a:buFont typeface="Arial" panose="020B0604020202020204" pitchFamily="34" charset="0"/>
              <a:buChar char="•"/>
            </a:pPr>
            <a:r>
              <a:rPr lang="en-US" sz="2200" dirty="0"/>
              <a:t>Mainly appealed to the Middle Classes.</a:t>
            </a:r>
          </a:p>
          <a:p>
            <a:pPr indent="-228600">
              <a:buFont typeface="Arial" panose="020B0604020202020204" pitchFamily="34" charset="0"/>
              <a:buChar char="•"/>
            </a:pPr>
            <a:endParaRPr lang="en-US" sz="2200" dirty="0"/>
          </a:p>
          <a:p>
            <a:pPr marL="685800" lvl="2"/>
            <a:endParaRPr lang="en-US" sz="1800" dirty="0"/>
          </a:p>
        </p:txBody>
      </p:sp>
    </p:spTree>
    <p:extLst>
      <p:ext uri="{BB962C8B-B14F-4D97-AF65-F5344CB8AC3E}">
        <p14:creationId xmlns:p14="http://schemas.microsoft.com/office/powerpoint/2010/main" val="428137277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82000"/>
                <a:satMod val="150000"/>
                <a:lumMod val="160000"/>
              </a:schemeClr>
            </a:duotone>
            <a:extLst/>
          </a:blip>
          <a:stretch/>
        </a:blipFill>
        <a:effectLst/>
      </p:bgPr>
    </p:bg>
    <p:spTree>
      <p:nvGrpSpPr>
        <p:cNvPr id="1" name=""/>
        <p:cNvGrpSpPr/>
        <p:nvPr/>
      </p:nvGrpSpPr>
      <p:grpSpPr>
        <a:xfrm>
          <a:off x="0" y="0"/>
          <a:ext cx="0" cy="0"/>
          <a:chOff x="0" y="0"/>
          <a:chExt cx="0" cy="0"/>
        </a:xfrm>
      </p:grpSpPr>
      <p:pic>
        <p:nvPicPr>
          <p:cNvPr id="114" name="Picture 2">
            <a:extLst>
              <a:ext uri="{FF2B5EF4-FFF2-40B4-BE49-F238E27FC236}">
                <a16:creationId xmlns:a16="http://schemas.microsoft.com/office/drawing/2014/main" xmlns="" id="{3EF0702B-8BDA-49B2-9FB5-FAEFBAAD265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115" name="Group 12">
            <a:extLst>
              <a:ext uri="{FF2B5EF4-FFF2-40B4-BE49-F238E27FC236}">
                <a16:creationId xmlns:a16="http://schemas.microsoft.com/office/drawing/2014/main" xmlns="" id="{9D8D9FF3-B837-4563-BBDD-397FAC4FDAF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053888" cy="6858001"/>
            <a:chOff x="-14288" y="0"/>
            <a:chExt cx="12053888" cy="6858001"/>
          </a:xfrm>
        </p:grpSpPr>
        <p:grpSp>
          <p:nvGrpSpPr>
            <p:cNvPr id="14" name="Group 13">
              <a:extLst>
                <a:ext uri="{FF2B5EF4-FFF2-40B4-BE49-F238E27FC236}">
                  <a16:creationId xmlns:a16="http://schemas.microsoft.com/office/drawing/2014/main" xmlns="" id="{724185D4-BA0D-4936-9FD1-DAFC9F2D4FBD}"/>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6" name="Rectangle 5">
                <a:extLst>
                  <a:ext uri="{FF2B5EF4-FFF2-40B4-BE49-F238E27FC236}">
                    <a16:creationId xmlns:a16="http://schemas.microsoft.com/office/drawing/2014/main" xmlns="" id="{88C0A3E2-2EF8-4B78-924A-4CE18DC2E1F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27" name="Freeform 6">
                <a:extLst>
                  <a:ext uri="{FF2B5EF4-FFF2-40B4-BE49-F238E27FC236}">
                    <a16:creationId xmlns:a16="http://schemas.microsoft.com/office/drawing/2014/main" xmlns="" id="{FC28307F-5603-45B4-811B-D1FDA9AC749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8" name="Freeform 7">
                <a:extLst>
                  <a:ext uri="{FF2B5EF4-FFF2-40B4-BE49-F238E27FC236}">
                    <a16:creationId xmlns:a16="http://schemas.microsoft.com/office/drawing/2014/main" xmlns="" id="{69FD485A-59BE-46AD-AF37-77821F8F7F3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9" name="Freeform 8">
                <a:extLst>
                  <a:ext uri="{FF2B5EF4-FFF2-40B4-BE49-F238E27FC236}">
                    <a16:creationId xmlns:a16="http://schemas.microsoft.com/office/drawing/2014/main" xmlns="" id="{BDFEA793-B98A-4CAB-A0D5-2B470E05F9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0" name="Freeform 9">
                <a:extLst>
                  <a:ext uri="{FF2B5EF4-FFF2-40B4-BE49-F238E27FC236}">
                    <a16:creationId xmlns:a16="http://schemas.microsoft.com/office/drawing/2014/main" xmlns="" id="{EE25D0AE-3B13-4655-A294-EF0D78F1227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1" name="Freeform 10">
                <a:extLst>
                  <a:ext uri="{FF2B5EF4-FFF2-40B4-BE49-F238E27FC236}">
                    <a16:creationId xmlns:a16="http://schemas.microsoft.com/office/drawing/2014/main" xmlns="" id="{23C38D80-292F-43A1-B89C-E624D0BF8BD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2" name="Freeform 11">
                <a:extLst>
                  <a:ext uri="{FF2B5EF4-FFF2-40B4-BE49-F238E27FC236}">
                    <a16:creationId xmlns:a16="http://schemas.microsoft.com/office/drawing/2014/main" xmlns="" id="{E2B5219E-9DCD-4C4B-991C-FC45DFCD14A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3" name="Freeform 12">
                <a:extLst>
                  <a:ext uri="{FF2B5EF4-FFF2-40B4-BE49-F238E27FC236}">
                    <a16:creationId xmlns:a16="http://schemas.microsoft.com/office/drawing/2014/main" xmlns="" id="{A30E8782-7DF6-427A-9A2A-702365C0EC7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4" name="Freeform 13">
                <a:extLst>
                  <a:ext uri="{FF2B5EF4-FFF2-40B4-BE49-F238E27FC236}">
                    <a16:creationId xmlns:a16="http://schemas.microsoft.com/office/drawing/2014/main" xmlns="" id="{FE1B06CA-5BA9-45ED-B3C6-CAE40B8E23C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5" name="Freeform 14">
                <a:extLst>
                  <a:ext uri="{FF2B5EF4-FFF2-40B4-BE49-F238E27FC236}">
                    <a16:creationId xmlns:a16="http://schemas.microsoft.com/office/drawing/2014/main" xmlns="" id="{C52909D3-C19E-4F06-A560-2D2DD63235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6" name="Freeform 15">
                <a:extLst>
                  <a:ext uri="{FF2B5EF4-FFF2-40B4-BE49-F238E27FC236}">
                    <a16:creationId xmlns:a16="http://schemas.microsoft.com/office/drawing/2014/main" xmlns="" id="{C6838D4B-DA22-4462-9CE0-E01E48BA918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7" name="Line 16">
                <a:extLst>
                  <a:ext uri="{FF2B5EF4-FFF2-40B4-BE49-F238E27FC236}">
                    <a16:creationId xmlns:a16="http://schemas.microsoft.com/office/drawing/2014/main" xmlns="" id="{AE0BE66B-3C19-4B17-AD92-0BC90461D639}"/>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8" name="Freeform 17">
                <a:extLst>
                  <a:ext uri="{FF2B5EF4-FFF2-40B4-BE49-F238E27FC236}">
                    <a16:creationId xmlns:a16="http://schemas.microsoft.com/office/drawing/2014/main" xmlns="" id="{AD0FA87C-8F9F-421D-BD98-51D6F78A027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9" name="Freeform 18">
                <a:extLst>
                  <a:ext uri="{FF2B5EF4-FFF2-40B4-BE49-F238E27FC236}">
                    <a16:creationId xmlns:a16="http://schemas.microsoft.com/office/drawing/2014/main" xmlns="" id="{D1CCD0AA-AEA4-4E75-B606-ED77C1354D8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0" name="Freeform 19">
                <a:extLst>
                  <a:ext uri="{FF2B5EF4-FFF2-40B4-BE49-F238E27FC236}">
                    <a16:creationId xmlns:a16="http://schemas.microsoft.com/office/drawing/2014/main" xmlns="" id="{AE2D1BCE-E4E7-47AB-BE42-82509939EFC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1" name="Freeform 20">
                <a:extLst>
                  <a:ext uri="{FF2B5EF4-FFF2-40B4-BE49-F238E27FC236}">
                    <a16:creationId xmlns:a16="http://schemas.microsoft.com/office/drawing/2014/main" xmlns="" id="{473D3523-AEDD-4EE1-A0AD-58CA27B8778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2" name="Rectangle 21">
                <a:extLst>
                  <a:ext uri="{FF2B5EF4-FFF2-40B4-BE49-F238E27FC236}">
                    <a16:creationId xmlns:a16="http://schemas.microsoft.com/office/drawing/2014/main" xmlns="" id="{544D95D4-2423-4287-B761-407A6573A080}"/>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43" name="Freeform 22">
                <a:extLst>
                  <a:ext uri="{FF2B5EF4-FFF2-40B4-BE49-F238E27FC236}">
                    <a16:creationId xmlns:a16="http://schemas.microsoft.com/office/drawing/2014/main" xmlns="" id="{7B471CBE-8098-4218-9F7A-6F1CBD1C3F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4" name="Freeform 23">
                <a:extLst>
                  <a:ext uri="{FF2B5EF4-FFF2-40B4-BE49-F238E27FC236}">
                    <a16:creationId xmlns:a16="http://schemas.microsoft.com/office/drawing/2014/main" xmlns="" id="{F846011B-9AD7-4FD0-B6C2-5305FEA5F49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5" name="Freeform 24">
                <a:extLst>
                  <a:ext uri="{FF2B5EF4-FFF2-40B4-BE49-F238E27FC236}">
                    <a16:creationId xmlns:a16="http://schemas.microsoft.com/office/drawing/2014/main" xmlns="" id="{D865D67E-FECF-4D91-B760-03E7FDD77A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6" name="Freeform 25">
                <a:extLst>
                  <a:ext uri="{FF2B5EF4-FFF2-40B4-BE49-F238E27FC236}">
                    <a16:creationId xmlns:a16="http://schemas.microsoft.com/office/drawing/2014/main" xmlns="" id="{4BC160F1-DA26-4D45-85A9-9F848ED55B2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7" name="Freeform 26">
                <a:extLst>
                  <a:ext uri="{FF2B5EF4-FFF2-40B4-BE49-F238E27FC236}">
                    <a16:creationId xmlns:a16="http://schemas.microsoft.com/office/drawing/2014/main" xmlns="" id="{D94B6483-65D5-4965-AE49-E65F7112BA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8" name="Freeform 27">
                <a:extLst>
                  <a:ext uri="{FF2B5EF4-FFF2-40B4-BE49-F238E27FC236}">
                    <a16:creationId xmlns:a16="http://schemas.microsoft.com/office/drawing/2014/main" xmlns="" id="{1DACBD0F-F55C-49F2-BB15-E050ED16FE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9" name="Freeform 28">
                <a:extLst>
                  <a:ext uri="{FF2B5EF4-FFF2-40B4-BE49-F238E27FC236}">
                    <a16:creationId xmlns:a16="http://schemas.microsoft.com/office/drawing/2014/main" xmlns="" id="{BC0FA2EE-3EF5-41AD-9BCC-4BD4066F21E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0" name="Freeform 29">
                <a:extLst>
                  <a:ext uri="{FF2B5EF4-FFF2-40B4-BE49-F238E27FC236}">
                    <a16:creationId xmlns:a16="http://schemas.microsoft.com/office/drawing/2014/main" xmlns="" id="{66313D2E-7E8B-424D-8808-5A952762DD1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1" name="Freeform 30">
                <a:extLst>
                  <a:ext uri="{FF2B5EF4-FFF2-40B4-BE49-F238E27FC236}">
                    <a16:creationId xmlns:a16="http://schemas.microsoft.com/office/drawing/2014/main" xmlns="" id="{F4A99A13-FD75-4F56-A5F9-54E5807E5DB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2" name="Freeform 31">
                <a:extLst>
                  <a:ext uri="{FF2B5EF4-FFF2-40B4-BE49-F238E27FC236}">
                    <a16:creationId xmlns:a16="http://schemas.microsoft.com/office/drawing/2014/main" xmlns="" id="{808E31E1-F7AD-4A81-8FD3-806FF7B69D2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grpSp>
          <p:nvGrpSpPr>
            <p:cNvPr id="15" name="Group 14">
              <a:extLst>
                <a:ext uri="{FF2B5EF4-FFF2-40B4-BE49-F238E27FC236}">
                  <a16:creationId xmlns:a16="http://schemas.microsoft.com/office/drawing/2014/main" xmlns="" id="{38424CA8-1819-45B9-9FA4-FA97F277502D}"/>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6" name="Freeform 32">
                <a:extLst>
                  <a:ext uri="{FF2B5EF4-FFF2-40B4-BE49-F238E27FC236}">
                    <a16:creationId xmlns:a16="http://schemas.microsoft.com/office/drawing/2014/main" xmlns="" id="{1A2DDE80-0145-4EFF-84F1-FFD7B2AC1DD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 name="Freeform 33">
                <a:extLst>
                  <a:ext uri="{FF2B5EF4-FFF2-40B4-BE49-F238E27FC236}">
                    <a16:creationId xmlns:a16="http://schemas.microsoft.com/office/drawing/2014/main" xmlns="" id="{1F71CC74-5030-4F80-BFFA-228D1A010CA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 name="Freeform 34">
                <a:extLst>
                  <a:ext uri="{FF2B5EF4-FFF2-40B4-BE49-F238E27FC236}">
                    <a16:creationId xmlns:a16="http://schemas.microsoft.com/office/drawing/2014/main" xmlns="" id="{27BB5C15-D356-4178-BF59-F5F0771737A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 name="Freeform 35">
                <a:extLst>
                  <a:ext uri="{FF2B5EF4-FFF2-40B4-BE49-F238E27FC236}">
                    <a16:creationId xmlns:a16="http://schemas.microsoft.com/office/drawing/2014/main" xmlns="" id="{2700F8A0-067E-4788-A2D8-C429B70F51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 name="Freeform 36">
                <a:extLst>
                  <a:ext uri="{FF2B5EF4-FFF2-40B4-BE49-F238E27FC236}">
                    <a16:creationId xmlns:a16="http://schemas.microsoft.com/office/drawing/2014/main" xmlns="" id="{73E624AE-B247-4560-A06C-B614B831B78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 name="Freeform 37">
                <a:extLst>
                  <a:ext uri="{FF2B5EF4-FFF2-40B4-BE49-F238E27FC236}">
                    <a16:creationId xmlns:a16="http://schemas.microsoft.com/office/drawing/2014/main" xmlns="" id="{BD34E5F9-A598-428D-9A27-0BDF94519A7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 name="Freeform 38">
                <a:extLst>
                  <a:ext uri="{FF2B5EF4-FFF2-40B4-BE49-F238E27FC236}">
                    <a16:creationId xmlns:a16="http://schemas.microsoft.com/office/drawing/2014/main" xmlns="" id="{C93F07E1-E991-48B7-ABD5-6D145A4B5FE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 name="Freeform 39">
                <a:extLst>
                  <a:ext uri="{FF2B5EF4-FFF2-40B4-BE49-F238E27FC236}">
                    <a16:creationId xmlns:a16="http://schemas.microsoft.com/office/drawing/2014/main" xmlns="" id="{ECBD8DC9-06EC-452D-B7F6-A6F5902874A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 name="Freeform 40">
                <a:extLst>
                  <a:ext uri="{FF2B5EF4-FFF2-40B4-BE49-F238E27FC236}">
                    <a16:creationId xmlns:a16="http://schemas.microsoft.com/office/drawing/2014/main" xmlns="" id="{B6A9688A-5360-4512-BCAF-ACB027A176A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5" name="Rectangle 41">
                <a:extLst>
                  <a:ext uri="{FF2B5EF4-FFF2-40B4-BE49-F238E27FC236}">
                    <a16:creationId xmlns:a16="http://schemas.microsoft.com/office/drawing/2014/main" xmlns="" id="{22DD5AF5-A34B-4E01-AAB8-94FFC93E458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grpSp>
      </p:grpSp>
      <p:sp>
        <p:nvSpPr>
          <p:cNvPr id="2" name="Title 1">
            <a:extLst>
              <a:ext uri="{FF2B5EF4-FFF2-40B4-BE49-F238E27FC236}">
                <a16:creationId xmlns:a16="http://schemas.microsoft.com/office/drawing/2014/main" xmlns="" id="{7EF96F76-E843-417B-919E-9528EEFC400B}"/>
              </a:ext>
            </a:extLst>
          </p:cNvPr>
          <p:cNvSpPr>
            <a:spLocks noGrp="1"/>
          </p:cNvSpPr>
          <p:nvPr>
            <p:ph type="title"/>
          </p:nvPr>
        </p:nvSpPr>
        <p:spPr>
          <a:xfrm>
            <a:off x="1262062" y="-492662"/>
            <a:ext cx="5894387" cy="1478570"/>
          </a:xfrm>
        </p:spPr>
        <p:txBody>
          <a:bodyPr vert="horz" lIns="91440" tIns="45720" rIns="91440" bIns="45720" rtlCol="0" anchor="b">
            <a:normAutofit/>
          </a:bodyPr>
          <a:lstStyle/>
          <a:p>
            <a:r>
              <a:rPr lang="en-US" sz="3600" dirty="0"/>
              <a:t>What was happening?</a:t>
            </a:r>
          </a:p>
        </p:txBody>
      </p:sp>
      <p:sp>
        <p:nvSpPr>
          <p:cNvPr id="4" name="Text Placeholder 3">
            <a:extLst>
              <a:ext uri="{FF2B5EF4-FFF2-40B4-BE49-F238E27FC236}">
                <a16:creationId xmlns:a16="http://schemas.microsoft.com/office/drawing/2014/main" xmlns="" id="{17ADCDC9-A771-4B29-804E-43F4BEA9529B}"/>
              </a:ext>
            </a:extLst>
          </p:cNvPr>
          <p:cNvSpPr>
            <a:spLocks noGrp="1"/>
          </p:cNvSpPr>
          <p:nvPr>
            <p:ph type="body" sz="half" idx="2"/>
          </p:nvPr>
        </p:nvSpPr>
        <p:spPr>
          <a:xfrm>
            <a:off x="831849" y="985908"/>
            <a:ext cx="7145963" cy="5235504"/>
          </a:xfrm>
        </p:spPr>
        <p:txBody>
          <a:bodyPr vert="horz" lIns="91440" tIns="45720" rIns="91440" bIns="45720" rtlCol="0">
            <a:normAutofit/>
          </a:bodyPr>
          <a:lstStyle/>
          <a:p>
            <a:pPr indent="-228600">
              <a:buFont typeface="Arial" panose="020B0604020202020204" pitchFamily="34" charset="0"/>
              <a:buChar char="•"/>
            </a:pPr>
            <a:r>
              <a:rPr lang="en-US" sz="2400" dirty="0"/>
              <a:t>Since Kamal’s call for the native Egyptians to reconnect to their ancient past the western world was already using the imagery in what is often called Egyptomania.   </a:t>
            </a:r>
          </a:p>
          <a:p>
            <a:pPr indent="-228600">
              <a:buFont typeface="Arial" panose="020B0604020202020204" pitchFamily="34" charset="0"/>
              <a:buChar char="•"/>
            </a:pPr>
            <a:r>
              <a:rPr lang="en-US" sz="2400" dirty="0"/>
              <a:t>In Egypt there were attempts to use the imagery but this all came to a big explosion following the discovery of Tutankhamen’s Tomb in 1922 which then became… </a:t>
            </a:r>
            <a:r>
              <a:rPr lang="en-US" sz="2400" dirty="0" err="1"/>
              <a:t>Tutmania</a:t>
            </a:r>
            <a:r>
              <a:rPr lang="en-US" sz="2400" dirty="0"/>
              <a:t>! (</a:t>
            </a:r>
            <a:r>
              <a:rPr lang="en-US" sz="2400" dirty="0" err="1"/>
              <a:t>Colla</a:t>
            </a:r>
            <a:r>
              <a:rPr lang="en-US" sz="2400" dirty="0"/>
              <a:t> 2007: 172 )</a:t>
            </a:r>
          </a:p>
          <a:p>
            <a:pPr indent="-228600">
              <a:buFont typeface="Arial" panose="020B0604020202020204" pitchFamily="34" charset="0"/>
              <a:buChar char="•"/>
            </a:pPr>
            <a:r>
              <a:rPr lang="en-US" sz="2400" dirty="0"/>
              <a:t>Within Egypt Tutankhamen then became a national icon for what Egypt wanted to be, and what they were associating themselves with following the years of being associated with the Ottomans and then the Europeans.</a:t>
            </a:r>
          </a:p>
          <a:p>
            <a:pPr indent="-228600">
              <a:buFont typeface="Arial" panose="020B0604020202020204" pitchFamily="34" charset="0"/>
              <a:buChar char="•"/>
            </a:pPr>
            <a:endParaRPr lang="en-US" sz="2400" dirty="0"/>
          </a:p>
        </p:txBody>
      </p:sp>
      <p:pic>
        <p:nvPicPr>
          <p:cNvPr id="6" name="Content Placeholder 5" descr="A picture containing book, text&#10;&#10;Description automatically generated">
            <a:extLst>
              <a:ext uri="{FF2B5EF4-FFF2-40B4-BE49-F238E27FC236}">
                <a16:creationId xmlns:a16="http://schemas.microsoft.com/office/drawing/2014/main" xmlns="" id="{DED78416-C890-4E77-81DC-C3D16AB61E1F}"/>
              </a:ext>
            </a:extLst>
          </p:cNvPr>
          <p:cNvPicPr>
            <a:picLocks noGrp="1" noChangeAspect="1"/>
          </p:cNvPicPr>
          <p:nvPr>
            <p:ph idx="1"/>
          </p:nvPr>
        </p:nvPicPr>
        <p:blipFill rotWithShape="1">
          <a:blip r:embed="rId4"/>
          <a:srcRect l="16427" r="2932" b="1"/>
          <a:stretch/>
        </p:blipFill>
        <p:spPr>
          <a:xfrm>
            <a:off x="7977812" y="777081"/>
            <a:ext cx="3544263" cy="5235503"/>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122395459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82000"/>
                <a:satMod val="150000"/>
                <a:lumMod val="160000"/>
              </a:schemeClr>
            </a:duotone>
            <a:extLst/>
          </a:blip>
          <a:stretch/>
        </a:blipFill>
        <a:effectLst/>
      </p:bgPr>
    </p:bg>
    <p:spTree>
      <p:nvGrpSpPr>
        <p:cNvPr id="1" name=""/>
        <p:cNvGrpSpPr/>
        <p:nvPr/>
      </p:nvGrpSpPr>
      <p:grpSpPr>
        <a:xfrm>
          <a:off x="0" y="0"/>
          <a:ext cx="0" cy="0"/>
          <a:chOff x="0" y="0"/>
          <a:chExt cx="0" cy="0"/>
        </a:xfrm>
      </p:grpSpPr>
      <p:pic>
        <p:nvPicPr>
          <p:cNvPr id="60" name="Picture 2">
            <a:extLst>
              <a:ext uri="{FF2B5EF4-FFF2-40B4-BE49-F238E27FC236}">
                <a16:creationId xmlns:a16="http://schemas.microsoft.com/office/drawing/2014/main" xmlns="" id="{C1AD4796-F060-464A-9B99-CA7A8F803277}"/>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62" name="Group 61">
            <a:extLst>
              <a:ext uri="{FF2B5EF4-FFF2-40B4-BE49-F238E27FC236}">
                <a16:creationId xmlns:a16="http://schemas.microsoft.com/office/drawing/2014/main" xmlns="" id="{E6954C68-F4A8-4F2A-82C0-11A25835A8B8}"/>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053888" cy="6858001"/>
            <a:chOff x="-14288" y="0"/>
            <a:chExt cx="12053888" cy="6858001"/>
          </a:xfrm>
        </p:grpSpPr>
        <p:grpSp>
          <p:nvGrpSpPr>
            <p:cNvPr id="63" name="Group 62">
              <a:extLst>
                <a:ext uri="{FF2B5EF4-FFF2-40B4-BE49-F238E27FC236}">
                  <a16:creationId xmlns:a16="http://schemas.microsoft.com/office/drawing/2014/main" xmlns="" id="{52CD7100-D4F4-4ADF-97DB-61FCD455F28D}"/>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75" name="Rectangle 5">
                <a:extLst>
                  <a:ext uri="{FF2B5EF4-FFF2-40B4-BE49-F238E27FC236}">
                    <a16:creationId xmlns:a16="http://schemas.microsoft.com/office/drawing/2014/main" xmlns="" id="{97DD267C-88EC-49F2-91AD-85859EA1F159}"/>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76" name="Freeform 6">
                <a:extLst>
                  <a:ext uri="{FF2B5EF4-FFF2-40B4-BE49-F238E27FC236}">
                    <a16:creationId xmlns:a16="http://schemas.microsoft.com/office/drawing/2014/main" xmlns="" id="{41C0C312-DC2D-4F06-BF91-67FC24CB0F0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7" name="Freeform 7">
                <a:extLst>
                  <a:ext uri="{FF2B5EF4-FFF2-40B4-BE49-F238E27FC236}">
                    <a16:creationId xmlns:a16="http://schemas.microsoft.com/office/drawing/2014/main" xmlns="" id="{98ED335C-4989-4139-8AFE-E0E9A38C680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8" name="Freeform 8">
                <a:extLst>
                  <a:ext uri="{FF2B5EF4-FFF2-40B4-BE49-F238E27FC236}">
                    <a16:creationId xmlns:a16="http://schemas.microsoft.com/office/drawing/2014/main" xmlns="" id="{70CB20B8-C064-4A4C-A003-4423F836DB0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9" name="Freeform 9">
                <a:extLst>
                  <a:ext uri="{FF2B5EF4-FFF2-40B4-BE49-F238E27FC236}">
                    <a16:creationId xmlns:a16="http://schemas.microsoft.com/office/drawing/2014/main" xmlns="" id="{0CB7DD39-7D63-42E5-9C34-9081CB75FAC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0" name="Freeform 10">
                <a:extLst>
                  <a:ext uri="{FF2B5EF4-FFF2-40B4-BE49-F238E27FC236}">
                    <a16:creationId xmlns:a16="http://schemas.microsoft.com/office/drawing/2014/main" xmlns="" id="{493CE3D8-9CAA-4921-8B9F-6B6148BBC3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1" name="Freeform 11">
                <a:extLst>
                  <a:ext uri="{FF2B5EF4-FFF2-40B4-BE49-F238E27FC236}">
                    <a16:creationId xmlns:a16="http://schemas.microsoft.com/office/drawing/2014/main" xmlns="" id="{2A7FA93B-18AE-4123-916C-F94E4EB7738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2" name="Freeform 12">
                <a:extLst>
                  <a:ext uri="{FF2B5EF4-FFF2-40B4-BE49-F238E27FC236}">
                    <a16:creationId xmlns:a16="http://schemas.microsoft.com/office/drawing/2014/main" xmlns="" id="{A498C205-8772-4B38-8BE7-E6A7924881C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3" name="Freeform 13">
                <a:extLst>
                  <a:ext uri="{FF2B5EF4-FFF2-40B4-BE49-F238E27FC236}">
                    <a16:creationId xmlns:a16="http://schemas.microsoft.com/office/drawing/2014/main" xmlns="" id="{4763B0F4-ECFB-4A4D-80DB-7FA62BEFEF7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4" name="Freeform 14">
                <a:extLst>
                  <a:ext uri="{FF2B5EF4-FFF2-40B4-BE49-F238E27FC236}">
                    <a16:creationId xmlns:a16="http://schemas.microsoft.com/office/drawing/2014/main" xmlns="" id="{2D66D85A-DEF8-4E7C-ABEF-68FDF5B974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5" name="Freeform 15">
                <a:extLst>
                  <a:ext uri="{FF2B5EF4-FFF2-40B4-BE49-F238E27FC236}">
                    <a16:creationId xmlns:a16="http://schemas.microsoft.com/office/drawing/2014/main" xmlns="" id="{01F4F0B6-7DA7-47BA-A14E-4ECD9AEC83F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6" name="Line 16">
                <a:extLst>
                  <a:ext uri="{FF2B5EF4-FFF2-40B4-BE49-F238E27FC236}">
                    <a16:creationId xmlns:a16="http://schemas.microsoft.com/office/drawing/2014/main" xmlns="" id="{878FD81F-82C0-490D-9184-FF531C6C43E8}"/>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87" name="Freeform 17">
                <a:extLst>
                  <a:ext uri="{FF2B5EF4-FFF2-40B4-BE49-F238E27FC236}">
                    <a16:creationId xmlns:a16="http://schemas.microsoft.com/office/drawing/2014/main" xmlns="" id="{578D934A-A7ED-41D4-B9E6-D912634F30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8" name="Freeform 18">
                <a:extLst>
                  <a:ext uri="{FF2B5EF4-FFF2-40B4-BE49-F238E27FC236}">
                    <a16:creationId xmlns:a16="http://schemas.microsoft.com/office/drawing/2014/main" xmlns="" id="{7EEFADCD-C440-4425-873F-3DD18D08654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9" name="Freeform 19">
                <a:extLst>
                  <a:ext uri="{FF2B5EF4-FFF2-40B4-BE49-F238E27FC236}">
                    <a16:creationId xmlns:a16="http://schemas.microsoft.com/office/drawing/2014/main" xmlns="" id="{2D0982BD-331A-4407-AE43-87BF6C03531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0" name="Freeform 20">
                <a:extLst>
                  <a:ext uri="{FF2B5EF4-FFF2-40B4-BE49-F238E27FC236}">
                    <a16:creationId xmlns:a16="http://schemas.microsoft.com/office/drawing/2014/main" xmlns="" id="{F52DB1E2-3215-4F35-9326-AB0C8207EB2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1" name="Rectangle 21">
                <a:extLst>
                  <a:ext uri="{FF2B5EF4-FFF2-40B4-BE49-F238E27FC236}">
                    <a16:creationId xmlns:a16="http://schemas.microsoft.com/office/drawing/2014/main" xmlns="" id="{E8D29CC5-B230-4FFE-B9FE-83ADC3582D6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92" name="Freeform 22">
                <a:extLst>
                  <a:ext uri="{FF2B5EF4-FFF2-40B4-BE49-F238E27FC236}">
                    <a16:creationId xmlns:a16="http://schemas.microsoft.com/office/drawing/2014/main" xmlns="" id="{AC35B6C5-7C4B-4B88-B93A-BC19AEFABFC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3" name="Freeform 23">
                <a:extLst>
                  <a:ext uri="{FF2B5EF4-FFF2-40B4-BE49-F238E27FC236}">
                    <a16:creationId xmlns:a16="http://schemas.microsoft.com/office/drawing/2014/main" xmlns="" id="{9D5C52D7-D70C-4E3F-87DA-26395DFC66C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4" name="Freeform 24">
                <a:extLst>
                  <a:ext uri="{FF2B5EF4-FFF2-40B4-BE49-F238E27FC236}">
                    <a16:creationId xmlns:a16="http://schemas.microsoft.com/office/drawing/2014/main" xmlns="" id="{ABD503F3-79F1-4B25-8DB1-64755820511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5" name="Freeform 25">
                <a:extLst>
                  <a:ext uri="{FF2B5EF4-FFF2-40B4-BE49-F238E27FC236}">
                    <a16:creationId xmlns:a16="http://schemas.microsoft.com/office/drawing/2014/main" xmlns="" id="{E25CFE63-C676-464C-80DB-0FA1F2D2305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6" name="Freeform 26">
                <a:extLst>
                  <a:ext uri="{FF2B5EF4-FFF2-40B4-BE49-F238E27FC236}">
                    <a16:creationId xmlns:a16="http://schemas.microsoft.com/office/drawing/2014/main" xmlns="" id="{6F4CCC10-040D-4C0D-9007-F4B6573A9B6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7" name="Freeform 27">
                <a:extLst>
                  <a:ext uri="{FF2B5EF4-FFF2-40B4-BE49-F238E27FC236}">
                    <a16:creationId xmlns:a16="http://schemas.microsoft.com/office/drawing/2014/main" xmlns="" id="{A9016F76-4EAB-4C3D-BD95-7EA3ABA1B0A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8" name="Freeform 28">
                <a:extLst>
                  <a:ext uri="{FF2B5EF4-FFF2-40B4-BE49-F238E27FC236}">
                    <a16:creationId xmlns:a16="http://schemas.microsoft.com/office/drawing/2014/main" xmlns="" id="{829588D7-CCBA-4685-82BA-4D71D1536AC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9" name="Freeform 29">
                <a:extLst>
                  <a:ext uri="{FF2B5EF4-FFF2-40B4-BE49-F238E27FC236}">
                    <a16:creationId xmlns:a16="http://schemas.microsoft.com/office/drawing/2014/main" xmlns="" id="{BDFB4B91-9C8B-4BEE-8E98-C364DA9AF01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0" name="Freeform 30">
                <a:extLst>
                  <a:ext uri="{FF2B5EF4-FFF2-40B4-BE49-F238E27FC236}">
                    <a16:creationId xmlns:a16="http://schemas.microsoft.com/office/drawing/2014/main" xmlns="" id="{14FF449B-6633-4C6E-BCB8-94FB257BFFA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1" name="Freeform 31">
                <a:extLst>
                  <a:ext uri="{FF2B5EF4-FFF2-40B4-BE49-F238E27FC236}">
                    <a16:creationId xmlns:a16="http://schemas.microsoft.com/office/drawing/2014/main" xmlns="" id="{95F075F6-DA28-4A79-91EB-B1EA1FDED7D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grpSp>
          <p:nvGrpSpPr>
            <p:cNvPr id="64" name="Group 63">
              <a:extLst>
                <a:ext uri="{FF2B5EF4-FFF2-40B4-BE49-F238E27FC236}">
                  <a16:creationId xmlns:a16="http://schemas.microsoft.com/office/drawing/2014/main" xmlns="" id="{89590349-6F75-45AA-9AAC-2202B13165EF}"/>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65" name="Freeform 32">
                <a:extLst>
                  <a:ext uri="{FF2B5EF4-FFF2-40B4-BE49-F238E27FC236}">
                    <a16:creationId xmlns:a16="http://schemas.microsoft.com/office/drawing/2014/main" xmlns="" id="{2AB7455C-1A9E-4187-9AFE-A8A9048BE0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6" name="Freeform 33">
                <a:extLst>
                  <a:ext uri="{FF2B5EF4-FFF2-40B4-BE49-F238E27FC236}">
                    <a16:creationId xmlns:a16="http://schemas.microsoft.com/office/drawing/2014/main" xmlns="" id="{465FDDE1-2142-403B-A6C9-8E3992FB49A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7" name="Freeform 34">
                <a:extLst>
                  <a:ext uri="{FF2B5EF4-FFF2-40B4-BE49-F238E27FC236}">
                    <a16:creationId xmlns:a16="http://schemas.microsoft.com/office/drawing/2014/main" xmlns="" id="{9C747485-B2B1-44F0-AF19-20688C09E2C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8" name="Freeform 35">
                <a:extLst>
                  <a:ext uri="{FF2B5EF4-FFF2-40B4-BE49-F238E27FC236}">
                    <a16:creationId xmlns:a16="http://schemas.microsoft.com/office/drawing/2014/main" xmlns="" id="{FE27BE57-62AD-4C39-B0F2-390427233E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9" name="Freeform 36">
                <a:extLst>
                  <a:ext uri="{FF2B5EF4-FFF2-40B4-BE49-F238E27FC236}">
                    <a16:creationId xmlns:a16="http://schemas.microsoft.com/office/drawing/2014/main" xmlns="" id="{F6B1CC7C-AE3D-493A-8944-154A6D1594F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0" name="Freeform 37">
                <a:extLst>
                  <a:ext uri="{FF2B5EF4-FFF2-40B4-BE49-F238E27FC236}">
                    <a16:creationId xmlns:a16="http://schemas.microsoft.com/office/drawing/2014/main" xmlns="" id="{8B18AEB7-C12C-47A8-B1CE-A5DCBF60A0C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1" name="Freeform 38">
                <a:extLst>
                  <a:ext uri="{FF2B5EF4-FFF2-40B4-BE49-F238E27FC236}">
                    <a16:creationId xmlns:a16="http://schemas.microsoft.com/office/drawing/2014/main" xmlns="" id="{FE770841-CE54-4F5F-922B-A3194C3963F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2" name="Freeform 39">
                <a:extLst>
                  <a:ext uri="{FF2B5EF4-FFF2-40B4-BE49-F238E27FC236}">
                    <a16:creationId xmlns:a16="http://schemas.microsoft.com/office/drawing/2014/main" xmlns="" id="{40B18FB6-11F3-4D60-9C41-80BE0BAA274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3" name="Freeform 40">
                <a:extLst>
                  <a:ext uri="{FF2B5EF4-FFF2-40B4-BE49-F238E27FC236}">
                    <a16:creationId xmlns:a16="http://schemas.microsoft.com/office/drawing/2014/main" xmlns="" id="{06B8C902-5015-4390-9FBE-118DBD76BC2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4" name="Rectangle 41">
                <a:extLst>
                  <a:ext uri="{FF2B5EF4-FFF2-40B4-BE49-F238E27FC236}">
                    <a16:creationId xmlns:a16="http://schemas.microsoft.com/office/drawing/2014/main" xmlns="" id="{0936ED1A-43E5-4D3D-82A9-7A5C86F76DED}"/>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grpSp>
      </p:grpSp>
      <p:sp>
        <p:nvSpPr>
          <p:cNvPr id="2" name="Title 1">
            <a:extLst>
              <a:ext uri="{FF2B5EF4-FFF2-40B4-BE49-F238E27FC236}">
                <a16:creationId xmlns:a16="http://schemas.microsoft.com/office/drawing/2014/main" xmlns="" id="{369B896F-97B9-48AF-9A1B-7C363AD0003A}"/>
              </a:ext>
            </a:extLst>
          </p:cNvPr>
          <p:cNvSpPr>
            <a:spLocks noGrp="1"/>
          </p:cNvSpPr>
          <p:nvPr>
            <p:ph type="title"/>
          </p:nvPr>
        </p:nvSpPr>
        <p:spPr>
          <a:xfrm>
            <a:off x="1141413" y="618518"/>
            <a:ext cx="9905998" cy="1478570"/>
          </a:xfrm>
        </p:spPr>
        <p:txBody>
          <a:bodyPr vert="horz" lIns="91440" tIns="45720" rIns="91440" bIns="45720" rtlCol="0" anchor="ctr">
            <a:normAutofit/>
          </a:bodyPr>
          <a:lstStyle/>
          <a:p>
            <a:r>
              <a:rPr lang="en-US" sz="3600"/>
              <a:t>Why? </a:t>
            </a:r>
          </a:p>
        </p:txBody>
      </p:sp>
      <p:pic>
        <p:nvPicPr>
          <p:cNvPr id="6" name="Content Placeholder 5" descr="A close up of a map&#10;&#10;Description automatically generated">
            <a:extLst>
              <a:ext uri="{FF2B5EF4-FFF2-40B4-BE49-F238E27FC236}">
                <a16:creationId xmlns:a16="http://schemas.microsoft.com/office/drawing/2014/main" xmlns="" id="{082ADF3D-DBCA-47B1-AB61-4F82DAB365D8}"/>
              </a:ext>
            </a:extLst>
          </p:cNvPr>
          <p:cNvPicPr>
            <a:picLocks noGrp="1" noChangeAspect="1"/>
          </p:cNvPicPr>
          <p:nvPr>
            <p:ph idx="1"/>
          </p:nvPr>
        </p:nvPicPr>
        <p:blipFill>
          <a:blip r:embed="rId4"/>
          <a:stretch>
            <a:fillRect/>
          </a:stretch>
        </p:blipFill>
        <p:spPr>
          <a:xfrm>
            <a:off x="1141411" y="2489654"/>
            <a:ext cx="4689234" cy="3069316"/>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4" name="Text Placeholder 3">
            <a:extLst>
              <a:ext uri="{FF2B5EF4-FFF2-40B4-BE49-F238E27FC236}">
                <a16:creationId xmlns:a16="http://schemas.microsoft.com/office/drawing/2014/main" xmlns="" id="{A9660AD4-76EA-47BB-8FF6-B20D4B0D1E4B}"/>
              </a:ext>
            </a:extLst>
          </p:cNvPr>
          <p:cNvSpPr>
            <a:spLocks noGrp="1"/>
          </p:cNvSpPr>
          <p:nvPr>
            <p:ph type="body" sz="half" idx="2"/>
          </p:nvPr>
        </p:nvSpPr>
        <p:spPr>
          <a:xfrm>
            <a:off x="6336727" y="1420813"/>
            <a:ext cx="4710683" cy="4370388"/>
          </a:xfrm>
        </p:spPr>
        <p:txBody>
          <a:bodyPr vert="horz" lIns="91440" tIns="45720" rIns="91440" bIns="45720" rtlCol="0">
            <a:normAutofit fontScale="92500" lnSpcReduction="20000"/>
          </a:bodyPr>
          <a:lstStyle/>
          <a:p>
            <a:pPr marL="285750" indent="-228600">
              <a:buFont typeface="Arial" panose="020B0604020202020204" pitchFamily="34" charset="0"/>
              <a:buChar char="•"/>
            </a:pPr>
            <a:r>
              <a:rPr lang="en-US" sz="2400" dirty="0"/>
              <a:t> This Movement aimed to separate Egypt from the European Powers, and the Arabian influences. </a:t>
            </a:r>
          </a:p>
          <a:p>
            <a:pPr marL="285750" indent="-228600">
              <a:buFont typeface="Arial" panose="020B0604020202020204" pitchFamily="34" charset="0"/>
              <a:buChar char="•"/>
            </a:pPr>
            <a:r>
              <a:rPr lang="en-US" sz="2400" dirty="0"/>
              <a:t>Around this time there was a call </a:t>
            </a:r>
            <a:r>
              <a:rPr lang="en-US" sz="2400" dirty="0" smtClean="0"/>
              <a:t>for </a:t>
            </a:r>
            <a:r>
              <a:rPr lang="en-US" sz="2400" i="1" dirty="0"/>
              <a:t>Pan-Arabism, </a:t>
            </a:r>
            <a:r>
              <a:rPr lang="en-US" sz="2400" dirty="0"/>
              <a:t>which was later taken up by Nassar , to connect the “Arabian States” (Phillip 1973)</a:t>
            </a:r>
          </a:p>
          <a:p>
            <a:pPr marL="285750" indent="-228600">
              <a:buFont typeface="Arial" panose="020B0604020202020204" pitchFamily="34" charset="0"/>
              <a:buChar char="•"/>
            </a:pPr>
            <a:r>
              <a:rPr lang="en-US" sz="2400" dirty="0" smtClean="0"/>
              <a:t>The use of </a:t>
            </a:r>
            <a:r>
              <a:rPr lang="en-US" sz="2400" dirty="0"/>
              <a:t>Pharaonic Imagery was calling back to a time of National Pride and independence, Self </a:t>
            </a:r>
            <a:r>
              <a:rPr lang="en-US" sz="2400" dirty="0" smtClean="0"/>
              <a:t>Governance.</a:t>
            </a:r>
            <a:endParaRPr lang="en-US" sz="2400" dirty="0"/>
          </a:p>
        </p:txBody>
      </p:sp>
    </p:spTree>
    <p:extLst>
      <p:ext uri="{BB962C8B-B14F-4D97-AF65-F5344CB8AC3E}">
        <p14:creationId xmlns:p14="http://schemas.microsoft.com/office/powerpoint/2010/main" val="183614967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82000"/>
                <a:satMod val="150000"/>
                <a:lumMod val="160000"/>
              </a:schemeClr>
            </a:duotone>
            <a:extLst/>
          </a:blip>
          <a:stretch/>
        </a:blipFill>
        <a:effectLst/>
      </p:bgPr>
    </p:bg>
    <p:spTree>
      <p:nvGrpSpPr>
        <p:cNvPr id="1" name=""/>
        <p:cNvGrpSpPr/>
        <p:nvPr/>
      </p:nvGrpSpPr>
      <p:grpSpPr>
        <a:xfrm>
          <a:off x="0" y="0"/>
          <a:ext cx="0" cy="0"/>
          <a:chOff x="0" y="0"/>
          <a:chExt cx="0" cy="0"/>
        </a:xfrm>
      </p:grpSpPr>
      <p:pic>
        <p:nvPicPr>
          <p:cNvPr id="11" name="Picture 2">
            <a:extLst>
              <a:ext uri="{FF2B5EF4-FFF2-40B4-BE49-F238E27FC236}">
                <a16:creationId xmlns:a16="http://schemas.microsoft.com/office/drawing/2014/main" xmlns="" id="{3EF0702B-8BDA-49B2-9FB5-FAEFBAAD265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13" name="Group 12">
            <a:extLst>
              <a:ext uri="{FF2B5EF4-FFF2-40B4-BE49-F238E27FC236}">
                <a16:creationId xmlns:a16="http://schemas.microsoft.com/office/drawing/2014/main" xmlns="" id="{9D8D9FF3-B837-4563-BBDD-397FAC4FDAF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053888" cy="6858001"/>
            <a:chOff x="-14288" y="0"/>
            <a:chExt cx="12053888" cy="6858001"/>
          </a:xfrm>
        </p:grpSpPr>
        <p:grpSp>
          <p:nvGrpSpPr>
            <p:cNvPr id="14" name="Group 13">
              <a:extLst>
                <a:ext uri="{FF2B5EF4-FFF2-40B4-BE49-F238E27FC236}">
                  <a16:creationId xmlns:a16="http://schemas.microsoft.com/office/drawing/2014/main" xmlns="" id="{724185D4-BA0D-4936-9FD1-DAFC9F2D4FBD}"/>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6" name="Rectangle 5">
                <a:extLst>
                  <a:ext uri="{FF2B5EF4-FFF2-40B4-BE49-F238E27FC236}">
                    <a16:creationId xmlns:a16="http://schemas.microsoft.com/office/drawing/2014/main" xmlns="" id="{88C0A3E2-2EF8-4B78-924A-4CE18DC2E1F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27" name="Freeform 6">
                <a:extLst>
                  <a:ext uri="{FF2B5EF4-FFF2-40B4-BE49-F238E27FC236}">
                    <a16:creationId xmlns:a16="http://schemas.microsoft.com/office/drawing/2014/main" xmlns="" id="{FC28307F-5603-45B4-811B-D1FDA9AC749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8" name="Freeform 7">
                <a:extLst>
                  <a:ext uri="{FF2B5EF4-FFF2-40B4-BE49-F238E27FC236}">
                    <a16:creationId xmlns:a16="http://schemas.microsoft.com/office/drawing/2014/main" xmlns="" id="{69FD485A-59BE-46AD-AF37-77821F8F7F3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9" name="Freeform 8">
                <a:extLst>
                  <a:ext uri="{FF2B5EF4-FFF2-40B4-BE49-F238E27FC236}">
                    <a16:creationId xmlns:a16="http://schemas.microsoft.com/office/drawing/2014/main" xmlns="" id="{BDFEA793-B98A-4CAB-A0D5-2B470E05F9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0" name="Freeform 9">
                <a:extLst>
                  <a:ext uri="{FF2B5EF4-FFF2-40B4-BE49-F238E27FC236}">
                    <a16:creationId xmlns:a16="http://schemas.microsoft.com/office/drawing/2014/main" xmlns="" id="{EE25D0AE-3B13-4655-A294-EF0D78F1227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1" name="Freeform 10">
                <a:extLst>
                  <a:ext uri="{FF2B5EF4-FFF2-40B4-BE49-F238E27FC236}">
                    <a16:creationId xmlns:a16="http://schemas.microsoft.com/office/drawing/2014/main" xmlns="" id="{23C38D80-292F-43A1-B89C-E624D0BF8BD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2" name="Freeform 11">
                <a:extLst>
                  <a:ext uri="{FF2B5EF4-FFF2-40B4-BE49-F238E27FC236}">
                    <a16:creationId xmlns:a16="http://schemas.microsoft.com/office/drawing/2014/main" xmlns="" id="{E2B5219E-9DCD-4C4B-991C-FC45DFCD14A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3" name="Freeform 12">
                <a:extLst>
                  <a:ext uri="{FF2B5EF4-FFF2-40B4-BE49-F238E27FC236}">
                    <a16:creationId xmlns:a16="http://schemas.microsoft.com/office/drawing/2014/main" xmlns="" id="{A30E8782-7DF6-427A-9A2A-702365C0EC7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4" name="Freeform 13">
                <a:extLst>
                  <a:ext uri="{FF2B5EF4-FFF2-40B4-BE49-F238E27FC236}">
                    <a16:creationId xmlns:a16="http://schemas.microsoft.com/office/drawing/2014/main" xmlns="" id="{FE1B06CA-5BA9-45ED-B3C6-CAE40B8E23C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5" name="Freeform 14">
                <a:extLst>
                  <a:ext uri="{FF2B5EF4-FFF2-40B4-BE49-F238E27FC236}">
                    <a16:creationId xmlns:a16="http://schemas.microsoft.com/office/drawing/2014/main" xmlns="" id="{C52909D3-C19E-4F06-A560-2D2DD63235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6" name="Freeform 15">
                <a:extLst>
                  <a:ext uri="{FF2B5EF4-FFF2-40B4-BE49-F238E27FC236}">
                    <a16:creationId xmlns:a16="http://schemas.microsoft.com/office/drawing/2014/main" xmlns="" id="{C6838D4B-DA22-4462-9CE0-E01E48BA918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7" name="Line 16">
                <a:extLst>
                  <a:ext uri="{FF2B5EF4-FFF2-40B4-BE49-F238E27FC236}">
                    <a16:creationId xmlns:a16="http://schemas.microsoft.com/office/drawing/2014/main" xmlns="" id="{AE0BE66B-3C19-4B17-AD92-0BC90461D639}"/>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8" name="Freeform 17">
                <a:extLst>
                  <a:ext uri="{FF2B5EF4-FFF2-40B4-BE49-F238E27FC236}">
                    <a16:creationId xmlns:a16="http://schemas.microsoft.com/office/drawing/2014/main" xmlns="" id="{AD0FA87C-8F9F-421D-BD98-51D6F78A027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9" name="Freeform 18">
                <a:extLst>
                  <a:ext uri="{FF2B5EF4-FFF2-40B4-BE49-F238E27FC236}">
                    <a16:creationId xmlns:a16="http://schemas.microsoft.com/office/drawing/2014/main" xmlns="" id="{D1CCD0AA-AEA4-4E75-B606-ED77C1354D8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0" name="Freeform 19">
                <a:extLst>
                  <a:ext uri="{FF2B5EF4-FFF2-40B4-BE49-F238E27FC236}">
                    <a16:creationId xmlns:a16="http://schemas.microsoft.com/office/drawing/2014/main" xmlns="" id="{AE2D1BCE-E4E7-47AB-BE42-82509939EFC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1" name="Freeform 20">
                <a:extLst>
                  <a:ext uri="{FF2B5EF4-FFF2-40B4-BE49-F238E27FC236}">
                    <a16:creationId xmlns:a16="http://schemas.microsoft.com/office/drawing/2014/main" xmlns="" id="{473D3523-AEDD-4EE1-A0AD-58CA27B8778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2" name="Rectangle 21">
                <a:extLst>
                  <a:ext uri="{FF2B5EF4-FFF2-40B4-BE49-F238E27FC236}">
                    <a16:creationId xmlns:a16="http://schemas.microsoft.com/office/drawing/2014/main" xmlns="" id="{544D95D4-2423-4287-B761-407A6573A080}"/>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43" name="Freeform 22">
                <a:extLst>
                  <a:ext uri="{FF2B5EF4-FFF2-40B4-BE49-F238E27FC236}">
                    <a16:creationId xmlns:a16="http://schemas.microsoft.com/office/drawing/2014/main" xmlns="" id="{7B471CBE-8098-4218-9F7A-6F1CBD1C3F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4" name="Freeform 23">
                <a:extLst>
                  <a:ext uri="{FF2B5EF4-FFF2-40B4-BE49-F238E27FC236}">
                    <a16:creationId xmlns:a16="http://schemas.microsoft.com/office/drawing/2014/main" xmlns="" id="{F846011B-9AD7-4FD0-B6C2-5305FEA5F49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5" name="Freeform 24">
                <a:extLst>
                  <a:ext uri="{FF2B5EF4-FFF2-40B4-BE49-F238E27FC236}">
                    <a16:creationId xmlns:a16="http://schemas.microsoft.com/office/drawing/2014/main" xmlns="" id="{D865D67E-FECF-4D91-B760-03E7FDD77A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6" name="Freeform 25">
                <a:extLst>
                  <a:ext uri="{FF2B5EF4-FFF2-40B4-BE49-F238E27FC236}">
                    <a16:creationId xmlns:a16="http://schemas.microsoft.com/office/drawing/2014/main" xmlns="" id="{4BC160F1-DA26-4D45-85A9-9F848ED55B2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7" name="Freeform 26">
                <a:extLst>
                  <a:ext uri="{FF2B5EF4-FFF2-40B4-BE49-F238E27FC236}">
                    <a16:creationId xmlns:a16="http://schemas.microsoft.com/office/drawing/2014/main" xmlns="" id="{D94B6483-65D5-4965-AE49-E65F7112BA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8" name="Freeform 27">
                <a:extLst>
                  <a:ext uri="{FF2B5EF4-FFF2-40B4-BE49-F238E27FC236}">
                    <a16:creationId xmlns:a16="http://schemas.microsoft.com/office/drawing/2014/main" xmlns="" id="{1DACBD0F-F55C-49F2-BB15-E050ED16FE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9" name="Freeform 28">
                <a:extLst>
                  <a:ext uri="{FF2B5EF4-FFF2-40B4-BE49-F238E27FC236}">
                    <a16:creationId xmlns:a16="http://schemas.microsoft.com/office/drawing/2014/main" xmlns="" id="{BC0FA2EE-3EF5-41AD-9BCC-4BD4066F21E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0" name="Freeform 29">
                <a:extLst>
                  <a:ext uri="{FF2B5EF4-FFF2-40B4-BE49-F238E27FC236}">
                    <a16:creationId xmlns:a16="http://schemas.microsoft.com/office/drawing/2014/main" xmlns="" id="{66313D2E-7E8B-424D-8808-5A952762DD1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1" name="Freeform 30">
                <a:extLst>
                  <a:ext uri="{FF2B5EF4-FFF2-40B4-BE49-F238E27FC236}">
                    <a16:creationId xmlns:a16="http://schemas.microsoft.com/office/drawing/2014/main" xmlns="" id="{F4A99A13-FD75-4F56-A5F9-54E5807E5DB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2" name="Freeform 31">
                <a:extLst>
                  <a:ext uri="{FF2B5EF4-FFF2-40B4-BE49-F238E27FC236}">
                    <a16:creationId xmlns:a16="http://schemas.microsoft.com/office/drawing/2014/main" xmlns="" id="{808E31E1-F7AD-4A81-8FD3-806FF7B69D2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grpSp>
          <p:nvGrpSpPr>
            <p:cNvPr id="15" name="Group 14">
              <a:extLst>
                <a:ext uri="{FF2B5EF4-FFF2-40B4-BE49-F238E27FC236}">
                  <a16:creationId xmlns:a16="http://schemas.microsoft.com/office/drawing/2014/main" xmlns="" id="{38424CA8-1819-45B9-9FA4-FA97F277502D}"/>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6" name="Freeform 32">
                <a:extLst>
                  <a:ext uri="{FF2B5EF4-FFF2-40B4-BE49-F238E27FC236}">
                    <a16:creationId xmlns:a16="http://schemas.microsoft.com/office/drawing/2014/main" xmlns="" id="{1A2DDE80-0145-4EFF-84F1-FFD7B2AC1DD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 name="Freeform 33">
                <a:extLst>
                  <a:ext uri="{FF2B5EF4-FFF2-40B4-BE49-F238E27FC236}">
                    <a16:creationId xmlns:a16="http://schemas.microsoft.com/office/drawing/2014/main" xmlns="" id="{1F71CC74-5030-4F80-BFFA-228D1A010CA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 name="Freeform 34">
                <a:extLst>
                  <a:ext uri="{FF2B5EF4-FFF2-40B4-BE49-F238E27FC236}">
                    <a16:creationId xmlns:a16="http://schemas.microsoft.com/office/drawing/2014/main" xmlns="" id="{27BB5C15-D356-4178-BF59-F5F0771737A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 name="Freeform 35">
                <a:extLst>
                  <a:ext uri="{FF2B5EF4-FFF2-40B4-BE49-F238E27FC236}">
                    <a16:creationId xmlns:a16="http://schemas.microsoft.com/office/drawing/2014/main" xmlns="" id="{2700F8A0-067E-4788-A2D8-C429B70F51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 name="Freeform 36">
                <a:extLst>
                  <a:ext uri="{FF2B5EF4-FFF2-40B4-BE49-F238E27FC236}">
                    <a16:creationId xmlns:a16="http://schemas.microsoft.com/office/drawing/2014/main" xmlns="" id="{73E624AE-B247-4560-A06C-B614B831B78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 name="Freeform 37">
                <a:extLst>
                  <a:ext uri="{FF2B5EF4-FFF2-40B4-BE49-F238E27FC236}">
                    <a16:creationId xmlns:a16="http://schemas.microsoft.com/office/drawing/2014/main" xmlns="" id="{BD34E5F9-A598-428D-9A27-0BDF94519A7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 name="Freeform 38">
                <a:extLst>
                  <a:ext uri="{FF2B5EF4-FFF2-40B4-BE49-F238E27FC236}">
                    <a16:creationId xmlns:a16="http://schemas.microsoft.com/office/drawing/2014/main" xmlns="" id="{C93F07E1-E991-48B7-ABD5-6D145A4B5FE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 name="Freeform 39">
                <a:extLst>
                  <a:ext uri="{FF2B5EF4-FFF2-40B4-BE49-F238E27FC236}">
                    <a16:creationId xmlns:a16="http://schemas.microsoft.com/office/drawing/2014/main" xmlns="" id="{ECBD8DC9-06EC-452D-B7F6-A6F5902874A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 name="Freeform 40">
                <a:extLst>
                  <a:ext uri="{FF2B5EF4-FFF2-40B4-BE49-F238E27FC236}">
                    <a16:creationId xmlns:a16="http://schemas.microsoft.com/office/drawing/2014/main" xmlns="" id="{B6A9688A-5360-4512-BCAF-ACB027A176A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5" name="Rectangle 41">
                <a:extLst>
                  <a:ext uri="{FF2B5EF4-FFF2-40B4-BE49-F238E27FC236}">
                    <a16:creationId xmlns:a16="http://schemas.microsoft.com/office/drawing/2014/main" xmlns="" id="{22DD5AF5-A34B-4E01-AAB8-94FFC93E458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grpSp>
      </p:grpSp>
      <p:grpSp>
        <p:nvGrpSpPr>
          <p:cNvPr id="54" name="Group 53">
            <a:extLst>
              <a:ext uri="{FF2B5EF4-FFF2-40B4-BE49-F238E27FC236}">
                <a16:creationId xmlns:a16="http://schemas.microsoft.com/office/drawing/2014/main" xmlns="" id="{CA4BA62A-90C3-46AC-ABF1-DB389760F9D8}"/>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1"/>
            <a:ext cx="12192003" cy="6858001"/>
            <a:chOff x="0" y="-1"/>
            <a:chExt cx="12192003" cy="6858001"/>
          </a:xfrm>
        </p:grpSpPr>
        <p:sp useBgFill="1">
          <p:nvSpPr>
            <p:cNvPr id="55" name="Rectangle 54">
              <a:extLst>
                <a:ext uri="{FF2B5EF4-FFF2-40B4-BE49-F238E27FC236}">
                  <a16:creationId xmlns:a16="http://schemas.microsoft.com/office/drawing/2014/main" xmlns="" id="{8308F883-1FF9-4FB4-B09D-354C5819AAA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6" name="Picture 2">
              <a:extLst>
                <a:ext uri="{FF2B5EF4-FFF2-40B4-BE49-F238E27FC236}">
                  <a16:creationId xmlns:a16="http://schemas.microsoft.com/office/drawing/2014/main" xmlns="" id="{247AA389-59A7-40B9-9A8D-BD7594E8B6E8}"/>
                </a:ext>
                <a:ext uri="{C183D7F6-B498-43B3-948B-1728B52AA6E4}">
                  <adec:decorative xmlns:adec="http://schemas.microsoft.com/office/drawing/2017/decorative" xmlns="" val="1"/>
                </a:ext>
              </a:extLst>
            </p:cNvPr>
            <p:cNvPicPr>
              <a:picLocks noChangeAspect="1" noChangeArrowheads="1"/>
            </p:cNvPicPr>
            <p:nvPr>
              <p:extLst>
                <p:ext uri="{386F3935-93C4-4BCD-93E2-E3B085C9AB24}">
                  <p16:designElem xmlns:p16="http://schemas.microsoft.com/office/powerpoint/2015/main" xmlns=""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Title 1">
            <a:extLst>
              <a:ext uri="{FF2B5EF4-FFF2-40B4-BE49-F238E27FC236}">
                <a16:creationId xmlns:a16="http://schemas.microsoft.com/office/drawing/2014/main" xmlns="" id="{F2C74D6C-186D-4C24-9E79-691F54BBC014}"/>
              </a:ext>
            </a:extLst>
          </p:cNvPr>
          <p:cNvSpPr>
            <a:spLocks noGrp="1"/>
          </p:cNvSpPr>
          <p:nvPr>
            <p:ph type="title"/>
          </p:nvPr>
        </p:nvSpPr>
        <p:spPr>
          <a:xfrm>
            <a:off x="4996697" y="618518"/>
            <a:ext cx="6050713" cy="1478570"/>
          </a:xfrm>
        </p:spPr>
        <p:txBody>
          <a:bodyPr vert="horz" lIns="91440" tIns="45720" rIns="91440" bIns="45720" rtlCol="0" anchor="ctr">
            <a:normAutofit/>
          </a:bodyPr>
          <a:lstStyle/>
          <a:p>
            <a:r>
              <a:rPr lang="en-US" sz="3600"/>
              <a:t>The When and Where</a:t>
            </a:r>
          </a:p>
        </p:txBody>
      </p:sp>
      <p:pic>
        <p:nvPicPr>
          <p:cNvPr id="6" name="Content Placeholder 5" descr="A person holding a sign&#10;&#10;Description automatically generated">
            <a:extLst>
              <a:ext uri="{FF2B5EF4-FFF2-40B4-BE49-F238E27FC236}">
                <a16:creationId xmlns:a16="http://schemas.microsoft.com/office/drawing/2014/main" xmlns="" id="{1A0E4B4B-EA4E-40D4-BE03-4E336AE690C7}"/>
              </a:ext>
            </a:extLst>
          </p:cNvPr>
          <p:cNvPicPr>
            <a:picLocks noGrp="1" noChangeAspect="1"/>
          </p:cNvPicPr>
          <p:nvPr>
            <p:ph idx="1"/>
          </p:nvPr>
        </p:nvPicPr>
        <p:blipFill rotWithShape="1">
          <a:blip r:embed="rId4"/>
          <a:srcRect l="4882" r="7334"/>
          <a:stretch/>
        </p:blipFill>
        <p:spPr>
          <a:xfrm>
            <a:off x="-5597" y="10"/>
            <a:ext cx="4635583" cy="6857990"/>
          </a:xfrm>
          <a:prstGeom prst="rect">
            <a:avLst/>
          </a:prstGeom>
        </p:spPr>
      </p:pic>
      <p:grpSp>
        <p:nvGrpSpPr>
          <p:cNvPr id="58" name="Group 57">
            <a:extLst>
              <a:ext uri="{FF2B5EF4-FFF2-40B4-BE49-F238E27FC236}">
                <a16:creationId xmlns:a16="http://schemas.microsoft.com/office/drawing/2014/main" xmlns="" id="{799BB957-1ECA-4DD2-AF2D-84C4D94B6CD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0"/>
            <a:ext cx="2305051" cy="6858001"/>
            <a:chOff x="0" y="0"/>
            <a:chExt cx="2305051" cy="6858001"/>
          </a:xfrm>
          <a:solidFill>
            <a:schemeClr val="tx1">
              <a:alpha val="70000"/>
            </a:schemeClr>
          </a:solidFill>
          <a:effectLst/>
        </p:grpSpPr>
        <p:sp>
          <p:nvSpPr>
            <p:cNvPr id="59" name="Rectangle 58">
              <a:extLst>
                <a:ext uri="{FF2B5EF4-FFF2-40B4-BE49-F238E27FC236}">
                  <a16:creationId xmlns:a16="http://schemas.microsoft.com/office/drawing/2014/main" xmlns="" id="{70116985-07B6-4432-A7C6-129152D1B0D8}"/>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60" name="Freeform 6">
              <a:extLst>
                <a:ext uri="{FF2B5EF4-FFF2-40B4-BE49-F238E27FC236}">
                  <a16:creationId xmlns:a16="http://schemas.microsoft.com/office/drawing/2014/main" xmlns="" id="{3FF5C267-0D36-47E2-AF2A-8ADDA0A0C6E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1" name="Freeform 7">
              <a:extLst>
                <a:ext uri="{FF2B5EF4-FFF2-40B4-BE49-F238E27FC236}">
                  <a16:creationId xmlns:a16="http://schemas.microsoft.com/office/drawing/2014/main" xmlns="" id="{AC0A8A87-09EE-4153-ACBA-34BCD738F1B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2" name="Rectangle 61">
              <a:extLst>
                <a:ext uri="{FF2B5EF4-FFF2-40B4-BE49-F238E27FC236}">
                  <a16:creationId xmlns:a16="http://schemas.microsoft.com/office/drawing/2014/main" xmlns="" id="{E28845CA-636E-4D43-982F-60A69EBC505D}"/>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63" name="Freeform 9">
              <a:extLst>
                <a:ext uri="{FF2B5EF4-FFF2-40B4-BE49-F238E27FC236}">
                  <a16:creationId xmlns:a16="http://schemas.microsoft.com/office/drawing/2014/main" xmlns="" id="{46E2981B-3779-4C07-B094-022D36D78B7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4" name="Freeform 10">
              <a:extLst>
                <a:ext uri="{FF2B5EF4-FFF2-40B4-BE49-F238E27FC236}">
                  <a16:creationId xmlns:a16="http://schemas.microsoft.com/office/drawing/2014/main" xmlns="" id="{CF68AF7A-09BB-405A-97E2-54B6364247D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5" name="Freeform 11">
              <a:extLst>
                <a:ext uri="{FF2B5EF4-FFF2-40B4-BE49-F238E27FC236}">
                  <a16:creationId xmlns:a16="http://schemas.microsoft.com/office/drawing/2014/main" xmlns="" id="{B0B046C9-B134-4B2D-A72D-EE8726713EB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6" name="Freeform 12">
              <a:extLst>
                <a:ext uri="{FF2B5EF4-FFF2-40B4-BE49-F238E27FC236}">
                  <a16:creationId xmlns:a16="http://schemas.microsoft.com/office/drawing/2014/main" xmlns="" id="{7BDCF20A-0928-4450-A706-38EC67A436B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7" name="Freeform 13">
              <a:extLst>
                <a:ext uri="{FF2B5EF4-FFF2-40B4-BE49-F238E27FC236}">
                  <a16:creationId xmlns:a16="http://schemas.microsoft.com/office/drawing/2014/main" xmlns="" id="{0A9B8658-6A08-43AE-90A6-6DC58EE907B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8" name="Freeform 14">
              <a:extLst>
                <a:ext uri="{FF2B5EF4-FFF2-40B4-BE49-F238E27FC236}">
                  <a16:creationId xmlns:a16="http://schemas.microsoft.com/office/drawing/2014/main" xmlns="" id="{0E09D33C-4BEF-4E3D-9D05-7C3E204AEC8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9" name="Freeform 15">
              <a:extLst>
                <a:ext uri="{FF2B5EF4-FFF2-40B4-BE49-F238E27FC236}">
                  <a16:creationId xmlns:a16="http://schemas.microsoft.com/office/drawing/2014/main" xmlns="" id="{BC144127-0703-4638-BA33-F27F2746EFF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0" name="Freeform 16">
              <a:extLst>
                <a:ext uri="{FF2B5EF4-FFF2-40B4-BE49-F238E27FC236}">
                  <a16:creationId xmlns:a16="http://schemas.microsoft.com/office/drawing/2014/main" xmlns="" id="{34BA113B-51FC-4ACC-B554-442D6013861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1" name="Freeform 17">
              <a:extLst>
                <a:ext uri="{FF2B5EF4-FFF2-40B4-BE49-F238E27FC236}">
                  <a16:creationId xmlns:a16="http://schemas.microsoft.com/office/drawing/2014/main" xmlns="" id="{185614A2-022E-4370-8387-439F351082D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2" name="Freeform 18">
              <a:extLst>
                <a:ext uri="{FF2B5EF4-FFF2-40B4-BE49-F238E27FC236}">
                  <a16:creationId xmlns:a16="http://schemas.microsoft.com/office/drawing/2014/main" xmlns="" id="{655F15B6-A731-4942-9BF5-E840422632A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3" name="Freeform 19">
              <a:extLst>
                <a:ext uri="{FF2B5EF4-FFF2-40B4-BE49-F238E27FC236}">
                  <a16:creationId xmlns:a16="http://schemas.microsoft.com/office/drawing/2014/main" xmlns="" id="{2637AC00-EDD0-4AB2-BB46-92261D4CFDC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4" name="Freeform 20">
              <a:extLst>
                <a:ext uri="{FF2B5EF4-FFF2-40B4-BE49-F238E27FC236}">
                  <a16:creationId xmlns:a16="http://schemas.microsoft.com/office/drawing/2014/main" xmlns="" id="{49CA14E2-2ACD-4C73-B26C-17681580FBA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5" name="Freeform 21">
              <a:extLst>
                <a:ext uri="{FF2B5EF4-FFF2-40B4-BE49-F238E27FC236}">
                  <a16:creationId xmlns:a16="http://schemas.microsoft.com/office/drawing/2014/main" xmlns="" id="{7BE7C3D8-CC9A-43FB-938C-8125D25B1BE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6" name="Freeform 22">
              <a:extLst>
                <a:ext uri="{FF2B5EF4-FFF2-40B4-BE49-F238E27FC236}">
                  <a16:creationId xmlns:a16="http://schemas.microsoft.com/office/drawing/2014/main" xmlns="" id="{41ECB971-ADF8-48CB-A78C-166DDF6D945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7" name="Freeform 23">
              <a:extLst>
                <a:ext uri="{FF2B5EF4-FFF2-40B4-BE49-F238E27FC236}">
                  <a16:creationId xmlns:a16="http://schemas.microsoft.com/office/drawing/2014/main" xmlns="" id="{2B8D398E-DB17-415A-B93E-DA60EE00EF6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8" name="Freeform 24">
              <a:extLst>
                <a:ext uri="{FF2B5EF4-FFF2-40B4-BE49-F238E27FC236}">
                  <a16:creationId xmlns:a16="http://schemas.microsoft.com/office/drawing/2014/main" xmlns="" id="{0A2B49D3-85EC-4DEA-BBB9-0CE7A2D16ED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9" name="Freeform 25">
              <a:extLst>
                <a:ext uri="{FF2B5EF4-FFF2-40B4-BE49-F238E27FC236}">
                  <a16:creationId xmlns:a16="http://schemas.microsoft.com/office/drawing/2014/main" xmlns="" id="{E9F6B8E8-A133-4250-A247-BD82711918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0" name="Freeform 26">
              <a:extLst>
                <a:ext uri="{FF2B5EF4-FFF2-40B4-BE49-F238E27FC236}">
                  <a16:creationId xmlns:a16="http://schemas.microsoft.com/office/drawing/2014/main" xmlns="" id="{8C5D839A-A5A2-4B72-80E4-ADB4F2F4701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1" name="Freeform 27">
              <a:extLst>
                <a:ext uri="{FF2B5EF4-FFF2-40B4-BE49-F238E27FC236}">
                  <a16:creationId xmlns:a16="http://schemas.microsoft.com/office/drawing/2014/main" xmlns="" id="{1E66DD74-C5E3-4762-8F37-C7981591E19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2" name="Freeform 28">
              <a:extLst>
                <a:ext uri="{FF2B5EF4-FFF2-40B4-BE49-F238E27FC236}">
                  <a16:creationId xmlns:a16="http://schemas.microsoft.com/office/drawing/2014/main" xmlns="" id="{42CBFCFF-60D3-49AD-8F8D-634480B7ADF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3" name="Freeform 29">
              <a:extLst>
                <a:ext uri="{FF2B5EF4-FFF2-40B4-BE49-F238E27FC236}">
                  <a16:creationId xmlns:a16="http://schemas.microsoft.com/office/drawing/2014/main" xmlns="" id="{04E9448D-8796-4687-B7F3-B669D828493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4" name="Freeform 30">
              <a:extLst>
                <a:ext uri="{FF2B5EF4-FFF2-40B4-BE49-F238E27FC236}">
                  <a16:creationId xmlns:a16="http://schemas.microsoft.com/office/drawing/2014/main" xmlns="" id="{C6D7D4E7-1C3B-488A-891B-B278DE0A038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5" name="Freeform 31">
              <a:extLst>
                <a:ext uri="{FF2B5EF4-FFF2-40B4-BE49-F238E27FC236}">
                  <a16:creationId xmlns:a16="http://schemas.microsoft.com/office/drawing/2014/main" xmlns="" id="{9A361889-2948-4D64-8FF8-69586FC72E3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6" name="Freeform 32">
              <a:extLst>
                <a:ext uri="{FF2B5EF4-FFF2-40B4-BE49-F238E27FC236}">
                  <a16:creationId xmlns:a16="http://schemas.microsoft.com/office/drawing/2014/main" xmlns="" id="{502D653C-475F-42DD-B57D-A91633AA70D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7" name="Rectangle 86">
              <a:extLst>
                <a:ext uri="{FF2B5EF4-FFF2-40B4-BE49-F238E27FC236}">
                  <a16:creationId xmlns:a16="http://schemas.microsoft.com/office/drawing/2014/main" xmlns="" id="{AE41F9AF-C366-462E-BCA3-AB9B3BB21F8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88" name="Freeform 34">
              <a:extLst>
                <a:ext uri="{FF2B5EF4-FFF2-40B4-BE49-F238E27FC236}">
                  <a16:creationId xmlns:a16="http://schemas.microsoft.com/office/drawing/2014/main" xmlns="" id="{DE7FA82A-E66F-46F3-BE37-61D6BA9EDAE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9" name="Freeform 35">
              <a:extLst>
                <a:ext uri="{FF2B5EF4-FFF2-40B4-BE49-F238E27FC236}">
                  <a16:creationId xmlns:a16="http://schemas.microsoft.com/office/drawing/2014/main" xmlns="" id="{10646D37-C2A3-4F20-8F6E-2D2A54B7C62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0" name="Freeform 36">
              <a:extLst>
                <a:ext uri="{FF2B5EF4-FFF2-40B4-BE49-F238E27FC236}">
                  <a16:creationId xmlns:a16="http://schemas.microsoft.com/office/drawing/2014/main" xmlns="" id="{F0B484D8-05F9-4BB7-97D5-FF4ED4BE2F0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1" name="Freeform 37">
              <a:extLst>
                <a:ext uri="{FF2B5EF4-FFF2-40B4-BE49-F238E27FC236}">
                  <a16:creationId xmlns:a16="http://schemas.microsoft.com/office/drawing/2014/main" xmlns="" id="{03F14E50-F3C1-4EFB-9251-BDEF30E051F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2" name="Freeform 38">
              <a:extLst>
                <a:ext uri="{FF2B5EF4-FFF2-40B4-BE49-F238E27FC236}">
                  <a16:creationId xmlns:a16="http://schemas.microsoft.com/office/drawing/2014/main" xmlns="" id="{B96CF9CA-5C40-428E-B9C1-CE897046BD7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3" name="Freeform 39">
              <a:extLst>
                <a:ext uri="{FF2B5EF4-FFF2-40B4-BE49-F238E27FC236}">
                  <a16:creationId xmlns:a16="http://schemas.microsoft.com/office/drawing/2014/main" xmlns="" id="{9C38B4E1-B1E5-4C84-AA06-E0082733133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4" name="Freeform 40">
              <a:extLst>
                <a:ext uri="{FF2B5EF4-FFF2-40B4-BE49-F238E27FC236}">
                  <a16:creationId xmlns:a16="http://schemas.microsoft.com/office/drawing/2014/main" xmlns="" id="{05D173AA-5B2D-4244-8430-44CD01EDA1C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5" name="Freeform 41">
              <a:extLst>
                <a:ext uri="{FF2B5EF4-FFF2-40B4-BE49-F238E27FC236}">
                  <a16:creationId xmlns:a16="http://schemas.microsoft.com/office/drawing/2014/main" xmlns="" id="{82D98822-894A-496C-B32F-06DB6014D63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6" name="Freeform 42">
              <a:extLst>
                <a:ext uri="{FF2B5EF4-FFF2-40B4-BE49-F238E27FC236}">
                  <a16:creationId xmlns:a16="http://schemas.microsoft.com/office/drawing/2014/main" xmlns="" id="{1B432746-B63F-4BF0-871B-B482FFADAC4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7" name="Freeform 43">
              <a:extLst>
                <a:ext uri="{FF2B5EF4-FFF2-40B4-BE49-F238E27FC236}">
                  <a16:creationId xmlns:a16="http://schemas.microsoft.com/office/drawing/2014/main" xmlns="" id="{AFD61CC4-F10D-4243-8F2C-EDBEDC63B9A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8" name="Freeform 44">
              <a:extLst>
                <a:ext uri="{FF2B5EF4-FFF2-40B4-BE49-F238E27FC236}">
                  <a16:creationId xmlns:a16="http://schemas.microsoft.com/office/drawing/2014/main" xmlns="" id="{A9D33800-5C44-4D40-A048-3A7A5D1D5B2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9" name="Rectangle 98">
              <a:extLst>
                <a:ext uri="{FF2B5EF4-FFF2-40B4-BE49-F238E27FC236}">
                  <a16:creationId xmlns:a16="http://schemas.microsoft.com/office/drawing/2014/main" xmlns="" id="{7B0FE60E-0643-4AB3-B009-8B857A9B2358}"/>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00" name="Freeform 46">
              <a:extLst>
                <a:ext uri="{FF2B5EF4-FFF2-40B4-BE49-F238E27FC236}">
                  <a16:creationId xmlns:a16="http://schemas.microsoft.com/office/drawing/2014/main" xmlns="" id="{D4F681A9-E543-490E-8CD3-E87A823B693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1" name="Freeform 47">
              <a:extLst>
                <a:ext uri="{FF2B5EF4-FFF2-40B4-BE49-F238E27FC236}">
                  <a16:creationId xmlns:a16="http://schemas.microsoft.com/office/drawing/2014/main" xmlns="" id="{49283399-4EE4-4FD7-B3F0-F0CD376A606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2" name="Freeform 48">
              <a:extLst>
                <a:ext uri="{FF2B5EF4-FFF2-40B4-BE49-F238E27FC236}">
                  <a16:creationId xmlns:a16="http://schemas.microsoft.com/office/drawing/2014/main" xmlns="" id="{338C3E08-CA77-4D8D-8271-7B0D5DA54F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3" name="Freeform 49">
              <a:extLst>
                <a:ext uri="{FF2B5EF4-FFF2-40B4-BE49-F238E27FC236}">
                  <a16:creationId xmlns:a16="http://schemas.microsoft.com/office/drawing/2014/main" xmlns="" id="{BCEE46AD-ABD8-42D2-A88E-6C9B009BBF2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4" name="Freeform 50">
              <a:extLst>
                <a:ext uri="{FF2B5EF4-FFF2-40B4-BE49-F238E27FC236}">
                  <a16:creationId xmlns:a16="http://schemas.microsoft.com/office/drawing/2014/main" xmlns="" id="{76F66B20-4D5D-49D7-A33A-46749A156C9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5" name="Freeform 51">
              <a:extLst>
                <a:ext uri="{FF2B5EF4-FFF2-40B4-BE49-F238E27FC236}">
                  <a16:creationId xmlns:a16="http://schemas.microsoft.com/office/drawing/2014/main" xmlns="" id="{3246E8BC-BF6E-4E1B-B6DE-7834CE5CA21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6" name="Freeform 52">
              <a:extLst>
                <a:ext uri="{FF2B5EF4-FFF2-40B4-BE49-F238E27FC236}">
                  <a16:creationId xmlns:a16="http://schemas.microsoft.com/office/drawing/2014/main" xmlns="" id="{D61636B0-9E03-4DDB-956A-57929A4DAC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7" name="Freeform 53">
              <a:extLst>
                <a:ext uri="{FF2B5EF4-FFF2-40B4-BE49-F238E27FC236}">
                  <a16:creationId xmlns:a16="http://schemas.microsoft.com/office/drawing/2014/main" xmlns="" id="{150D2B7B-FD5D-4108-8637-D69673762CF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8" name="Freeform 54">
              <a:extLst>
                <a:ext uri="{FF2B5EF4-FFF2-40B4-BE49-F238E27FC236}">
                  <a16:creationId xmlns:a16="http://schemas.microsoft.com/office/drawing/2014/main" xmlns="" id="{0A56D9FF-4177-416F-A8A5-B8C8B33CE2D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9" name="Freeform 55">
              <a:extLst>
                <a:ext uri="{FF2B5EF4-FFF2-40B4-BE49-F238E27FC236}">
                  <a16:creationId xmlns:a16="http://schemas.microsoft.com/office/drawing/2014/main" xmlns="" id="{E7FFBC9E-D28A-4C56-8489-77CBC051CEC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0" name="Freeform 56">
              <a:extLst>
                <a:ext uri="{FF2B5EF4-FFF2-40B4-BE49-F238E27FC236}">
                  <a16:creationId xmlns:a16="http://schemas.microsoft.com/office/drawing/2014/main" xmlns="" id="{9D33B26A-F967-4863-AC3C-9972CD4D0AE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1" name="Freeform 57">
              <a:extLst>
                <a:ext uri="{FF2B5EF4-FFF2-40B4-BE49-F238E27FC236}">
                  <a16:creationId xmlns:a16="http://schemas.microsoft.com/office/drawing/2014/main" xmlns="" id="{73ECA63D-D3C2-460B-A352-58A4B0718C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2" name="Freeform 58">
              <a:extLst>
                <a:ext uri="{FF2B5EF4-FFF2-40B4-BE49-F238E27FC236}">
                  <a16:creationId xmlns:a16="http://schemas.microsoft.com/office/drawing/2014/main" xmlns="" id="{E6108A80-2A55-473F-8197-E21F1A2A28D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sp>
        <p:nvSpPr>
          <p:cNvPr id="4" name="Text Placeholder 3">
            <a:extLst>
              <a:ext uri="{FF2B5EF4-FFF2-40B4-BE49-F238E27FC236}">
                <a16:creationId xmlns:a16="http://schemas.microsoft.com/office/drawing/2014/main" xmlns="" id="{81FCE0C8-B6CE-464B-8BF8-D87E89C27999}"/>
              </a:ext>
            </a:extLst>
          </p:cNvPr>
          <p:cNvSpPr>
            <a:spLocks noGrp="1"/>
          </p:cNvSpPr>
          <p:nvPr>
            <p:ph type="body" sz="half" idx="2"/>
          </p:nvPr>
        </p:nvSpPr>
        <p:spPr>
          <a:xfrm>
            <a:off x="4968958" y="2249486"/>
            <a:ext cx="6994442" cy="4381501"/>
          </a:xfrm>
        </p:spPr>
        <p:txBody>
          <a:bodyPr vert="horz" lIns="91440" tIns="45720" rIns="91440" bIns="45720" rtlCol="0">
            <a:normAutofit/>
          </a:bodyPr>
          <a:lstStyle/>
          <a:p>
            <a:pPr indent="-228600">
              <a:buFont typeface="Arial" panose="020B0604020202020204" pitchFamily="34" charset="0"/>
              <a:buChar char="•"/>
            </a:pPr>
            <a:r>
              <a:rPr lang="en-US" sz="2800" dirty="0"/>
              <a:t>Unsurprisingly…Egypt.</a:t>
            </a:r>
          </a:p>
          <a:p>
            <a:pPr indent="-228600">
              <a:buFont typeface="Arial" panose="020B0604020202020204" pitchFamily="34" charset="0"/>
              <a:buChar char="•"/>
            </a:pPr>
            <a:r>
              <a:rPr lang="en-US" sz="2800" dirty="0"/>
              <a:t>The story of Nationalism begins around 1880s but this exact time frame is 1915-1927</a:t>
            </a:r>
          </a:p>
          <a:p>
            <a:pPr indent="-228600">
              <a:buFont typeface="Arial" panose="020B0604020202020204" pitchFamily="34" charset="0"/>
              <a:buChar char="•"/>
            </a:pPr>
            <a:r>
              <a:rPr lang="en-US" sz="2800" dirty="0"/>
              <a:t>The Peabody series covers the whole period of British occupied Egypt…</a:t>
            </a:r>
          </a:p>
        </p:txBody>
      </p:sp>
    </p:spTree>
    <p:extLst>
      <p:ext uri="{BB962C8B-B14F-4D97-AF65-F5344CB8AC3E}">
        <p14:creationId xmlns:p14="http://schemas.microsoft.com/office/powerpoint/2010/main" val="187454234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pic>
        <p:nvPicPr>
          <p:cNvPr id="246" name="Picture 2">
            <a:extLst>
              <a:ext uri="{FF2B5EF4-FFF2-40B4-BE49-F238E27FC236}">
                <a16:creationId xmlns:a16="http://schemas.microsoft.com/office/drawing/2014/main" xmlns="" id="{9ACD3AF8-B16E-4174-8C1A-41F683C4AF8A}"/>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248" name="Group 130">
            <a:extLst>
              <a:ext uri="{FF2B5EF4-FFF2-40B4-BE49-F238E27FC236}">
                <a16:creationId xmlns:a16="http://schemas.microsoft.com/office/drawing/2014/main" xmlns="" id="{FF5EAD09-B81D-415F-8BCF-73C81AE05F2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32" name="Rectangle 5">
              <a:extLst>
                <a:ext uri="{FF2B5EF4-FFF2-40B4-BE49-F238E27FC236}">
                  <a16:creationId xmlns:a16="http://schemas.microsoft.com/office/drawing/2014/main" xmlns="" id="{CFB79010-8ED4-49EF-AFD2-F4D8C80B69B2}"/>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33" name="Freeform 6">
              <a:extLst>
                <a:ext uri="{FF2B5EF4-FFF2-40B4-BE49-F238E27FC236}">
                  <a16:creationId xmlns:a16="http://schemas.microsoft.com/office/drawing/2014/main" xmlns="" id="{4649B869-006E-42B5-9DDC-21049B130E0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34" name="Freeform 7">
              <a:extLst>
                <a:ext uri="{FF2B5EF4-FFF2-40B4-BE49-F238E27FC236}">
                  <a16:creationId xmlns:a16="http://schemas.microsoft.com/office/drawing/2014/main" xmlns="" id="{443096BD-333F-48B6-8220-D1F9793E40A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35" name="Rectangle 8">
              <a:extLst>
                <a:ext uri="{FF2B5EF4-FFF2-40B4-BE49-F238E27FC236}">
                  <a16:creationId xmlns:a16="http://schemas.microsoft.com/office/drawing/2014/main" xmlns="" id="{1A45BB9A-7E84-4B9B-923A-270A97F8524C}"/>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36" name="Freeform 9">
              <a:extLst>
                <a:ext uri="{FF2B5EF4-FFF2-40B4-BE49-F238E27FC236}">
                  <a16:creationId xmlns:a16="http://schemas.microsoft.com/office/drawing/2014/main" xmlns="" id="{D7D7C768-2F76-4DE2-A807-1B9FFF816C2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37" name="Freeform 10">
              <a:extLst>
                <a:ext uri="{FF2B5EF4-FFF2-40B4-BE49-F238E27FC236}">
                  <a16:creationId xmlns:a16="http://schemas.microsoft.com/office/drawing/2014/main" xmlns="" id="{1870B32E-EE42-470E-B543-CA55AEC8CA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38" name="Freeform 11">
              <a:extLst>
                <a:ext uri="{FF2B5EF4-FFF2-40B4-BE49-F238E27FC236}">
                  <a16:creationId xmlns:a16="http://schemas.microsoft.com/office/drawing/2014/main" xmlns="" id="{EEF09120-11AA-4DB5-98A8-EC4923002C6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39" name="Freeform 12">
              <a:extLst>
                <a:ext uri="{FF2B5EF4-FFF2-40B4-BE49-F238E27FC236}">
                  <a16:creationId xmlns:a16="http://schemas.microsoft.com/office/drawing/2014/main" xmlns="" id="{39CC463D-589C-461C-A234-0460EB06B88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0" name="Freeform 13">
              <a:extLst>
                <a:ext uri="{FF2B5EF4-FFF2-40B4-BE49-F238E27FC236}">
                  <a16:creationId xmlns:a16="http://schemas.microsoft.com/office/drawing/2014/main" xmlns="" id="{B6516153-269A-421E-A021-CB3F3C5E1DA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1" name="Freeform 14">
              <a:extLst>
                <a:ext uri="{FF2B5EF4-FFF2-40B4-BE49-F238E27FC236}">
                  <a16:creationId xmlns:a16="http://schemas.microsoft.com/office/drawing/2014/main" xmlns="" id="{45E14300-6C4A-4F77-915F-F3B25B0237B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2" name="Freeform 15">
              <a:extLst>
                <a:ext uri="{FF2B5EF4-FFF2-40B4-BE49-F238E27FC236}">
                  <a16:creationId xmlns:a16="http://schemas.microsoft.com/office/drawing/2014/main" xmlns="" id="{993E312A-E6A6-4B52-ADE6-618ADC89BA6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3" name="Freeform 16">
              <a:extLst>
                <a:ext uri="{FF2B5EF4-FFF2-40B4-BE49-F238E27FC236}">
                  <a16:creationId xmlns:a16="http://schemas.microsoft.com/office/drawing/2014/main" xmlns="" id="{2F0F3026-2480-472B-8C52-36812C81EF3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4" name="Freeform 17">
              <a:extLst>
                <a:ext uri="{FF2B5EF4-FFF2-40B4-BE49-F238E27FC236}">
                  <a16:creationId xmlns:a16="http://schemas.microsoft.com/office/drawing/2014/main" xmlns="" id="{34E1C992-559D-4827-9F30-31A3CA7A2B1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5" name="Freeform 18">
              <a:extLst>
                <a:ext uri="{FF2B5EF4-FFF2-40B4-BE49-F238E27FC236}">
                  <a16:creationId xmlns:a16="http://schemas.microsoft.com/office/drawing/2014/main" xmlns="" id="{D9F2FB98-F443-498F-AAD9-69458256813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6" name="Freeform 19">
              <a:extLst>
                <a:ext uri="{FF2B5EF4-FFF2-40B4-BE49-F238E27FC236}">
                  <a16:creationId xmlns:a16="http://schemas.microsoft.com/office/drawing/2014/main" xmlns="" id="{75DBF6EC-ED50-43E4-8A8B-64CE86A8804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7" name="Freeform 20">
              <a:extLst>
                <a:ext uri="{FF2B5EF4-FFF2-40B4-BE49-F238E27FC236}">
                  <a16:creationId xmlns:a16="http://schemas.microsoft.com/office/drawing/2014/main" xmlns="" id="{FD854F40-AC43-4F21-9C62-2CE35CFD2B1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8" name="Freeform 21">
              <a:extLst>
                <a:ext uri="{FF2B5EF4-FFF2-40B4-BE49-F238E27FC236}">
                  <a16:creationId xmlns:a16="http://schemas.microsoft.com/office/drawing/2014/main" xmlns="" id="{62CCB560-494A-4F74-9DE4-068806A8933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9" name="Freeform 22">
              <a:extLst>
                <a:ext uri="{FF2B5EF4-FFF2-40B4-BE49-F238E27FC236}">
                  <a16:creationId xmlns:a16="http://schemas.microsoft.com/office/drawing/2014/main" xmlns="" id="{6F9A05F2-B5D2-4D8A-9A78-14E45C13FEC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0" name="Freeform 23">
              <a:extLst>
                <a:ext uri="{FF2B5EF4-FFF2-40B4-BE49-F238E27FC236}">
                  <a16:creationId xmlns:a16="http://schemas.microsoft.com/office/drawing/2014/main" xmlns="" id="{A6373189-19BB-4BEC-84A3-432253E0580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1" name="Freeform 24">
              <a:extLst>
                <a:ext uri="{FF2B5EF4-FFF2-40B4-BE49-F238E27FC236}">
                  <a16:creationId xmlns:a16="http://schemas.microsoft.com/office/drawing/2014/main" xmlns="" id="{71AB3122-947A-44DB-B190-A2601C6C95C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2" name="Freeform 25">
              <a:extLst>
                <a:ext uri="{FF2B5EF4-FFF2-40B4-BE49-F238E27FC236}">
                  <a16:creationId xmlns:a16="http://schemas.microsoft.com/office/drawing/2014/main" xmlns="" id="{74B4109D-3AFC-4D44-87B1-0CDED3E6381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3" name="Freeform 26">
              <a:extLst>
                <a:ext uri="{FF2B5EF4-FFF2-40B4-BE49-F238E27FC236}">
                  <a16:creationId xmlns:a16="http://schemas.microsoft.com/office/drawing/2014/main" xmlns="" id="{44AAD39F-F7C9-4D00-95E0-0465B4E8588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4" name="Freeform 27">
              <a:extLst>
                <a:ext uri="{FF2B5EF4-FFF2-40B4-BE49-F238E27FC236}">
                  <a16:creationId xmlns:a16="http://schemas.microsoft.com/office/drawing/2014/main" xmlns="" id="{C1DCAB8D-6EF6-4A84-8D0C-AA9226DEC90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5" name="Freeform 28">
              <a:extLst>
                <a:ext uri="{FF2B5EF4-FFF2-40B4-BE49-F238E27FC236}">
                  <a16:creationId xmlns:a16="http://schemas.microsoft.com/office/drawing/2014/main" xmlns="" id="{C407F97F-83CF-4703-B9E0-6335530E329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6" name="Freeform 29">
              <a:extLst>
                <a:ext uri="{FF2B5EF4-FFF2-40B4-BE49-F238E27FC236}">
                  <a16:creationId xmlns:a16="http://schemas.microsoft.com/office/drawing/2014/main" xmlns="" id="{0D8D2363-5D84-4CFF-89AA-3C93C859DBB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7" name="Freeform 30">
              <a:extLst>
                <a:ext uri="{FF2B5EF4-FFF2-40B4-BE49-F238E27FC236}">
                  <a16:creationId xmlns:a16="http://schemas.microsoft.com/office/drawing/2014/main" xmlns="" id="{0435A35C-AC99-4E12-8CB0-9C640DAA945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8" name="Freeform 31">
              <a:extLst>
                <a:ext uri="{FF2B5EF4-FFF2-40B4-BE49-F238E27FC236}">
                  <a16:creationId xmlns:a16="http://schemas.microsoft.com/office/drawing/2014/main" xmlns="" id="{F20392CF-2256-4527-836B-2E6F88596EC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9" name="Freeform 32">
              <a:extLst>
                <a:ext uri="{FF2B5EF4-FFF2-40B4-BE49-F238E27FC236}">
                  <a16:creationId xmlns:a16="http://schemas.microsoft.com/office/drawing/2014/main" xmlns="" id="{C52C3AD3-122C-4010-9C55-B0247F8CCAB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0" name="Rectangle 33">
              <a:extLst>
                <a:ext uri="{FF2B5EF4-FFF2-40B4-BE49-F238E27FC236}">
                  <a16:creationId xmlns:a16="http://schemas.microsoft.com/office/drawing/2014/main" xmlns="" id="{EFCB53ED-09C0-4AD7-9BBC-366833D5FE03}"/>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61" name="Freeform 34">
              <a:extLst>
                <a:ext uri="{FF2B5EF4-FFF2-40B4-BE49-F238E27FC236}">
                  <a16:creationId xmlns:a16="http://schemas.microsoft.com/office/drawing/2014/main" xmlns="" id="{6F309F52-BFCF-47D9-8089-BC049540DB4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2" name="Freeform 35">
              <a:extLst>
                <a:ext uri="{FF2B5EF4-FFF2-40B4-BE49-F238E27FC236}">
                  <a16:creationId xmlns:a16="http://schemas.microsoft.com/office/drawing/2014/main" xmlns="" id="{5F9AE85F-C7AA-4761-B468-2E100829BC5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3" name="Freeform 36">
              <a:extLst>
                <a:ext uri="{FF2B5EF4-FFF2-40B4-BE49-F238E27FC236}">
                  <a16:creationId xmlns:a16="http://schemas.microsoft.com/office/drawing/2014/main" xmlns="" id="{2C81C778-91E5-4AE9-AACB-8566E7A28B4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4" name="Freeform 37">
              <a:extLst>
                <a:ext uri="{FF2B5EF4-FFF2-40B4-BE49-F238E27FC236}">
                  <a16:creationId xmlns:a16="http://schemas.microsoft.com/office/drawing/2014/main" xmlns="" id="{6C56E0B4-58A0-4B2B-BD56-54121BB8DBB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5" name="Freeform 38">
              <a:extLst>
                <a:ext uri="{FF2B5EF4-FFF2-40B4-BE49-F238E27FC236}">
                  <a16:creationId xmlns:a16="http://schemas.microsoft.com/office/drawing/2014/main" xmlns="" id="{88A29CFE-13A6-4509-946F-5C074F856EE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6" name="Freeform 39">
              <a:extLst>
                <a:ext uri="{FF2B5EF4-FFF2-40B4-BE49-F238E27FC236}">
                  <a16:creationId xmlns:a16="http://schemas.microsoft.com/office/drawing/2014/main" xmlns="" id="{00235A0A-018B-4499-AC16-AF83457BF43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7" name="Freeform 40">
              <a:extLst>
                <a:ext uri="{FF2B5EF4-FFF2-40B4-BE49-F238E27FC236}">
                  <a16:creationId xmlns:a16="http://schemas.microsoft.com/office/drawing/2014/main" xmlns="" id="{861DF9B7-50DC-4EBE-8B23-97FE92DBBB9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8" name="Freeform 41">
              <a:extLst>
                <a:ext uri="{FF2B5EF4-FFF2-40B4-BE49-F238E27FC236}">
                  <a16:creationId xmlns:a16="http://schemas.microsoft.com/office/drawing/2014/main" xmlns="" id="{69673907-73D7-4729-A911-9BD078EC2EE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9" name="Freeform 42">
              <a:extLst>
                <a:ext uri="{FF2B5EF4-FFF2-40B4-BE49-F238E27FC236}">
                  <a16:creationId xmlns:a16="http://schemas.microsoft.com/office/drawing/2014/main" xmlns="" id="{4DC844D3-8053-4EE7-A286-50157B6FD86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0" name="Freeform 43">
              <a:extLst>
                <a:ext uri="{FF2B5EF4-FFF2-40B4-BE49-F238E27FC236}">
                  <a16:creationId xmlns:a16="http://schemas.microsoft.com/office/drawing/2014/main" xmlns="" id="{D67575A0-A45A-4773-874C-16370E36709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1" name="Freeform 44">
              <a:extLst>
                <a:ext uri="{FF2B5EF4-FFF2-40B4-BE49-F238E27FC236}">
                  <a16:creationId xmlns:a16="http://schemas.microsoft.com/office/drawing/2014/main" xmlns="" id="{4327252B-B62B-4DE0-A924-B7F6E40AD96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2" name="Rectangle 45">
              <a:extLst>
                <a:ext uri="{FF2B5EF4-FFF2-40B4-BE49-F238E27FC236}">
                  <a16:creationId xmlns:a16="http://schemas.microsoft.com/office/drawing/2014/main" xmlns="" id="{778BC6A7-AC19-497B-A7C6-E447B2EBDABD}"/>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73" name="Freeform 46">
              <a:extLst>
                <a:ext uri="{FF2B5EF4-FFF2-40B4-BE49-F238E27FC236}">
                  <a16:creationId xmlns:a16="http://schemas.microsoft.com/office/drawing/2014/main" xmlns="" id="{4E79A87B-BF1F-437A-9FED-BE93025E50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4" name="Freeform 47">
              <a:extLst>
                <a:ext uri="{FF2B5EF4-FFF2-40B4-BE49-F238E27FC236}">
                  <a16:creationId xmlns:a16="http://schemas.microsoft.com/office/drawing/2014/main" xmlns="" id="{DFAAF3CC-B4E0-45C8-AC2D-EF0D6D823D1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5" name="Freeform 48">
              <a:extLst>
                <a:ext uri="{FF2B5EF4-FFF2-40B4-BE49-F238E27FC236}">
                  <a16:creationId xmlns:a16="http://schemas.microsoft.com/office/drawing/2014/main" xmlns="" id="{A5A12C87-1E4A-4664-B2F4-A1C8B656F99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6" name="Freeform 49">
              <a:extLst>
                <a:ext uri="{FF2B5EF4-FFF2-40B4-BE49-F238E27FC236}">
                  <a16:creationId xmlns:a16="http://schemas.microsoft.com/office/drawing/2014/main" xmlns="" id="{B3AF8230-4630-4505-ADDB-16A9B6B3772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7" name="Freeform 50">
              <a:extLst>
                <a:ext uri="{FF2B5EF4-FFF2-40B4-BE49-F238E27FC236}">
                  <a16:creationId xmlns:a16="http://schemas.microsoft.com/office/drawing/2014/main" xmlns="" id="{33F93F6D-724D-42F3-AF1D-3081EAB5D13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8" name="Freeform 51">
              <a:extLst>
                <a:ext uri="{FF2B5EF4-FFF2-40B4-BE49-F238E27FC236}">
                  <a16:creationId xmlns:a16="http://schemas.microsoft.com/office/drawing/2014/main" xmlns="" id="{F5DD7A8F-FB67-4E79-80DB-0FAF3A09894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9" name="Freeform 52">
              <a:extLst>
                <a:ext uri="{FF2B5EF4-FFF2-40B4-BE49-F238E27FC236}">
                  <a16:creationId xmlns:a16="http://schemas.microsoft.com/office/drawing/2014/main" xmlns="" id="{7B140A84-E89E-4A80-9DF8-7BCA45F908D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0" name="Freeform 53">
              <a:extLst>
                <a:ext uri="{FF2B5EF4-FFF2-40B4-BE49-F238E27FC236}">
                  <a16:creationId xmlns:a16="http://schemas.microsoft.com/office/drawing/2014/main" xmlns="" id="{279E1D6A-EFE2-44C6-A5BF-DFADF0DC91D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1" name="Freeform 54">
              <a:extLst>
                <a:ext uri="{FF2B5EF4-FFF2-40B4-BE49-F238E27FC236}">
                  <a16:creationId xmlns:a16="http://schemas.microsoft.com/office/drawing/2014/main" xmlns="" id="{C9FA2204-561F-4ABB-988C-03053820F1D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2" name="Freeform 55">
              <a:extLst>
                <a:ext uri="{FF2B5EF4-FFF2-40B4-BE49-F238E27FC236}">
                  <a16:creationId xmlns:a16="http://schemas.microsoft.com/office/drawing/2014/main" xmlns="" id="{8BD7D04E-AC0A-424F-BC40-28842DAFFAC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3" name="Freeform 56">
              <a:extLst>
                <a:ext uri="{FF2B5EF4-FFF2-40B4-BE49-F238E27FC236}">
                  <a16:creationId xmlns:a16="http://schemas.microsoft.com/office/drawing/2014/main" xmlns="" id="{32B616A2-FE09-47DD-B58C-12EE58B7CA5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4" name="Freeform 57">
              <a:extLst>
                <a:ext uri="{FF2B5EF4-FFF2-40B4-BE49-F238E27FC236}">
                  <a16:creationId xmlns:a16="http://schemas.microsoft.com/office/drawing/2014/main" xmlns="" id="{08C5EAF5-6064-484E-BA05-80D09D84EA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5" name="Freeform 58">
              <a:extLst>
                <a:ext uri="{FF2B5EF4-FFF2-40B4-BE49-F238E27FC236}">
                  <a16:creationId xmlns:a16="http://schemas.microsoft.com/office/drawing/2014/main" xmlns="" id="{F11D90DF-D275-4725-884C-77E5E01D89B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sp useBgFill="1">
        <p:nvSpPr>
          <p:cNvPr id="249" name="Rectangle 186">
            <a:extLst>
              <a:ext uri="{FF2B5EF4-FFF2-40B4-BE49-F238E27FC236}">
                <a16:creationId xmlns:a16="http://schemas.microsoft.com/office/drawing/2014/main" xmlns="" id="{B7D4B16D-600A-41A1-8B1B-3727C56C0C9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0" name="Group 188">
            <a:extLst>
              <a:ext uri="{FF2B5EF4-FFF2-40B4-BE49-F238E27FC236}">
                <a16:creationId xmlns:a16="http://schemas.microsoft.com/office/drawing/2014/main" xmlns="" id="{DE7C35E0-BD19-4AFC-81BF-7A7507E9C94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0"/>
            <a:ext cx="2305051" cy="6858001"/>
            <a:chOff x="0" y="0"/>
            <a:chExt cx="2305051" cy="6858001"/>
          </a:xfrm>
          <a:solidFill>
            <a:schemeClr val="tx1">
              <a:alpha val="60000"/>
            </a:schemeClr>
          </a:solidFill>
          <a:effectLst/>
        </p:grpSpPr>
        <p:sp>
          <p:nvSpPr>
            <p:cNvPr id="190" name="Rectangle 5">
              <a:extLst>
                <a:ext uri="{FF2B5EF4-FFF2-40B4-BE49-F238E27FC236}">
                  <a16:creationId xmlns:a16="http://schemas.microsoft.com/office/drawing/2014/main" xmlns="" id="{1E08D20A-3975-4596-85C6-D46799586283}"/>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91" name="Freeform 6">
              <a:extLst>
                <a:ext uri="{FF2B5EF4-FFF2-40B4-BE49-F238E27FC236}">
                  <a16:creationId xmlns:a16="http://schemas.microsoft.com/office/drawing/2014/main" xmlns="" id="{630A9349-BFE4-4720-A229-98DCD3B69F3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2" name="Freeform 7">
              <a:extLst>
                <a:ext uri="{FF2B5EF4-FFF2-40B4-BE49-F238E27FC236}">
                  <a16:creationId xmlns:a16="http://schemas.microsoft.com/office/drawing/2014/main" xmlns="" id="{28487744-BBC9-4D40-85B3-0D45003C339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3" name="Rectangle 8">
              <a:extLst>
                <a:ext uri="{FF2B5EF4-FFF2-40B4-BE49-F238E27FC236}">
                  <a16:creationId xmlns:a16="http://schemas.microsoft.com/office/drawing/2014/main" xmlns="" id="{FAD6EF4D-97BD-46B4-9B5B-CD70971DD553}"/>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94" name="Freeform 9">
              <a:extLst>
                <a:ext uri="{FF2B5EF4-FFF2-40B4-BE49-F238E27FC236}">
                  <a16:creationId xmlns:a16="http://schemas.microsoft.com/office/drawing/2014/main" xmlns="" id="{210DCC42-11D2-4162-B47A-869B3F66948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5" name="Freeform 10">
              <a:extLst>
                <a:ext uri="{FF2B5EF4-FFF2-40B4-BE49-F238E27FC236}">
                  <a16:creationId xmlns:a16="http://schemas.microsoft.com/office/drawing/2014/main" xmlns="" id="{DE4880D6-6ECE-4F1B-B474-FE3940D043B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6" name="Freeform 11">
              <a:extLst>
                <a:ext uri="{FF2B5EF4-FFF2-40B4-BE49-F238E27FC236}">
                  <a16:creationId xmlns:a16="http://schemas.microsoft.com/office/drawing/2014/main" xmlns="" id="{A1A39307-F675-49D2-9E45-28DA2AB5C94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7" name="Freeform 12">
              <a:extLst>
                <a:ext uri="{FF2B5EF4-FFF2-40B4-BE49-F238E27FC236}">
                  <a16:creationId xmlns:a16="http://schemas.microsoft.com/office/drawing/2014/main" xmlns="" id="{AC5E23C5-C5D6-4BC3-9531-C0B2D7D29F9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8" name="Freeform 13">
              <a:extLst>
                <a:ext uri="{FF2B5EF4-FFF2-40B4-BE49-F238E27FC236}">
                  <a16:creationId xmlns:a16="http://schemas.microsoft.com/office/drawing/2014/main" xmlns="" id="{4D3FC0A7-9672-4B19-8D54-71C3B39F7A3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9" name="Freeform 14">
              <a:extLst>
                <a:ext uri="{FF2B5EF4-FFF2-40B4-BE49-F238E27FC236}">
                  <a16:creationId xmlns:a16="http://schemas.microsoft.com/office/drawing/2014/main" xmlns="" id="{9911D04C-3FFB-4D1E-8F59-5C02692E3E9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0" name="Freeform 15">
              <a:extLst>
                <a:ext uri="{FF2B5EF4-FFF2-40B4-BE49-F238E27FC236}">
                  <a16:creationId xmlns:a16="http://schemas.microsoft.com/office/drawing/2014/main" xmlns="" id="{A0178C8F-EF32-4F3D-B022-60A7DE1367B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1" name="Freeform 16">
              <a:extLst>
                <a:ext uri="{FF2B5EF4-FFF2-40B4-BE49-F238E27FC236}">
                  <a16:creationId xmlns:a16="http://schemas.microsoft.com/office/drawing/2014/main" xmlns="" id="{EEB2DD25-DE0D-48CE-8218-E4EF12273A2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2" name="Freeform 17">
              <a:extLst>
                <a:ext uri="{FF2B5EF4-FFF2-40B4-BE49-F238E27FC236}">
                  <a16:creationId xmlns:a16="http://schemas.microsoft.com/office/drawing/2014/main" xmlns="" id="{13C92E55-66CB-48F7-BF28-5D8ED146BB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3" name="Freeform 18">
              <a:extLst>
                <a:ext uri="{FF2B5EF4-FFF2-40B4-BE49-F238E27FC236}">
                  <a16:creationId xmlns:a16="http://schemas.microsoft.com/office/drawing/2014/main" xmlns="" id="{CB0B6C7B-4820-48AB-92AF-896559F0093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4" name="Freeform 19">
              <a:extLst>
                <a:ext uri="{FF2B5EF4-FFF2-40B4-BE49-F238E27FC236}">
                  <a16:creationId xmlns:a16="http://schemas.microsoft.com/office/drawing/2014/main" xmlns="" id="{2018EECD-4518-458F-989E-6FCAE5AE040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5" name="Freeform 20">
              <a:extLst>
                <a:ext uri="{FF2B5EF4-FFF2-40B4-BE49-F238E27FC236}">
                  <a16:creationId xmlns:a16="http://schemas.microsoft.com/office/drawing/2014/main" xmlns="" id="{1FB0915F-3C52-468A-87E7-F3EE381DA3E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6" name="Freeform 21">
              <a:extLst>
                <a:ext uri="{FF2B5EF4-FFF2-40B4-BE49-F238E27FC236}">
                  <a16:creationId xmlns:a16="http://schemas.microsoft.com/office/drawing/2014/main" xmlns="" id="{7B184771-5A8E-4ED5-9179-24B19F26C32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7" name="Freeform 22">
              <a:extLst>
                <a:ext uri="{FF2B5EF4-FFF2-40B4-BE49-F238E27FC236}">
                  <a16:creationId xmlns:a16="http://schemas.microsoft.com/office/drawing/2014/main" xmlns="" id="{BC5162D1-D64C-4FBA-BE86-11B27A7432E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8" name="Freeform 23">
              <a:extLst>
                <a:ext uri="{FF2B5EF4-FFF2-40B4-BE49-F238E27FC236}">
                  <a16:creationId xmlns:a16="http://schemas.microsoft.com/office/drawing/2014/main" xmlns="" id="{9EFF345C-6A58-4123-B2D1-2ED9E369124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9" name="Freeform 24">
              <a:extLst>
                <a:ext uri="{FF2B5EF4-FFF2-40B4-BE49-F238E27FC236}">
                  <a16:creationId xmlns:a16="http://schemas.microsoft.com/office/drawing/2014/main" xmlns="" id="{03CE89F7-AE1C-4370-920E-EE04C4124FF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0" name="Freeform 25">
              <a:extLst>
                <a:ext uri="{FF2B5EF4-FFF2-40B4-BE49-F238E27FC236}">
                  <a16:creationId xmlns:a16="http://schemas.microsoft.com/office/drawing/2014/main" xmlns="" id="{D6E298F6-F99D-49EF-B614-24D2179C23D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1" name="Freeform 26">
              <a:extLst>
                <a:ext uri="{FF2B5EF4-FFF2-40B4-BE49-F238E27FC236}">
                  <a16:creationId xmlns:a16="http://schemas.microsoft.com/office/drawing/2014/main" xmlns="" id="{2424FD35-451D-468C-9EB2-8DA350C1247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2" name="Freeform 27">
              <a:extLst>
                <a:ext uri="{FF2B5EF4-FFF2-40B4-BE49-F238E27FC236}">
                  <a16:creationId xmlns:a16="http://schemas.microsoft.com/office/drawing/2014/main" xmlns="" id="{45BC0C6F-B91F-42CC-9046-522FE8223CB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3" name="Freeform 28">
              <a:extLst>
                <a:ext uri="{FF2B5EF4-FFF2-40B4-BE49-F238E27FC236}">
                  <a16:creationId xmlns:a16="http://schemas.microsoft.com/office/drawing/2014/main" xmlns="" id="{F88AFBEE-A8B5-4B18-B834-5269F6C13C0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4" name="Freeform 29">
              <a:extLst>
                <a:ext uri="{FF2B5EF4-FFF2-40B4-BE49-F238E27FC236}">
                  <a16:creationId xmlns:a16="http://schemas.microsoft.com/office/drawing/2014/main" xmlns="" id="{64B0F493-EC69-4C85-87D4-28762823112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5" name="Freeform 30">
              <a:extLst>
                <a:ext uri="{FF2B5EF4-FFF2-40B4-BE49-F238E27FC236}">
                  <a16:creationId xmlns:a16="http://schemas.microsoft.com/office/drawing/2014/main" xmlns="" id="{09920E7F-979C-40F6-8FB1-791325A4A44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6" name="Freeform 31">
              <a:extLst>
                <a:ext uri="{FF2B5EF4-FFF2-40B4-BE49-F238E27FC236}">
                  <a16:creationId xmlns:a16="http://schemas.microsoft.com/office/drawing/2014/main" xmlns="" id="{1387BCC3-D7BF-443E-B18C-87B696E6442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7" name="Freeform 32">
              <a:extLst>
                <a:ext uri="{FF2B5EF4-FFF2-40B4-BE49-F238E27FC236}">
                  <a16:creationId xmlns:a16="http://schemas.microsoft.com/office/drawing/2014/main" xmlns="" id="{F1C0670D-9FA2-48D7-AFDB-4438ECC3EE1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8" name="Rectangle 33">
              <a:extLst>
                <a:ext uri="{FF2B5EF4-FFF2-40B4-BE49-F238E27FC236}">
                  <a16:creationId xmlns:a16="http://schemas.microsoft.com/office/drawing/2014/main" xmlns="" id="{34088C0C-CAD1-4E66-A162-1D7020365B6A}"/>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219" name="Freeform 34">
              <a:extLst>
                <a:ext uri="{FF2B5EF4-FFF2-40B4-BE49-F238E27FC236}">
                  <a16:creationId xmlns:a16="http://schemas.microsoft.com/office/drawing/2014/main" xmlns="" id="{B8C224A6-72B4-4763-B708-65A321D0D61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0" name="Freeform 35">
              <a:extLst>
                <a:ext uri="{FF2B5EF4-FFF2-40B4-BE49-F238E27FC236}">
                  <a16:creationId xmlns:a16="http://schemas.microsoft.com/office/drawing/2014/main" xmlns="" id="{2EE3A964-523C-470B-8B10-09053452C5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1" name="Freeform 36">
              <a:extLst>
                <a:ext uri="{FF2B5EF4-FFF2-40B4-BE49-F238E27FC236}">
                  <a16:creationId xmlns:a16="http://schemas.microsoft.com/office/drawing/2014/main" xmlns="" id="{1B87487E-C0EA-4E2A-8FC0-3D4C4F01775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2" name="Freeform 37">
              <a:extLst>
                <a:ext uri="{FF2B5EF4-FFF2-40B4-BE49-F238E27FC236}">
                  <a16:creationId xmlns:a16="http://schemas.microsoft.com/office/drawing/2014/main" xmlns="" id="{D8B57E7E-D885-4A0B-BBA0-E3BC3A68CDE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3" name="Freeform 38">
              <a:extLst>
                <a:ext uri="{FF2B5EF4-FFF2-40B4-BE49-F238E27FC236}">
                  <a16:creationId xmlns:a16="http://schemas.microsoft.com/office/drawing/2014/main" xmlns="" id="{6FB84573-B84B-4571-A6E5-91CD308E7DA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4" name="Freeform 39">
              <a:extLst>
                <a:ext uri="{FF2B5EF4-FFF2-40B4-BE49-F238E27FC236}">
                  <a16:creationId xmlns:a16="http://schemas.microsoft.com/office/drawing/2014/main" xmlns="" id="{7EE5EE00-E139-4AB9-ACFC-5E39CFA9519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5" name="Freeform 40">
              <a:extLst>
                <a:ext uri="{FF2B5EF4-FFF2-40B4-BE49-F238E27FC236}">
                  <a16:creationId xmlns:a16="http://schemas.microsoft.com/office/drawing/2014/main" xmlns="" id="{5A38A6AA-6753-4EFE-94BB-96DF739758C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6" name="Freeform 41">
              <a:extLst>
                <a:ext uri="{FF2B5EF4-FFF2-40B4-BE49-F238E27FC236}">
                  <a16:creationId xmlns:a16="http://schemas.microsoft.com/office/drawing/2014/main" xmlns="" id="{506AB599-570B-4547-97F4-F2C6723014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7" name="Freeform 42">
              <a:extLst>
                <a:ext uri="{FF2B5EF4-FFF2-40B4-BE49-F238E27FC236}">
                  <a16:creationId xmlns:a16="http://schemas.microsoft.com/office/drawing/2014/main" xmlns="" id="{9AFDEA1E-DBAB-4507-8D36-786F19A85BA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8" name="Freeform 43">
              <a:extLst>
                <a:ext uri="{FF2B5EF4-FFF2-40B4-BE49-F238E27FC236}">
                  <a16:creationId xmlns:a16="http://schemas.microsoft.com/office/drawing/2014/main" xmlns="" id="{C824D6F7-0BDF-4C8C-869D-BDDEB076418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9" name="Freeform 44">
              <a:extLst>
                <a:ext uri="{FF2B5EF4-FFF2-40B4-BE49-F238E27FC236}">
                  <a16:creationId xmlns:a16="http://schemas.microsoft.com/office/drawing/2014/main" xmlns="" id="{6953C491-AE0F-4D2B-9474-18D5E8B5DC9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0" name="Rectangle 45">
              <a:extLst>
                <a:ext uri="{FF2B5EF4-FFF2-40B4-BE49-F238E27FC236}">
                  <a16:creationId xmlns:a16="http://schemas.microsoft.com/office/drawing/2014/main" xmlns="" id="{5B956350-9BDD-4090-B2B6-12C13D1CE272}"/>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231" name="Freeform 46">
              <a:extLst>
                <a:ext uri="{FF2B5EF4-FFF2-40B4-BE49-F238E27FC236}">
                  <a16:creationId xmlns:a16="http://schemas.microsoft.com/office/drawing/2014/main" xmlns="" id="{ECE31E80-E354-44C3-81E0-4E3E41DDF6F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2" name="Freeform 47">
              <a:extLst>
                <a:ext uri="{FF2B5EF4-FFF2-40B4-BE49-F238E27FC236}">
                  <a16:creationId xmlns:a16="http://schemas.microsoft.com/office/drawing/2014/main" xmlns="" id="{9DFA35DB-5360-405A-A7EB-064E51FBC0A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3" name="Freeform 48">
              <a:extLst>
                <a:ext uri="{FF2B5EF4-FFF2-40B4-BE49-F238E27FC236}">
                  <a16:creationId xmlns:a16="http://schemas.microsoft.com/office/drawing/2014/main" xmlns="" id="{2DA499BD-4313-4AD1-BE87-4BEF50FECB6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4" name="Freeform 49">
              <a:extLst>
                <a:ext uri="{FF2B5EF4-FFF2-40B4-BE49-F238E27FC236}">
                  <a16:creationId xmlns:a16="http://schemas.microsoft.com/office/drawing/2014/main" xmlns="" id="{680E4C6D-12D1-417A-A709-EC416D98FA0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5" name="Freeform 50">
              <a:extLst>
                <a:ext uri="{FF2B5EF4-FFF2-40B4-BE49-F238E27FC236}">
                  <a16:creationId xmlns:a16="http://schemas.microsoft.com/office/drawing/2014/main" xmlns="" id="{C93537B4-09B6-4CC6-92DE-3D3BDAC7ABB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6" name="Freeform 51">
              <a:extLst>
                <a:ext uri="{FF2B5EF4-FFF2-40B4-BE49-F238E27FC236}">
                  <a16:creationId xmlns:a16="http://schemas.microsoft.com/office/drawing/2014/main" xmlns="" id="{5D100FC5-9EA8-4DA7-AFA4-BC60831FD87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7" name="Freeform 52">
              <a:extLst>
                <a:ext uri="{FF2B5EF4-FFF2-40B4-BE49-F238E27FC236}">
                  <a16:creationId xmlns:a16="http://schemas.microsoft.com/office/drawing/2014/main" xmlns="" id="{3F10D757-6A3B-4314-9755-419B3738E47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8" name="Freeform 53">
              <a:extLst>
                <a:ext uri="{FF2B5EF4-FFF2-40B4-BE49-F238E27FC236}">
                  <a16:creationId xmlns:a16="http://schemas.microsoft.com/office/drawing/2014/main" xmlns="" id="{28A4D881-D08B-4AAF-866D-7C31601126D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9" name="Freeform 54">
              <a:extLst>
                <a:ext uri="{FF2B5EF4-FFF2-40B4-BE49-F238E27FC236}">
                  <a16:creationId xmlns:a16="http://schemas.microsoft.com/office/drawing/2014/main" xmlns="" id="{A666F3F8-571E-483F-9B9F-31EDB91A9C6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0" name="Freeform 55">
              <a:extLst>
                <a:ext uri="{FF2B5EF4-FFF2-40B4-BE49-F238E27FC236}">
                  <a16:creationId xmlns:a16="http://schemas.microsoft.com/office/drawing/2014/main" xmlns="" id="{18305C0F-0A00-450D-92A1-313C724398C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1" name="Freeform 56">
              <a:extLst>
                <a:ext uri="{FF2B5EF4-FFF2-40B4-BE49-F238E27FC236}">
                  <a16:creationId xmlns:a16="http://schemas.microsoft.com/office/drawing/2014/main" xmlns="" id="{9A5635D8-CCB7-4D16-BB87-B1BC1AC97DC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2" name="Freeform 57">
              <a:extLst>
                <a:ext uri="{FF2B5EF4-FFF2-40B4-BE49-F238E27FC236}">
                  <a16:creationId xmlns:a16="http://schemas.microsoft.com/office/drawing/2014/main" xmlns="" id="{7C10A784-B5EE-4486-96E7-3CC72B93AE2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3" name="Freeform 58">
              <a:extLst>
                <a:ext uri="{FF2B5EF4-FFF2-40B4-BE49-F238E27FC236}">
                  <a16:creationId xmlns:a16="http://schemas.microsoft.com/office/drawing/2014/main" xmlns="" id="{AE5FA7CA-916C-4A34-A727-E0289D891AB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pic>
        <p:nvPicPr>
          <p:cNvPr id="245" name="Picture 2">
            <a:extLst>
              <a:ext uri="{FF2B5EF4-FFF2-40B4-BE49-F238E27FC236}">
                <a16:creationId xmlns:a16="http://schemas.microsoft.com/office/drawing/2014/main" xmlns="" id="{51039561-92F9-40EE-900B-6AA0F58042A4}"/>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3" y="9525"/>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5" name="Title 4">
            <a:extLst>
              <a:ext uri="{FF2B5EF4-FFF2-40B4-BE49-F238E27FC236}">
                <a16:creationId xmlns:a16="http://schemas.microsoft.com/office/drawing/2014/main" xmlns="" id="{8E1A2475-DB99-4B3A-8AC5-DA0D6A6F001C}"/>
              </a:ext>
            </a:extLst>
          </p:cNvPr>
          <p:cNvSpPr>
            <a:spLocks noGrp="1"/>
          </p:cNvSpPr>
          <p:nvPr>
            <p:ph type="title"/>
          </p:nvPr>
        </p:nvSpPr>
        <p:spPr>
          <a:xfrm>
            <a:off x="2043113" y="1122363"/>
            <a:ext cx="4527929" cy="4287836"/>
          </a:xfrm>
        </p:spPr>
        <p:txBody>
          <a:bodyPr vert="horz" lIns="91440" tIns="45720" rIns="91440" bIns="45720" rtlCol="0" anchor="ctr">
            <a:normAutofit/>
          </a:bodyPr>
          <a:lstStyle/>
          <a:p>
            <a:pPr algn="r"/>
            <a:r>
              <a:rPr lang="en-US" sz="5100"/>
              <a:t>The controversy of Pharaonism in Egypt</a:t>
            </a:r>
          </a:p>
        </p:txBody>
      </p:sp>
      <p:cxnSp>
        <p:nvCxnSpPr>
          <p:cNvPr id="247" name="Straight Connector 246">
            <a:extLst>
              <a:ext uri="{FF2B5EF4-FFF2-40B4-BE49-F238E27FC236}">
                <a16:creationId xmlns:a16="http://schemas.microsoft.com/office/drawing/2014/main" xmlns="" id="{D902DA06-324A-48CE-8C20-94535480A63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721133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072518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82000"/>
                <a:satMod val="150000"/>
                <a:lumMod val="160000"/>
              </a:schemeClr>
            </a:duotone>
            <a:extLst/>
          </a:blip>
          <a:stretch/>
        </a:blipFill>
        <a:effectLst/>
      </p:bgPr>
    </p:bg>
    <p:spTree>
      <p:nvGrpSpPr>
        <p:cNvPr id="1" name=""/>
        <p:cNvGrpSpPr/>
        <p:nvPr/>
      </p:nvGrpSpPr>
      <p:grpSpPr>
        <a:xfrm>
          <a:off x="0" y="0"/>
          <a:ext cx="0" cy="0"/>
          <a:chOff x="0" y="0"/>
          <a:chExt cx="0" cy="0"/>
        </a:xfrm>
      </p:grpSpPr>
      <p:pic>
        <p:nvPicPr>
          <p:cNvPr id="12" name="Picture 2">
            <a:extLst>
              <a:ext uri="{FF2B5EF4-FFF2-40B4-BE49-F238E27FC236}">
                <a16:creationId xmlns:a16="http://schemas.microsoft.com/office/drawing/2014/main" xmlns="" id="{3EF0702B-8BDA-49B2-9FB5-FAEFBAAD265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14" name="Group 13">
            <a:extLst>
              <a:ext uri="{FF2B5EF4-FFF2-40B4-BE49-F238E27FC236}">
                <a16:creationId xmlns:a16="http://schemas.microsoft.com/office/drawing/2014/main" xmlns="" id="{9D8D9FF3-B837-4563-BBDD-397FAC4FDAF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053888" cy="6858001"/>
            <a:chOff x="-14288" y="0"/>
            <a:chExt cx="12053888" cy="6858001"/>
          </a:xfrm>
        </p:grpSpPr>
        <p:grpSp>
          <p:nvGrpSpPr>
            <p:cNvPr id="15" name="Group 14">
              <a:extLst>
                <a:ext uri="{FF2B5EF4-FFF2-40B4-BE49-F238E27FC236}">
                  <a16:creationId xmlns:a16="http://schemas.microsoft.com/office/drawing/2014/main" xmlns="" id="{724185D4-BA0D-4936-9FD1-DAFC9F2D4FBD}"/>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7" name="Rectangle 5">
                <a:extLst>
                  <a:ext uri="{FF2B5EF4-FFF2-40B4-BE49-F238E27FC236}">
                    <a16:creationId xmlns:a16="http://schemas.microsoft.com/office/drawing/2014/main" xmlns="" id="{88C0A3E2-2EF8-4B78-924A-4CE18DC2E1F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28" name="Freeform 6">
                <a:extLst>
                  <a:ext uri="{FF2B5EF4-FFF2-40B4-BE49-F238E27FC236}">
                    <a16:creationId xmlns:a16="http://schemas.microsoft.com/office/drawing/2014/main" xmlns="" id="{FC28307F-5603-45B4-811B-D1FDA9AC749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9" name="Freeform 7">
                <a:extLst>
                  <a:ext uri="{FF2B5EF4-FFF2-40B4-BE49-F238E27FC236}">
                    <a16:creationId xmlns:a16="http://schemas.microsoft.com/office/drawing/2014/main" xmlns="" id="{69FD485A-59BE-46AD-AF37-77821F8F7F3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0" name="Freeform 8">
                <a:extLst>
                  <a:ext uri="{FF2B5EF4-FFF2-40B4-BE49-F238E27FC236}">
                    <a16:creationId xmlns:a16="http://schemas.microsoft.com/office/drawing/2014/main" xmlns="" id="{BDFEA793-B98A-4CAB-A0D5-2B470E05F9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1" name="Freeform 9">
                <a:extLst>
                  <a:ext uri="{FF2B5EF4-FFF2-40B4-BE49-F238E27FC236}">
                    <a16:creationId xmlns:a16="http://schemas.microsoft.com/office/drawing/2014/main" xmlns="" id="{EE25D0AE-3B13-4655-A294-EF0D78F1227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2" name="Freeform 10">
                <a:extLst>
                  <a:ext uri="{FF2B5EF4-FFF2-40B4-BE49-F238E27FC236}">
                    <a16:creationId xmlns:a16="http://schemas.microsoft.com/office/drawing/2014/main" xmlns="" id="{23C38D80-292F-43A1-B89C-E624D0BF8BD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3" name="Freeform 11">
                <a:extLst>
                  <a:ext uri="{FF2B5EF4-FFF2-40B4-BE49-F238E27FC236}">
                    <a16:creationId xmlns:a16="http://schemas.microsoft.com/office/drawing/2014/main" xmlns="" id="{E2B5219E-9DCD-4C4B-991C-FC45DFCD14A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4" name="Freeform 12">
                <a:extLst>
                  <a:ext uri="{FF2B5EF4-FFF2-40B4-BE49-F238E27FC236}">
                    <a16:creationId xmlns:a16="http://schemas.microsoft.com/office/drawing/2014/main" xmlns="" id="{A30E8782-7DF6-427A-9A2A-702365C0EC7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5" name="Freeform 13">
                <a:extLst>
                  <a:ext uri="{FF2B5EF4-FFF2-40B4-BE49-F238E27FC236}">
                    <a16:creationId xmlns:a16="http://schemas.microsoft.com/office/drawing/2014/main" xmlns="" id="{FE1B06CA-5BA9-45ED-B3C6-CAE40B8E23C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6" name="Freeform 14">
                <a:extLst>
                  <a:ext uri="{FF2B5EF4-FFF2-40B4-BE49-F238E27FC236}">
                    <a16:creationId xmlns:a16="http://schemas.microsoft.com/office/drawing/2014/main" xmlns="" id="{C52909D3-C19E-4F06-A560-2D2DD63235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7" name="Freeform 15">
                <a:extLst>
                  <a:ext uri="{FF2B5EF4-FFF2-40B4-BE49-F238E27FC236}">
                    <a16:creationId xmlns:a16="http://schemas.microsoft.com/office/drawing/2014/main" xmlns="" id="{C6838D4B-DA22-4462-9CE0-E01E48BA918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8" name="Line 16">
                <a:extLst>
                  <a:ext uri="{FF2B5EF4-FFF2-40B4-BE49-F238E27FC236}">
                    <a16:creationId xmlns:a16="http://schemas.microsoft.com/office/drawing/2014/main" xmlns="" id="{AE0BE66B-3C19-4B17-AD92-0BC90461D639}"/>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9" name="Freeform 17">
                <a:extLst>
                  <a:ext uri="{FF2B5EF4-FFF2-40B4-BE49-F238E27FC236}">
                    <a16:creationId xmlns:a16="http://schemas.microsoft.com/office/drawing/2014/main" xmlns="" id="{AD0FA87C-8F9F-421D-BD98-51D6F78A027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0" name="Freeform 18">
                <a:extLst>
                  <a:ext uri="{FF2B5EF4-FFF2-40B4-BE49-F238E27FC236}">
                    <a16:creationId xmlns:a16="http://schemas.microsoft.com/office/drawing/2014/main" xmlns="" id="{D1CCD0AA-AEA4-4E75-B606-ED77C1354D8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1" name="Freeform 19">
                <a:extLst>
                  <a:ext uri="{FF2B5EF4-FFF2-40B4-BE49-F238E27FC236}">
                    <a16:creationId xmlns:a16="http://schemas.microsoft.com/office/drawing/2014/main" xmlns="" id="{AE2D1BCE-E4E7-47AB-BE42-82509939EFC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2" name="Freeform 20">
                <a:extLst>
                  <a:ext uri="{FF2B5EF4-FFF2-40B4-BE49-F238E27FC236}">
                    <a16:creationId xmlns:a16="http://schemas.microsoft.com/office/drawing/2014/main" xmlns="" id="{473D3523-AEDD-4EE1-A0AD-58CA27B8778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3" name="Rectangle 21">
                <a:extLst>
                  <a:ext uri="{FF2B5EF4-FFF2-40B4-BE49-F238E27FC236}">
                    <a16:creationId xmlns:a16="http://schemas.microsoft.com/office/drawing/2014/main" xmlns="" id="{544D95D4-2423-4287-B761-407A6573A080}"/>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44" name="Freeform 22">
                <a:extLst>
                  <a:ext uri="{FF2B5EF4-FFF2-40B4-BE49-F238E27FC236}">
                    <a16:creationId xmlns:a16="http://schemas.microsoft.com/office/drawing/2014/main" xmlns="" id="{7B471CBE-8098-4218-9F7A-6F1CBD1C3F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5" name="Freeform 23">
                <a:extLst>
                  <a:ext uri="{FF2B5EF4-FFF2-40B4-BE49-F238E27FC236}">
                    <a16:creationId xmlns:a16="http://schemas.microsoft.com/office/drawing/2014/main" xmlns="" id="{F846011B-9AD7-4FD0-B6C2-5305FEA5F49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6" name="Freeform 24">
                <a:extLst>
                  <a:ext uri="{FF2B5EF4-FFF2-40B4-BE49-F238E27FC236}">
                    <a16:creationId xmlns:a16="http://schemas.microsoft.com/office/drawing/2014/main" xmlns="" id="{D865D67E-FECF-4D91-B760-03E7FDD77A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7" name="Freeform 25">
                <a:extLst>
                  <a:ext uri="{FF2B5EF4-FFF2-40B4-BE49-F238E27FC236}">
                    <a16:creationId xmlns:a16="http://schemas.microsoft.com/office/drawing/2014/main" xmlns="" id="{4BC160F1-DA26-4D45-85A9-9F848ED55B2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8" name="Freeform 26">
                <a:extLst>
                  <a:ext uri="{FF2B5EF4-FFF2-40B4-BE49-F238E27FC236}">
                    <a16:creationId xmlns:a16="http://schemas.microsoft.com/office/drawing/2014/main" xmlns="" id="{D94B6483-65D5-4965-AE49-E65F7112BA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9" name="Freeform 27">
                <a:extLst>
                  <a:ext uri="{FF2B5EF4-FFF2-40B4-BE49-F238E27FC236}">
                    <a16:creationId xmlns:a16="http://schemas.microsoft.com/office/drawing/2014/main" xmlns="" id="{1DACBD0F-F55C-49F2-BB15-E050ED16FE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0" name="Freeform 28">
                <a:extLst>
                  <a:ext uri="{FF2B5EF4-FFF2-40B4-BE49-F238E27FC236}">
                    <a16:creationId xmlns:a16="http://schemas.microsoft.com/office/drawing/2014/main" xmlns="" id="{BC0FA2EE-3EF5-41AD-9BCC-4BD4066F21E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1" name="Freeform 29">
                <a:extLst>
                  <a:ext uri="{FF2B5EF4-FFF2-40B4-BE49-F238E27FC236}">
                    <a16:creationId xmlns:a16="http://schemas.microsoft.com/office/drawing/2014/main" xmlns="" id="{66313D2E-7E8B-424D-8808-5A952762DD1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2" name="Freeform 30">
                <a:extLst>
                  <a:ext uri="{FF2B5EF4-FFF2-40B4-BE49-F238E27FC236}">
                    <a16:creationId xmlns:a16="http://schemas.microsoft.com/office/drawing/2014/main" xmlns="" id="{F4A99A13-FD75-4F56-A5F9-54E5807E5DB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3" name="Freeform 31">
                <a:extLst>
                  <a:ext uri="{FF2B5EF4-FFF2-40B4-BE49-F238E27FC236}">
                    <a16:creationId xmlns:a16="http://schemas.microsoft.com/office/drawing/2014/main" xmlns="" id="{808E31E1-F7AD-4A81-8FD3-806FF7B69D2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grpSp>
          <p:nvGrpSpPr>
            <p:cNvPr id="16" name="Group 15">
              <a:extLst>
                <a:ext uri="{FF2B5EF4-FFF2-40B4-BE49-F238E27FC236}">
                  <a16:creationId xmlns:a16="http://schemas.microsoft.com/office/drawing/2014/main" xmlns="" id="{38424CA8-1819-45B9-9FA4-FA97F277502D}"/>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7" name="Freeform 32">
                <a:extLst>
                  <a:ext uri="{FF2B5EF4-FFF2-40B4-BE49-F238E27FC236}">
                    <a16:creationId xmlns:a16="http://schemas.microsoft.com/office/drawing/2014/main" xmlns="" id="{1A2DDE80-0145-4EFF-84F1-FFD7B2AC1DD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 name="Freeform 33">
                <a:extLst>
                  <a:ext uri="{FF2B5EF4-FFF2-40B4-BE49-F238E27FC236}">
                    <a16:creationId xmlns:a16="http://schemas.microsoft.com/office/drawing/2014/main" xmlns="" id="{1F71CC74-5030-4F80-BFFA-228D1A010CA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 name="Freeform 34">
                <a:extLst>
                  <a:ext uri="{FF2B5EF4-FFF2-40B4-BE49-F238E27FC236}">
                    <a16:creationId xmlns:a16="http://schemas.microsoft.com/office/drawing/2014/main" xmlns="" id="{27BB5C15-D356-4178-BF59-F5F0771737A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 name="Freeform 35">
                <a:extLst>
                  <a:ext uri="{FF2B5EF4-FFF2-40B4-BE49-F238E27FC236}">
                    <a16:creationId xmlns:a16="http://schemas.microsoft.com/office/drawing/2014/main" xmlns="" id="{2700F8A0-067E-4788-A2D8-C429B70F51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 name="Freeform 36">
                <a:extLst>
                  <a:ext uri="{FF2B5EF4-FFF2-40B4-BE49-F238E27FC236}">
                    <a16:creationId xmlns:a16="http://schemas.microsoft.com/office/drawing/2014/main" xmlns="" id="{73E624AE-B247-4560-A06C-B614B831B78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 name="Freeform 37">
                <a:extLst>
                  <a:ext uri="{FF2B5EF4-FFF2-40B4-BE49-F238E27FC236}">
                    <a16:creationId xmlns:a16="http://schemas.microsoft.com/office/drawing/2014/main" xmlns="" id="{BD34E5F9-A598-428D-9A27-0BDF94519A7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 name="Freeform 38">
                <a:extLst>
                  <a:ext uri="{FF2B5EF4-FFF2-40B4-BE49-F238E27FC236}">
                    <a16:creationId xmlns:a16="http://schemas.microsoft.com/office/drawing/2014/main" xmlns="" id="{C93F07E1-E991-48B7-ABD5-6D145A4B5FE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 name="Freeform 39">
                <a:extLst>
                  <a:ext uri="{FF2B5EF4-FFF2-40B4-BE49-F238E27FC236}">
                    <a16:creationId xmlns:a16="http://schemas.microsoft.com/office/drawing/2014/main" xmlns="" id="{ECBD8DC9-06EC-452D-B7F6-A6F5902874A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5" name="Freeform 40">
                <a:extLst>
                  <a:ext uri="{FF2B5EF4-FFF2-40B4-BE49-F238E27FC236}">
                    <a16:creationId xmlns:a16="http://schemas.microsoft.com/office/drawing/2014/main" xmlns="" id="{B6A9688A-5360-4512-BCAF-ACB027A176A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6" name="Rectangle 41">
                <a:extLst>
                  <a:ext uri="{FF2B5EF4-FFF2-40B4-BE49-F238E27FC236}">
                    <a16:creationId xmlns:a16="http://schemas.microsoft.com/office/drawing/2014/main" xmlns="" id="{22DD5AF5-A34B-4E01-AAB8-94FFC93E458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grpSp>
      </p:grpSp>
      <p:sp>
        <p:nvSpPr>
          <p:cNvPr id="3" name="Title 2">
            <a:extLst>
              <a:ext uri="{FF2B5EF4-FFF2-40B4-BE49-F238E27FC236}">
                <a16:creationId xmlns:a16="http://schemas.microsoft.com/office/drawing/2014/main" xmlns="" id="{5B719EBB-BB20-4AD8-B5F6-EA1E9F735A00}"/>
              </a:ext>
            </a:extLst>
          </p:cNvPr>
          <p:cNvSpPr>
            <a:spLocks noGrp="1"/>
          </p:cNvSpPr>
          <p:nvPr>
            <p:ph type="title"/>
          </p:nvPr>
        </p:nvSpPr>
        <p:spPr>
          <a:xfrm>
            <a:off x="912814" y="-129194"/>
            <a:ext cx="9905998" cy="1478570"/>
          </a:xfrm>
        </p:spPr>
        <p:txBody>
          <a:bodyPr vert="horz" lIns="91440" tIns="45720" rIns="91440" bIns="45720" rtlCol="0" anchor="ctr">
            <a:normAutofit/>
          </a:bodyPr>
          <a:lstStyle/>
          <a:p>
            <a:pPr algn="ctr"/>
            <a:r>
              <a:rPr lang="en-US" sz="3600" i="1" dirty="0"/>
              <a:t>Tawhid</a:t>
            </a:r>
          </a:p>
        </p:txBody>
      </p:sp>
      <p:pic>
        <p:nvPicPr>
          <p:cNvPr id="7" name="Picture Placeholder 6" descr="A picture containing chain, metalware&#10;&#10;Description automatically generated">
            <a:extLst>
              <a:ext uri="{FF2B5EF4-FFF2-40B4-BE49-F238E27FC236}">
                <a16:creationId xmlns:a16="http://schemas.microsoft.com/office/drawing/2014/main" xmlns="" id="{AFA3D019-EAD0-4603-A213-86AF947843A5}"/>
              </a:ext>
            </a:extLst>
          </p:cNvPr>
          <p:cNvPicPr>
            <a:picLocks noGrp="1" noChangeAspect="1"/>
          </p:cNvPicPr>
          <p:nvPr>
            <p:ph type="pic" idx="1"/>
          </p:nvPr>
        </p:nvPicPr>
        <p:blipFill rotWithShape="1">
          <a:blip r:embed="rId4"/>
          <a:srcRect l="9513" r="9511" b="-2"/>
          <a:stretch/>
        </p:blipFill>
        <p:spPr>
          <a:xfrm>
            <a:off x="1141411" y="2249487"/>
            <a:ext cx="3494597" cy="3549650"/>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5" name="Text Placeholder 4">
            <a:extLst>
              <a:ext uri="{FF2B5EF4-FFF2-40B4-BE49-F238E27FC236}">
                <a16:creationId xmlns:a16="http://schemas.microsoft.com/office/drawing/2014/main" xmlns="" id="{A27E5DB0-C2A3-4E39-8EB3-46C367224E93}"/>
              </a:ext>
            </a:extLst>
          </p:cNvPr>
          <p:cNvSpPr>
            <a:spLocks noGrp="1"/>
          </p:cNvSpPr>
          <p:nvPr>
            <p:ph type="body" sz="half" idx="2"/>
          </p:nvPr>
        </p:nvSpPr>
        <p:spPr>
          <a:xfrm>
            <a:off x="4923351" y="1182127"/>
            <a:ext cx="6598724" cy="4984750"/>
          </a:xfrm>
        </p:spPr>
        <p:txBody>
          <a:bodyPr vert="horz" lIns="91440" tIns="45720" rIns="91440" bIns="45720" rtlCol="0">
            <a:normAutofit fontScale="85000" lnSpcReduction="10000"/>
          </a:bodyPr>
          <a:lstStyle/>
          <a:p>
            <a:pPr indent="-228600">
              <a:buFont typeface="Arial" panose="020B0604020202020204" pitchFamily="34" charset="0"/>
              <a:buChar char="•"/>
            </a:pPr>
            <a:r>
              <a:rPr lang="en-US" sz="2800" dirty="0"/>
              <a:t>This is the principle that is the basis for the Islamic faith and had many different interpretations (Phillips 2005: 11 – 12).</a:t>
            </a:r>
          </a:p>
          <a:p>
            <a:pPr indent="-228600">
              <a:buFont typeface="Arial" panose="020B0604020202020204" pitchFamily="34" charset="0"/>
              <a:buChar char="•"/>
            </a:pPr>
            <a:r>
              <a:rPr lang="en-US" sz="2800" dirty="0" smtClean="0"/>
              <a:t>Primarily it </a:t>
            </a:r>
            <a:r>
              <a:rPr lang="en-US" sz="2800" dirty="0"/>
              <a:t>is understood as the “</a:t>
            </a:r>
            <a:r>
              <a:rPr lang="en-US" sz="2800" i="1" dirty="0"/>
              <a:t>Oneness of God</a:t>
            </a:r>
            <a:r>
              <a:rPr lang="en-US" sz="2800" dirty="0"/>
              <a:t>” or the “</a:t>
            </a:r>
            <a:r>
              <a:rPr lang="en-US" sz="2800" i="1" dirty="0"/>
              <a:t>Indivisible nature of God</a:t>
            </a:r>
            <a:r>
              <a:rPr lang="en-US" sz="2800" dirty="0"/>
              <a:t>”.</a:t>
            </a:r>
          </a:p>
          <a:p>
            <a:pPr indent="-228600">
              <a:buFont typeface="Arial" panose="020B0604020202020204" pitchFamily="34" charset="0"/>
              <a:buChar char="•"/>
            </a:pPr>
            <a:r>
              <a:rPr lang="en-US" sz="2800" dirty="0"/>
              <a:t>Thus – the Christian Trinity is seen as Polytheism because there </a:t>
            </a:r>
            <a:r>
              <a:rPr lang="en-US" sz="2800" dirty="0" smtClean="0"/>
              <a:t>are </a:t>
            </a:r>
            <a:r>
              <a:rPr lang="en-US" sz="2800" dirty="0" smtClean="0"/>
              <a:t>3 </a:t>
            </a:r>
            <a:r>
              <a:rPr lang="en-US" sz="2800" dirty="0"/>
              <a:t>aspects to God, unlike their singular God.</a:t>
            </a:r>
          </a:p>
          <a:p>
            <a:pPr indent="-228600">
              <a:buFont typeface="Arial" panose="020B0604020202020204" pitchFamily="34" charset="0"/>
              <a:buChar char="•"/>
            </a:pPr>
            <a:r>
              <a:rPr lang="en-US" sz="2800" dirty="0"/>
              <a:t>Is part of one of the five Pillars of Islam, </a:t>
            </a:r>
            <a:r>
              <a:rPr lang="en-US" sz="2800" i="1" dirty="0"/>
              <a:t>Shahada – “</a:t>
            </a:r>
            <a:r>
              <a:rPr lang="en-GB" sz="2800" i="1" dirty="0"/>
              <a:t>There is no </a:t>
            </a:r>
            <a:r>
              <a:rPr lang="en-GB" sz="2800" i="1" dirty="0" smtClean="0"/>
              <a:t>God </a:t>
            </a:r>
            <a:r>
              <a:rPr lang="en-GB" sz="2800" i="1" dirty="0"/>
              <a:t>but God. Muhammad is the messenger of God</a:t>
            </a:r>
            <a:r>
              <a:rPr lang="en-US" sz="2800" i="1" dirty="0"/>
              <a:t>” (</a:t>
            </a:r>
            <a:r>
              <a:rPr lang="en-US" sz="2800" i="1" dirty="0" err="1"/>
              <a:t>Nanji</a:t>
            </a:r>
            <a:r>
              <a:rPr lang="en-US" sz="2800" i="1" dirty="0"/>
              <a:t> and Ruthven 2004: 14)</a:t>
            </a:r>
            <a:endParaRPr lang="en-US" sz="2800" dirty="0"/>
          </a:p>
        </p:txBody>
      </p:sp>
    </p:spTree>
    <p:extLst>
      <p:ext uri="{BB962C8B-B14F-4D97-AF65-F5344CB8AC3E}">
        <p14:creationId xmlns:p14="http://schemas.microsoft.com/office/powerpoint/2010/main" val="337015323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82000"/>
                <a:satMod val="150000"/>
                <a:lumMod val="160000"/>
              </a:schemeClr>
            </a:duotone>
            <a:extLst/>
          </a:blip>
          <a:stretch/>
        </a:blipFill>
        <a:effectLst/>
      </p:bgPr>
    </p:bg>
    <p:spTree>
      <p:nvGrpSpPr>
        <p:cNvPr id="1" name=""/>
        <p:cNvGrpSpPr/>
        <p:nvPr/>
      </p:nvGrpSpPr>
      <p:grpSpPr>
        <a:xfrm>
          <a:off x="0" y="0"/>
          <a:ext cx="0" cy="0"/>
          <a:chOff x="0" y="0"/>
          <a:chExt cx="0" cy="0"/>
        </a:xfrm>
      </p:grpSpPr>
      <p:pic>
        <p:nvPicPr>
          <p:cNvPr id="11" name="Picture 2">
            <a:extLst>
              <a:ext uri="{FF2B5EF4-FFF2-40B4-BE49-F238E27FC236}">
                <a16:creationId xmlns:a16="http://schemas.microsoft.com/office/drawing/2014/main" xmlns="" id="{3EF0702B-8BDA-49B2-9FB5-FAEFBAAD265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13" name="Group 12">
            <a:extLst>
              <a:ext uri="{FF2B5EF4-FFF2-40B4-BE49-F238E27FC236}">
                <a16:creationId xmlns:a16="http://schemas.microsoft.com/office/drawing/2014/main" xmlns="" id="{9D8D9FF3-B837-4563-BBDD-397FAC4FDAF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053888" cy="6858001"/>
            <a:chOff x="-14288" y="0"/>
            <a:chExt cx="12053888" cy="6858001"/>
          </a:xfrm>
        </p:grpSpPr>
        <p:grpSp>
          <p:nvGrpSpPr>
            <p:cNvPr id="14" name="Group 13">
              <a:extLst>
                <a:ext uri="{FF2B5EF4-FFF2-40B4-BE49-F238E27FC236}">
                  <a16:creationId xmlns:a16="http://schemas.microsoft.com/office/drawing/2014/main" xmlns="" id="{724185D4-BA0D-4936-9FD1-DAFC9F2D4FBD}"/>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6" name="Rectangle 5">
                <a:extLst>
                  <a:ext uri="{FF2B5EF4-FFF2-40B4-BE49-F238E27FC236}">
                    <a16:creationId xmlns:a16="http://schemas.microsoft.com/office/drawing/2014/main" xmlns="" id="{88C0A3E2-2EF8-4B78-924A-4CE18DC2E1F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27" name="Freeform 6">
                <a:extLst>
                  <a:ext uri="{FF2B5EF4-FFF2-40B4-BE49-F238E27FC236}">
                    <a16:creationId xmlns:a16="http://schemas.microsoft.com/office/drawing/2014/main" xmlns="" id="{FC28307F-5603-45B4-811B-D1FDA9AC749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8" name="Freeform 7">
                <a:extLst>
                  <a:ext uri="{FF2B5EF4-FFF2-40B4-BE49-F238E27FC236}">
                    <a16:creationId xmlns:a16="http://schemas.microsoft.com/office/drawing/2014/main" xmlns="" id="{69FD485A-59BE-46AD-AF37-77821F8F7F3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9" name="Freeform 8">
                <a:extLst>
                  <a:ext uri="{FF2B5EF4-FFF2-40B4-BE49-F238E27FC236}">
                    <a16:creationId xmlns:a16="http://schemas.microsoft.com/office/drawing/2014/main" xmlns="" id="{BDFEA793-B98A-4CAB-A0D5-2B470E05F9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0" name="Freeform 9">
                <a:extLst>
                  <a:ext uri="{FF2B5EF4-FFF2-40B4-BE49-F238E27FC236}">
                    <a16:creationId xmlns:a16="http://schemas.microsoft.com/office/drawing/2014/main" xmlns="" id="{EE25D0AE-3B13-4655-A294-EF0D78F1227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1" name="Freeform 10">
                <a:extLst>
                  <a:ext uri="{FF2B5EF4-FFF2-40B4-BE49-F238E27FC236}">
                    <a16:creationId xmlns:a16="http://schemas.microsoft.com/office/drawing/2014/main" xmlns="" id="{23C38D80-292F-43A1-B89C-E624D0BF8BD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2" name="Freeform 11">
                <a:extLst>
                  <a:ext uri="{FF2B5EF4-FFF2-40B4-BE49-F238E27FC236}">
                    <a16:creationId xmlns:a16="http://schemas.microsoft.com/office/drawing/2014/main" xmlns="" id="{E2B5219E-9DCD-4C4B-991C-FC45DFCD14A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3" name="Freeform 12">
                <a:extLst>
                  <a:ext uri="{FF2B5EF4-FFF2-40B4-BE49-F238E27FC236}">
                    <a16:creationId xmlns:a16="http://schemas.microsoft.com/office/drawing/2014/main" xmlns="" id="{A30E8782-7DF6-427A-9A2A-702365C0EC7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4" name="Freeform 13">
                <a:extLst>
                  <a:ext uri="{FF2B5EF4-FFF2-40B4-BE49-F238E27FC236}">
                    <a16:creationId xmlns:a16="http://schemas.microsoft.com/office/drawing/2014/main" xmlns="" id="{FE1B06CA-5BA9-45ED-B3C6-CAE40B8E23C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5" name="Freeform 14">
                <a:extLst>
                  <a:ext uri="{FF2B5EF4-FFF2-40B4-BE49-F238E27FC236}">
                    <a16:creationId xmlns:a16="http://schemas.microsoft.com/office/drawing/2014/main" xmlns="" id="{C52909D3-C19E-4F06-A560-2D2DD63235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6" name="Freeform 15">
                <a:extLst>
                  <a:ext uri="{FF2B5EF4-FFF2-40B4-BE49-F238E27FC236}">
                    <a16:creationId xmlns:a16="http://schemas.microsoft.com/office/drawing/2014/main" xmlns="" id="{C6838D4B-DA22-4462-9CE0-E01E48BA918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7" name="Line 16">
                <a:extLst>
                  <a:ext uri="{FF2B5EF4-FFF2-40B4-BE49-F238E27FC236}">
                    <a16:creationId xmlns:a16="http://schemas.microsoft.com/office/drawing/2014/main" xmlns="" id="{AE0BE66B-3C19-4B17-AD92-0BC90461D639}"/>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8" name="Freeform 17">
                <a:extLst>
                  <a:ext uri="{FF2B5EF4-FFF2-40B4-BE49-F238E27FC236}">
                    <a16:creationId xmlns:a16="http://schemas.microsoft.com/office/drawing/2014/main" xmlns="" id="{AD0FA87C-8F9F-421D-BD98-51D6F78A027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9" name="Freeform 18">
                <a:extLst>
                  <a:ext uri="{FF2B5EF4-FFF2-40B4-BE49-F238E27FC236}">
                    <a16:creationId xmlns:a16="http://schemas.microsoft.com/office/drawing/2014/main" xmlns="" id="{D1CCD0AA-AEA4-4E75-B606-ED77C1354D8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0" name="Freeform 19">
                <a:extLst>
                  <a:ext uri="{FF2B5EF4-FFF2-40B4-BE49-F238E27FC236}">
                    <a16:creationId xmlns:a16="http://schemas.microsoft.com/office/drawing/2014/main" xmlns="" id="{AE2D1BCE-E4E7-47AB-BE42-82509939EFC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1" name="Freeform 20">
                <a:extLst>
                  <a:ext uri="{FF2B5EF4-FFF2-40B4-BE49-F238E27FC236}">
                    <a16:creationId xmlns:a16="http://schemas.microsoft.com/office/drawing/2014/main" xmlns="" id="{473D3523-AEDD-4EE1-A0AD-58CA27B8778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2" name="Rectangle 21">
                <a:extLst>
                  <a:ext uri="{FF2B5EF4-FFF2-40B4-BE49-F238E27FC236}">
                    <a16:creationId xmlns:a16="http://schemas.microsoft.com/office/drawing/2014/main" xmlns="" id="{544D95D4-2423-4287-B761-407A6573A080}"/>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43" name="Freeform 22">
                <a:extLst>
                  <a:ext uri="{FF2B5EF4-FFF2-40B4-BE49-F238E27FC236}">
                    <a16:creationId xmlns:a16="http://schemas.microsoft.com/office/drawing/2014/main" xmlns="" id="{7B471CBE-8098-4218-9F7A-6F1CBD1C3F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4" name="Freeform 23">
                <a:extLst>
                  <a:ext uri="{FF2B5EF4-FFF2-40B4-BE49-F238E27FC236}">
                    <a16:creationId xmlns:a16="http://schemas.microsoft.com/office/drawing/2014/main" xmlns="" id="{F846011B-9AD7-4FD0-B6C2-5305FEA5F49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5" name="Freeform 24">
                <a:extLst>
                  <a:ext uri="{FF2B5EF4-FFF2-40B4-BE49-F238E27FC236}">
                    <a16:creationId xmlns:a16="http://schemas.microsoft.com/office/drawing/2014/main" xmlns="" id="{D865D67E-FECF-4D91-B760-03E7FDD77A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6" name="Freeform 25">
                <a:extLst>
                  <a:ext uri="{FF2B5EF4-FFF2-40B4-BE49-F238E27FC236}">
                    <a16:creationId xmlns:a16="http://schemas.microsoft.com/office/drawing/2014/main" xmlns="" id="{4BC160F1-DA26-4D45-85A9-9F848ED55B2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7" name="Freeform 26">
                <a:extLst>
                  <a:ext uri="{FF2B5EF4-FFF2-40B4-BE49-F238E27FC236}">
                    <a16:creationId xmlns:a16="http://schemas.microsoft.com/office/drawing/2014/main" xmlns="" id="{D94B6483-65D5-4965-AE49-E65F7112BA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8" name="Freeform 27">
                <a:extLst>
                  <a:ext uri="{FF2B5EF4-FFF2-40B4-BE49-F238E27FC236}">
                    <a16:creationId xmlns:a16="http://schemas.microsoft.com/office/drawing/2014/main" xmlns="" id="{1DACBD0F-F55C-49F2-BB15-E050ED16FE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9" name="Freeform 28">
                <a:extLst>
                  <a:ext uri="{FF2B5EF4-FFF2-40B4-BE49-F238E27FC236}">
                    <a16:creationId xmlns:a16="http://schemas.microsoft.com/office/drawing/2014/main" xmlns="" id="{BC0FA2EE-3EF5-41AD-9BCC-4BD4066F21E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0" name="Freeform 29">
                <a:extLst>
                  <a:ext uri="{FF2B5EF4-FFF2-40B4-BE49-F238E27FC236}">
                    <a16:creationId xmlns:a16="http://schemas.microsoft.com/office/drawing/2014/main" xmlns="" id="{66313D2E-7E8B-424D-8808-5A952762DD1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1" name="Freeform 30">
                <a:extLst>
                  <a:ext uri="{FF2B5EF4-FFF2-40B4-BE49-F238E27FC236}">
                    <a16:creationId xmlns:a16="http://schemas.microsoft.com/office/drawing/2014/main" xmlns="" id="{F4A99A13-FD75-4F56-A5F9-54E5807E5DB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2" name="Freeform 31">
                <a:extLst>
                  <a:ext uri="{FF2B5EF4-FFF2-40B4-BE49-F238E27FC236}">
                    <a16:creationId xmlns:a16="http://schemas.microsoft.com/office/drawing/2014/main" xmlns="" id="{808E31E1-F7AD-4A81-8FD3-806FF7B69D2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grpSp>
          <p:nvGrpSpPr>
            <p:cNvPr id="15" name="Group 14">
              <a:extLst>
                <a:ext uri="{FF2B5EF4-FFF2-40B4-BE49-F238E27FC236}">
                  <a16:creationId xmlns:a16="http://schemas.microsoft.com/office/drawing/2014/main" xmlns="" id="{38424CA8-1819-45B9-9FA4-FA97F277502D}"/>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6" name="Freeform 32">
                <a:extLst>
                  <a:ext uri="{FF2B5EF4-FFF2-40B4-BE49-F238E27FC236}">
                    <a16:creationId xmlns:a16="http://schemas.microsoft.com/office/drawing/2014/main" xmlns="" id="{1A2DDE80-0145-4EFF-84F1-FFD7B2AC1DD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 name="Freeform 33">
                <a:extLst>
                  <a:ext uri="{FF2B5EF4-FFF2-40B4-BE49-F238E27FC236}">
                    <a16:creationId xmlns:a16="http://schemas.microsoft.com/office/drawing/2014/main" xmlns="" id="{1F71CC74-5030-4F80-BFFA-228D1A010CA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 name="Freeform 34">
                <a:extLst>
                  <a:ext uri="{FF2B5EF4-FFF2-40B4-BE49-F238E27FC236}">
                    <a16:creationId xmlns:a16="http://schemas.microsoft.com/office/drawing/2014/main" xmlns="" id="{27BB5C15-D356-4178-BF59-F5F0771737A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 name="Freeform 35">
                <a:extLst>
                  <a:ext uri="{FF2B5EF4-FFF2-40B4-BE49-F238E27FC236}">
                    <a16:creationId xmlns:a16="http://schemas.microsoft.com/office/drawing/2014/main" xmlns="" id="{2700F8A0-067E-4788-A2D8-C429B70F51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 name="Freeform 36">
                <a:extLst>
                  <a:ext uri="{FF2B5EF4-FFF2-40B4-BE49-F238E27FC236}">
                    <a16:creationId xmlns:a16="http://schemas.microsoft.com/office/drawing/2014/main" xmlns="" id="{73E624AE-B247-4560-A06C-B614B831B78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 name="Freeform 37">
                <a:extLst>
                  <a:ext uri="{FF2B5EF4-FFF2-40B4-BE49-F238E27FC236}">
                    <a16:creationId xmlns:a16="http://schemas.microsoft.com/office/drawing/2014/main" xmlns="" id="{BD34E5F9-A598-428D-9A27-0BDF94519A7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 name="Freeform 38">
                <a:extLst>
                  <a:ext uri="{FF2B5EF4-FFF2-40B4-BE49-F238E27FC236}">
                    <a16:creationId xmlns:a16="http://schemas.microsoft.com/office/drawing/2014/main" xmlns="" id="{C93F07E1-E991-48B7-ABD5-6D145A4B5FE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 name="Freeform 39">
                <a:extLst>
                  <a:ext uri="{FF2B5EF4-FFF2-40B4-BE49-F238E27FC236}">
                    <a16:creationId xmlns:a16="http://schemas.microsoft.com/office/drawing/2014/main" xmlns="" id="{ECBD8DC9-06EC-452D-B7F6-A6F5902874A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 name="Freeform 40">
                <a:extLst>
                  <a:ext uri="{FF2B5EF4-FFF2-40B4-BE49-F238E27FC236}">
                    <a16:creationId xmlns:a16="http://schemas.microsoft.com/office/drawing/2014/main" xmlns="" id="{B6A9688A-5360-4512-BCAF-ACB027A176A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5" name="Rectangle 41">
                <a:extLst>
                  <a:ext uri="{FF2B5EF4-FFF2-40B4-BE49-F238E27FC236}">
                    <a16:creationId xmlns:a16="http://schemas.microsoft.com/office/drawing/2014/main" xmlns="" id="{22DD5AF5-A34B-4E01-AAB8-94FFC93E458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grpSp>
      </p:grpSp>
      <p:sp>
        <p:nvSpPr>
          <p:cNvPr id="2" name="Title 1">
            <a:extLst>
              <a:ext uri="{FF2B5EF4-FFF2-40B4-BE49-F238E27FC236}">
                <a16:creationId xmlns:a16="http://schemas.microsoft.com/office/drawing/2014/main" xmlns="" id="{704275EB-2704-448B-85B2-CC25A908ACD3}"/>
              </a:ext>
            </a:extLst>
          </p:cNvPr>
          <p:cNvSpPr>
            <a:spLocks noGrp="1"/>
          </p:cNvSpPr>
          <p:nvPr>
            <p:ph type="title"/>
          </p:nvPr>
        </p:nvSpPr>
        <p:spPr>
          <a:xfrm>
            <a:off x="1639886" y="-176516"/>
            <a:ext cx="5894387" cy="1478570"/>
          </a:xfrm>
        </p:spPr>
        <p:txBody>
          <a:bodyPr vert="horz" lIns="91440" tIns="45720" rIns="91440" bIns="45720" rtlCol="0" anchor="b">
            <a:normAutofit/>
          </a:bodyPr>
          <a:lstStyle/>
          <a:p>
            <a:r>
              <a:rPr lang="en-US" sz="3600" i="1" dirty="0"/>
              <a:t>Shirk - </a:t>
            </a:r>
            <a:r>
              <a:rPr lang="en-US" sz="3600" i="1" dirty="0" err="1"/>
              <a:t>Idoltry</a:t>
            </a:r>
            <a:endParaRPr lang="en-US" sz="3600" i="1" dirty="0"/>
          </a:p>
        </p:txBody>
      </p:sp>
      <p:sp>
        <p:nvSpPr>
          <p:cNvPr id="4" name="Text Placeholder 3">
            <a:extLst>
              <a:ext uri="{FF2B5EF4-FFF2-40B4-BE49-F238E27FC236}">
                <a16:creationId xmlns:a16="http://schemas.microsoft.com/office/drawing/2014/main" xmlns="" id="{BE56C18A-F42D-485E-A8E6-ACFDDD5DCB8E}"/>
              </a:ext>
            </a:extLst>
          </p:cNvPr>
          <p:cNvSpPr>
            <a:spLocks noGrp="1"/>
          </p:cNvSpPr>
          <p:nvPr>
            <p:ph type="body" sz="half" idx="2"/>
          </p:nvPr>
        </p:nvSpPr>
        <p:spPr>
          <a:xfrm>
            <a:off x="1141412" y="1302054"/>
            <a:ext cx="5894388" cy="4840332"/>
          </a:xfrm>
        </p:spPr>
        <p:txBody>
          <a:bodyPr vert="horz" lIns="91440" tIns="45720" rIns="91440" bIns="45720" rtlCol="0">
            <a:normAutofit fontScale="92500" lnSpcReduction="10000"/>
          </a:bodyPr>
          <a:lstStyle/>
          <a:p>
            <a:pPr indent="-228600">
              <a:buFont typeface="Arial" panose="020B0604020202020204" pitchFamily="34" charset="0"/>
              <a:buChar char="•"/>
            </a:pPr>
            <a:r>
              <a:rPr lang="en-US" sz="2400" dirty="0"/>
              <a:t>The ascription of partners equal to </a:t>
            </a:r>
            <a:r>
              <a:rPr lang="en-US" sz="2400" dirty="0" smtClean="0"/>
              <a:t>the power </a:t>
            </a:r>
            <a:r>
              <a:rPr lang="en-US" sz="2400" dirty="0"/>
              <a:t>of </a:t>
            </a:r>
            <a:r>
              <a:rPr lang="en-US" sz="2400" i="1" dirty="0"/>
              <a:t>Allah.</a:t>
            </a:r>
          </a:p>
          <a:p>
            <a:pPr indent="-228600">
              <a:buFont typeface="Arial" panose="020B0604020202020204" pitchFamily="34" charset="0"/>
              <a:buChar char="•"/>
            </a:pPr>
            <a:r>
              <a:rPr lang="en-US" sz="2400" dirty="0"/>
              <a:t>Directly </a:t>
            </a:r>
            <a:r>
              <a:rPr lang="en-US" sz="2400" dirty="0" smtClean="0"/>
              <a:t>opposes </a:t>
            </a:r>
            <a:r>
              <a:rPr lang="en-US" sz="2400" dirty="0"/>
              <a:t>the principle of </a:t>
            </a:r>
            <a:r>
              <a:rPr lang="en-US" sz="2400" i="1" dirty="0"/>
              <a:t>Tawhid </a:t>
            </a:r>
            <a:r>
              <a:rPr lang="en-US" sz="2400" dirty="0"/>
              <a:t>and indirectly goes against the </a:t>
            </a:r>
            <a:r>
              <a:rPr lang="en-US" sz="2400" i="1" dirty="0"/>
              <a:t>Shahada </a:t>
            </a:r>
          </a:p>
          <a:p>
            <a:pPr indent="-228600">
              <a:buFont typeface="Arial" panose="020B0604020202020204" pitchFamily="34" charset="0"/>
              <a:buChar char="•"/>
            </a:pPr>
            <a:r>
              <a:rPr lang="en-US" sz="2400" dirty="0"/>
              <a:t>Like all things…It is also up for interpretation </a:t>
            </a:r>
          </a:p>
          <a:p>
            <a:pPr lvl="1" indent="-228600">
              <a:buFont typeface="Arial" panose="020B0604020202020204" pitchFamily="34" charset="0"/>
              <a:buChar char="•"/>
            </a:pPr>
            <a:r>
              <a:rPr lang="en-US" sz="2200" dirty="0"/>
              <a:t>Sufi practitioners call upon “Saints” at shrines, to intercede for them to </a:t>
            </a:r>
            <a:r>
              <a:rPr lang="en-US" sz="2200" i="1" dirty="0"/>
              <a:t>Allah</a:t>
            </a:r>
          </a:p>
          <a:p>
            <a:pPr lvl="2" indent="-228600">
              <a:buFont typeface="Arial" panose="020B0604020202020204" pitchFamily="34" charset="0"/>
              <a:buChar char="•"/>
            </a:pPr>
            <a:r>
              <a:rPr lang="en-US" sz="2000" dirty="0"/>
              <a:t>Similar to  how Catholics view their Saints</a:t>
            </a:r>
          </a:p>
          <a:p>
            <a:pPr lvl="1" indent="-228600">
              <a:buFont typeface="Arial" panose="020B0604020202020204" pitchFamily="34" charset="0"/>
              <a:buChar char="•"/>
            </a:pPr>
            <a:r>
              <a:rPr lang="en-US" sz="2200" dirty="0"/>
              <a:t>Unlike more conservative interpretations like </a:t>
            </a:r>
            <a:r>
              <a:rPr lang="en-US" sz="2200" dirty="0" smtClean="0"/>
              <a:t>the </a:t>
            </a:r>
            <a:r>
              <a:rPr lang="en-US" sz="2200" i="1" dirty="0" smtClean="0"/>
              <a:t>Salafi/</a:t>
            </a:r>
            <a:r>
              <a:rPr lang="en-US" sz="2200" i="1" dirty="0" err="1" smtClean="0"/>
              <a:t>Wahabi</a:t>
            </a:r>
            <a:r>
              <a:rPr lang="en-US" sz="2200" i="1" dirty="0" smtClean="0"/>
              <a:t> </a:t>
            </a:r>
            <a:endParaRPr lang="en-US" sz="2200" i="1" dirty="0"/>
          </a:p>
          <a:p>
            <a:pPr lvl="2" indent="-228600">
              <a:buFont typeface="Arial" panose="020B0604020202020204" pitchFamily="34" charset="0"/>
              <a:buChar char="•"/>
            </a:pPr>
            <a:r>
              <a:rPr lang="en-US" sz="2000" dirty="0"/>
              <a:t>They view this practice to much like </a:t>
            </a:r>
            <a:r>
              <a:rPr lang="en-US" sz="2000" dirty="0" smtClean="0"/>
              <a:t>Polytheism </a:t>
            </a:r>
            <a:r>
              <a:rPr lang="en-US" sz="2000" dirty="0"/>
              <a:t>and putting the Saints on the same level as </a:t>
            </a:r>
            <a:r>
              <a:rPr lang="en-US" sz="2000" i="1" dirty="0"/>
              <a:t>Allah</a:t>
            </a:r>
            <a:endParaRPr lang="en-US" sz="2000" dirty="0"/>
          </a:p>
          <a:p>
            <a:pPr lvl="1" indent="-228600">
              <a:buFont typeface="Arial" panose="020B0604020202020204" pitchFamily="34" charset="0"/>
              <a:buChar char="•"/>
            </a:pPr>
            <a:endParaRPr lang="en-US" sz="2200" dirty="0"/>
          </a:p>
          <a:p>
            <a:pPr lvl="1" indent="-228600">
              <a:buFont typeface="Arial" panose="020B0604020202020204" pitchFamily="34" charset="0"/>
              <a:buChar char="•"/>
            </a:pPr>
            <a:endParaRPr lang="en-US" sz="2200" dirty="0"/>
          </a:p>
          <a:p>
            <a:pPr lvl="1" indent="-228600">
              <a:buFont typeface="Arial" panose="020B0604020202020204" pitchFamily="34" charset="0"/>
              <a:buChar char="•"/>
            </a:pPr>
            <a:endParaRPr lang="en-US" sz="2200" dirty="0"/>
          </a:p>
          <a:p>
            <a:pPr lvl="1" indent="-228600">
              <a:buFont typeface="Arial" panose="020B0604020202020204" pitchFamily="34" charset="0"/>
              <a:buChar char="•"/>
            </a:pPr>
            <a:endParaRPr lang="en-US" sz="2200" dirty="0"/>
          </a:p>
          <a:p>
            <a:endParaRPr lang="en-US" sz="2400" dirty="0"/>
          </a:p>
        </p:txBody>
      </p:sp>
      <p:pic>
        <p:nvPicPr>
          <p:cNvPr id="6" name="Picture Placeholder 5" descr="A picture containing tool, indoor&#10;&#10;Description automatically generated">
            <a:extLst>
              <a:ext uri="{FF2B5EF4-FFF2-40B4-BE49-F238E27FC236}">
                <a16:creationId xmlns:a16="http://schemas.microsoft.com/office/drawing/2014/main" xmlns="" id="{65249A0C-06AE-4174-A852-695426147C1B}"/>
              </a:ext>
            </a:extLst>
          </p:cNvPr>
          <p:cNvPicPr>
            <a:picLocks noGrp="1" noChangeAspect="1"/>
          </p:cNvPicPr>
          <p:nvPr>
            <p:ph type="pic" idx="1"/>
          </p:nvPr>
        </p:nvPicPr>
        <p:blipFill rotWithShape="1">
          <a:blip r:embed="rId4"/>
          <a:srcRect l="15514" r="17262" b="2"/>
          <a:stretch/>
        </p:blipFill>
        <p:spPr>
          <a:xfrm>
            <a:off x="7619998" y="780235"/>
            <a:ext cx="3425199" cy="4840332"/>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316464921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82000"/>
                <a:satMod val="150000"/>
                <a:lumMod val="160000"/>
              </a:schemeClr>
            </a:duotone>
            <a:extLst/>
          </a:blip>
          <a:stretch/>
        </a:blipFill>
        <a:effectLst/>
      </p:bgPr>
    </p:bg>
    <p:spTree>
      <p:nvGrpSpPr>
        <p:cNvPr id="1" name=""/>
        <p:cNvGrpSpPr/>
        <p:nvPr/>
      </p:nvGrpSpPr>
      <p:grpSpPr>
        <a:xfrm>
          <a:off x="0" y="0"/>
          <a:ext cx="0" cy="0"/>
          <a:chOff x="0" y="0"/>
          <a:chExt cx="0" cy="0"/>
        </a:xfrm>
      </p:grpSpPr>
      <p:pic>
        <p:nvPicPr>
          <p:cNvPr id="14" name="Picture 2">
            <a:extLst>
              <a:ext uri="{FF2B5EF4-FFF2-40B4-BE49-F238E27FC236}">
                <a16:creationId xmlns:a16="http://schemas.microsoft.com/office/drawing/2014/main" xmlns="" id="{3EF0702B-8BDA-49B2-9FB5-FAEFBAAD265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16" name="Group 15">
            <a:extLst>
              <a:ext uri="{FF2B5EF4-FFF2-40B4-BE49-F238E27FC236}">
                <a16:creationId xmlns:a16="http://schemas.microsoft.com/office/drawing/2014/main" xmlns="" id="{9D8D9FF3-B837-4563-BBDD-397FAC4FDAF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053888" cy="6858001"/>
            <a:chOff x="-14288" y="0"/>
            <a:chExt cx="12053888" cy="6858001"/>
          </a:xfrm>
        </p:grpSpPr>
        <p:grpSp>
          <p:nvGrpSpPr>
            <p:cNvPr id="17" name="Group 16">
              <a:extLst>
                <a:ext uri="{FF2B5EF4-FFF2-40B4-BE49-F238E27FC236}">
                  <a16:creationId xmlns:a16="http://schemas.microsoft.com/office/drawing/2014/main" xmlns="" id="{724185D4-BA0D-4936-9FD1-DAFC9F2D4FBD}"/>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9" name="Rectangle 5">
                <a:extLst>
                  <a:ext uri="{FF2B5EF4-FFF2-40B4-BE49-F238E27FC236}">
                    <a16:creationId xmlns:a16="http://schemas.microsoft.com/office/drawing/2014/main" xmlns="" id="{88C0A3E2-2EF8-4B78-924A-4CE18DC2E1F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30" name="Freeform 6">
                <a:extLst>
                  <a:ext uri="{FF2B5EF4-FFF2-40B4-BE49-F238E27FC236}">
                    <a16:creationId xmlns:a16="http://schemas.microsoft.com/office/drawing/2014/main" xmlns="" id="{FC28307F-5603-45B4-811B-D1FDA9AC749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1" name="Freeform 7">
                <a:extLst>
                  <a:ext uri="{FF2B5EF4-FFF2-40B4-BE49-F238E27FC236}">
                    <a16:creationId xmlns:a16="http://schemas.microsoft.com/office/drawing/2014/main" xmlns="" id="{69FD485A-59BE-46AD-AF37-77821F8F7F3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2" name="Freeform 8">
                <a:extLst>
                  <a:ext uri="{FF2B5EF4-FFF2-40B4-BE49-F238E27FC236}">
                    <a16:creationId xmlns:a16="http://schemas.microsoft.com/office/drawing/2014/main" xmlns="" id="{BDFEA793-B98A-4CAB-A0D5-2B470E05F9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3" name="Freeform 9">
                <a:extLst>
                  <a:ext uri="{FF2B5EF4-FFF2-40B4-BE49-F238E27FC236}">
                    <a16:creationId xmlns:a16="http://schemas.microsoft.com/office/drawing/2014/main" xmlns="" id="{EE25D0AE-3B13-4655-A294-EF0D78F1227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4" name="Freeform 10">
                <a:extLst>
                  <a:ext uri="{FF2B5EF4-FFF2-40B4-BE49-F238E27FC236}">
                    <a16:creationId xmlns:a16="http://schemas.microsoft.com/office/drawing/2014/main" xmlns="" id="{23C38D80-292F-43A1-B89C-E624D0BF8BD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5" name="Freeform 11">
                <a:extLst>
                  <a:ext uri="{FF2B5EF4-FFF2-40B4-BE49-F238E27FC236}">
                    <a16:creationId xmlns:a16="http://schemas.microsoft.com/office/drawing/2014/main" xmlns="" id="{E2B5219E-9DCD-4C4B-991C-FC45DFCD14A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6" name="Freeform 12">
                <a:extLst>
                  <a:ext uri="{FF2B5EF4-FFF2-40B4-BE49-F238E27FC236}">
                    <a16:creationId xmlns:a16="http://schemas.microsoft.com/office/drawing/2014/main" xmlns="" id="{A30E8782-7DF6-427A-9A2A-702365C0EC7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7" name="Freeform 13">
                <a:extLst>
                  <a:ext uri="{FF2B5EF4-FFF2-40B4-BE49-F238E27FC236}">
                    <a16:creationId xmlns:a16="http://schemas.microsoft.com/office/drawing/2014/main" xmlns="" id="{FE1B06CA-5BA9-45ED-B3C6-CAE40B8E23C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8" name="Freeform 14">
                <a:extLst>
                  <a:ext uri="{FF2B5EF4-FFF2-40B4-BE49-F238E27FC236}">
                    <a16:creationId xmlns:a16="http://schemas.microsoft.com/office/drawing/2014/main" xmlns="" id="{C52909D3-C19E-4F06-A560-2D2DD63235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9" name="Freeform 15">
                <a:extLst>
                  <a:ext uri="{FF2B5EF4-FFF2-40B4-BE49-F238E27FC236}">
                    <a16:creationId xmlns:a16="http://schemas.microsoft.com/office/drawing/2014/main" xmlns="" id="{C6838D4B-DA22-4462-9CE0-E01E48BA918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0" name="Line 16">
                <a:extLst>
                  <a:ext uri="{FF2B5EF4-FFF2-40B4-BE49-F238E27FC236}">
                    <a16:creationId xmlns:a16="http://schemas.microsoft.com/office/drawing/2014/main" xmlns="" id="{AE0BE66B-3C19-4B17-AD92-0BC90461D639}"/>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41" name="Freeform 17">
                <a:extLst>
                  <a:ext uri="{FF2B5EF4-FFF2-40B4-BE49-F238E27FC236}">
                    <a16:creationId xmlns:a16="http://schemas.microsoft.com/office/drawing/2014/main" xmlns="" id="{AD0FA87C-8F9F-421D-BD98-51D6F78A027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2" name="Freeform 18">
                <a:extLst>
                  <a:ext uri="{FF2B5EF4-FFF2-40B4-BE49-F238E27FC236}">
                    <a16:creationId xmlns:a16="http://schemas.microsoft.com/office/drawing/2014/main" xmlns="" id="{D1CCD0AA-AEA4-4E75-B606-ED77C1354D8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3" name="Freeform 19">
                <a:extLst>
                  <a:ext uri="{FF2B5EF4-FFF2-40B4-BE49-F238E27FC236}">
                    <a16:creationId xmlns:a16="http://schemas.microsoft.com/office/drawing/2014/main" xmlns="" id="{AE2D1BCE-E4E7-47AB-BE42-82509939EFC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4" name="Freeform 20">
                <a:extLst>
                  <a:ext uri="{FF2B5EF4-FFF2-40B4-BE49-F238E27FC236}">
                    <a16:creationId xmlns:a16="http://schemas.microsoft.com/office/drawing/2014/main" xmlns="" id="{473D3523-AEDD-4EE1-A0AD-58CA27B8778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5" name="Rectangle 21">
                <a:extLst>
                  <a:ext uri="{FF2B5EF4-FFF2-40B4-BE49-F238E27FC236}">
                    <a16:creationId xmlns:a16="http://schemas.microsoft.com/office/drawing/2014/main" xmlns="" id="{544D95D4-2423-4287-B761-407A6573A080}"/>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46" name="Freeform 22">
                <a:extLst>
                  <a:ext uri="{FF2B5EF4-FFF2-40B4-BE49-F238E27FC236}">
                    <a16:creationId xmlns:a16="http://schemas.microsoft.com/office/drawing/2014/main" xmlns="" id="{7B471CBE-8098-4218-9F7A-6F1CBD1C3F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7" name="Freeform 23">
                <a:extLst>
                  <a:ext uri="{FF2B5EF4-FFF2-40B4-BE49-F238E27FC236}">
                    <a16:creationId xmlns:a16="http://schemas.microsoft.com/office/drawing/2014/main" xmlns="" id="{F846011B-9AD7-4FD0-B6C2-5305FEA5F49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8" name="Freeform 24">
                <a:extLst>
                  <a:ext uri="{FF2B5EF4-FFF2-40B4-BE49-F238E27FC236}">
                    <a16:creationId xmlns:a16="http://schemas.microsoft.com/office/drawing/2014/main" xmlns="" id="{D865D67E-FECF-4D91-B760-03E7FDD77A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9" name="Freeform 25">
                <a:extLst>
                  <a:ext uri="{FF2B5EF4-FFF2-40B4-BE49-F238E27FC236}">
                    <a16:creationId xmlns:a16="http://schemas.microsoft.com/office/drawing/2014/main" xmlns="" id="{4BC160F1-DA26-4D45-85A9-9F848ED55B2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0" name="Freeform 26">
                <a:extLst>
                  <a:ext uri="{FF2B5EF4-FFF2-40B4-BE49-F238E27FC236}">
                    <a16:creationId xmlns:a16="http://schemas.microsoft.com/office/drawing/2014/main" xmlns="" id="{D94B6483-65D5-4965-AE49-E65F7112BA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1" name="Freeform 27">
                <a:extLst>
                  <a:ext uri="{FF2B5EF4-FFF2-40B4-BE49-F238E27FC236}">
                    <a16:creationId xmlns:a16="http://schemas.microsoft.com/office/drawing/2014/main" xmlns="" id="{1DACBD0F-F55C-49F2-BB15-E050ED16FE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2" name="Freeform 28">
                <a:extLst>
                  <a:ext uri="{FF2B5EF4-FFF2-40B4-BE49-F238E27FC236}">
                    <a16:creationId xmlns:a16="http://schemas.microsoft.com/office/drawing/2014/main" xmlns="" id="{BC0FA2EE-3EF5-41AD-9BCC-4BD4066F21E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3" name="Freeform 29">
                <a:extLst>
                  <a:ext uri="{FF2B5EF4-FFF2-40B4-BE49-F238E27FC236}">
                    <a16:creationId xmlns:a16="http://schemas.microsoft.com/office/drawing/2014/main" xmlns="" id="{66313D2E-7E8B-424D-8808-5A952762DD1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4" name="Freeform 30">
                <a:extLst>
                  <a:ext uri="{FF2B5EF4-FFF2-40B4-BE49-F238E27FC236}">
                    <a16:creationId xmlns:a16="http://schemas.microsoft.com/office/drawing/2014/main" xmlns="" id="{F4A99A13-FD75-4F56-A5F9-54E5807E5DB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5" name="Freeform 31">
                <a:extLst>
                  <a:ext uri="{FF2B5EF4-FFF2-40B4-BE49-F238E27FC236}">
                    <a16:creationId xmlns:a16="http://schemas.microsoft.com/office/drawing/2014/main" xmlns="" id="{808E31E1-F7AD-4A81-8FD3-806FF7B69D2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grpSp>
          <p:nvGrpSpPr>
            <p:cNvPr id="18" name="Group 17">
              <a:extLst>
                <a:ext uri="{FF2B5EF4-FFF2-40B4-BE49-F238E27FC236}">
                  <a16:creationId xmlns:a16="http://schemas.microsoft.com/office/drawing/2014/main" xmlns="" id="{38424CA8-1819-45B9-9FA4-FA97F277502D}"/>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9" name="Freeform 32">
                <a:extLst>
                  <a:ext uri="{FF2B5EF4-FFF2-40B4-BE49-F238E27FC236}">
                    <a16:creationId xmlns:a16="http://schemas.microsoft.com/office/drawing/2014/main" xmlns="" id="{1A2DDE80-0145-4EFF-84F1-FFD7B2AC1DD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 name="Freeform 33">
                <a:extLst>
                  <a:ext uri="{FF2B5EF4-FFF2-40B4-BE49-F238E27FC236}">
                    <a16:creationId xmlns:a16="http://schemas.microsoft.com/office/drawing/2014/main" xmlns="" id="{1F71CC74-5030-4F80-BFFA-228D1A010CA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 name="Freeform 34">
                <a:extLst>
                  <a:ext uri="{FF2B5EF4-FFF2-40B4-BE49-F238E27FC236}">
                    <a16:creationId xmlns:a16="http://schemas.microsoft.com/office/drawing/2014/main" xmlns="" id="{27BB5C15-D356-4178-BF59-F5F0771737A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 name="Freeform 35">
                <a:extLst>
                  <a:ext uri="{FF2B5EF4-FFF2-40B4-BE49-F238E27FC236}">
                    <a16:creationId xmlns:a16="http://schemas.microsoft.com/office/drawing/2014/main" xmlns="" id="{2700F8A0-067E-4788-A2D8-C429B70F51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 name="Freeform 36">
                <a:extLst>
                  <a:ext uri="{FF2B5EF4-FFF2-40B4-BE49-F238E27FC236}">
                    <a16:creationId xmlns:a16="http://schemas.microsoft.com/office/drawing/2014/main" xmlns="" id="{73E624AE-B247-4560-A06C-B614B831B78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 name="Freeform 37">
                <a:extLst>
                  <a:ext uri="{FF2B5EF4-FFF2-40B4-BE49-F238E27FC236}">
                    <a16:creationId xmlns:a16="http://schemas.microsoft.com/office/drawing/2014/main" xmlns="" id="{BD34E5F9-A598-428D-9A27-0BDF94519A7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5" name="Freeform 38">
                <a:extLst>
                  <a:ext uri="{FF2B5EF4-FFF2-40B4-BE49-F238E27FC236}">
                    <a16:creationId xmlns:a16="http://schemas.microsoft.com/office/drawing/2014/main" xmlns="" id="{C93F07E1-E991-48B7-ABD5-6D145A4B5FE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6" name="Freeform 39">
                <a:extLst>
                  <a:ext uri="{FF2B5EF4-FFF2-40B4-BE49-F238E27FC236}">
                    <a16:creationId xmlns:a16="http://schemas.microsoft.com/office/drawing/2014/main" xmlns="" id="{ECBD8DC9-06EC-452D-B7F6-A6F5902874A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7" name="Freeform 40">
                <a:extLst>
                  <a:ext uri="{FF2B5EF4-FFF2-40B4-BE49-F238E27FC236}">
                    <a16:creationId xmlns:a16="http://schemas.microsoft.com/office/drawing/2014/main" xmlns="" id="{B6A9688A-5360-4512-BCAF-ACB027A176A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8" name="Rectangle 41">
                <a:extLst>
                  <a:ext uri="{FF2B5EF4-FFF2-40B4-BE49-F238E27FC236}">
                    <a16:creationId xmlns:a16="http://schemas.microsoft.com/office/drawing/2014/main" xmlns="" id="{22DD5AF5-A34B-4E01-AAB8-94FFC93E458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grpSp>
      </p:grpSp>
      <p:grpSp>
        <p:nvGrpSpPr>
          <p:cNvPr id="57" name="Group 56">
            <a:extLst>
              <a:ext uri="{FF2B5EF4-FFF2-40B4-BE49-F238E27FC236}">
                <a16:creationId xmlns:a16="http://schemas.microsoft.com/office/drawing/2014/main" xmlns="" id="{BCBD3BA8-D862-41F2-82F3-2136115A2C0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1"/>
            <a:ext cx="12192003" cy="6858001"/>
            <a:chOff x="0" y="-1"/>
            <a:chExt cx="12192003" cy="6858001"/>
          </a:xfrm>
        </p:grpSpPr>
        <p:sp useBgFill="1">
          <p:nvSpPr>
            <p:cNvPr id="58" name="Rectangle 57">
              <a:extLst>
                <a:ext uri="{FF2B5EF4-FFF2-40B4-BE49-F238E27FC236}">
                  <a16:creationId xmlns:a16="http://schemas.microsoft.com/office/drawing/2014/main" xmlns="" id="{9376A841-A1AE-453D-A62F-E9FD3B8B51D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9" name="Picture 2">
              <a:extLst>
                <a:ext uri="{FF2B5EF4-FFF2-40B4-BE49-F238E27FC236}">
                  <a16:creationId xmlns:a16="http://schemas.microsoft.com/office/drawing/2014/main" xmlns="" id="{FB5A916B-21BE-4CD6-A15C-5DAA9E4F083F}"/>
                </a:ext>
                <a:ext uri="{C183D7F6-B498-43B3-948B-1728B52AA6E4}">
                  <adec:decorative xmlns:adec="http://schemas.microsoft.com/office/drawing/2017/decorative" xmlns="" val="1"/>
                </a:ext>
              </a:extLst>
            </p:cNvPr>
            <p:cNvPicPr>
              <a:picLocks noChangeAspect="1" noChangeArrowheads="1"/>
            </p:cNvPicPr>
            <p:nvPr>
              <p:extLst>
                <p:ext uri="{386F3935-93C4-4BCD-93E2-E3B085C9AB24}">
                  <p16:designElem xmlns:p16="http://schemas.microsoft.com/office/powerpoint/2015/main" xmlns=""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sp>
        <p:nvSpPr>
          <p:cNvPr id="5" name="Title 4">
            <a:extLst>
              <a:ext uri="{FF2B5EF4-FFF2-40B4-BE49-F238E27FC236}">
                <a16:creationId xmlns:a16="http://schemas.microsoft.com/office/drawing/2014/main" xmlns="" id="{AC6A8ACA-075C-4744-822C-B9967B77A5AD}"/>
              </a:ext>
            </a:extLst>
          </p:cNvPr>
          <p:cNvSpPr>
            <a:spLocks noGrp="1"/>
          </p:cNvSpPr>
          <p:nvPr>
            <p:ph type="title"/>
          </p:nvPr>
        </p:nvSpPr>
        <p:spPr>
          <a:xfrm>
            <a:off x="8280021" y="2472266"/>
            <a:ext cx="3084891" cy="1478570"/>
          </a:xfrm>
        </p:spPr>
        <p:txBody>
          <a:bodyPr vert="horz" lIns="91440" tIns="45720" rIns="91440" bIns="45720" rtlCol="0" anchor="ctr">
            <a:normAutofit fontScale="90000"/>
          </a:bodyPr>
          <a:lstStyle/>
          <a:p>
            <a:r>
              <a:rPr lang="en-US" dirty="0"/>
              <a:t>Sufi shrine and Mosque of Abu el-Abbas el-</a:t>
            </a:r>
            <a:r>
              <a:rPr lang="en-US" dirty="0" err="1"/>
              <a:t>Mursi</a:t>
            </a:r>
            <a:r>
              <a:rPr lang="en-US" dirty="0"/>
              <a:t>, Alexandria, Egypt </a:t>
            </a:r>
          </a:p>
        </p:txBody>
      </p:sp>
      <p:pic>
        <p:nvPicPr>
          <p:cNvPr id="9" name="Picture Placeholder 8" descr="A group of people walking in front of a building&#10;&#10;Description automatically generated">
            <a:extLst>
              <a:ext uri="{FF2B5EF4-FFF2-40B4-BE49-F238E27FC236}">
                <a16:creationId xmlns:a16="http://schemas.microsoft.com/office/drawing/2014/main" xmlns="" id="{3ED12AA7-8DA1-47E7-8C99-041E08640721}"/>
              </a:ext>
            </a:extLst>
          </p:cNvPr>
          <p:cNvPicPr>
            <a:picLocks noGrp="1" noChangeAspect="1"/>
          </p:cNvPicPr>
          <p:nvPr>
            <p:ph type="pic" idx="1"/>
          </p:nvPr>
        </p:nvPicPr>
        <p:blipFill rotWithShape="1">
          <a:blip r:embed="rId4"/>
          <a:srcRect l="8669" r="8669"/>
          <a:stretch/>
        </p:blipFill>
        <p:spPr>
          <a:xfrm>
            <a:off x="-5597" y="10"/>
            <a:ext cx="7558541" cy="6857990"/>
          </a:xfrm>
          <a:prstGeom prst="rect">
            <a:avLst/>
          </a:prstGeom>
        </p:spPr>
      </p:pic>
      <p:grpSp>
        <p:nvGrpSpPr>
          <p:cNvPr id="61" name="Group 60">
            <a:extLst>
              <a:ext uri="{FF2B5EF4-FFF2-40B4-BE49-F238E27FC236}">
                <a16:creationId xmlns:a16="http://schemas.microsoft.com/office/drawing/2014/main" xmlns="" id="{FD8C238E-3ADA-474B-A38B-980691902A7B}"/>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0"/>
            <a:ext cx="2305051" cy="6858001"/>
            <a:chOff x="0" y="0"/>
            <a:chExt cx="2305051" cy="6858001"/>
          </a:xfrm>
          <a:solidFill>
            <a:schemeClr val="tx1">
              <a:alpha val="70000"/>
            </a:schemeClr>
          </a:solidFill>
          <a:effectLst/>
        </p:grpSpPr>
        <p:sp>
          <p:nvSpPr>
            <p:cNvPr id="62" name="Rectangle 61">
              <a:extLst>
                <a:ext uri="{FF2B5EF4-FFF2-40B4-BE49-F238E27FC236}">
                  <a16:creationId xmlns:a16="http://schemas.microsoft.com/office/drawing/2014/main" xmlns="" id="{DDBDB283-156B-474E-AC64-606527A3DFB5}"/>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63" name="Freeform 6">
              <a:extLst>
                <a:ext uri="{FF2B5EF4-FFF2-40B4-BE49-F238E27FC236}">
                  <a16:creationId xmlns:a16="http://schemas.microsoft.com/office/drawing/2014/main" xmlns="" id="{E3D1AB75-F0A6-470A-BBE1-7E18F094D0E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4" name="Freeform 7">
              <a:extLst>
                <a:ext uri="{FF2B5EF4-FFF2-40B4-BE49-F238E27FC236}">
                  <a16:creationId xmlns:a16="http://schemas.microsoft.com/office/drawing/2014/main" xmlns="" id="{7F2B2AC8-E466-4474-8830-40F0A450537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5" name="Rectangle 64">
              <a:extLst>
                <a:ext uri="{FF2B5EF4-FFF2-40B4-BE49-F238E27FC236}">
                  <a16:creationId xmlns:a16="http://schemas.microsoft.com/office/drawing/2014/main" xmlns="" id="{E492486E-4FAA-4DE4-99B5-9F8907EF32DF}"/>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66" name="Freeform 9">
              <a:extLst>
                <a:ext uri="{FF2B5EF4-FFF2-40B4-BE49-F238E27FC236}">
                  <a16:creationId xmlns:a16="http://schemas.microsoft.com/office/drawing/2014/main" xmlns="" id="{3BFDD292-2A68-4D1D-BCEF-A8F7C42A241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7" name="Freeform 10">
              <a:extLst>
                <a:ext uri="{FF2B5EF4-FFF2-40B4-BE49-F238E27FC236}">
                  <a16:creationId xmlns:a16="http://schemas.microsoft.com/office/drawing/2014/main" xmlns="" id="{7DB98C0F-F9EA-45B2-BC16-E08094D4F80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8" name="Freeform 11">
              <a:extLst>
                <a:ext uri="{FF2B5EF4-FFF2-40B4-BE49-F238E27FC236}">
                  <a16:creationId xmlns:a16="http://schemas.microsoft.com/office/drawing/2014/main" xmlns="" id="{F205E7DD-2E37-46C1-A24E-52EEF44E874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69" name="Freeform 12">
              <a:extLst>
                <a:ext uri="{FF2B5EF4-FFF2-40B4-BE49-F238E27FC236}">
                  <a16:creationId xmlns:a16="http://schemas.microsoft.com/office/drawing/2014/main" xmlns="" id="{6AF5E754-E73A-44A0-8ADE-9348C21C23D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0" name="Freeform 13">
              <a:extLst>
                <a:ext uri="{FF2B5EF4-FFF2-40B4-BE49-F238E27FC236}">
                  <a16:creationId xmlns:a16="http://schemas.microsoft.com/office/drawing/2014/main" xmlns="" id="{BCCCB4FD-FA96-4F7E-BE68-62A0EC78A4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1" name="Freeform 14">
              <a:extLst>
                <a:ext uri="{FF2B5EF4-FFF2-40B4-BE49-F238E27FC236}">
                  <a16:creationId xmlns:a16="http://schemas.microsoft.com/office/drawing/2014/main" xmlns="" id="{2CE9849D-0B43-4129-8D2E-05806B13ABC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2" name="Freeform 15">
              <a:extLst>
                <a:ext uri="{FF2B5EF4-FFF2-40B4-BE49-F238E27FC236}">
                  <a16:creationId xmlns:a16="http://schemas.microsoft.com/office/drawing/2014/main" xmlns="" id="{B01A3813-B2FC-4301-9169-4F147CF4EF7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3" name="Freeform 16">
              <a:extLst>
                <a:ext uri="{FF2B5EF4-FFF2-40B4-BE49-F238E27FC236}">
                  <a16:creationId xmlns:a16="http://schemas.microsoft.com/office/drawing/2014/main" xmlns="" id="{738B0D8F-EDC7-4E94-864E-41C24AC7FF3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4" name="Freeform 17">
              <a:extLst>
                <a:ext uri="{FF2B5EF4-FFF2-40B4-BE49-F238E27FC236}">
                  <a16:creationId xmlns:a16="http://schemas.microsoft.com/office/drawing/2014/main" xmlns="" id="{FF285CDB-A9D2-46EE-BF9B-0972B71BDA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5" name="Freeform 18">
              <a:extLst>
                <a:ext uri="{FF2B5EF4-FFF2-40B4-BE49-F238E27FC236}">
                  <a16:creationId xmlns:a16="http://schemas.microsoft.com/office/drawing/2014/main" xmlns="" id="{BFEB8C3A-951C-44E4-A9AE-4CE85B76EE3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6" name="Freeform 19">
              <a:extLst>
                <a:ext uri="{FF2B5EF4-FFF2-40B4-BE49-F238E27FC236}">
                  <a16:creationId xmlns:a16="http://schemas.microsoft.com/office/drawing/2014/main" xmlns="" id="{23B2F223-6AED-4262-B03D-C059F56E7F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7" name="Freeform 20">
              <a:extLst>
                <a:ext uri="{FF2B5EF4-FFF2-40B4-BE49-F238E27FC236}">
                  <a16:creationId xmlns:a16="http://schemas.microsoft.com/office/drawing/2014/main" xmlns="" id="{53892BA0-047D-4961-AA23-45C65CB3746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8" name="Freeform 21">
              <a:extLst>
                <a:ext uri="{FF2B5EF4-FFF2-40B4-BE49-F238E27FC236}">
                  <a16:creationId xmlns:a16="http://schemas.microsoft.com/office/drawing/2014/main" xmlns="" id="{774D8024-45F6-4C9F-BD52-0FDA367A3E2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9" name="Freeform 22">
              <a:extLst>
                <a:ext uri="{FF2B5EF4-FFF2-40B4-BE49-F238E27FC236}">
                  <a16:creationId xmlns:a16="http://schemas.microsoft.com/office/drawing/2014/main" xmlns="" id="{81A31003-B0CF-4A87-BB38-6277F0B874C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0" name="Freeform 23">
              <a:extLst>
                <a:ext uri="{FF2B5EF4-FFF2-40B4-BE49-F238E27FC236}">
                  <a16:creationId xmlns:a16="http://schemas.microsoft.com/office/drawing/2014/main" xmlns="" id="{9E9AA1AD-CFEB-4AE0-9AB8-7AACED52087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1" name="Freeform 24">
              <a:extLst>
                <a:ext uri="{FF2B5EF4-FFF2-40B4-BE49-F238E27FC236}">
                  <a16:creationId xmlns:a16="http://schemas.microsoft.com/office/drawing/2014/main" xmlns="" id="{C352070B-A015-4FC9-8B95-65BBAEDEC59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2" name="Freeform 25">
              <a:extLst>
                <a:ext uri="{FF2B5EF4-FFF2-40B4-BE49-F238E27FC236}">
                  <a16:creationId xmlns:a16="http://schemas.microsoft.com/office/drawing/2014/main" xmlns="" id="{2FF67E28-B168-4F11-A6FE-55E5F2B11A0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3" name="Freeform 26">
              <a:extLst>
                <a:ext uri="{FF2B5EF4-FFF2-40B4-BE49-F238E27FC236}">
                  <a16:creationId xmlns:a16="http://schemas.microsoft.com/office/drawing/2014/main" xmlns="" id="{5092C63E-9F5B-419D-9871-F7BD70D6B1D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4" name="Freeform 27">
              <a:extLst>
                <a:ext uri="{FF2B5EF4-FFF2-40B4-BE49-F238E27FC236}">
                  <a16:creationId xmlns:a16="http://schemas.microsoft.com/office/drawing/2014/main" xmlns="" id="{FC21852D-E233-4C29-8EB5-6322D7FEF11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5" name="Freeform 28">
              <a:extLst>
                <a:ext uri="{FF2B5EF4-FFF2-40B4-BE49-F238E27FC236}">
                  <a16:creationId xmlns:a16="http://schemas.microsoft.com/office/drawing/2014/main" xmlns="" id="{F57DFC9C-7C4F-429E-952A-39D160503E1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6" name="Freeform 29">
              <a:extLst>
                <a:ext uri="{FF2B5EF4-FFF2-40B4-BE49-F238E27FC236}">
                  <a16:creationId xmlns:a16="http://schemas.microsoft.com/office/drawing/2014/main" xmlns="" id="{E704EA0B-60AA-4F0B-BF33-B127E3A2634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7" name="Freeform 30">
              <a:extLst>
                <a:ext uri="{FF2B5EF4-FFF2-40B4-BE49-F238E27FC236}">
                  <a16:creationId xmlns:a16="http://schemas.microsoft.com/office/drawing/2014/main" xmlns="" id="{B46CAD4C-4A1F-46EF-9D53-0C772E19301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8" name="Freeform 31">
              <a:extLst>
                <a:ext uri="{FF2B5EF4-FFF2-40B4-BE49-F238E27FC236}">
                  <a16:creationId xmlns:a16="http://schemas.microsoft.com/office/drawing/2014/main" xmlns="" id="{782568BD-D213-4442-837D-E829DD7302F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9" name="Freeform 32">
              <a:extLst>
                <a:ext uri="{FF2B5EF4-FFF2-40B4-BE49-F238E27FC236}">
                  <a16:creationId xmlns:a16="http://schemas.microsoft.com/office/drawing/2014/main" xmlns="" id="{8B8F4F23-F490-4366-B779-932195EB067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0" name="Rectangle 89">
              <a:extLst>
                <a:ext uri="{FF2B5EF4-FFF2-40B4-BE49-F238E27FC236}">
                  <a16:creationId xmlns:a16="http://schemas.microsoft.com/office/drawing/2014/main" xmlns="" id="{2A295C8E-1733-4355-9663-CA11E0059241}"/>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91" name="Freeform 34">
              <a:extLst>
                <a:ext uri="{FF2B5EF4-FFF2-40B4-BE49-F238E27FC236}">
                  <a16:creationId xmlns:a16="http://schemas.microsoft.com/office/drawing/2014/main" xmlns="" id="{00E6AD78-4F65-4697-8361-57965310C95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2" name="Freeform 35">
              <a:extLst>
                <a:ext uri="{FF2B5EF4-FFF2-40B4-BE49-F238E27FC236}">
                  <a16:creationId xmlns:a16="http://schemas.microsoft.com/office/drawing/2014/main" xmlns="" id="{187EF7D1-0805-4528-A54D-A2987A0669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3" name="Freeform 36">
              <a:extLst>
                <a:ext uri="{FF2B5EF4-FFF2-40B4-BE49-F238E27FC236}">
                  <a16:creationId xmlns:a16="http://schemas.microsoft.com/office/drawing/2014/main" xmlns="" id="{7B48162A-3976-4410-BB9F-0290F7AE5AB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4" name="Freeform 37">
              <a:extLst>
                <a:ext uri="{FF2B5EF4-FFF2-40B4-BE49-F238E27FC236}">
                  <a16:creationId xmlns:a16="http://schemas.microsoft.com/office/drawing/2014/main" xmlns="" id="{5E8CEBEC-4DBC-459B-8D3E-E100CA16E2E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5" name="Freeform 38">
              <a:extLst>
                <a:ext uri="{FF2B5EF4-FFF2-40B4-BE49-F238E27FC236}">
                  <a16:creationId xmlns:a16="http://schemas.microsoft.com/office/drawing/2014/main" xmlns="" id="{9B3E08CE-DE94-4092-A7DC-F67C29DBC57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6" name="Freeform 39">
              <a:extLst>
                <a:ext uri="{FF2B5EF4-FFF2-40B4-BE49-F238E27FC236}">
                  <a16:creationId xmlns:a16="http://schemas.microsoft.com/office/drawing/2014/main" xmlns="" id="{27F18DDC-2531-40D1-8751-B67C6A6AC6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7" name="Freeform 40">
              <a:extLst>
                <a:ext uri="{FF2B5EF4-FFF2-40B4-BE49-F238E27FC236}">
                  <a16:creationId xmlns:a16="http://schemas.microsoft.com/office/drawing/2014/main" xmlns="" id="{949D2449-7107-4BD7-B8AF-94D327A742A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8" name="Freeform 41">
              <a:extLst>
                <a:ext uri="{FF2B5EF4-FFF2-40B4-BE49-F238E27FC236}">
                  <a16:creationId xmlns:a16="http://schemas.microsoft.com/office/drawing/2014/main" xmlns="" id="{440A8F64-334E-48AB-B8B7-A6A4800DDB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99" name="Freeform 42">
              <a:extLst>
                <a:ext uri="{FF2B5EF4-FFF2-40B4-BE49-F238E27FC236}">
                  <a16:creationId xmlns:a16="http://schemas.microsoft.com/office/drawing/2014/main" xmlns="" id="{8F493F25-C153-4F69-B58C-AB0D7C3CAB0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0" name="Freeform 43">
              <a:extLst>
                <a:ext uri="{FF2B5EF4-FFF2-40B4-BE49-F238E27FC236}">
                  <a16:creationId xmlns:a16="http://schemas.microsoft.com/office/drawing/2014/main" xmlns="" id="{AE92C875-83EE-4E5D-96C0-9DE3BF5BEA5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1" name="Freeform 44">
              <a:extLst>
                <a:ext uri="{FF2B5EF4-FFF2-40B4-BE49-F238E27FC236}">
                  <a16:creationId xmlns:a16="http://schemas.microsoft.com/office/drawing/2014/main" xmlns="" id="{B2FC94FC-FC99-4B01-A254-EF94DABD8CF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2" name="Rectangle 101">
              <a:extLst>
                <a:ext uri="{FF2B5EF4-FFF2-40B4-BE49-F238E27FC236}">
                  <a16:creationId xmlns:a16="http://schemas.microsoft.com/office/drawing/2014/main" xmlns="" id="{4D9C62CD-1839-4A71-ACD2-62F7EE9C4EFF}"/>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103" name="Freeform 46">
              <a:extLst>
                <a:ext uri="{FF2B5EF4-FFF2-40B4-BE49-F238E27FC236}">
                  <a16:creationId xmlns:a16="http://schemas.microsoft.com/office/drawing/2014/main" xmlns="" id="{7E8EEB8F-F26C-405B-8F2F-C70E77FE6F8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4" name="Freeform 47">
              <a:extLst>
                <a:ext uri="{FF2B5EF4-FFF2-40B4-BE49-F238E27FC236}">
                  <a16:creationId xmlns:a16="http://schemas.microsoft.com/office/drawing/2014/main" xmlns="" id="{F9953EC7-A5D9-4383-9FFC-442D41EC93C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5" name="Freeform 48">
              <a:extLst>
                <a:ext uri="{FF2B5EF4-FFF2-40B4-BE49-F238E27FC236}">
                  <a16:creationId xmlns:a16="http://schemas.microsoft.com/office/drawing/2014/main" xmlns="" id="{1EE7CC2C-DDA6-4C8F-AB91-364E50E7458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6" name="Freeform 49">
              <a:extLst>
                <a:ext uri="{FF2B5EF4-FFF2-40B4-BE49-F238E27FC236}">
                  <a16:creationId xmlns:a16="http://schemas.microsoft.com/office/drawing/2014/main" xmlns="" id="{2CC7064D-2C43-4ECB-8DF0-BD519D8C48A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7" name="Freeform 50">
              <a:extLst>
                <a:ext uri="{FF2B5EF4-FFF2-40B4-BE49-F238E27FC236}">
                  <a16:creationId xmlns:a16="http://schemas.microsoft.com/office/drawing/2014/main" xmlns="" id="{A3E73B19-8F7D-4C58-94D5-7DFE5C89375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8" name="Freeform 51">
              <a:extLst>
                <a:ext uri="{FF2B5EF4-FFF2-40B4-BE49-F238E27FC236}">
                  <a16:creationId xmlns:a16="http://schemas.microsoft.com/office/drawing/2014/main" xmlns="" id="{ADDF813C-421A-4EB2-81D3-DC67AABA7F1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09" name="Freeform 52">
              <a:extLst>
                <a:ext uri="{FF2B5EF4-FFF2-40B4-BE49-F238E27FC236}">
                  <a16:creationId xmlns:a16="http://schemas.microsoft.com/office/drawing/2014/main" xmlns="" id="{A52C5D7E-049F-4D83-93EB-6954B8A28C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0" name="Freeform 53">
              <a:extLst>
                <a:ext uri="{FF2B5EF4-FFF2-40B4-BE49-F238E27FC236}">
                  <a16:creationId xmlns:a16="http://schemas.microsoft.com/office/drawing/2014/main" xmlns="" id="{1E31DA10-6C96-4222-97A2-96A254AF692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1" name="Freeform 54">
              <a:extLst>
                <a:ext uri="{FF2B5EF4-FFF2-40B4-BE49-F238E27FC236}">
                  <a16:creationId xmlns:a16="http://schemas.microsoft.com/office/drawing/2014/main" xmlns="" id="{539ED40B-F93A-4DFB-BF0C-C4B7F11069C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2" name="Freeform 55">
              <a:extLst>
                <a:ext uri="{FF2B5EF4-FFF2-40B4-BE49-F238E27FC236}">
                  <a16:creationId xmlns:a16="http://schemas.microsoft.com/office/drawing/2014/main" xmlns="" id="{F1CB6A78-1C43-4FEA-8D76-216571933C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3" name="Freeform 56">
              <a:extLst>
                <a:ext uri="{FF2B5EF4-FFF2-40B4-BE49-F238E27FC236}">
                  <a16:creationId xmlns:a16="http://schemas.microsoft.com/office/drawing/2014/main" xmlns="" id="{1A6B5403-6527-4AC6-A668-F04FF5BB4A9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4" name="Freeform 57">
              <a:extLst>
                <a:ext uri="{FF2B5EF4-FFF2-40B4-BE49-F238E27FC236}">
                  <a16:creationId xmlns:a16="http://schemas.microsoft.com/office/drawing/2014/main" xmlns="" id="{E5A5F4B9-2DBA-4EED-B042-64518D8421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15" name="Freeform 58">
              <a:extLst>
                <a:ext uri="{FF2B5EF4-FFF2-40B4-BE49-F238E27FC236}">
                  <a16:creationId xmlns:a16="http://schemas.microsoft.com/office/drawing/2014/main" xmlns="" id="{5BA56F56-D618-453B-8206-7564A61AF76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spTree>
    <p:extLst>
      <p:ext uri="{BB962C8B-B14F-4D97-AF65-F5344CB8AC3E}">
        <p14:creationId xmlns:p14="http://schemas.microsoft.com/office/powerpoint/2010/main" val="360772691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82000"/>
                <a:satMod val="150000"/>
                <a:lumMod val="160000"/>
              </a:schemeClr>
            </a:duotone>
            <a:extLst/>
          </a:blip>
          <a:stretch/>
        </a:blipFill>
        <a:effectLst/>
      </p:bgPr>
    </p:bg>
    <p:spTree>
      <p:nvGrpSpPr>
        <p:cNvPr id="1" name=""/>
        <p:cNvGrpSpPr/>
        <p:nvPr/>
      </p:nvGrpSpPr>
      <p:grpSpPr>
        <a:xfrm>
          <a:off x="0" y="0"/>
          <a:ext cx="0" cy="0"/>
          <a:chOff x="0" y="0"/>
          <a:chExt cx="0" cy="0"/>
        </a:xfrm>
      </p:grpSpPr>
      <p:pic>
        <p:nvPicPr>
          <p:cNvPr id="11" name="Picture 2">
            <a:extLst>
              <a:ext uri="{FF2B5EF4-FFF2-40B4-BE49-F238E27FC236}">
                <a16:creationId xmlns:a16="http://schemas.microsoft.com/office/drawing/2014/main" xmlns="" id="{3EF0702B-8BDA-49B2-9FB5-FAEFBAAD265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13" name="Group 12">
            <a:extLst>
              <a:ext uri="{FF2B5EF4-FFF2-40B4-BE49-F238E27FC236}">
                <a16:creationId xmlns:a16="http://schemas.microsoft.com/office/drawing/2014/main" xmlns="" id="{9D8D9FF3-B837-4563-BBDD-397FAC4FDAF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053888" cy="6858001"/>
            <a:chOff x="-14288" y="0"/>
            <a:chExt cx="12053888" cy="6858001"/>
          </a:xfrm>
        </p:grpSpPr>
        <p:grpSp>
          <p:nvGrpSpPr>
            <p:cNvPr id="14" name="Group 13">
              <a:extLst>
                <a:ext uri="{FF2B5EF4-FFF2-40B4-BE49-F238E27FC236}">
                  <a16:creationId xmlns:a16="http://schemas.microsoft.com/office/drawing/2014/main" xmlns="" id="{724185D4-BA0D-4936-9FD1-DAFC9F2D4FBD}"/>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6" name="Rectangle 5">
                <a:extLst>
                  <a:ext uri="{FF2B5EF4-FFF2-40B4-BE49-F238E27FC236}">
                    <a16:creationId xmlns:a16="http://schemas.microsoft.com/office/drawing/2014/main" xmlns="" id="{88C0A3E2-2EF8-4B78-924A-4CE18DC2E1F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27" name="Freeform 6">
                <a:extLst>
                  <a:ext uri="{FF2B5EF4-FFF2-40B4-BE49-F238E27FC236}">
                    <a16:creationId xmlns:a16="http://schemas.microsoft.com/office/drawing/2014/main" xmlns="" id="{FC28307F-5603-45B4-811B-D1FDA9AC749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8" name="Freeform 7">
                <a:extLst>
                  <a:ext uri="{FF2B5EF4-FFF2-40B4-BE49-F238E27FC236}">
                    <a16:creationId xmlns:a16="http://schemas.microsoft.com/office/drawing/2014/main" xmlns="" id="{69FD485A-59BE-46AD-AF37-77821F8F7F3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9" name="Freeform 8">
                <a:extLst>
                  <a:ext uri="{FF2B5EF4-FFF2-40B4-BE49-F238E27FC236}">
                    <a16:creationId xmlns:a16="http://schemas.microsoft.com/office/drawing/2014/main" xmlns="" id="{BDFEA793-B98A-4CAB-A0D5-2B470E05F9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0" name="Freeform 9">
                <a:extLst>
                  <a:ext uri="{FF2B5EF4-FFF2-40B4-BE49-F238E27FC236}">
                    <a16:creationId xmlns:a16="http://schemas.microsoft.com/office/drawing/2014/main" xmlns="" id="{EE25D0AE-3B13-4655-A294-EF0D78F1227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1" name="Freeform 10">
                <a:extLst>
                  <a:ext uri="{FF2B5EF4-FFF2-40B4-BE49-F238E27FC236}">
                    <a16:creationId xmlns:a16="http://schemas.microsoft.com/office/drawing/2014/main" xmlns="" id="{23C38D80-292F-43A1-B89C-E624D0BF8BD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2" name="Freeform 11">
                <a:extLst>
                  <a:ext uri="{FF2B5EF4-FFF2-40B4-BE49-F238E27FC236}">
                    <a16:creationId xmlns:a16="http://schemas.microsoft.com/office/drawing/2014/main" xmlns="" id="{E2B5219E-9DCD-4C4B-991C-FC45DFCD14A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3" name="Freeform 12">
                <a:extLst>
                  <a:ext uri="{FF2B5EF4-FFF2-40B4-BE49-F238E27FC236}">
                    <a16:creationId xmlns:a16="http://schemas.microsoft.com/office/drawing/2014/main" xmlns="" id="{A30E8782-7DF6-427A-9A2A-702365C0EC7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4" name="Freeform 13">
                <a:extLst>
                  <a:ext uri="{FF2B5EF4-FFF2-40B4-BE49-F238E27FC236}">
                    <a16:creationId xmlns:a16="http://schemas.microsoft.com/office/drawing/2014/main" xmlns="" id="{FE1B06CA-5BA9-45ED-B3C6-CAE40B8E23C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5" name="Freeform 14">
                <a:extLst>
                  <a:ext uri="{FF2B5EF4-FFF2-40B4-BE49-F238E27FC236}">
                    <a16:creationId xmlns:a16="http://schemas.microsoft.com/office/drawing/2014/main" xmlns="" id="{C52909D3-C19E-4F06-A560-2D2DD63235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6" name="Freeform 15">
                <a:extLst>
                  <a:ext uri="{FF2B5EF4-FFF2-40B4-BE49-F238E27FC236}">
                    <a16:creationId xmlns:a16="http://schemas.microsoft.com/office/drawing/2014/main" xmlns="" id="{C6838D4B-DA22-4462-9CE0-E01E48BA918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7" name="Line 16">
                <a:extLst>
                  <a:ext uri="{FF2B5EF4-FFF2-40B4-BE49-F238E27FC236}">
                    <a16:creationId xmlns:a16="http://schemas.microsoft.com/office/drawing/2014/main" xmlns="" id="{AE0BE66B-3C19-4B17-AD92-0BC90461D639}"/>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8" name="Freeform 17">
                <a:extLst>
                  <a:ext uri="{FF2B5EF4-FFF2-40B4-BE49-F238E27FC236}">
                    <a16:creationId xmlns:a16="http://schemas.microsoft.com/office/drawing/2014/main" xmlns="" id="{AD0FA87C-8F9F-421D-BD98-51D6F78A027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9" name="Freeform 18">
                <a:extLst>
                  <a:ext uri="{FF2B5EF4-FFF2-40B4-BE49-F238E27FC236}">
                    <a16:creationId xmlns:a16="http://schemas.microsoft.com/office/drawing/2014/main" xmlns="" id="{D1CCD0AA-AEA4-4E75-B606-ED77C1354D8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0" name="Freeform 19">
                <a:extLst>
                  <a:ext uri="{FF2B5EF4-FFF2-40B4-BE49-F238E27FC236}">
                    <a16:creationId xmlns:a16="http://schemas.microsoft.com/office/drawing/2014/main" xmlns="" id="{AE2D1BCE-E4E7-47AB-BE42-82509939EFC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1" name="Freeform 20">
                <a:extLst>
                  <a:ext uri="{FF2B5EF4-FFF2-40B4-BE49-F238E27FC236}">
                    <a16:creationId xmlns:a16="http://schemas.microsoft.com/office/drawing/2014/main" xmlns="" id="{473D3523-AEDD-4EE1-A0AD-58CA27B8778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2" name="Rectangle 21">
                <a:extLst>
                  <a:ext uri="{FF2B5EF4-FFF2-40B4-BE49-F238E27FC236}">
                    <a16:creationId xmlns:a16="http://schemas.microsoft.com/office/drawing/2014/main" xmlns="" id="{544D95D4-2423-4287-B761-407A6573A080}"/>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43" name="Freeform 22">
                <a:extLst>
                  <a:ext uri="{FF2B5EF4-FFF2-40B4-BE49-F238E27FC236}">
                    <a16:creationId xmlns:a16="http://schemas.microsoft.com/office/drawing/2014/main" xmlns="" id="{7B471CBE-8098-4218-9F7A-6F1CBD1C3F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4" name="Freeform 23">
                <a:extLst>
                  <a:ext uri="{FF2B5EF4-FFF2-40B4-BE49-F238E27FC236}">
                    <a16:creationId xmlns:a16="http://schemas.microsoft.com/office/drawing/2014/main" xmlns="" id="{F846011B-9AD7-4FD0-B6C2-5305FEA5F49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5" name="Freeform 24">
                <a:extLst>
                  <a:ext uri="{FF2B5EF4-FFF2-40B4-BE49-F238E27FC236}">
                    <a16:creationId xmlns:a16="http://schemas.microsoft.com/office/drawing/2014/main" xmlns="" id="{D865D67E-FECF-4D91-B760-03E7FDD77A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6" name="Freeform 25">
                <a:extLst>
                  <a:ext uri="{FF2B5EF4-FFF2-40B4-BE49-F238E27FC236}">
                    <a16:creationId xmlns:a16="http://schemas.microsoft.com/office/drawing/2014/main" xmlns="" id="{4BC160F1-DA26-4D45-85A9-9F848ED55B2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7" name="Freeform 26">
                <a:extLst>
                  <a:ext uri="{FF2B5EF4-FFF2-40B4-BE49-F238E27FC236}">
                    <a16:creationId xmlns:a16="http://schemas.microsoft.com/office/drawing/2014/main" xmlns="" id="{D94B6483-65D5-4965-AE49-E65F7112BA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8" name="Freeform 27">
                <a:extLst>
                  <a:ext uri="{FF2B5EF4-FFF2-40B4-BE49-F238E27FC236}">
                    <a16:creationId xmlns:a16="http://schemas.microsoft.com/office/drawing/2014/main" xmlns="" id="{1DACBD0F-F55C-49F2-BB15-E050ED16FE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9" name="Freeform 28">
                <a:extLst>
                  <a:ext uri="{FF2B5EF4-FFF2-40B4-BE49-F238E27FC236}">
                    <a16:creationId xmlns:a16="http://schemas.microsoft.com/office/drawing/2014/main" xmlns="" id="{BC0FA2EE-3EF5-41AD-9BCC-4BD4066F21E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0" name="Freeform 29">
                <a:extLst>
                  <a:ext uri="{FF2B5EF4-FFF2-40B4-BE49-F238E27FC236}">
                    <a16:creationId xmlns:a16="http://schemas.microsoft.com/office/drawing/2014/main" xmlns="" id="{66313D2E-7E8B-424D-8808-5A952762DD1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1" name="Freeform 30">
                <a:extLst>
                  <a:ext uri="{FF2B5EF4-FFF2-40B4-BE49-F238E27FC236}">
                    <a16:creationId xmlns:a16="http://schemas.microsoft.com/office/drawing/2014/main" xmlns="" id="{F4A99A13-FD75-4F56-A5F9-54E5807E5DB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2" name="Freeform 31">
                <a:extLst>
                  <a:ext uri="{FF2B5EF4-FFF2-40B4-BE49-F238E27FC236}">
                    <a16:creationId xmlns:a16="http://schemas.microsoft.com/office/drawing/2014/main" xmlns="" id="{808E31E1-F7AD-4A81-8FD3-806FF7B69D2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grpSp>
          <p:nvGrpSpPr>
            <p:cNvPr id="15" name="Group 14">
              <a:extLst>
                <a:ext uri="{FF2B5EF4-FFF2-40B4-BE49-F238E27FC236}">
                  <a16:creationId xmlns:a16="http://schemas.microsoft.com/office/drawing/2014/main" xmlns="" id="{38424CA8-1819-45B9-9FA4-FA97F277502D}"/>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6" name="Freeform 32">
                <a:extLst>
                  <a:ext uri="{FF2B5EF4-FFF2-40B4-BE49-F238E27FC236}">
                    <a16:creationId xmlns:a16="http://schemas.microsoft.com/office/drawing/2014/main" xmlns="" id="{1A2DDE80-0145-4EFF-84F1-FFD7B2AC1DD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 name="Freeform 33">
                <a:extLst>
                  <a:ext uri="{FF2B5EF4-FFF2-40B4-BE49-F238E27FC236}">
                    <a16:creationId xmlns:a16="http://schemas.microsoft.com/office/drawing/2014/main" xmlns="" id="{1F71CC74-5030-4F80-BFFA-228D1A010CA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 name="Freeform 34">
                <a:extLst>
                  <a:ext uri="{FF2B5EF4-FFF2-40B4-BE49-F238E27FC236}">
                    <a16:creationId xmlns:a16="http://schemas.microsoft.com/office/drawing/2014/main" xmlns="" id="{27BB5C15-D356-4178-BF59-F5F0771737A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 name="Freeform 35">
                <a:extLst>
                  <a:ext uri="{FF2B5EF4-FFF2-40B4-BE49-F238E27FC236}">
                    <a16:creationId xmlns:a16="http://schemas.microsoft.com/office/drawing/2014/main" xmlns="" id="{2700F8A0-067E-4788-A2D8-C429B70F51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 name="Freeform 36">
                <a:extLst>
                  <a:ext uri="{FF2B5EF4-FFF2-40B4-BE49-F238E27FC236}">
                    <a16:creationId xmlns:a16="http://schemas.microsoft.com/office/drawing/2014/main" xmlns="" id="{73E624AE-B247-4560-A06C-B614B831B78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 name="Freeform 37">
                <a:extLst>
                  <a:ext uri="{FF2B5EF4-FFF2-40B4-BE49-F238E27FC236}">
                    <a16:creationId xmlns:a16="http://schemas.microsoft.com/office/drawing/2014/main" xmlns="" id="{BD34E5F9-A598-428D-9A27-0BDF94519A7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 name="Freeform 38">
                <a:extLst>
                  <a:ext uri="{FF2B5EF4-FFF2-40B4-BE49-F238E27FC236}">
                    <a16:creationId xmlns:a16="http://schemas.microsoft.com/office/drawing/2014/main" xmlns="" id="{C93F07E1-E991-48B7-ABD5-6D145A4B5FE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 name="Freeform 39">
                <a:extLst>
                  <a:ext uri="{FF2B5EF4-FFF2-40B4-BE49-F238E27FC236}">
                    <a16:creationId xmlns:a16="http://schemas.microsoft.com/office/drawing/2014/main" xmlns="" id="{ECBD8DC9-06EC-452D-B7F6-A6F5902874A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 name="Freeform 40">
                <a:extLst>
                  <a:ext uri="{FF2B5EF4-FFF2-40B4-BE49-F238E27FC236}">
                    <a16:creationId xmlns:a16="http://schemas.microsoft.com/office/drawing/2014/main" xmlns="" id="{B6A9688A-5360-4512-BCAF-ACB027A176A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5" name="Rectangle 41">
                <a:extLst>
                  <a:ext uri="{FF2B5EF4-FFF2-40B4-BE49-F238E27FC236}">
                    <a16:creationId xmlns:a16="http://schemas.microsoft.com/office/drawing/2014/main" xmlns="" id="{22DD5AF5-A34B-4E01-AAB8-94FFC93E458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grpSp>
      </p:grpSp>
      <p:sp>
        <p:nvSpPr>
          <p:cNvPr id="2" name="Title 1">
            <a:extLst>
              <a:ext uri="{FF2B5EF4-FFF2-40B4-BE49-F238E27FC236}">
                <a16:creationId xmlns:a16="http://schemas.microsoft.com/office/drawing/2014/main" xmlns="" id="{4BF389B6-0BAF-4BD0-A02A-9F9914A4815E}"/>
              </a:ext>
            </a:extLst>
          </p:cNvPr>
          <p:cNvSpPr>
            <a:spLocks noGrp="1"/>
          </p:cNvSpPr>
          <p:nvPr>
            <p:ph type="title"/>
          </p:nvPr>
        </p:nvSpPr>
        <p:spPr>
          <a:xfrm>
            <a:off x="1301750" y="-575282"/>
            <a:ext cx="5894387" cy="1478570"/>
          </a:xfrm>
        </p:spPr>
        <p:txBody>
          <a:bodyPr vert="horz" lIns="91440" tIns="45720" rIns="91440" bIns="45720" rtlCol="0" anchor="b">
            <a:normAutofit/>
          </a:bodyPr>
          <a:lstStyle/>
          <a:p>
            <a:r>
              <a:rPr lang="en-US" sz="3600" dirty="0"/>
              <a:t>Pharaoh of the Qur’an </a:t>
            </a:r>
          </a:p>
        </p:txBody>
      </p:sp>
      <p:sp>
        <p:nvSpPr>
          <p:cNvPr id="4" name="Text Placeholder 3">
            <a:extLst>
              <a:ext uri="{FF2B5EF4-FFF2-40B4-BE49-F238E27FC236}">
                <a16:creationId xmlns:a16="http://schemas.microsoft.com/office/drawing/2014/main" xmlns="" id="{B8648791-D205-4D98-ACF0-9CCD4CD957B1}"/>
              </a:ext>
            </a:extLst>
          </p:cNvPr>
          <p:cNvSpPr>
            <a:spLocks noGrp="1"/>
          </p:cNvSpPr>
          <p:nvPr>
            <p:ph type="body" sz="half" idx="2"/>
          </p:nvPr>
        </p:nvSpPr>
        <p:spPr>
          <a:xfrm>
            <a:off x="1141411" y="903288"/>
            <a:ext cx="6822109" cy="5702300"/>
          </a:xfrm>
        </p:spPr>
        <p:txBody>
          <a:bodyPr vert="horz" lIns="91440" tIns="45720" rIns="91440" bIns="45720" rtlCol="0">
            <a:normAutofit fontScale="92500" lnSpcReduction="20000"/>
          </a:bodyPr>
          <a:lstStyle/>
          <a:p>
            <a:pPr indent="-228600">
              <a:buFont typeface="Arial" panose="020B0604020202020204" pitchFamily="34" charset="0"/>
              <a:buChar char="•"/>
            </a:pPr>
            <a:r>
              <a:rPr lang="en-US" sz="2400" i="1" dirty="0"/>
              <a:t>Musa (</a:t>
            </a:r>
            <a:r>
              <a:rPr lang="en-US" sz="2400" dirty="0"/>
              <a:t>Moses), was adopted by a Pharaoh (</a:t>
            </a:r>
            <a:r>
              <a:rPr lang="en-US" sz="2400" i="1" dirty="0" err="1"/>
              <a:t>Firʿawn</a:t>
            </a:r>
            <a:r>
              <a:rPr lang="en-US" sz="2400" i="1" dirty="0"/>
              <a:t>)</a:t>
            </a:r>
            <a:r>
              <a:rPr lang="en-US" sz="2400" dirty="0"/>
              <a:t> and raised at court as the son of the Pharaoh</a:t>
            </a:r>
          </a:p>
          <a:p>
            <a:pPr indent="-228600">
              <a:buFont typeface="Arial" panose="020B0604020202020204" pitchFamily="34" charset="0"/>
              <a:buChar char="•"/>
            </a:pPr>
            <a:r>
              <a:rPr lang="en-US" sz="2400" dirty="0"/>
              <a:t>He </a:t>
            </a:r>
            <a:r>
              <a:rPr lang="en-US" sz="2400" dirty="0" smtClean="0"/>
              <a:t>had </a:t>
            </a:r>
            <a:r>
              <a:rPr lang="en-US" sz="2400" dirty="0"/>
              <a:t>to </a:t>
            </a:r>
            <a:r>
              <a:rPr lang="en-US" sz="2400" dirty="0" smtClean="0"/>
              <a:t>flee </a:t>
            </a:r>
            <a:r>
              <a:rPr lang="en-US" sz="2400" dirty="0"/>
              <a:t>the court but was told by </a:t>
            </a:r>
            <a:r>
              <a:rPr lang="en-US" sz="2400" i="1" dirty="0"/>
              <a:t>Allah</a:t>
            </a:r>
            <a:r>
              <a:rPr lang="en-US" sz="2400" dirty="0"/>
              <a:t> to return, and when he </a:t>
            </a:r>
            <a:r>
              <a:rPr lang="en-US" sz="2400" dirty="0" smtClean="0"/>
              <a:t>did, the </a:t>
            </a:r>
            <a:r>
              <a:rPr lang="en-US" sz="2400" dirty="0"/>
              <a:t>same Pharaoh was on the throne (Reynolds 2017: 2017).</a:t>
            </a:r>
          </a:p>
          <a:p>
            <a:pPr indent="-228600">
              <a:buFont typeface="Arial" panose="020B0604020202020204" pitchFamily="34" charset="0"/>
              <a:buChar char="•"/>
            </a:pPr>
            <a:r>
              <a:rPr lang="en-US" sz="2400" dirty="0"/>
              <a:t>By this point he was called to </a:t>
            </a:r>
            <a:r>
              <a:rPr lang="en-US" sz="2400" i="1" dirty="0"/>
              <a:t>Prophethood</a:t>
            </a:r>
            <a:r>
              <a:rPr lang="en-US" sz="2400" dirty="0"/>
              <a:t>, and was sent to challenge the Pharaoh and his </a:t>
            </a:r>
            <a:r>
              <a:rPr lang="en-US" sz="2400" i="1" dirty="0"/>
              <a:t>Shirk </a:t>
            </a:r>
            <a:r>
              <a:rPr lang="en-US" sz="2400" i="1" dirty="0" smtClean="0"/>
              <a:t>– </a:t>
            </a:r>
            <a:r>
              <a:rPr lang="en-US" sz="2400" dirty="0" smtClean="0"/>
              <a:t>Idolatry.</a:t>
            </a:r>
            <a:endParaRPr lang="en-US" sz="2400" dirty="0"/>
          </a:p>
          <a:p>
            <a:pPr indent="-228600">
              <a:buFont typeface="Arial" panose="020B0604020202020204" pitchFamily="34" charset="0"/>
              <a:buChar char="•"/>
            </a:pPr>
            <a:r>
              <a:rPr lang="en-US" sz="2400" dirty="0"/>
              <a:t>In this he showed his authority from </a:t>
            </a:r>
            <a:r>
              <a:rPr lang="en-US" sz="2400" i="1" dirty="0"/>
              <a:t>Allah</a:t>
            </a:r>
            <a:r>
              <a:rPr lang="en-US" sz="2400" dirty="0"/>
              <a:t>, by transforming the staffs of the court magicians and his own in to </a:t>
            </a:r>
            <a:r>
              <a:rPr lang="en-US" sz="2400" dirty="0" smtClean="0"/>
              <a:t>serpents.</a:t>
            </a:r>
            <a:endParaRPr lang="en-US" sz="2400" dirty="0"/>
          </a:p>
          <a:p>
            <a:pPr indent="-228600">
              <a:buFont typeface="Arial" panose="020B0604020202020204" pitchFamily="34" charset="0"/>
              <a:buChar char="•"/>
            </a:pPr>
            <a:r>
              <a:rPr lang="en-US" sz="2400" dirty="0"/>
              <a:t>His serpent devoured the court </a:t>
            </a:r>
            <a:r>
              <a:rPr lang="en-US" sz="2400" dirty="0" smtClean="0"/>
              <a:t>Magician’s </a:t>
            </a:r>
            <a:r>
              <a:rPr lang="en-US" sz="2400" dirty="0"/>
              <a:t>serpents, Thus showing the might and righteousness of </a:t>
            </a:r>
            <a:r>
              <a:rPr lang="en-US" sz="2400" i="1" dirty="0"/>
              <a:t>Allah (Peters 1993: 23</a:t>
            </a:r>
            <a:r>
              <a:rPr lang="en-US" sz="2400" i="1" dirty="0" smtClean="0"/>
              <a:t>).</a:t>
            </a:r>
            <a:endParaRPr lang="en-US" sz="2400" i="1" dirty="0"/>
          </a:p>
          <a:p>
            <a:pPr indent="-228600">
              <a:buFont typeface="Arial" panose="020B0604020202020204" pitchFamily="34" charset="0"/>
              <a:buChar char="•"/>
            </a:pPr>
            <a:r>
              <a:rPr lang="en-US" sz="2400" dirty="0"/>
              <a:t>The Magicians repented and Pharaoh punished them for </a:t>
            </a:r>
            <a:r>
              <a:rPr lang="en-US" sz="2400" dirty="0" smtClean="0"/>
              <a:t>this.</a:t>
            </a:r>
            <a:endParaRPr lang="en-US" sz="2400" dirty="0"/>
          </a:p>
          <a:p>
            <a:pPr indent="-228600">
              <a:buFont typeface="Arial" panose="020B0604020202020204" pitchFamily="34" charset="0"/>
              <a:buChar char="•"/>
            </a:pPr>
            <a:endParaRPr lang="en-US" sz="2400" dirty="0"/>
          </a:p>
          <a:p>
            <a:pPr indent="-228600">
              <a:buFont typeface="Arial" panose="020B0604020202020204" pitchFamily="34" charset="0"/>
              <a:buChar char="•"/>
            </a:pPr>
            <a:endParaRPr lang="en-US" sz="2400" dirty="0"/>
          </a:p>
        </p:txBody>
      </p:sp>
      <p:pic>
        <p:nvPicPr>
          <p:cNvPr id="6" name="Picture Placeholder 5" descr="A picture containing text, book&#10;&#10;Description automatically generated">
            <a:extLst>
              <a:ext uri="{FF2B5EF4-FFF2-40B4-BE49-F238E27FC236}">
                <a16:creationId xmlns:a16="http://schemas.microsoft.com/office/drawing/2014/main" xmlns="" id="{E68B09A4-6477-4A52-8B61-213CAB791298}"/>
              </a:ext>
            </a:extLst>
          </p:cNvPr>
          <p:cNvPicPr>
            <a:picLocks noGrp="1" noChangeAspect="1"/>
          </p:cNvPicPr>
          <p:nvPr>
            <p:ph type="pic" idx="1"/>
          </p:nvPr>
        </p:nvPicPr>
        <p:blipFill rotWithShape="1">
          <a:blip r:embed="rId4"/>
          <a:srcRect r="-1" b="4965"/>
          <a:stretch/>
        </p:blipFill>
        <p:spPr>
          <a:xfrm>
            <a:off x="8030197" y="779350"/>
            <a:ext cx="3425199" cy="4840332"/>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321435899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82000"/>
                <a:satMod val="150000"/>
                <a:lumMod val="160000"/>
              </a:schemeClr>
            </a:duotone>
            <a:extLst/>
          </a:blip>
          <a:stretch/>
        </a:blipFill>
        <a:effectLst/>
      </p:bgPr>
    </p:bg>
    <p:spTree>
      <p:nvGrpSpPr>
        <p:cNvPr id="1" name=""/>
        <p:cNvGrpSpPr/>
        <p:nvPr/>
      </p:nvGrpSpPr>
      <p:grpSpPr>
        <a:xfrm>
          <a:off x="0" y="0"/>
          <a:ext cx="0" cy="0"/>
          <a:chOff x="0" y="0"/>
          <a:chExt cx="0" cy="0"/>
        </a:xfrm>
      </p:grpSpPr>
      <p:pic>
        <p:nvPicPr>
          <p:cNvPr id="11" name="Picture 2">
            <a:extLst>
              <a:ext uri="{FF2B5EF4-FFF2-40B4-BE49-F238E27FC236}">
                <a16:creationId xmlns:a16="http://schemas.microsoft.com/office/drawing/2014/main" xmlns="" id="{3EF0702B-8BDA-49B2-9FB5-FAEFBAAD265D}"/>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13" name="Group 12">
            <a:extLst>
              <a:ext uri="{FF2B5EF4-FFF2-40B4-BE49-F238E27FC236}">
                <a16:creationId xmlns:a16="http://schemas.microsoft.com/office/drawing/2014/main" xmlns="" id="{9D8D9FF3-B837-4563-BBDD-397FAC4FDAF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053888" cy="6858001"/>
            <a:chOff x="-14288" y="0"/>
            <a:chExt cx="12053888" cy="6858001"/>
          </a:xfrm>
        </p:grpSpPr>
        <p:grpSp>
          <p:nvGrpSpPr>
            <p:cNvPr id="14" name="Group 13">
              <a:extLst>
                <a:ext uri="{FF2B5EF4-FFF2-40B4-BE49-F238E27FC236}">
                  <a16:creationId xmlns:a16="http://schemas.microsoft.com/office/drawing/2014/main" xmlns="" id="{724185D4-BA0D-4936-9FD1-DAFC9F2D4FBD}"/>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6" name="Rectangle 5">
                <a:extLst>
                  <a:ext uri="{FF2B5EF4-FFF2-40B4-BE49-F238E27FC236}">
                    <a16:creationId xmlns:a16="http://schemas.microsoft.com/office/drawing/2014/main" xmlns="" id="{88C0A3E2-2EF8-4B78-924A-4CE18DC2E1F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27" name="Freeform 6">
                <a:extLst>
                  <a:ext uri="{FF2B5EF4-FFF2-40B4-BE49-F238E27FC236}">
                    <a16:creationId xmlns:a16="http://schemas.microsoft.com/office/drawing/2014/main" xmlns="" id="{FC28307F-5603-45B4-811B-D1FDA9AC749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8" name="Freeform 7">
                <a:extLst>
                  <a:ext uri="{FF2B5EF4-FFF2-40B4-BE49-F238E27FC236}">
                    <a16:creationId xmlns:a16="http://schemas.microsoft.com/office/drawing/2014/main" xmlns="" id="{69FD485A-59BE-46AD-AF37-77821F8F7F3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9" name="Freeform 8">
                <a:extLst>
                  <a:ext uri="{FF2B5EF4-FFF2-40B4-BE49-F238E27FC236}">
                    <a16:creationId xmlns:a16="http://schemas.microsoft.com/office/drawing/2014/main" xmlns="" id="{BDFEA793-B98A-4CAB-A0D5-2B470E05F9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0" name="Freeform 9">
                <a:extLst>
                  <a:ext uri="{FF2B5EF4-FFF2-40B4-BE49-F238E27FC236}">
                    <a16:creationId xmlns:a16="http://schemas.microsoft.com/office/drawing/2014/main" xmlns="" id="{EE25D0AE-3B13-4655-A294-EF0D78F1227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1" name="Freeform 10">
                <a:extLst>
                  <a:ext uri="{FF2B5EF4-FFF2-40B4-BE49-F238E27FC236}">
                    <a16:creationId xmlns:a16="http://schemas.microsoft.com/office/drawing/2014/main" xmlns="" id="{23C38D80-292F-43A1-B89C-E624D0BF8BD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2" name="Freeform 11">
                <a:extLst>
                  <a:ext uri="{FF2B5EF4-FFF2-40B4-BE49-F238E27FC236}">
                    <a16:creationId xmlns:a16="http://schemas.microsoft.com/office/drawing/2014/main" xmlns="" id="{E2B5219E-9DCD-4C4B-991C-FC45DFCD14A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3" name="Freeform 12">
                <a:extLst>
                  <a:ext uri="{FF2B5EF4-FFF2-40B4-BE49-F238E27FC236}">
                    <a16:creationId xmlns:a16="http://schemas.microsoft.com/office/drawing/2014/main" xmlns="" id="{A30E8782-7DF6-427A-9A2A-702365C0EC7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4" name="Freeform 13">
                <a:extLst>
                  <a:ext uri="{FF2B5EF4-FFF2-40B4-BE49-F238E27FC236}">
                    <a16:creationId xmlns:a16="http://schemas.microsoft.com/office/drawing/2014/main" xmlns="" id="{FE1B06CA-5BA9-45ED-B3C6-CAE40B8E23C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5" name="Freeform 14">
                <a:extLst>
                  <a:ext uri="{FF2B5EF4-FFF2-40B4-BE49-F238E27FC236}">
                    <a16:creationId xmlns:a16="http://schemas.microsoft.com/office/drawing/2014/main" xmlns="" id="{C52909D3-C19E-4F06-A560-2D2DD63235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6" name="Freeform 15">
                <a:extLst>
                  <a:ext uri="{FF2B5EF4-FFF2-40B4-BE49-F238E27FC236}">
                    <a16:creationId xmlns:a16="http://schemas.microsoft.com/office/drawing/2014/main" xmlns="" id="{C6838D4B-DA22-4462-9CE0-E01E48BA918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7" name="Line 16">
                <a:extLst>
                  <a:ext uri="{FF2B5EF4-FFF2-40B4-BE49-F238E27FC236}">
                    <a16:creationId xmlns:a16="http://schemas.microsoft.com/office/drawing/2014/main" xmlns="" id="{AE0BE66B-3C19-4B17-AD92-0BC90461D639}"/>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8" name="Freeform 17">
                <a:extLst>
                  <a:ext uri="{FF2B5EF4-FFF2-40B4-BE49-F238E27FC236}">
                    <a16:creationId xmlns:a16="http://schemas.microsoft.com/office/drawing/2014/main" xmlns="" id="{AD0FA87C-8F9F-421D-BD98-51D6F78A027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9" name="Freeform 18">
                <a:extLst>
                  <a:ext uri="{FF2B5EF4-FFF2-40B4-BE49-F238E27FC236}">
                    <a16:creationId xmlns:a16="http://schemas.microsoft.com/office/drawing/2014/main" xmlns="" id="{D1CCD0AA-AEA4-4E75-B606-ED77C1354D8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0" name="Freeform 19">
                <a:extLst>
                  <a:ext uri="{FF2B5EF4-FFF2-40B4-BE49-F238E27FC236}">
                    <a16:creationId xmlns:a16="http://schemas.microsoft.com/office/drawing/2014/main" xmlns="" id="{AE2D1BCE-E4E7-47AB-BE42-82509939EFC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1" name="Freeform 20">
                <a:extLst>
                  <a:ext uri="{FF2B5EF4-FFF2-40B4-BE49-F238E27FC236}">
                    <a16:creationId xmlns:a16="http://schemas.microsoft.com/office/drawing/2014/main" xmlns="" id="{473D3523-AEDD-4EE1-A0AD-58CA27B8778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2" name="Rectangle 21">
                <a:extLst>
                  <a:ext uri="{FF2B5EF4-FFF2-40B4-BE49-F238E27FC236}">
                    <a16:creationId xmlns:a16="http://schemas.microsoft.com/office/drawing/2014/main" xmlns="" id="{544D95D4-2423-4287-B761-407A6573A080}"/>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43" name="Freeform 22">
                <a:extLst>
                  <a:ext uri="{FF2B5EF4-FFF2-40B4-BE49-F238E27FC236}">
                    <a16:creationId xmlns:a16="http://schemas.microsoft.com/office/drawing/2014/main" xmlns="" id="{7B471CBE-8098-4218-9F7A-6F1CBD1C3F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4" name="Freeform 23">
                <a:extLst>
                  <a:ext uri="{FF2B5EF4-FFF2-40B4-BE49-F238E27FC236}">
                    <a16:creationId xmlns:a16="http://schemas.microsoft.com/office/drawing/2014/main" xmlns="" id="{F846011B-9AD7-4FD0-B6C2-5305FEA5F49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5" name="Freeform 24">
                <a:extLst>
                  <a:ext uri="{FF2B5EF4-FFF2-40B4-BE49-F238E27FC236}">
                    <a16:creationId xmlns:a16="http://schemas.microsoft.com/office/drawing/2014/main" xmlns="" id="{D865D67E-FECF-4D91-B760-03E7FDD77A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6" name="Freeform 25">
                <a:extLst>
                  <a:ext uri="{FF2B5EF4-FFF2-40B4-BE49-F238E27FC236}">
                    <a16:creationId xmlns:a16="http://schemas.microsoft.com/office/drawing/2014/main" xmlns="" id="{4BC160F1-DA26-4D45-85A9-9F848ED55B2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7" name="Freeform 26">
                <a:extLst>
                  <a:ext uri="{FF2B5EF4-FFF2-40B4-BE49-F238E27FC236}">
                    <a16:creationId xmlns:a16="http://schemas.microsoft.com/office/drawing/2014/main" xmlns="" id="{D94B6483-65D5-4965-AE49-E65F7112BA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8" name="Freeform 27">
                <a:extLst>
                  <a:ext uri="{FF2B5EF4-FFF2-40B4-BE49-F238E27FC236}">
                    <a16:creationId xmlns:a16="http://schemas.microsoft.com/office/drawing/2014/main" xmlns="" id="{1DACBD0F-F55C-49F2-BB15-E050ED16FE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9" name="Freeform 28">
                <a:extLst>
                  <a:ext uri="{FF2B5EF4-FFF2-40B4-BE49-F238E27FC236}">
                    <a16:creationId xmlns:a16="http://schemas.microsoft.com/office/drawing/2014/main" xmlns="" id="{BC0FA2EE-3EF5-41AD-9BCC-4BD4066F21E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0" name="Freeform 29">
                <a:extLst>
                  <a:ext uri="{FF2B5EF4-FFF2-40B4-BE49-F238E27FC236}">
                    <a16:creationId xmlns:a16="http://schemas.microsoft.com/office/drawing/2014/main" xmlns="" id="{66313D2E-7E8B-424D-8808-5A952762DD1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1" name="Freeform 30">
                <a:extLst>
                  <a:ext uri="{FF2B5EF4-FFF2-40B4-BE49-F238E27FC236}">
                    <a16:creationId xmlns:a16="http://schemas.microsoft.com/office/drawing/2014/main" xmlns="" id="{F4A99A13-FD75-4F56-A5F9-54E5807E5DB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52" name="Freeform 31">
                <a:extLst>
                  <a:ext uri="{FF2B5EF4-FFF2-40B4-BE49-F238E27FC236}">
                    <a16:creationId xmlns:a16="http://schemas.microsoft.com/office/drawing/2014/main" xmlns="" id="{808E31E1-F7AD-4A81-8FD3-806FF7B69D2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grpSp>
          <p:nvGrpSpPr>
            <p:cNvPr id="15" name="Group 14">
              <a:extLst>
                <a:ext uri="{FF2B5EF4-FFF2-40B4-BE49-F238E27FC236}">
                  <a16:creationId xmlns:a16="http://schemas.microsoft.com/office/drawing/2014/main" xmlns="" id="{38424CA8-1819-45B9-9FA4-FA97F277502D}"/>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6" name="Freeform 32">
                <a:extLst>
                  <a:ext uri="{FF2B5EF4-FFF2-40B4-BE49-F238E27FC236}">
                    <a16:creationId xmlns:a16="http://schemas.microsoft.com/office/drawing/2014/main" xmlns="" id="{1A2DDE80-0145-4EFF-84F1-FFD7B2AC1DD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 name="Freeform 33">
                <a:extLst>
                  <a:ext uri="{FF2B5EF4-FFF2-40B4-BE49-F238E27FC236}">
                    <a16:creationId xmlns:a16="http://schemas.microsoft.com/office/drawing/2014/main" xmlns="" id="{1F71CC74-5030-4F80-BFFA-228D1A010CA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 name="Freeform 34">
                <a:extLst>
                  <a:ext uri="{FF2B5EF4-FFF2-40B4-BE49-F238E27FC236}">
                    <a16:creationId xmlns:a16="http://schemas.microsoft.com/office/drawing/2014/main" xmlns="" id="{27BB5C15-D356-4178-BF59-F5F0771737A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 name="Freeform 35">
                <a:extLst>
                  <a:ext uri="{FF2B5EF4-FFF2-40B4-BE49-F238E27FC236}">
                    <a16:creationId xmlns:a16="http://schemas.microsoft.com/office/drawing/2014/main" xmlns="" id="{2700F8A0-067E-4788-A2D8-C429B70F51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 name="Freeform 36">
                <a:extLst>
                  <a:ext uri="{FF2B5EF4-FFF2-40B4-BE49-F238E27FC236}">
                    <a16:creationId xmlns:a16="http://schemas.microsoft.com/office/drawing/2014/main" xmlns="" id="{73E624AE-B247-4560-A06C-B614B831B78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 name="Freeform 37">
                <a:extLst>
                  <a:ext uri="{FF2B5EF4-FFF2-40B4-BE49-F238E27FC236}">
                    <a16:creationId xmlns:a16="http://schemas.microsoft.com/office/drawing/2014/main" xmlns="" id="{BD34E5F9-A598-428D-9A27-0BDF94519A7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 name="Freeform 38">
                <a:extLst>
                  <a:ext uri="{FF2B5EF4-FFF2-40B4-BE49-F238E27FC236}">
                    <a16:creationId xmlns:a16="http://schemas.microsoft.com/office/drawing/2014/main" xmlns="" id="{C93F07E1-E991-48B7-ABD5-6D145A4B5FE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3" name="Freeform 39">
                <a:extLst>
                  <a:ext uri="{FF2B5EF4-FFF2-40B4-BE49-F238E27FC236}">
                    <a16:creationId xmlns:a16="http://schemas.microsoft.com/office/drawing/2014/main" xmlns="" id="{ECBD8DC9-06EC-452D-B7F6-A6F5902874A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 name="Freeform 40">
                <a:extLst>
                  <a:ext uri="{FF2B5EF4-FFF2-40B4-BE49-F238E27FC236}">
                    <a16:creationId xmlns:a16="http://schemas.microsoft.com/office/drawing/2014/main" xmlns="" id="{B6A9688A-5360-4512-BCAF-ACB027A176A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5" name="Rectangle 41">
                <a:extLst>
                  <a:ext uri="{FF2B5EF4-FFF2-40B4-BE49-F238E27FC236}">
                    <a16:creationId xmlns:a16="http://schemas.microsoft.com/office/drawing/2014/main" xmlns="" id="{22DD5AF5-A34B-4E01-AAB8-94FFC93E458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grpSp>
      </p:grpSp>
      <p:sp>
        <p:nvSpPr>
          <p:cNvPr id="2" name="Title 1">
            <a:extLst>
              <a:ext uri="{FF2B5EF4-FFF2-40B4-BE49-F238E27FC236}">
                <a16:creationId xmlns:a16="http://schemas.microsoft.com/office/drawing/2014/main" xmlns="" id="{229DA483-9E0A-441F-95BD-D6F1737A1FC0}"/>
              </a:ext>
            </a:extLst>
          </p:cNvPr>
          <p:cNvSpPr>
            <a:spLocks noGrp="1"/>
          </p:cNvSpPr>
          <p:nvPr>
            <p:ph type="title"/>
          </p:nvPr>
        </p:nvSpPr>
        <p:spPr>
          <a:xfrm>
            <a:off x="1354133" y="142268"/>
            <a:ext cx="5894387" cy="1478570"/>
          </a:xfrm>
        </p:spPr>
        <p:txBody>
          <a:bodyPr vert="horz" lIns="91440" tIns="45720" rIns="91440" bIns="45720" rtlCol="0" anchor="b">
            <a:normAutofit/>
          </a:bodyPr>
          <a:lstStyle/>
          <a:p>
            <a:r>
              <a:rPr lang="en-US" sz="2800" u="sng" dirty="0"/>
              <a:t>Controversy of Tutankhamen </a:t>
            </a:r>
          </a:p>
        </p:txBody>
      </p:sp>
      <p:sp>
        <p:nvSpPr>
          <p:cNvPr id="4" name="Text Placeholder 3">
            <a:extLst>
              <a:ext uri="{FF2B5EF4-FFF2-40B4-BE49-F238E27FC236}">
                <a16:creationId xmlns:a16="http://schemas.microsoft.com/office/drawing/2014/main" xmlns="" id="{C3443ED7-3B0A-49E0-97A2-4033D02B7A53}"/>
              </a:ext>
            </a:extLst>
          </p:cNvPr>
          <p:cNvSpPr>
            <a:spLocks noGrp="1"/>
          </p:cNvSpPr>
          <p:nvPr>
            <p:ph type="body" sz="half" idx="2"/>
          </p:nvPr>
        </p:nvSpPr>
        <p:spPr>
          <a:xfrm>
            <a:off x="1030287" y="3063874"/>
            <a:ext cx="5894388" cy="3541714"/>
          </a:xfrm>
        </p:spPr>
        <p:txBody>
          <a:bodyPr vert="horz" lIns="91440" tIns="45720" rIns="91440" bIns="45720" rtlCol="0">
            <a:normAutofit/>
          </a:bodyPr>
          <a:lstStyle/>
          <a:p>
            <a:pPr indent="-228600" algn="ctr">
              <a:buFont typeface="Arial" panose="020B0604020202020204" pitchFamily="34" charset="0"/>
              <a:buChar char="•"/>
            </a:pPr>
            <a:r>
              <a:rPr lang="en-US" sz="2400" dirty="0"/>
              <a:t>What issues do you think people had with </a:t>
            </a:r>
            <a:r>
              <a:rPr lang="en-US" sz="2400" i="1" dirty="0"/>
              <a:t>Tutankhamen </a:t>
            </a:r>
            <a:r>
              <a:rPr lang="en-US" sz="2400" dirty="0"/>
              <a:t>becoming an Icon for National Liberation within Egypt in the 1920s?</a:t>
            </a:r>
          </a:p>
        </p:txBody>
      </p:sp>
      <p:pic>
        <p:nvPicPr>
          <p:cNvPr id="6" name="Picture Placeholder 5" descr="A picture containing indoor, table, sitting, banana&#10;&#10;Description automatically generated">
            <a:extLst>
              <a:ext uri="{FF2B5EF4-FFF2-40B4-BE49-F238E27FC236}">
                <a16:creationId xmlns:a16="http://schemas.microsoft.com/office/drawing/2014/main" xmlns="" id="{ED10387F-56C5-4B3D-8494-3EE3D92B529F}"/>
              </a:ext>
            </a:extLst>
          </p:cNvPr>
          <p:cNvPicPr>
            <a:picLocks noGrp="1" noChangeAspect="1"/>
          </p:cNvPicPr>
          <p:nvPr>
            <p:ph type="pic" idx="1"/>
          </p:nvPr>
        </p:nvPicPr>
        <p:blipFill rotWithShape="1">
          <a:blip r:embed="rId4"/>
          <a:srcRect l="11545" r="1" b="1"/>
          <a:stretch/>
        </p:blipFill>
        <p:spPr>
          <a:xfrm>
            <a:off x="7619998" y="780235"/>
            <a:ext cx="3425199" cy="4840332"/>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404798632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D61E951-5DFD-4CDC-A393-A45455D1EAE6}"/>
              </a:ext>
            </a:extLst>
          </p:cNvPr>
          <p:cNvSpPr>
            <a:spLocks noGrp="1"/>
          </p:cNvSpPr>
          <p:nvPr>
            <p:ph type="title"/>
          </p:nvPr>
        </p:nvSpPr>
        <p:spPr>
          <a:xfrm>
            <a:off x="1141413" y="609600"/>
            <a:ext cx="5934508" cy="993913"/>
          </a:xfrm>
        </p:spPr>
        <p:txBody>
          <a:bodyPr>
            <a:normAutofit fontScale="90000"/>
          </a:bodyPr>
          <a:lstStyle/>
          <a:p>
            <a:r>
              <a:rPr lang="en-GB" dirty="0"/>
              <a:t>Freedom? 1922 - Unilateral Declaration of Egyptian Independence</a:t>
            </a:r>
          </a:p>
        </p:txBody>
      </p:sp>
      <p:pic>
        <p:nvPicPr>
          <p:cNvPr id="6" name="Picture Placeholder 5" descr="A person wearing a suit and tie&#10;&#10;Description automatically generated">
            <a:extLst>
              <a:ext uri="{FF2B5EF4-FFF2-40B4-BE49-F238E27FC236}">
                <a16:creationId xmlns:a16="http://schemas.microsoft.com/office/drawing/2014/main" xmlns="" id="{E28E5D34-CBC9-4F40-A114-593EDEE67F7C}"/>
              </a:ext>
            </a:extLst>
          </p:cNvPr>
          <p:cNvPicPr>
            <a:picLocks noGrp="1" noChangeAspect="1"/>
          </p:cNvPicPr>
          <p:nvPr>
            <p:ph type="pic" idx="1"/>
          </p:nvPr>
        </p:nvPicPr>
        <p:blipFill>
          <a:blip r:embed="rId2"/>
          <a:srcRect l="3720" r="3720"/>
          <a:stretch>
            <a:fillRect/>
          </a:stretch>
        </p:blipFill>
        <p:spPr/>
      </p:pic>
      <p:sp>
        <p:nvSpPr>
          <p:cNvPr id="4" name="Text Placeholder 3">
            <a:extLst>
              <a:ext uri="{FF2B5EF4-FFF2-40B4-BE49-F238E27FC236}">
                <a16:creationId xmlns:a16="http://schemas.microsoft.com/office/drawing/2014/main" xmlns="" id="{F3857F87-1E3A-420D-B038-044F2FF9297B}"/>
              </a:ext>
            </a:extLst>
          </p:cNvPr>
          <p:cNvSpPr>
            <a:spLocks noGrp="1"/>
          </p:cNvSpPr>
          <p:nvPr>
            <p:ph type="body" sz="half" idx="2"/>
          </p:nvPr>
        </p:nvSpPr>
        <p:spPr>
          <a:xfrm>
            <a:off x="1141410" y="1696278"/>
            <a:ext cx="5934511" cy="4704522"/>
          </a:xfrm>
        </p:spPr>
        <p:txBody>
          <a:bodyPr>
            <a:normAutofit fontScale="85000" lnSpcReduction="20000"/>
          </a:bodyPr>
          <a:lstStyle/>
          <a:p>
            <a:r>
              <a:rPr lang="en-GB" sz="2400" dirty="0"/>
              <a:t>in 1922 the British Government stated and decreed that Egypt would have independence from British interference</a:t>
            </a:r>
          </a:p>
          <a:p>
            <a:r>
              <a:rPr lang="en-GB" sz="2400" dirty="0"/>
              <a:t>Apart from 4 aspects;</a:t>
            </a:r>
            <a:br>
              <a:rPr lang="en-GB" sz="2400" dirty="0"/>
            </a:br>
            <a:r>
              <a:rPr lang="en-GB" sz="2400" dirty="0"/>
              <a:t>-  Communication </a:t>
            </a:r>
            <a:br>
              <a:rPr lang="en-GB" sz="2400" dirty="0"/>
            </a:br>
            <a:r>
              <a:rPr lang="en-GB" sz="2400" dirty="0"/>
              <a:t>- Military</a:t>
            </a:r>
            <a:br>
              <a:rPr lang="en-GB" sz="2400" dirty="0"/>
            </a:br>
            <a:r>
              <a:rPr lang="en-GB" sz="2400" dirty="0"/>
              <a:t>- The Sudan </a:t>
            </a:r>
            <a:br>
              <a:rPr lang="en-GB" sz="2400" dirty="0"/>
            </a:br>
            <a:r>
              <a:rPr lang="en-GB" sz="2400" dirty="0"/>
              <a:t>- Foreign Relations  </a:t>
            </a:r>
          </a:p>
          <a:p>
            <a:r>
              <a:rPr lang="en-GB" sz="2400" dirty="0"/>
              <a:t>(King 1989: 260)</a:t>
            </a:r>
          </a:p>
          <a:p>
            <a:r>
              <a:rPr lang="en-GB" sz="2400" dirty="0"/>
              <a:t>This would then be renegotiated in 1936 – Anglo-Egyptian Treaty </a:t>
            </a:r>
            <a:br>
              <a:rPr lang="en-GB" sz="2400" dirty="0"/>
            </a:br>
            <a:r>
              <a:rPr lang="en-GB" sz="2400" dirty="0"/>
              <a:t/>
            </a:r>
            <a:br>
              <a:rPr lang="en-GB" sz="2400" dirty="0"/>
            </a:br>
            <a:r>
              <a:rPr lang="en-GB" sz="2400" dirty="0"/>
              <a:t>Independence was </a:t>
            </a:r>
            <a:r>
              <a:rPr lang="en-GB" sz="2400" dirty="0" smtClean="0"/>
              <a:t>not </a:t>
            </a:r>
            <a:r>
              <a:rPr lang="en-GB" sz="2400" dirty="0"/>
              <a:t>truly gained till Nasser’s Revolution in 1952/1953</a:t>
            </a:r>
          </a:p>
        </p:txBody>
      </p:sp>
    </p:spTree>
    <p:extLst>
      <p:ext uri="{BB962C8B-B14F-4D97-AF65-F5344CB8AC3E}">
        <p14:creationId xmlns:p14="http://schemas.microsoft.com/office/powerpoint/2010/main" val="19097858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A1C5E0A-4673-4F76-9487-6F234CAF2F30}"/>
              </a:ext>
            </a:extLst>
          </p:cNvPr>
          <p:cNvSpPr>
            <a:spLocks noGrp="1"/>
          </p:cNvSpPr>
          <p:nvPr>
            <p:ph type="title"/>
          </p:nvPr>
        </p:nvSpPr>
        <p:spPr>
          <a:xfrm>
            <a:off x="4917049" y="0"/>
            <a:ext cx="5934508" cy="1639886"/>
          </a:xfrm>
        </p:spPr>
        <p:txBody>
          <a:bodyPr/>
          <a:lstStyle/>
          <a:p>
            <a:r>
              <a:rPr lang="en-GB" dirty="0"/>
              <a:t>Summary </a:t>
            </a:r>
          </a:p>
        </p:txBody>
      </p:sp>
      <p:sp>
        <p:nvSpPr>
          <p:cNvPr id="4" name="Text Placeholder 3">
            <a:extLst>
              <a:ext uri="{FF2B5EF4-FFF2-40B4-BE49-F238E27FC236}">
                <a16:creationId xmlns:a16="http://schemas.microsoft.com/office/drawing/2014/main" xmlns="" id="{1789F225-F59F-4CDB-A8CE-85B008FAC074}"/>
              </a:ext>
            </a:extLst>
          </p:cNvPr>
          <p:cNvSpPr>
            <a:spLocks noGrp="1"/>
          </p:cNvSpPr>
          <p:nvPr>
            <p:ph type="body" sz="half" idx="2"/>
          </p:nvPr>
        </p:nvSpPr>
        <p:spPr>
          <a:xfrm>
            <a:off x="2863331" y="1639886"/>
            <a:ext cx="6465337" cy="4058548"/>
          </a:xfrm>
        </p:spPr>
        <p:txBody>
          <a:bodyPr>
            <a:normAutofit fontScale="92500" lnSpcReduction="10000"/>
          </a:bodyPr>
          <a:lstStyle/>
          <a:p>
            <a:endParaRPr lang="en-GB" sz="2800" dirty="0"/>
          </a:p>
          <a:p>
            <a:pPr algn="ctr"/>
            <a:r>
              <a:rPr lang="en-GB" sz="2800" dirty="0"/>
              <a:t>Split into 4 groups - Mind map the main points out on the 4 photos from the start and make a diagram of what they have taken away from the lecture </a:t>
            </a:r>
          </a:p>
          <a:p>
            <a:pPr algn="ctr"/>
            <a:r>
              <a:rPr lang="en-GB" sz="2800" dirty="0"/>
              <a:t>Use the A3 Paper Provided and Make it colourful!</a:t>
            </a:r>
          </a:p>
          <a:p>
            <a:pPr algn="ctr"/>
            <a:r>
              <a:rPr lang="en-GB" sz="2800" dirty="0"/>
              <a:t>It will be presented to the class </a:t>
            </a:r>
          </a:p>
        </p:txBody>
      </p:sp>
    </p:spTree>
    <p:extLst>
      <p:ext uri="{BB962C8B-B14F-4D97-AF65-F5344CB8AC3E}">
        <p14:creationId xmlns:p14="http://schemas.microsoft.com/office/powerpoint/2010/main" val="16748613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8000"/>
                <a:hueMod val="94000"/>
                <a:satMod val="148000"/>
                <a:lumMod val="150000"/>
              </a:schemeClr>
            </a:gs>
            <a:gs pos="100000">
              <a:schemeClr val="bg1">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xmlns="" id="{9BE10567-6165-46A7-867D-4690A16B46D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1"/>
            <a:ext cx="12192003" cy="6858001"/>
            <a:chOff x="0" y="-1"/>
            <a:chExt cx="12192003" cy="6858001"/>
          </a:xfrm>
        </p:grpSpPr>
        <p:sp useBgFill="1">
          <p:nvSpPr>
            <p:cNvPr id="12" name="Rectangle 11">
              <a:extLst>
                <a:ext uri="{FF2B5EF4-FFF2-40B4-BE49-F238E27FC236}">
                  <a16:creationId xmlns:a16="http://schemas.microsoft.com/office/drawing/2014/main" xmlns="" id="{0F4DB1F4-429C-4C85-85D7-C4D81996D33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a:extLst>
                <a:ext uri="{FF2B5EF4-FFF2-40B4-BE49-F238E27FC236}">
                  <a16:creationId xmlns:a16="http://schemas.microsoft.com/office/drawing/2014/main" xmlns="" id="{159C0DA6-71D9-4C96-A774-7FADF5E0A4C4}"/>
                </a:ext>
                <a:ext uri="{C183D7F6-B498-43B3-948B-1728B52AA6E4}">
                  <adec:decorative xmlns:adec="http://schemas.microsoft.com/office/drawing/2017/decorative" xmlns="" val="1"/>
                </a:ext>
              </a:extLst>
            </p:cNvPr>
            <p:cNvPicPr>
              <a:picLocks noChangeAspect="1" noChangeArrowheads="1"/>
            </p:cNvPicPr>
            <p:nvPr>
              <p:extLst>
                <p:ext uri="{386F3935-93C4-4BCD-93E2-E3B085C9AB24}">
                  <p16:designElem xmlns:p16="http://schemas.microsoft.com/office/powerpoint/2015/main" xmlns="" val="1"/>
                </p:ext>
              </p:extLst>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grpSp>
      <p:sp>
        <p:nvSpPr>
          <p:cNvPr id="15" name="Round Diagonal Corner Rectangle 7">
            <a:extLst>
              <a:ext uri="{FF2B5EF4-FFF2-40B4-BE49-F238E27FC236}">
                <a16:creationId xmlns:a16="http://schemas.microsoft.com/office/drawing/2014/main" xmlns="" id="{4B24F6DB-F114-44A7-BB56-D401884E4E7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582333" y="2235200"/>
            <a:ext cx="7027334" cy="2396067"/>
          </a:xfrm>
          <a:prstGeom prst="round2DiagRect">
            <a:avLst>
              <a:gd name="adj1" fmla="val 9246"/>
              <a:gd name="adj2" fmla="val 0"/>
            </a:avLst>
          </a:prstGeom>
          <a:solidFill>
            <a:srgbClr val="000000">
              <a:alpha val="80000"/>
            </a:srgb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xmlns="" id="{4DB50ECD-225E-4F81-AF7B-706DD05F3BA8}"/>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605895" y="2900097"/>
            <a:ext cx="10982062" cy="1211524"/>
            <a:chOff x="605895" y="2900097"/>
            <a:chExt cx="10982062" cy="1211524"/>
          </a:xfrm>
          <a:effectLst/>
        </p:grpSpPr>
        <p:sp>
          <p:nvSpPr>
            <p:cNvPr id="18" name="Freeform 32">
              <a:extLst>
                <a:ext uri="{FF2B5EF4-FFF2-40B4-BE49-F238E27FC236}">
                  <a16:creationId xmlns:a16="http://schemas.microsoft.com/office/drawing/2014/main" xmlns="" id="{CBC3B006-1357-4969-BC3D-CDD91E492B4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rot="5400000" flipV="1">
              <a:off x="9653587" y="33797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9" name="Freeform 33">
              <a:extLst>
                <a:ext uri="{FF2B5EF4-FFF2-40B4-BE49-F238E27FC236}">
                  <a16:creationId xmlns:a16="http://schemas.microsoft.com/office/drawing/2014/main" xmlns="" id="{0D6E4F1D-B331-41B5-90EF-2236C1EE155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rot="5400000" flipV="1">
              <a:off x="10078244" y="33107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0" name="Freeform 34">
              <a:extLst>
                <a:ext uri="{FF2B5EF4-FFF2-40B4-BE49-F238E27FC236}">
                  <a16:creationId xmlns:a16="http://schemas.microsoft.com/office/drawing/2014/main" xmlns="" id="{54A60014-21DF-44E5-9137-43357188501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rot="5400000" flipV="1">
              <a:off x="11146631" y="35742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1" name="Freeform 37">
              <a:extLst>
                <a:ext uri="{FF2B5EF4-FFF2-40B4-BE49-F238E27FC236}">
                  <a16:creationId xmlns:a16="http://schemas.microsoft.com/office/drawing/2014/main" xmlns="" id="{40B768C0-B003-45F4-9A06-EA3509A90BD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rot="5400000" flipV="1">
              <a:off x="10230644" y="30345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2" name="Freeform 35">
              <a:extLst>
                <a:ext uri="{FF2B5EF4-FFF2-40B4-BE49-F238E27FC236}">
                  <a16:creationId xmlns:a16="http://schemas.microsoft.com/office/drawing/2014/main" xmlns="" id="{5E479182-2054-4AD9-823D-81CFAD7F2C7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rot="5400000">
              <a:off x="10034587" y="25627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3" name="Freeform 36">
              <a:extLst>
                <a:ext uri="{FF2B5EF4-FFF2-40B4-BE49-F238E27FC236}">
                  <a16:creationId xmlns:a16="http://schemas.microsoft.com/office/drawing/2014/main" xmlns="" id="{A7D912CF-756A-41F1-8BF1-5BA7D1BD052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rot="5400000">
              <a:off x="10747375" y="32326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4" name="Freeform 38">
              <a:extLst>
                <a:ext uri="{FF2B5EF4-FFF2-40B4-BE49-F238E27FC236}">
                  <a16:creationId xmlns:a16="http://schemas.microsoft.com/office/drawing/2014/main" xmlns="" id="{734B6F35-2160-44B1-AB00-F628C84B14F0}"/>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rot="5400000">
              <a:off x="11399044" y="30953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5" name="Freeform 39">
              <a:extLst>
                <a:ext uri="{FF2B5EF4-FFF2-40B4-BE49-F238E27FC236}">
                  <a16:creationId xmlns:a16="http://schemas.microsoft.com/office/drawing/2014/main" xmlns="" id="{D8657E76-4F63-44FE-86C5-54CA174FCB3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rot="5400000">
              <a:off x="10353675" y="21531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6" name="Freeform 40">
              <a:extLst>
                <a:ext uri="{FF2B5EF4-FFF2-40B4-BE49-F238E27FC236}">
                  <a16:creationId xmlns:a16="http://schemas.microsoft.com/office/drawing/2014/main" xmlns="" id="{482CEB8C-90E5-4152-8B52-A2881B98A3B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rot="5400000">
              <a:off x="9848850" y="33088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7" name="Rectangle 41">
              <a:extLst>
                <a:ext uri="{FF2B5EF4-FFF2-40B4-BE49-F238E27FC236}">
                  <a16:creationId xmlns:a16="http://schemas.microsoft.com/office/drawing/2014/main" xmlns="" id="{85010FC2-BC4C-4692-876D-7FE363BFC635}"/>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rot="5400000">
              <a:off x="9721056" y="32842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sp>
        <p:sp>
          <p:nvSpPr>
            <p:cNvPr id="28" name="Freeform 32">
              <a:extLst>
                <a:ext uri="{FF2B5EF4-FFF2-40B4-BE49-F238E27FC236}">
                  <a16:creationId xmlns:a16="http://schemas.microsoft.com/office/drawing/2014/main" xmlns="" id="{714C1223-2B78-4715-9ACB-079A60D16D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rot="16200000" flipH="1" flipV="1">
              <a:off x="2122751" y="35321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9" name="Freeform 33">
              <a:extLst>
                <a:ext uri="{FF2B5EF4-FFF2-40B4-BE49-F238E27FC236}">
                  <a16:creationId xmlns:a16="http://schemas.microsoft.com/office/drawing/2014/main" xmlns="" id="{1D9109D3-C92A-410B-9B43-5F02B2D84EE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rot="16200000" flipH="1" flipV="1">
              <a:off x="1958445" y="34631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0" name="Freeform 34">
              <a:extLst>
                <a:ext uri="{FF2B5EF4-FFF2-40B4-BE49-F238E27FC236}">
                  <a16:creationId xmlns:a16="http://schemas.microsoft.com/office/drawing/2014/main" xmlns="" id="{EF5B327A-A1AE-42F3-815E-84F4AA2948C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rot="16200000" flipH="1" flipV="1">
              <a:off x="858308" y="37266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1" name="Freeform 37">
              <a:extLst>
                <a:ext uri="{FF2B5EF4-FFF2-40B4-BE49-F238E27FC236}">
                  <a16:creationId xmlns:a16="http://schemas.microsoft.com/office/drawing/2014/main" xmlns="" id="{77738BDE-751F-4D4C-B4C4-C9DF3EA2919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rot="16200000" flipH="1" flipV="1">
              <a:off x="1658407" y="31869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2" name="Freeform 35">
              <a:extLst>
                <a:ext uri="{FF2B5EF4-FFF2-40B4-BE49-F238E27FC236}">
                  <a16:creationId xmlns:a16="http://schemas.microsoft.com/office/drawing/2014/main" xmlns="" id="{9C8C4AD6-72BF-490C-963C-97C7FD7E7EA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rot="16200000" flipH="1">
              <a:off x="1860814" y="27151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3" name="Freeform 36">
              <a:extLst>
                <a:ext uri="{FF2B5EF4-FFF2-40B4-BE49-F238E27FC236}">
                  <a16:creationId xmlns:a16="http://schemas.microsoft.com/office/drawing/2014/main" xmlns="" id="{94990E31-5AA8-4502-A963-CE1B539DAC42}"/>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rot="16200000" flipH="1">
              <a:off x="1289314" y="33850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4" name="Freeform 38">
              <a:extLst>
                <a:ext uri="{FF2B5EF4-FFF2-40B4-BE49-F238E27FC236}">
                  <a16:creationId xmlns:a16="http://schemas.microsoft.com/office/drawing/2014/main" xmlns="" id="{9E703E9D-ED76-449C-A8C0-7A1E24B8B27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rot="16200000" flipH="1">
              <a:off x="605895" y="32477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5" name="Freeform 39">
              <a:extLst>
                <a:ext uri="{FF2B5EF4-FFF2-40B4-BE49-F238E27FC236}">
                  <a16:creationId xmlns:a16="http://schemas.microsoft.com/office/drawing/2014/main" xmlns="" id="{C70A75E8-C815-4CCF-ABEE-83F19BFE051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rot="16200000" flipH="1">
              <a:off x="1532202" y="23055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6" name="Freeform 40">
              <a:extLst>
                <a:ext uri="{FF2B5EF4-FFF2-40B4-BE49-F238E27FC236}">
                  <a16:creationId xmlns:a16="http://schemas.microsoft.com/office/drawing/2014/main" xmlns="" id="{E15638E1-6A92-4D31-A034-853A65A754E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rot="16200000" flipH="1">
              <a:off x="2154501" y="34612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7" name="Rectangle 41">
              <a:extLst>
                <a:ext uri="{FF2B5EF4-FFF2-40B4-BE49-F238E27FC236}">
                  <a16:creationId xmlns:a16="http://schemas.microsoft.com/office/drawing/2014/main" xmlns="" id="{EA3E8D58-D52B-4300-8A50-5696430D1A65}"/>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rot="16200000" flipH="1">
              <a:off x="2448983" y="34366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sp>
      </p:grpSp>
      <p:sp>
        <p:nvSpPr>
          <p:cNvPr id="5" name="Title 4">
            <a:extLst>
              <a:ext uri="{FF2B5EF4-FFF2-40B4-BE49-F238E27FC236}">
                <a16:creationId xmlns:a16="http://schemas.microsoft.com/office/drawing/2014/main" xmlns="" id="{61807059-6F2D-43DB-ACE3-3CD52B9990A1}"/>
              </a:ext>
            </a:extLst>
          </p:cNvPr>
          <p:cNvSpPr>
            <a:spLocks noGrp="1"/>
          </p:cNvSpPr>
          <p:nvPr>
            <p:ph type="ctrTitle"/>
          </p:nvPr>
        </p:nvSpPr>
        <p:spPr>
          <a:xfrm>
            <a:off x="2667000" y="2328334"/>
            <a:ext cx="6858000" cy="1367896"/>
          </a:xfrm>
        </p:spPr>
        <p:txBody>
          <a:bodyPr>
            <a:normAutofit/>
          </a:bodyPr>
          <a:lstStyle/>
          <a:p>
            <a:pPr algn="ctr"/>
            <a:r>
              <a:rPr lang="en-GB">
                <a:solidFill>
                  <a:srgbClr val="FFFFFF"/>
                </a:solidFill>
              </a:rPr>
              <a:t>The End!</a:t>
            </a:r>
          </a:p>
        </p:txBody>
      </p:sp>
      <p:sp>
        <p:nvSpPr>
          <p:cNvPr id="6" name="Subtitle 5">
            <a:extLst>
              <a:ext uri="{FF2B5EF4-FFF2-40B4-BE49-F238E27FC236}">
                <a16:creationId xmlns:a16="http://schemas.microsoft.com/office/drawing/2014/main" xmlns="" id="{0E984BCE-30EF-445A-A659-7F460EC7974C}"/>
              </a:ext>
            </a:extLst>
          </p:cNvPr>
          <p:cNvSpPr>
            <a:spLocks noGrp="1"/>
          </p:cNvSpPr>
          <p:nvPr>
            <p:ph type="subTitle" idx="1"/>
          </p:nvPr>
        </p:nvSpPr>
        <p:spPr>
          <a:xfrm>
            <a:off x="2667001" y="3602038"/>
            <a:ext cx="6857999" cy="953029"/>
          </a:xfrm>
        </p:spPr>
        <p:txBody>
          <a:bodyPr>
            <a:normAutofit/>
          </a:bodyPr>
          <a:lstStyle/>
          <a:p>
            <a:pPr algn="ctr"/>
            <a:r>
              <a:rPr lang="en-GB">
                <a:solidFill>
                  <a:schemeClr val="bg2"/>
                </a:solidFill>
              </a:rPr>
              <a:t>Any Questions?</a:t>
            </a:r>
          </a:p>
        </p:txBody>
      </p:sp>
    </p:spTree>
    <p:extLst>
      <p:ext uri="{BB962C8B-B14F-4D97-AF65-F5344CB8AC3E}">
        <p14:creationId xmlns:p14="http://schemas.microsoft.com/office/powerpoint/2010/main" val="1643208785"/>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DBC92DB-A988-4A6E-9811-6C4102004124}"/>
              </a:ext>
            </a:extLst>
          </p:cNvPr>
          <p:cNvSpPr>
            <a:spLocks noGrp="1"/>
          </p:cNvSpPr>
          <p:nvPr>
            <p:ph type="title"/>
          </p:nvPr>
        </p:nvSpPr>
        <p:spPr/>
        <p:txBody>
          <a:bodyPr/>
          <a:lstStyle/>
          <a:p>
            <a:r>
              <a:rPr lang="en-GB" dirty="0"/>
              <a:t>Bibliography </a:t>
            </a:r>
          </a:p>
        </p:txBody>
      </p:sp>
      <p:sp>
        <p:nvSpPr>
          <p:cNvPr id="3" name="Content Placeholder 2">
            <a:extLst>
              <a:ext uri="{FF2B5EF4-FFF2-40B4-BE49-F238E27FC236}">
                <a16:creationId xmlns:a16="http://schemas.microsoft.com/office/drawing/2014/main" xmlns="" id="{0015B7D1-E78E-4DD6-89EC-9ED270D6B6C5}"/>
              </a:ext>
            </a:extLst>
          </p:cNvPr>
          <p:cNvSpPr>
            <a:spLocks noGrp="1"/>
          </p:cNvSpPr>
          <p:nvPr>
            <p:ph idx="1"/>
          </p:nvPr>
        </p:nvSpPr>
        <p:spPr>
          <a:xfrm>
            <a:off x="1141412" y="1563756"/>
            <a:ext cx="9905999" cy="4850295"/>
          </a:xfrm>
        </p:spPr>
        <p:txBody>
          <a:bodyPr>
            <a:normAutofit fontScale="55000" lnSpcReduction="20000"/>
          </a:bodyPr>
          <a:lstStyle/>
          <a:p>
            <a:r>
              <a:rPr lang="en-GB" dirty="0"/>
              <a:t>Reid, Donald.  </a:t>
            </a:r>
            <a:r>
              <a:rPr lang="en-GB" i="1" dirty="0"/>
              <a:t>Contesting Antiquity in Egypt: Archaeologies, Museums and the Struggle for Identities from World War I to Nasser. </a:t>
            </a:r>
            <a:r>
              <a:rPr lang="en-GB" dirty="0"/>
              <a:t>2015, The American University in Cairo Press</a:t>
            </a:r>
          </a:p>
          <a:p>
            <a:r>
              <a:rPr lang="en-GB" dirty="0" err="1"/>
              <a:t>Colla</a:t>
            </a:r>
            <a:r>
              <a:rPr lang="en-GB" dirty="0"/>
              <a:t>, Elliot. </a:t>
            </a:r>
            <a:r>
              <a:rPr lang="en-GB" i="1" dirty="0"/>
              <a:t>Conflicted Antiquities: Egyptology, Egyptomania, Egyptian Modernity. </a:t>
            </a:r>
            <a:r>
              <a:rPr lang="en-GB" dirty="0"/>
              <a:t>2007, Duke University Press, Durham and London</a:t>
            </a:r>
          </a:p>
          <a:p>
            <a:r>
              <a:rPr lang="en-GB" dirty="0"/>
              <a:t>Cole, Juan R. I. </a:t>
            </a:r>
            <a:r>
              <a:rPr lang="en-GB" i="1" dirty="0"/>
              <a:t>Colonialism and Revolution in the Middle East: Social and Cultural Origins of Egypt's </a:t>
            </a:r>
            <a:r>
              <a:rPr lang="en-GB" i="1" dirty="0" err="1"/>
              <a:t>Urabi</a:t>
            </a:r>
            <a:r>
              <a:rPr lang="en-GB" i="1" dirty="0"/>
              <a:t> Movement. </a:t>
            </a:r>
            <a:r>
              <a:rPr lang="en-GB" dirty="0"/>
              <a:t>1993, Princeton University Press</a:t>
            </a:r>
          </a:p>
          <a:p>
            <a:r>
              <a:rPr lang="en-GB" dirty="0"/>
              <a:t>Osman, Tarek. </a:t>
            </a:r>
            <a:r>
              <a:rPr lang="en-GB" i="1" dirty="0"/>
              <a:t>Egypt on the Brink: From Nassar to Mubarak. </a:t>
            </a:r>
            <a:r>
              <a:rPr lang="en-GB" dirty="0"/>
              <a:t>2010, Yale University Press</a:t>
            </a:r>
          </a:p>
          <a:p>
            <a:r>
              <a:rPr lang="en-GB" dirty="0"/>
              <a:t>Cleveland, William L and Bunton, Martin. </a:t>
            </a:r>
            <a:r>
              <a:rPr lang="en-GB" i="1" dirty="0"/>
              <a:t>A history of the modern Middle East. </a:t>
            </a:r>
            <a:r>
              <a:rPr lang="en-GB" dirty="0"/>
              <a:t> 2013, (Fifth ed). Westview Press: Boulder, Colorado </a:t>
            </a:r>
          </a:p>
          <a:p>
            <a:r>
              <a:rPr lang="en-GB" dirty="0"/>
              <a:t>Philipp, Thomas , 1973</a:t>
            </a:r>
            <a:r>
              <a:rPr lang="en-GB" i="1" dirty="0"/>
              <a:t>, Language, History, and Arab National Consciousness in the Thought of </a:t>
            </a:r>
            <a:r>
              <a:rPr lang="en-GB" i="1" dirty="0" err="1"/>
              <a:t>Jurji</a:t>
            </a:r>
            <a:r>
              <a:rPr lang="en-GB" i="1" dirty="0"/>
              <a:t> </a:t>
            </a:r>
            <a:r>
              <a:rPr lang="en-GB" i="1" dirty="0" err="1"/>
              <a:t>Zaidan</a:t>
            </a:r>
            <a:r>
              <a:rPr lang="en-GB" i="1" dirty="0"/>
              <a:t> (1861-1914), </a:t>
            </a:r>
            <a:r>
              <a:rPr lang="en-GB" dirty="0"/>
              <a:t> International Journal of Middle East Studies. 4 (1)</a:t>
            </a:r>
          </a:p>
          <a:p>
            <a:r>
              <a:rPr lang="en-GB" dirty="0"/>
              <a:t>Dr Phillips, Abu </a:t>
            </a:r>
            <a:r>
              <a:rPr lang="en-GB" dirty="0" err="1"/>
              <a:t>Ameenah</a:t>
            </a:r>
            <a:r>
              <a:rPr lang="en-GB" dirty="0"/>
              <a:t> Bilal Philips. </a:t>
            </a:r>
            <a:r>
              <a:rPr lang="en-GB" i="1" dirty="0"/>
              <a:t>The Fundamentals of </a:t>
            </a:r>
            <a:r>
              <a:rPr lang="en-GB" i="1" dirty="0" err="1"/>
              <a:t>Tawheed</a:t>
            </a:r>
            <a:r>
              <a:rPr lang="en-GB" i="1" dirty="0"/>
              <a:t> (Islamic Monotheism). </a:t>
            </a:r>
            <a:r>
              <a:rPr lang="en-GB" dirty="0"/>
              <a:t>2005, International Islamic Publishing House</a:t>
            </a:r>
          </a:p>
          <a:p>
            <a:r>
              <a:rPr lang="en-GB" dirty="0"/>
              <a:t>Ruthven, </a:t>
            </a:r>
            <a:r>
              <a:rPr lang="en-GB" dirty="0" err="1"/>
              <a:t>Malise</a:t>
            </a:r>
            <a:r>
              <a:rPr lang="en-GB" dirty="0"/>
              <a:t>; </a:t>
            </a:r>
            <a:r>
              <a:rPr lang="en-GB" dirty="0" err="1"/>
              <a:t>Nanji</a:t>
            </a:r>
            <a:r>
              <a:rPr lang="en-GB" dirty="0"/>
              <a:t>, Azim. </a:t>
            </a:r>
            <a:r>
              <a:rPr lang="en-GB" i="1" dirty="0"/>
              <a:t>Historical Atlas of Islam. </a:t>
            </a:r>
            <a:r>
              <a:rPr lang="en-GB" dirty="0"/>
              <a:t>2004, Harvard University Press</a:t>
            </a:r>
          </a:p>
          <a:p>
            <a:r>
              <a:rPr lang="en-GB" dirty="0"/>
              <a:t>Peters, Francis E.. </a:t>
            </a:r>
            <a:r>
              <a:rPr lang="en-GB" i="1" dirty="0"/>
              <a:t>A Reader on Classical Islam</a:t>
            </a:r>
            <a:r>
              <a:rPr lang="en-GB" dirty="0"/>
              <a:t>. 1993, Princeton University Press</a:t>
            </a:r>
          </a:p>
          <a:p>
            <a:r>
              <a:rPr lang="en-GB" dirty="0"/>
              <a:t>Gabriel Said Reynolds. Moses, Son of Pharaoh: A Study of </a:t>
            </a:r>
            <a:r>
              <a:rPr lang="en-GB" dirty="0" err="1"/>
              <a:t>Qurʾān</a:t>
            </a:r>
            <a:r>
              <a:rPr lang="en-GB" dirty="0"/>
              <a:t> 26 and Its Exegesis. In Georges Tamer, Regina </a:t>
            </a:r>
            <a:r>
              <a:rPr lang="en-GB" dirty="0" err="1"/>
              <a:t>Grundmann</a:t>
            </a:r>
            <a:r>
              <a:rPr lang="en-GB" dirty="0"/>
              <a:t>, </a:t>
            </a:r>
            <a:r>
              <a:rPr lang="en-GB" dirty="0" err="1"/>
              <a:t>Assaad</a:t>
            </a:r>
            <a:r>
              <a:rPr lang="en-GB" dirty="0"/>
              <a:t> Elias </a:t>
            </a:r>
            <a:r>
              <a:rPr lang="en-GB" dirty="0" err="1"/>
              <a:t>Kattan</a:t>
            </a:r>
            <a:r>
              <a:rPr lang="en-GB" dirty="0"/>
              <a:t>, Karl </a:t>
            </a:r>
            <a:r>
              <a:rPr lang="en-GB" dirty="0" err="1"/>
              <a:t>Pinggéra</a:t>
            </a:r>
            <a:r>
              <a:rPr lang="en-GB" dirty="0"/>
              <a:t> (Eds.), Exegetical Crossroads: Understanding Scripture in Judaism, Christianity and Islam in the Pre-Modern Orient. 2017. Berlin, Boston: De </a:t>
            </a:r>
          </a:p>
        </p:txBody>
      </p:sp>
    </p:spTree>
    <p:extLst>
      <p:ext uri="{BB962C8B-B14F-4D97-AF65-F5344CB8AC3E}">
        <p14:creationId xmlns:p14="http://schemas.microsoft.com/office/powerpoint/2010/main" val="24912006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B61375F2-60B1-44ED-B60A-019C4BD5A62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6" name="Group 9">
            <a:extLst>
              <a:ext uri="{FF2B5EF4-FFF2-40B4-BE49-F238E27FC236}">
                <a16:creationId xmlns:a16="http://schemas.microsoft.com/office/drawing/2014/main" xmlns="" id="{4ADB9295-9645-4BF2-ADFD-75800B7FAD0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gradFill flip="none" rotWithShape="1">
            <a:gsLst>
              <a:gs pos="0">
                <a:schemeClr val="tx2">
                  <a:alpha val="60000"/>
                </a:schemeClr>
              </a:gs>
              <a:gs pos="100000">
                <a:schemeClr val="bg2">
                  <a:lumMod val="60000"/>
                  <a:lumOff val="40000"/>
                  <a:alpha val="80000"/>
                </a:schemeClr>
              </a:gs>
            </a:gsLst>
            <a:lin ang="5400000" scaled="0"/>
            <a:tileRect/>
          </a:gradFill>
        </p:grpSpPr>
        <p:sp>
          <p:nvSpPr>
            <p:cNvPr id="11" name="Rectangle 5">
              <a:extLst>
                <a:ext uri="{FF2B5EF4-FFF2-40B4-BE49-F238E27FC236}">
                  <a16:creationId xmlns:a16="http://schemas.microsoft.com/office/drawing/2014/main" xmlns="" id="{95B061E9-E435-4E1B-B160-96584A116691}"/>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77" name="Freeform 6">
              <a:extLst>
                <a:ext uri="{FF2B5EF4-FFF2-40B4-BE49-F238E27FC236}">
                  <a16:creationId xmlns:a16="http://schemas.microsoft.com/office/drawing/2014/main" xmlns="" id="{3CD7972E-7D38-40EE-A80B-E2A848811ED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3" name="Freeform 7">
              <a:extLst>
                <a:ext uri="{FF2B5EF4-FFF2-40B4-BE49-F238E27FC236}">
                  <a16:creationId xmlns:a16="http://schemas.microsoft.com/office/drawing/2014/main" xmlns="" id="{524A3B55-746F-419F-8CFF-5F3A4BE1434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 name="Freeform 8">
              <a:extLst>
                <a:ext uri="{FF2B5EF4-FFF2-40B4-BE49-F238E27FC236}">
                  <a16:creationId xmlns:a16="http://schemas.microsoft.com/office/drawing/2014/main" xmlns="" id="{9C63219B-AD72-4494-935E-F5C70DB5497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 name="Freeform 9">
              <a:extLst>
                <a:ext uri="{FF2B5EF4-FFF2-40B4-BE49-F238E27FC236}">
                  <a16:creationId xmlns:a16="http://schemas.microsoft.com/office/drawing/2014/main" xmlns="" id="{15B41FD2-05E2-44E7-8760-09E65D1C603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 name="Freeform 10">
              <a:extLst>
                <a:ext uri="{FF2B5EF4-FFF2-40B4-BE49-F238E27FC236}">
                  <a16:creationId xmlns:a16="http://schemas.microsoft.com/office/drawing/2014/main" xmlns="" id="{FE6D63D0-3347-4EE2-8F65-F1C32168FA2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 name="Freeform 11">
              <a:extLst>
                <a:ext uri="{FF2B5EF4-FFF2-40B4-BE49-F238E27FC236}">
                  <a16:creationId xmlns:a16="http://schemas.microsoft.com/office/drawing/2014/main" xmlns="" id="{538A46A3-DB16-45D5-B636-03EFE39FE9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 name="Freeform 12">
              <a:extLst>
                <a:ext uri="{FF2B5EF4-FFF2-40B4-BE49-F238E27FC236}">
                  <a16:creationId xmlns:a16="http://schemas.microsoft.com/office/drawing/2014/main" xmlns="" id="{0B8A2B0E-823F-4BE8-9359-45143BB1248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 name="Freeform 13">
              <a:extLst>
                <a:ext uri="{FF2B5EF4-FFF2-40B4-BE49-F238E27FC236}">
                  <a16:creationId xmlns:a16="http://schemas.microsoft.com/office/drawing/2014/main" xmlns="" id="{44516B3C-A8BE-46FC-B643-3DFEB7F2838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 name="Freeform 14">
              <a:extLst>
                <a:ext uri="{FF2B5EF4-FFF2-40B4-BE49-F238E27FC236}">
                  <a16:creationId xmlns:a16="http://schemas.microsoft.com/office/drawing/2014/main" xmlns="" id="{59FD699C-3920-4E57-BE27-165A3F036C2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 name="Freeform 15">
              <a:extLst>
                <a:ext uri="{FF2B5EF4-FFF2-40B4-BE49-F238E27FC236}">
                  <a16:creationId xmlns:a16="http://schemas.microsoft.com/office/drawing/2014/main" xmlns="" id="{0FB0C02E-3F53-4889-8ADF-80DBC43F693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 name="Line 16">
              <a:extLst>
                <a:ext uri="{FF2B5EF4-FFF2-40B4-BE49-F238E27FC236}">
                  <a16:creationId xmlns:a16="http://schemas.microsoft.com/office/drawing/2014/main" xmlns="" id="{F8A0C89C-946F-4BCD-8A27-BB73E37FE525}"/>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xmlns="" id="{70C83EAF-4E92-4849-A240-B257871DC0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 name="Freeform 18">
              <a:extLst>
                <a:ext uri="{FF2B5EF4-FFF2-40B4-BE49-F238E27FC236}">
                  <a16:creationId xmlns:a16="http://schemas.microsoft.com/office/drawing/2014/main" xmlns="" id="{320FD164-4D7A-469C-B3F4-B926BFACF53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5" name="Freeform 19">
              <a:extLst>
                <a:ext uri="{FF2B5EF4-FFF2-40B4-BE49-F238E27FC236}">
                  <a16:creationId xmlns:a16="http://schemas.microsoft.com/office/drawing/2014/main" xmlns="" id="{F6E14D9A-4E63-48FF-95C5-9E8DDFF86C4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6" name="Freeform 20">
              <a:extLst>
                <a:ext uri="{FF2B5EF4-FFF2-40B4-BE49-F238E27FC236}">
                  <a16:creationId xmlns:a16="http://schemas.microsoft.com/office/drawing/2014/main" xmlns="" id="{F3DCD24F-3CA8-4404-B22C-E4C928995F3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7" name="Rectangle 21">
              <a:extLst>
                <a:ext uri="{FF2B5EF4-FFF2-40B4-BE49-F238E27FC236}">
                  <a16:creationId xmlns:a16="http://schemas.microsoft.com/office/drawing/2014/main" xmlns="" id="{8AD2E827-32A3-4BE4-9CC6-8315629177A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28" name="Freeform 22">
              <a:extLst>
                <a:ext uri="{FF2B5EF4-FFF2-40B4-BE49-F238E27FC236}">
                  <a16:creationId xmlns:a16="http://schemas.microsoft.com/office/drawing/2014/main" xmlns="" id="{47FB2CCC-1230-494F-B2D1-F05E5B8EDF5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9" name="Freeform 23">
              <a:extLst>
                <a:ext uri="{FF2B5EF4-FFF2-40B4-BE49-F238E27FC236}">
                  <a16:creationId xmlns:a16="http://schemas.microsoft.com/office/drawing/2014/main" xmlns="" id="{A5F44514-9274-47E3-9243-CA9356C166B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0" name="Freeform 24">
              <a:extLst>
                <a:ext uri="{FF2B5EF4-FFF2-40B4-BE49-F238E27FC236}">
                  <a16:creationId xmlns:a16="http://schemas.microsoft.com/office/drawing/2014/main" xmlns="" id="{D06192CD-AD86-4DCA-8B53-4ACCA46583A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1" name="Freeform 25">
              <a:extLst>
                <a:ext uri="{FF2B5EF4-FFF2-40B4-BE49-F238E27FC236}">
                  <a16:creationId xmlns:a16="http://schemas.microsoft.com/office/drawing/2014/main" xmlns="" id="{99E9203A-21E4-46D8-981A-4B28CA320A6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2" name="Freeform 26">
              <a:extLst>
                <a:ext uri="{FF2B5EF4-FFF2-40B4-BE49-F238E27FC236}">
                  <a16:creationId xmlns:a16="http://schemas.microsoft.com/office/drawing/2014/main" xmlns="" id="{32FCE9B6-FB52-4045-8DCC-E5959B9A403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3" name="Freeform 27">
              <a:extLst>
                <a:ext uri="{FF2B5EF4-FFF2-40B4-BE49-F238E27FC236}">
                  <a16:creationId xmlns:a16="http://schemas.microsoft.com/office/drawing/2014/main" xmlns="" id="{E4A7025C-CDE8-429A-BBB9-E7380C96238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4" name="Freeform 28">
              <a:extLst>
                <a:ext uri="{FF2B5EF4-FFF2-40B4-BE49-F238E27FC236}">
                  <a16:creationId xmlns:a16="http://schemas.microsoft.com/office/drawing/2014/main" xmlns="" id="{A4EA0256-5DF5-437A-98A7-B79F3E6BB89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5" name="Freeform 29">
              <a:extLst>
                <a:ext uri="{FF2B5EF4-FFF2-40B4-BE49-F238E27FC236}">
                  <a16:creationId xmlns:a16="http://schemas.microsoft.com/office/drawing/2014/main" xmlns="" id="{90C9433D-9E1C-493B-BEBD-C3081FFA328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6" name="Freeform 30">
              <a:extLst>
                <a:ext uri="{FF2B5EF4-FFF2-40B4-BE49-F238E27FC236}">
                  <a16:creationId xmlns:a16="http://schemas.microsoft.com/office/drawing/2014/main" xmlns="" id="{352B39BB-F298-4285-A709-1FBA0CB722C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7" name="Freeform 31">
              <a:extLst>
                <a:ext uri="{FF2B5EF4-FFF2-40B4-BE49-F238E27FC236}">
                  <a16:creationId xmlns:a16="http://schemas.microsoft.com/office/drawing/2014/main" xmlns="" id="{31CAF2A0-CBA0-4E86-AA87-8750EC1AFB2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sp>
        <p:nvSpPr>
          <p:cNvPr id="2" name="Title 1">
            <a:extLst>
              <a:ext uri="{FF2B5EF4-FFF2-40B4-BE49-F238E27FC236}">
                <a16:creationId xmlns:a16="http://schemas.microsoft.com/office/drawing/2014/main" xmlns="" id="{8F26BF34-1B72-45BE-A8D2-B9F633EBEE11}"/>
              </a:ext>
            </a:extLst>
          </p:cNvPr>
          <p:cNvSpPr>
            <a:spLocks noGrp="1"/>
          </p:cNvSpPr>
          <p:nvPr>
            <p:ph type="title"/>
          </p:nvPr>
        </p:nvSpPr>
        <p:spPr>
          <a:xfrm>
            <a:off x="1192215" y="-264622"/>
            <a:ext cx="9905998" cy="1478570"/>
          </a:xfrm>
        </p:spPr>
        <p:txBody>
          <a:bodyPr>
            <a:normAutofit/>
          </a:bodyPr>
          <a:lstStyle/>
          <a:p>
            <a:r>
              <a:rPr lang="en-GB" dirty="0"/>
              <a:t>Table of Figures </a:t>
            </a:r>
            <a:r>
              <a:rPr lang="en-GB" dirty="0" smtClean="0"/>
              <a:t>1/ 2</a:t>
            </a:r>
            <a:endParaRPr lang="en-GB" dirty="0"/>
          </a:p>
        </p:txBody>
      </p:sp>
      <p:sp>
        <p:nvSpPr>
          <p:cNvPr id="78" name="Content Placeholder 2">
            <a:extLst>
              <a:ext uri="{FF2B5EF4-FFF2-40B4-BE49-F238E27FC236}">
                <a16:creationId xmlns:a16="http://schemas.microsoft.com/office/drawing/2014/main" xmlns="" id="{F4BB3F4B-3A91-4B00-9740-EB929CEB2D21}"/>
              </a:ext>
            </a:extLst>
          </p:cNvPr>
          <p:cNvSpPr>
            <a:spLocks noGrp="1"/>
          </p:cNvSpPr>
          <p:nvPr>
            <p:ph idx="1"/>
          </p:nvPr>
        </p:nvSpPr>
        <p:spPr>
          <a:xfrm>
            <a:off x="1141412" y="901210"/>
            <a:ext cx="9915526" cy="5804390"/>
          </a:xfrm>
        </p:spPr>
        <p:txBody>
          <a:bodyPr>
            <a:normAutofit lnSpcReduction="10000"/>
          </a:bodyPr>
          <a:lstStyle/>
          <a:p>
            <a:pPr>
              <a:lnSpc>
                <a:spcPct val="110000"/>
              </a:lnSpc>
            </a:pPr>
            <a:r>
              <a:rPr lang="en-GB" sz="2000" dirty="0"/>
              <a:t>Names headdress of Tutankhamen - https://en.wikipedia.org/wiki/File:Tutmask.jpg</a:t>
            </a:r>
          </a:p>
          <a:p>
            <a:pPr>
              <a:lnSpc>
                <a:spcPct val="110000"/>
              </a:lnSpc>
            </a:pPr>
            <a:r>
              <a:rPr lang="en-GB" sz="2000" dirty="0"/>
              <a:t>The Egyptian Arabic Republic Calligraphy - https://image.shutterstock.com/image-vector/arabic-calligraphy-the-egyptian-republic-450w-1188900970.jpg </a:t>
            </a:r>
          </a:p>
          <a:p>
            <a:pPr>
              <a:lnSpc>
                <a:spcPct val="110000"/>
              </a:lnSpc>
            </a:pPr>
            <a:r>
              <a:rPr lang="en-GB" sz="2000" dirty="0"/>
              <a:t>Aims and Objective -https://i.pinimg.com/originals/34/a6/82/34a682fb00dd6873f9323b786e00c3f3.jpg</a:t>
            </a:r>
          </a:p>
          <a:p>
            <a:pPr>
              <a:lnSpc>
                <a:spcPct val="110000"/>
              </a:lnSpc>
            </a:pPr>
            <a:r>
              <a:rPr lang="en-GB" sz="2000" dirty="0"/>
              <a:t>Saad </a:t>
            </a:r>
            <a:r>
              <a:rPr lang="en-GB" sz="2000" dirty="0" err="1"/>
              <a:t>Zaghloul</a:t>
            </a:r>
            <a:r>
              <a:rPr lang="en-GB" sz="2000" dirty="0"/>
              <a:t> - https://en.wikipedia.org/wiki/File:ModernEgypt,_Saad_Zaghloul,_BAP_14785.jpg </a:t>
            </a:r>
          </a:p>
          <a:p>
            <a:pPr>
              <a:lnSpc>
                <a:spcPct val="110000"/>
              </a:lnSpc>
            </a:pPr>
            <a:r>
              <a:rPr lang="en-GB" sz="2000" dirty="0"/>
              <a:t>Saad </a:t>
            </a:r>
            <a:r>
              <a:rPr lang="en-GB" sz="2000" dirty="0" err="1"/>
              <a:t>Zaghloul’s</a:t>
            </a:r>
            <a:r>
              <a:rPr lang="en-GB" sz="2000" dirty="0"/>
              <a:t> Mausoleum - -https://en.wikipedia.org/wiki/Mausoleum_of_Saad_Zaghloul#/media/</a:t>
            </a:r>
            <a:r>
              <a:rPr lang="en-GB" sz="2000" dirty="0" err="1"/>
              <a:t>File:Saad_Zaghloul_sqaure_Alexandria.jpg</a:t>
            </a:r>
            <a:endParaRPr lang="en-GB" sz="2000" dirty="0"/>
          </a:p>
          <a:p>
            <a:pPr>
              <a:lnSpc>
                <a:spcPct val="110000"/>
              </a:lnSpc>
            </a:pPr>
            <a:r>
              <a:rPr lang="en-GB" sz="2000" dirty="0"/>
              <a:t>Building of the Mausoleum - </a:t>
            </a:r>
            <a:r>
              <a:rPr lang="en-GB" sz="1600" dirty="0"/>
              <a:t>https://i.pinimg.com/564x/98/7d/c8/987dc8c7abfc24f36a9328d1300618b3.jpg</a:t>
            </a:r>
          </a:p>
          <a:p>
            <a:pPr>
              <a:lnSpc>
                <a:spcPct val="110000"/>
              </a:lnSpc>
            </a:pPr>
            <a:r>
              <a:rPr lang="en-GB" sz="2000" dirty="0"/>
              <a:t>Ahmed Kamal - https://www.bibalex.org/en/news/details?documentid=3048&amp;page=281&amp;fbclid=IwAR0ytCDbQrxGpcM52OZ8-IC5KpVRMBOuZiGs-pGH7srv0fGTpxT8bulPqyg</a:t>
            </a:r>
          </a:p>
          <a:p>
            <a:pPr>
              <a:lnSpc>
                <a:spcPct val="110000"/>
              </a:lnSpc>
            </a:pPr>
            <a:r>
              <a:rPr lang="en-GB" sz="2000" dirty="0" err="1"/>
              <a:t>Wadf</a:t>
            </a:r>
            <a:r>
              <a:rPr lang="en-GB" sz="2000" dirty="0"/>
              <a:t> Party Flag - https://en.wikipedia.org/wiki/Wafd_Party#/media/File:Wafd_Flag.svg </a:t>
            </a:r>
          </a:p>
          <a:p>
            <a:pPr>
              <a:lnSpc>
                <a:spcPct val="110000"/>
              </a:lnSpc>
            </a:pPr>
            <a:endParaRPr lang="en-GB" sz="2000" dirty="0"/>
          </a:p>
          <a:p>
            <a:pPr>
              <a:lnSpc>
                <a:spcPct val="110000"/>
              </a:lnSpc>
            </a:pPr>
            <a:endParaRPr lang="en-GB" sz="2000" dirty="0"/>
          </a:p>
          <a:p>
            <a:pPr marL="0" indent="0">
              <a:lnSpc>
                <a:spcPct val="110000"/>
              </a:lnSpc>
              <a:buNone/>
            </a:pPr>
            <a:endParaRPr lang="en-GB" sz="2000" dirty="0"/>
          </a:p>
        </p:txBody>
      </p:sp>
      <p:grpSp>
        <p:nvGrpSpPr>
          <p:cNvPr id="39" name="Group 38">
            <a:extLst>
              <a:ext uri="{FF2B5EF4-FFF2-40B4-BE49-F238E27FC236}">
                <a16:creationId xmlns:a16="http://schemas.microsoft.com/office/drawing/2014/main" xmlns="" id="{B485B3F6-654D-4842-A2DE-677D12FED460}"/>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gradFill flip="none" rotWithShape="1">
            <a:gsLst>
              <a:gs pos="0">
                <a:schemeClr val="tx2">
                  <a:alpha val="60000"/>
                </a:schemeClr>
              </a:gs>
              <a:gs pos="100000">
                <a:schemeClr val="bg2">
                  <a:lumMod val="60000"/>
                  <a:lumOff val="40000"/>
                  <a:alpha val="60000"/>
                </a:schemeClr>
              </a:gs>
            </a:gsLst>
            <a:lin ang="5400000" scaled="0"/>
            <a:tileRect/>
          </a:gradFill>
        </p:grpSpPr>
        <p:sp>
          <p:nvSpPr>
            <p:cNvPr id="40" name="Freeform 32">
              <a:extLst>
                <a:ext uri="{FF2B5EF4-FFF2-40B4-BE49-F238E27FC236}">
                  <a16:creationId xmlns:a16="http://schemas.microsoft.com/office/drawing/2014/main" xmlns="" id="{BF4365F4-C63C-4FC2-907B-1F7D414B95E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9" name="Freeform 33">
              <a:extLst>
                <a:ext uri="{FF2B5EF4-FFF2-40B4-BE49-F238E27FC236}">
                  <a16:creationId xmlns:a16="http://schemas.microsoft.com/office/drawing/2014/main" xmlns="" id="{B0538225-01AB-41C4-9A02-FE1BD81D627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2" name="Freeform 34">
              <a:extLst>
                <a:ext uri="{FF2B5EF4-FFF2-40B4-BE49-F238E27FC236}">
                  <a16:creationId xmlns:a16="http://schemas.microsoft.com/office/drawing/2014/main" xmlns="" id="{66942F07-D7CC-49EB-BF73-8B94D5F4FCB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0" name="Freeform 35">
              <a:extLst>
                <a:ext uri="{FF2B5EF4-FFF2-40B4-BE49-F238E27FC236}">
                  <a16:creationId xmlns:a16="http://schemas.microsoft.com/office/drawing/2014/main" xmlns="" id="{4D3CACE0-3AC7-4A9F-9A3F-1694ACCD479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4" name="Freeform 36">
              <a:extLst>
                <a:ext uri="{FF2B5EF4-FFF2-40B4-BE49-F238E27FC236}">
                  <a16:creationId xmlns:a16="http://schemas.microsoft.com/office/drawing/2014/main" xmlns="" id="{19063B47-FBFB-4EA1-A3FB-BECE005F48B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1" name="Freeform 37">
              <a:extLst>
                <a:ext uri="{FF2B5EF4-FFF2-40B4-BE49-F238E27FC236}">
                  <a16:creationId xmlns:a16="http://schemas.microsoft.com/office/drawing/2014/main" xmlns="" id="{B856863B-C809-4C31-94D0-659A9185130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6" name="Freeform 38">
              <a:extLst>
                <a:ext uri="{FF2B5EF4-FFF2-40B4-BE49-F238E27FC236}">
                  <a16:creationId xmlns:a16="http://schemas.microsoft.com/office/drawing/2014/main" xmlns="" id="{298CB3D7-7373-4AC6-9E2C-4AFDDE28023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7" name="Freeform 39">
              <a:extLst>
                <a:ext uri="{FF2B5EF4-FFF2-40B4-BE49-F238E27FC236}">
                  <a16:creationId xmlns:a16="http://schemas.microsoft.com/office/drawing/2014/main" xmlns="" id="{7DE09F1B-2326-4ED3-B63B-A30815DDEC8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8" name="Freeform 40">
              <a:extLst>
                <a:ext uri="{FF2B5EF4-FFF2-40B4-BE49-F238E27FC236}">
                  <a16:creationId xmlns:a16="http://schemas.microsoft.com/office/drawing/2014/main" xmlns="" id="{2498F244-3CE6-4D90-B5CF-5189DB17D0D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9" name="Rectangle 41">
              <a:extLst>
                <a:ext uri="{FF2B5EF4-FFF2-40B4-BE49-F238E27FC236}">
                  <a16:creationId xmlns:a16="http://schemas.microsoft.com/office/drawing/2014/main" xmlns="" id="{9A30DD13-FA10-4B9F-8B4D-97B7287B82F9}"/>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grpSp>
    </p:spTree>
    <p:extLst>
      <p:ext uri="{BB962C8B-B14F-4D97-AF65-F5344CB8AC3E}">
        <p14:creationId xmlns:p14="http://schemas.microsoft.com/office/powerpoint/2010/main" val="10835009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B61375F2-60B1-44ED-B60A-019C4BD5A62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6" name="Group 9">
            <a:extLst>
              <a:ext uri="{FF2B5EF4-FFF2-40B4-BE49-F238E27FC236}">
                <a16:creationId xmlns:a16="http://schemas.microsoft.com/office/drawing/2014/main" xmlns="" id="{4ADB9295-9645-4BF2-ADFD-75800B7FAD0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4288" y="0"/>
            <a:ext cx="1220788" cy="6858001"/>
            <a:chOff x="-14288" y="0"/>
            <a:chExt cx="1220788" cy="6858001"/>
          </a:xfrm>
          <a:gradFill flip="none" rotWithShape="1">
            <a:gsLst>
              <a:gs pos="0">
                <a:schemeClr val="tx2">
                  <a:alpha val="60000"/>
                </a:schemeClr>
              </a:gs>
              <a:gs pos="100000">
                <a:schemeClr val="bg2">
                  <a:lumMod val="60000"/>
                  <a:lumOff val="40000"/>
                  <a:alpha val="80000"/>
                </a:schemeClr>
              </a:gs>
            </a:gsLst>
            <a:lin ang="5400000" scaled="0"/>
            <a:tileRect/>
          </a:gradFill>
        </p:grpSpPr>
        <p:sp>
          <p:nvSpPr>
            <p:cNvPr id="11" name="Rectangle 5">
              <a:extLst>
                <a:ext uri="{FF2B5EF4-FFF2-40B4-BE49-F238E27FC236}">
                  <a16:creationId xmlns:a16="http://schemas.microsoft.com/office/drawing/2014/main" xmlns="" id="{95B061E9-E435-4E1B-B160-96584A116691}"/>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77" name="Freeform 6">
              <a:extLst>
                <a:ext uri="{FF2B5EF4-FFF2-40B4-BE49-F238E27FC236}">
                  <a16:creationId xmlns:a16="http://schemas.microsoft.com/office/drawing/2014/main" xmlns="" id="{3CD7972E-7D38-40EE-A80B-E2A848811EDD}"/>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3" name="Freeform 7">
              <a:extLst>
                <a:ext uri="{FF2B5EF4-FFF2-40B4-BE49-F238E27FC236}">
                  <a16:creationId xmlns:a16="http://schemas.microsoft.com/office/drawing/2014/main" xmlns="" id="{524A3B55-746F-419F-8CFF-5F3A4BE1434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4" name="Freeform 8">
              <a:extLst>
                <a:ext uri="{FF2B5EF4-FFF2-40B4-BE49-F238E27FC236}">
                  <a16:creationId xmlns:a16="http://schemas.microsoft.com/office/drawing/2014/main" xmlns="" id="{9C63219B-AD72-4494-935E-F5C70DB5497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5" name="Freeform 9">
              <a:extLst>
                <a:ext uri="{FF2B5EF4-FFF2-40B4-BE49-F238E27FC236}">
                  <a16:creationId xmlns:a16="http://schemas.microsoft.com/office/drawing/2014/main" xmlns="" id="{15B41FD2-05E2-44E7-8760-09E65D1C603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6" name="Freeform 10">
              <a:extLst>
                <a:ext uri="{FF2B5EF4-FFF2-40B4-BE49-F238E27FC236}">
                  <a16:creationId xmlns:a16="http://schemas.microsoft.com/office/drawing/2014/main" xmlns="" id="{FE6D63D0-3347-4EE2-8F65-F1C32168FA2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7" name="Freeform 11">
              <a:extLst>
                <a:ext uri="{FF2B5EF4-FFF2-40B4-BE49-F238E27FC236}">
                  <a16:creationId xmlns:a16="http://schemas.microsoft.com/office/drawing/2014/main" xmlns="" id="{538A46A3-DB16-45D5-B636-03EFE39FE9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8" name="Freeform 12">
              <a:extLst>
                <a:ext uri="{FF2B5EF4-FFF2-40B4-BE49-F238E27FC236}">
                  <a16:creationId xmlns:a16="http://schemas.microsoft.com/office/drawing/2014/main" xmlns="" id="{0B8A2B0E-823F-4BE8-9359-45143BB1248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19" name="Freeform 13">
              <a:extLst>
                <a:ext uri="{FF2B5EF4-FFF2-40B4-BE49-F238E27FC236}">
                  <a16:creationId xmlns:a16="http://schemas.microsoft.com/office/drawing/2014/main" xmlns="" id="{44516B3C-A8BE-46FC-B643-3DFEB7F28386}"/>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0" name="Freeform 14">
              <a:extLst>
                <a:ext uri="{FF2B5EF4-FFF2-40B4-BE49-F238E27FC236}">
                  <a16:creationId xmlns:a16="http://schemas.microsoft.com/office/drawing/2014/main" xmlns="" id="{59FD699C-3920-4E57-BE27-165A3F036C2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1" name="Freeform 15">
              <a:extLst>
                <a:ext uri="{FF2B5EF4-FFF2-40B4-BE49-F238E27FC236}">
                  <a16:creationId xmlns:a16="http://schemas.microsoft.com/office/drawing/2014/main" xmlns="" id="{0FB0C02E-3F53-4889-8ADF-80DBC43F693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2" name="Line 16">
              <a:extLst>
                <a:ext uri="{FF2B5EF4-FFF2-40B4-BE49-F238E27FC236}">
                  <a16:creationId xmlns:a16="http://schemas.microsoft.com/office/drawing/2014/main" xmlns="" id="{F8A0C89C-946F-4BCD-8A27-BB73E37FE525}"/>
                </a:ext>
                <a:ext uri="{C183D7F6-B498-43B3-948B-1728B52AA6E4}">
                  <adec:decorative xmlns:adec="http://schemas.microsoft.com/office/drawing/2017/decorative" xmlns="" val="1"/>
                </a:ext>
              </a:extLst>
            </p:cNvPr>
            <p:cNvSpPr>
              <a:spLocks noChangeShapeType="1"/>
            </p:cNvSpPr>
            <p:nvPr>
              <p:extLst>
                <p:ext uri="{386F3935-93C4-4BCD-93E2-E3B085C9AB24}">
                  <p16:designElem xmlns:p16="http://schemas.microsoft.com/office/powerpoint/2015/main" xmlns=""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xmlns="" id="{70C83EAF-4E92-4849-A240-B257871DC0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4" name="Freeform 18">
              <a:extLst>
                <a:ext uri="{FF2B5EF4-FFF2-40B4-BE49-F238E27FC236}">
                  <a16:creationId xmlns:a16="http://schemas.microsoft.com/office/drawing/2014/main" xmlns="" id="{320FD164-4D7A-469C-B3F4-B926BFACF53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5" name="Freeform 19">
              <a:extLst>
                <a:ext uri="{FF2B5EF4-FFF2-40B4-BE49-F238E27FC236}">
                  <a16:creationId xmlns:a16="http://schemas.microsoft.com/office/drawing/2014/main" xmlns="" id="{F6E14D9A-4E63-48FF-95C5-9E8DDFF86C4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6" name="Freeform 20">
              <a:extLst>
                <a:ext uri="{FF2B5EF4-FFF2-40B4-BE49-F238E27FC236}">
                  <a16:creationId xmlns:a16="http://schemas.microsoft.com/office/drawing/2014/main" xmlns="" id="{F3DCD24F-3CA8-4404-B22C-E4C928995F3B}"/>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7" name="Rectangle 21">
              <a:extLst>
                <a:ext uri="{FF2B5EF4-FFF2-40B4-BE49-F238E27FC236}">
                  <a16:creationId xmlns:a16="http://schemas.microsoft.com/office/drawing/2014/main" xmlns="" id="{8AD2E827-32A3-4BE4-9CC6-8315629177AE}"/>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sp>
          <p:nvSpPr>
            <p:cNvPr id="28" name="Freeform 22">
              <a:extLst>
                <a:ext uri="{FF2B5EF4-FFF2-40B4-BE49-F238E27FC236}">
                  <a16:creationId xmlns:a16="http://schemas.microsoft.com/office/drawing/2014/main" xmlns="" id="{47FB2CCC-1230-494F-B2D1-F05E5B8EDF5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29" name="Freeform 23">
              <a:extLst>
                <a:ext uri="{FF2B5EF4-FFF2-40B4-BE49-F238E27FC236}">
                  <a16:creationId xmlns:a16="http://schemas.microsoft.com/office/drawing/2014/main" xmlns="" id="{A5F44514-9274-47E3-9243-CA9356C166B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0" name="Freeform 24">
              <a:extLst>
                <a:ext uri="{FF2B5EF4-FFF2-40B4-BE49-F238E27FC236}">
                  <a16:creationId xmlns:a16="http://schemas.microsoft.com/office/drawing/2014/main" xmlns="" id="{D06192CD-AD86-4DCA-8B53-4ACCA46583A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1" name="Freeform 25">
              <a:extLst>
                <a:ext uri="{FF2B5EF4-FFF2-40B4-BE49-F238E27FC236}">
                  <a16:creationId xmlns:a16="http://schemas.microsoft.com/office/drawing/2014/main" xmlns="" id="{99E9203A-21E4-46D8-981A-4B28CA320A6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2" name="Freeform 26">
              <a:extLst>
                <a:ext uri="{FF2B5EF4-FFF2-40B4-BE49-F238E27FC236}">
                  <a16:creationId xmlns:a16="http://schemas.microsoft.com/office/drawing/2014/main" xmlns="" id="{32FCE9B6-FB52-4045-8DCC-E5959B9A403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3" name="Freeform 27">
              <a:extLst>
                <a:ext uri="{FF2B5EF4-FFF2-40B4-BE49-F238E27FC236}">
                  <a16:creationId xmlns:a16="http://schemas.microsoft.com/office/drawing/2014/main" xmlns="" id="{E4A7025C-CDE8-429A-BBB9-E7380C96238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4" name="Freeform 28">
              <a:extLst>
                <a:ext uri="{FF2B5EF4-FFF2-40B4-BE49-F238E27FC236}">
                  <a16:creationId xmlns:a16="http://schemas.microsoft.com/office/drawing/2014/main" xmlns="" id="{A4EA0256-5DF5-437A-98A7-B79F3E6BB89A}"/>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5" name="Freeform 29">
              <a:extLst>
                <a:ext uri="{FF2B5EF4-FFF2-40B4-BE49-F238E27FC236}">
                  <a16:creationId xmlns:a16="http://schemas.microsoft.com/office/drawing/2014/main" xmlns="" id="{90C9433D-9E1C-493B-BEBD-C3081FFA328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6" name="Freeform 30">
              <a:extLst>
                <a:ext uri="{FF2B5EF4-FFF2-40B4-BE49-F238E27FC236}">
                  <a16:creationId xmlns:a16="http://schemas.microsoft.com/office/drawing/2014/main" xmlns="" id="{352B39BB-F298-4285-A709-1FBA0CB722C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37" name="Freeform 31">
              <a:extLst>
                <a:ext uri="{FF2B5EF4-FFF2-40B4-BE49-F238E27FC236}">
                  <a16:creationId xmlns:a16="http://schemas.microsoft.com/office/drawing/2014/main" xmlns="" id="{31CAF2A0-CBA0-4E86-AA87-8750EC1AFB2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grpSp>
      <p:sp>
        <p:nvSpPr>
          <p:cNvPr id="2" name="Title 1">
            <a:extLst>
              <a:ext uri="{FF2B5EF4-FFF2-40B4-BE49-F238E27FC236}">
                <a16:creationId xmlns:a16="http://schemas.microsoft.com/office/drawing/2014/main" xmlns="" id="{8F26BF34-1B72-45BE-A8D2-B9F633EBEE11}"/>
              </a:ext>
            </a:extLst>
          </p:cNvPr>
          <p:cNvSpPr>
            <a:spLocks noGrp="1"/>
          </p:cNvSpPr>
          <p:nvPr>
            <p:ph type="title"/>
          </p:nvPr>
        </p:nvSpPr>
        <p:spPr>
          <a:xfrm>
            <a:off x="1182687" y="-264622"/>
            <a:ext cx="9905998" cy="1478570"/>
          </a:xfrm>
        </p:spPr>
        <p:txBody>
          <a:bodyPr>
            <a:normAutofit/>
          </a:bodyPr>
          <a:lstStyle/>
          <a:p>
            <a:r>
              <a:rPr lang="en-GB" dirty="0"/>
              <a:t>Table of Figures 2</a:t>
            </a:r>
            <a:r>
              <a:rPr lang="en-GB" dirty="0" smtClean="0"/>
              <a:t>/ 2</a:t>
            </a:r>
            <a:endParaRPr lang="en-GB" dirty="0"/>
          </a:p>
        </p:txBody>
      </p:sp>
      <p:sp>
        <p:nvSpPr>
          <p:cNvPr id="78" name="Content Placeholder 2">
            <a:extLst>
              <a:ext uri="{FF2B5EF4-FFF2-40B4-BE49-F238E27FC236}">
                <a16:creationId xmlns:a16="http://schemas.microsoft.com/office/drawing/2014/main" xmlns="" id="{F4BB3F4B-3A91-4B00-9740-EB929CEB2D21}"/>
              </a:ext>
            </a:extLst>
          </p:cNvPr>
          <p:cNvSpPr>
            <a:spLocks noGrp="1"/>
          </p:cNvSpPr>
          <p:nvPr>
            <p:ph idx="1"/>
          </p:nvPr>
        </p:nvSpPr>
        <p:spPr>
          <a:xfrm>
            <a:off x="1141412" y="901210"/>
            <a:ext cx="9915526" cy="5804390"/>
          </a:xfrm>
        </p:spPr>
        <p:txBody>
          <a:bodyPr>
            <a:normAutofit fontScale="85000" lnSpcReduction="10000"/>
          </a:bodyPr>
          <a:lstStyle/>
          <a:p>
            <a:pPr>
              <a:lnSpc>
                <a:spcPct val="110000"/>
              </a:lnSpc>
            </a:pPr>
            <a:r>
              <a:rPr lang="en-GB" sz="2000" dirty="0"/>
              <a:t>Fashion in the 1920s affected by Tutankhamen's Tomb - https://roadtojoi.com/wp-content/uploads/2017/09/Egyptomaina-Fashion-e1506970703703.jpg </a:t>
            </a:r>
          </a:p>
          <a:p>
            <a:pPr>
              <a:lnSpc>
                <a:spcPct val="110000"/>
              </a:lnSpc>
            </a:pPr>
            <a:r>
              <a:rPr lang="en-GB" sz="2000" dirty="0"/>
              <a:t>Arab World Map - https://en.wikipedia.org/wiki/File:Arab_world.png </a:t>
            </a:r>
          </a:p>
          <a:p>
            <a:pPr>
              <a:lnSpc>
                <a:spcPct val="110000"/>
              </a:lnSpc>
            </a:pPr>
            <a:r>
              <a:rPr lang="en-GB" sz="2000" dirty="0"/>
              <a:t>Amelia Peabody, Egypt -  https://www.world-archaeology.com/wp-content/uploads/cwa5/400px/87.jpg</a:t>
            </a:r>
          </a:p>
          <a:p>
            <a:pPr>
              <a:lnSpc>
                <a:spcPct val="110000"/>
              </a:lnSpc>
            </a:pPr>
            <a:r>
              <a:rPr lang="en-GB" sz="2000" dirty="0"/>
              <a:t>Tawhid Calligraphy - https://jamestown.org/program/tawhid-al-hakimiyah-a-jihadi-achilles-heel/ </a:t>
            </a:r>
          </a:p>
          <a:p>
            <a:pPr>
              <a:lnSpc>
                <a:spcPct val="110000"/>
              </a:lnSpc>
            </a:pPr>
            <a:r>
              <a:rPr lang="en-GB" sz="2000" dirty="0"/>
              <a:t>Shirk – Worshipping Idols - https://rasoolurrahmah.files.wordpress.com/2015/02/wahhabi-shirk-1.jpg?w=1400&amp;h=9999</a:t>
            </a:r>
          </a:p>
          <a:p>
            <a:pPr>
              <a:lnSpc>
                <a:spcPct val="110000"/>
              </a:lnSpc>
            </a:pPr>
            <a:r>
              <a:rPr lang="en-GB" sz="2000" dirty="0"/>
              <a:t>Sufi Shrine in Alexandria - https://en.wikipedia.org/wiki/File:Abu_el-Abbas_el-Mursi_Mosque_in_Alexandria.jpg</a:t>
            </a:r>
          </a:p>
          <a:p>
            <a:pPr>
              <a:lnSpc>
                <a:spcPct val="110000"/>
              </a:lnSpc>
            </a:pPr>
            <a:r>
              <a:rPr lang="en-GB" sz="2000" dirty="0" err="1"/>
              <a:t>Pharoah</a:t>
            </a:r>
            <a:r>
              <a:rPr lang="en-GB" sz="2000" dirty="0"/>
              <a:t> watching as Moses destroys a Demon - https://upload.wikimedia.org/wikipedia/commons/thumb/6/64/Pharaoh_watches_a_serpent_devour_a_person_in_the_presence_of_the_Moses_%286125069974%29.jpg/800px-Pharaoh_watches_a_serpent_devour_a_person_in_the_presence_of_the_Moses_%286125069974%29.jpg</a:t>
            </a:r>
          </a:p>
          <a:p>
            <a:pPr>
              <a:lnSpc>
                <a:spcPct val="110000"/>
              </a:lnSpc>
            </a:pPr>
            <a:r>
              <a:rPr lang="en-GB" sz="2000" dirty="0"/>
              <a:t>Tutankhamen Death Mask - https://upload.wikimedia.org/wikipedia/commons/thumb/2/27/CairoEgMuseumTaaMaskMostlyPhotographed.jpg/800px-CairoEgMuseumTaaMaskMostlyPhotographed.jpg</a:t>
            </a:r>
          </a:p>
          <a:p>
            <a:pPr>
              <a:lnSpc>
                <a:spcPct val="110000"/>
              </a:lnSpc>
            </a:pPr>
            <a:r>
              <a:rPr lang="en-GB" sz="2000" dirty="0"/>
              <a:t>Nasser - https://en.wikipedia.org/wiki/File:Stevan_Kragujevic,_Gamal_Abdel_Naser_u_Beogradu,_1962.jpg</a:t>
            </a:r>
          </a:p>
          <a:p>
            <a:pPr>
              <a:lnSpc>
                <a:spcPct val="110000"/>
              </a:lnSpc>
            </a:pPr>
            <a:endParaRPr lang="en-GB" sz="2000" dirty="0"/>
          </a:p>
          <a:p>
            <a:pPr>
              <a:lnSpc>
                <a:spcPct val="110000"/>
              </a:lnSpc>
            </a:pPr>
            <a:endParaRPr lang="en-GB" sz="2000" dirty="0"/>
          </a:p>
          <a:p>
            <a:pPr>
              <a:lnSpc>
                <a:spcPct val="110000"/>
              </a:lnSpc>
            </a:pPr>
            <a:endParaRPr lang="en-GB" sz="2000" dirty="0"/>
          </a:p>
        </p:txBody>
      </p:sp>
      <p:grpSp>
        <p:nvGrpSpPr>
          <p:cNvPr id="39" name="Group 38">
            <a:extLst>
              <a:ext uri="{FF2B5EF4-FFF2-40B4-BE49-F238E27FC236}">
                <a16:creationId xmlns:a16="http://schemas.microsoft.com/office/drawing/2014/main" xmlns="" id="{B485B3F6-654D-4842-A2DE-677D12FED460}"/>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1364912" y="0"/>
            <a:ext cx="674688" cy="6848476"/>
            <a:chOff x="11364912" y="0"/>
            <a:chExt cx="674688" cy="6848476"/>
          </a:xfrm>
          <a:gradFill flip="none" rotWithShape="1">
            <a:gsLst>
              <a:gs pos="0">
                <a:schemeClr val="tx2">
                  <a:alpha val="60000"/>
                </a:schemeClr>
              </a:gs>
              <a:gs pos="100000">
                <a:schemeClr val="bg2">
                  <a:lumMod val="60000"/>
                  <a:lumOff val="40000"/>
                  <a:alpha val="60000"/>
                </a:schemeClr>
              </a:gs>
            </a:gsLst>
            <a:lin ang="5400000" scaled="0"/>
            <a:tileRect/>
          </a:gradFill>
        </p:grpSpPr>
        <p:sp>
          <p:nvSpPr>
            <p:cNvPr id="40" name="Freeform 32">
              <a:extLst>
                <a:ext uri="{FF2B5EF4-FFF2-40B4-BE49-F238E27FC236}">
                  <a16:creationId xmlns:a16="http://schemas.microsoft.com/office/drawing/2014/main" xmlns="" id="{BF4365F4-C63C-4FC2-907B-1F7D414B95E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79" name="Freeform 33">
              <a:extLst>
                <a:ext uri="{FF2B5EF4-FFF2-40B4-BE49-F238E27FC236}">
                  <a16:creationId xmlns:a16="http://schemas.microsoft.com/office/drawing/2014/main" xmlns="" id="{B0538225-01AB-41C4-9A02-FE1BD81D6277}"/>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2" name="Freeform 34">
              <a:extLst>
                <a:ext uri="{FF2B5EF4-FFF2-40B4-BE49-F238E27FC236}">
                  <a16:creationId xmlns:a16="http://schemas.microsoft.com/office/drawing/2014/main" xmlns="" id="{66942F07-D7CC-49EB-BF73-8B94D5F4FCB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0" name="Freeform 35">
              <a:extLst>
                <a:ext uri="{FF2B5EF4-FFF2-40B4-BE49-F238E27FC236}">
                  <a16:creationId xmlns:a16="http://schemas.microsoft.com/office/drawing/2014/main" xmlns="" id="{4D3CACE0-3AC7-4A9F-9A3F-1694ACCD479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4" name="Freeform 36">
              <a:extLst>
                <a:ext uri="{FF2B5EF4-FFF2-40B4-BE49-F238E27FC236}">
                  <a16:creationId xmlns:a16="http://schemas.microsoft.com/office/drawing/2014/main" xmlns="" id="{19063B47-FBFB-4EA1-A3FB-BECE005F48B1}"/>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81" name="Freeform 37">
              <a:extLst>
                <a:ext uri="{FF2B5EF4-FFF2-40B4-BE49-F238E27FC236}">
                  <a16:creationId xmlns:a16="http://schemas.microsoft.com/office/drawing/2014/main" xmlns="" id="{B856863B-C809-4C31-94D0-659A9185130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6" name="Freeform 38">
              <a:extLst>
                <a:ext uri="{FF2B5EF4-FFF2-40B4-BE49-F238E27FC236}">
                  <a16:creationId xmlns:a16="http://schemas.microsoft.com/office/drawing/2014/main" xmlns="" id="{298CB3D7-7373-4AC6-9E2C-4AFDDE28023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7" name="Freeform 39">
              <a:extLst>
                <a:ext uri="{FF2B5EF4-FFF2-40B4-BE49-F238E27FC236}">
                  <a16:creationId xmlns:a16="http://schemas.microsoft.com/office/drawing/2014/main" xmlns="" id="{7DE09F1B-2326-4ED3-B63B-A30815DDEC8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8" name="Freeform 40">
              <a:extLst>
                <a:ext uri="{FF2B5EF4-FFF2-40B4-BE49-F238E27FC236}">
                  <a16:creationId xmlns:a16="http://schemas.microsoft.com/office/drawing/2014/main" xmlns="" id="{2498F244-3CE6-4D90-B5CF-5189DB17D0D3}"/>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xmlns=""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sp>
        <p:sp>
          <p:nvSpPr>
            <p:cNvPr id="49" name="Rectangle 41">
              <a:extLst>
                <a:ext uri="{FF2B5EF4-FFF2-40B4-BE49-F238E27FC236}">
                  <a16:creationId xmlns:a16="http://schemas.microsoft.com/office/drawing/2014/main" xmlns="" id="{9A30DD13-FA10-4B9F-8B4D-97B7287B82F9}"/>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xmlns=""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sp>
      </p:grpSp>
    </p:spTree>
    <p:extLst>
      <p:ext uri="{BB962C8B-B14F-4D97-AF65-F5344CB8AC3E}">
        <p14:creationId xmlns:p14="http://schemas.microsoft.com/office/powerpoint/2010/main" val="41860636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B5F27"/>
      </a:dk2>
      <a:lt2>
        <a:srgbClr val="D8FC68"/>
      </a:lt2>
      <a:accent1>
        <a:srgbClr val="DDC855"/>
      </a:accent1>
      <a:accent2>
        <a:srgbClr val="FCA03D"/>
      </a:accent2>
      <a:accent3>
        <a:srgbClr val="E36439"/>
      </a:accent3>
      <a:accent4>
        <a:srgbClr val="C2935B"/>
      </a:accent4>
      <a:accent5>
        <a:srgbClr val="88C25C"/>
      </a:accent5>
      <a:accent6>
        <a:srgbClr val="BFCC86"/>
      </a:accent6>
      <a:hlink>
        <a:srgbClr val="FFCE23"/>
      </a:hlink>
      <a:folHlink>
        <a:srgbClr val="FDEB86"/>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88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82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xmlns="" name="Circuit" id="{0AC2F7E7-15F5-431C-B2A2-456FE929F56C}" vid="{97ECCC31-8429-4523-BE8D-8F09B7A4D46D}"/>
    </a:ext>
  </a:extLst>
</a:theme>
</file>

<file path=docProps/app.xml><?xml version="1.0" encoding="utf-8"?>
<Properties xmlns="http://schemas.openxmlformats.org/officeDocument/2006/extended-properties" xmlns:vt="http://schemas.openxmlformats.org/officeDocument/2006/docPropsVTypes">
  <TotalTime>37</TotalTime>
  <Words>1603</Words>
  <Application>Microsoft Office PowerPoint</Application>
  <PresentationFormat>Custom</PresentationFormat>
  <Paragraphs>125</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Circuit</vt:lpstr>
      <vt:lpstr>How did Pharaonism affect the reidentification of the identity of the Native Egyptians in the early 1900’s</vt:lpstr>
      <vt:lpstr>Egyptology? Something to Think about</vt:lpstr>
      <vt:lpstr>Aims of the Workshop</vt:lpstr>
      <vt:lpstr>The who  the what  the why  the when The Where The how   </vt:lpstr>
      <vt:lpstr>Who: Saad Zaghloul </vt:lpstr>
      <vt:lpstr>Zaghloul’s Mauselum </vt:lpstr>
      <vt:lpstr>Who: Ahmed Kamal</vt:lpstr>
      <vt:lpstr>Who: Wadf party </vt:lpstr>
      <vt:lpstr>What was happening?</vt:lpstr>
      <vt:lpstr>Why? </vt:lpstr>
      <vt:lpstr>The When and Where</vt:lpstr>
      <vt:lpstr>The controversy of Pharaonism in Egypt</vt:lpstr>
      <vt:lpstr>Tawhid</vt:lpstr>
      <vt:lpstr>Shirk - Idoltry</vt:lpstr>
      <vt:lpstr>Sufi shrine and Mosque of Abu el-Abbas el-Mursi, Alexandria, Egypt </vt:lpstr>
      <vt:lpstr>Pharaoh of the Qur’an </vt:lpstr>
      <vt:lpstr>Controversy of Tutankhamen </vt:lpstr>
      <vt:lpstr>Freedom? 1922 - Unilateral Declaration of Egyptian Independence</vt:lpstr>
      <vt:lpstr>Summary </vt:lpstr>
      <vt:lpstr>The End!</vt:lpstr>
      <vt:lpstr>Bibliography </vt:lpstr>
      <vt:lpstr>Table of Figures 1/ 2</vt:lpstr>
      <vt:lpstr>Table of Figures 2/ 2</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did Pharaonism affect the reidentification of the identity of the Native Egyptians in the early 1900’s</dc:title>
  <dc:creator>Lewis Turner</dc:creator>
  <cp:lastModifiedBy>Administrator</cp:lastModifiedBy>
  <cp:revision>4</cp:revision>
  <dcterms:created xsi:type="dcterms:W3CDTF">2019-06-02T22:35:07Z</dcterms:created>
  <dcterms:modified xsi:type="dcterms:W3CDTF">2019-06-03T13:40:01Z</dcterms:modified>
</cp:coreProperties>
</file>