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1" r:id="rId6"/>
    <p:sldId id="260" r:id="rId7"/>
    <p:sldId id="262" r:id="rId8"/>
    <p:sldId id="263" r:id="rId9"/>
    <p:sldId id="264" r:id="rId10"/>
    <p:sldId id="266" r:id="rId11"/>
    <p:sldId id="267" r:id="rId12"/>
    <p:sldId id="268" r:id="rId13"/>
    <p:sldId id="269" r:id="rId14"/>
    <p:sldId id="270" r:id="rId15"/>
    <p:sldId id="272" r:id="rId16"/>
    <p:sldId id="265" r:id="rId17"/>
    <p:sldId id="271" r:id="rId18"/>
    <p:sldId id="274" r:id="rId19"/>
    <p:sldId id="278" r:id="rId20"/>
    <p:sldId id="273" r:id="rId21"/>
    <p:sldId id="275" r:id="rId22"/>
    <p:sldId id="276" r:id="rId23"/>
    <p:sldId id="277" r:id="rId24"/>
    <p:sldId id="280" r:id="rId25"/>
    <p:sldId id="279" r:id="rId26"/>
    <p:sldId id="284" r:id="rId27"/>
    <p:sldId id="282" r:id="rId28"/>
    <p:sldId id="285" r:id="rId29"/>
    <p:sldId id="28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E9B84E-A8F7-4C07-9601-502CACE4A291}" v="447" dt="2023-01-31T14:46:30.3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8" autoAdjust="0"/>
    <p:restoredTop sz="94660"/>
  </p:normalViewPr>
  <p:slideViewPr>
    <p:cSldViewPr snapToGrid="0">
      <p:cViewPr varScale="1">
        <p:scale>
          <a:sx n="85" d="100"/>
          <a:sy n="85" d="100"/>
        </p:scale>
        <p:origin x="42" y="2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na Malagon" userId="8cf31f95-43a0-40b3-9f33-3a27da234d1c" providerId="ADAL" clId="{DAE9B84E-A8F7-4C07-9601-502CACE4A291}"/>
    <pc:docChg chg="undo custSel addSld delSld modSld sldOrd">
      <pc:chgData name="Lina Malagon" userId="8cf31f95-43a0-40b3-9f33-3a27da234d1c" providerId="ADAL" clId="{DAE9B84E-A8F7-4C07-9601-502CACE4A291}" dt="2023-01-31T15:09:23.974" v="4948" actId="20577"/>
      <pc:docMkLst>
        <pc:docMk/>
      </pc:docMkLst>
      <pc:sldChg chg="addSp delSp modSp new mod">
        <pc:chgData name="Lina Malagon" userId="8cf31f95-43a0-40b3-9f33-3a27da234d1c" providerId="ADAL" clId="{DAE9B84E-A8F7-4C07-9601-502CACE4A291}" dt="2023-01-30T19:35:00.847" v="31" actId="14100"/>
        <pc:sldMkLst>
          <pc:docMk/>
          <pc:sldMk cId="621227234" sldId="259"/>
        </pc:sldMkLst>
        <pc:spChg chg="mod">
          <ac:chgData name="Lina Malagon" userId="8cf31f95-43a0-40b3-9f33-3a27da234d1c" providerId="ADAL" clId="{DAE9B84E-A8F7-4C07-9601-502CACE4A291}" dt="2023-01-30T19:34:56.150" v="30" actId="27636"/>
          <ac:spMkLst>
            <pc:docMk/>
            <pc:sldMk cId="621227234" sldId="259"/>
            <ac:spMk id="2" creationId="{283A40D0-1F6B-D7C1-53CC-1647AEF6C3B8}"/>
          </ac:spMkLst>
        </pc:spChg>
        <pc:spChg chg="del mod">
          <ac:chgData name="Lina Malagon" userId="8cf31f95-43a0-40b3-9f33-3a27da234d1c" providerId="ADAL" clId="{DAE9B84E-A8F7-4C07-9601-502CACE4A291}" dt="2023-01-30T19:33:29.375" v="6" actId="26606"/>
          <ac:spMkLst>
            <pc:docMk/>
            <pc:sldMk cId="621227234" sldId="259"/>
            <ac:spMk id="3" creationId="{E951D39C-67DB-F914-179F-B24AEB4EF4C9}"/>
          </ac:spMkLst>
        </pc:spChg>
        <pc:graphicFrameChg chg="add mod">
          <ac:chgData name="Lina Malagon" userId="8cf31f95-43a0-40b3-9f33-3a27da234d1c" providerId="ADAL" clId="{DAE9B84E-A8F7-4C07-9601-502CACE4A291}" dt="2023-01-30T19:35:00.847" v="31" actId="14100"/>
          <ac:graphicFrameMkLst>
            <pc:docMk/>
            <pc:sldMk cId="621227234" sldId="259"/>
            <ac:graphicFrameMk id="5" creationId="{D2AACEAE-5BFB-FFCA-526B-74D8C3158745}"/>
          </ac:graphicFrameMkLst>
        </pc:graphicFrameChg>
      </pc:sldChg>
      <pc:sldChg chg="addSp delSp modSp new mod setBg">
        <pc:chgData name="Lina Malagon" userId="8cf31f95-43a0-40b3-9f33-3a27da234d1c" providerId="ADAL" clId="{DAE9B84E-A8F7-4C07-9601-502CACE4A291}" dt="2023-01-30T20:16:06.409" v="933" actId="20577"/>
        <pc:sldMkLst>
          <pc:docMk/>
          <pc:sldMk cId="258543371" sldId="260"/>
        </pc:sldMkLst>
        <pc:spChg chg="mod">
          <ac:chgData name="Lina Malagon" userId="8cf31f95-43a0-40b3-9f33-3a27da234d1c" providerId="ADAL" clId="{DAE9B84E-A8F7-4C07-9601-502CACE4A291}" dt="2023-01-30T20:15:58.437" v="932" actId="26606"/>
          <ac:spMkLst>
            <pc:docMk/>
            <pc:sldMk cId="258543371" sldId="260"/>
            <ac:spMk id="2" creationId="{1C54DF31-7705-1EE9-3D5E-AD4806EAAB89}"/>
          </ac:spMkLst>
        </pc:spChg>
        <pc:spChg chg="del mod">
          <ac:chgData name="Lina Malagon" userId="8cf31f95-43a0-40b3-9f33-3a27da234d1c" providerId="ADAL" clId="{DAE9B84E-A8F7-4C07-9601-502CACE4A291}" dt="2023-01-30T20:15:58.437" v="932" actId="26606"/>
          <ac:spMkLst>
            <pc:docMk/>
            <pc:sldMk cId="258543371" sldId="260"/>
            <ac:spMk id="3" creationId="{B9160C88-2599-21E5-9CD0-0B750C95152B}"/>
          </ac:spMkLst>
        </pc:spChg>
        <pc:spChg chg="add">
          <ac:chgData name="Lina Malagon" userId="8cf31f95-43a0-40b3-9f33-3a27da234d1c" providerId="ADAL" clId="{DAE9B84E-A8F7-4C07-9601-502CACE4A291}" dt="2023-01-30T20:15:58.437" v="932" actId="26606"/>
          <ac:spMkLst>
            <pc:docMk/>
            <pc:sldMk cId="258543371" sldId="260"/>
            <ac:spMk id="9" creationId="{81C8C0F4-5C44-4C3F-B321-5CB3E2BABC2C}"/>
          </ac:spMkLst>
        </pc:spChg>
        <pc:graphicFrameChg chg="add mod">
          <ac:chgData name="Lina Malagon" userId="8cf31f95-43a0-40b3-9f33-3a27da234d1c" providerId="ADAL" clId="{DAE9B84E-A8F7-4C07-9601-502CACE4A291}" dt="2023-01-30T20:16:06.409" v="933" actId="20577"/>
          <ac:graphicFrameMkLst>
            <pc:docMk/>
            <pc:sldMk cId="258543371" sldId="260"/>
            <ac:graphicFrameMk id="5" creationId="{0A87961D-0338-FE58-78B6-8817FF7F4E67}"/>
          </ac:graphicFrameMkLst>
        </pc:graphicFrameChg>
      </pc:sldChg>
      <pc:sldChg chg="addSp delSp modSp new mod">
        <pc:chgData name="Lina Malagon" userId="8cf31f95-43a0-40b3-9f33-3a27da234d1c" providerId="ADAL" clId="{DAE9B84E-A8F7-4C07-9601-502CACE4A291}" dt="2023-01-31T03:07:43.831" v="4424" actId="20577"/>
        <pc:sldMkLst>
          <pc:docMk/>
          <pc:sldMk cId="1456649584" sldId="261"/>
        </pc:sldMkLst>
        <pc:graphicFrameChg chg="add mod modGraphic">
          <ac:chgData name="Lina Malagon" userId="8cf31f95-43a0-40b3-9f33-3a27da234d1c" providerId="ADAL" clId="{DAE9B84E-A8F7-4C07-9601-502CACE4A291}" dt="2023-01-31T03:07:43.831" v="4424" actId="20577"/>
          <ac:graphicFrameMkLst>
            <pc:docMk/>
            <pc:sldMk cId="1456649584" sldId="261"/>
            <ac:graphicFrameMk id="2" creationId="{94FB12F1-01C9-9068-3649-2CF169D42F3A}"/>
          </ac:graphicFrameMkLst>
        </pc:graphicFrameChg>
        <pc:graphicFrameChg chg="add del mod">
          <ac:chgData name="Lina Malagon" userId="8cf31f95-43a0-40b3-9f33-3a27da234d1c" providerId="ADAL" clId="{DAE9B84E-A8F7-4C07-9601-502CACE4A291}" dt="2023-01-30T19:52:37.173" v="351"/>
          <ac:graphicFrameMkLst>
            <pc:docMk/>
            <pc:sldMk cId="1456649584" sldId="261"/>
            <ac:graphicFrameMk id="3" creationId="{F788D3D8-A34B-EA97-2235-FE966944B5A6}"/>
          </ac:graphicFrameMkLst>
        </pc:graphicFrameChg>
      </pc:sldChg>
      <pc:sldChg chg="modSp add">
        <pc:chgData name="Lina Malagon" userId="8cf31f95-43a0-40b3-9f33-3a27da234d1c" providerId="ADAL" clId="{DAE9B84E-A8F7-4C07-9601-502CACE4A291}" dt="2023-01-31T14:36:26.032" v="4805" actId="20577"/>
        <pc:sldMkLst>
          <pc:docMk/>
          <pc:sldMk cId="3929845686" sldId="262"/>
        </pc:sldMkLst>
        <pc:graphicFrameChg chg="mod">
          <ac:chgData name="Lina Malagon" userId="8cf31f95-43a0-40b3-9f33-3a27da234d1c" providerId="ADAL" clId="{DAE9B84E-A8F7-4C07-9601-502CACE4A291}" dt="2023-01-31T14:36:26.032" v="4805" actId="20577"/>
          <ac:graphicFrameMkLst>
            <pc:docMk/>
            <pc:sldMk cId="3929845686" sldId="262"/>
            <ac:graphicFrameMk id="5" creationId="{0A87961D-0338-FE58-78B6-8817FF7F4E67}"/>
          </ac:graphicFrameMkLst>
        </pc:graphicFrameChg>
      </pc:sldChg>
      <pc:sldChg chg="addSp delSp modSp new mod setBg">
        <pc:chgData name="Lina Malagon" userId="8cf31f95-43a0-40b3-9f33-3a27da234d1c" providerId="ADAL" clId="{DAE9B84E-A8F7-4C07-9601-502CACE4A291}" dt="2023-01-30T22:02:16.522" v="1509"/>
        <pc:sldMkLst>
          <pc:docMk/>
          <pc:sldMk cId="4227739355" sldId="263"/>
        </pc:sldMkLst>
        <pc:spChg chg="mod">
          <ac:chgData name="Lina Malagon" userId="8cf31f95-43a0-40b3-9f33-3a27da234d1c" providerId="ADAL" clId="{DAE9B84E-A8F7-4C07-9601-502CACE4A291}" dt="2023-01-30T20:25:06.737" v="1201" actId="255"/>
          <ac:spMkLst>
            <pc:docMk/>
            <pc:sldMk cId="4227739355" sldId="263"/>
            <ac:spMk id="2" creationId="{19A053CE-2314-955E-CFD5-2224B7B6D8D8}"/>
          </ac:spMkLst>
        </pc:spChg>
        <pc:spChg chg="add del mod">
          <ac:chgData name="Lina Malagon" userId="8cf31f95-43a0-40b3-9f33-3a27da234d1c" providerId="ADAL" clId="{DAE9B84E-A8F7-4C07-9601-502CACE4A291}" dt="2023-01-30T20:21:11.621" v="1144" actId="26606"/>
          <ac:spMkLst>
            <pc:docMk/>
            <pc:sldMk cId="4227739355" sldId="263"/>
            <ac:spMk id="3" creationId="{AE53F8AE-1E54-9864-B2A0-8C4CA653E10A}"/>
          </ac:spMkLst>
        </pc:spChg>
        <pc:spChg chg="add del">
          <ac:chgData name="Lina Malagon" userId="8cf31f95-43a0-40b3-9f33-3a27da234d1c" providerId="ADAL" clId="{DAE9B84E-A8F7-4C07-9601-502CACE4A291}" dt="2023-01-30T20:21:11.590" v="1143" actId="26606"/>
          <ac:spMkLst>
            <pc:docMk/>
            <pc:sldMk cId="4227739355" sldId="263"/>
            <ac:spMk id="9" creationId="{81C8C0F4-5C44-4C3F-B321-5CB3E2BABC2C}"/>
          </ac:spMkLst>
        </pc:spChg>
        <pc:spChg chg="add">
          <ac:chgData name="Lina Malagon" userId="8cf31f95-43a0-40b3-9f33-3a27da234d1c" providerId="ADAL" clId="{DAE9B84E-A8F7-4C07-9601-502CACE4A291}" dt="2023-01-30T20:21:11.621" v="1144" actId="26606"/>
          <ac:spMkLst>
            <pc:docMk/>
            <pc:sldMk cId="4227739355" sldId="263"/>
            <ac:spMk id="11" creationId="{81C8C0F4-5C44-4C3F-B321-5CB3E2BABC2C}"/>
          </ac:spMkLst>
        </pc:spChg>
        <pc:graphicFrameChg chg="add del">
          <ac:chgData name="Lina Malagon" userId="8cf31f95-43a0-40b3-9f33-3a27da234d1c" providerId="ADAL" clId="{DAE9B84E-A8F7-4C07-9601-502CACE4A291}" dt="2023-01-30T20:21:11.590" v="1143" actId="26606"/>
          <ac:graphicFrameMkLst>
            <pc:docMk/>
            <pc:sldMk cId="4227739355" sldId="263"/>
            <ac:graphicFrameMk id="5" creationId="{A3D37AC9-77BC-CEEF-1772-768D16E2CC93}"/>
          </ac:graphicFrameMkLst>
        </pc:graphicFrameChg>
        <pc:graphicFrameChg chg="add mod">
          <ac:chgData name="Lina Malagon" userId="8cf31f95-43a0-40b3-9f33-3a27da234d1c" providerId="ADAL" clId="{DAE9B84E-A8F7-4C07-9601-502CACE4A291}" dt="2023-01-30T20:21:31.764" v="1159" actId="20577"/>
          <ac:graphicFrameMkLst>
            <pc:docMk/>
            <pc:sldMk cId="4227739355" sldId="263"/>
            <ac:graphicFrameMk id="12" creationId="{7BF3B19A-D94A-670A-889E-1A7F17EDA099}"/>
          </ac:graphicFrameMkLst>
        </pc:graphicFrameChg>
        <pc:picChg chg="del">
          <ac:chgData name="Lina Malagon" userId="8cf31f95-43a0-40b3-9f33-3a27da234d1c" providerId="ADAL" clId="{DAE9B84E-A8F7-4C07-9601-502CACE4A291}" dt="2023-01-30T22:02:16.522" v="1509"/>
          <ac:picMkLst>
            <pc:docMk/>
            <pc:sldMk cId="4227739355" sldId="263"/>
            <ac:picMk id="4" creationId="{C128243D-7C97-0368-CE71-0E713851D225}"/>
          </ac:picMkLst>
        </pc:picChg>
      </pc:sldChg>
      <pc:sldChg chg="addSp delSp modSp new mod setBg">
        <pc:chgData name="Lina Malagon" userId="8cf31f95-43a0-40b3-9f33-3a27da234d1c" providerId="ADAL" clId="{DAE9B84E-A8F7-4C07-9601-502CACE4A291}" dt="2023-01-31T14:43:44.971" v="4847" actId="20577"/>
        <pc:sldMkLst>
          <pc:docMk/>
          <pc:sldMk cId="3778553426" sldId="264"/>
        </pc:sldMkLst>
        <pc:spChg chg="mod">
          <ac:chgData name="Lina Malagon" userId="8cf31f95-43a0-40b3-9f33-3a27da234d1c" providerId="ADAL" clId="{DAE9B84E-A8F7-4C07-9601-502CACE4A291}" dt="2023-01-30T22:13:58.945" v="1927" actId="20577"/>
          <ac:spMkLst>
            <pc:docMk/>
            <pc:sldMk cId="3778553426" sldId="264"/>
            <ac:spMk id="2" creationId="{CF24090C-BA6C-0FA0-B338-9CC2311F1C8F}"/>
          </ac:spMkLst>
        </pc:spChg>
        <pc:spChg chg="add del mod">
          <ac:chgData name="Lina Malagon" userId="8cf31f95-43a0-40b3-9f33-3a27da234d1c" providerId="ADAL" clId="{DAE9B84E-A8F7-4C07-9601-502CACE4A291}" dt="2023-01-31T14:43:44.971" v="4847" actId="20577"/>
          <ac:spMkLst>
            <pc:docMk/>
            <pc:sldMk cId="3778553426" sldId="264"/>
            <ac:spMk id="3" creationId="{11AFA843-53A4-71F1-A032-3832F0BC5B2B}"/>
          </ac:spMkLst>
        </pc:spChg>
        <pc:spChg chg="add del">
          <ac:chgData name="Lina Malagon" userId="8cf31f95-43a0-40b3-9f33-3a27da234d1c" providerId="ADAL" clId="{DAE9B84E-A8F7-4C07-9601-502CACE4A291}" dt="2023-01-30T20:32:02.283" v="1496" actId="26606"/>
          <ac:spMkLst>
            <pc:docMk/>
            <pc:sldMk cId="3778553426" sldId="264"/>
            <ac:spMk id="9" creationId="{A37F6730-8F76-4239-8CBA-B914B02A75AB}"/>
          </ac:spMkLst>
        </pc:spChg>
        <pc:spChg chg="add del">
          <ac:chgData name="Lina Malagon" userId="8cf31f95-43a0-40b3-9f33-3a27da234d1c" providerId="ADAL" clId="{DAE9B84E-A8F7-4C07-9601-502CACE4A291}" dt="2023-01-30T20:32:02.283" v="1496" actId="26606"/>
          <ac:spMkLst>
            <pc:docMk/>
            <pc:sldMk cId="3778553426" sldId="264"/>
            <ac:spMk id="23" creationId="{71967F12-B0C4-4D31-8D63-89945DCD29D0}"/>
          </ac:spMkLst>
        </pc:spChg>
        <pc:grpChg chg="add del">
          <ac:chgData name="Lina Malagon" userId="8cf31f95-43a0-40b3-9f33-3a27da234d1c" providerId="ADAL" clId="{DAE9B84E-A8F7-4C07-9601-502CACE4A291}" dt="2023-01-30T20:32:02.283" v="1496" actId="26606"/>
          <ac:grpSpMkLst>
            <pc:docMk/>
            <pc:sldMk cId="3778553426" sldId="264"/>
            <ac:grpSpMk id="11" creationId="{DE11E5CC-3C1F-4093-97B6-6433FBF9A9C4}"/>
          </ac:grpSpMkLst>
        </pc:grpChg>
        <pc:graphicFrameChg chg="add del">
          <ac:chgData name="Lina Malagon" userId="8cf31f95-43a0-40b3-9f33-3a27da234d1c" providerId="ADAL" clId="{DAE9B84E-A8F7-4C07-9601-502CACE4A291}" dt="2023-01-30T20:32:02.283" v="1496" actId="26606"/>
          <ac:graphicFrameMkLst>
            <pc:docMk/>
            <pc:sldMk cId="3778553426" sldId="264"/>
            <ac:graphicFrameMk id="5" creationId="{87EF7B0E-0B42-2F95-6013-E560A67391A8}"/>
          </ac:graphicFrameMkLst>
        </pc:graphicFrameChg>
        <pc:picChg chg="del">
          <ac:chgData name="Lina Malagon" userId="8cf31f95-43a0-40b3-9f33-3a27da234d1c" providerId="ADAL" clId="{DAE9B84E-A8F7-4C07-9601-502CACE4A291}" dt="2023-01-30T22:02:03.993" v="1508"/>
          <ac:picMkLst>
            <pc:docMk/>
            <pc:sldMk cId="3778553426" sldId="264"/>
            <ac:picMk id="4" creationId="{0251F07F-BE03-B863-E9A7-588767677ECF}"/>
          </ac:picMkLst>
        </pc:picChg>
      </pc:sldChg>
      <pc:sldChg chg="addSp delSp modSp new mod ord">
        <pc:chgData name="Lina Malagon" userId="8cf31f95-43a0-40b3-9f33-3a27da234d1c" providerId="ADAL" clId="{DAE9B84E-A8F7-4C07-9601-502CACE4A291}" dt="2023-01-30T23:19:03.662" v="2964"/>
        <pc:sldMkLst>
          <pc:docMk/>
          <pc:sldMk cId="4223683685" sldId="265"/>
        </pc:sldMkLst>
        <pc:spChg chg="mod">
          <ac:chgData name="Lina Malagon" userId="8cf31f95-43a0-40b3-9f33-3a27da234d1c" providerId="ADAL" clId="{DAE9B84E-A8F7-4C07-9601-502CACE4A291}" dt="2023-01-30T23:18:24.913" v="2928" actId="27636"/>
          <ac:spMkLst>
            <pc:docMk/>
            <pc:sldMk cId="4223683685" sldId="265"/>
            <ac:spMk id="2" creationId="{FC651EC1-0DEC-A3D0-6980-8D130CF5D46D}"/>
          </ac:spMkLst>
        </pc:spChg>
        <pc:spChg chg="mod">
          <ac:chgData name="Lina Malagon" userId="8cf31f95-43a0-40b3-9f33-3a27da234d1c" providerId="ADAL" clId="{DAE9B84E-A8F7-4C07-9601-502CACE4A291}" dt="2023-01-30T23:17:14.591" v="2923" actId="12"/>
          <ac:spMkLst>
            <pc:docMk/>
            <pc:sldMk cId="4223683685" sldId="265"/>
            <ac:spMk id="3" creationId="{13768963-63C4-47A6-75B9-7676A5F1370B}"/>
          </ac:spMkLst>
        </pc:spChg>
        <pc:spChg chg="add del">
          <ac:chgData name="Lina Malagon" userId="8cf31f95-43a0-40b3-9f33-3a27da234d1c" providerId="ADAL" clId="{DAE9B84E-A8F7-4C07-9601-502CACE4A291}" dt="2023-01-30T23:11:43.119" v="2662"/>
          <ac:spMkLst>
            <pc:docMk/>
            <pc:sldMk cId="4223683685" sldId="265"/>
            <ac:spMk id="4" creationId="{E25B4145-F441-1043-37C6-EE1FAFE07982}"/>
          </ac:spMkLst>
        </pc:spChg>
      </pc:sldChg>
      <pc:sldChg chg="modSp add mod ord">
        <pc:chgData name="Lina Malagon" userId="8cf31f95-43a0-40b3-9f33-3a27da234d1c" providerId="ADAL" clId="{DAE9B84E-A8F7-4C07-9601-502CACE4A291}" dt="2023-01-30T22:03:26.120" v="1625" actId="20577"/>
        <pc:sldMkLst>
          <pc:docMk/>
          <pc:sldMk cId="3041661405" sldId="266"/>
        </pc:sldMkLst>
        <pc:spChg chg="mod">
          <ac:chgData name="Lina Malagon" userId="8cf31f95-43a0-40b3-9f33-3a27da234d1c" providerId="ADAL" clId="{DAE9B84E-A8F7-4C07-9601-502CACE4A291}" dt="2023-01-30T22:02:37.200" v="1535" actId="20577"/>
          <ac:spMkLst>
            <pc:docMk/>
            <pc:sldMk cId="3041661405" sldId="266"/>
            <ac:spMk id="2" creationId="{1C54DF31-7705-1EE9-3D5E-AD4806EAAB89}"/>
          </ac:spMkLst>
        </pc:spChg>
        <pc:graphicFrameChg chg="mod">
          <ac:chgData name="Lina Malagon" userId="8cf31f95-43a0-40b3-9f33-3a27da234d1c" providerId="ADAL" clId="{DAE9B84E-A8F7-4C07-9601-502CACE4A291}" dt="2023-01-30T22:03:26.120" v="1625" actId="20577"/>
          <ac:graphicFrameMkLst>
            <pc:docMk/>
            <pc:sldMk cId="3041661405" sldId="266"/>
            <ac:graphicFrameMk id="5" creationId="{0A87961D-0338-FE58-78B6-8817FF7F4E67}"/>
          </ac:graphicFrameMkLst>
        </pc:graphicFrameChg>
      </pc:sldChg>
      <pc:sldChg chg="modSp add">
        <pc:chgData name="Lina Malagon" userId="8cf31f95-43a0-40b3-9f33-3a27da234d1c" providerId="ADAL" clId="{DAE9B84E-A8F7-4C07-9601-502CACE4A291}" dt="2023-01-31T14:46:30.357" v="4885" actId="20577"/>
        <pc:sldMkLst>
          <pc:docMk/>
          <pc:sldMk cId="2294872111" sldId="267"/>
        </pc:sldMkLst>
        <pc:graphicFrameChg chg="mod">
          <ac:chgData name="Lina Malagon" userId="8cf31f95-43a0-40b3-9f33-3a27da234d1c" providerId="ADAL" clId="{DAE9B84E-A8F7-4C07-9601-502CACE4A291}" dt="2023-01-31T14:46:30.357" v="4885" actId="20577"/>
          <ac:graphicFrameMkLst>
            <pc:docMk/>
            <pc:sldMk cId="2294872111" sldId="267"/>
            <ac:graphicFrameMk id="5" creationId="{0A87961D-0338-FE58-78B6-8817FF7F4E67}"/>
          </ac:graphicFrameMkLst>
        </pc:graphicFrameChg>
      </pc:sldChg>
      <pc:sldChg chg="modSp add mod ord">
        <pc:chgData name="Lina Malagon" userId="8cf31f95-43a0-40b3-9f33-3a27da234d1c" providerId="ADAL" clId="{DAE9B84E-A8F7-4C07-9601-502CACE4A291}" dt="2023-01-30T22:09:29.758" v="1854" actId="20577"/>
        <pc:sldMkLst>
          <pc:docMk/>
          <pc:sldMk cId="863597555" sldId="268"/>
        </pc:sldMkLst>
        <pc:spChg chg="mod">
          <ac:chgData name="Lina Malagon" userId="8cf31f95-43a0-40b3-9f33-3a27da234d1c" providerId="ADAL" clId="{DAE9B84E-A8F7-4C07-9601-502CACE4A291}" dt="2023-01-30T22:04:48.696" v="1673" actId="14100"/>
          <ac:spMkLst>
            <pc:docMk/>
            <pc:sldMk cId="863597555" sldId="268"/>
            <ac:spMk id="2" creationId="{19A053CE-2314-955E-CFD5-2224B7B6D8D8}"/>
          </ac:spMkLst>
        </pc:spChg>
        <pc:graphicFrameChg chg="mod">
          <ac:chgData name="Lina Malagon" userId="8cf31f95-43a0-40b3-9f33-3a27da234d1c" providerId="ADAL" clId="{DAE9B84E-A8F7-4C07-9601-502CACE4A291}" dt="2023-01-30T22:09:29.758" v="1854" actId="20577"/>
          <ac:graphicFrameMkLst>
            <pc:docMk/>
            <pc:sldMk cId="863597555" sldId="268"/>
            <ac:graphicFrameMk id="12" creationId="{7BF3B19A-D94A-670A-889E-1A7F17EDA099}"/>
          </ac:graphicFrameMkLst>
        </pc:graphicFrameChg>
      </pc:sldChg>
      <pc:sldChg chg="modSp add mod ord">
        <pc:chgData name="Lina Malagon" userId="8cf31f95-43a0-40b3-9f33-3a27da234d1c" providerId="ADAL" clId="{DAE9B84E-A8F7-4C07-9601-502CACE4A291}" dt="2023-01-31T14:58:33.847" v="4940" actId="20577"/>
        <pc:sldMkLst>
          <pc:docMk/>
          <pc:sldMk cId="4111688576" sldId="269"/>
        </pc:sldMkLst>
        <pc:spChg chg="mod">
          <ac:chgData name="Lina Malagon" userId="8cf31f95-43a0-40b3-9f33-3a27da234d1c" providerId="ADAL" clId="{DAE9B84E-A8F7-4C07-9601-502CACE4A291}" dt="2023-01-31T14:58:33.847" v="4940" actId="20577"/>
          <ac:spMkLst>
            <pc:docMk/>
            <pc:sldMk cId="4111688576" sldId="269"/>
            <ac:spMk id="3" creationId="{11AFA843-53A4-71F1-A032-3832F0BC5B2B}"/>
          </ac:spMkLst>
        </pc:spChg>
      </pc:sldChg>
      <pc:sldChg chg="addSp modSp new mod setBg">
        <pc:chgData name="Lina Malagon" userId="8cf31f95-43a0-40b3-9f33-3a27da234d1c" providerId="ADAL" clId="{DAE9B84E-A8F7-4C07-9601-502CACE4A291}" dt="2023-01-31T03:09:01.723" v="4425" actId="20577"/>
        <pc:sldMkLst>
          <pc:docMk/>
          <pc:sldMk cId="2363092054" sldId="270"/>
        </pc:sldMkLst>
        <pc:spChg chg="mod">
          <ac:chgData name="Lina Malagon" userId="8cf31f95-43a0-40b3-9f33-3a27da234d1c" providerId="ADAL" clId="{DAE9B84E-A8F7-4C07-9601-502CACE4A291}" dt="2023-01-31T03:09:01.723" v="4425" actId="20577"/>
          <ac:spMkLst>
            <pc:docMk/>
            <pc:sldMk cId="2363092054" sldId="270"/>
            <ac:spMk id="2" creationId="{6AC6049A-B1C1-0C0E-93A0-6021D77128BE}"/>
          </ac:spMkLst>
        </pc:spChg>
        <pc:spChg chg="add">
          <ac:chgData name="Lina Malagon" userId="8cf31f95-43a0-40b3-9f33-3a27da234d1c" providerId="ADAL" clId="{DAE9B84E-A8F7-4C07-9601-502CACE4A291}" dt="2023-01-30T22:19:37.531" v="2110" actId="26606"/>
          <ac:spMkLst>
            <pc:docMk/>
            <pc:sldMk cId="2363092054" sldId="270"/>
            <ac:spMk id="19" creationId="{6DC8E2D9-6729-4614-8667-C1016D3182E4}"/>
          </ac:spMkLst>
        </pc:spChg>
        <pc:spChg chg="add">
          <ac:chgData name="Lina Malagon" userId="8cf31f95-43a0-40b3-9f33-3a27da234d1c" providerId="ADAL" clId="{DAE9B84E-A8F7-4C07-9601-502CACE4A291}" dt="2023-01-30T22:19:37.531" v="2110" actId="26606"/>
          <ac:spMkLst>
            <pc:docMk/>
            <pc:sldMk cId="2363092054" sldId="270"/>
            <ac:spMk id="21" creationId="{9B9AACA9-BD92-429F-8047-0731DB46F99F}"/>
          </ac:spMkLst>
        </pc:spChg>
        <pc:grpChg chg="add">
          <ac:chgData name="Lina Malagon" userId="8cf31f95-43a0-40b3-9f33-3a27da234d1c" providerId="ADAL" clId="{DAE9B84E-A8F7-4C07-9601-502CACE4A291}" dt="2023-01-30T22:19:37.531" v="2110" actId="26606"/>
          <ac:grpSpMkLst>
            <pc:docMk/>
            <pc:sldMk cId="2363092054" sldId="270"/>
            <ac:grpSpMk id="7" creationId="{BF4E480B-94D6-46F9-A2B6-B98D311FDC19}"/>
          </ac:grpSpMkLst>
        </pc:grpChg>
        <pc:grpChg chg="add">
          <ac:chgData name="Lina Malagon" userId="8cf31f95-43a0-40b3-9f33-3a27da234d1c" providerId="ADAL" clId="{DAE9B84E-A8F7-4C07-9601-502CACE4A291}" dt="2023-01-30T22:19:37.531" v="2110" actId="26606"/>
          <ac:grpSpMkLst>
            <pc:docMk/>
            <pc:sldMk cId="2363092054" sldId="270"/>
            <ac:grpSpMk id="23" creationId="{B046D8F9-B18B-42F5-B320-22E156F4C0C8}"/>
          </ac:grpSpMkLst>
        </pc:grpChg>
      </pc:sldChg>
      <pc:sldChg chg="addSp modSp add mod setBg">
        <pc:chgData name="Lina Malagon" userId="8cf31f95-43a0-40b3-9f33-3a27da234d1c" providerId="ADAL" clId="{DAE9B84E-A8F7-4C07-9601-502CACE4A291}" dt="2023-01-30T23:42:09.611" v="3788" actId="20577"/>
        <pc:sldMkLst>
          <pc:docMk/>
          <pc:sldMk cId="166546220" sldId="271"/>
        </pc:sldMkLst>
        <pc:spChg chg="mod">
          <ac:chgData name="Lina Malagon" userId="8cf31f95-43a0-40b3-9f33-3a27da234d1c" providerId="ADAL" clId="{DAE9B84E-A8F7-4C07-9601-502CACE4A291}" dt="2023-01-30T23:42:09.611" v="3788" actId="20577"/>
          <ac:spMkLst>
            <pc:docMk/>
            <pc:sldMk cId="166546220" sldId="271"/>
            <ac:spMk id="2" creationId="{FC651EC1-0DEC-A3D0-6980-8D130CF5D46D}"/>
          </ac:spMkLst>
        </pc:spChg>
        <pc:spChg chg="mod">
          <ac:chgData name="Lina Malagon" userId="8cf31f95-43a0-40b3-9f33-3a27da234d1c" providerId="ADAL" clId="{DAE9B84E-A8F7-4C07-9601-502CACE4A291}" dt="2023-01-30T23:42:02.144" v="3782" actId="20577"/>
          <ac:spMkLst>
            <pc:docMk/>
            <pc:sldMk cId="166546220" sldId="271"/>
            <ac:spMk id="3" creationId="{13768963-63C4-47A6-75B9-7676A5F1370B}"/>
          </ac:spMkLst>
        </pc:spChg>
        <pc:spChg chg="add">
          <ac:chgData name="Lina Malagon" userId="8cf31f95-43a0-40b3-9f33-3a27da234d1c" providerId="ADAL" clId="{DAE9B84E-A8F7-4C07-9601-502CACE4A291}" dt="2023-01-30T23:41:56.124" v="3781" actId="26606"/>
          <ac:spMkLst>
            <pc:docMk/>
            <pc:sldMk cId="166546220" sldId="271"/>
            <ac:spMk id="21" creationId="{DC05F582-AA63-4A8C-915E-66057E4BEEA9}"/>
          </ac:spMkLst>
        </pc:spChg>
        <pc:grpChg chg="add">
          <ac:chgData name="Lina Malagon" userId="8cf31f95-43a0-40b3-9f33-3a27da234d1c" providerId="ADAL" clId="{DAE9B84E-A8F7-4C07-9601-502CACE4A291}" dt="2023-01-30T23:41:56.124" v="3781" actId="26606"/>
          <ac:grpSpMkLst>
            <pc:docMk/>
            <pc:sldMk cId="166546220" sldId="271"/>
            <ac:grpSpMk id="9" creationId="{30D050C3-946A-4155-B469-3FE5492E6E91}"/>
          </ac:grpSpMkLst>
        </pc:grpChg>
        <pc:picChg chg="add">
          <ac:chgData name="Lina Malagon" userId="8cf31f95-43a0-40b3-9f33-3a27da234d1c" providerId="ADAL" clId="{DAE9B84E-A8F7-4C07-9601-502CACE4A291}" dt="2023-01-30T23:41:56.124" v="3781" actId="26606"/>
          <ac:picMkLst>
            <pc:docMk/>
            <pc:sldMk cId="166546220" sldId="271"/>
            <ac:picMk id="5" creationId="{04CA1756-BC30-0A1E-5AF4-2C6BEE5DDEF1}"/>
          </ac:picMkLst>
        </pc:picChg>
      </pc:sldChg>
      <pc:sldChg chg="modSp new mod">
        <pc:chgData name="Lina Malagon" userId="8cf31f95-43a0-40b3-9f33-3a27da234d1c" providerId="ADAL" clId="{DAE9B84E-A8F7-4C07-9601-502CACE4A291}" dt="2023-01-31T15:09:23.974" v="4948" actId="20577"/>
        <pc:sldMkLst>
          <pc:docMk/>
          <pc:sldMk cId="894053884" sldId="272"/>
        </pc:sldMkLst>
        <pc:spChg chg="mod">
          <ac:chgData name="Lina Malagon" userId="8cf31f95-43a0-40b3-9f33-3a27da234d1c" providerId="ADAL" clId="{DAE9B84E-A8F7-4C07-9601-502CACE4A291}" dt="2023-01-30T23:27:40.075" v="3560" actId="14100"/>
          <ac:spMkLst>
            <pc:docMk/>
            <pc:sldMk cId="894053884" sldId="272"/>
            <ac:spMk id="2" creationId="{2AFD926A-8129-CA91-0927-383E208D4FB4}"/>
          </ac:spMkLst>
        </pc:spChg>
        <pc:spChg chg="mod">
          <ac:chgData name="Lina Malagon" userId="8cf31f95-43a0-40b3-9f33-3a27da234d1c" providerId="ADAL" clId="{DAE9B84E-A8F7-4C07-9601-502CACE4A291}" dt="2023-01-31T15:09:23.974" v="4948" actId="20577"/>
          <ac:spMkLst>
            <pc:docMk/>
            <pc:sldMk cId="894053884" sldId="272"/>
            <ac:spMk id="3" creationId="{9CCB5B90-4B83-CC86-87F6-C33959F7C5EB}"/>
          </ac:spMkLst>
        </pc:spChg>
      </pc:sldChg>
      <pc:sldChg chg="modSp new mod">
        <pc:chgData name="Lina Malagon" userId="8cf31f95-43a0-40b3-9f33-3a27da234d1c" providerId="ADAL" clId="{DAE9B84E-A8F7-4C07-9601-502CACE4A291}" dt="2023-01-31T01:23:04.302" v="3956" actId="20577"/>
        <pc:sldMkLst>
          <pc:docMk/>
          <pc:sldMk cId="1842504808" sldId="273"/>
        </pc:sldMkLst>
        <pc:spChg chg="mod">
          <ac:chgData name="Lina Malagon" userId="8cf31f95-43a0-40b3-9f33-3a27da234d1c" providerId="ADAL" clId="{DAE9B84E-A8F7-4C07-9601-502CACE4A291}" dt="2023-01-31T01:20:40.507" v="3948" actId="122"/>
          <ac:spMkLst>
            <pc:docMk/>
            <pc:sldMk cId="1842504808" sldId="273"/>
            <ac:spMk id="2" creationId="{8E9FF3CA-07B3-F1BF-8552-69E2EC5F5349}"/>
          </ac:spMkLst>
        </pc:spChg>
        <pc:spChg chg="mod">
          <ac:chgData name="Lina Malagon" userId="8cf31f95-43a0-40b3-9f33-3a27da234d1c" providerId="ADAL" clId="{DAE9B84E-A8F7-4C07-9601-502CACE4A291}" dt="2023-01-31T01:23:04.302" v="3956" actId="20577"/>
          <ac:spMkLst>
            <pc:docMk/>
            <pc:sldMk cId="1842504808" sldId="273"/>
            <ac:spMk id="3" creationId="{7934B4B0-F4BD-EEEA-86AB-8247A8EB970A}"/>
          </ac:spMkLst>
        </pc:spChg>
      </pc:sldChg>
      <pc:sldChg chg="addSp delSp modSp add mod">
        <pc:chgData name="Lina Malagon" userId="8cf31f95-43a0-40b3-9f33-3a27da234d1c" providerId="ADAL" clId="{DAE9B84E-A8F7-4C07-9601-502CACE4A291}" dt="2023-01-31T01:01:58.910" v="3922" actId="20577"/>
        <pc:sldMkLst>
          <pc:docMk/>
          <pc:sldMk cId="3150530820" sldId="274"/>
        </pc:sldMkLst>
        <pc:spChg chg="mod">
          <ac:chgData name="Lina Malagon" userId="8cf31f95-43a0-40b3-9f33-3a27da234d1c" providerId="ADAL" clId="{DAE9B84E-A8F7-4C07-9601-502CACE4A291}" dt="2023-01-31T01:01:58.910" v="3922" actId="20577"/>
          <ac:spMkLst>
            <pc:docMk/>
            <pc:sldMk cId="3150530820" sldId="274"/>
            <ac:spMk id="2" creationId="{FC651EC1-0DEC-A3D0-6980-8D130CF5D46D}"/>
          </ac:spMkLst>
        </pc:spChg>
        <pc:spChg chg="del mod">
          <ac:chgData name="Lina Malagon" userId="8cf31f95-43a0-40b3-9f33-3a27da234d1c" providerId="ADAL" clId="{DAE9B84E-A8F7-4C07-9601-502CACE4A291}" dt="2023-01-30T23:45:07.600" v="3921" actId="26606"/>
          <ac:spMkLst>
            <pc:docMk/>
            <pc:sldMk cId="3150530820" sldId="274"/>
            <ac:spMk id="3" creationId="{13768963-63C4-47A6-75B9-7676A5F1370B}"/>
          </ac:spMkLst>
        </pc:spChg>
        <pc:spChg chg="add del">
          <ac:chgData name="Lina Malagon" userId="8cf31f95-43a0-40b3-9f33-3a27da234d1c" providerId="ADAL" clId="{DAE9B84E-A8F7-4C07-9601-502CACE4A291}" dt="2023-01-30T23:45:07.600" v="3921" actId="26606"/>
          <ac:spMkLst>
            <pc:docMk/>
            <pc:sldMk cId="3150530820" sldId="274"/>
            <ac:spMk id="21" creationId="{DC05F582-AA63-4A8C-915E-66057E4BEEA9}"/>
          </ac:spMkLst>
        </pc:spChg>
        <pc:spChg chg="add del">
          <ac:chgData name="Lina Malagon" userId="8cf31f95-43a0-40b3-9f33-3a27da234d1c" providerId="ADAL" clId="{DAE9B84E-A8F7-4C07-9601-502CACE4A291}" dt="2023-01-30T23:45:07.550" v="3920" actId="26606"/>
          <ac:spMkLst>
            <pc:docMk/>
            <pc:sldMk cId="3150530820" sldId="274"/>
            <ac:spMk id="39" creationId="{DC05F582-AA63-4A8C-915E-66057E4BEEA9}"/>
          </ac:spMkLst>
        </pc:spChg>
        <pc:spChg chg="add">
          <ac:chgData name="Lina Malagon" userId="8cf31f95-43a0-40b3-9f33-3a27da234d1c" providerId="ADAL" clId="{DAE9B84E-A8F7-4C07-9601-502CACE4A291}" dt="2023-01-30T23:45:07.600" v="3921" actId="26606"/>
          <ac:spMkLst>
            <pc:docMk/>
            <pc:sldMk cId="3150530820" sldId="274"/>
            <ac:spMk id="41" creationId="{71967F12-B0C4-4D31-8D63-89945DCD29D0}"/>
          </ac:spMkLst>
        </pc:spChg>
        <pc:spChg chg="add">
          <ac:chgData name="Lina Malagon" userId="8cf31f95-43a0-40b3-9f33-3a27da234d1c" providerId="ADAL" clId="{DAE9B84E-A8F7-4C07-9601-502CACE4A291}" dt="2023-01-30T23:45:07.600" v="3921" actId="26606"/>
          <ac:spMkLst>
            <pc:docMk/>
            <pc:sldMk cId="3150530820" sldId="274"/>
            <ac:spMk id="42" creationId="{A37F6730-8F76-4239-8CBA-B914B02A75AB}"/>
          </ac:spMkLst>
        </pc:spChg>
        <pc:grpChg chg="add del">
          <ac:chgData name="Lina Malagon" userId="8cf31f95-43a0-40b3-9f33-3a27da234d1c" providerId="ADAL" clId="{DAE9B84E-A8F7-4C07-9601-502CACE4A291}" dt="2023-01-30T23:45:07.600" v="3921" actId="26606"/>
          <ac:grpSpMkLst>
            <pc:docMk/>
            <pc:sldMk cId="3150530820" sldId="274"/>
            <ac:grpSpMk id="9" creationId="{30D050C3-946A-4155-B469-3FE5492E6E91}"/>
          </ac:grpSpMkLst>
        </pc:grpChg>
        <pc:grpChg chg="add del">
          <ac:chgData name="Lina Malagon" userId="8cf31f95-43a0-40b3-9f33-3a27da234d1c" providerId="ADAL" clId="{DAE9B84E-A8F7-4C07-9601-502CACE4A291}" dt="2023-01-30T23:45:07.550" v="3920" actId="26606"/>
          <ac:grpSpMkLst>
            <pc:docMk/>
            <pc:sldMk cId="3150530820" sldId="274"/>
            <ac:grpSpMk id="27" creationId="{30D050C3-946A-4155-B469-3FE5492E6E91}"/>
          </ac:grpSpMkLst>
        </pc:grpChg>
        <pc:grpChg chg="add">
          <ac:chgData name="Lina Malagon" userId="8cf31f95-43a0-40b3-9f33-3a27da234d1c" providerId="ADAL" clId="{DAE9B84E-A8F7-4C07-9601-502CACE4A291}" dt="2023-01-30T23:45:07.600" v="3921" actId="26606"/>
          <ac:grpSpMkLst>
            <pc:docMk/>
            <pc:sldMk cId="3150530820" sldId="274"/>
            <ac:grpSpMk id="43" creationId="{DE11E5CC-3C1F-4093-97B6-6433FBF9A9C4}"/>
          </ac:grpSpMkLst>
        </pc:grpChg>
        <pc:graphicFrameChg chg="add">
          <ac:chgData name="Lina Malagon" userId="8cf31f95-43a0-40b3-9f33-3a27da234d1c" providerId="ADAL" clId="{DAE9B84E-A8F7-4C07-9601-502CACE4A291}" dt="2023-01-30T23:45:07.600" v="3921" actId="26606"/>
          <ac:graphicFrameMkLst>
            <pc:docMk/>
            <pc:sldMk cId="3150530820" sldId="274"/>
            <ac:graphicFrameMk id="51" creationId="{822F1A27-FA4D-0296-D9C8-0AEB27B28001}"/>
          </ac:graphicFrameMkLst>
        </pc:graphicFrameChg>
        <pc:picChg chg="del">
          <ac:chgData name="Lina Malagon" userId="8cf31f95-43a0-40b3-9f33-3a27da234d1c" providerId="ADAL" clId="{DAE9B84E-A8F7-4C07-9601-502CACE4A291}" dt="2023-01-30T23:44:57.827" v="3918" actId="478"/>
          <ac:picMkLst>
            <pc:docMk/>
            <pc:sldMk cId="3150530820" sldId="274"/>
            <ac:picMk id="5" creationId="{04CA1756-BC30-0A1E-5AF4-2C6BEE5DDEF1}"/>
          </ac:picMkLst>
        </pc:picChg>
        <pc:picChg chg="add del">
          <ac:chgData name="Lina Malagon" userId="8cf31f95-43a0-40b3-9f33-3a27da234d1c" providerId="ADAL" clId="{DAE9B84E-A8F7-4C07-9601-502CACE4A291}" dt="2023-01-30T23:45:07.550" v="3920" actId="26606"/>
          <ac:picMkLst>
            <pc:docMk/>
            <pc:sldMk cId="3150530820" sldId="274"/>
            <ac:picMk id="23" creationId="{725191FE-F101-420E-BE3A-5A8C08984B95}"/>
          </ac:picMkLst>
        </pc:picChg>
      </pc:sldChg>
      <pc:sldChg chg="addSp delSp modSp new mod setBg">
        <pc:chgData name="Lina Malagon" userId="8cf31f95-43a0-40b3-9f33-3a27da234d1c" providerId="ADAL" clId="{DAE9B84E-A8F7-4C07-9601-502CACE4A291}" dt="2023-01-31T02:45:14.637" v="4371" actId="26606"/>
        <pc:sldMkLst>
          <pc:docMk/>
          <pc:sldMk cId="3079418050" sldId="275"/>
        </pc:sldMkLst>
        <pc:spChg chg="mod">
          <ac:chgData name="Lina Malagon" userId="8cf31f95-43a0-40b3-9f33-3a27da234d1c" providerId="ADAL" clId="{DAE9B84E-A8F7-4C07-9601-502CACE4A291}" dt="2023-01-31T02:45:14.637" v="4371" actId="26606"/>
          <ac:spMkLst>
            <pc:docMk/>
            <pc:sldMk cId="3079418050" sldId="275"/>
            <ac:spMk id="2" creationId="{DA6DD863-C7A9-D5B2-22C3-78803D1FE6F2}"/>
          </ac:spMkLst>
        </pc:spChg>
        <pc:spChg chg="del mod">
          <ac:chgData name="Lina Malagon" userId="8cf31f95-43a0-40b3-9f33-3a27da234d1c" providerId="ADAL" clId="{DAE9B84E-A8F7-4C07-9601-502CACE4A291}" dt="2023-01-31T02:45:14.637" v="4371" actId="26606"/>
          <ac:spMkLst>
            <pc:docMk/>
            <pc:sldMk cId="3079418050" sldId="275"/>
            <ac:spMk id="3" creationId="{913FF81F-9C53-D3E3-1366-F64422F45134}"/>
          </ac:spMkLst>
        </pc:spChg>
        <pc:spChg chg="add">
          <ac:chgData name="Lina Malagon" userId="8cf31f95-43a0-40b3-9f33-3a27da234d1c" providerId="ADAL" clId="{DAE9B84E-A8F7-4C07-9601-502CACE4A291}" dt="2023-01-31T02:45:14.637" v="4371" actId="26606"/>
          <ac:spMkLst>
            <pc:docMk/>
            <pc:sldMk cId="3079418050" sldId="275"/>
            <ac:spMk id="9" creationId="{81C8C0F4-5C44-4C3F-B321-5CB3E2BABC2C}"/>
          </ac:spMkLst>
        </pc:spChg>
        <pc:graphicFrameChg chg="add">
          <ac:chgData name="Lina Malagon" userId="8cf31f95-43a0-40b3-9f33-3a27da234d1c" providerId="ADAL" clId="{DAE9B84E-A8F7-4C07-9601-502CACE4A291}" dt="2023-01-31T02:45:14.637" v="4371" actId="26606"/>
          <ac:graphicFrameMkLst>
            <pc:docMk/>
            <pc:sldMk cId="3079418050" sldId="275"/>
            <ac:graphicFrameMk id="5" creationId="{220C3973-68C4-0841-2AC8-E366C84DD99D}"/>
          </ac:graphicFrameMkLst>
        </pc:graphicFrameChg>
      </pc:sldChg>
      <pc:sldChg chg="addSp delSp modSp new mod setBg">
        <pc:chgData name="Lina Malagon" userId="8cf31f95-43a0-40b3-9f33-3a27da234d1c" providerId="ADAL" clId="{DAE9B84E-A8F7-4C07-9601-502CACE4A291}" dt="2023-01-31T01:37:51.993" v="4130" actId="26606"/>
        <pc:sldMkLst>
          <pc:docMk/>
          <pc:sldMk cId="1276069138" sldId="276"/>
        </pc:sldMkLst>
        <pc:spChg chg="mod">
          <ac:chgData name="Lina Malagon" userId="8cf31f95-43a0-40b3-9f33-3a27da234d1c" providerId="ADAL" clId="{DAE9B84E-A8F7-4C07-9601-502CACE4A291}" dt="2023-01-31T01:37:51.993" v="4130" actId="26606"/>
          <ac:spMkLst>
            <pc:docMk/>
            <pc:sldMk cId="1276069138" sldId="276"/>
            <ac:spMk id="2" creationId="{B8396862-915B-5BD1-83EE-0352A953CE0D}"/>
          </ac:spMkLst>
        </pc:spChg>
        <pc:spChg chg="add del mod">
          <ac:chgData name="Lina Malagon" userId="8cf31f95-43a0-40b3-9f33-3a27da234d1c" providerId="ADAL" clId="{DAE9B84E-A8F7-4C07-9601-502CACE4A291}" dt="2023-01-31T01:37:51.993" v="4130" actId="26606"/>
          <ac:spMkLst>
            <pc:docMk/>
            <pc:sldMk cId="1276069138" sldId="276"/>
            <ac:spMk id="3" creationId="{372537B0-7DC6-6908-AD95-E1823DBBB78B}"/>
          </ac:spMkLst>
        </pc:spChg>
        <pc:spChg chg="add del">
          <ac:chgData name="Lina Malagon" userId="8cf31f95-43a0-40b3-9f33-3a27da234d1c" providerId="ADAL" clId="{DAE9B84E-A8F7-4C07-9601-502CACE4A291}" dt="2023-01-31T01:37:51.945" v="4129" actId="26606"/>
          <ac:spMkLst>
            <pc:docMk/>
            <pc:sldMk cId="1276069138" sldId="276"/>
            <ac:spMk id="9" creationId="{81C8C0F4-5C44-4C3F-B321-5CB3E2BABC2C}"/>
          </ac:spMkLst>
        </pc:spChg>
        <pc:spChg chg="add">
          <ac:chgData name="Lina Malagon" userId="8cf31f95-43a0-40b3-9f33-3a27da234d1c" providerId="ADAL" clId="{DAE9B84E-A8F7-4C07-9601-502CACE4A291}" dt="2023-01-31T01:37:51.993" v="4130" actId="26606"/>
          <ac:spMkLst>
            <pc:docMk/>
            <pc:sldMk cId="1276069138" sldId="276"/>
            <ac:spMk id="22" creationId="{A37F6730-8F76-4239-8CBA-B914B02A75AB}"/>
          </ac:spMkLst>
        </pc:spChg>
        <pc:spChg chg="add">
          <ac:chgData name="Lina Malagon" userId="8cf31f95-43a0-40b3-9f33-3a27da234d1c" providerId="ADAL" clId="{DAE9B84E-A8F7-4C07-9601-502CACE4A291}" dt="2023-01-31T01:37:51.993" v="4130" actId="26606"/>
          <ac:spMkLst>
            <pc:docMk/>
            <pc:sldMk cId="1276069138" sldId="276"/>
            <ac:spMk id="23" creationId="{71967F12-B0C4-4D31-8D63-89945DCD29D0}"/>
          </ac:spMkLst>
        </pc:spChg>
        <pc:grpChg chg="add">
          <ac:chgData name="Lina Malagon" userId="8cf31f95-43a0-40b3-9f33-3a27da234d1c" providerId="ADAL" clId="{DAE9B84E-A8F7-4C07-9601-502CACE4A291}" dt="2023-01-31T01:37:51.993" v="4130" actId="26606"/>
          <ac:grpSpMkLst>
            <pc:docMk/>
            <pc:sldMk cId="1276069138" sldId="276"/>
            <ac:grpSpMk id="11" creationId="{DE11E5CC-3C1F-4093-97B6-6433FBF9A9C4}"/>
          </ac:grpSpMkLst>
        </pc:grpChg>
        <pc:graphicFrameChg chg="add del">
          <ac:chgData name="Lina Malagon" userId="8cf31f95-43a0-40b3-9f33-3a27da234d1c" providerId="ADAL" clId="{DAE9B84E-A8F7-4C07-9601-502CACE4A291}" dt="2023-01-31T01:37:51.945" v="4129" actId="26606"/>
          <ac:graphicFrameMkLst>
            <pc:docMk/>
            <pc:sldMk cId="1276069138" sldId="276"/>
            <ac:graphicFrameMk id="5" creationId="{AAD68D00-96F9-D537-F570-84C3F7C637B7}"/>
          </ac:graphicFrameMkLst>
        </pc:graphicFrameChg>
        <pc:graphicFrameChg chg="add">
          <ac:chgData name="Lina Malagon" userId="8cf31f95-43a0-40b3-9f33-3a27da234d1c" providerId="ADAL" clId="{DAE9B84E-A8F7-4C07-9601-502CACE4A291}" dt="2023-01-31T01:37:51.993" v="4130" actId="26606"/>
          <ac:graphicFrameMkLst>
            <pc:docMk/>
            <pc:sldMk cId="1276069138" sldId="276"/>
            <ac:graphicFrameMk id="24" creationId="{B9638A8A-4E47-E25A-91D6-290E8485557B}"/>
          </ac:graphicFrameMkLst>
        </pc:graphicFrameChg>
      </pc:sldChg>
      <pc:sldChg chg="addSp delSp modSp new mod setBg">
        <pc:chgData name="Lina Malagon" userId="8cf31f95-43a0-40b3-9f33-3a27da234d1c" providerId="ADAL" clId="{DAE9B84E-A8F7-4C07-9601-502CACE4A291}" dt="2023-01-31T02:47:36.308" v="4382" actId="962"/>
        <pc:sldMkLst>
          <pc:docMk/>
          <pc:sldMk cId="363203537" sldId="277"/>
        </pc:sldMkLst>
        <pc:spChg chg="mod">
          <ac:chgData name="Lina Malagon" userId="8cf31f95-43a0-40b3-9f33-3a27da234d1c" providerId="ADAL" clId="{DAE9B84E-A8F7-4C07-9601-502CACE4A291}" dt="2023-01-31T02:47:29.815" v="4380" actId="26606"/>
          <ac:spMkLst>
            <pc:docMk/>
            <pc:sldMk cId="363203537" sldId="277"/>
            <ac:spMk id="2" creationId="{95DC262C-20BF-2D26-6FE6-4F8769C54EB7}"/>
          </ac:spMkLst>
        </pc:spChg>
        <pc:spChg chg="add del mod ord">
          <ac:chgData name="Lina Malagon" userId="8cf31f95-43a0-40b3-9f33-3a27da234d1c" providerId="ADAL" clId="{DAE9B84E-A8F7-4C07-9601-502CACE4A291}" dt="2023-01-31T02:47:29.815" v="4380" actId="26606"/>
          <ac:spMkLst>
            <pc:docMk/>
            <pc:sldMk cId="363203537" sldId="277"/>
            <ac:spMk id="3" creationId="{ECF962AC-8637-1753-00DC-2754B698ED13}"/>
          </ac:spMkLst>
        </pc:spChg>
        <pc:spChg chg="add del">
          <ac:chgData name="Lina Malagon" userId="8cf31f95-43a0-40b3-9f33-3a27da234d1c" providerId="ADAL" clId="{DAE9B84E-A8F7-4C07-9601-502CACE4A291}" dt="2023-01-31T02:47:29.815" v="4380" actId="26606"/>
          <ac:spMkLst>
            <pc:docMk/>
            <pc:sldMk cId="363203537" sldId="277"/>
            <ac:spMk id="6" creationId="{182D455B-C993-4AC2-BAC2-D5C9890CEF7F}"/>
          </ac:spMkLst>
        </pc:spChg>
        <pc:spChg chg="add del">
          <ac:chgData name="Lina Malagon" userId="8cf31f95-43a0-40b3-9f33-3a27da234d1c" providerId="ADAL" clId="{DAE9B84E-A8F7-4C07-9601-502CACE4A291}" dt="2023-01-31T02:45:40.428" v="4373" actId="26606"/>
          <ac:spMkLst>
            <pc:docMk/>
            <pc:sldMk cId="363203537" sldId="277"/>
            <ac:spMk id="9" creationId="{A37F6730-8F76-4239-8CBA-B914B02A75AB}"/>
          </ac:spMkLst>
        </pc:spChg>
        <pc:spChg chg="add">
          <ac:chgData name="Lina Malagon" userId="8cf31f95-43a0-40b3-9f33-3a27da234d1c" providerId="ADAL" clId="{DAE9B84E-A8F7-4C07-9601-502CACE4A291}" dt="2023-01-31T02:47:29.815" v="4380" actId="26606"/>
          <ac:spMkLst>
            <pc:docMk/>
            <pc:sldMk cId="363203537" sldId="277"/>
            <ac:spMk id="12" creationId="{CA9CD3E6-968F-41B1-B6FA-C6FD9B728B6F}"/>
          </ac:spMkLst>
        </pc:spChg>
        <pc:spChg chg="add del">
          <ac:chgData name="Lina Malagon" userId="8cf31f95-43a0-40b3-9f33-3a27da234d1c" providerId="ADAL" clId="{DAE9B84E-A8F7-4C07-9601-502CACE4A291}" dt="2023-01-31T02:45:40.428" v="4373" actId="26606"/>
          <ac:spMkLst>
            <pc:docMk/>
            <pc:sldMk cId="363203537" sldId="277"/>
            <ac:spMk id="23" creationId="{71967F12-B0C4-4D31-8D63-89945DCD29D0}"/>
          </ac:spMkLst>
        </pc:spChg>
        <pc:grpChg chg="add del">
          <ac:chgData name="Lina Malagon" userId="8cf31f95-43a0-40b3-9f33-3a27da234d1c" providerId="ADAL" clId="{DAE9B84E-A8F7-4C07-9601-502CACE4A291}" dt="2023-01-31T02:45:40.428" v="4373" actId="26606"/>
          <ac:grpSpMkLst>
            <pc:docMk/>
            <pc:sldMk cId="363203537" sldId="277"/>
            <ac:grpSpMk id="11" creationId="{DE11E5CC-3C1F-4093-97B6-6433FBF9A9C4}"/>
          </ac:grpSpMkLst>
        </pc:grpChg>
        <pc:grpChg chg="add">
          <ac:chgData name="Lina Malagon" userId="8cf31f95-43a0-40b3-9f33-3a27da234d1c" providerId="ADAL" clId="{DAE9B84E-A8F7-4C07-9601-502CACE4A291}" dt="2023-01-31T02:47:29.815" v="4380" actId="26606"/>
          <ac:grpSpMkLst>
            <pc:docMk/>
            <pc:sldMk cId="363203537" sldId="277"/>
            <ac:grpSpMk id="14" creationId="{2F76036C-C247-4F63-AE7F-2ADB1D496E70}"/>
          </ac:grpSpMkLst>
        </pc:grpChg>
        <pc:graphicFrameChg chg="add del">
          <ac:chgData name="Lina Malagon" userId="8cf31f95-43a0-40b3-9f33-3a27da234d1c" providerId="ADAL" clId="{DAE9B84E-A8F7-4C07-9601-502CACE4A291}" dt="2023-01-31T02:45:40.428" v="4373" actId="26606"/>
          <ac:graphicFrameMkLst>
            <pc:docMk/>
            <pc:sldMk cId="363203537" sldId="277"/>
            <ac:graphicFrameMk id="5" creationId="{8ACD4FFB-C54A-A2DE-8BAC-B11C4CAE5A76}"/>
          </ac:graphicFrameMkLst>
        </pc:graphicFrameChg>
        <pc:picChg chg="add del mod">
          <ac:chgData name="Lina Malagon" userId="8cf31f95-43a0-40b3-9f33-3a27da234d1c" providerId="ADAL" clId="{DAE9B84E-A8F7-4C07-9601-502CACE4A291}" dt="2023-01-31T02:46:38.204" v="4378" actId="478"/>
          <ac:picMkLst>
            <pc:docMk/>
            <pc:sldMk cId="363203537" sldId="277"/>
            <ac:picMk id="4" creationId="{D86E0563-B37F-E9C1-D51E-7F4308CF5C69}"/>
          </ac:picMkLst>
        </pc:picChg>
        <pc:picChg chg="add mod">
          <ac:chgData name="Lina Malagon" userId="8cf31f95-43a0-40b3-9f33-3a27da234d1c" providerId="ADAL" clId="{DAE9B84E-A8F7-4C07-9601-502CACE4A291}" dt="2023-01-31T02:47:36.308" v="4382" actId="962"/>
          <ac:picMkLst>
            <pc:docMk/>
            <pc:sldMk cId="363203537" sldId="277"/>
            <ac:picMk id="7" creationId="{023091F7-7548-2BE2-3C6D-362208B717A3}"/>
          </ac:picMkLst>
        </pc:picChg>
      </pc:sldChg>
      <pc:sldChg chg="addSp delSp modSp new mod setBg">
        <pc:chgData name="Lina Malagon" userId="8cf31f95-43a0-40b3-9f33-3a27da234d1c" providerId="ADAL" clId="{DAE9B84E-A8F7-4C07-9601-502CACE4A291}" dt="2023-01-31T02:44:42.604" v="4370" actId="962"/>
        <pc:sldMkLst>
          <pc:docMk/>
          <pc:sldMk cId="485991137" sldId="278"/>
        </pc:sldMkLst>
        <pc:spChg chg="mod ord">
          <ac:chgData name="Lina Malagon" userId="8cf31f95-43a0-40b3-9f33-3a27da234d1c" providerId="ADAL" clId="{DAE9B84E-A8F7-4C07-9601-502CACE4A291}" dt="2023-01-31T02:44:39.758" v="4368" actId="26606"/>
          <ac:spMkLst>
            <pc:docMk/>
            <pc:sldMk cId="485991137" sldId="278"/>
            <ac:spMk id="2" creationId="{A772308D-32BE-1B74-EBFA-81B1EF312CF6}"/>
          </ac:spMkLst>
        </pc:spChg>
        <pc:spChg chg="add del">
          <ac:chgData name="Lina Malagon" userId="8cf31f95-43a0-40b3-9f33-3a27da234d1c" providerId="ADAL" clId="{DAE9B84E-A8F7-4C07-9601-502CACE4A291}" dt="2023-01-31T02:44:39.758" v="4368" actId="26606"/>
          <ac:spMkLst>
            <pc:docMk/>
            <pc:sldMk cId="485991137" sldId="278"/>
            <ac:spMk id="19" creationId="{6DC8E2D9-6729-4614-8667-C1016D3182E4}"/>
          </ac:spMkLst>
        </pc:spChg>
        <pc:spChg chg="add del">
          <ac:chgData name="Lina Malagon" userId="8cf31f95-43a0-40b3-9f33-3a27da234d1c" providerId="ADAL" clId="{DAE9B84E-A8F7-4C07-9601-502CACE4A291}" dt="2023-01-31T02:24:25.563" v="4288" actId="26606"/>
          <ac:spMkLst>
            <pc:docMk/>
            <pc:sldMk cId="485991137" sldId="278"/>
            <ac:spMk id="20" creationId="{6DC8E2D9-6729-4614-8667-C1016D3182E4}"/>
          </ac:spMkLst>
        </pc:spChg>
        <pc:spChg chg="add del">
          <ac:chgData name="Lina Malagon" userId="8cf31f95-43a0-40b3-9f33-3a27da234d1c" providerId="ADAL" clId="{DAE9B84E-A8F7-4C07-9601-502CACE4A291}" dt="2023-01-31T02:44:39.758" v="4368" actId="26606"/>
          <ac:spMkLst>
            <pc:docMk/>
            <pc:sldMk cId="485991137" sldId="278"/>
            <ac:spMk id="21" creationId="{9B9AACA9-BD92-429F-8047-0731DB46F99F}"/>
          </ac:spMkLst>
        </pc:spChg>
        <pc:spChg chg="add del">
          <ac:chgData name="Lina Malagon" userId="8cf31f95-43a0-40b3-9f33-3a27da234d1c" providerId="ADAL" clId="{DAE9B84E-A8F7-4C07-9601-502CACE4A291}" dt="2023-01-31T02:24:25.563" v="4288" actId="26606"/>
          <ac:spMkLst>
            <pc:docMk/>
            <pc:sldMk cId="485991137" sldId="278"/>
            <ac:spMk id="22" creationId="{9C51935E-4A08-4AE4-8E13-F40CD3C4F1C4}"/>
          </ac:spMkLst>
        </pc:spChg>
        <pc:spChg chg="add">
          <ac:chgData name="Lina Malagon" userId="8cf31f95-43a0-40b3-9f33-3a27da234d1c" providerId="ADAL" clId="{DAE9B84E-A8F7-4C07-9601-502CACE4A291}" dt="2023-01-31T02:44:39.758" v="4368" actId="26606"/>
          <ac:spMkLst>
            <pc:docMk/>
            <pc:sldMk cId="485991137" sldId="278"/>
            <ac:spMk id="58" creationId="{6DC8E2D9-6729-4614-8667-C1016D3182E4}"/>
          </ac:spMkLst>
        </pc:spChg>
        <pc:grpChg chg="add del">
          <ac:chgData name="Lina Malagon" userId="8cf31f95-43a0-40b3-9f33-3a27da234d1c" providerId="ADAL" clId="{DAE9B84E-A8F7-4C07-9601-502CACE4A291}" dt="2023-01-31T02:44:39.758" v="4368" actId="26606"/>
          <ac:grpSpMkLst>
            <pc:docMk/>
            <pc:sldMk cId="485991137" sldId="278"/>
            <ac:grpSpMk id="7" creationId="{BF4E480B-94D6-46F9-A2B6-B98D311FDC19}"/>
          </ac:grpSpMkLst>
        </pc:grpChg>
        <pc:grpChg chg="add del">
          <ac:chgData name="Lina Malagon" userId="8cf31f95-43a0-40b3-9f33-3a27da234d1c" providerId="ADAL" clId="{DAE9B84E-A8F7-4C07-9601-502CACE4A291}" dt="2023-01-31T02:24:25.563" v="4288" actId="26606"/>
          <ac:grpSpMkLst>
            <pc:docMk/>
            <pc:sldMk cId="485991137" sldId="278"/>
            <ac:grpSpMk id="8" creationId="{BF4E480B-94D6-46F9-A2B6-B98D311FDC19}"/>
          </ac:grpSpMkLst>
        </pc:grpChg>
        <pc:grpChg chg="add del">
          <ac:chgData name="Lina Malagon" userId="8cf31f95-43a0-40b3-9f33-3a27da234d1c" providerId="ADAL" clId="{DAE9B84E-A8F7-4C07-9601-502CACE4A291}" dt="2023-01-31T02:44:39.758" v="4368" actId="26606"/>
          <ac:grpSpMkLst>
            <pc:docMk/>
            <pc:sldMk cId="485991137" sldId="278"/>
            <ac:grpSpMk id="23" creationId="{B046D8F9-B18B-42F5-B320-22E156F4C0C8}"/>
          </ac:grpSpMkLst>
        </pc:grpChg>
        <pc:grpChg chg="add del">
          <ac:chgData name="Lina Malagon" userId="8cf31f95-43a0-40b3-9f33-3a27da234d1c" providerId="ADAL" clId="{DAE9B84E-A8F7-4C07-9601-502CACE4A291}" dt="2023-01-31T02:24:25.563" v="4288" actId="26606"/>
          <ac:grpSpMkLst>
            <pc:docMk/>
            <pc:sldMk cId="485991137" sldId="278"/>
            <ac:grpSpMk id="24" creationId="{A7014575-F0CE-4EAB-917E-3325411BA231}"/>
          </ac:grpSpMkLst>
        </pc:grpChg>
        <pc:grpChg chg="add">
          <ac:chgData name="Lina Malagon" userId="8cf31f95-43a0-40b3-9f33-3a27da234d1c" providerId="ADAL" clId="{DAE9B84E-A8F7-4C07-9601-502CACE4A291}" dt="2023-01-31T02:44:39.758" v="4368" actId="26606"/>
          <ac:grpSpMkLst>
            <pc:docMk/>
            <pc:sldMk cId="485991137" sldId="278"/>
            <ac:grpSpMk id="46" creationId="{BF4E480B-94D6-46F9-A2B6-B98D311FDC19}"/>
          </ac:grpSpMkLst>
        </pc:grpChg>
        <pc:grpChg chg="add">
          <ac:chgData name="Lina Malagon" userId="8cf31f95-43a0-40b3-9f33-3a27da234d1c" providerId="ADAL" clId="{DAE9B84E-A8F7-4C07-9601-502CACE4A291}" dt="2023-01-31T02:44:39.758" v="4368" actId="26606"/>
          <ac:grpSpMkLst>
            <pc:docMk/>
            <pc:sldMk cId="485991137" sldId="278"/>
            <ac:grpSpMk id="60" creationId="{24A5CBF4-323E-4A2D-A9CD-A3CC0050D948}"/>
          </ac:grpSpMkLst>
        </pc:grpChg>
        <pc:picChg chg="add mod">
          <ac:chgData name="Lina Malagon" userId="8cf31f95-43a0-40b3-9f33-3a27da234d1c" providerId="ADAL" clId="{DAE9B84E-A8F7-4C07-9601-502CACE4A291}" dt="2023-01-31T02:44:42.604" v="4370" actId="962"/>
          <ac:picMkLst>
            <pc:docMk/>
            <pc:sldMk cId="485991137" sldId="278"/>
            <ac:picMk id="3" creationId="{551BFCDD-204E-00FA-482F-D392C49F5FE1}"/>
          </ac:picMkLst>
        </pc:picChg>
        <pc:picChg chg="add del">
          <ac:chgData name="Lina Malagon" userId="8cf31f95-43a0-40b3-9f33-3a27da234d1c" providerId="ADAL" clId="{DAE9B84E-A8F7-4C07-9601-502CACE4A291}" dt="2023-01-31T02:24:25.563" v="4288" actId="26606"/>
          <ac:picMkLst>
            <pc:docMk/>
            <pc:sldMk cId="485991137" sldId="278"/>
            <ac:picMk id="4" creationId="{53FB017E-2309-F476-1FC4-175DEEBBC140}"/>
          </ac:picMkLst>
        </pc:picChg>
      </pc:sldChg>
      <pc:sldChg chg="addSp delSp modSp new mod setBg">
        <pc:chgData name="Lina Malagon" userId="8cf31f95-43a0-40b3-9f33-3a27da234d1c" providerId="ADAL" clId="{DAE9B84E-A8F7-4C07-9601-502CACE4A291}" dt="2023-01-31T02:50:35.488" v="4388" actId="20577"/>
        <pc:sldMkLst>
          <pc:docMk/>
          <pc:sldMk cId="2088503250" sldId="279"/>
        </pc:sldMkLst>
        <pc:spChg chg="mod">
          <ac:chgData name="Lina Malagon" userId="8cf31f95-43a0-40b3-9f33-3a27da234d1c" providerId="ADAL" clId="{DAE9B84E-A8F7-4C07-9601-502CACE4A291}" dt="2023-01-31T02:50:16.536" v="4384" actId="26606"/>
          <ac:spMkLst>
            <pc:docMk/>
            <pc:sldMk cId="2088503250" sldId="279"/>
            <ac:spMk id="2" creationId="{7C9D19D4-9418-6832-87DA-CAC3AF211DBD}"/>
          </ac:spMkLst>
        </pc:spChg>
        <pc:spChg chg="mod ord">
          <ac:chgData name="Lina Malagon" userId="8cf31f95-43a0-40b3-9f33-3a27da234d1c" providerId="ADAL" clId="{DAE9B84E-A8F7-4C07-9601-502CACE4A291}" dt="2023-01-31T02:50:35.488" v="4388" actId="20577"/>
          <ac:spMkLst>
            <pc:docMk/>
            <pc:sldMk cId="2088503250" sldId="279"/>
            <ac:spMk id="3" creationId="{44677AAC-6999-12B2-96CD-C550904614A2}"/>
          </ac:spMkLst>
        </pc:spChg>
        <pc:spChg chg="add del">
          <ac:chgData name="Lina Malagon" userId="8cf31f95-43a0-40b3-9f33-3a27da234d1c" providerId="ADAL" clId="{DAE9B84E-A8F7-4C07-9601-502CACE4A291}" dt="2023-01-31T02:43:46.331" v="4361" actId="26606"/>
          <ac:spMkLst>
            <pc:docMk/>
            <pc:sldMk cId="2088503250" sldId="279"/>
            <ac:spMk id="9" creationId="{853E39E6-2A74-404E-B4BC-EEC89C01B766}"/>
          </ac:spMkLst>
        </pc:spChg>
        <pc:spChg chg="add">
          <ac:chgData name="Lina Malagon" userId="8cf31f95-43a0-40b3-9f33-3a27da234d1c" providerId="ADAL" clId="{DAE9B84E-A8F7-4C07-9601-502CACE4A291}" dt="2023-01-31T02:50:16.536" v="4384" actId="26606"/>
          <ac:spMkLst>
            <pc:docMk/>
            <pc:sldMk cId="2088503250" sldId="279"/>
            <ac:spMk id="10" creationId="{CA9CD3E6-968F-41B1-B6FA-C6FD9B728B6F}"/>
          </ac:spMkLst>
        </pc:spChg>
        <pc:spChg chg="add del">
          <ac:chgData name="Lina Malagon" userId="8cf31f95-43a0-40b3-9f33-3a27da234d1c" providerId="ADAL" clId="{DAE9B84E-A8F7-4C07-9601-502CACE4A291}" dt="2023-01-31T02:43:46.331" v="4361" actId="26606"/>
          <ac:spMkLst>
            <pc:docMk/>
            <pc:sldMk cId="2088503250" sldId="279"/>
            <ac:spMk id="23" creationId="{DC05F582-AA63-4A8C-915E-66057E4BEEA9}"/>
          </ac:spMkLst>
        </pc:spChg>
        <pc:spChg chg="add del">
          <ac:chgData name="Lina Malagon" userId="8cf31f95-43a0-40b3-9f33-3a27da234d1c" providerId="ADAL" clId="{DAE9B84E-A8F7-4C07-9601-502CACE4A291}" dt="2023-01-31T02:43:46.331" v="4361" actId="26606"/>
          <ac:spMkLst>
            <pc:docMk/>
            <pc:sldMk cId="2088503250" sldId="279"/>
            <ac:spMk id="25" creationId="{2D253D93-3319-4E06-B75F-009AE70FCBCA}"/>
          </ac:spMkLst>
        </pc:spChg>
        <pc:spChg chg="add del">
          <ac:chgData name="Lina Malagon" userId="8cf31f95-43a0-40b3-9f33-3a27da234d1c" providerId="ADAL" clId="{DAE9B84E-A8F7-4C07-9601-502CACE4A291}" dt="2023-01-31T02:43:43.909" v="4359" actId="26606"/>
          <ac:spMkLst>
            <pc:docMk/>
            <pc:sldMk cId="2088503250" sldId="279"/>
            <ac:spMk id="30" creationId="{B4F9B187-EC02-44E0-99C7-5D629D6648DA}"/>
          </ac:spMkLst>
        </pc:spChg>
        <pc:spChg chg="add del">
          <ac:chgData name="Lina Malagon" userId="8cf31f95-43a0-40b3-9f33-3a27da234d1c" providerId="ADAL" clId="{DAE9B84E-A8F7-4C07-9601-502CACE4A291}" dt="2023-01-31T02:43:43.909" v="4359" actId="26606"/>
          <ac:spMkLst>
            <pc:docMk/>
            <pc:sldMk cId="2088503250" sldId="279"/>
            <ac:spMk id="44" creationId="{9D8267F7-1115-4F9A-BEF5-BB6664BCF0DB}"/>
          </ac:spMkLst>
        </pc:spChg>
        <pc:grpChg chg="add del">
          <ac:chgData name="Lina Malagon" userId="8cf31f95-43a0-40b3-9f33-3a27da234d1c" providerId="ADAL" clId="{DAE9B84E-A8F7-4C07-9601-502CACE4A291}" dt="2023-01-31T02:43:46.331" v="4361" actId="26606"/>
          <ac:grpSpMkLst>
            <pc:docMk/>
            <pc:sldMk cId="2088503250" sldId="279"/>
            <ac:grpSpMk id="11" creationId="{30D050C3-946A-4155-B469-3FE5492E6E91}"/>
          </ac:grpSpMkLst>
        </pc:grpChg>
        <pc:grpChg chg="add">
          <ac:chgData name="Lina Malagon" userId="8cf31f95-43a0-40b3-9f33-3a27da234d1c" providerId="ADAL" clId="{DAE9B84E-A8F7-4C07-9601-502CACE4A291}" dt="2023-01-31T02:50:16.536" v="4384" actId="26606"/>
          <ac:grpSpMkLst>
            <pc:docMk/>
            <pc:sldMk cId="2088503250" sldId="279"/>
            <ac:grpSpMk id="12" creationId="{2F76036C-C247-4F63-AE7F-2ADB1D496E70}"/>
          </ac:grpSpMkLst>
        </pc:grpChg>
        <pc:grpChg chg="add del">
          <ac:chgData name="Lina Malagon" userId="8cf31f95-43a0-40b3-9f33-3a27da234d1c" providerId="ADAL" clId="{DAE9B84E-A8F7-4C07-9601-502CACE4A291}" dt="2023-01-31T02:43:43.909" v="4359" actId="26606"/>
          <ac:grpSpMkLst>
            <pc:docMk/>
            <pc:sldMk cId="2088503250" sldId="279"/>
            <ac:grpSpMk id="32" creationId="{7C6B683D-13FA-4605-8648-01FC9C82FEC8}"/>
          </ac:grpSpMkLst>
        </pc:grpChg>
        <pc:grpChg chg="add del">
          <ac:chgData name="Lina Malagon" userId="8cf31f95-43a0-40b3-9f33-3a27da234d1c" providerId="ADAL" clId="{DAE9B84E-A8F7-4C07-9601-502CACE4A291}" dt="2023-01-31T02:43:43.909" v="4359" actId="26606"/>
          <ac:grpSpMkLst>
            <pc:docMk/>
            <pc:sldMk cId="2088503250" sldId="279"/>
            <ac:grpSpMk id="46" creationId="{7B4E221E-E4F3-4D25-8DC8-8A3D08C830B4}"/>
          </ac:grpSpMkLst>
        </pc:grpChg>
        <pc:picChg chg="add del mod">
          <ac:chgData name="Lina Malagon" userId="8cf31f95-43a0-40b3-9f33-3a27da234d1c" providerId="ADAL" clId="{DAE9B84E-A8F7-4C07-9601-502CACE4A291}" dt="2023-01-31T02:43:46.993" v="4362"/>
          <ac:picMkLst>
            <pc:docMk/>
            <pc:sldMk cId="2088503250" sldId="279"/>
            <ac:picMk id="4" creationId="{58FEFB66-DF61-EA87-CC55-BD9A1ADBCAD0}"/>
          </ac:picMkLst>
        </pc:picChg>
        <pc:picChg chg="add mod">
          <ac:chgData name="Lina Malagon" userId="8cf31f95-43a0-40b3-9f33-3a27da234d1c" providerId="ADAL" clId="{DAE9B84E-A8F7-4C07-9601-502CACE4A291}" dt="2023-01-31T02:50:26.517" v="4386" actId="14100"/>
          <ac:picMkLst>
            <pc:docMk/>
            <pc:sldMk cId="2088503250" sldId="279"/>
            <ac:picMk id="5" creationId="{5C8C02BD-9256-3D33-FB1C-142343EBA81E}"/>
          </ac:picMkLst>
        </pc:picChg>
      </pc:sldChg>
      <pc:sldChg chg="addSp delSp modSp new mod setBg">
        <pc:chgData name="Lina Malagon" userId="8cf31f95-43a0-40b3-9f33-3a27da234d1c" providerId="ADAL" clId="{DAE9B84E-A8F7-4C07-9601-502CACE4A291}" dt="2023-01-31T02:43:58.592" v="4366" actId="962"/>
        <pc:sldMkLst>
          <pc:docMk/>
          <pc:sldMk cId="3110571602" sldId="280"/>
        </pc:sldMkLst>
        <pc:spChg chg="mod ord">
          <ac:chgData name="Lina Malagon" userId="8cf31f95-43a0-40b3-9f33-3a27da234d1c" providerId="ADAL" clId="{DAE9B84E-A8F7-4C07-9601-502CACE4A291}" dt="2023-01-31T02:43:55.464" v="4364" actId="26606"/>
          <ac:spMkLst>
            <pc:docMk/>
            <pc:sldMk cId="3110571602" sldId="280"/>
            <ac:spMk id="2" creationId="{192F5006-1FB7-13B2-7B03-1A766C656808}"/>
          </ac:spMkLst>
        </pc:spChg>
        <pc:spChg chg="add del">
          <ac:chgData name="Lina Malagon" userId="8cf31f95-43a0-40b3-9f33-3a27da234d1c" providerId="ADAL" clId="{DAE9B84E-A8F7-4C07-9601-502CACE4A291}" dt="2023-01-31T02:43:55.464" v="4364" actId="26606"/>
          <ac:spMkLst>
            <pc:docMk/>
            <pc:sldMk cId="3110571602" sldId="280"/>
            <ac:spMk id="19" creationId="{6DC8E2D9-6729-4614-8667-C1016D3182E4}"/>
          </ac:spMkLst>
        </pc:spChg>
        <pc:spChg chg="add del">
          <ac:chgData name="Lina Malagon" userId="8cf31f95-43a0-40b3-9f33-3a27da234d1c" providerId="ADAL" clId="{DAE9B84E-A8F7-4C07-9601-502CACE4A291}" dt="2023-01-31T02:43:55.464" v="4364" actId="26606"/>
          <ac:spMkLst>
            <pc:docMk/>
            <pc:sldMk cId="3110571602" sldId="280"/>
            <ac:spMk id="21" creationId="{9B9AACA9-BD92-429F-8047-0731DB46F99F}"/>
          </ac:spMkLst>
        </pc:spChg>
        <pc:spChg chg="add">
          <ac:chgData name="Lina Malagon" userId="8cf31f95-43a0-40b3-9f33-3a27da234d1c" providerId="ADAL" clId="{DAE9B84E-A8F7-4C07-9601-502CACE4A291}" dt="2023-01-31T02:43:55.464" v="4364" actId="26606"/>
          <ac:spMkLst>
            <pc:docMk/>
            <pc:sldMk cId="3110571602" sldId="280"/>
            <ac:spMk id="46" creationId="{6DC8E2D9-6729-4614-8667-C1016D3182E4}"/>
          </ac:spMkLst>
        </pc:spChg>
        <pc:grpChg chg="add del">
          <ac:chgData name="Lina Malagon" userId="8cf31f95-43a0-40b3-9f33-3a27da234d1c" providerId="ADAL" clId="{DAE9B84E-A8F7-4C07-9601-502CACE4A291}" dt="2023-01-31T02:43:55.464" v="4364" actId="26606"/>
          <ac:grpSpMkLst>
            <pc:docMk/>
            <pc:sldMk cId="3110571602" sldId="280"/>
            <ac:grpSpMk id="7" creationId="{BF4E480B-94D6-46F9-A2B6-B98D311FDC19}"/>
          </ac:grpSpMkLst>
        </pc:grpChg>
        <pc:grpChg chg="add del">
          <ac:chgData name="Lina Malagon" userId="8cf31f95-43a0-40b3-9f33-3a27da234d1c" providerId="ADAL" clId="{DAE9B84E-A8F7-4C07-9601-502CACE4A291}" dt="2023-01-31T02:43:55.464" v="4364" actId="26606"/>
          <ac:grpSpMkLst>
            <pc:docMk/>
            <pc:sldMk cId="3110571602" sldId="280"/>
            <ac:grpSpMk id="23" creationId="{B046D8F9-B18B-42F5-B320-22E156F4C0C8}"/>
          </ac:grpSpMkLst>
        </pc:grpChg>
        <pc:grpChg chg="add">
          <ac:chgData name="Lina Malagon" userId="8cf31f95-43a0-40b3-9f33-3a27da234d1c" providerId="ADAL" clId="{DAE9B84E-A8F7-4C07-9601-502CACE4A291}" dt="2023-01-31T02:43:55.464" v="4364" actId="26606"/>
          <ac:grpSpMkLst>
            <pc:docMk/>
            <pc:sldMk cId="3110571602" sldId="280"/>
            <ac:grpSpMk id="34" creationId="{BF4E480B-94D6-46F9-A2B6-B98D311FDC19}"/>
          </ac:grpSpMkLst>
        </pc:grpChg>
        <pc:grpChg chg="add">
          <ac:chgData name="Lina Malagon" userId="8cf31f95-43a0-40b3-9f33-3a27da234d1c" providerId="ADAL" clId="{DAE9B84E-A8F7-4C07-9601-502CACE4A291}" dt="2023-01-31T02:43:55.464" v="4364" actId="26606"/>
          <ac:grpSpMkLst>
            <pc:docMk/>
            <pc:sldMk cId="3110571602" sldId="280"/>
            <ac:grpSpMk id="48" creationId="{24A5CBF4-323E-4A2D-A9CD-A3CC0050D948}"/>
          </ac:grpSpMkLst>
        </pc:grpChg>
        <pc:picChg chg="add mod">
          <ac:chgData name="Lina Malagon" userId="8cf31f95-43a0-40b3-9f33-3a27da234d1c" providerId="ADAL" clId="{DAE9B84E-A8F7-4C07-9601-502CACE4A291}" dt="2023-01-31T02:43:58.592" v="4366" actId="962"/>
          <ac:picMkLst>
            <pc:docMk/>
            <pc:sldMk cId="3110571602" sldId="280"/>
            <ac:picMk id="3" creationId="{C53873A8-B26A-5C5D-8727-D3A21B166E33}"/>
          </ac:picMkLst>
        </pc:picChg>
      </pc:sldChg>
      <pc:sldChg chg="addSp delSp modSp new del mod setBg">
        <pc:chgData name="Lina Malagon" userId="8cf31f95-43a0-40b3-9f33-3a27da234d1c" providerId="ADAL" clId="{DAE9B84E-A8F7-4C07-9601-502CACE4A291}" dt="2023-01-31T03:15:29.902" v="4454" actId="2696"/>
        <pc:sldMkLst>
          <pc:docMk/>
          <pc:sldMk cId="1592470825" sldId="281"/>
        </pc:sldMkLst>
        <pc:spChg chg="mod">
          <ac:chgData name="Lina Malagon" userId="8cf31f95-43a0-40b3-9f33-3a27da234d1c" providerId="ADAL" clId="{DAE9B84E-A8F7-4C07-9601-502CACE4A291}" dt="2023-01-31T03:12:05.482" v="4429" actId="26606"/>
          <ac:spMkLst>
            <pc:docMk/>
            <pc:sldMk cId="1592470825" sldId="281"/>
            <ac:spMk id="2" creationId="{BB6BFD68-2056-0F66-42DD-7386571806D6}"/>
          </ac:spMkLst>
        </pc:spChg>
        <pc:spChg chg="mod">
          <ac:chgData name="Lina Malagon" userId="8cf31f95-43a0-40b3-9f33-3a27da234d1c" providerId="ADAL" clId="{DAE9B84E-A8F7-4C07-9601-502CACE4A291}" dt="2023-01-31T03:13:02.341" v="4437" actId="20577"/>
          <ac:spMkLst>
            <pc:docMk/>
            <pc:sldMk cId="1592470825" sldId="281"/>
            <ac:spMk id="3" creationId="{590D67DA-C7A0-41DD-5E82-53898B151A92}"/>
          </ac:spMkLst>
        </pc:spChg>
        <pc:spChg chg="add del">
          <ac:chgData name="Lina Malagon" userId="8cf31f95-43a0-40b3-9f33-3a27da234d1c" providerId="ADAL" clId="{DAE9B84E-A8F7-4C07-9601-502CACE4A291}" dt="2023-01-31T03:12:05.467" v="4428" actId="26606"/>
          <ac:spMkLst>
            <pc:docMk/>
            <pc:sldMk cId="1592470825" sldId="281"/>
            <ac:spMk id="9" creationId="{81C8C0F4-5C44-4C3F-B321-5CB3E2BABC2C}"/>
          </ac:spMkLst>
        </pc:spChg>
        <pc:spChg chg="add del">
          <ac:chgData name="Lina Malagon" userId="8cf31f95-43a0-40b3-9f33-3a27da234d1c" providerId="ADAL" clId="{DAE9B84E-A8F7-4C07-9601-502CACE4A291}" dt="2023-01-31T03:12:05.467" v="4428" actId="26606"/>
          <ac:spMkLst>
            <pc:docMk/>
            <pc:sldMk cId="1592470825" sldId="281"/>
            <ac:spMk id="16" creationId="{837F2C8F-CC11-4A18-AA7E-AE8C022CDCC8}"/>
          </ac:spMkLst>
        </pc:spChg>
        <pc:spChg chg="add">
          <ac:chgData name="Lina Malagon" userId="8cf31f95-43a0-40b3-9f33-3a27da234d1c" providerId="ADAL" clId="{DAE9B84E-A8F7-4C07-9601-502CACE4A291}" dt="2023-01-31T03:12:05.482" v="4429" actId="26606"/>
          <ac:spMkLst>
            <pc:docMk/>
            <pc:sldMk cId="1592470825" sldId="281"/>
            <ac:spMk id="18" creationId="{CA9CD3E6-968F-41B1-B6FA-C6FD9B728B6F}"/>
          </ac:spMkLst>
        </pc:spChg>
        <pc:grpChg chg="add del">
          <ac:chgData name="Lina Malagon" userId="8cf31f95-43a0-40b3-9f33-3a27da234d1c" providerId="ADAL" clId="{DAE9B84E-A8F7-4C07-9601-502CACE4A291}" dt="2023-01-31T03:12:05.467" v="4428" actId="26606"/>
          <ac:grpSpMkLst>
            <pc:docMk/>
            <pc:sldMk cId="1592470825" sldId="281"/>
            <ac:grpSpMk id="11" creationId="{987A62DB-71D7-497D-BE1C-933ECB515A68}"/>
          </ac:grpSpMkLst>
        </pc:grpChg>
        <pc:grpChg chg="add">
          <ac:chgData name="Lina Malagon" userId="8cf31f95-43a0-40b3-9f33-3a27da234d1c" providerId="ADAL" clId="{DAE9B84E-A8F7-4C07-9601-502CACE4A291}" dt="2023-01-31T03:12:05.482" v="4429" actId="26606"/>
          <ac:grpSpMkLst>
            <pc:docMk/>
            <pc:sldMk cId="1592470825" sldId="281"/>
            <ac:grpSpMk id="19" creationId="{2F76036C-C247-4F63-AE7F-2ADB1D496E70}"/>
          </ac:grpSpMkLst>
        </pc:grpChg>
        <pc:picChg chg="add mod">
          <ac:chgData name="Lina Malagon" userId="8cf31f95-43a0-40b3-9f33-3a27da234d1c" providerId="ADAL" clId="{DAE9B84E-A8F7-4C07-9601-502CACE4A291}" dt="2023-01-31T03:12:05.482" v="4429" actId="26606"/>
          <ac:picMkLst>
            <pc:docMk/>
            <pc:sldMk cId="1592470825" sldId="281"/>
            <ac:picMk id="4" creationId="{DAFC3D13-715E-0B7D-0C43-4738F9F7E9C3}"/>
          </ac:picMkLst>
        </pc:picChg>
      </pc:sldChg>
      <pc:sldChg chg="addSp delSp modSp add mod">
        <pc:chgData name="Lina Malagon" userId="8cf31f95-43a0-40b3-9f33-3a27da234d1c" providerId="ADAL" clId="{DAE9B84E-A8F7-4C07-9601-502CACE4A291}" dt="2023-01-31T03:15:46.180" v="4456" actId="26606"/>
        <pc:sldMkLst>
          <pc:docMk/>
          <pc:sldMk cId="1502395019" sldId="282"/>
        </pc:sldMkLst>
        <pc:spChg chg="mod">
          <ac:chgData name="Lina Malagon" userId="8cf31f95-43a0-40b3-9f33-3a27da234d1c" providerId="ADAL" clId="{DAE9B84E-A8F7-4C07-9601-502CACE4A291}" dt="2023-01-31T03:15:46.180" v="4456" actId="26606"/>
          <ac:spMkLst>
            <pc:docMk/>
            <pc:sldMk cId="1502395019" sldId="282"/>
            <ac:spMk id="2" creationId="{BB6BFD68-2056-0F66-42DD-7386571806D6}"/>
          </ac:spMkLst>
        </pc:spChg>
        <pc:spChg chg="del">
          <ac:chgData name="Lina Malagon" userId="8cf31f95-43a0-40b3-9f33-3a27da234d1c" providerId="ADAL" clId="{DAE9B84E-A8F7-4C07-9601-502CACE4A291}" dt="2023-01-31T03:15:46.180" v="4456" actId="26606"/>
          <ac:spMkLst>
            <pc:docMk/>
            <pc:sldMk cId="1502395019" sldId="282"/>
            <ac:spMk id="3" creationId="{590D67DA-C7A0-41DD-5E82-53898B151A92}"/>
          </ac:spMkLst>
        </pc:spChg>
        <pc:spChg chg="del">
          <ac:chgData name="Lina Malagon" userId="8cf31f95-43a0-40b3-9f33-3a27da234d1c" providerId="ADAL" clId="{DAE9B84E-A8F7-4C07-9601-502CACE4A291}" dt="2023-01-31T03:15:46.180" v="4456" actId="26606"/>
          <ac:spMkLst>
            <pc:docMk/>
            <pc:sldMk cId="1502395019" sldId="282"/>
            <ac:spMk id="18" creationId="{CA9CD3E6-968F-41B1-B6FA-C6FD9B728B6F}"/>
          </ac:spMkLst>
        </pc:spChg>
        <pc:spChg chg="add">
          <ac:chgData name="Lina Malagon" userId="8cf31f95-43a0-40b3-9f33-3a27da234d1c" providerId="ADAL" clId="{DAE9B84E-A8F7-4C07-9601-502CACE4A291}" dt="2023-01-31T03:15:46.180" v="4456" actId="26606"/>
          <ac:spMkLst>
            <pc:docMk/>
            <pc:sldMk cId="1502395019" sldId="282"/>
            <ac:spMk id="27" creationId="{97F832D9-9E09-40D4-AD67-47851A25D0B4}"/>
          </ac:spMkLst>
        </pc:spChg>
        <pc:grpChg chg="del">
          <ac:chgData name="Lina Malagon" userId="8cf31f95-43a0-40b3-9f33-3a27da234d1c" providerId="ADAL" clId="{DAE9B84E-A8F7-4C07-9601-502CACE4A291}" dt="2023-01-31T03:15:46.180" v="4456" actId="26606"/>
          <ac:grpSpMkLst>
            <pc:docMk/>
            <pc:sldMk cId="1502395019" sldId="282"/>
            <ac:grpSpMk id="19" creationId="{2F76036C-C247-4F63-AE7F-2ADB1D496E70}"/>
          </ac:grpSpMkLst>
        </pc:grpChg>
        <pc:graphicFrameChg chg="add">
          <ac:chgData name="Lina Malagon" userId="8cf31f95-43a0-40b3-9f33-3a27da234d1c" providerId="ADAL" clId="{DAE9B84E-A8F7-4C07-9601-502CACE4A291}" dt="2023-01-31T03:15:46.180" v="4456" actId="26606"/>
          <ac:graphicFrameMkLst>
            <pc:docMk/>
            <pc:sldMk cId="1502395019" sldId="282"/>
            <ac:graphicFrameMk id="23" creationId="{C2CCEE37-D6CF-90B8-6622-BE63A4DEFA9E}"/>
          </ac:graphicFrameMkLst>
        </pc:graphicFrameChg>
        <pc:picChg chg="del">
          <ac:chgData name="Lina Malagon" userId="8cf31f95-43a0-40b3-9f33-3a27da234d1c" providerId="ADAL" clId="{DAE9B84E-A8F7-4C07-9601-502CACE4A291}" dt="2023-01-31T03:15:34.568" v="4455" actId="478"/>
          <ac:picMkLst>
            <pc:docMk/>
            <pc:sldMk cId="1502395019" sldId="282"/>
            <ac:picMk id="4" creationId="{DAFC3D13-715E-0B7D-0C43-4738F9F7E9C3}"/>
          </ac:picMkLst>
        </pc:picChg>
      </pc:sldChg>
      <pc:sldChg chg="new del">
        <pc:chgData name="Lina Malagon" userId="8cf31f95-43a0-40b3-9f33-3a27da234d1c" providerId="ADAL" clId="{DAE9B84E-A8F7-4C07-9601-502CACE4A291}" dt="2023-01-31T03:15:24.023" v="4453" actId="2696"/>
        <pc:sldMkLst>
          <pc:docMk/>
          <pc:sldMk cId="4065076524" sldId="283"/>
        </pc:sldMkLst>
      </pc:sldChg>
      <pc:sldChg chg="addSp delSp modSp new mod setBg">
        <pc:chgData name="Lina Malagon" userId="8cf31f95-43a0-40b3-9f33-3a27da234d1c" providerId="ADAL" clId="{DAE9B84E-A8F7-4C07-9601-502CACE4A291}" dt="2023-01-31T03:16:06.103" v="4458" actId="1076"/>
        <pc:sldMkLst>
          <pc:docMk/>
          <pc:sldMk cId="2280697711" sldId="284"/>
        </pc:sldMkLst>
        <pc:spChg chg="add del">
          <ac:chgData name="Lina Malagon" userId="8cf31f95-43a0-40b3-9f33-3a27da234d1c" providerId="ADAL" clId="{DAE9B84E-A8F7-4C07-9601-502CACE4A291}" dt="2023-01-31T03:13:40.804" v="4442" actId="26606"/>
          <ac:spMkLst>
            <pc:docMk/>
            <pc:sldMk cId="2280697711" sldId="284"/>
            <ac:spMk id="11" creationId="{6B2B96CA-1A36-4632-AB34-AB21755DD66D}"/>
          </ac:spMkLst>
        </pc:spChg>
        <pc:spChg chg="add del">
          <ac:chgData name="Lina Malagon" userId="8cf31f95-43a0-40b3-9f33-3a27da234d1c" providerId="ADAL" clId="{DAE9B84E-A8F7-4C07-9601-502CACE4A291}" dt="2023-01-31T03:13:42.147" v="4444" actId="26606"/>
          <ac:spMkLst>
            <pc:docMk/>
            <pc:sldMk cId="2280697711" sldId="284"/>
            <ac:spMk id="14" creationId="{574596C6-CB61-482A-8707-35BB9E4A8555}"/>
          </ac:spMkLst>
        </pc:spChg>
        <pc:spChg chg="add del">
          <ac:chgData name="Lina Malagon" userId="8cf31f95-43a0-40b3-9f33-3a27da234d1c" providerId="ADAL" clId="{DAE9B84E-A8F7-4C07-9601-502CACE4A291}" dt="2023-01-31T03:13:42.147" v="4444" actId="26606"/>
          <ac:spMkLst>
            <pc:docMk/>
            <pc:sldMk cId="2280697711" sldId="284"/>
            <ac:spMk id="15" creationId="{A8BD02F7-7E76-4A7F-808C-52D994142CC9}"/>
          </ac:spMkLst>
        </pc:spChg>
        <pc:spChg chg="add del">
          <ac:chgData name="Lina Malagon" userId="8cf31f95-43a0-40b3-9f33-3a27da234d1c" providerId="ADAL" clId="{DAE9B84E-A8F7-4C07-9601-502CACE4A291}" dt="2023-01-31T03:13:42.147" v="4444" actId="26606"/>
          <ac:spMkLst>
            <pc:docMk/>
            <pc:sldMk cId="2280697711" sldId="284"/>
            <ac:spMk id="16" creationId="{77096C64-C756-42D7-839F-6574A27B91DF}"/>
          </ac:spMkLst>
        </pc:spChg>
        <pc:grpChg chg="add del">
          <ac:chgData name="Lina Malagon" userId="8cf31f95-43a0-40b3-9f33-3a27da234d1c" providerId="ADAL" clId="{DAE9B84E-A8F7-4C07-9601-502CACE4A291}" dt="2023-01-31T03:13:40.804" v="4442" actId="26606"/>
          <ac:grpSpMkLst>
            <pc:docMk/>
            <pc:sldMk cId="2280697711" sldId="284"/>
            <ac:grpSpMk id="7" creationId="{78AFC7F7-CAFA-40BB-852A-7D9EFC5E3185}"/>
          </ac:grpSpMkLst>
        </pc:grpChg>
        <pc:grpChg chg="add del">
          <ac:chgData name="Lina Malagon" userId="8cf31f95-43a0-40b3-9f33-3a27da234d1c" providerId="ADAL" clId="{DAE9B84E-A8F7-4C07-9601-502CACE4A291}" dt="2023-01-31T03:13:42.147" v="4444" actId="26606"/>
          <ac:grpSpMkLst>
            <pc:docMk/>
            <pc:sldMk cId="2280697711" sldId="284"/>
            <ac:grpSpMk id="17" creationId="{2EA03E3C-B531-4722-88A1-98738378EF16}"/>
          </ac:grpSpMkLst>
        </pc:grpChg>
        <pc:grpChg chg="add">
          <ac:chgData name="Lina Malagon" userId="8cf31f95-43a0-40b3-9f33-3a27da234d1c" providerId="ADAL" clId="{DAE9B84E-A8F7-4C07-9601-502CACE4A291}" dt="2023-01-31T03:13:42.155" v="4445" actId="26606"/>
          <ac:grpSpMkLst>
            <pc:docMk/>
            <pc:sldMk cId="2280697711" sldId="284"/>
            <ac:grpSpMk id="19" creationId="{C646F15D-CA46-4D0D-904E-DC8545D5ABBE}"/>
          </ac:grpSpMkLst>
        </pc:grpChg>
        <pc:grpChg chg="add">
          <ac:chgData name="Lina Malagon" userId="8cf31f95-43a0-40b3-9f33-3a27da234d1c" providerId="ADAL" clId="{DAE9B84E-A8F7-4C07-9601-502CACE4A291}" dt="2023-01-31T03:13:42.155" v="4445" actId="26606"/>
          <ac:grpSpMkLst>
            <pc:docMk/>
            <pc:sldMk cId="2280697711" sldId="284"/>
            <ac:grpSpMk id="21" creationId="{3FB4D0AC-51E2-4F99-99F2-D33795128295}"/>
          </ac:grpSpMkLst>
        </pc:grpChg>
        <pc:picChg chg="add del mod">
          <ac:chgData name="Lina Malagon" userId="8cf31f95-43a0-40b3-9f33-3a27da234d1c" providerId="ADAL" clId="{DAE9B84E-A8F7-4C07-9601-502CACE4A291}" dt="2023-01-31T03:13:44.496" v="4446" actId="478"/>
          <ac:picMkLst>
            <pc:docMk/>
            <pc:sldMk cId="2280697711" sldId="284"/>
            <ac:picMk id="2" creationId="{0486A0E3-DB8F-943A-5A87-D7122C4EE232}"/>
          </ac:picMkLst>
        </pc:picChg>
        <pc:picChg chg="add mod">
          <ac:chgData name="Lina Malagon" userId="8cf31f95-43a0-40b3-9f33-3a27da234d1c" providerId="ADAL" clId="{DAE9B84E-A8F7-4C07-9601-502CACE4A291}" dt="2023-01-31T03:16:06.103" v="4458" actId="1076"/>
          <ac:picMkLst>
            <pc:docMk/>
            <pc:sldMk cId="2280697711" sldId="284"/>
            <ac:picMk id="3" creationId="{8F85DCB0-82A1-F7CF-0A2F-1417EDAE06B4}"/>
          </ac:picMkLst>
        </pc:picChg>
      </pc:sldChg>
      <pc:sldChg chg="addSp delSp modSp new mod setBg">
        <pc:chgData name="Lina Malagon" userId="8cf31f95-43a0-40b3-9f33-3a27da234d1c" providerId="ADAL" clId="{DAE9B84E-A8F7-4C07-9601-502CACE4A291}" dt="2023-01-31T03:25:16.684" v="4579" actId="20577"/>
        <pc:sldMkLst>
          <pc:docMk/>
          <pc:sldMk cId="2508410505" sldId="285"/>
        </pc:sldMkLst>
        <pc:spChg chg="mod">
          <ac:chgData name="Lina Malagon" userId="8cf31f95-43a0-40b3-9f33-3a27da234d1c" providerId="ADAL" clId="{DAE9B84E-A8F7-4C07-9601-502CACE4A291}" dt="2023-01-31T03:25:16.684" v="4579" actId="20577"/>
          <ac:spMkLst>
            <pc:docMk/>
            <pc:sldMk cId="2508410505" sldId="285"/>
            <ac:spMk id="2" creationId="{FE980FC3-301A-C2F7-8A37-5E03A62949D7}"/>
          </ac:spMkLst>
        </pc:spChg>
        <pc:spChg chg="mod">
          <ac:chgData name="Lina Malagon" userId="8cf31f95-43a0-40b3-9f33-3a27da234d1c" providerId="ADAL" clId="{DAE9B84E-A8F7-4C07-9601-502CACE4A291}" dt="2023-01-31T03:25:09.047" v="4577" actId="14100"/>
          <ac:spMkLst>
            <pc:docMk/>
            <pc:sldMk cId="2508410505" sldId="285"/>
            <ac:spMk id="3" creationId="{026084C8-A7AB-1A9B-7CD2-3FE6DBED5AC7}"/>
          </ac:spMkLst>
        </pc:spChg>
        <pc:spChg chg="add del">
          <ac:chgData name="Lina Malagon" userId="8cf31f95-43a0-40b3-9f33-3a27da234d1c" providerId="ADAL" clId="{DAE9B84E-A8F7-4C07-9601-502CACE4A291}" dt="2023-01-31T03:24:59.762" v="4576" actId="26606"/>
          <ac:spMkLst>
            <pc:docMk/>
            <pc:sldMk cId="2508410505" sldId="285"/>
            <ac:spMk id="21" creationId="{DC05F582-AA63-4A8C-915E-66057E4BEEA9}"/>
          </ac:spMkLst>
        </pc:spChg>
        <pc:spChg chg="add">
          <ac:chgData name="Lina Malagon" userId="8cf31f95-43a0-40b3-9f33-3a27da234d1c" providerId="ADAL" clId="{DAE9B84E-A8F7-4C07-9601-502CACE4A291}" dt="2023-01-31T03:24:59.762" v="4576" actId="26606"/>
          <ac:spMkLst>
            <pc:docMk/>
            <pc:sldMk cId="2508410505" sldId="285"/>
            <ac:spMk id="26" creationId="{B4F9B187-EC02-44E0-99C7-5D629D6648DA}"/>
          </ac:spMkLst>
        </pc:spChg>
        <pc:spChg chg="add">
          <ac:chgData name="Lina Malagon" userId="8cf31f95-43a0-40b3-9f33-3a27da234d1c" providerId="ADAL" clId="{DAE9B84E-A8F7-4C07-9601-502CACE4A291}" dt="2023-01-31T03:24:59.762" v="4576" actId="26606"/>
          <ac:spMkLst>
            <pc:docMk/>
            <pc:sldMk cId="2508410505" sldId="285"/>
            <ac:spMk id="40" creationId="{9D8267F7-1115-4F9A-BEF5-BB6664BCF0DB}"/>
          </ac:spMkLst>
        </pc:spChg>
        <pc:grpChg chg="add del">
          <ac:chgData name="Lina Malagon" userId="8cf31f95-43a0-40b3-9f33-3a27da234d1c" providerId="ADAL" clId="{DAE9B84E-A8F7-4C07-9601-502CACE4A291}" dt="2023-01-31T03:24:59.762" v="4576" actId="26606"/>
          <ac:grpSpMkLst>
            <pc:docMk/>
            <pc:sldMk cId="2508410505" sldId="285"/>
            <ac:grpSpMk id="9" creationId="{30D050C3-946A-4155-B469-3FE5492E6E91}"/>
          </ac:grpSpMkLst>
        </pc:grpChg>
        <pc:grpChg chg="add">
          <ac:chgData name="Lina Malagon" userId="8cf31f95-43a0-40b3-9f33-3a27da234d1c" providerId="ADAL" clId="{DAE9B84E-A8F7-4C07-9601-502CACE4A291}" dt="2023-01-31T03:24:59.762" v="4576" actId="26606"/>
          <ac:grpSpMkLst>
            <pc:docMk/>
            <pc:sldMk cId="2508410505" sldId="285"/>
            <ac:grpSpMk id="28" creationId="{7C6B683D-13FA-4605-8648-01FC9C82FEC8}"/>
          </ac:grpSpMkLst>
        </pc:grpChg>
        <pc:grpChg chg="add">
          <ac:chgData name="Lina Malagon" userId="8cf31f95-43a0-40b3-9f33-3a27da234d1c" providerId="ADAL" clId="{DAE9B84E-A8F7-4C07-9601-502CACE4A291}" dt="2023-01-31T03:24:59.762" v="4576" actId="26606"/>
          <ac:grpSpMkLst>
            <pc:docMk/>
            <pc:sldMk cId="2508410505" sldId="285"/>
            <ac:grpSpMk id="42" creationId="{7B4E221E-E4F3-4D25-8DC8-8A3D08C830B4}"/>
          </ac:grpSpMkLst>
        </pc:grpChg>
        <pc:picChg chg="add mod">
          <ac:chgData name="Lina Malagon" userId="8cf31f95-43a0-40b3-9f33-3a27da234d1c" providerId="ADAL" clId="{DAE9B84E-A8F7-4C07-9601-502CACE4A291}" dt="2023-01-31T03:24:59.762" v="4576" actId="26606"/>
          <ac:picMkLst>
            <pc:docMk/>
            <pc:sldMk cId="2508410505" sldId="285"/>
            <ac:picMk id="5" creationId="{57F25197-AC07-4A5E-3FB9-8A7E8FC6EF8E}"/>
          </ac:picMkLst>
        </pc:picChg>
      </pc:sldChg>
      <pc:sldChg chg="addSp delSp modSp new mod setBg">
        <pc:chgData name="Lina Malagon" userId="8cf31f95-43a0-40b3-9f33-3a27da234d1c" providerId="ADAL" clId="{DAE9B84E-A8F7-4C07-9601-502CACE4A291}" dt="2023-01-31T03:34:52.875" v="4762" actId="20577"/>
        <pc:sldMkLst>
          <pc:docMk/>
          <pc:sldMk cId="3706706299" sldId="286"/>
        </pc:sldMkLst>
        <pc:spChg chg="mod">
          <ac:chgData name="Lina Malagon" userId="8cf31f95-43a0-40b3-9f33-3a27da234d1c" providerId="ADAL" clId="{DAE9B84E-A8F7-4C07-9601-502CACE4A291}" dt="2023-01-31T03:27:36.847" v="4732" actId="26606"/>
          <ac:spMkLst>
            <pc:docMk/>
            <pc:sldMk cId="3706706299" sldId="286"/>
            <ac:spMk id="2" creationId="{12284974-3917-88D2-DA38-B2D0E2044EB7}"/>
          </ac:spMkLst>
        </pc:spChg>
        <pc:spChg chg="del mod">
          <ac:chgData name="Lina Malagon" userId="8cf31f95-43a0-40b3-9f33-3a27da234d1c" providerId="ADAL" clId="{DAE9B84E-A8F7-4C07-9601-502CACE4A291}" dt="2023-01-31T03:27:36.847" v="4732" actId="26606"/>
          <ac:spMkLst>
            <pc:docMk/>
            <pc:sldMk cId="3706706299" sldId="286"/>
            <ac:spMk id="3" creationId="{FAC046D9-DBC6-A05E-7132-43C9C55A1E64}"/>
          </ac:spMkLst>
        </pc:spChg>
        <pc:spChg chg="add">
          <ac:chgData name="Lina Malagon" userId="8cf31f95-43a0-40b3-9f33-3a27da234d1c" providerId="ADAL" clId="{DAE9B84E-A8F7-4C07-9601-502CACE4A291}" dt="2023-01-31T03:27:36.847" v="4732" actId="26606"/>
          <ac:spMkLst>
            <pc:docMk/>
            <pc:sldMk cId="3706706299" sldId="286"/>
            <ac:spMk id="9" creationId="{A37F6730-8F76-4239-8CBA-B914B02A75AB}"/>
          </ac:spMkLst>
        </pc:spChg>
        <pc:spChg chg="add">
          <ac:chgData name="Lina Malagon" userId="8cf31f95-43a0-40b3-9f33-3a27da234d1c" providerId="ADAL" clId="{DAE9B84E-A8F7-4C07-9601-502CACE4A291}" dt="2023-01-31T03:27:36.847" v="4732" actId="26606"/>
          <ac:spMkLst>
            <pc:docMk/>
            <pc:sldMk cId="3706706299" sldId="286"/>
            <ac:spMk id="23" creationId="{71967F12-B0C4-4D31-8D63-89945DCD29D0}"/>
          </ac:spMkLst>
        </pc:spChg>
        <pc:grpChg chg="add">
          <ac:chgData name="Lina Malagon" userId="8cf31f95-43a0-40b3-9f33-3a27da234d1c" providerId="ADAL" clId="{DAE9B84E-A8F7-4C07-9601-502CACE4A291}" dt="2023-01-31T03:27:36.847" v="4732" actId="26606"/>
          <ac:grpSpMkLst>
            <pc:docMk/>
            <pc:sldMk cId="3706706299" sldId="286"/>
            <ac:grpSpMk id="11" creationId="{DE11E5CC-3C1F-4093-97B6-6433FBF9A9C4}"/>
          </ac:grpSpMkLst>
        </pc:grpChg>
        <pc:graphicFrameChg chg="add mod">
          <ac:chgData name="Lina Malagon" userId="8cf31f95-43a0-40b3-9f33-3a27da234d1c" providerId="ADAL" clId="{DAE9B84E-A8F7-4C07-9601-502CACE4A291}" dt="2023-01-31T03:34:52.875" v="4762" actId="20577"/>
          <ac:graphicFrameMkLst>
            <pc:docMk/>
            <pc:sldMk cId="3706706299" sldId="286"/>
            <ac:graphicFrameMk id="5" creationId="{A1E00D22-4AD6-7EAD-3A3E-8C2A114DD67B}"/>
          </ac:graphicFrameMkLst>
        </pc:graphicFrameChg>
      </pc:sldChg>
      <pc:sldChg chg="modSp new del mod">
        <pc:chgData name="Lina Malagon" userId="8cf31f95-43a0-40b3-9f33-3a27da234d1c" providerId="ADAL" clId="{DAE9B84E-A8F7-4C07-9601-502CACE4A291}" dt="2023-01-31T03:34:23.983" v="4736" actId="2696"/>
        <pc:sldMkLst>
          <pc:docMk/>
          <pc:sldMk cId="3262067539" sldId="287"/>
        </pc:sldMkLst>
        <pc:spChg chg="mod">
          <ac:chgData name="Lina Malagon" userId="8cf31f95-43a0-40b3-9f33-3a27da234d1c" providerId="ADAL" clId="{DAE9B84E-A8F7-4C07-9601-502CACE4A291}" dt="2023-01-31T03:34:17.648" v="4735" actId="207"/>
          <ac:spMkLst>
            <pc:docMk/>
            <pc:sldMk cId="3262067539" sldId="287"/>
            <ac:spMk id="3" creationId="{8700F5FE-C74D-C3C0-9641-608BCA12664F}"/>
          </ac:spMkLst>
        </pc:spChg>
      </pc:sldChg>
    </pc:docChg>
  </pc:docChgLst>
</pc:chgInfo>
</file>

<file path=ppt/diagrams/_rels/data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0F7C08-8516-4864-A44C-65BEB173B7F4}"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03130B2D-F786-4726-8E9F-71DCF3231ACD}">
      <dgm:prSet/>
      <dgm:spPr/>
      <dgm:t>
        <a:bodyPr/>
        <a:lstStyle/>
        <a:p>
          <a:r>
            <a:rPr lang="en-GB" b="0" dirty="0"/>
            <a:t>Definitions of Culture, Identity and Dialogue </a:t>
          </a:r>
          <a:endParaRPr lang="en-US" dirty="0"/>
        </a:p>
      </dgm:t>
    </dgm:pt>
    <dgm:pt modelId="{C5E60F93-8C58-410B-B48F-EEBC8A6A492F}" type="parTrans" cxnId="{472F0E0A-AB5C-40D8-889F-53C6681DAD75}">
      <dgm:prSet/>
      <dgm:spPr/>
      <dgm:t>
        <a:bodyPr/>
        <a:lstStyle/>
        <a:p>
          <a:endParaRPr lang="en-US"/>
        </a:p>
      </dgm:t>
    </dgm:pt>
    <dgm:pt modelId="{338D8253-1F6C-41C5-8E81-48B3F4DB9AEF}" type="sibTrans" cxnId="{472F0E0A-AB5C-40D8-889F-53C6681DAD75}">
      <dgm:prSet/>
      <dgm:spPr/>
      <dgm:t>
        <a:bodyPr/>
        <a:lstStyle/>
        <a:p>
          <a:endParaRPr lang="en-US"/>
        </a:p>
      </dgm:t>
    </dgm:pt>
    <dgm:pt modelId="{6504DD27-92FC-4805-AF6F-0512BFBE02CC}">
      <dgm:prSet/>
      <dgm:spPr/>
      <dgm:t>
        <a:bodyPr/>
        <a:lstStyle/>
        <a:p>
          <a:r>
            <a:rPr lang="en-GB" b="0"/>
            <a:t>Identity Representations related to Indigenous people, Black Communities, the LGBTI+ population and Religious Identity. </a:t>
          </a:r>
          <a:endParaRPr lang="en-US"/>
        </a:p>
      </dgm:t>
    </dgm:pt>
    <dgm:pt modelId="{EB5710DE-3108-431C-A708-F4222A0EEEB7}" type="parTrans" cxnId="{01D42C37-0E32-4499-B215-1A59E68AA956}">
      <dgm:prSet/>
      <dgm:spPr/>
      <dgm:t>
        <a:bodyPr/>
        <a:lstStyle/>
        <a:p>
          <a:endParaRPr lang="en-US"/>
        </a:p>
      </dgm:t>
    </dgm:pt>
    <dgm:pt modelId="{A91D55D0-57AA-49CE-B258-F0C6B513EB94}" type="sibTrans" cxnId="{01D42C37-0E32-4499-B215-1A59E68AA956}">
      <dgm:prSet/>
      <dgm:spPr/>
      <dgm:t>
        <a:bodyPr/>
        <a:lstStyle/>
        <a:p>
          <a:endParaRPr lang="en-US"/>
        </a:p>
      </dgm:t>
    </dgm:pt>
    <dgm:pt modelId="{70B9D38A-3BB3-42B5-A473-6174EB6FDAA3}">
      <dgm:prSet/>
      <dgm:spPr/>
      <dgm:t>
        <a:bodyPr/>
        <a:lstStyle/>
        <a:p>
          <a:r>
            <a:rPr lang="en-GB"/>
            <a:t>P</a:t>
          </a:r>
          <a:r>
            <a:rPr lang="en-GB" b="0"/>
            <a:t>ractical tools of Dialogue: Mediation and Peace Negotiations.  </a:t>
          </a:r>
          <a:endParaRPr lang="en-US"/>
        </a:p>
      </dgm:t>
    </dgm:pt>
    <dgm:pt modelId="{DE23E140-0645-4F8A-970E-3A6ED9A90195}" type="parTrans" cxnId="{EC1C28F1-2649-4838-A7E1-B0F7947AA27D}">
      <dgm:prSet/>
      <dgm:spPr/>
      <dgm:t>
        <a:bodyPr/>
        <a:lstStyle/>
        <a:p>
          <a:endParaRPr lang="en-US"/>
        </a:p>
      </dgm:t>
    </dgm:pt>
    <dgm:pt modelId="{488E3524-1DF8-49AB-9C57-03F9003CA564}" type="sibTrans" cxnId="{EC1C28F1-2649-4838-A7E1-B0F7947AA27D}">
      <dgm:prSet/>
      <dgm:spPr/>
      <dgm:t>
        <a:bodyPr/>
        <a:lstStyle/>
        <a:p>
          <a:endParaRPr lang="en-US"/>
        </a:p>
      </dgm:t>
    </dgm:pt>
    <dgm:pt modelId="{53723723-F6CF-47D8-8F65-C2F94D2DB869}">
      <dgm:prSet/>
      <dgm:spPr/>
      <dgm:t>
        <a:bodyPr/>
        <a:lstStyle/>
        <a:p>
          <a:r>
            <a:rPr lang="en-GB" dirty="0"/>
            <a:t>C</a:t>
          </a:r>
          <a:r>
            <a:rPr lang="en-GB" b="0" dirty="0"/>
            <a:t>ultural perspectives of India, China, Mexico and Rwanda. </a:t>
          </a:r>
          <a:endParaRPr lang="en-US" dirty="0"/>
        </a:p>
      </dgm:t>
    </dgm:pt>
    <dgm:pt modelId="{A95C1064-94BC-400B-BA1D-7E6D959D617C}" type="sibTrans" cxnId="{3A5C7EEE-4B40-440A-9BB7-CD47A9356E72}">
      <dgm:prSet/>
      <dgm:spPr/>
      <dgm:t>
        <a:bodyPr/>
        <a:lstStyle/>
        <a:p>
          <a:endParaRPr lang="en-US"/>
        </a:p>
      </dgm:t>
    </dgm:pt>
    <dgm:pt modelId="{A2C5710B-DDAF-4268-B6FE-16BBA18D055F}" type="parTrans" cxnId="{3A5C7EEE-4B40-440A-9BB7-CD47A9356E72}">
      <dgm:prSet/>
      <dgm:spPr/>
      <dgm:t>
        <a:bodyPr/>
        <a:lstStyle/>
        <a:p>
          <a:endParaRPr lang="en-US"/>
        </a:p>
      </dgm:t>
    </dgm:pt>
    <dgm:pt modelId="{23C202B7-3FDB-416B-B91B-240EADC06E29}" type="pres">
      <dgm:prSet presAssocID="{6C0F7C08-8516-4864-A44C-65BEB173B7F4}" presName="vert0" presStyleCnt="0">
        <dgm:presLayoutVars>
          <dgm:dir/>
          <dgm:animOne val="branch"/>
          <dgm:animLvl val="lvl"/>
        </dgm:presLayoutVars>
      </dgm:prSet>
      <dgm:spPr/>
    </dgm:pt>
    <dgm:pt modelId="{E816AA1C-0622-4EA7-B5F2-35B31A73A6CD}" type="pres">
      <dgm:prSet presAssocID="{03130B2D-F786-4726-8E9F-71DCF3231ACD}" presName="thickLine" presStyleLbl="alignNode1" presStyleIdx="0" presStyleCnt="4"/>
      <dgm:spPr/>
    </dgm:pt>
    <dgm:pt modelId="{352B1020-A959-4F77-BE28-27D495F26D1C}" type="pres">
      <dgm:prSet presAssocID="{03130B2D-F786-4726-8E9F-71DCF3231ACD}" presName="horz1" presStyleCnt="0"/>
      <dgm:spPr/>
    </dgm:pt>
    <dgm:pt modelId="{3538C6BB-D5F4-4EEF-B3AB-CC8F15C8EA9B}" type="pres">
      <dgm:prSet presAssocID="{03130B2D-F786-4726-8E9F-71DCF3231ACD}" presName="tx1" presStyleLbl="revTx" presStyleIdx="0" presStyleCnt="4"/>
      <dgm:spPr/>
    </dgm:pt>
    <dgm:pt modelId="{60BB05B2-0F26-46EB-A751-4319B05661F7}" type="pres">
      <dgm:prSet presAssocID="{03130B2D-F786-4726-8E9F-71DCF3231ACD}" presName="vert1" presStyleCnt="0"/>
      <dgm:spPr/>
    </dgm:pt>
    <dgm:pt modelId="{6F954006-2EB9-41A7-A1BC-D04C4D6A1601}" type="pres">
      <dgm:prSet presAssocID="{53723723-F6CF-47D8-8F65-C2F94D2DB869}" presName="thickLine" presStyleLbl="alignNode1" presStyleIdx="1" presStyleCnt="4"/>
      <dgm:spPr/>
    </dgm:pt>
    <dgm:pt modelId="{9E9F7828-A961-4360-BB66-8B123FF1BF1C}" type="pres">
      <dgm:prSet presAssocID="{53723723-F6CF-47D8-8F65-C2F94D2DB869}" presName="horz1" presStyleCnt="0"/>
      <dgm:spPr/>
    </dgm:pt>
    <dgm:pt modelId="{EF66AD4C-1451-4017-AEC2-695B3B614484}" type="pres">
      <dgm:prSet presAssocID="{53723723-F6CF-47D8-8F65-C2F94D2DB869}" presName="tx1" presStyleLbl="revTx" presStyleIdx="1" presStyleCnt="4"/>
      <dgm:spPr/>
    </dgm:pt>
    <dgm:pt modelId="{A42DD0B4-B1D8-4E3B-9010-8B0047AF1BFB}" type="pres">
      <dgm:prSet presAssocID="{53723723-F6CF-47D8-8F65-C2F94D2DB869}" presName="vert1" presStyleCnt="0"/>
      <dgm:spPr/>
    </dgm:pt>
    <dgm:pt modelId="{6CFBC6C0-17CD-445E-A407-025B9DF89DAF}" type="pres">
      <dgm:prSet presAssocID="{6504DD27-92FC-4805-AF6F-0512BFBE02CC}" presName="thickLine" presStyleLbl="alignNode1" presStyleIdx="2" presStyleCnt="4"/>
      <dgm:spPr/>
    </dgm:pt>
    <dgm:pt modelId="{6A0AC15D-E69C-4588-8BD7-1B0ED99754A8}" type="pres">
      <dgm:prSet presAssocID="{6504DD27-92FC-4805-AF6F-0512BFBE02CC}" presName="horz1" presStyleCnt="0"/>
      <dgm:spPr/>
    </dgm:pt>
    <dgm:pt modelId="{F58FDF5D-58AF-4B38-86A8-1B44C37F08AD}" type="pres">
      <dgm:prSet presAssocID="{6504DD27-92FC-4805-AF6F-0512BFBE02CC}" presName="tx1" presStyleLbl="revTx" presStyleIdx="2" presStyleCnt="4"/>
      <dgm:spPr/>
    </dgm:pt>
    <dgm:pt modelId="{0F0CC3B4-5C4C-4852-B2D8-D5F8C7DFC69C}" type="pres">
      <dgm:prSet presAssocID="{6504DD27-92FC-4805-AF6F-0512BFBE02CC}" presName="vert1" presStyleCnt="0"/>
      <dgm:spPr/>
    </dgm:pt>
    <dgm:pt modelId="{40383DF2-09C3-45CF-8972-7BB391839912}" type="pres">
      <dgm:prSet presAssocID="{70B9D38A-3BB3-42B5-A473-6174EB6FDAA3}" presName="thickLine" presStyleLbl="alignNode1" presStyleIdx="3" presStyleCnt="4"/>
      <dgm:spPr/>
    </dgm:pt>
    <dgm:pt modelId="{907F897B-01D6-414A-A9BD-4E48AFA8A5DD}" type="pres">
      <dgm:prSet presAssocID="{70B9D38A-3BB3-42B5-A473-6174EB6FDAA3}" presName="horz1" presStyleCnt="0"/>
      <dgm:spPr/>
    </dgm:pt>
    <dgm:pt modelId="{86A62E07-4480-4390-A725-27E05E821326}" type="pres">
      <dgm:prSet presAssocID="{70B9D38A-3BB3-42B5-A473-6174EB6FDAA3}" presName="tx1" presStyleLbl="revTx" presStyleIdx="3" presStyleCnt="4"/>
      <dgm:spPr/>
    </dgm:pt>
    <dgm:pt modelId="{6876D839-07E8-4F73-AF44-64399EE09417}" type="pres">
      <dgm:prSet presAssocID="{70B9D38A-3BB3-42B5-A473-6174EB6FDAA3}" presName="vert1" presStyleCnt="0"/>
      <dgm:spPr/>
    </dgm:pt>
  </dgm:ptLst>
  <dgm:cxnLst>
    <dgm:cxn modelId="{472F0E0A-AB5C-40D8-889F-53C6681DAD75}" srcId="{6C0F7C08-8516-4864-A44C-65BEB173B7F4}" destId="{03130B2D-F786-4726-8E9F-71DCF3231ACD}" srcOrd="0" destOrd="0" parTransId="{C5E60F93-8C58-410B-B48F-EEBC8A6A492F}" sibTransId="{338D8253-1F6C-41C5-8E81-48B3F4DB9AEF}"/>
    <dgm:cxn modelId="{CBBAB522-A22A-4EBE-BFA9-79C0A62395A9}" type="presOf" srcId="{70B9D38A-3BB3-42B5-A473-6174EB6FDAA3}" destId="{86A62E07-4480-4390-A725-27E05E821326}" srcOrd="0" destOrd="0" presId="urn:microsoft.com/office/officeart/2008/layout/LinedList"/>
    <dgm:cxn modelId="{01D42C37-0E32-4499-B215-1A59E68AA956}" srcId="{6C0F7C08-8516-4864-A44C-65BEB173B7F4}" destId="{6504DD27-92FC-4805-AF6F-0512BFBE02CC}" srcOrd="2" destOrd="0" parTransId="{EB5710DE-3108-431C-A708-F4222A0EEEB7}" sibTransId="{A91D55D0-57AA-49CE-B258-F0C6B513EB94}"/>
    <dgm:cxn modelId="{4D65EE39-E440-497D-AE95-054A7EB1197B}" type="presOf" srcId="{53723723-F6CF-47D8-8F65-C2F94D2DB869}" destId="{EF66AD4C-1451-4017-AEC2-695B3B614484}" srcOrd="0" destOrd="0" presId="urn:microsoft.com/office/officeart/2008/layout/LinedList"/>
    <dgm:cxn modelId="{29B9CA3C-D025-4332-8130-8CEACA6B3F06}" type="presOf" srcId="{6504DD27-92FC-4805-AF6F-0512BFBE02CC}" destId="{F58FDF5D-58AF-4B38-86A8-1B44C37F08AD}" srcOrd="0" destOrd="0" presId="urn:microsoft.com/office/officeart/2008/layout/LinedList"/>
    <dgm:cxn modelId="{2288DD6E-E105-4317-809A-43BC71B1F229}" type="presOf" srcId="{6C0F7C08-8516-4864-A44C-65BEB173B7F4}" destId="{23C202B7-3FDB-416B-B91B-240EADC06E29}" srcOrd="0" destOrd="0" presId="urn:microsoft.com/office/officeart/2008/layout/LinedList"/>
    <dgm:cxn modelId="{2AC5CF4F-118B-4B0B-8A65-AF18BEB62750}" type="presOf" srcId="{03130B2D-F786-4726-8E9F-71DCF3231ACD}" destId="{3538C6BB-D5F4-4EEF-B3AB-CC8F15C8EA9B}" srcOrd="0" destOrd="0" presId="urn:microsoft.com/office/officeart/2008/layout/LinedList"/>
    <dgm:cxn modelId="{3A5C7EEE-4B40-440A-9BB7-CD47A9356E72}" srcId="{6C0F7C08-8516-4864-A44C-65BEB173B7F4}" destId="{53723723-F6CF-47D8-8F65-C2F94D2DB869}" srcOrd="1" destOrd="0" parTransId="{A2C5710B-DDAF-4268-B6FE-16BBA18D055F}" sibTransId="{A95C1064-94BC-400B-BA1D-7E6D959D617C}"/>
    <dgm:cxn modelId="{EC1C28F1-2649-4838-A7E1-B0F7947AA27D}" srcId="{6C0F7C08-8516-4864-A44C-65BEB173B7F4}" destId="{70B9D38A-3BB3-42B5-A473-6174EB6FDAA3}" srcOrd="3" destOrd="0" parTransId="{DE23E140-0645-4F8A-970E-3A6ED9A90195}" sibTransId="{488E3524-1DF8-49AB-9C57-03F9003CA564}"/>
    <dgm:cxn modelId="{36B01A62-C1A6-4DDD-BA0D-733DC275190D}" type="presParOf" srcId="{23C202B7-3FDB-416B-B91B-240EADC06E29}" destId="{E816AA1C-0622-4EA7-B5F2-35B31A73A6CD}" srcOrd="0" destOrd="0" presId="urn:microsoft.com/office/officeart/2008/layout/LinedList"/>
    <dgm:cxn modelId="{2FD2ACC8-71CE-476D-84F7-F34019A5D3E7}" type="presParOf" srcId="{23C202B7-3FDB-416B-B91B-240EADC06E29}" destId="{352B1020-A959-4F77-BE28-27D495F26D1C}" srcOrd="1" destOrd="0" presId="urn:microsoft.com/office/officeart/2008/layout/LinedList"/>
    <dgm:cxn modelId="{240320CB-D1D0-4364-98BE-4AF76BBE7720}" type="presParOf" srcId="{352B1020-A959-4F77-BE28-27D495F26D1C}" destId="{3538C6BB-D5F4-4EEF-B3AB-CC8F15C8EA9B}" srcOrd="0" destOrd="0" presId="urn:microsoft.com/office/officeart/2008/layout/LinedList"/>
    <dgm:cxn modelId="{2926A785-A7E0-4C42-BA4E-EF3F2C48E81F}" type="presParOf" srcId="{352B1020-A959-4F77-BE28-27D495F26D1C}" destId="{60BB05B2-0F26-46EB-A751-4319B05661F7}" srcOrd="1" destOrd="0" presId="urn:microsoft.com/office/officeart/2008/layout/LinedList"/>
    <dgm:cxn modelId="{2E269AAE-D608-4142-896B-A8E9DF612267}" type="presParOf" srcId="{23C202B7-3FDB-416B-B91B-240EADC06E29}" destId="{6F954006-2EB9-41A7-A1BC-D04C4D6A1601}" srcOrd="2" destOrd="0" presId="urn:microsoft.com/office/officeart/2008/layout/LinedList"/>
    <dgm:cxn modelId="{C4791AB1-4C65-4325-BA53-372E45F017BA}" type="presParOf" srcId="{23C202B7-3FDB-416B-B91B-240EADC06E29}" destId="{9E9F7828-A961-4360-BB66-8B123FF1BF1C}" srcOrd="3" destOrd="0" presId="urn:microsoft.com/office/officeart/2008/layout/LinedList"/>
    <dgm:cxn modelId="{FF4E9C80-7DDA-498E-B217-291B69763676}" type="presParOf" srcId="{9E9F7828-A961-4360-BB66-8B123FF1BF1C}" destId="{EF66AD4C-1451-4017-AEC2-695B3B614484}" srcOrd="0" destOrd="0" presId="urn:microsoft.com/office/officeart/2008/layout/LinedList"/>
    <dgm:cxn modelId="{3CD98616-AB05-4D96-A343-75F99919E7EA}" type="presParOf" srcId="{9E9F7828-A961-4360-BB66-8B123FF1BF1C}" destId="{A42DD0B4-B1D8-4E3B-9010-8B0047AF1BFB}" srcOrd="1" destOrd="0" presId="urn:microsoft.com/office/officeart/2008/layout/LinedList"/>
    <dgm:cxn modelId="{E0845E2E-25D8-4BEE-899A-09B2C5C66876}" type="presParOf" srcId="{23C202B7-3FDB-416B-B91B-240EADC06E29}" destId="{6CFBC6C0-17CD-445E-A407-025B9DF89DAF}" srcOrd="4" destOrd="0" presId="urn:microsoft.com/office/officeart/2008/layout/LinedList"/>
    <dgm:cxn modelId="{7681E3AD-3D9C-44C8-B112-AFA8248072AC}" type="presParOf" srcId="{23C202B7-3FDB-416B-B91B-240EADC06E29}" destId="{6A0AC15D-E69C-4588-8BD7-1B0ED99754A8}" srcOrd="5" destOrd="0" presId="urn:microsoft.com/office/officeart/2008/layout/LinedList"/>
    <dgm:cxn modelId="{02A3CD49-CD89-4094-8036-0D7EB50CC57C}" type="presParOf" srcId="{6A0AC15D-E69C-4588-8BD7-1B0ED99754A8}" destId="{F58FDF5D-58AF-4B38-86A8-1B44C37F08AD}" srcOrd="0" destOrd="0" presId="urn:microsoft.com/office/officeart/2008/layout/LinedList"/>
    <dgm:cxn modelId="{A0C6F43E-A42D-4C53-9D2F-44C685F4A012}" type="presParOf" srcId="{6A0AC15D-E69C-4588-8BD7-1B0ED99754A8}" destId="{0F0CC3B4-5C4C-4852-B2D8-D5F8C7DFC69C}" srcOrd="1" destOrd="0" presId="urn:microsoft.com/office/officeart/2008/layout/LinedList"/>
    <dgm:cxn modelId="{845F3436-9CCB-4FAA-8E05-D531BF9C2605}" type="presParOf" srcId="{23C202B7-3FDB-416B-B91B-240EADC06E29}" destId="{40383DF2-09C3-45CF-8972-7BB391839912}" srcOrd="6" destOrd="0" presId="urn:microsoft.com/office/officeart/2008/layout/LinedList"/>
    <dgm:cxn modelId="{696F1CB8-CE1C-431A-BE82-F0D40AD96F18}" type="presParOf" srcId="{23C202B7-3FDB-416B-B91B-240EADC06E29}" destId="{907F897B-01D6-414A-A9BD-4E48AFA8A5DD}" srcOrd="7" destOrd="0" presId="urn:microsoft.com/office/officeart/2008/layout/LinedList"/>
    <dgm:cxn modelId="{B00D7B81-1A31-4058-8AB1-E2807F272C40}" type="presParOf" srcId="{907F897B-01D6-414A-A9BD-4E48AFA8A5DD}" destId="{86A62E07-4480-4390-A725-27E05E821326}" srcOrd="0" destOrd="0" presId="urn:microsoft.com/office/officeart/2008/layout/LinedList"/>
    <dgm:cxn modelId="{F9A01457-EBF1-477F-B84F-A64AC6419488}" type="presParOf" srcId="{907F897B-01D6-414A-A9BD-4E48AFA8A5DD}" destId="{6876D839-07E8-4F73-AF44-64399EE0941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86C347-FD45-47FA-9CD6-BAD1B414BF12}"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D5EB71FC-03B2-4E52-8B88-E55FDF692179}">
      <dgm:prSet/>
      <dgm:spPr/>
      <dgm:t>
        <a:bodyPr/>
        <a:lstStyle/>
        <a:p>
          <a:r>
            <a:rPr lang="en-GB"/>
            <a:t>To enable students to develop intercultural literacy through the critical examination of common or shared materials and processes.</a:t>
          </a:r>
          <a:endParaRPr lang="en-US"/>
        </a:p>
      </dgm:t>
    </dgm:pt>
    <dgm:pt modelId="{716231B6-320E-495E-BFCD-79B9F66442D9}" type="parTrans" cxnId="{DA78D50F-B51C-4383-9D6C-76B87B0570DA}">
      <dgm:prSet/>
      <dgm:spPr/>
      <dgm:t>
        <a:bodyPr/>
        <a:lstStyle/>
        <a:p>
          <a:endParaRPr lang="en-US"/>
        </a:p>
      </dgm:t>
    </dgm:pt>
    <dgm:pt modelId="{C60D7C62-43ED-4E19-AF3A-2108752CDAB5}" type="sibTrans" cxnId="{DA78D50F-B51C-4383-9D6C-76B87B0570DA}">
      <dgm:prSet phldrT="1" phldr="0"/>
      <dgm:spPr/>
      <dgm:t>
        <a:bodyPr/>
        <a:lstStyle/>
        <a:p>
          <a:r>
            <a:rPr lang="en-US"/>
            <a:t>1</a:t>
          </a:r>
        </a:p>
      </dgm:t>
    </dgm:pt>
    <dgm:pt modelId="{DDAA75E2-8D1F-4623-92B9-64CFE0B0B1BE}">
      <dgm:prSet/>
      <dgm:spPr/>
      <dgm:t>
        <a:bodyPr/>
        <a:lstStyle/>
        <a:p>
          <a:r>
            <a:rPr lang="en-GB"/>
            <a:t>To enable students to identify and apply key approaches to matters of culture, identity, and dialogue.</a:t>
          </a:r>
          <a:endParaRPr lang="en-US"/>
        </a:p>
      </dgm:t>
    </dgm:pt>
    <dgm:pt modelId="{3153C044-A4E6-4E06-AAF5-43AF86D11812}" type="parTrans" cxnId="{E905AB11-679B-48CC-849F-BFFB0109CBA7}">
      <dgm:prSet/>
      <dgm:spPr/>
      <dgm:t>
        <a:bodyPr/>
        <a:lstStyle/>
        <a:p>
          <a:endParaRPr lang="en-US"/>
        </a:p>
      </dgm:t>
    </dgm:pt>
    <dgm:pt modelId="{60473E44-E238-4A7F-83C5-49261BB0C51B}" type="sibTrans" cxnId="{E905AB11-679B-48CC-849F-BFFB0109CBA7}">
      <dgm:prSet phldrT="2" phldr="0"/>
      <dgm:spPr/>
      <dgm:t>
        <a:bodyPr/>
        <a:lstStyle/>
        <a:p>
          <a:r>
            <a:rPr lang="en-US"/>
            <a:t>2</a:t>
          </a:r>
        </a:p>
      </dgm:t>
    </dgm:pt>
    <dgm:pt modelId="{2E5051E2-E9E6-42B2-8773-40BBA42DFBDA}" type="pres">
      <dgm:prSet presAssocID="{CB86C347-FD45-47FA-9CD6-BAD1B414BF12}" presName="Name0" presStyleCnt="0">
        <dgm:presLayoutVars>
          <dgm:animLvl val="lvl"/>
          <dgm:resizeHandles val="exact"/>
        </dgm:presLayoutVars>
      </dgm:prSet>
      <dgm:spPr/>
    </dgm:pt>
    <dgm:pt modelId="{BC8A06F7-7E23-483B-9A50-66C32393ACCA}" type="pres">
      <dgm:prSet presAssocID="{D5EB71FC-03B2-4E52-8B88-E55FDF692179}" presName="compositeNode" presStyleCnt="0">
        <dgm:presLayoutVars>
          <dgm:bulletEnabled val="1"/>
        </dgm:presLayoutVars>
      </dgm:prSet>
      <dgm:spPr/>
    </dgm:pt>
    <dgm:pt modelId="{4A23CD40-6990-4C37-8952-9DD21B7C6F79}" type="pres">
      <dgm:prSet presAssocID="{D5EB71FC-03B2-4E52-8B88-E55FDF692179}" presName="bgRect" presStyleLbl="bgAccFollowNode1" presStyleIdx="0" presStyleCnt="2"/>
      <dgm:spPr/>
    </dgm:pt>
    <dgm:pt modelId="{FB7B6FD8-09C4-4FEC-85C8-663FD1D10038}" type="pres">
      <dgm:prSet presAssocID="{C60D7C62-43ED-4E19-AF3A-2108752CDAB5}" presName="sibTransNodeCircle" presStyleLbl="alignNode1" presStyleIdx="0" presStyleCnt="4">
        <dgm:presLayoutVars>
          <dgm:chMax val="0"/>
          <dgm:bulletEnabled/>
        </dgm:presLayoutVars>
      </dgm:prSet>
      <dgm:spPr/>
    </dgm:pt>
    <dgm:pt modelId="{18E9E39A-DDFF-4001-97D3-78FB5117A45C}" type="pres">
      <dgm:prSet presAssocID="{D5EB71FC-03B2-4E52-8B88-E55FDF692179}" presName="bottomLine" presStyleLbl="alignNode1" presStyleIdx="1" presStyleCnt="4">
        <dgm:presLayoutVars/>
      </dgm:prSet>
      <dgm:spPr/>
    </dgm:pt>
    <dgm:pt modelId="{CBF3BA01-E129-48AD-A309-C6AABF754818}" type="pres">
      <dgm:prSet presAssocID="{D5EB71FC-03B2-4E52-8B88-E55FDF692179}" presName="nodeText" presStyleLbl="bgAccFollowNode1" presStyleIdx="0" presStyleCnt="2">
        <dgm:presLayoutVars>
          <dgm:bulletEnabled val="1"/>
        </dgm:presLayoutVars>
      </dgm:prSet>
      <dgm:spPr/>
    </dgm:pt>
    <dgm:pt modelId="{D9D026BB-5E81-4597-84E1-46B36E8E889B}" type="pres">
      <dgm:prSet presAssocID="{C60D7C62-43ED-4E19-AF3A-2108752CDAB5}" presName="sibTrans" presStyleCnt="0"/>
      <dgm:spPr/>
    </dgm:pt>
    <dgm:pt modelId="{4E45294A-AA3E-464E-9F01-99A971C9E0D7}" type="pres">
      <dgm:prSet presAssocID="{DDAA75E2-8D1F-4623-92B9-64CFE0B0B1BE}" presName="compositeNode" presStyleCnt="0">
        <dgm:presLayoutVars>
          <dgm:bulletEnabled val="1"/>
        </dgm:presLayoutVars>
      </dgm:prSet>
      <dgm:spPr/>
    </dgm:pt>
    <dgm:pt modelId="{63BA689E-C5B2-4462-9E8A-FEF3423D4515}" type="pres">
      <dgm:prSet presAssocID="{DDAA75E2-8D1F-4623-92B9-64CFE0B0B1BE}" presName="bgRect" presStyleLbl="bgAccFollowNode1" presStyleIdx="1" presStyleCnt="2"/>
      <dgm:spPr/>
    </dgm:pt>
    <dgm:pt modelId="{3526D897-D592-4325-BB1D-0EA9B9046075}" type="pres">
      <dgm:prSet presAssocID="{60473E44-E238-4A7F-83C5-49261BB0C51B}" presName="sibTransNodeCircle" presStyleLbl="alignNode1" presStyleIdx="2" presStyleCnt="4">
        <dgm:presLayoutVars>
          <dgm:chMax val="0"/>
          <dgm:bulletEnabled/>
        </dgm:presLayoutVars>
      </dgm:prSet>
      <dgm:spPr/>
    </dgm:pt>
    <dgm:pt modelId="{6A2D6511-231C-4A5E-8BF1-864F1F5CA5AD}" type="pres">
      <dgm:prSet presAssocID="{DDAA75E2-8D1F-4623-92B9-64CFE0B0B1BE}" presName="bottomLine" presStyleLbl="alignNode1" presStyleIdx="3" presStyleCnt="4">
        <dgm:presLayoutVars/>
      </dgm:prSet>
      <dgm:spPr/>
    </dgm:pt>
    <dgm:pt modelId="{97F53393-E58C-417D-AB7A-76C65304D610}" type="pres">
      <dgm:prSet presAssocID="{DDAA75E2-8D1F-4623-92B9-64CFE0B0B1BE}" presName="nodeText" presStyleLbl="bgAccFollowNode1" presStyleIdx="1" presStyleCnt="2">
        <dgm:presLayoutVars>
          <dgm:bulletEnabled val="1"/>
        </dgm:presLayoutVars>
      </dgm:prSet>
      <dgm:spPr/>
    </dgm:pt>
  </dgm:ptLst>
  <dgm:cxnLst>
    <dgm:cxn modelId="{DA78D50F-B51C-4383-9D6C-76B87B0570DA}" srcId="{CB86C347-FD45-47FA-9CD6-BAD1B414BF12}" destId="{D5EB71FC-03B2-4E52-8B88-E55FDF692179}" srcOrd="0" destOrd="0" parTransId="{716231B6-320E-495E-BFCD-79B9F66442D9}" sibTransId="{C60D7C62-43ED-4E19-AF3A-2108752CDAB5}"/>
    <dgm:cxn modelId="{E905AB11-679B-48CC-849F-BFFB0109CBA7}" srcId="{CB86C347-FD45-47FA-9CD6-BAD1B414BF12}" destId="{DDAA75E2-8D1F-4623-92B9-64CFE0B0B1BE}" srcOrd="1" destOrd="0" parTransId="{3153C044-A4E6-4E06-AAF5-43AF86D11812}" sibTransId="{60473E44-E238-4A7F-83C5-49261BB0C51B}"/>
    <dgm:cxn modelId="{75AE151A-43E2-4B50-98E0-7F0CC6FE3948}" type="presOf" srcId="{D5EB71FC-03B2-4E52-8B88-E55FDF692179}" destId="{4A23CD40-6990-4C37-8952-9DD21B7C6F79}" srcOrd="0" destOrd="0" presId="urn:microsoft.com/office/officeart/2016/7/layout/BasicLinearProcessNumbered"/>
    <dgm:cxn modelId="{ED4EE776-0A56-4666-801A-BE6B17948E67}" type="presOf" srcId="{CB86C347-FD45-47FA-9CD6-BAD1B414BF12}" destId="{2E5051E2-E9E6-42B2-8773-40BBA42DFBDA}" srcOrd="0" destOrd="0" presId="urn:microsoft.com/office/officeart/2016/7/layout/BasicLinearProcessNumbered"/>
    <dgm:cxn modelId="{74CA0777-EEA1-49F1-966D-E80B9156733F}" type="presOf" srcId="{60473E44-E238-4A7F-83C5-49261BB0C51B}" destId="{3526D897-D592-4325-BB1D-0EA9B9046075}" srcOrd="0" destOrd="0" presId="urn:microsoft.com/office/officeart/2016/7/layout/BasicLinearProcessNumbered"/>
    <dgm:cxn modelId="{CF740D78-62FF-4E73-BFD2-4E2FBCF701E0}" type="presOf" srcId="{C60D7C62-43ED-4E19-AF3A-2108752CDAB5}" destId="{FB7B6FD8-09C4-4FEC-85C8-663FD1D10038}" srcOrd="0" destOrd="0" presId="urn:microsoft.com/office/officeart/2016/7/layout/BasicLinearProcessNumbered"/>
    <dgm:cxn modelId="{60618D58-8787-4662-A8CD-C449108803A7}" type="presOf" srcId="{D5EB71FC-03B2-4E52-8B88-E55FDF692179}" destId="{CBF3BA01-E129-48AD-A309-C6AABF754818}" srcOrd="1" destOrd="0" presId="urn:microsoft.com/office/officeart/2016/7/layout/BasicLinearProcessNumbered"/>
    <dgm:cxn modelId="{FA7AF9B8-80FB-4F39-A8F0-3266CFF1D63A}" type="presOf" srcId="{DDAA75E2-8D1F-4623-92B9-64CFE0B0B1BE}" destId="{63BA689E-C5B2-4462-9E8A-FEF3423D4515}" srcOrd="0" destOrd="0" presId="urn:microsoft.com/office/officeart/2016/7/layout/BasicLinearProcessNumbered"/>
    <dgm:cxn modelId="{A8B3CFF3-3D53-49D5-99C5-58FAF44A2FBB}" type="presOf" srcId="{DDAA75E2-8D1F-4623-92B9-64CFE0B0B1BE}" destId="{97F53393-E58C-417D-AB7A-76C65304D610}" srcOrd="1" destOrd="0" presId="urn:microsoft.com/office/officeart/2016/7/layout/BasicLinearProcessNumbered"/>
    <dgm:cxn modelId="{6A4B9A14-A217-419C-937C-458F55382B13}" type="presParOf" srcId="{2E5051E2-E9E6-42B2-8773-40BBA42DFBDA}" destId="{BC8A06F7-7E23-483B-9A50-66C32393ACCA}" srcOrd="0" destOrd="0" presId="urn:microsoft.com/office/officeart/2016/7/layout/BasicLinearProcessNumbered"/>
    <dgm:cxn modelId="{86269E65-2F87-4466-B012-2384A5910064}" type="presParOf" srcId="{BC8A06F7-7E23-483B-9A50-66C32393ACCA}" destId="{4A23CD40-6990-4C37-8952-9DD21B7C6F79}" srcOrd="0" destOrd="0" presId="urn:microsoft.com/office/officeart/2016/7/layout/BasicLinearProcessNumbered"/>
    <dgm:cxn modelId="{EE5794AA-063C-4F94-9199-29EF2B8BFB58}" type="presParOf" srcId="{BC8A06F7-7E23-483B-9A50-66C32393ACCA}" destId="{FB7B6FD8-09C4-4FEC-85C8-663FD1D10038}" srcOrd="1" destOrd="0" presId="urn:microsoft.com/office/officeart/2016/7/layout/BasicLinearProcessNumbered"/>
    <dgm:cxn modelId="{F3EC34B7-7AF4-48AC-9E8E-DE488EAFF29A}" type="presParOf" srcId="{BC8A06F7-7E23-483B-9A50-66C32393ACCA}" destId="{18E9E39A-DDFF-4001-97D3-78FB5117A45C}" srcOrd="2" destOrd="0" presId="urn:microsoft.com/office/officeart/2016/7/layout/BasicLinearProcessNumbered"/>
    <dgm:cxn modelId="{9323D9B4-3551-45F2-8C1F-13BBA78B1772}" type="presParOf" srcId="{BC8A06F7-7E23-483B-9A50-66C32393ACCA}" destId="{CBF3BA01-E129-48AD-A309-C6AABF754818}" srcOrd="3" destOrd="0" presId="urn:microsoft.com/office/officeart/2016/7/layout/BasicLinearProcessNumbered"/>
    <dgm:cxn modelId="{3F2F49DA-680E-4730-AD8E-474E7BCAF638}" type="presParOf" srcId="{2E5051E2-E9E6-42B2-8773-40BBA42DFBDA}" destId="{D9D026BB-5E81-4597-84E1-46B36E8E889B}" srcOrd="1" destOrd="0" presId="urn:microsoft.com/office/officeart/2016/7/layout/BasicLinearProcessNumbered"/>
    <dgm:cxn modelId="{83A5C5FE-FE5C-4A25-928C-FF9858C1CF32}" type="presParOf" srcId="{2E5051E2-E9E6-42B2-8773-40BBA42DFBDA}" destId="{4E45294A-AA3E-464E-9F01-99A971C9E0D7}" srcOrd="2" destOrd="0" presId="urn:microsoft.com/office/officeart/2016/7/layout/BasicLinearProcessNumbered"/>
    <dgm:cxn modelId="{E1ACBE82-69C3-4EA6-8735-8994BDABA756}" type="presParOf" srcId="{4E45294A-AA3E-464E-9F01-99A971C9E0D7}" destId="{63BA689E-C5B2-4462-9E8A-FEF3423D4515}" srcOrd="0" destOrd="0" presId="urn:microsoft.com/office/officeart/2016/7/layout/BasicLinearProcessNumbered"/>
    <dgm:cxn modelId="{D8D881A9-4E90-48E4-9C84-32EC91F28760}" type="presParOf" srcId="{4E45294A-AA3E-464E-9F01-99A971C9E0D7}" destId="{3526D897-D592-4325-BB1D-0EA9B9046075}" srcOrd="1" destOrd="0" presId="urn:microsoft.com/office/officeart/2016/7/layout/BasicLinearProcessNumbered"/>
    <dgm:cxn modelId="{23823A6A-E6FB-47A8-B71B-739660D7AF5E}" type="presParOf" srcId="{4E45294A-AA3E-464E-9F01-99A971C9E0D7}" destId="{6A2D6511-231C-4A5E-8BF1-864F1F5CA5AD}" srcOrd="2" destOrd="0" presId="urn:microsoft.com/office/officeart/2016/7/layout/BasicLinearProcessNumbered"/>
    <dgm:cxn modelId="{EDAB8C1B-E0E8-48E0-9321-890B32754150}" type="presParOf" srcId="{4E45294A-AA3E-464E-9F01-99A971C9E0D7}" destId="{97F53393-E58C-417D-AB7A-76C65304D610}"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7BC453-5998-40A5-ADCA-C24F10BFF6B3}"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5CB11BC1-B0AB-4D6E-8156-96B7FAB533B1}">
      <dgm:prSet/>
      <dgm:spPr/>
      <dgm:t>
        <a:bodyPr/>
        <a:lstStyle/>
        <a:p>
          <a:r>
            <a:rPr lang="en-GB" dirty="0"/>
            <a:t>Upon the successful completion of this module, the student should be able to:</a:t>
          </a:r>
          <a:endParaRPr lang="en-US" dirty="0"/>
        </a:p>
      </dgm:t>
    </dgm:pt>
    <dgm:pt modelId="{57E5348B-F7B0-44AD-96E3-891E3DFE1D48}" type="parTrans" cxnId="{FEBDE06A-D772-49D5-BA13-A9E678D3204D}">
      <dgm:prSet/>
      <dgm:spPr/>
      <dgm:t>
        <a:bodyPr/>
        <a:lstStyle/>
        <a:p>
          <a:endParaRPr lang="en-US"/>
        </a:p>
      </dgm:t>
    </dgm:pt>
    <dgm:pt modelId="{F76A5CD4-DDB4-489A-B5ED-37F6F60130D6}" type="sibTrans" cxnId="{FEBDE06A-D772-49D5-BA13-A9E678D3204D}">
      <dgm:prSet/>
      <dgm:spPr/>
      <dgm:t>
        <a:bodyPr/>
        <a:lstStyle/>
        <a:p>
          <a:endParaRPr lang="en-US"/>
        </a:p>
      </dgm:t>
    </dgm:pt>
    <dgm:pt modelId="{0B24E750-08A8-4F78-85AE-2BDA7EFEDEB1}">
      <dgm:prSet/>
      <dgm:spPr/>
      <dgm:t>
        <a:bodyPr/>
        <a:lstStyle/>
        <a:p>
          <a:r>
            <a:rPr lang="en-GB" dirty="0"/>
            <a:t>Demonstrate a sophisticated understanding of common or shared processes and/or materials which transcend individual cultures and regions.</a:t>
          </a:r>
          <a:endParaRPr lang="en-US" dirty="0"/>
        </a:p>
      </dgm:t>
    </dgm:pt>
    <dgm:pt modelId="{C5DA0DC3-645A-4B0D-AA43-740B96E440A0}" type="parTrans" cxnId="{763A3E67-5A02-43BA-913A-4F30B6C2DD07}">
      <dgm:prSet/>
      <dgm:spPr/>
      <dgm:t>
        <a:bodyPr/>
        <a:lstStyle/>
        <a:p>
          <a:endParaRPr lang="en-US"/>
        </a:p>
      </dgm:t>
    </dgm:pt>
    <dgm:pt modelId="{DD6A3A42-312E-41F7-984E-EE4F0B14310B}" type="sibTrans" cxnId="{763A3E67-5A02-43BA-913A-4F30B6C2DD07}">
      <dgm:prSet/>
      <dgm:spPr/>
      <dgm:t>
        <a:bodyPr/>
        <a:lstStyle/>
        <a:p>
          <a:endParaRPr lang="en-US"/>
        </a:p>
      </dgm:t>
    </dgm:pt>
    <dgm:pt modelId="{F44D8C4B-3497-449D-9C3D-1EF9A8A736AC}">
      <dgm:prSet/>
      <dgm:spPr/>
      <dgm:t>
        <a:bodyPr/>
        <a:lstStyle/>
        <a:p>
          <a:r>
            <a:rPr lang="en-GB"/>
            <a:t>Demonstrate a critical understanding and application of approaches to facilitating and leading intercultural dialogue and the co-construction of communication between disparate cultures.</a:t>
          </a:r>
          <a:endParaRPr lang="en-US"/>
        </a:p>
      </dgm:t>
    </dgm:pt>
    <dgm:pt modelId="{50C4F601-09BA-4C4E-86E3-6B187A1731E8}" type="parTrans" cxnId="{156BE075-A2E6-4083-A434-56F1074CAB94}">
      <dgm:prSet/>
      <dgm:spPr/>
      <dgm:t>
        <a:bodyPr/>
        <a:lstStyle/>
        <a:p>
          <a:endParaRPr lang="en-US"/>
        </a:p>
      </dgm:t>
    </dgm:pt>
    <dgm:pt modelId="{580E85AF-9A5C-497E-9C9D-4BE71F37BA6F}" type="sibTrans" cxnId="{156BE075-A2E6-4083-A434-56F1074CAB94}">
      <dgm:prSet/>
      <dgm:spPr/>
      <dgm:t>
        <a:bodyPr/>
        <a:lstStyle/>
        <a:p>
          <a:endParaRPr lang="en-US"/>
        </a:p>
      </dgm:t>
    </dgm:pt>
    <dgm:pt modelId="{672EE7E0-07E3-44C2-B16D-47CBDE785478}" type="pres">
      <dgm:prSet presAssocID="{977BC453-5998-40A5-ADCA-C24F10BFF6B3}" presName="Name0" presStyleCnt="0">
        <dgm:presLayoutVars>
          <dgm:dir/>
          <dgm:animLvl val="lvl"/>
          <dgm:resizeHandles val="exact"/>
        </dgm:presLayoutVars>
      </dgm:prSet>
      <dgm:spPr/>
    </dgm:pt>
    <dgm:pt modelId="{5340E8AC-E68E-44D6-A993-C43B7BB87C17}" type="pres">
      <dgm:prSet presAssocID="{5CB11BC1-B0AB-4D6E-8156-96B7FAB533B1}" presName="linNode" presStyleCnt="0"/>
      <dgm:spPr/>
    </dgm:pt>
    <dgm:pt modelId="{3B7AD647-8AC4-4258-BD92-EB6A7D9158A9}" type="pres">
      <dgm:prSet presAssocID="{5CB11BC1-B0AB-4D6E-8156-96B7FAB533B1}" presName="parentText" presStyleLbl="node1" presStyleIdx="0" presStyleCnt="1">
        <dgm:presLayoutVars>
          <dgm:chMax val="1"/>
          <dgm:bulletEnabled val="1"/>
        </dgm:presLayoutVars>
      </dgm:prSet>
      <dgm:spPr/>
    </dgm:pt>
    <dgm:pt modelId="{4D99B398-4AE3-4F34-8FF1-7DF4F75FA519}" type="pres">
      <dgm:prSet presAssocID="{5CB11BC1-B0AB-4D6E-8156-96B7FAB533B1}" presName="descendantText" presStyleLbl="alignAccFollowNode1" presStyleIdx="0" presStyleCnt="1">
        <dgm:presLayoutVars>
          <dgm:bulletEnabled val="1"/>
        </dgm:presLayoutVars>
      </dgm:prSet>
      <dgm:spPr/>
    </dgm:pt>
  </dgm:ptLst>
  <dgm:cxnLst>
    <dgm:cxn modelId="{5D5A9C3A-46DA-4198-B837-C47D9C481A87}" type="presOf" srcId="{0B24E750-08A8-4F78-85AE-2BDA7EFEDEB1}" destId="{4D99B398-4AE3-4F34-8FF1-7DF4F75FA519}" srcOrd="0" destOrd="0" presId="urn:microsoft.com/office/officeart/2005/8/layout/vList5"/>
    <dgm:cxn modelId="{763A3E67-5A02-43BA-913A-4F30B6C2DD07}" srcId="{5CB11BC1-B0AB-4D6E-8156-96B7FAB533B1}" destId="{0B24E750-08A8-4F78-85AE-2BDA7EFEDEB1}" srcOrd="0" destOrd="0" parTransId="{C5DA0DC3-645A-4B0D-AA43-740B96E440A0}" sibTransId="{DD6A3A42-312E-41F7-984E-EE4F0B14310B}"/>
    <dgm:cxn modelId="{FEBDE06A-D772-49D5-BA13-A9E678D3204D}" srcId="{977BC453-5998-40A5-ADCA-C24F10BFF6B3}" destId="{5CB11BC1-B0AB-4D6E-8156-96B7FAB533B1}" srcOrd="0" destOrd="0" parTransId="{57E5348B-F7B0-44AD-96E3-891E3DFE1D48}" sibTransId="{F76A5CD4-DDB4-489A-B5ED-37F6F60130D6}"/>
    <dgm:cxn modelId="{156BE075-A2E6-4083-A434-56F1074CAB94}" srcId="{5CB11BC1-B0AB-4D6E-8156-96B7FAB533B1}" destId="{F44D8C4B-3497-449D-9C3D-1EF9A8A736AC}" srcOrd="1" destOrd="0" parTransId="{50C4F601-09BA-4C4E-86E3-6B187A1731E8}" sibTransId="{580E85AF-9A5C-497E-9C9D-4BE71F37BA6F}"/>
    <dgm:cxn modelId="{CF8E2F81-541E-4439-83C6-87BCD513202A}" type="presOf" srcId="{5CB11BC1-B0AB-4D6E-8156-96B7FAB533B1}" destId="{3B7AD647-8AC4-4258-BD92-EB6A7D9158A9}" srcOrd="0" destOrd="0" presId="urn:microsoft.com/office/officeart/2005/8/layout/vList5"/>
    <dgm:cxn modelId="{088C7CEC-0557-42B2-BA48-17D24C0004AF}" type="presOf" srcId="{977BC453-5998-40A5-ADCA-C24F10BFF6B3}" destId="{672EE7E0-07E3-44C2-B16D-47CBDE785478}" srcOrd="0" destOrd="0" presId="urn:microsoft.com/office/officeart/2005/8/layout/vList5"/>
    <dgm:cxn modelId="{46D43FF2-5723-453A-8206-BA5860A41DFC}" type="presOf" srcId="{F44D8C4B-3497-449D-9C3D-1EF9A8A736AC}" destId="{4D99B398-4AE3-4F34-8FF1-7DF4F75FA519}" srcOrd="0" destOrd="1" presId="urn:microsoft.com/office/officeart/2005/8/layout/vList5"/>
    <dgm:cxn modelId="{CE9573FF-21D8-4DFF-9A31-C5177518BF96}" type="presParOf" srcId="{672EE7E0-07E3-44C2-B16D-47CBDE785478}" destId="{5340E8AC-E68E-44D6-A993-C43B7BB87C17}" srcOrd="0" destOrd="0" presId="urn:microsoft.com/office/officeart/2005/8/layout/vList5"/>
    <dgm:cxn modelId="{B4A49BDC-F3D6-45DF-9614-1043BC53A0A1}" type="presParOf" srcId="{5340E8AC-E68E-44D6-A993-C43B7BB87C17}" destId="{3B7AD647-8AC4-4258-BD92-EB6A7D9158A9}" srcOrd="0" destOrd="0" presId="urn:microsoft.com/office/officeart/2005/8/layout/vList5"/>
    <dgm:cxn modelId="{6AB3560F-14C5-4F7D-A809-6CAB51A461BA}" type="presParOf" srcId="{5340E8AC-E68E-44D6-A993-C43B7BB87C17}" destId="{4D99B398-4AE3-4F34-8FF1-7DF4F75FA519}"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2AB13FA-6401-44A0-B675-28C849C424D0}"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6373720C-AF27-42EE-84F7-C84A8AB85ABB}">
      <dgm:prSet/>
      <dgm:spPr/>
      <dgm:t>
        <a:bodyPr/>
        <a:lstStyle/>
        <a:p>
          <a:r>
            <a:rPr lang="en-GB" baseline="0"/>
            <a:t>China</a:t>
          </a:r>
          <a:endParaRPr lang="en-US"/>
        </a:p>
      </dgm:t>
    </dgm:pt>
    <dgm:pt modelId="{C15051EF-D1BA-4F2B-B786-8207FDD26140}" type="parTrans" cxnId="{3B8DE343-55A2-403A-9301-0FBFF1CEA4D3}">
      <dgm:prSet/>
      <dgm:spPr/>
      <dgm:t>
        <a:bodyPr/>
        <a:lstStyle/>
        <a:p>
          <a:endParaRPr lang="en-US"/>
        </a:p>
      </dgm:t>
    </dgm:pt>
    <dgm:pt modelId="{FFC3FAF3-61E8-46EF-B2B8-D27240614E4F}" type="sibTrans" cxnId="{3B8DE343-55A2-403A-9301-0FBFF1CEA4D3}">
      <dgm:prSet/>
      <dgm:spPr/>
      <dgm:t>
        <a:bodyPr/>
        <a:lstStyle/>
        <a:p>
          <a:endParaRPr lang="en-US"/>
        </a:p>
      </dgm:t>
    </dgm:pt>
    <dgm:pt modelId="{D404CB67-A6C3-42E8-AD9F-1E46A4C7B661}">
      <dgm:prSet/>
      <dgm:spPr/>
      <dgm:t>
        <a:bodyPr/>
        <a:lstStyle/>
        <a:p>
          <a:r>
            <a:rPr lang="en-GB" baseline="0"/>
            <a:t>India</a:t>
          </a:r>
          <a:endParaRPr lang="en-US"/>
        </a:p>
      </dgm:t>
    </dgm:pt>
    <dgm:pt modelId="{317FBF9C-791A-407A-9B9C-7D797A8AC9F1}" type="parTrans" cxnId="{87283406-9BA9-4005-A742-FFE2C1D90256}">
      <dgm:prSet/>
      <dgm:spPr/>
      <dgm:t>
        <a:bodyPr/>
        <a:lstStyle/>
        <a:p>
          <a:endParaRPr lang="en-US"/>
        </a:p>
      </dgm:t>
    </dgm:pt>
    <dgm:pt modelId="{DEE8D57B-B99B-473A-BB63-4C62BF53F524}" type="sibTrans" cxnId="{87283406-9BA9-4005-A742-FFE2C1D90256}">
      <dgm:prSet/>
      <dgm:spPr/>
      <dgm:t>
        <a:bodyPr/>
        <a:lstStyle/>
        <a:p>
          <a:endParaRPr lang="en-US"/>
        </a:p>
      </dgm:t>
    </dgm:pt>
    <dgm:pt modelId="{6E94B67F-8DC2-498D-9EA9-85B13DC71440}">
      <dgm:prSet/>
      <dgm:spPr/>
      <dgm:t>
        <a:bodyPr/>
        <a:lstStyle/>
        <a:p>
          <a:r>
            <a:rPr lang="en-GB" baseline="0"/>
            <a:t>Mexico</a:t>
          </a:r>
          <a:endParaRPr lang="en-US"/>
        </a:p>
      </dgm:t>
    </dgm:pt>
    <dgm:pt modelId="{799C8194-9D29-430B-B60D-E60B70748AF0}" type="parTrans" cxnId="{F91F3B96-1499-46EE-B50A-BD5A8CA94514}">
      <dgm:prSet/>
      <dgm:spPr/>
      <dgm:t>
        <a:bodyPr/>
        <a:lstStyle/>
        <a:p>
          <a:endParaRPr lang="en-US"/>
        </a:p>
      </dgm:t>
    </dgm:pt>
    <dgm:pt modelId="{8C97A92B-2286-4D44-8703-859475DBF96E}" type="sibTrans" cxnId="{F91F3B96-1499-46EE-B50A-BD5A8CA94514}">
      <dgm:prSet/>
      <dgm:spPr/>
      <dgm:t>
        <a:bodyPr/>
        <a:lstStyle/>
        <a:p>
          <a:endParaRPr lang="en-US"/>
        </a:p>
      </dgm:t>
    </dgm:pt>
    <dgm:pt modelId="{160B3B92-9541-43E2-BF90-393879019074}">
      <dgm:prSet/>
      <dgm:spPr/>
      <dgm:t>
        <a:bodyPr/>
        <a:lstStyle/>
        <a:p>
          <a:r>
            <a:rPr lang="en-GB" baseline="0" dirty="0"/>
            <a:t>Rwanda</a:t>
          </a:r>
          <a:endParaRPr lang="en-US" dirty="0"/>
        </a:p>
      </dgm:t>
    </dgm:pt>
    <dgm:pt modelId="{D16036CE-A6AB-409E-9217-981F018AA732}" type="parTrans" cxnId="{3C0BCF57-9AAF-490A-81DA-CCF6BF53240E}">
      <dgm:prSet/>
      <dgm:spPr/>
      <dgm:t>
        <a:bodyPr/>
        <a:lstStyle/>
        <a:p>
          <a:endParaRPr lang="en-US"/>
        </a:p>
      </dgm:t>
    </dgm:pt>
    <dgm:pt modelId="{70440408-EA84-422C-B20F-45AC3431106C}" type="sibTrans" cxnId="{3C0BCF57-9AAF-490A-81DA-CCF6BF53240E}">
      <dgm:prSet/>
      <dgm:spPr/>
      <dgm:t>
        <a:bodyPr/>
        <a:lstStyle/>
        <a:p>
          <a:endParaRPr lang="en-US"/>
        </a:p>
      </dgm:t>
    </dgm:pt>
    <dgm:pt modelId="{226ACF27-370C-4F05-9362-B7B810244251}" type="pres">
      <dgm:prSet presAssocID="{52AB13FA-6401-44A0-B675-28C849C424D0}" presName="linear" presStyleCnt="0">
        <dgm:presLayoutVars>
          <dgm:dir/>
          <dgm:animLvl val="lvl"/>
          <dgm:resizeHandles val="exact"/>
        </dgm:presLayoutVars>
      </dgm:prSet>
      <dgm:spPr/>
    </dgm:pt>
    <dgm:pt modelId="{797EC235-EA18-4A6E-BCE9-B3DC51ADD67C}" type="pres">
      <dgm:prSet presAssocID="{6373720C-AF27-42EE-84F7-C84A8AB85ABB}" presName="parentLin" presStyleCnt="0"/>
      <dgm:spPr/>
    </dgm:pt>
    <dgm:pt modelId="{F39B33E7-0470-4E96-9008-1995E71C5C2D}" type="pres">
      <dgm:prSet presAssocID="{6373720C-AF27-42EE-84F7-C84A8AB85ABB}" presName="parentLeftMargin" presStyleLbl="node1" presStyleIdx="0" presStyleCnt="4"/>
      <dgm:spPr/>
    </dgm:pt>
    <dgm:pt modelId="{9FE675A6-AA66-42B5-8FA5-DD01C4E73014}" type="pres">
      <dgm:prSet presAssocID="{6373720C-AF27-42EE-84F7-C84A8AB85ABB}" presName="parentText" presStyleLbl="node1" presStyleIdx="0" presStyleCnt="4">
        <dgm:presLayoutVars>
          <dgm:chMax val="0"/>
          <dgm:bulletEnabled val="1"/>
        </dgm:presLayoutVars>
      </dgm:prSet>
      <dgm:spPr/>
    </dgm:pt>
    <dgm:pt modelId="{4901B58D-98B8-4CE9-A56A-50270F0FF795}" type="pres">
      <dgm:prSet presAssocID="{6373720C-AF27-42EE-84F7-C84A8AB85ABB}" presName="negativeSpace" presStyleCnt="0"/>
      <dgm:spPr/>
    </dgm:pt>
    <dgm:pt modelId="{BA5DEA8B-9953-4413-AADB-1D25B32A4800}" type="pres">
      <dgm:prSet presAssocID="{6373720C-AF27-42EE-84F7-C84A8AB85ABB}" presName="childText" presStyleLbl="conFgAcc1" presStyleIdx="0" presStyleCnt="4">
        <dgm:presLayoutVars>
          <dgm:bulletEnabled val="1"/>
        </dgm:presLayoutVars>
      </dgm:prSet>
      <dgm:spPr/>
    </dgm:pt>
    <dgm:pt modelId="{ABD3B870-62F7-463B-9A61-F8752010D360}" type="pres">
      <dgm:prSet presAssocID="{FFC3FAF3-61E8-46EF-B2B8-D27240614E4F}" presName="spaceBetweenRectangles" presStyleCnt="0"/>
      <dgm:spPr/>
    </dgm:pt>
    <dgm:pt modelId="{970E2467-2066-4BD7-8837-E1DAF570F13B}" type="pres">
      <dgm:prSet presAssocID="{D404CB67-A6C3-42E8-AD9F-1E46A4C7B661}" presName="parentLin" presStyleCnt="0"/>
      <dgm:spPr/>
    </dgm:pt>
    <dgm:pt modelId="{9A96F730-6B20-4A1B-993A-571FFEA77F10}" type="pres">
      <dgm:prSet presAssocID="{D404CB67-A6C3-42E8-AD9F-1E46A4C7B661}" presName="parentLeftMargin" presStyleLbl="node1" presStyleIdx="0" presStyleCnt="4"/>
      <dgm:spPr/>
    </dgm:pt>
    <dgm:pt modelId="{D9C40301-1A76-4703-BBAF-1C36F627B42D}" type="pres">
      <dgm:prSet presAssocID="{D404CB67-A6C3-42E8-AD9F-1E46A4C7B661}" presName="parentText" presStyleLbl="node1" presStyleIdx="1" presStyleCnt="4">
        <dgm:presLayoutVars>
          <dgm:chMax val="0"/>
          <dgm:bulletEnabled val="1"/>
        </dgm:presLayoutVars>
      </dgm:prSet>
      <dgm:spPr/>
    </dgm:pt>
    <dgm:pt modelId="{3087A57D-5230-4182-AA79-FF200CC02275}" type="pres">
      <dgm:prSet presAssocID="{D404CB67-A6C3-42E8-AD9F-1E46A4C7B661}" presName="negativeSpace" presStyleCnt="0"/>
      <dgm:spPr/>
    </dgm:pt>
    <dgm:pt modelId="{0DA83906-AC74-4121-9F19-D6813871463B}" type="pres">
      <dgm:prSet presAssocID="{D404CB67-A6C3-42E8-AD9F-1E46A4C7B661}" presName="childText" presStyleLbl="conFgAcc1" presStyleIdx="1" presStyleCnt="4">
        <dgm:presLayoutVars>
          <dgm:bulletEnabled val="1"/>
        </dgm:presLayoutVars>
      </dgm:prSet>
      <dgm:spPr/>
    </dgm:pt>
    <dgm:pt modelId="{7822A74E-6006-43A7-A6B7-226C164E7A08}" type="pres">
      <dgm:prSet presAssocID="{DEE8D57B-B99B-473A-BB63-4C62BF53F524}" presName="spaceBetweenRectangles" presStyleCnt="0"/>
      <dgm:spPr/>
    </dgm:pt>
    <dgm:pt modelId="{979F1A82-F9AC-444D-BA22-6E8ECE9F322C}" type="pres">
      <dgm:prSet presAssocID="{6E94B67F-8DC2-498D-9EA9-85B13DC71440}" presName="parentLin" presStyleCnt="0"/>
      <dgm:spPr/>
    </dgm:pt>
    <dgm:pt modelId="{90EBB953-C6D0-42BC-B022-EEA243D71C26}" type="pres">
      <dgm:prSet presAssocID="{6E94B67F-8DC2-498D-9EA9-85B13DC71440}" presName="parentLeftMargin" presStyleLbl="node1" presStyleIdx="1" presStyleCnt="4"/>
      <dgm:spPr/>
    </dgm:pt>
    <dgm:pt modelId="{319B2252-54F5-4B65-AB05-A0D83F3958C3}" type="pres">
      <dgm:prSet presAssocID="{6E94B67F-8DC2-498D-9EA9-85B13DC71440}" presName="parentText" presStyleLbl="node1" presStyleIdx="2" presStyleCnt="4">
        <dgm:presLayoutVars>
          <dgm:chMax val="0"/>
          <dgm:bulletEnabled val="1"/>
        </dgm:presLayoutVars>
      </dgm:prSet>
      <dgm:spPr/>
    </dgm:pt>
    <dgm:pt modelId="{79F2E590-638D-470E-ADDA-1454E2F89298}" type="pres">
      <dgm:prSet presAssocID="{6E94B67F-8DC2-498D-9EA9-85B13DC71440}" presName="negativeSpace" presStyleCnt="0"/>
      <dgm:spPr/>
    </dgm:pt>
    <dgm:pt modelId="{F9007CB5-7CFD-40F8-9CBB-5FFE138FF402}" type="pres">
      <dgm:prSet presAssocID="{6E94B67F-8DC2-498D-9EA9-85B13DC71440}" presName="childText" presStyleLbl="conFgAcc1" presStyleIdx="2" presStyleCnt="4">
        <dgm:presLayoutVars>
          <dgm:bulletEnabled val="1"/>
        </dgm:presLayoutVars>
      </dgm:prSet>
      <dgm:spPr/>
    </dgm:pt>
    <dgm:pt modelId="{8048AAB5-EB81-4AD2-A36D-4991C8ED5667}" type="pres">
      <dgm:prSet presAssocID="{8C97A92B-2286-4D44-8703-859475DBF96E}" presName="spaceBetweenRectangles" presStyleCnt="0"/>
      <dgm:spPr/>
    </dgm:pt>
    <dgm:pt modelId="{41D91E3E-DE36-4AB6-B363-6310D5F9D1C0}" type="pres">
      <dgm:prSet presAssocID="{160B3B92-9541-43E2-BF90-393879019074}" presName="parentLin" presStyleCnt="0"/>
      <dgm:spPr/>
    </dgm:pt>
    <dgm:pt modelId="{2BC2D6E9-4CF8-4244-A384-73094DBE8872}" type="pres">
      <dgm:prSet presAssocID="{160B3B92-9541-43E2-BF90-393879019074}" presName="parentLeftMargin" presStyleLbl="node1" presStyleIdx="2" presStyleCnt="4"/>
      <dgm:spPr/>
    </dgm:pt>
    <dgm:pt modelId="{B78A208F-D5E2-40DC-9A25-78830DC7DCC2}" type="pres">
      <dgm:prSet presAssocID="{160B3B92-9541-43E2-BF90-393879019074}" presName="parentText" presStyleLbl="node1" presStyleIdx="3" presStyleCnt="4">
        <dgm:presLayoutVars>
          <dgm:chMax val="0"/>
          <dgm:bulletEnabled val="1"/>
        </dgm:presLayoutVars>
      </dgm:prSet>
      <dgm:spPr/>
    </dgm:pt>
    <dgm:pt modelId="{2749F185-8163-4D7B-9E59-D1A24B428282}" type="pres">
      <dgm:prSet presAssocID="{160B3B92-9541-43E2-BF90-393879019074}" presName="negativeSpace" presStyleCnt="0"/>
      <dgm:spPr/>
    </dgm:pt>
    <dgm:pt modelId="{A55F2E32-2068-4DC9-AD73-A96B5BEA598F}" type="pres">
      <dgm:prSet presAssocID="{160B3B92-9541-43E2-BF90-393879019074}" presName="childText" presStyleLbl="conFgAcc1" presStyleIdx="3" presStyleCnt="4">
        <dgm:presLayoutVars>
          <dgm:bulletEnabled val="1"/>
        </dgm:presLayoutVars>
      </dgm:prSet>
      <dgm:spPr/>
    </dgm:pt>
  </dgm:ptLst>
  <dgm:cxnLst>
    <dgm:cxn modelId="{87283406-9BA9-4005-A742-FFE2C1D90256}" srcId="{52AB13FA-6401-44A0-B675-28C849C424D0}" destId="{D404CB67-A6C3-42E8-AD9F-1E46A4C7B661}" srcOrd="1" destOrd="0" parTransId="{317FBF9C-791A-407A-9B9C-7D797A8AC9F1}" sibTransId="{DEE8D57B-B99B-473A-BB63-4C62BF53F524}"/>
    <dgm:cxn modelId="{CF82F72E-1056-4014-98A5-AE6B334F90C3}" type="presOf" srcId="{D404CB67-A6C3-42E8-AD9F-1E46A4C7B661}" destId="{D9C40301-1A76-4703-BBAF-1C36F627B42D}" srcOrd="1" destOrd="0" presId="urn:microsoft.com/office/officeart/2005/8/layout/list1"/>
    <dgm:cxn modelId="{4B156339-AD80-4A45-90A8-BAF1351C039B}" type="presOf" srcId="{52AB13FA-6401-44A0-B675-28C849C424D0}" destId="{226ACF27-370C-4F05-9362-B7B810244251}" srcOrd="0" destOrd="0" presId="urn:microsoft.com/office/officeart/2005/8/layout/list1"/>
    <dgm:cxn modelId="{B2F9F55B-BD12-4CD8-AA9A-DC1399B19858}" type="presOf" srcId="{6373720C-AF27-42EE-84F7-C84A8AB85ABB}" destId="{F39B33E7-0470-4E96-9008-1995E71C5C2D}" srcOrd="0" destOrd="0" presId="urn:microsoft.com/office/officeart/2005/8/layout/list1"/>
    <dgm:cxn modelId="{3B8DE343-55A2-403A-9301-0FBFF1CEA4D3}" srcId="{52AB13FA-6401-44A0-B675-28C849C424D0}" destId="{6373720C-AF27-42EE-84F7-C84A8AB85ABB}" srcOrd="0" destOrd="0" parTransId="{C15051EF-D1BA-4F2B-B786-8207FDD26140}" sibTransId="{FFC3FAF3-61E8-46EF-B2B8-D27240614E4F}"/>
    <dgm:cxn modelId="{3C0BCF57-9AAF-490A-81DA-CCF6BF53240E}" srcId="{52AB13FA-6401-44A0-B675-28C849C424D0}" destId="{160B3B92-9541-43E2-BF90-393879019074}" srcOrd="3" destOrd="0" parTransId="{D16036CE-A6AB-409E-9217-981F018AA732}" sibTransId="{70440408-EA84-422C-B20F-45AC3431106C}"/>
    <dgm:cxn modelId="{3032AD78-A913-4212-9F22-DD9612C2EAEA}" type="presOf" srcId="{6E94B67F-8DC2-498D-9EA9-85B13DC71440}" destId="{319B2252-54F5-4B65-AB05-A0D83F3958C3}" srcOrd="1" destOrd="0" presId="urn:microsoft.com/office/officeart/2005/8/layout/list1"/>
    <dgm:cxn modelId="{0B097691-C091-4DAE-8199-CCBBAB47B836}" type="presOf" srcId="{D404CB67-A6C3-42E8-AD9F-1E46A4C7B661}" destId="{9A96F730-6B20-4A1B-993A-571FFEA77F10}" srcOrd="0" destOrd="0" presId="urn:microsoft.com/office/officeart/2005/8/layout/list1"/>
    <dgm:cxn modelId="{F91F3B96-1499-46EE-B50A-BD5A8CA94514}" srcId="{52AB13FA-6401-44A0-B675-28C849C424D0}" destId="{6E94B67F-8DC2-498D-9EA9-85B13DC71440}" srcOrd="2" destOrd="0" parTransId="{799C8194-9D29-430B-B60D-E60B70748AF0}" sibTransId="{8C97A92B-2286-4D44-8703-859475DBF96E}"/>
    <dgm:cxn modelId="{D9E18696-91A1-4F32-8729-512DB958E595}" type="presOf" srcId="{160B3B92-9541-43E2-BF90-393879019074}" destId="{2BC2D6E9-4CF8-4244-A384-73094DBE8872}" srcOrd="0" destOrd="0" presId="urn:microsoft.com/office/officeart/2005/8/layout/list1"/>
    <dgm:cxn modelId="{DF040CCB-5A56-472E-A26E-81E3B510C8B7}" type="presOf" srcId="{160B3B92-9541-43E2-BF90-393879019074}" destId="{B78A208F-D5E2-40DC-9A25-78830DC7DCC2}" srcOrd="1" destOrd="0" presId="urn:microsoft.com/office/officeart/2005/8/layout/list1"/>
    <dgm:cxn modelId="{12319DD5-9181-49EB-8118-A3A3B5783A49}" type="presOf" srcId="{6373720C-AF27-42EE-84F7-C84A8AB85ABB}" destId="{9FE675A6-AA66-42B5-8FA5-DD01C4E73014}" srcOrd="1" destOrd="0" presId="urn:microsoft.com/office/officeart/2005/8/layout/list1"/>
    <dgm:cxn modelId="{512AD5D8-7954-425C-9506-ACAA0CEB4A3B}" type="presOf" srcId="{6E94B67F-8DC2-498D-9EA9-85B13DC71440}" destId="{90EBB953-C6D0-42BC-B022-EEA243D71C26}" srcOrd="0" destOrd="0" presId="urn:microsoft.com/office/officeart/2005/8/layout/list1"/>
    <dgm:cxn modelId="{98071ABF-CEF9-41B2-9A1A-72019D7131CC}" type="presParOf" srcId="{226ACF27-370C-4F05-9362-B7B810244251}" destId="{797EC235-EA18-4A6E-BCE9-B3DC51ADD67C}" srcOrd="0" destOrd="0" presId="urn:microsoft.com/office/officeart/2005/8/layout/list1"/>
    <dgm:cxn modelId="{D9BDAFD3-A556-4985-A327-C5DBC5430375}" type="presParOf" srcId="{797EC235-EA18-4A6E-BCE9-B3DC51ADD67C}" destId="{F39B33E7-0470-4E96-9008-1995E71C5C2D}" srcOrd="0" destOrd="0" presId="urn:microsoft.com/office/officeart/2005/8/layout/list1"/>
    <dgm:cxn modelId="{927B5032-6573-49FC-A75B-8E050C718B33}" type="presParOf" srcId="{797EC235-EA18-4A6E-BCE9-B3DC51ADD67C}" destId="{9FE675A6-AA66-42B5-8FA5-DD01C4E73014}" srcOrd="1" destOrd="0" presId="urn:microsoft.com/office/officeart/2005/8/layout/list1"/>
    <dgm:cxn modelId="{8BA64F43-7545-4E98-AAF7-71EC0F61515D}" type="presParOf" srcId="{226ACF27-370C-4F05-9362-B7B810244251}" destId="{4901B58D-98B8-4CE9-A56A-50270F0FF795}" srcOrd="1" destOrd="0" presId="urn:microsoft.com/office/officeart/2005/8/layout/list1"/>
    <dgm:cxn modelId="{73BE9FD8-2BA7-45B2-8E44-1FCD9B372F22}" type="presParOf" srcId="{226ACF27-370C-4F05-9362-B7B810244251}" destId="{BA5DEA8B-9953-4413-AADB-1D25B32A4800}" srcOrd="2" destOrd="0" presId="urn:microsoft.com/office/officeart/2005/8/layout/list1"/>
    <dgm:cxn modelId="{2BAC58A8-3D16-468D-ADD2-2FC824D4ACEF}" type="presParOf" srcId="{226ACF27-370C-4F05-9362-B7B810244251}" destId="{ABD3B870-62F7-463B-9A61-F8752010D360}" srcOrd="3" destOrd="0" presId="urn:microsoft.com/office/officeart/2005/8/layout/list1"/>
    <dgm:cxn modelId="{D956B34E-F2D6-4EF7-98C3-6290FB597291}" type="presParOf" srcId="{226ACF27-370C-4F05-9362-B7B810244251}" destId="{970E2467-2066-4BD7-8837-E1DAF570F13B}" srcOrd="4" destOrd="0" presId="urn:microsoft.com/office/officeart/2005/8/layout/list1"/>
    <dgm:cxn modelId="{6A2B6FAA-867A-42A7-8F68-C3C7943D7B36}" type="presParOf" srcId="{970E2467-2066-4BD7-8837-E1DAF570F13B}" destId="{9A96F730-6B20-4A1B-993A-571FFEA77F10}" srcOrd="0" destOrd="0" presId="urn:microsoft.com/office/officeart/2005/8/layout/list1"/>
    <dgm:cxn modelId="{F811FD18-8973-498E-B515-F39E10712D0A}" type="presParOf" srcId="{970E2467-2066-4BD7-8837-E1DAF570F13B}" destId="{D9C40301-1A76-4703-BBAF-1C36F627B42D}" srcOrd="1" destOrd="0" presId="urn:microsoft.com/office/officeart/2005/8/layout/list1"/>
    <dgm:cxn modelId="{9722310C-1609-46E3-A273-9FDDB1F24C62}" type="presParOf" srcId="{226ACF27-370C-4F05-9362-B7B810244251}" destId="{3087A57D-5230-4182-AA79-FF200CC02275}" srcOrd="5" destOrd="0" presId="urn:microsoft.com/office/officeart/2005/8/layout/list1"/>
    <dgm:cxn modelId="{D8458F02-FDA7-43A6-9F90-EE382D2B2AD8}" type="presParOf" srcId="{226ACF27-370C-4F05-9362-B7B810244251}" destId="{0DA83906-AC74-4121-9F19-D6813871463B}" srcOrd="6" destOrd="0" presId="urn:microsoft.com/office/officeart/2005/8/layout/list1"/>
    <dgm:cxn modelId="{692A68BC-B3B4-4D4B-9841-38F6C8A24346}" type="presParOf" srcId="{226ACF27-370C-4F05-9362-B7B810244251}" destId="{7822A74E-6006-43A7-A6B7-226C164E7A08}" srcOrd="7" destOrd="0" presId="urn:microsoft.com/office/officeart/2005/8/layout/list1"/>
    <dgm:cxn modelId="{4FD5E2D5-CEC6-4732-8BFF-9295C0428C91}" type="presParOf" srcId="{226ACF27-370C-4F05-9362-B7B810244251}" destId="{979F1A82-F9AC-444D-BA22-6E8ECE9F322C}" srcOrd="8" destOrd="0" presId="urn:microsoft.com/office/officeart/2005/8/layout/list1"/>
    <dgm:cxn modelId="{DC5A01DD-BF29-405C-AE88-7771B0A60D1E}" type="presParOf" srcId="{979F1A82-F9AC-444D-BA22-6E8ECE9F322C}" destId="{90EBB953-C6D0-42BC-B022-EEA243D71C26}" srcOrd="0" destOrd="0" presId="urn:microsoft.com/office/officeart/2005/8/layout/list1"/>
    <dgm:cxn modelId="{41678539-412A-4586-9FAB-FE9FEDD7ACAD}" type="presParOf" srcId="{979F1A82-F9AC-444D-BA22-6E8ECE9F322C}" destId="{319B2252-54F5-4B65-AB05-A0D83F3958C3}" srcOrd="1" destOrd="0" presId="urn:microsoft.com/office/officeart/2005/8/layout/list1"/>
    <dgm:cxn modelId="{BC3D216A-6A81-459C-A311-37AC4481A6CE}" type="presParOf" srcId="{226ACF27-370C-4F05-9362-B7B810244251}" destId="{79F2E590-638D-470E-ADDA-1454E2F89298}" srcOrd="9" destOrd="0" presId="urn:microsoft.com/office/officeart/2005/8/layout/list1"/>
    <dgm:cxn modelId="{28D9F0A0-E83E-4469-B8A6-964EDE9E881E}" type="presParOf" srcId="{226ACF27-370C-4F05-9362-B7B810244251}" destId="{F9007CB5-7CFD-40F8-9CBB-5FFE138FF402}" srcOrd="10" destOrd="0" presId="urn:microsoft.com/office/officeart/2005/8/layout/list1"/>
    <dgm:cxn modelId="{75EED248-8824-4BDB-8208-F3F17AD1E713}" type="presParOf" srcId="{226ACF27-370C-4F05-9362-B7B810244251}" destId="{8048AAB5-EB81-4AD2-A36D-4991C8ED5667}" srcOrd="11" destOrd="0" presId="urn:microsoft.com/office/officeart/2005/8/layout/list1"/>
    <dgm:cxn modelId="{15F0CF7A-FDF3-4A16-BC7E-A580D5804667}" type="presParOf" srcId="{226ACF27-370C-4F05-9362-B7B810244251}" destId="{41D91E3E-DE36-4AB6-B363-6310D5F9D1C0}" srcOrd="12" destOrd="0" presId="urn:microsoft.com/office/officeart/2005/8/layout/list1"/>
    <dgm:cxn modelId="{4383A1E7-39A9-48E7-9E25-945E0E664624}" type="presParOf" srcId="{41D91E3E-DE36-4AB6-B363-6310D5F9D1C0}" destId="{2BC2D6E9-4CF8-4244-A384-73094DBE8872}" srcOrd="0" destOrd="0" presId="urn:microsoft.com/office/officeart/2005/8/layout/list1"/>
    <dgm:cxn modelId="{E5398842-75A3-460B-AB4B-FE4048DDBA0F}" type="presParOf" srcId="{41D91E3E-DE36-4AB6-B363-6310D5F9D1C0}" destId="{B78A208F-D5E2-40DC-9A25-78830DC7DCC2}" srcOrd="1" destOrd="0" presId="urn:microsoft.com/office/officeart/2005/8/layout/list1"/>
    <dgm:cxn modelId="{5F09F1A5-140E-48F8-963F-62476983DD1E}" type="presParOf" srcId="{226ACF27-370C-4F05-9362-B7B810244251}" destId="{2749F185-8163-4D7B-9E59-D1A24B428282}" srcOrd="13" destOrd="0" presId="urn:microsoft.com/office/officeart/2005/8/layout/list1"/>
    <dgm:cxn modelId="{BBA6F6AB-98CE-402B-98AE-EBBD727719CF}" type="presParOf" srcId="{226ACF27-370C-4F05-9362-B7B810244251}" destId="{A55F2E32-2068-4DC9-AD73-A96B5BEA598F}"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2AB13FA-6401-44A0-B675-28C849C424D0}"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6373720C-AF27-42EE-84F7-C84A8AB85ABB}">
      <dgm:prSet/>
      <dgm:spPr/>
      <dgm:t>
        <a:bodyPr/>
        <a:lstStyle/>
        <a:p>
          <a:r>
            <a:rPr lang="en-GB" baseline="0" dirty="0"/>
            <a:t>3. China Anzhelika</a:t>
          </a:r>
          <a:endParaRPr lang="en-US" dirty="0"/>
        </a:p>
      </dgm:t>
    </dgm:pt>
    <dgm:pt modelId="{C15051EF-D1BA-4F2B-B786-8207FDD26140}" type="parTrans" cxnId="{3B8DE343-55A2-403A-9301-0FBFF1CEA4D3}">
      <dgm:prSet/>
      <dgm:spPr/>
      <dgm:t>
        <a:bodyPr/>
        <a:lstStyle/>
        <a:p>
          <a:endParaRPr lang="en-US"/>
        </a:p>
      </dgm:t>
    </dgm:pt>
    <dgm:pt modelId="{FFC3FAF3-61E8-46EF-B2B8-D27240614E4F}" type="sibTrans" cxnId="{3B8DE343-55A2-403A-9301-0FBFF1CEA4D3}">
      <dgm:prSet/>
      <dgm:spPr/>
      <dgm:t>
        <a:bodyPr/>
        <a:lstStyle/>
        <a:p>
          <a:endParaRPr lang="en-US"/>
        </a:p>
      </dgm:t>
    </dgm:pt>
    <dgm:pt modelId="{D404CB67-A6C3-42E8-AD9F-1E46A4C7B661}">
      <dgm:prSet/>
      <dgm:spPr/>
      <dgm:t>
        <a:bodyPr/>
        <a:lstStyle/>
        <a:p>
          <a:r>
            <a:rPr lang="en-GB" baseline="0" dirty="0"/>
            <a:t>2. India </a:t>
          </a:r>
          <a:r>
            <a:rPr lang="en-GB" baseline="0" dirty="0" err="1"/>
            <a:t>Annast</a:t>
          </a:r>
          <a:endParaRPr lang="en-US" dirty="0"/>
        </a:p>
      </dgm:t>
    </dgm:pt>
    <dgm:pt modelId="{317FBF9C-791A-407A-9B9C-7D797A8AC9F1}" type="parTrans" cxnId="{87283406-9BA9-4005-A742-FFE2C1D90256}">
      <dgm:prSet/>
      <dgm:spPr/>
      <dgm:t>
        <a:bodyPr/>
        <a:lstStyle/>
        <a:p>
          <a:endParaRPr lang="en-US"/>
        </a:p>
      </dgm:t>
    </dgm:pt>
    <dgm:pt modelId="{DEE8D57B-B99B-473A-BB63-4C62BF53F524}" type="sibTrans" cxnId="{87283406-9BA9-4005-A742-FFE2C1D90256}">
      <dgm:prSet/>
      <dgm:spPr/>
      <dgm:t>
        <a:bodyPr/>
        <a:lstStyle/>
        <a:p>
          <a:endParaRPr lang="en-US"/>
        </a:p>
      </dgm:t>
    </dgm:pt>
    <dgm:pt modelId="{6E94B67F-8DC2-498D-9EA9-85B13DC71440}">
      <dgm:prSet/>
      <dgm:spPr/>
      <dgm:t>
        <a:bodyPr/>
        <a:lstStyle/>
        <a:p>
          <a:r>
            <a:rPr lang="en-GB" baseline="0" dirty="0"/>
            <a:t>1. Mexico Valeriia</a:t>
          </a:r>
          <a:endParaRPr lang="en-US" dirty="0"/>
        </a:p>
      </dgm:t>
    </dgm:pt>
    <dgm:pt modelId="{799C8194-9D29-430B-B60D-E60B70748AF0}" type="parTrans" cxnId="{F91F3B96-1499-46EE-B50A-BD5A8CA94514}">
      <dgm:prSet/>
      <dgm:spPr/>
      <dgm:t>
        <a:bodyPr/>
        <a:lstStyle/>
        <a:p>
          <a:endParaRPr lang="en-US"/>
        </a:p>
      </dgm:t>
    </dgm:pt>
    <dgm:pt modelId="{8C97A92B-2286-4D44-8703-859475DBF96E}" type="sibTrans" cxnId="{F91F3B96-1499-46EE-B50A-BD5A8CA94514}">
      <dgm:prSet/>
      <dgm:spPr/>
      <dgm:t>
        <a:bodyPr/>
        <a:lstStyle/>
        <a:p>
          <a:endParaRPr lang="en-US"/>
        </a:p>
      </dgm:t>
    </dgm:pt>
    <dgm:pt modelId="{160B3B92-9541-43E2-BF90-393879019074}">
      <dgm:prSet/>
      <dgm:spPr/>
      <dgm:t>
        <a:bodyPr/>
        <a:lstStyle/>
        <a:p>
          <a:r>
            <a:rPr lang="en-GB" baseline="0" dirty="0"/>
            <a:t>4. Rwanda Serhii</a:t>
          </a:r>
          <a:endParaRPr lang="en-US" dirty="0"/>
        </a:p>
      </dgm:t>
    </dgm:pt>
    <dgm:pt modelId="{D16036CE-A6AB-409E-9217-981F018AA732}" type="parTrans" cxnId="{3C0BCF57-9AAF-490A-81DA-CCF6BF53240E}">
      <dgm:prSet/>
      <dgm:spPr/>
      <dgm:t>
        <a:bodyPr/>
        <a:lstStyle/>
        <a:p>
          <a:endParaRPr lang="en-US"/>
        </a:p>
      </dgm:t>
    </dgm:pt>
    <dgm:pt modelId="{70440408-EA84-422C-B20F-45AC3431106C}" type="sibTrans" cxnId="{3C0BCF57-9AAF-490A-81DA-CCF6BF53240E}">
      <dgm:prSet/>
      <dgm:spPr/>
      <dgm:t>
        <a:bodyPr/>
        <a:lstStyle/>
        <a:p>
          <a:endParaRPr lang="en-US"/>
        </a:p>
      </dgm:t>
    </dgm:pt>
    <dgm:pt modelId="{226ACF27-370C-4F05-9362-B7B810244251}" type="pres">
      <dgm:prSet presAssocID="{52AB13FA-6401-44A0-B675-28C849C424D0}" presName="linear" presStyleCnt="0">
        <dgm:presLayoutVars>
          <dgm:dir/>
          <dgm:animLvl val="lvl"/>
          <dgm:resizeHandles val="exact"/>
        </dgm:presLayoutVars>
      </dgm:prSet>
      <dgm:spPr/>
    </dgm:pt>
    <dgm:pt modelId="{797EC235-EA18-4A6E-BCE9-B3DC51ADD67C}" type="pres">
      <dgm:prSet presAssocID="{6373720C-AF27-42EE-84F7-C84A8AB85ABB}" presName="parentLin" presStyleCnt="0"/>
      <dgm:spPr/>
    </dgm:pt>
    <dgm:pt modelId="{F39B33E7-0470-4E96-9008-1995E71C5C2D}" type="pres">
      <dgm:prSet presAssocID="{6373720C-AF27-42EE-84F7-C84A8AB85ABB}" presName="parentLeftMargin" presStyleLbl="node1" presStyleIdx="0" presStyleCnt="4"/>
      <dgm:spPr/>
    </dgm:pt>
    <dgm:pt modelId="{9FE675A6-AA66-42B5-8FA5-DD01C4E73014}" type="pres">
      <dgm:prSet presAssocID="{6373720C-AF27-42EE-84F7-C84A8AB85ABB}" presName="parentText" presStyleLbl="node1" presStyleIdx="0" presStyleCnt="4">
        <dgm:presLayoutVars>
          <dgm:chMax val="0"/>
          <dgm:bulletEnabled val="1"/>
        </dgm:presLayoutVars>
      </dgm:prSet>
      <dgm:spPr/>
    </dgm:pt>
    <dgm:pt modelId="{4901B58D-98B8-4CE9-A56A-50270F0FF795}" type="pres">
      <dgm:prSet presAssocID="{6373720C-AF27-42EE-84F7-C84A8AB85ABB}" presName="negativeSpace" presStyleCnt="0"/>
      <dgm:spPr/>
    </dgm:pt>
    <dgm:pt modelId="{BA5DEA8B-9953-4413-AADB-1D25B32A4800}" type="pres">
      <dgm:prSet presAssocID="{6373720C-AF27-42EE-84F7-C84A8AB85ABB}" presName="childText" presStyleLbl="conFgAcc1" presStyleIdx="0" presStyleCnt="4">
        <dgm:presLayoutVars>
          <dgm:bulletEnabled val="1"/>
        </dgm:presLayoutVars>
      </dgm:prSet>
      <dgm:spPr/>
    </dgm:pt>
    <dgm:pt modelId="{ABD3B870-62F7-463B-9A61-F8752010D360}" type="pres">
      <dgm:prSet presAssocID="{FFC3FAF3-61E8-46EF-B2B8-D27240614E4F}" presName="spaceBetweenRectangles" presStyleCnt="0"/>
      <dgm:spPr/>
    </dgm:pt>
    <dgm:pt modelId="{970E2467-2066-4BD7-8837-E1DAF570F13B}" type="pres">
      <dgm:prSet presAssocID="{D404CB67-A6C3-42E8-AD9F-1E46A4C7B661}" presName="parentLin" presStyleCnt="0"/>
      <dgm:spPr/>
    </dgm:pt>
    <dgm:pt modelId="{9A96F730-6B20-4A1B-993A-571FFEA77F10}" type="pres">
      <dgm:prSet presAssocID="{D404CB67-A6C3-42E8-AD9F-1E46A4C7B661}" presName="parentLeftMargin" presStyleLbl="node1" presStyleIdx="0" presStyleCnt="4"/>
      <dgm:spPr/>
    </dgm:pt>
    <dgm:pt modelId="{D9C40301-1A76-4703-BBAF-1C36F627B42D}" type="pres">
      <dgm:prSet presAssocID="{D404CB67-A6C3-42E8-AD9F-1E46A4C7B661}" presName="parentText" presStyleLbl="node1" presStyleIdx="1" presStyleCnt="4">
        <dgm:presLayoutVars>
          <dgm:chMax val="0"/>
          <dgm:bulletEnabled val="1"/>
        </dgm:presLayoutVars>
      </dgm:prSet>
      <dgm:spPr/>
    </dgm:pt>
    <dgm:pt modelId="{3087A57D-5230-4182-AA79-FF200CC02275}" type="pres">
      <dgm:prSet presAssocID="{D404CB67-A6C3-42E8-AD9F-1E46A4C7B661}" presName="negativeSpace" presStyleCnt="0"/>
      <dgm:spPr/>
    </dgm:pt>
    <dgm:pt modelId="{0DA83906-AC74-4121-9F19-D6813871463B}" type="pres">
      <dgm:prSet presAssocID="{D404CB67-A6C3-42E8-AD9F-1E46A4C7B661}" presName="childText" presStyleLbl="conFgAcc1" presStyleIdx="1" presStyleCnt="4">
        <dgm:presLayoutVars>
          <dgm:bulletEnabled val="1"/>
        </dgm:presLayoutVars>
      </dgm:prSet>
      <dgm:spPr/>
    </dgm:pt>
    <dgm:pt modelId="{7822A74E-6006-43A7-A6B7-226C164E7A08}" type="pres">
      <dgm:prSet presAssocID="{DEE8D57B-B99B-473A-BB63-4C62BF53F524}" presName="spaceBetweenRectangles" presStyleCnt="0"/>
      <dgm:spPr/>
    </dgm:pt>
    <dgm:pt modelId="{979F1A82-F9AC-444D-BA22-6E8ECE9F322C}" type="pres">
      <dgm:prSet presAssocID="{6E94B67F-8DC2-498D-9EA9-85B13DC71440}" presName="parentLin" presStyleCnt="0"/>
      <dgm:spPr/>
    </dgm:pt>
    <dgm:pt modelId="{90EBB953-C6D0-42BC-B022-EEA243D71C26}" type="pres">
      <dgm:prSet presAssocID="{6E94B67F-8DC2-498D-9EA9-85B13DC71440}" presName="parentLeftMargin" presStyleLbl="node1" presStyleIdx="1" presStyleCnt="4"/>
      <dgm:spPr/>
    </dgm:pt>
    <dgm:pt modelId="{319B2252-54F5-4B65-AB05-A0D83F3958C3}" type="pres">
      <dgm:prSet presAssocID="{6E94B67F-8DC2-498D-9EA9-85B13DC71440}" presName="parentText" presStyleLbl="node1" presStyleIdx="2" presStyleCnt="4">
        <dgm:presLayoutVars>
          <dgm:chMax val="0"/>
          <dgm:bulletEnabled val="1"/>
        </dgm:presLayoutVars>
      </dgm:prSet>
      <dgm:spPr/>
    </dgm:pt>
    <dgm:pt modelId="{79F2E590-638D-470E-ADDA-1454E2F89298}" type="pres">
      <dgm:prSet presAssocID="{6E94B67F-8DC2-498D-9EA9-85B13DC71440}" presName="negativeSpace" presStyleCnt="0"/>
      <dgm:spPr/>
    </dgm:pt>
    <dgm:pt modelId="{F9007CB5-7CFD-40F8-9CBB-5FFE138FF402}" type="pres">
      <dgm:prSet presAssocID="{6E94B67F-8DC2-498D-9EA9-85B13DC71440}" presName="childText" presStyleLbl="conFgAcc1" presStyleIdx="2" presStyleCnt="4">
        <dgm:presLayoutVars>
          <dgm:bulletEnabled val="1"/>
        </dgm:presLayoutVars>
      </dgm:prSet>
      <dgm:spPr/>
    </dgm:pt>
    <dgm:pt modelId="{8048AAB5-EB81-4AD2-A36D-4991C8ED5667}" type="pres">
      <dgm:prSet presAssocID="{8C97A92B-2286-4D44-8703-859475DBF96E}" presName="spaceBetweenRectangles" presStyleCnt="0"/>
      <dgm:spPr/>
    </dgm:pt>
    <dgm:pt modelId="{41D91E3E-DE36-4AB6-B363-6310D5F9D1C0}" type="pres">
      <dgm:prSet presAssocID="{160B3B92-9541-43E2-BF90-393879019074}" presName="parentLin" presStyleCnt="0"/>
      <dgm:spPr/>
    </dgm:pt>
    <dgm:pt modelId="{2BC2D6E9-4CF8-4244-A384-73094DBE8872}" type="pres">
      <dgm:prSet presAssocID="{160B3B92-9541-43E2-BF90-393879019074}" presName="parentLeftMargin" presStyleLbl="node1" presStyleIdx="2" presStyleCnt="4"/>
      <dgm:spPr/>
    </dgm:pt>
    <dgm:pt modelId="{B78A208F-D5E2-40DC-9A25-78830DC7DCC2}" type="pres">
      <dgm:prSet presAssocID="{160B3B92-9541-43E2-BF90-393879019074}" presName="parentText" presStyleLbl="node1" presStyleIdx="3" presStyleCnt="4">
        <dgm:presLayoutVars>
          <dgm:chMax val="0"/>
          <dgm:bulletEnabled val="1"/>
        </dgm:presLayoutVars>
      </dgm:prSet>
      <dgm:spPr/>
    </dgm:pt>
    <dgm:pt modelId="{2749F185-8163-4D7B-9E59-D1A24B428282}" type="pres">
      <dgm:prSet presAssocID="{160B3B92-9541-43E2-BF90-393879019074}" presName="negativeSpace" presStyleCnt="0"/>
      <dgm:spPr/>
    </dgm:pt>
    <dgm:pt modelId="{A55F2E32-2068-4DC9-AD73-A96B5BEA598F}" type="pres">
      <dgm:prSet presAssocID="{160B3B92-9541-43E2-BF90-393879019074}" presName="childText" presStyleLbl="conFgAcc1" presStyleIdx="3" presStyleCnt="4">
        <dgm:presLayoutVars>
          <dgm:bulletEnabled val="1"/>
        </dgm:presLayoutVars>
      </dgm:prSet>
      <dgm:spPr/>
    </dgm:pt>
  </dgm:ptLst>
  <dgm:cxnLst>
    <dgm:cxn modelId="{87283406-9BA9-4005-A742-FFE2C1D90256}" srcId="{52AB13FA-6401-44A0-B675-28C849C424D0}" destId="{D404CB67-A6C3-42E8-AD9F-1E46A4C7B661}" srcOrd="1" destOrd="0" parTransId="{317FBF9C-791A-407A-9B9C-7D797A8AC9F1}" sibTransId="{DEE8D57B-B99B-473A-BB63-4C62BF53F524}"/>
    <dgm:cxn modelId="{CF82F72E-1056-4014-98A5-AE6B334F90C3}" type="presOf" srcId="{D404CB67-A6C3-42E8-AD9F-1E46A4C7B661}" destId="{D9C40301-1A76-4703-BBAF-1C36F627B42D}" srcOrd="1" destOrd="0" presId="urn:microsoft.com/office/officeart/2005/8/layout/list1"/>
    <dgm:cxn modelId="{4B156339-AD80-4A45-90A8-BAF1351C039B}" type="presOf" srcId="{52AB13FA-6401-44A0-B675-28C849C424D0}" destId="{226ACF27-370C-4F05-9362-B7B810244251}" srcOrd="0" destOrd="0" presId="urn:microsoft.com/office/officeart/2005/8/layout/list1"/>
    <dgm:cxn modelId="{B2F9F55B-BD12-4CD8-AA9A-DC1399B19858}" type="presOf" srcId="{6373720C-AF27-42EE-84F7-C84A8AB85ABB}" destId="{F39B33E7-0470-4E96-9008-1995E71C5C2D}" srcOrd="0" destOrd="0" presId="urn:microsoft.com/office/officeart/2005/8/layout/list1"/>
    <dgm:cxn modelId="{3B8DE343-55A2-403A-9301-0FBFF1CEA4D3}" srcId="{52AB13FA-6401-44A0-B675-28C849C424D0}" destId="{6373720C-AF27-42EE-84F7-C84A8AB85ABB}" srcOrd="0" destOrd="0" parTransId="{C15051EF-D1BA-4F2B-B786-8207FDD26140}" sibTransId="{FFC3FAF3-61E8-46EF-B2B8-D27240614E4F}"/>
    <dgm:cxn modelId="{3C0BCF57-9AAF-490A-81DA-CCF6BF53240E}" srcId="{52AB13FA-6401-44A0-B675-28C849C424D0}" destId="{160B3B92-9541-43E2-BF90-393879019074}" srcOrd="3" destOrd="0" parTransId="{D16036CE-A6AB-409E-9217-981F018AA732}" sibTransId="{70440408-EA84-422C-B20F-45AC3431106C}"/>
    <dgm:cxn modelId="{3032AD78-A913-4212-9F22-DD9612C2EAEA}" type="presOf" srcId="{6E94B67F-8DC2-498D-9EA9-85B13DC71440}" destId="{319B2252-54F5-4B65-AB05-A0D83F3958C3}" srcOrd="1" destOrd="0" presId="urn:microsoft.com/office/officeart/2005/8/layout/list1"/>
    <dgm:cxn modelId="{0B097691-C091-4DAE-8199-CCBBAB47B836}" type="presOf" srcId="{D404CB67-A6C3-42E8-AD9F-1E46A4C7B661}" destId="{9A96F730-6B20-4A1B-993A-571FFEA77F10}" srcOrd="0" destOrd="0" presId="urn:microsoft.com/office/officeart/2005/8/layout/list1"/>
    <dgm:cxn modelId="{F91F3B96-1499-46EE-B50A-BD5A8CA94514}" srcId="{52AB13FA-6401-44A0-B675-28C849C424D0}" destId="{6E94B67F-8DC2-498D-9EA9-85B13DC71440}" srcOrd="2" destOrd="0" parTransId="{799C8194-9D29-430B-B60D-E60B70748AF0}" sibTransId="{8C97A92B-2286-4D44-8703-859475DBF96E}"/>
    <dgm:cxn modelId="{D9E18696-91A1-4F32-8729-512DB958E595}" type="presOf" srcId="{160B3B92-9541-43E2-BF90-393879019074}" destId="{2BC2D6E9-4CF8-4244-A384-73094DBE8872}" srcOrd="0" destOrd="0" presId="urn:microsoft.com/office/officeart/2005/8/layout/list1"/>
    <dgm:cxn modelId="{DF040CCB-5A56-472E-A26E-81E3B510C8B7}" type="presOf" srcId="{160B3B92-9541-43E2-BF90-393879019074}" destId="{B78A208F-D5E2-40DC-9A25-78830DC7DCC2}" srcOrd="1" destOrd="0" presId="urn:microsoft.com/office/officeart/2005/8/layout/list1"/>
    <dgm:cxn modelId="{12319DD5-9181-49EB-8118-A3A3B5783A49}" type="presOf" srcId="{6373720C-AF27-42EE-84F7-C84A8AB85ABB}" destId="{9FE675A6-AA66-42B5-8FA5-DD01C4E73014}" srcOrd="1" destOrd="0" presId="urn:microsoft.com/office/officeart/2005/8/layout/list1"/>
    <dgm:cxn modelId="{512AD5D8-7954-425C-9506-ACAA0CEB4A3B}" type="presOf" srcId="{6E94B67F-8DC2-498D-9EA9-85B13DC71440}" destId="{90EBB953-C6D0-42BC-B022-EEA243D71C26}" srcOrd="0" destOrd="0" presId="urn:microsoft.com/office/officeart/2005/8/layout/list1"/>
    <dgm:cxn modelId="{98071ABF-CEF9-41B2-9A1A-72019D7131CC}" type="presParOf" srcId="{226ACF27-370C-4F05-9362-B7B810244251}" destId="{797EC235-EA18-4A6E-BCE9-B3DC51ADD67C}" srcOrd="0" destOrd="0" presId="urn:microsoft.com/office/officeart/2005/8/layout/list1"/>
    <dgm:cxn modelId="{D9BDAFD3-A556-4985-A327-C5DBC5430375}" type="presParOf" srcId="{797EC235-EA18-4A6E-BCE9-B3DC51ADD67C}" destId="{F39B33E7-0470-4E96-9008-1995E71C5C2D}" srcOrd="0" destOrd="0" presId="urn:microsoft.com/office/officeart/2005/8/layout/list1"/>
    <dgm:cxn modelId="{927B5032-6573-49FC-A75B-8E050C718B33}" type="presParOf" srcId="{797EC235-EA18-4A6E-BCE9-B3DC51ADD67C}" destId="{9FE675A6-AA66-42B5-8FA5-DD01C4E73014}" srcOrd="1" destOrd="0" presId="urn:microsoft.com/office/officeart/2005/8/layout/list1"/>
    <dgm:cxn modelId="{8BA64F43-7545-4E98-AAF7-71EC0F61515D}" type="presParOf" srcId="{226ACF27-370C-4F05-9362-B7B810244251}" destId="{4901B58D-98B8-4CE9-A56A-50270F0FF795}" srcOrd="1" destOrd="0" presId="urn:microsoft.com/office/officeart/2005/8/layout/list1"/>
    <dgm:cxn modelId="{73BE9FD8-2BA7-45B2-8E44-1FCD9B372F22}" type="presParOf" srcId="{226ACF27-370C-4F05-9362-B7B810244251}" destId="{BA5DEA8B-9953-4413-AADB-1D25B32A4800}" srcOrd="2" destOrd="0" presId="urn:microsoft.com/office/officeart/2005/8/layout/list1"/>
    <dgm:cxn modelId="{2BAC58A8-3D16-468D-ADD2-2FC824D4ACEF}" type="presParOf" srcId="{226ACF27-370C-4F05-9362-B7B810244251}" destId="{ABD3B870-62F7-463B-9A61-F8752010D360}" srcOrd="3" destOrd="0" presId="urn:microsoft.com/office/officeart/2005/8/layout/list1"/>
    <dgm:cxn modelId="{D956B34E-F2D6-4EF7-98C3-6290FB597291}" type="presParOf" srcId="{226ACF27-370C-4F05-9362-B7B810244251}" destId="{970E2467-2066-4BD7-8837-E1DAF570F13B}" srcOrd="4" destOrd="0" presId="urn:microsoft.com/office/officeart/2005/8/layout/list1"/>
    <dgm:cxn modelId="{6A2B6FAA-867A-42A7-8F68-C3C7943D7B36}" type="presParOf" srcId="{970E2467-2066-4BD7-8837-E1DAF570F13B}" destId="{9A96F730-6B20-4A1B-993A-571FFEA77F10}" srcOrd="0" destOrd="0" presId="urn:microsoft.com/office/officeart/2005/8/layout/list1"/>
    <dgm:cxn modelId="{F811FD18-8973-498E-B515-F39E10712D0A}" type="presParOf" srcId="{970E2467-2066-4BD7-8837-E1DAF570F13B}" destId="{D9C40301-1A76-4703-BBAF-1C36F627B42D}" srcOrd="1" destOrd="0" presId="urn:microsoft.com/office/officeart/2005/8/layout/list1"/>
    <dgm:cxn modelId="{9722310C-1609-46E3-A273-9FDDB1F24C62}" type="presParOf" srcId="{226ACF27-370C-4F05-9362-B7B810244251}" destId="{3087A57D-5230-4182-AA79-FF200CC02275}" srcOrd="5" destOrd="0" presId="urn:microsoft.com/office/officeart/2005/8/layout/list1"/>
    <dgm:cxn modelId="{D8458F02-FDA7-43A6-9F90-EE382D2B2AD8}" type="presParOf" srcId="{226ACF27-370C-4F05-9362-B7B810244251}" destId="{0DA83906-AC74-4121-9F19-D6813871463B}" srcOrd="6" destOrd="0" presId="urn:microsoft.com/office/officeart/2005/8/layout/list1"/>
    <dgm:cxn modelId="{692A68BC-B3B4-4D4B-9841-38F6C8A24346}" type="presParOf" srcId="{226ACF27-370C-4F05-9362-B7B810244251}" destId="{7822A74E-6006-43A7-A6B7-226C164E7A08}" srcOrd="7" destOrd="0" presId="urn:microsoft.com/office/officeart/2005/8/layout/list1"/>
    <dgm:cxn modelId="{4FD5E2D5-CEC6-4732-8BFF-9295C0428C91}" type="presParOf" srcId="{226ACF27-370C-4F05-9362-B7B810244251}" destId="{979F1A82-F9AC-444D-BA22-6E8ECE9F322C}" srcOrd="8" destOrd="0" presId="urn:microsoft.com/office/officeart/2005/8/layout/list1"/>
    <dgm:cxn modelId="{DC5A01DD-BF29-405C-AE88-7771B0A60D1E}" type="presParOf" srcId="{979F1A82-F9AC-444D-BA22-6E8ECE9F322C}" destId="{90EBB953-C6D0-42BC-B022-EEA243D71C26}" srcOrd="0" destOrd="0" presId="urn:microsoft.com/office/officeart/2005/8/layout/list1"/>
    <dgm:cxn modelId="{41678539-412A-4586-9FAB-FE9FEDD7ACAD}" type="presParOf" srcId="{979F1A82-F9AC-444D-BA22-6E8ECE9F322C}" destId="{319B2252-54F5-4B65-AB05-A0D83F3958C3}" srcOrd="1" destOrd="0" presId="urn:microsoft.com/office/officeart/2005/8/layout/list1"/>
    <dgm:cxn modelId="{BC3D216A-6A81-459C-A311-37AC4481A6CE}" type="presParOf" srcId="{226ACF27-370C-4F05-9362-B7B810244251}" destId="{79F2E590-638D-470E-ADDA-1454E2F89298}" srcOrd="9" destOrd="0" presId="urn:microsoft.com/office/officeart/2005/8/layout/list1"/>
    <dgm:cxn modelId="{28D9F0A0-E83E-4469-B8A6-964EDE9E881E}" type="presParOf" srcId="{226ACF27-370C-4F05-9362-B7B810244251}" destId="{F9007CB5-7CFD-40F8-9CBB-5FFE138FF402}" srcOrd="10" destOrd="0" presId="urn:microsoft.com/office/officeart/2005/8/layout/list1"/>
    <dgm:cxn modelId="{75EED248-8824-4BDB-8208-F3F17AD1E713}" type="presParOf" srcId="{226ACF27-370C-4F05-9362-B7B810244251}" destId="{8048AAB5-EB81-4AD2-A36D-4991C8ED5667}" srcOrd="11" destOrd="0" presId="urn:microsoft.com/office/officeart/2005/8/layout/list1"/>
    <dgm:cxn modelId="{15F0CF7A-FDF3-4A16-BC7E-A580D5804667}" type="presParOf" srcId="{226ACF27-370C-4F05-9362-B7B810244251}" destId="{41D91E3E-DE36-4AB6-B363-6310D5F9D1C0}" srcOrd="12" destOrd="0" presId="urn:microsoft.com/office/officeart/2005/8/layout/list1"/>
    <dgm:cxn modelId="{4383A1E7-39A9-48E7-9E25-945E0E664624}" type="presParOf" srcId="{41D91E3E-DE36-4AB6-B363-6310D5F9D1C0}" destId="{2BC2D6E9-4CF8-4244-A384-73094DBE8872}" srcOrd="0" destOrd="0" presId="urn:microsoft.com/office/officeart/2005/8/layout/list1"/>
    <dgm:cxn modelId="{E5398842-75A3-460B-AB4B-FE4048DDBA0F}" type="presParOf" srcId="{41D91E3E-DE36-4AB6-B363-6310D5F9D1C0}" destId="{B78A208F-D5E2-40DC-9A25-78830DC7DCC2}" srcOrd="1" destOrd="0" presId="urn:microsoft.com/office/officeart/2005/8/layout/list1"/>
    <dgm:cxn modelId="{5F09F1A5-140E-48F8-963F-62476983DD1E}" type="presParOf" srcId="{226ACF27-370C-4F05-9362-B7B810244251}" destId="{2749F185-8163-4D7B-9E59-D1A24B428282}" srcOrd="13" destOrd="0" presId="urn:microsoft.com/office/officeart/2005/8/layout/list1"/>
    <dgm:cxn modelId="{BBA6F6AB-98CE-402B-98AE-EBBD727719CF}" type="presParOf" srcId="{226ACF27-370C-4F05-9362-B7B810244251}" destId="{A55F2E32-2068-4DC9-AD73-A96B5BEA598F}"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B8A6284-B5D8-4D81-B9ED-506FC47F6D1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081A1997-AB79-49FB-A78F-6BD10D2BFA35}">
      <dgm:prSet/>
      <dgm:spPr/>
      <dgm:t>
        <a:bodyPr/>
        <a:lstStyle/>
        <a:p>
          <a:r>
            <a:rPr lang="en-GB" baseline="0" dirty="0"/>
            <a:t>1. Food Traditions</a:t>
          </a:r>
          <a:endParaRPr lang="en-US" dirty="0"/>
        </a:p>
      </dgm:t>
    </dgm:pt>
    <dgm:pt modelId="{94B9B668-B2C2-42D2-868A-8D1E480CB0DE}" type="parTrans" cxnId="{6EAEFB20-CDC6-42CD-875E-7BBC92F77A00}">
      <dgm:prSet/>
      <dgm:spPr/>
      <dgm:t>
        <a:bodyPr/>
        <a:lstStyle/>
        <a:p>
          <a:endParaRPr lang="en-US"/>
        </a:p>
      </dgm:t>
    </dgm:pt>
    <dgm:pt modelId="{62A17D74-F3E4-4967-99E9-1D4D2CCA37D9}" type="sibTrans" cxnId="{6EAEFB20-CDC6-42CD-875E-7BBC92F77A00}">
      <dgm:prSet/>
      <dgm:spPr/>
      <dgm:t>
        <a:bodyPr/>
        <a:lstStyle/>
        <a:p>
          <a:endParaRPr lang="en-US"/>
        </a:p>
      </dgm:t>
    </dgm:pt>
    <dgm:pt modelId="{8AEC60B4-8214-4B7B-B33D-35BA511BD9C9}">
      <dgm:prSet/>
      <dgm:spPr/>
      <dgm:t>
        <a:bodyPr/>
        <a:lstStyle/>
        <a:p>
          <a:r>
            <a:rPr lang="en-GB" baseline="0" dirty="0"/>
            <a:t>2. Religion/Philosophical Practices/Spirituality</a:t>
          </a:r>
          <a:endParaRPr lang="en-US" dirty="0"/>
        </a:p>
      </dgm:t>
    </dgm:pt>
    <dgm:pt modelId="{FA260497-ABCD-41A7-BB94-5EB8D4DEE572}" type="parTrans" cxnId="{316AB697-3430-4F49-832D-2867E5D0A529}">
      <dgm:prSet/>
      <dgm:spPr/>
      <dgm:t>
        <a:bodyPr/>
        <a:lstStyle/>
        <a:p>
          <a:endParaRPr lang="en-US"/>
        </a:p>
      </dgm:t>
    </dgm:pt>
    <dgm:pt modelId="{F75D8129-4C25-47D4-9052-4322418155B0}" type="sibTrans" cxnId="{316AB697-3430-4F49-832D-2867E5D0A529}">
      <dgm:prSet/>
      <dgm:spPr/>
      <dgm:t>
        <a:bodyPr/>
        <a:lstStyle/>
        <a:p>
          <a:endParaRPr lang="en-US"/>
        </a:p>
      </dgm:t>
    </dgm:pt>
    <dgm:pt modelId="{DD06C588-5893-45DA-AD9D-2E1D6F3E418C}">
      <dgm:prSet/>
      <dgm:spPr/>
      <dgm:t>
        <a:bodyPr/>
        <a:lstStyle/>
        <a:p>
          <a:r>
            <a:rPr lang="en-GB" baseline="0" dirty="0"/>
            <a:t>3. Celebrations</a:t>
          </a:r>
          <a:endParaRPr lang="en-US" dirty="0"/>
        </a:p>
      </dgm:t>
    </dgm:pt>
    <dgm:pt modelId="{AF1B16C0-8F76-4D41-A911-F444583C7A45}" type="parTrans" cxnId="{A35E2316-F83E-4E31-9E48-42264D2E5758}">
      <dgm:prSet/>
      <dgm:spPr/>
      <dgm:t>
        <a:bodyPr/>
        <a:lstStyle/>
        <a:p>
          <a:endParaRPr lang="en-US"/>
        </a:p>
      </dgm:t>
    </dgm:pt>
    <dgm:pt modelId="{782C7629-A9B8-4043-A281-E6C5E46F66EA}" type="sibTrans" cxnId="{A35E2316-F83E-4E31-9E48-42264D2E5758}">
      <dgm:prSet/>
      <dgm:spPr/>
      <dgm:t>
        <a:bodyPr/>
        <a:lstStyle/>
        <a:p>
          <a:endParaRPr lang="en-US"/>
        </a:p>
      </dgm:t>
    </dgm:pt>
    <dgm:pt modelId="{93F160F3-7CD2-4D78-B497-C2247D6E39D8}">
      <dgm:prSet/>
      <dgm:spPr/>
      <dgm:t>
        <a:bodyPr/>
        <a:lstStyle/>
        <a:p>
          <a:r>
            <a:rPr lang="en-GB" baseline="0" dirty="0"/>
            <a:t>4. Politics: construction of the state</a:t>
          </a:r>
          <a:endParaRPr lang="en-US" dirty="0"/>
        </a:p>
      </dgm:t>
    </dgm:pt>
    <dgm:pt modelId="{60104420-3473-4D1D-B1A3-C6D0636BC09D}" type="parTrans" cxnId="{53BFE2A8-1FC4-4D62-B4C7-9381C8C2E9E0}">
      <dgm:prSet/>
      <dgm:spPr/>
      <dgm:t>
        <a:bodyPr/>
        <a:lstStyle/>
        <a:p>
          <a:endParaRPr lang="en-US"/>
        </a:p>
      </dgm:t>
    </dgm:pt>
    <dgm:pt modelId="{0978D6EE-58F1-4FEA-92CC-6F58F30D7466}" type="sibTrans" cxnId="{53BFE2A8-1FC4-4D62-B4C7-9381C8C2E9E0}">
      <dgm:prSet/>
      <dgm:spPr/>
      <dgm:t>
        <a:bodyPr/>
        <a:lstStyle/>
        <a:p>
          <a:endParaRPr lang="en-US"/>
        </a:p>
      </dgm:t>
    </dgm:pt>
    <dgm:pt modelId="{AC2C35EC-34FB-4818-B087-C07C0A445420}">
      <dgm:prSet/>
      <dgm:spPr/>
      <dgm:t>
        <a:bodyPr/>
        <a:lstStyle/>
        <a:p>
          <a:r>
            <a:rPr lang="en-GB" baseline="0" dirty="0"/>
            <a:t>5. Socio-Economic Conditions</a:t>
          </a:r>
          <a:endParaRPr lang="en-US" dirty="0"/>
        </a:p>
      </dgm:t>
    </dgm:pt>
    <dgm:pt modelId="{03E3FD3A-F3D0-4EBC-B24F-C8FA1F6D11DD}" type="parTrans" cxnId="{6401A5C6-ACCA-4CCF-A311-DFE660D8EF99}">
      <dgm:prSet/>
      <dgm:spPr/>
      <dgm:t>
        <a:bodyPr/>
        <a:lstStyle/>
        <a:p>
          <a:endParaRPr lang="en-US"/>
        </a:p>
      </dgm:t>
    </dgm:pt>
    <dgm:pt modelId="{8A3CB43F-1F2D-4BC7-9C16-1EF64EAF7557}" type="sibTrans" cxnId="{6401A5C6-ACCA-4CCF-A311-DFE660D8EF99}">
      <dgm:prSet/>
      <dgm:spPr/>
      <dgm:t>
        <a:bodyPr/>
        <a:lstStyle/>
        <a:p>
          <a:endParaRPr lang="en-US"/>
        </a:p>
      </dgm:t>
    </dgm:pt>
    <dgm:pt modelId="{9F66A834-A3BC-4308-895F-66D8D6C860BA}" type="pres">
      <dgm:prSet presAssocID="{CB8A6284-B5D8-4D81-B9ED-506FC47F6D17}" presName="vert0" presStyleCnt="0">
        <dgm:presLayoutVars>
          <dgm:dir/>
          <dgm:animOne val="branch"/>
          <dgm:animLvl val="lvl"/>
        </dgm:presLayoutVars>
      </dgm:prSet>
      <dgm:spPr/>
    </dgm:pt>
    <dgm:pt modelId="{55B03F50-8068-4DCB-9CB7-DC108380D66B}" type="pres">
      <dgm:prSet presAssocID="{081A1997-AB79-49FB-A78F-6BD10D2BFA35}" presName="thickLine" presStyleLbl="alignNode1" presStyleIdx="0" presStyleCnt="5"/>
      <dgm:spPr/>
    </dgm:pt>
    <dgm:pt modelId="{B6BC519C-1816-4B44-89B7-408DAD3BC708}" type="pres">
      <dgm:prSet presAssocID="{081A1997-AB79-49FB-A78F-6BD10D2BFA35}" presName="horz1" presStyleCnt="0"/>
      <dgm:spPr/>
    </dgm:pt>
    <dgm:pt modelId="{EE8EEDD0-211C-4805-B6DF-4DEB582D1BC4}" type="pres">
      <dgm:prSet presAssocID="{081A1997-AB79-49FB-A78F-6BD10D2BFA35}" presName="tx1" presStyleLbl="revTx" presStyleIdx="0" presStyleCnt="5"/>
      <dgm:spPr/>
    </dgm:pt>
    <dgm:pt modelId="{A5768898-E30C-452C-8C4D-EDDE31E47D00}" type="pres">
      <dgm:prSet presAssocID="{081A1997-AB79-49FB-A78F-6BD10D2BFA35}" presName="vert1" presStyleCnt="0"/>
      <dgm:spPr/>
    </dgm:pt>
    <dgm:pt modelId="{DA45455F-1295-40D5-B636-52F2C4819B0D}" type="pres">
      <dgm:prSet presAssocID="{8AEC60B4-8214-4B7B-B33D-35BA511BD9C9}" presName="thickLine" presStyleLbl="alignNode1" presStyleIdx="1" presStyleCnt="5"/>
      <dgm:spPr/>
    </dgm:pt>
    <dgm:pt modelId="{500CA810-7CC3-4582-85E6-B69578EFF92F}" type="pres">
      <dgm:prSet presAssocID="{8AEC60B4-8214-4B7B-B33D-35BA511BD9C9}" presName="horz1" presStyleCnt="0"/>
      <dgm:spPr/>
    </dgm:pt>
    <dgm:pt modelId="{80D09385-93C9-4AB8-A398-60034AED2031}" type="pres">
      <dgm:prSet presAssocID="{8AEC60B4-8214-4B7B-B33D-35BA511BD9C9}" presName="tx1" presStyleLbl="revTx" presStyleIdx="1" presStyleCnt="5"/>
      <dgm:spPr/>
    </dgm:pt>
    <dgm:pt modelId="{3165555F-EE2B-4861-BBAB-827B1267B632}" type="pres">
      <dgm:prSet presAssocID="{8AEC60B4-8214-4B7B-B33D-35BA511BD9C9}" presName="vert1" presStyleCnt="0"/>
      <dgm:spPr/>
    </dgm:pt>
    <dgm:pt modelId="{6972E5E2-5640-4A89-B45E-EBE7F37E73ED}" type="pres">
      <dgm:prSet presAssocID="{DD06C588-5893-45DA-AD9D-2E1D6F3E418C}" presName="thickLine" presStyleLbl="alignNode1" presStyleIdx="2" presStyleCnt="5"/>
      <dgm:spPr/>
    </dgm:pt>
    <dgm:pt modelId="{81B157FD-6F06-4CD7-9E11-B325A4484112}" type="pres">
      <dgm:prSet presAssocID="{DD06C588-5893-45DA-AD9D-2E1D6F3E418C}" presName="horz1" presStyleCnt="0"/>
      <dgm:spPr/>
    </dgm:pt>
    <dgm:pt modelId="{6A4824B2-A556-4FAC-A375-E7481A400D42}" type="pres">
      <dgm:prSet presAssocID="{DD06C588-5893-45DA-AD9D-2E1D6F3E418C}" presName="tx1" presStyleLbl="revTx" presStyleIdx="2" presStyleCnt="5"/>
      <dgm:spPr/>
    </dgm:pt>
    <dgm:pt modelId="{90207D70-6353-4EFB-839F-F3050F0A6063}" type="pres">
      <dgm:prSet presAssocID="{DD06C588-5893-45DA-AD9D-2E1D6F3E418C}" presName="vert1" presStyleCnt="0"/>
      <dgm:spPr/>
    </dgm:pt>
    <dgm:pt modelId="{48493A09-6F68-46E7-87B3-79E89268D641}" type="pres">
      <dgm:prSet presAssocID="{93F160F3-7CD2-4D78-B497-C2247D6E39D8}" presName="thickLine" presStyleLbl="alignNode1" presStyleIdx="3" presStyleCnt="5"/>
      <dgm:spPr/>
    </dgm:pt>
    <dgm:pt modelId="{8C782B02-70BE-48D0-9E3E-8EF8B8EE7BB8}" type="pres">
      <dgm:prSet presAssocID="{93F160F3-7CD2-4D78-B497-C2247D6E39D8}" presName="horz1" presStyleCnt="0"/>
      <dgm:spPr/>
    </dgm:pt>
    <dgm:pt modelId="{A1B8FC66-49FA-41F6-93D9-9F8F2D17FF8B}" type="pres">
      <dgm:prSet presAssocID="{93F160F3-7CD2-4D78-B497-C2247D6E39D8}" presName="tx1" presStyleLbl="revTx" presStyleIdx="3" presStyleCnt="5"/>
      <dgm:spPr/>
    </dgm:pt>
    <dgm:pt modelId="{0FABA2C9-D00F-4CD6-8368-09FFE68490A3}" type="pres">
      <dgm:prSet presAssocID="{93F160F3-7CD2-4D78-B497-C2247D6E39D8}" presName="vert1" presStyleCnt="0"/>
      <dgm:spPr/>
    </dgm:pt>
    <dgm:pt modelId="{928EE381-9FB9-45D2-82B0-049370FCC46C}" type="pres">
      <dgm:prSet presAssocID="{AC2C35EC-34FB-4818-B087-C07C0A445420}" presName="thickLine" presStyleLbl="alignNode1" presStyleIdx="4" presStyleCnt="5"/>
      <dgm:spPr/>
    </dgm:pt>
    <dgm:pt modelId="{51900E8C-10C7-4E8E-A0F8-8489E0E2D26C}" type="pres">
      <dgm:prSet presAssocID="{AC2C35EC-34FB-4818-B087-C07C0A445420}" presName="horz1" presStyleCnt="0"/>
      <dgm:spPr/>
    </dgm:pt>
    <dgm:pt modelId="{819325D2-1A6D-40A6-9044-EA0A1F517393}" type="pres">
      <dgm:prSet presAssocID="{AC2C35EC-34FB-4818-B087-C07C0A445420}" presName="tx1" presStyleLbl="revTx" presStyleIdx="4" presStyleCnt="5"/>
      <dgm:spPr/>
    </dgm:pt>
    <dgm:pt modelId="{925D54EB-8277-4D5E-8F1F-143634BDA1E2}" type="pres">
      <dgm:prSet presAssocID="{AC2C35EC-34FB-4818-B087-C07C0A445420}" presName="vert1" presStyleCnt="0"/>
      <dgm:spPr/>
    </dgm:pt>
  </dgm:ptLst>
  <dgm:cxnLst>
    <dgm:cxn modelId="{9A26F802-F5B9-4C2B-A6D1-256CAA031A06}" type="presOf" srcId="{CB8A6284-B5D8-4D81-B9ED-506FC47F6D17}" destId="{9F66A834-A3BC-4308-895F-66D8D6C860BA}" srcOrd="0" destOrd="0" presId="urn:microsoft.com/office/officeart/2008/layout/LinedList"/>
    <dgm:cxn modelId="{A35E2316-F83E-4E31-9E48-42264D2E5758}" srcId="{CB8A6284-B5D8-4D81-B9ED-506FC47F6D17}" destId="{DD06C588-5893-45DA-AD9D-2E1D6F3E418C}" srcOrd="2" destOrd="0" parTransId="{AF1B16C0-8F76-4D41-A911-F444583C7A45}" sibTransId="{782C7629-A9B8-4043-A281-E6C5E46F66EA}"/>
    <dgm:cxn modelId="{24A04C1A-6625-422A-AEB1-99B68295C654}" type="presOf" srcId="{DD06C588-5893-45DA-AD9D-2E1D6F3E418C}" destId="{6A4824B2-A556-4FAC-A375-E7481A400D42}" srcOrd="0" destOrd="0" presId="urn:microsoft.com/office/officeart/2008/layout/LinedList"/>
    <dgm:cxn modelId="{989D1F1B-2F5B-4185-B2B1-B2AD0AB7B3B8}" type="presOf" srcId="{AC2C35EC-34FB-4818-B087-C07C0A445420}" destId="{819325D2-1A6D-40A6-9044-EA0A1F517393}" srcOrd="0" destOrd="0" presId="urn:microsoft.com/office/officeart/2008/layout/LinedList"/>
    <dgm:cxn modelId="{6EAEFB20-CDC6-42CD-875E-7BBC92F77A00}" srcId="{CB8A6284-B5D8-4D81-B9ED-506FC47F6D17}" destId="{081A1997-AB79-49FB-A78F-6BD10D2BFA35}" srcOrd="0" destOrd="0" parTransId="{94B9B668-B2C2-42D2-868A-8D1E480CB0DE}" sibTransId="{62A17D74-F3E4-4967-99E9-1D4D2CCA37D9}"/>
    <dgm:cxn modelId="{F0BB1961-3B98-4E40-815D-378EE48F6E75}" type="presOf" srcId="{8AEC60B4-8214-4B7B-B33D-35BA511BD9C9}" destId="{80D09385-93C9-4AB8-A398-60034AED2031}" srcOrd="0" destOrd="0" presId="urn:microsoft.com/office/officeart/2008/layout/LinedList"/>
    <dgm:cxn modelId="{316AB697-3430-4F49-832D-2867E5D0A529}" srcId="{CB8A6284-B5D8-4D81-B9ED-506FC47F6D17}" destId="{8AEC60B4-8214-4B7B-B33D-35BA511BD9C9}" srcOrd="1" destOrd="0" parTransId="{FA260497-ABCD-41A7-BB94-5EB8D4DEE572}" sibTransId="{F75D8129-4C25-47D4-9052-4322418155B0}"/>
    <dgm:cxn modelId="{53BFE2A8-1FC4-4D62-B4C7-9381C8C2E9E0}" srcId="{CB8A6284-B5D8-4D81-B9ED-506FC47F6D17}" destId="{93F160F3-7CD2-4D78-B497-C2247D6E39D8}" srcOrd="3" destOrd="0" parTransId="{60104420-3473-4D1D-B1A3-C6D0636BC09D}" sibTransId="{0978D6EE-58F1-4FEA-92CC-6F58F30D7466}"/>
    <dgm:cxn modelId="{A99EE1BA-A705-4028-92B7-D0BB1EFFC3D6}" type="presOf" srcId="{93F160F3-7CD2-4D78-B497-C2247D6E39D8}" destId="{A1B8FC66-49FA-41F6-93D9-9F8F2D17FF8B}" srcOrd="0" destOrd="0" presId="urn:microsoft.com/office/officeart/2008/layout/LinedList"/>
    <dgm:cxn modelId="{6401A5C6-ACCA-4CCF-A311-DFE660D8EF99}" srcId="{CB8A6284-B5D8-4D81-B9ED-506FC47F6D17}" destId="{AC2C35EC-34FB-4818-B087-C07C0A445420}" srcOrd="4" destOrd="0" parTransId="{03E3FD3A-F3D0-4EBC-B24F-C8FA1F6D11DD}" sibTransId="{8A3CB43F-1F2D-4BC7-9C16-1EF64EAF7557}"/>
    <dgm:cxn modelId="{98719AEB-8E6A-4CA7-B936-D274474F3CBE}" type="presOf" srcId="{081A1997-AB79-49FB-A78F-6BD10D2BFA35}" destId="{EE8EEDD0-211C-4805-B6DF-4DEB582D1BC4}" srcOrd="0" destOrd="0" presId="urn:microsoft.com/office/officeart/2008/layout/LinedList"/>
    <dgm:cxn modelId="{F5554FFA-6AA7-45C7-9A74-BDB645C7640E}" type="presParOf" srcId="{9F66A834-A3BC-4308-895F-66D8D6C860BA}" destId="{55B03F50-8068-4DCB-9CB7-DC108380D66B}" srcOrd="0" destOrd="0" presId="urn:microsoft.com/office/officeart/2008/layout/LinedList"/>
    <dgm:cxn modelId="{61C802CF-0498-414D-AD3A-D1CC76D0D7B3}" type="presParOf" srcId="{9F66A834-A3BC-4308-895F-66D8D6C860BA}" destId="{B6BC519C-1816-4B44-89B7-408DAD3BC708}" srcOrd="1" destOrd="0" presId="urn:microsoft.com/office/officeart/2008/layout/LinedList"/>
    <dgm:cxn modelId="{61408DBC-3DCA-4E27-A720-86E246634E39}" type="presParOf" srcId="{B6BC519C-1816-4B44-89B7-408DAD3BC708}" destId="{EE8EEDD0-211C-4805-B6DF-4DEB582D1BC4}" srcOrd="0" destOrd="0" presId="urn:microsoft.com/office/officeart/2008/layout/LinedList"/>
    <dgm:cxn modelId="{ECCDCC86-5DD9-41BC-A920-E46905713433}" type="presParOf" srcId="{B6BC519C-1816-4B44-89B7-408DAD3BC708}" destId="{A5768898-E30C-452C-8C4D-EDDE31E47D00}" srcOrd="1" destOrd="0" presId="urn:microsoft.com/office/officeart/2008/layout/LinedList"/>
    <dgm:cxn modelId="{27FBC0A5-8441-452C-A9EE-B0A990A2F45D}" type="presParOf" srcId="{9F66A834-A3BC-4308-895F-66D8D6C860BA}" destId="{DA45455F-1295-40D5-B636-52F2C4819B0D}" srcOrd="2" destOrd="0" presId="urn:microsoft.com/office/officeart/2008/layout/LinedList"/>
    <dgm:cxn modelId="{09153C8B-6CD6-41DA-A661-D3F9D96AE277}" type="presParOf" srcId="{9F66A834-A3BC-4308-895F-66D8D6C860BA}" destId="{500CA810-7CC3-4582-85E6-B69578EFF92F}" srcOrd="3" destOrd="0" presId="urn:microsoft.com/office/officeart/2008/layout/LinedList"/>
    <dgm:cxn modelId="{54495271-F813-4EA0-B781-2E5E0C3935D1}" type="presParOf" srcId="{500CA810-7CC3-4582-85E6-B69578EFF92F}" destId="{80D09385-93C9-4AB8-A398-60034AED2031}" srcOrd="0" destOrd="0" presId="urn:microsoft.com/office/officeart/2008/layout/LinedList"/>
    <dgm:cxn modelId="{802D603B-36EF-4058-9B8C-3FD6C8F6D5A6}" type="presParOf" srcId="{500CA810-7CC3-4582-85E6-B69578EFF92F}" destId="{3165555F-EE2B-4861-BBAB-827B1267B632}" srcOrd="1" destOrd="0" presId="urn:microsoft.com/office/officeart/2008/layout/LinedList"/>
    <dgm:cxn modelId="{C54594C5-8A79-4061-87C9-F77A66691784}" type="presParOf" srcId="{9F66A834-A3BC-4308-895F-66D8D6C860BA}" destId="{6972E5E2-5640-4A89-B45E-EBE7F37E73ED}" srcOrd="4" destOrd="0" presId="urn:microsoft.com/office/officeart/2008/layout/LinedList"/>
    <dgm:cxn modelId="{51D86704-2C29-4B09-88F9-89230163E552}" type="presParOf" srcId="{9F66A834-A3BC-4308-895F-66D8D6C860BA}" destId="{81B157FD-6F06-4CD7-9E11-B325A4484112}" srcOrd="5" destOrd="0" presId="urn:microsoft.com/office/officeart/2008/layout/LinedList"/>
    <dgm:cxn modelId="{770C0F30-79FF-44E6-849A-3F9B65D764B6}" type="presParOf" srcId="{81B157FD-6F06-4CD7-9E11-B325A4484112}" destId="{6A4824B2-A556-4FAC-A375-E7481A400D42}" srcOrd="0" destOrd="0" presId="urn:microsoft.com/office/officeart/2008/layout/LinedList"/>
    <dgm:cxn modelId="{AC61BA7E-77F7-42CC-B098-59CF7C42318B}" type="presParOf" srcId="{81B157FD-6F06-4CD7-9E11-B325A4484112}" destId="{90207D70-6353-4EFB-839F-F3050F0A6063}" srcOrd="1" destOrd="0" presId="urn:microsoft.com/office/officeart/2008/layout/LinedList"/>
    <dgm:cxn modelId="{C6672AD1-CD67-46A5-825C-DBEF4C3E0366}" type="presParOf" srcId="{9F66A834-A3BC-4308-895F-66D8D6C860BA}" destId="{48493A09-6F68-46E7-87B3-79E89268D641}" srcOrd="6" destOrd="0" presId="urn:microsoft.com/office/officeart/2008/layout/LinedList"/>
    <dgm:cxn modelId="{F0084226-0DE2-4114-A3D2-F2999A3B042D}" type="presParOf" srcId="{9F66A834-A3BC-4308-895F-66D8D6C860BA}" destId="{8C782B02-70BE-48D0-9E3E-8EF8B8EE7BB8}" srcOrd="7" destOrd="0" presId="urn:microsoft.com/office/officeart/2008/layout/LinedList"/>
    <dgm:cxn modelId="{E767BC17-B864-4B6D-A1E5-B7DA8511C274}" type="presParOf" srcId="{8C782B02-70BE-48D0-9E3E-8EF8B8EE7BB8}" destId="{A1B8FC66-49FA-41F6-93D9-9F8F2D17FF8B}" srcOrd="0" destOrd="0" presId="urn:microsoft.com/office/officeart/2008/layout/LinedList"/>
    <dgm:cxn modelId="{0E3693F1-98A7-46CA-A6ED-45CC613FEEED}" type="presParOf" srcId="{8C782B02-70BE-48D0-9E3E-8EF8B8EE7BB8}" destId="{0FABA2C9-D00F-4CD6-8368-09FFE68490A3}" srcOrd="1" destOrd="0" presId="urn:microsoft.com/office/officeart/2008/layout/LinedList"/>
    <dgm:cxn modelId="{B7D3458C-F3E6-49D3-87B7-59207E0FA4D7}" type="presParOf" srcId="{9F66A834-A3BC-4308-895F-66D8D6C860BA}" destId="{928EE381-9FB9-45D2-82B0-049370FCC46C}" srcOrd="8" destOrd="0" presId="urn:microsoft.com/office/officeart/2008/layout/LinedList"/>
    <dgm:cxn modelId="{0A47AB13-8644-4DB2-BD87-D8B284A6939A}" type="presParOf" srcId="{9F66A834-A3BC-4308-895F-66D8D6C860BA}" destId="{51900E8C-10C7-4E8E-A0F8-8489E0E2D26C}" srcOrd="9" destOrd="0" presId="urn:microsoft.com/office/officeart/2008/layout/LinedList"/>
    <dgm:cxn modelId="{9021B9AB-F7D1-48B4-97B1-4188047C8B27}" type="presParOf" srcId="{51900E8C-10C7-4E8E-A0F8-8489E0E2D26C}" destId="{819325D2-1A6D-40A6-9044-EA0A1F517393}" srcOrd="0" destOrd="0" presId="urn:microsoft.com/office/officeart/2008/layout/LinedList"/>
    <dgm:cxn modelId="{CD8777CC-5FF8-4C82-82CF-820A2D01A484}" type="presParOf" srcId="{51900E8C-10C7-4E8E-A0F8-8489E0E2D26C}" destId="{925D54EB-8277-4D5E-8F1F-143634BDA1E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2AB13FA-6401-44A0-B675-28C849C424D0}"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6373720C-AF27-42EE-84F7-C84A8AB85ABB}">
      <dgm:prSet/>
      <dgm:spPr/>
      <dgm:t>
        <a:bodyPr/>
        <a:lstStyle/>
        <a:p>
          <a:r>
            <a:rPr lang="en-US" dirty="0"/>
            <a:t>Religious Identity</a:t>
          </a:r>
        </a:p>
      </dgm:t>
    </dgm:pt>
    <dgm:pt modelId="{C15051EF-D1BA-4F2B-B786-8207FDD26140}" type="parTrans" cxnId="{3B8DE343-55A2-403A-9301-0FBFF1CEA4D3}">
      <dgm:prSet/>
      <dgm:spPr/>
      <dgm:t>
        <a:bodyPr/>
        <a:lstStyle/>
        <a:p>
          <a:endParaRPr lang="en-US"/>
        </a:p>
      </dgm:t>
    </dgm:pt>
    <dgm:pt modelId="{FFC3FAF3-61E8-46EF-B2B8-D27240614E4F}" type="sibTrans" cxnId="{3B8DE343-55A2-403A-9301-0FBFF1CEA4D3}">
      <dgm:prSet/>
      <dgm:spPr/>
      <dgm:t>
        <a:bodyPr/>
        <a:lstStyle/>
        <a:p>
          <a:endParaRPr lang="en-US"/>
        </a:p>
      </dgm:t>
    </dgm:pt>
    <dgm:pt modelId="{D404CB67-A6C3-42E8-AD9F-1E46A4C7B661}">
      <dgm:prSet/>
      <dgm:spPr/>
      <dgm:t>
        <a:bodyPr/>
        <a:lstStyle/>
        <a:p>
          <a:r>
            <a:rPr lang="en-US" dirty="0"/>
            <a:t>LGBTI+</a:t>
          </a:r>
        </a:p>
      </dgm:t>
    </dgm:pt>
    <dgm:pt modelId="{317FBF9C-791A-407A-9B9C-7D797A8AC9F1}" type="parTrans" cxnId="{87283406-9BA9-4005-A742-FFE2C1D90256}">
      <dgm:prSet/>
      <dgm:spPr/>
      <dgm:t>
        <a:bodyPr/>
        <a:lstStyle/>
        <a:p>
          <a:endParaRPr lang="en-US"/>
        </a:p>
      </dgm:t>
    </dgm:pt>
    <dgm:pt modelId="{DEE8D57B-B99B-473A-BB63-4C62BF53F524}" type="sibTrans" cxnId="{87283406-9BA9-4005-A742-FFE2C1D90256}">
      <dgm:prSet/>
      <dgm:spPr/>
      <dgm:t>
        <a:bodyPr/>
        <a:lstStyle/>
        <a:p>
          <a:endParaRPr lang="en-US"/>
        </a:p>
      </dgm:t>
    </dgm:pt>
    <dgm:pt modelId="{6E94B67F-8DC2-498D-9EA9-85B13DC71440}">
      <dgm:prSet/>
      <dgm:spPr/>
      <dgm:t>
        <a:bodyPr/>
        <a:lstStyle/>
        <a:p>
          <a:r>
            <a:rPr lang="en-US" dirty="0"/>
            <a:t>Indigenous People</a:t>
          </a:r>
        </a:p>
      </dgm:t>
    </dgm:pt>
    <dgm:pt modelId="{799C8194-9D29-430B-B60D-E60B70748AF0}" type="parTrans" cxnId="{F91F3B96-1499-46EE-B50A-BD5A8CA94514}">
      <dgm:prSet/>
      <dgm:spPr/>
      <dgm:t>
        <a:bodyPr/>
        <a:lstStyle/>
        <a:p>
          <a:endParaRPr lang="en-US"/>
        </a:p>
      </dgm:t>
    </dgm:pt>
    <dgm:pt modelId="{8C97A92B-2286-4D44-8703-859475DBF96E}" type="sibTrans" cxnId="{F91F3B96-1499-46EE-B50A-BD5A8CA94514}">
      <dgm:prSet/>
      <dgm:spPr/>
      <dgm:t>
        <a:bodyPr/>
        <a:lstStyle/>
        <a:p>
          <a:endParaRPr lang="en-US"/>
        </a:p>
      </dgm:t>
    </dgm:pt>
    <dgm:pt modelId="{160B3B92-9541-43E2-BF90-393879019074}">
      <dgm:prSet/>
      <dgm:spPr/>
      <dgm:t>
        <a:bodyPr/>
        <a:lstStyle/>
        <a:p>
          <a:r>
            <a:rPr lang="en-US" dirty="0"/>
            <a:t>Black Communities</a:t>
          </a:r>
        </a:p>
      </dgm:t>
    </dgm:pt>
    <dgm:pt modelId="{D16036CE-A6AB-409E-9217-981F018AA732}" type="parTrans" cxnId="{3C0BCF57-9AAF-490A-81DA-CCF6BF53240E}">
      <dgm:prSet/>
      <dgm:spPr/>
      <dgm:t>
        <a:bodyPr/>
        <a:lstStyle/>
        <a:p>
          <a:endParaRPr lang="en-US"/>
        </a:p>
      </dgm:t>
    </dgm:pt>
    <dgm:pt modelId="{70440408-EA84-422C-B20F-45AC3431106C}" type="sibTrans" cxnId="{3C0BCF57-9AAF-490A-81DA-CCF6BF53240E}">
      <dgm:prSet/>
      <dgm:spPr/>
      <dgm:t>
        <a:bodyPr/>
        <a:lstStyle/>
        <a:p>
          <a:endParaRPr lang="en-US"/>
        </a:p>
      </dgm:t>
    </dgm:pt>
    <dgm:pt modelId="{226ACF27-370C-4F05-9362-B7B810244251}" type="pres">
      <dgm:prSet presAssocID="{52AB13FA-6401-44A0-B675-28C849C424D0}" presName="linear" presStyleCnt="0">
        <dgm:presLayoutVars>
          <dgm:dir/>
          <dgm:animLvl val="lvl"/>
          <dgm:resizeHandles val="exact"/>
        </dgm:presLayoutVars>
      </dgm:prSet>
      <dgm:spPr/>
    </dgm:pt>
    <dgm:pt modelId="{797EC235-EA18-4A6E-BCE9-B3DC51ADD67C}" type="pres">
      <dgm:prSet presAssocID="{6373720C-AF27-42EE-84F7-C84A8AB85ABB}" presName="parentLin" presStyleCnt="0"/>
      <dgm:spPr/>
    </dgm:pt>
    <dgm:pt modelId="{F39B33E7-0470-4E96-9008-1995E71C5C2D}" type="pres">
      <dgm:prSet presAssocID="{6373720C-AF27-42EE-84F7-C84A8AB85ABB}" presName="parentLeftMargin" presStyleLbl="node1" presStyleIdx="0" presStyleCnt="4"/>
      <dgm:spPr/>
    </dgm:pt>
    <dgm:pt modelId="{9FE675A6-AA66-42B5-8FA5-DD01C4E73014}" type="pres">
      <dgm:prSet presAssocID="{6373720C-AF27-42EE-84F7-C84A8AB85ABB}" presName="parentText" presStyleLbl="node1" presStyleIdx="0" presStyleCnt="4">
        <dgm:presLayoutVars>
          <dgm:chMax val="0"/>
          <dgm:bulletEnabled val="1"/>
        </dgm:presLayoutVars>
      </dgm:prSet>
      <dgm:spPr/>
    </dgm:pt>
    <dgm:pt modelId="{4901B58D-98B8-4CE9-A56A-50270F0FF795}" type="pres">
      <dgm:prSet presAssocID="{6373720C-AF27-42EE-84F7-C84A8AB85ABB}" presName="negativeSpace" presStyleCnt="0"/>
      <dgm:spPr/>
    </dgm:pt>
    <dgm:pt modelId="{BA5DEA8B-9953-4413-AADB-1D25B32A4800}" type="pres">
      <dgm:prSet presAssocID="{6373720C-AF27-42EE-84F7-C84A8AB85ABB}" presName="childText" presStyleLbl="conFgAcc1" presStyleIdx="0" presStyleCnt="4">
        <dgm:presLayoutVars>
          <dgm:bulletEnabled val="1"/>
        </dgm:presLayoutVars>
      </dgm:prSet>
      <dgm:spPr/>
    </dgm:pt>
    <dgm:pt modelId="{ABD3B870-62F7-463B-9A61-F8752010D360}" type="pres">
      <dgm:prSet presAssocID="{FFC3FAF3-61E8-46EF-B2B8-D27240614E4F}" presName="spaceBetweenRectangles" presStyleCnt="0"/>
      <dgm:spPr/>
    </dgm:pt>
    <dgm:pt modelId="{970E2467-2066-4BD7-8837-E1DAF570F13B}" type="pres">
      <dgm:prSet presAssocID="{D404CB67-A6C3-42E8-AD9F-1E46A4C7B661}" presName="parentLin" presStyleCnt="0"/>
      <dgm:spPr/>
    </dgm:pt>
    <dgm:pt modelId="{9A96F730-6B20-4A1B-993A-571FFEA77F10}" type="pres">
      <dgm:prSet presAssocID="{D404CB67-A6C3-42E8-AD9F-1E46A4C7B661}" presName="parentLeftMargin" presStyleLbl="node1" presStyleIdx="0" presStyleCnt="4"/>
      <dgm:spPr/>
    </dgm:pt>
    <dgm:pt modelId="{D9C40301-1A76-4703-BBAF-1C36F627B42D}" type="pres">
      <dgm:prSet presAssocID="{D404CB67-A6C3-42E8-AD9F-1E46A4C7B661}" presName="parentText" presStyleLbl="node1" presStyleIdx="1" presStyleCnt="4">
        <dgm:presLayoutVars>
          <dgm:chMax val="0"/>
          <dgm:bulletEnabled val="1"/>
        </dgm:presLayoutVars>
      </dgm:prSet>
      <dgm:spPr/>
    </dgm:pt>
    <dgm:pt modelId="{3087A57D-5230-4182-AA79-FF200CC02275}" type="pres">
      <dgm:prSet presAssocID="{D404CB67-A6C3-42E8-AD9F-1E46A4C7B661}" presName="negativeSpace" presStyleCnt="0"/>
      <dgm:spPr/>
    </dgm:pt>
    <dgm:pt modelId="{0DA83906-AC74-4121-9F19-D6813871463B}" type="pres">
      <dgm:prSet presAssocID="{D404CB67-A6C3-42E8-AD9F-1E46A4C7B661}" presName="childText" presStyleLbl="conFgAcc1" presStyleIdx="1" presStyleCnt="4">
        <dgm:presLayoutVars>
          <dgm:bulletEnabled val="1"/>
        </dgm:presLayoutVars>
      </dgm:prSet>
      <dgm:spPr/>
    </dgm:pt>
    <dgm:pt modelId="{7822A74E-6006-43A7-A6B7-226C164E7A08}" type="pres">
      <dgm:prSet presAssocID="{DEE8D57B-B99B-473A-BB63-4C62BF53F524}" presName="spaceBetweenRectangles" presStyleCnt="0"/>
      <dgm:spPr/>
    </dgm:pt>
    <dgm:pt modelId="{979F1A82-F9AC-444D-BA22-6E8ECE9F322C}" type="pres">
      <dgm:prSet presAssocID="{6E94B67F-8DC2-498D-9EA9-85B13DC71440}" presName="parentLin" presStyleCnt="0"/>
      <dgm:spPr/>
    </dgm:pt>
    <dgm:pt modelId="{90EBB953-C6D0-42BC-B022-EEA243D71C26}" type="pres">
      <dgm:prSet presAssocID="{6E94B67F-8DC2-498D-9EA9-85B13DC71440}" presName="parentLeftMargin" presStyleLbl="node1" presStyleIdx="1" presStyleCnt="4"/>
      <dgm:spPr/>
    </dgm:pt>
    <dgm:pt modelId="{319B2252-54F5-4B65-AB05-A0D83F3958C3}" type="pres">
      <dgm:prSet presAssocID="{6E94B67F-8DC2-498D-9EA9-85B13DC71440}" presName="parentText" presStyleLbl="node1" presStyleIdx="2" presStyleCnt="4">
        <dgm:presLayoutVars>
          <dgm:chMax val="0"/>
          <dgm:bulletEnabled val="1"/>
        </dgm:presLayoutVars>
      </dgm:prSet>
      <dgm:spPr/>
    </dgm:pt>
    <dgm:pt modelId="{79F2E590-638D-470E-ADDA-1454E2F89298}" type="pres">
      <dgm:prSet presAssocID="{6E94B67F-8DC2-498D-9EA9-85B13DC71440}" presName="negativeSpace" presStyleCnt="0"/>
      <dgm:spPr/>
    </dgm:pt>
    <dgm:pt modelId="{F9007CB5-7CFD-40F8-9CBB-5FFE138FF402}" type="pres">
      <dgm:prSet presAssocID="{6E94B67F-8DC2-498D-9EA9-85B13DC71440}" presName="childText" presStyleLbl="conFgAcc1" presStyleIdx="2" presStyleCnt="4">
        <dgm:presLayoutVars>
          <dgm:bulletEnabled val="1"/>
        </dgm:presLayoutVars>
      </dgm:prSet>
      <dgm:spPr/>
    </dgm:pt>
    <dgm:pt modelId="{8048AAB5-EB81-4AD2-A36D-4991C8ED5667}" type="pres">
      <dgm:prSet presAssocID="{8C97A92B-2286-4D44-8703-859475DBF96E}" presName="spaceBetweenRectangles" presStyleCnt="0"/>
      <dgm:spPr/>
    </dgm:pt>
    <dgm:pt modelId="{41D91E3E-DE36-4AB6-B363-6310D5F9D1C0}" type="pres">
      <dgm:prSet presAssocID="{160B3B92-9541-43E2-BF90-393879019074}" presName="parentLin" presStyleCnt="0"/>
      <dgm:spPr/>
    </dgm:pt>
    <dgm:pt modelId="{2BC2D6E9-4CF8-4244-A384-73094DBE8872}" type="pres">
      <dgm:prSet presAssocID="{160B3B92-9541-43E2-BF90-393879019074}" presName="parentLeftMargin" presStyleLbl="node1" presStyleIdx="2" presStyleCnt="4"/>
      <dgm:spPr/>
    </dgm:pt>
    <dgm:pt modelId="{B78A208F-D5E2-40DC-9A25-78830DC7DCC2}" type="pres">
      <dgm:prSet presAssocID="{160B3B92-9541-43E2-BF90-393879019074}" presName="parentText" presStyleLbl="node1" presStyleIdx="3" presStyleCnt="4">
        <dgm:presLayoutVars>
          <dgm:chMax val="0"/>
          <dgm:bulletEnabled val="1"/>
        </dgm:presLayoutVars>
      </dgm:prSet>
      <dgm:spPr/>
    </dgm:pt>
    <dgm:pt modelId="{2749F185-8163-4D7B-9E59-D1A24B428282}" type="pres">
      <dgm:prSet presAssocID="{160B3B92-9541-43E2-BF90-393879019074}" presName="negativeSpace" presStyleCnt="0"/>
      <dgm:spPr/>
    </dgm:pt>
    <dgm:pt modelId="{A55F2E32-2068-4DC9-AD73-A96B5BEA598F}" type="pres">
      <dgm:prSet presAssocID="{160B3B92-9541-43E2-BF90-393879019074}" presName="childText" presStyleLbl="conFgAcc1" presStyleIdx="3" presStyleCnt="4">
        <dgm:presLayoutVars>
          <dgm:bulletEnabled val="1"/>
        </dgm:presLayoutVars>
      </dgm:prSet>
      <dgm:spPr/>
    </dgm:pt>
  </dgm:ptLst>
  <dgm:cxnLst>
    <dgm:cxn modelId="{87283406-9BA9-4005-A742-FFE2C1D90256}" srcId="{52AB13FA-6401-44A0-B675-28C849C424D0}" destId="{D404CB67-A6C3-42E8-AD9F-1E46A4C7B661}" srcOrd="1" destOrd="0" parTransId="{317FBF9C-791A-407A-9B9C-7D797A8AC9F1}" sibTransId="{DEE8D57B-B99B-473A-BB63-4C62BF53F524}"/>
    <dgm:cxn modelId="{CF82F72E-1056-4014-98A5-AE6B334F90C3}" type="presOf" srcId="{D404CB67-A6C3-42E8-AD9F-1E46A4C7B661}" destId="{D9C40301-1A76-4703-BBAF-1C36F627B42D}" srcOrd="1" destOrd="0" presId="urn:microsoft.com/office/officeart/2005/8/layout/list1"/>
    <dgm:cxn modelId="{4B156339-AD80-4A45-90A8-BAF1351C039B}" type="presOf" srcId="{52AB13FA-6401-44A0-B675-28C849C424D0}" destId="{226ACF27-370C-4F05-9362-B7B810244251}" srcOrd="0" destOrd="0" presId="urn:microsoft.com/office/officeart/2005/8/layout/list1"/>
    <dgm:cxn modelId="{B2F9F55B-BD12-4CD8-AA9A-DC1399B19858}" type="presOf" srcId="{6373720C-AF27-42EE-84F7-C84A8AB85ABB}" destId="{F39B33E7-0470-4E96-9008-1995E71C5C2D}" srcOrd="0" destOrd="0" presId="urn:microsoft.com/office/officeart/2005/8/layout/list1"/>
    <dgm:cxn modelId="{3B8DE343-55A2-403A-9301-0FBFF1CEA4D3}" srcId="{52AB13FA-6401-44A0-B675-28C849C424D0}" destId="{6373720C-AF27-42EE-84F7-C84A8AB85ABB}" srcOrd="0" destOrd="0" parTransId="{C15051EF-D1BA-4F2B-B786-8207FDD26140}" sibTransId="{FFC3FAF3-61E8-46EF-B2B8-D27240614E4F}"/>
    <dgm:cxn modelId="{3C0BCF57-9AAF-490A-81DA-CCF6BF53240E}" srcId="{52AB13FA-6401-44A0-B675-28C849C424D0}" destId="{160B3B92-9541-43E2-BF90-393879019074}" srcOrd="3" destOrd="0" parTransId="{D16036CE-A6AB-409E-9217-981F018AA732}" sibTransId="{70440408-EA84-422C-B20F-45AC3431106C}"/>
    <dgm:cxn modelId="{3032AD78-A913-4212-9F22-DD9612C2EAEA}" type="presOf" srcId="{6E94B67F-8DC2-498D-9EA9-85B13DC71440}" destId="{319B2252-54F5-4B65-AB05-A0D83F3958C3}" srcOrd="1" destOrd="0" presId="urn:microsoft.com/office/officeart/2005/8/layout/list1"/>
    <dgm:cxn modelId="{0B097691-C091-4DAE-8199-CCBBAB47B836}" type="presOf" srcId="{D404CB67-A6C3-42E8-AD9F-1E46A4C7B661}" destId="{9A96F730-6B20-4A1B-993A-571FFEA77F10}" srcOrd="0" destOrd="0" presId="urn:microsoft.com/office/officeart/2005/8/layout/list1"/>
    <dgm:cxn modelId="{F91F3B96-1499-46EE-B50A-BD5A8CA94514}" srcId="{52AB13FA-6401-44A0-B675-28C849C424D0}" destId="{6E94B67F-8DC2-498D-9EA9-85B13DC71440}" srcOrd="2" destOrd="0" parTransId="{799C8194-9D29-430B-B60D-E60B70748AF0}" sibTransId="{8C97A92B-2286-4D44-8703-859475DBF96E}"/>
    <dgm:cxn modelId="{D9E18696-91A1-4F32-8729-512DB958E595}" type="presOf" srcId="{160B3B92-9541-43E2-BF90-393879019074}" destId="{2BC2D6E9-4CF8-4244-A384-73094DBE8872}" srcOrd="0" destOrd="0" presId="urn:microsoft.com/office/officeart/2005/8/layout/list1"/>
    <dgm:cxn modelId="{DF040CCB-5A56-472E-A26E-81E3B510C8B7}" type="presOf" srcId="{160B3B92-9541-43E2-BF90-393879019074}" destId="{B78A208F-D5E2-40DC-9A25-78830DC7DCC2}" srcOrd="1" destOrd="0" presId="urn:microsoft.com/office/officeart/2005/8/layout/list1"/>
    <dgm:cxn modelId="{12319DD5-9181-49EB-8118-A3A3B5783A49}" type="presOf" srcId="{6373720C-AF27-42EE-84F7-C84A8AB85ABB}" destId="{9FE675A6-AA66-42B5-8FA5-DD01C4E73014}" srcOrd="1" destOrd="0" presId="urn:microsoft.com/office/officeart/2005/8/layout/list1"/>
    <dgm:cxn modelId="{512AD5D8-7954-425C-9506-ACAA0CEB4A3B}" type="presOf" srcId="{6E94B67F-8DC2-498D-9EA9-85B13DC71440}" destId="{90EBB953-C6D0-42BC-B022-EEA243D71C26}" srcOrd="0" destOrd="0" presId="urn:microsoft.com/office/officeart/2005/8/layout/list1"/>
    <dgm:cxn modelId="{98071ABF-CEF9-41B2-9A1A-72019D7131CC}" type="presParOf" srcId="{226ACF27-370C-4F05-9362-B7B810244251}" destId="{797EC235-EA18-4A6E-BCE9-B3DC51ADD67C}" srcOrd="0" destOrd="0" presId="urn:microsoft.com/office/officeart/2005/8/layout/list1"/>
    <dgm:cxn modelId="{D9BDAFD3-A556-4985-A327-C5DBC5430375}" type="presParOf" srcId="{797EC235-EA18-4A6E-BCE9-B3DC51ADD67C}" destId="{F39B33E7-0470-4E96-9008-1995E71C5C2D}" srcOrd="0" destOrd="0" presId="urn:microsoft.com/office/officeart/2005/8/layout/list1"/>
    <dgm:cxn modelId="{927B5032-6573-49FC-A75B-8E050C718B33}" type="presParOf" srcId="{797EC235-EA18-4A6E-BCE9-B3DC51ADD67C}" destId="{9FE675A6-AA66-42B5-8FA5-DD01C4E73014}" srcOrd="1" destOrd="0" presId="urn:microsoft.com/office/officeart/2005/8/layout/list1"/>
    <dgm:cxn modelId="{8BA64F43-7545-4E98-AAF7-71EC0F61515D}" type="presParOf" srcId="{226ACF27-370C-4F05-9362-B7B810244251}" destId="{4901B58D-98B8-4CE9-A56A-50270F0FF795}" srcOrd="1" destOrd="0" presId="urn:microsoft.com/office/officeart/2005/8/layout/list1"/>
    <dgm:cxn modelId="{73BE9FD8-2BA7-45B2-8E44-1FCD9B372F22}" type="presParOf" srcId="{226ACF27-370C-4F05-9362-B7B810244251}" destId="{BA5DEA8B-9953-4413-AADB-1D25B32A4800}" srcOrd="2" destOrd="0" presId="urn:microsoft.com/office/officeart/2005/8/layout/list1"/>
    <dgm:cxn modelId="{2BAC58A8-3D16-468D-ADD2-2FC824D4ACEF}" type="presParOf" srcId="{226ACF27-370C-4F05-9362-B7B810244251}" destId="{ABD3B870-62F7-463B-9A61-F8752010D360}" srcOrd="3" destOrd="0" presId="urn:microsoft.com/office/officeart/2005/8/layout/list1"/>
    <dgm:cxn modelId="{D956B34E-F2D6-4EF7-98C3-6290FB597291}" type="presParOf" srcId="{226ACF27-370C-4F05-9362-B7B810244251}" destId="{970E2467-2066-4BD7-8837-E1DAF570F13B}" srcOrd="4" destOrd="0" presId="urn:microsoft.com/office/officeart/2005/8/layout/list1"/>
    <dgm:cxn modelId="{6A2B6FAA-867A-42A7-8F68-C3C7943D7B36}" type="presParOf" srcId="{970E2467-2066-4BD7-8837-E1DAF570F13B}" destId="{9A96F730-6B20-4A1B-993A-571FFEA77F10}" srcOrd="0" destOrd="0" presId="urn:microsoft.com/office/officeart/2005/8/layout/list1"/>
    <dgm:cxn modelId="{F811FD18-8973-498E-B515-F39E10712D0A}" type="presParOf" srcId="{970E2467-2066-4BD7-8837-E1DAF570F13B}" destId="{D9C40301-1A76-4703-BBAF-1C36F627B42D}" srcOrd="1" destOrd="0" presId="urn:microsoft.com/office/officeart/2005/8/layout/list1"/>
    <dgm:cxn modelId="{9722310C-1609-46E3-A273-9FDDB1F24C62}" type="presParOf" srcId="{226ACF27-370C-4F05-9362-B7B810244251}" destId="{3087A57D-5230-4182-AA79-FF200CC02275}" srcOrd="5" destOrd="0" presId="urn:microsoft.com/office/officeart/2005/8/layout/list1"/>
    <dgm:cxn modelId="{D8458F02-FDA7-43A6-9F90-EE382D2B2AD8}" type="presParOf" srcId="{226ACF27-370C-4F05-9362-B7B810244251}" destId="{0DA83906-AC74-4121-9F19-D6813871463B}" srcOrd="6" destOrd="0" presId="urn:microsoft.com/office/officeart/2005/8/layout/list1"/>
    <dgm:cxn modelId="{692A68BC-B3B4-4D4B-9841-38F6C8A24346}" type="presParOf" srcId="{226ACF27-370C-4F05-9362-B7B810244251}" destId="{7822A74E-6006-43A7-A6B7-226C164E7A08}" srcOrd="7" destOrd="0" presId="urn:microsoft.com/office/officeart/2005/8/layout/list1"/>
    <dgm:cxn modelId="{4FD5E2D5-CEC6-4732-8BFF-9295C0428C91}" type="presParOf" srcId="{226ACF27-370C-4F05-9362-B7B810244251}" destId="{979F1A82-F9AC-444D-BA22-6E8ECE9F322C}" srcOrd="8" destOrd="0" presId="urn:microsoft.com/office/officeart/2005/8/layout/list1"/>
    <dgm:cxn modelId="{DC5A01DD-BF29-405C-AE88-7771B0A60D1E}" type="presParOf" srcId="{979F1A82-F9AC-444D-BA22-6E8ECE9F322C}" destId="{90EBB953-C6D0-42BC-B022-EEA243D71C26}" srcOrd="0" destOrd="0" presId="urn:microsoft.com/office/officeart/2005/8/layout/list1"/>
    <dgm:cxn modelId="{41678539-412A-4586-9FAB-FE9FEDD7ACAD}" type="presParOf" srcId="{979F1A82-F9AC-444D-BA22-6E8ECE9F322C}" destId="{319B2252-54F5-4B65-AB05-A0D83F3958C3}" srcOrd="1" destOrd="0" presId="urn:microsoft.com/office/officeart/2005/8/layout/list1"/>
    <dgm:cxn modelId="{BC3D216A-6A81-459C-A311-37AC4481A6CE}" type="presParOf" srcId="{226ACF27-370C-4F05-9362-B7B810244251}" destId="{79F2E590-638D-470E-ADDA-1454E2F89298}" srcOrd="9" destOrd="0" presId="urn:microsoft.com/office/officeart/2005/8/layout/list1"/>
    <dgm:cxn modelId="{28D9F0A0-E83E-4469-B8A6-964EDE9E881E}" type="presParOf" srcId="{226ACF27-370C-4F05-9362-B7B810244251}" destId="{F9007CB5-7CFD-40F8-9CBB-5FFE138FF402}" srcOrd="10" destOrd="0" presId="urn:microsoft.com/office/officeart/2005/8/layout/list1"/>
    <dgm:cxn modelId="{75EED248-8824-4BDB-8208-F3F17AD1E713}" type="presParOf" srcId="{226ACF27-370C-4F05-9362-B7B810244251}" destId="{8048AAB5-EB81-4AD2-A36D-4991C8ED5667}" srcOrd="11" destOrd="0" presId="urn:microsoft.com/office/officeart/2005/8/layout/list1"/>
    <dgm:cxn modelId="{15F0CF7A-FDF3-4A16-BC7E-A580D5804667}" type="presParOf" srcId="{226ACF27-370C-4F05-9362-B7B810244251}" destId="{41D91E3E-DE36-4AB6-B363-6310D5F9D1C0}" srcOrd="12" destOrd="0" presId="urn:microsoft.com/office/officeart/2005/8/layout/list1"/>
    <dgm:cxn modelId="{4383A1E7-39A9-48E7-9E25-945E0E664624}" type="presParOf" srcId="{41D91E3E-DE36-4AB6-B363-6310D5F9D1C0}" destId="{2BC2D6E9-4CF8-4244-A384-73094DBE8872}" srcOrd="0" destOrd="0" presId="urn:microsoft.com/office/officeart/2005/8/layout/list1"/>
    <dgm:cxn modelId="{E5398842-75A3-460B-AB4B-FE4048DDBA0F}" type="presParOf" srcId="{41D91E3E-DE36-4AB6-B363-6310D5F9D1C0}" destId="{B78A208F-D5E2-40DC-9A25-78830DC7DCC2}" srcOrd="1" destOrd="0" presId="urn:microsoft.com/office/officeart/2005/8/layout/list1"/>
    <dgm:cxn modelId="{5F09F1A5-140E-48F8-963F-62476983DD1E}" type="presParOf" srcId="{226ACF27-370C-4F05-9362-B7B810244251}" destId="{2749F185-8163-4D7B-9E59-D1A24B428282}" srcOrd="13" destOrd="0" presId="urn:microsoft.com/office/officeart/2005/8/layout/list1"/>
    <dgm:cxn modelId="{BBA6F6AB-98CE-402B-98AE-EBBD727719CF}" type="presParOf" srcId="{226ACF27-370C-4F05-9362-B7B810244251}" destId="{A55F2E32-2068-4DC9-AD73-A96B5BEA598F}"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2AB13FA-6401-44A0-B675-28C849C424D0}"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6373720C-AF27-42EE-84F7-C84A8AB85ABB}">
      <dgm:prSet/>
      <dgm:spPr/>
      <dgm:t>
        <a:bodyPr/>
        <a:lstStyle/>
        <a:p>
          <a:r>
            <a:rPr lang="en-US" dirty="0"/>
            <a:t>2. Religious Identity Anastasiia </a:t>
          </a:r>
        </a:p>
      </dgm:t>
    </dgm:pt>
    <dgm:pt modelId="{C15051EF-D1BA-4F2B-B786-8207FDD26140}" type="parTrans" cxnId="{3B8DE343-55A2-403A-9301-0FBFF1CEA4D3}">
      <dgm:prSet/>
      <dgm:spPr/>
      <dgm:t>
        <a:bodyPr/>
        <a:lstStyle/>
        <a:p>
          <a:endParaRPr lang="en-US"/>
        </a:p>
      </dgm:t>
    </dgm:pt>
    <dgm:pt modelId="{FFC3FAF3-61E8-46EF-B2B8-D27240614E4F}" type="sibTrans" cxnId="{3B8DE343-55A2-403A-9301-0FBFF1CEA4D3}">
      <dgm:prSet/>
      <dgm:spPr/>
      <dgm:t>
        <a:bodyPr/>
        <a:lstStyle/>
        <a:p>
          <a:endParaRPr lang="en-US"/>
        </a:p>
      </dgm:t>
    </dgm:pt>
    <dgm:pt modelId="{D404CB67-A6C3-42E8-AD9F-1E46A4C7B661}">
      <dgm:prSet/>
      <dgm:spPr/>
      <dgm:t>
        <a:bodyPr/>
        <a:lstStyle/>
        <a:p>
          <a:r>
            <a:rPr lang="en-US" dirty="0"/>
            <a:t>3. LGBTI+ Serhii</a:t>
          </a:r>
        </a:p>
      </dgm:t>
    </dgm:pt>
    <dgm:pt modelId="{317FBF9C-791A-407A-9B9C-7D797A8AC9F1}" type="parTrans" cxnId="{87283406-9BA9-4005-A742-FFE2C1D90256}">
      <dgm:prSet/>
      <dgm:spPr/>
      <dgm:t>
        <a:bodyPr/>
        <a:lstStyle/>
        <a:p>
          <a:endParaRPr lang="en-US"/>
        </a:p>
      </dgm:t>
    </dgm:pt>
    <dgm:pt modelId="{DEE8D57B-B99B-473A-BB63-4C62BF53F524}" type="sibTrans" cxnId="{87283406-9BA9-4005-A742-FFE2C1D90256}">
      <dgm:prSet/>
      <dgm:spPr/>
      <dgm:t>
        <a:bodyPr/>
        <a:lstStyle/>
        <a:p>
          <a:endParaRPr lang="en-US"/>
        </a:p>
      </dgm:t>
    </dgm:pt>
    <dgm:pt modelId="{6E94B67F-8DC2-498D-9EA9-85B13DC71440}">
      <dgm:prSet/>
      <dgm:spPr/>
      <dgm:t>
        <a:bodyPr/>
        <a:lstStyle/>
        <a:p>
          <a:r>
            <a:rPr lang="en-US" dirty="0"/>
            <a:t>1. Indigenous People Anzhelika</a:t>
          </a:r>
        </a:p>
      </dgm:t>
    </dgm:pt>
    <dgm:pt modelId="{799C8194-9D29-430B-B60D-E60B70748AF0}" type="parTrans" cxnId="{F91F3B96-1499-46EE-B50A-BD5A8CA94514}">
      <dgm:prSet/>
      <dgm:spPr/>
      <dgm:t>
        <a:bodyPr/>
        <a:lstStyle/>
        <a:p>
          <a:endParaRPr lang="en-US"/>
        </a:p>
      </dgm:t>
    </dgm:pt>
    <dgm:pt modelId="{8C97A92B-2286-4D44-8703-859475DBF96E}" type="sibTrans" cxnId="{F91F3B96-1499-46EE-B50A-BD5A8CA94514}">
      <dgm:prSet/>
      <dgm:spPr/>
      <dgm:t>
        <a:bodyPr/>
        <a:lstStyle/>
        <a:p>
          <a:endParaRPr lang="en-US"/>
        </a:p>
      </dgm:t>
    </dgm:pt>
    <dgm:pt modelId="{160B3B92-9541-43E2-BF90-393879019074}">
      <dgm:prSet/>
      <dgm:spPr/>
      <dgm:t>
        <a:bodyPr/>
        <a:lstStyle/>
        <a:p>
          <a:r>
            <a:rPr lang="en-US" dirty="0"/>
            <a:t>4. Black Communities Valeriia</a:t>
          </a:r>
        </a:p>
      </dgm:t>
    </dgm:pt>
    <dgm:pt modelId="{D16036CE-A6AB-409E-9217-981F018AA732}" type="parTrans" cxnId="{3C0BCF57-9AAF-490A-81DA-CCF6BF53240E}">
      <dgm:prSet/>
      <dgm:spPr/>
      <dgm:t>
        <a:bodyPr/>
        <a:lstStyle/>
        <a:p>
          <a:endParaRPr lang="en-US"/>
        </a:p>
      </dgm:t>
    </dgm:pt>
    <dgm:pt modelId="{70440408-EA84-422C-B20F-45AC3431106C}" type="sibTrans" cxnId="{3C0BCF57-9AAF-490A-81DA-CCF6BF53240E}">
      <dgm:prSet/>
      <dgm:spPr/>
      <dgm:t>
        <a:bodyPr/>
        <a:lstStyle/>
        <a:p>
          <a:endParaRPr lang="en-US"/>
        </a:p>
      </dgm:t>
    </dgm:pt>
    <dgm:pt modelId="{226ACF27-370C-4F05-9362-B7B810244251}" type="pres">
      <dgm:prSet presAssocID="{52AB13FA-6401-44A0-B675-28C849C424D0}" presName="linear" presStyleCnt="0">
        <dgm:presLayoutVars>
          <dgm:dir/>
          <dgm:animLvl val="lvl"/>
          <dgm:resizeHandles val="exact"/>
        </dgm:presLayoutVars>
      </dgm:prSet>
      <dgm:spPr/>
    </dgm:pt>
    <dgm:pt modelId="{797EC235-EA18-4A6E-BCE9-B3DC51ADD67C}" type="pres">
      <dgm:prSet presAssocID="{6373720C-AF27-42EE-84F7-C84A8AB85ABB}" presName="parentLin" presStyleCnt="0"/>
      <dgm:spPr/>
    </dgm:pt>
    <dgm:pt modelId="{F39B33E7-0470-4E96-9008-1995E71C5C2D}" type="pres">
      <dgm:prSet presAssocID="{6373720C-AF27-42EE-84F7-C84A8AB85ABB}" presName="parentLeftMargin" presStyleLbl="node1" presStyleIdx="0" presStyleCnt="4"/>
      <dgm:spPr/>
    </dgm:pt>
    <dgm:pt modelId="{9FE675A6-AA66-42B5-8FA5-DD01C4E73014}" type="pres">
      <dgm:prSet presAssocID="{6373720C-AF27-42EE-84F7-C84A8AB85ABB}" presName="parentText" presStyleLbl="node1" presStyleIdx="0" presStyleCnt="4">
        <dgm:presLayoutVars>
          <dgm:chMax val="0"/>
          <dgm:bulletEnabled val="1"/>
        </dgm:presLayoutVars>
      </dgm:prSet>
      <dgm:spPr/>
    </dgm:pt>
    <dgm:pt modelId="{4901B58D-98B8-4CE9-A56A-50270F0FF795}" type="pres">
      <dgm:prSet presAssocID="{6373720C-AF27-42EE-84F7-C84A8AB85ABB}" presName="negativeSpace" presStyleCnt="0"/>
      <dgm:spPr/>
    </dgm:pt>
    <dgm:pt modelId="{BA5DEA8B-9953-4413-AADB-1D25B32A4800}" type="pres">
      <dgm:prSet presAssocID="{6373720C-AF27-42EE-84F7-C84A8AB85ABB}" presName="childText" presStyleLbl="conFgAcc1" presStyleIdx="0" presStyleCnt="4">
        <dgm:presLayoutVars>
          <dgm:bulletEnabled val="1"/>
        </dgm:presLayoutVars>
      </dgm:prSet>
      <dgm:spPr/>
    </dgm:pt>
    <dgm:pt modelId="{ABD3B870-62F7-463B-9A61-F8752010D360}" type="pres">
      <dgm:prSet presAssocID="{FFC3FAF3-61E8-46EF-B2B8-D27240614E4F}" presName="spaceBetweenRectangles" presStyleCnt="0"/>
      <dgm:spPr/>
    </dgm:pt>
    <dgm:pt modelId="{970E2467-2066-4BD7-8837-E1DAF570F13B}" type="pres">
      <dgm:prSet presAssocID="{D404CB67-A6C3-42E8-AD9F-1E46A4C7B661}" presName="parentLin" presStyleCnt="0"/>
      <dgm:spPr/>
    </dgm:pt>
    <dgm:pt modelId="{9A96F730-6B20-4A1B-993A-571FFEA77F10}" type="pres">
      <dgm:prSet presAssocID="{D404CB67-A6C3-42E8-AD9F-1E46A4C7B661}" presName="parentLeftMargin" presStyleLbl="node1" presStyleIdx="0" presStyleCnt="4"/>
      <dgm:spPr/>
    </dgm:pt>
    <dgm:pt modelId="{D9C40301-1A76-4703-BBAF-1C36F627B42D}" type="pres">
      <dgm:prSet presAssocID="{D404CB67-A6C3-42E8-AD9F-1E46A4C7B661}" presName="parentText" presStyleLbl="node1" presStyleIdx="1" presStyleCnt="4">
        <dgm:presLayoutVars>
          <dgm:chMax val="0"/>
          <dgm:bulletEnabled val="1"/>
        </dgm:presLayoutVars>
      </dgm:prSet>
      <dgm:spPr/>
    </dgm:pt>
    <dgm:pt modelId="{3087A57D-5230-4182-AA79-FF200CC02275}" type="pres">
      <dgm:prSet presAssocID="{D404CB67-A6C3-42E8-AD9F-1E46A4C7B661}" presName="negativeSpace" presStyleCnt="0"/>
      <dgm:spPr/>
    </dgm:pt>
    <dgm:pt modelId="{0DA83906-AC74-4121-9F19-D6813871463B}" type="pres">
      <dgm:prSet presAssocID="{D404CB67-A6C3-42E8-AD9F-1E46A4C7B661}" presName="childText" presStyleLbl="conFgAcc1" presStyleIdx="1" presStyleCnt="4">
        <dgm:presLayoutVars>
          <dgm:bulletEnabled val="1"/>
        </dgm:presLayoutVars>
      </dgm:prSet>
      <dgm:spPr/>
    </dgm:pt>
    <dgm:pt modelId="{7822A74E-6006-43A7-A6B7-226C164E7A08}" type="pres">
      <dgm:prSet presAssocID="{DEE8D57B-B99B-473A-BB63-4C62BF53F524}" presName="spaceBetweenRectangles" presStyleCnt="0"/>
      <dgm:spPr/>
    </dgm:pt>
    <dgm:pt modelId="{979F1A82-F9AC-444D-BA22-6E8ECE9F322C}" type="pres">
      <dgm:prSet presAssocID="{6E94B67F-8DC2-498D-9EA9-85B13DC71440}" presName="parentLin" presStyleCnt="0"/>
      <dgm:spPr/>
    </dgm:pt>
    <dgm:pt modelId="{90EBB953-C6D0-42BC-B022-EEA243D71C26}" type="pres">
      <dgm:prSet presAssocID="{6E94B67F-8DC2-498D-9EA9-85B13DC71440}" presName="parentLeftMargin" presStyleLbl="node1" presStyleIdx="1" presStyleCnt="4"/>
      <dgm:spPr/>
    </dgm:pt>
    <dgm:pt modelId="{319B2252-54F5-4B65-AB05-A0D83F3958C3}" type="pres">
      <dgm:prSet presAssocID="{6E94B67F-8DC2-498D-9EA9-85B13DC71440}" presName="parentText" presStyleLbl="node1" presStyleIdx="2" presStyleCnt="4">
        <dgm:presLayoutVars>
          <dgm:chMax val="0"/>
          <dgm:bulletEnabled val="1"/>
        </dgm:presLayoutVars>
      </dgm:prSet>
      <dgm:spPr/>
    </dgm:pt>
    <dgm:pt modelId="{79F2E590-638D-470E-ADDA-1454E2F89298}" type="pres">
      <dgm:prSet presAssocID="{6E94B67F-8DC2-498D-9EA9-85B13DC71440}" presName="negativeSpace" presStyleCnt="0"/>
      <dgm:spPr/>
    </dgm:pt>
    <dgm:pt modelId="{F9007CB5-7CFD-40F8-9CBB-5FFE138FF402}" type="pres">
      <dgm:prSet presAssocID="{6E94B67F-8DC2-498D-9EA9-85B13DC71440}" presName="childText" presStyleLbl="conFgAcc1" presStyleIdx="2" presStyleCnt="4">
        <dgm:presLayoutVars>
          <dgm:bulletEnabled val="1"/>
        </dgm:presLayoutVars>
      </dgm:prSet>
      <dgm:spPr/>
    </dgm:pt>
    <dgm:pt modelId="{8048AAB5-EB81-4AD2-A36D-4991C8ED5667}" type="pres">
      <dgm:prSet presAssocID="{8C97A92B-2286-4D44-8703-859475DBF96E}" presName="spaceBetweenRectangles" presStyleCnt="0"/>
      <dgm:spPr/>
    </dgm:pt>
    <dgm:pt modelId="{41D91E3E-DE36-4AB6-B363-6310D5F9D1C0}" type="pres">
      <dgm:prSet presAssocID="{160B3B92-9541-43E2-BF90-393879019074}" presName="parentLin" presStyleCnt="0"/>
      <dgm:spPr/>
    </dgm:pt>
    <dgm:pt modelId="{2BC2D6E9-4CF8-4244-A384-73094DBE8872}" type="pres">
      <dgm:prSet presAssocID="{160B3B92-9541-43E2-BF90-393879019074}" presName="parentLeftMargin" presStyleLbl="node1" presStyleIdx="2" presStyleCnt="4"/>
      <dgm:spPr/>
    </dgm:pt>
    <dgm:pt modelId="{B78A208F-D5E2-40DC-9A25-78830DC7DCC2}" type="pres">
      <dgm:prSet presAssocID="{160B3B92-9541-43E2-BF90-393879019074}" presName="parentText" presStyleLbl="node1" presStyleIdx="3" presStyleCnt="4">
        <dgm:presLayoutVars>
          <dgm:chMax val="0"/>
          <dgm:bulletEnabled val="1"/>
        </dgm:presLayoutVars>
      </dgm:prSet>
      <dgm:spPr/>
    </dgm:pt>
    <dgm:pt modelId="{2749F185-8163-4D7B-9E59-D1A24B428282}" type="pres">
      <dgm:prSet presAssocID="{160B3B92-9541-43E2-BF90-393879019074}" presName="negativeSpace" presStyleCnt="0"/>
      <dgm:spPr/>
    </dgm:pt>
    <dgm:pt modelId="{A55F2E32-2068-4DC9-AD73-A96B5BEA598F}" type="pres">
      <dgm:prSet presAssocID="{160B3B92-9541-43E2-BF90-393879019074}" presName="childText" presStyleLbl="conFgAcc1" presStyleIdx="3" presStyleCnt="4">
        <dgm:presLayoutVars>
          <dgm:bulletEnabled val="1"/>
        </dgm:presLayoutVars>
      </dgm:prSet>
      <dgm:spPr/>
    </dgm:pt>
  </dgm:ptLst>
  <dgm:cxnLst>
    <dgm:cxn modelId="{87283406-9BA9-4005-A742-FFE2C1D90256}" srcId="{52AB13FA-6401-44A0-B675-28C849C424D0}" destId="{D404CB67-A6C3-42E8-AD9F-1E46A4C7B661}" srcOrd="1" destOrd="0" parTransId="{317FBF9C-791A-407A-9B9C-7D797A8AC9F1}" sibTransId="{DEE8D57B-B99B-473A-BB63-4C62BF53F524}"/>
    <dgm:cxn modelId="{CF82F72E-1056-4014-98A5-AE6B334F90C3}" type="presOf" srcId="{D404CB67-A6C3-42E8-AD9F-1E46A4C7B661}" destId="{D9C40301-1A76-4703-BBAF-1C36F627B42D}" srcOrd="1" destOrd="0" presId="urn:microsoft.com/office/officeart/2005/8/layout/list1"/>
    <dgm:cxn modelId="{4B156339-AD80-4A45-90A8-BAF1351C039B}" type="presOf" srcId="{52AB13FA-6401-44A0-B675-28C849C424D0}" destId="{226ACF27-370C-4F05-9362-B7B810244251}" srcOrd="0" destOrd="0" presId="urn:microsoft.com/office/officeart/2005/8/layout/list1"/>
    <dgm:cxn modelId="{B2F9F55B-BD12-4CD8-AA9A-DC1399B19858}" type="presOf" srcId="{6373720C-AF27-42EE-84F7-C84A8AB85ABB}" destId="{F39B33E7-0470-4E96-9008-1995E71C5C2D}" srcOrd="0" destOrd="0" presId="urn:microsoft.com/office/officeart/2005/8/layout/list1"/>
    <dgm:cxn modelId="{3B8DE343-55A2-403A-9301-0FBFF1CEA4D3}" srcId="{52AB13FA-6401-44A0-B675-28C849C424D0}" destId="{6373720C-AF27-42EE-84F7-C84A8AB85ABB}" srcOrd="0" destOrd="0" parTransId="{C15051EF-D1BA-4F2B-B786-8207FDD26140}" sibTransId="{FFC3FAF3-61E8-46EF-B2B8-D27240614E4F}"/>
    <dgm:cxn modelId="{3C0BCF57-9AAF-490A-81DA-CCF6BF53240E}" srcId="{52AB13FA-6401-44A0-B675-28C849C424D0}" destId="{160B3B92-9541-43E2-BF90-393879019074}" srcOrd="3" destOrd="0" parTransId="{D16036CE-A6AB-409E-9217-981F018AA732}" sibTransId="{70440408-EA84-422C-B20F-45AC3431106C}"/>
    <dgm:cxn modelId="{3032AD78-A913-4212-9F22-DD9612C2EAEA}" type="presOf" srcId="{6E94B67F-8DC2-498D-9EA9-85B13DC71440}" destId="{319B2252-54F5-4B65-AB05-A0D83F3958C3}" srcOrd="1" destOrd="0" presId="urn:microsoft.com/office/officeart/2005/8/layout/list1"/>
    <dgm:cxn modelId="{0B097691-C091-4DAE-8199-CCBBAB47B836}" type="presOf" srcId="{D404CB67-A6C3-42E8-AD9F-1E46A4C7B661}" destId="{9A96F730-6B20-4A1B-993A-571FFEA77F10}" srcOrd="0" destOrd="0" presId="urn:microsoft.com/office/officeart/2005/8/layout/list1"/>
    <dgm:cxn modelId="{F91F3B96-1499-46EE-B50A-BD5A8CA94514}" srcId="{52AB13FA-6401-44A0-B675-28C849C424D0}" destId="{6E94B67F-8DC2-498D-9EA9-85B13DC71440}" srcOrd="2" destOrd="0" parTransId="{799C8194-9D29-430B-B60D-E60B70748AF0}" sibTransId="{8C97A92B-2286-4D44-8703-859475DBF96E}"/>
    <dgm:cxn modelId="{D9E18696-91A1-4F32-8729-512DB958E595}" type="presOf" srcId="{160B3B92-9541-43E2-BF90-393879019074}" destId="{2BC2D6E9-4CF8-4244-A384-73094DBE8872}" srcOrd="0" destOrd="0" presId="urn:microsoft.com/office/officeart/2005/8/layout/list1"/>
    <dgm:cxn modelId="{DF040CCB-5A56-472E-A26E-81E3B510C8B7}" type="presOf" srcId="{160B3B92-9541-43E2-BF90-393879019074}" destId="{B78A208F-D5E2-40DC-9A25-78830DC7DCC2}" srcOrd="1" destOrd="0" presId="urn:microsoft.com/office/officeart/2005/8/layout/list1"/>
    <dgm:cxn modelId="{12319DD5-9181-49EB-8118-A3A3B5783A49}" type="presOf" srcId="{6373720C-AF27-42EE-84F7-C84A8AB85ABB}" destId="{9FE675A6-AA66-42B5-8FA5-DD01C4E73014}" srcOrd="1" destOrd="0" presId="urn:microsoft.com/office/officeart/2005/8/layout/list1"/>
    <dgm:cxn modelId="{512AD5D8-7954-425C-9506-ACAA0CEB4A3B}" type="presOf" srcId="{6E94B67F-8DC2-498D-9EA9-85B13DC71440}" destId="{90EBB953-C6D0-42BC-B022-EEA243D71C26}" srcOrd="0" destOrd="0" presId="urn:microsoft.com/office/officeart/2005/8/layout/list1"/>
    <dgm:cxn modelId="{98071ABF-CEF9-41B2-9A1A-72019D7131CC}" type="presParOf" srcId="{226ACF27-370C-4F05-9362-B7B810244251}" destId="{797EC235-EA18-4A6E-BCE9-B3DC51ADD67C}" srcOrd="0" destOrd="0" presId="urn:microsoft.com/office/officeart/2005/8/layout/list1"/>
    <dgm:cxn modelId="{D9BDAFD3-A556-4985-A327-C5DBC5430375}" type="presParOf" srcId="{797EC235-EA18-4A6E-BCE9-B3DC51ADD67C}" destId="{F39B33E7-0470-4E96-9008-1995E71C5C2D}" srcOrd="0" destOrd="0" presId="urn:microsoft.com/office/officeart/2005/8/layout/list1"/>
    <dgm:cxn modelId="{927B5032-6573-49FC-A75B-8E050C718B33}" type="presParOf" srcId="{797EC235-EA18-4A6E-BCE9-B3DC51ADD67C}" destId="{9FE675A6-AA66-42B5-8FA5-DD01C4E73014}" srcOrd="1" destOrd="0" presId="urn:microsoft.com/office/officeart/2005/8/layout/list1"/>
    <dgm:cxn modelId="{8BA64F43-7545-4E98-AAF7-71EC0F61515D}" type="presParOf" srcId="{226ACF27-370C-4F05-9362-B7B810244251}" destId="{4901B58D-98B8-4CE9-A56A-50270F0FF795}" srcOrd="1" destOrd="0" presId="urn:microsoft.com/office/officeart/2005/8/layout/list1"/>
    <dgm:cxn modelId="{73BE9FD8-2BA7-45B2-8E44-1FCD9B372F22}" type="presParOf" srcId="{226ACF27-370C-4F05-9362-B7B810244251}" destId="{BA5DEA8B-9953-4413-AADB-1D25B32A4800}" srcOrd="2" destOrd="0" presId="urn:microsoft.com/office/officeart/2005/8/layout/list1"/>
    <dgm:cxn modelId="{2BAC58A8-3D16-468D-ADD2-2FC824D4ACEF}" type="presParOf" srcId="{226ACF27-370C-4F05-9362-B7B810244251}" destId="{ABD3B870-62F7-463B-9A61-F8752010D360}" srcOrd="3" destOrd="0" presId="urn:microsoft.com/office/officeart/2005/8/layout/list1"/>
    <dgm:cxn modelId="{D956B34E-F2D6-4EF7-98C3-6290FB597291}" type="presParOf" srcId="{226ACF27-370C-4F05-9362-B7B810244251}" destId="{970E2467-2066-4BD7-8837-E1DAF570F13B}" srcOrd="4" destOrd="0" presId="urn:microsoft.com/office/officeart/2005/8/layout/list1"/>
    <dgm:cxn modelId="{6A2B6FAA-867A-42A7-8F68-C3C7943D7B36}" type="presParOf" srcId="{970E2467-2066-4BD7-8837-E1DAF570F13B}" destId="{9A96F730-6B20-4A1B-993A-571FFEA77F10}" srcOrd="0" destOrd="0" presId="urn:microsoft.com/office/officeart/2005/8/layout/list1"/>
    <dgm:cxn modelId="{F811FD18-8973-498E-B515-F39E10712D0A}" type="presParOf" srcId="{970E2467-2066-4BD7-8837-E1DAF570F13B}" destId="{D9C40301-1A76-4703-BBAF-1C36F627B42D}" srcOrd="1" destOrd="0" presId="urn:microsoft.com/office/officeart/2005/8/layout/list1"/>
    <dgm:cxn modelId="{9722310C-1609-46E3-A273-9FDDB1F24C62}" type="presParOf" srcId="{226ACF27-370C-4F05-9362-B7B810244251}" destId="{3087A57D-5230-4182-AA79-FF200CC02275}" srcOrd="5" destOrd="0" presId="urn:microsoft.com/office/officeart/2005/8/layout/list1"/>
    <dgm:cxn modelId="{D8458F02-FDA7-43A6-9F90-EE382D2B2AD8}" type="presParOf" srcId="{226ACF27-370C-4F05-9362-B7B810244251}" destId="{0DA83906-AC74-4121-9F19-D6813871463B}" srcOrd="6" destOrd="0" presId="urn:microsoft.com/office/officeart/2005/8/layout/list1"/>
    <dgm:cxn modelId="{692A68BC-B3B4-4D4B-9841-38F6C8A24346}" type="presParOf" srcId="{226ACF27-370C-4F05-9362-B7B810244251}" destId="{7822A74E-6006-43A7-A6B7-226C164E7A08}" srcOrd="7" destOrd="0" presId="urn:microsoft.com/office/officeart/2005/8/layout/list1"/>
    <dgm:cxn modelId="{4FD5E2D5-CEC6-4732-8BFF-9295C0428C91}" type="presParOf" srcId="{226ACF27-370C-4F05-9362-B7B810244251}" destId="{979F1A82-F9AC-444D-BA22-6E8ECE9F322C}" srcOrd="8" destOrd="0" presId="urn:microsoft.com/office/officeart/2005/8/layout/list1"/>
    <dgm:cxn modelId="{DC5A01DD-BF29-405C-AE88-7771B0A60D1E}" type="presParOf" srcId="{979F1A82-F9AC-444D-BA22-6E8ECE9F322C}" destId="{90EBB953-C6D0-42BC-B022-EEA243D71C26}" srcOrd="0" destOrd="0" presId="urn:microsoft.com/office/officeart/2005/8/layout/list1"/>
    <dgm:cxn modelId="{41678539-412A-4586-9FAB-FE9FEDD7ACAD}" type="presParOf" srcId="{979F1A82-F9AC-444D-BA22-6E8ECE9F322C}" destId="{319B2252-54F5-4B65-AB05-A0D83F3958C3}" srcOrd="1" destOrd="0" presId="urn:microsoft.com/office/officeart/2005/8/layout/list1"/>
    <dgm:cxn modelId="{BC3D216A-6A81-459C-A311-37AC4481A6CE}" type="presParOf" srcId="{226ACF27-370C-4F05-9362-B7B810244251}" destId="{79F2E590-638D-470E-ADDA-1454E2F89298}" srcOrd="9" destOrd="0" presId="urn:microsoft.com/office/officeart/2005/8/layout/list1"/>
    <dgm:cxn modelId="{28D9F0A0-E83E-4469-B8A6-964EDE9E881E}" type="presParOf" srcId="{226ACF27-370C-4F05-9362-B7B810244251}" destId="{F9007CB5-7CFD-40F8-9CBB-5FFE138FF402}" srcOrd="10" destOrd="0" presId="urn:microsoft.com/office/officeart/2005/8/layout/list1"/>
    <dgm:cxn modelId="{75EED248-8824-4BDB-8208-F3F17AD1E713}" type="presParOf" srcId="{226ACF27-370C-4F05-9362-B7B810244251}" destId="{8048AAB5-EB81-4AD2-A36D-4991C8ED5667}" srcOrd="11" destOrd="0" presId="urn:microsoft.com/office/officeart/2005/8/layout/list1"/>
    <dgm:cxn modelId="{15F0CF7A-FDF3-4A16-BC7E-A580D5804667}" type="presParOf" srcId="{226ACF27-370C-4F05-9362-B7B810244251}" destId="{41D91E3E-DE36-4AB6-B363-6310D5F9D1C0}" srcOrd="12" destOrd="0" presId="urn:microsoft.com/office/officeart/2005/8/layout/list1"/>
    <dgm:cxn modelId="{4383A1E7-39A9-48E7-9E25-945E0E664624}" type="presParOf" srcId="{41D91E3E-DE36-4AB6-B363-6310D5F9D1C0}" destId="{2BC2D6E9-4CF8-4244-A384-73094DBE8872}" srcOrd="0" destOrd="0" presId="urn:microsoft.com/office/officeart/2005/8/layout/list1"/>
    <dgm:cxn modelId="{E5398842-75A3-460B-AB4B-FE4048DDBA0F}" type="presParOf" srcId="{41D91E3E-DE36-4AB6-B363-6310D5F9D1C0}" destId="{B78A208F-D5E2-40DC-9A25-78830DC7DCC2}" srcOrd="1" destOrd="0" presId="urn:microsoft.com/office/officeart/2005/8/layout/list1"/>
    <dgm:cxn modelId="{5F09F1A5-140E-48F8-963F-62476983DD1E}" type="presParOf" srcId="{226ACF27-370C-4F05-9362-B7B810244251}" destId="{2749F185-8163-4D7B-9E59-D1A24B428282}" srcOrd="13" destOrd="0" presId="urn:microsoft.com/office/officeart/2005/8/layout/list1"/>
    <dgm:cxn modelId="{BBA6F6AB-98CE-402B-98AE-EBBD727719CF}" type="presParOf" srcId="{226ACF27-370C-4F05-9362-B7B810244251}" destId="{A55F2E32-2068-4DC9-AD73-A96B5BEA598F}"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B8A6284-B5D8-4D81-B9ED-506FC47F6D1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081A1997-AB79-49FB-A78F-6BD10D2BFA35}">
      <dgm:prSet/>
      <dgm:spPr/>
      <dgm:t>
        <a:bodyPr/>
        <a:lstStyle/>
        <a:p>
          <a:r>
            <a:rPr lang="en-GB" baseline="0" dirty="0"/>
            <a:t>1. Context/Origins</a:t>
          </a:r>
          <a:endParaRPr lang="en-US" dirty="0"/>
        </a:p>
      </dgm:t>
    </dgm:pt>
    <dgm:pt modelId="{94B9B668-B2C2-42D2-868A-8D1E480CB0DE}" type="parTrans" cxnId="{6EAEFB20-CDC6-42CD-875E-7BBC92F77A00}">
      <dgm:prSet/>
      <dgm:spPr/>
      <dgm:t>
        <a:bodyPr/>
        <a:lstStyle/>
        <a:p>
          <a:endParaRPr lang="en-US"/>
        </a:p>
      </dgm:t>
    </dgm:pt>
    <dgm:pt modelId="{62A17D74-F3E4-4967-99E9-1D4D2CCA37D9}" type="sibTrans" cxnId="{6EAEFB20-CDC6-42CD-875E-7BBC92F77A00}">
      <dgm:prSet/>
      <dgm:spPr/>
      <dgm:t>
        <a:bodyPr/>
        <a:lstStyle/>
        <a:p>
          <a:endParaRPr lang="en-US"/>
        </a:p>
      </dgm:t>
    </dgm:pt>
    <dgm:pt modelId="{8AEC60B4-8214-4B7B-B33D-35BA511BD9C9}">
      <dgm:prSet/>
      <dgm:spPr/>
      <dgm:t>
        <a:bodyPr/>
        <a:lstStyle/>
        <a:p>
          <a:r>
            <a:rPr lang="en-GB" baseline="0" dirty="0"/>
            <a:t>2. Aims and Demands </a:t>
          </a:r>
          <a:endParaRPr lang="en-US" dirty="0"/>
        </a:p>
      </dgm:t>
    </dgm:pt>
    <dgm:pt modelId="{FA260497-ABCD-41A7-BB94-5EB8D4DEE572}" type="parTrans" cxnId="{316AB697-3430-4F49-832D-2867E5D0A529}">
      <dgm:prSet/>
      <dgm:spPr/>
      <dgm:t>
        <a:bodyPr/>
        <a:lstStyle/>
        <a:p>
          <a:endParaRPr lang="en-US"/>
        </a:p>
      </dgm:t>
    </dgm:pt>
    <dgm:pt modelId="{F75D8129-4C25-47D4-9052-4322418155B0}" type="sibTrans" cxnId="{316AB697-3430-4F49-832D-2867E5D0A529}">
      <dgm:prSet/>
      <dgm:spPr/>
      <dgm:t>
        <a:bodyPr/>
        <a:lstStyle/>
        <a:p>
          <a:endParaRPr lang="en-US"/>
        </a:p>
      </dgm:t>
    </dgm:pt>
    <dgm:pt modelId="{DD06C588-5893-45DA-AD9D-2E1D6F3E418C}">
      <dgm:prSet/>
      <dgm:spPr/>
      <dgm:t>
        <a:bodyPr/>
        <a:lstStyle/>
        <a:p>
          <a:r>
            <a:rPr lang="en-GB" baseline="0" dirty="0"/>
            <a:t>3.  How have they build their identity?</a:t>
          </a:r>
          <a:endParaRPr lang="en-US" dirty="0"/>
        </a:p>
      </dgm:t>
    </dgm:pt>
    <dgm:pt modelId="{AF1B16C0-8F76-4D41-A911-F444583C7A45}" type="parTrans" cxnId="{A35E2316-F83E-4E31-9E48-42264D2E5758}">
      <dgm:prSet/>
      <dgm:spPr/>
      <dgm:t>
        <a:bodyPr/>
        <a:lstStyle/>
        <a:p>
          <a:endParaRPr lang="en-US"/>
        </a:p>
      </dgm:t>
    </dgm:pt>
    <dgm:pt modelId="{782C7629-A9B8-4043-A281-E6C5E46F66EA}" type="sibTrans" cxnId="{A35E2316-F83E-4E31-9E48-42264D2E5758}">
      <dgm:prSet/>
      <dgm:spPr/>
      <dgm:t>
        <a:bodyPr/>
        <a:lstStyle/>
        <a:p>
          <a:endParaRPr lang="en-US"/>
        </a:p>
      </dgm:t>
    </dgm:pt>
    <dgm:pt modelId="{9F66A834-A3BC-4308-895F-66D8D6C860BA}" type="pres">
      <dgm:prSet presAssocID="{CB8A6284-B5D8-4D81-B9ED-506FC47F6D17}" presName="vert0" presStyleCnt="0">
        <dgm:presLayoutVars>
          <dgm:dir/>
          <dgm:animOne val="branch"/>
          <dgm:animLvl val="lvl"/>
        </dgm:presLayoutVars>
      </dgm:prSet>
      <dgm:spPr/>
    </dgm:pt>
    <dgm:pt modelId="{55B03F50-8068-4DCB-9CB7-DC108380D66B}" type="pres">
      <dgm:prSet presAssocID="{081A1997-AB79-49FB-A78F-6BD10D2BFA35}" presName="thickLine" presStyleLbl="alignNode1" presStyleIdx="0" presStyleCnt="3"/>
      <dgm:spPr/>
    </dgm:pt>
    <dgm:pt modelId="{B6BC519C-1816-4B44-89B7-408DAD3BC708}" type="pres">
      <dgm:prSet presAssocID="{081A1997-AB79-49FB-A78F-6BD10D2BFA35}" presName="horz1" presStyleCnt="0"/>
      <dgm:spPr/>
    </dgm:pt>
    <dgm:pt modelId="{EE8EEDD0-211C-4805-B6DF-4DEB582D1BC4}" type="pres">
      <dgm:prSet presAssocID="{081A1997-AB79-49FB-A78F-6BD10D2BFA35}" presName="tx1" presStyleLbl="revTx" presStyleIdx="0" presStyleCnt="3"/>
      <dgm:spPr/>
    </dgm:pt>
    <dgm:pt modelId="{A5768898-E30C-452C-8C4D-EDDE31E47D00}" type="pres">
      <dgm:prSet presAssocID="{081A1997-AB79-49FB-A78F-6BD10D2BFA35}" presName="vert1" presStyleCnt="0"/>
      <dgm:spPr/>
    </dgm:pt>
    <dgm:pt modelId="{DA45455F-1295-40D5-B636-52F2C4819B0D}" type="pres">
      <dgm:prSet presAssocID="{8AEC60B4-8214-4B7B-B33D-35BA511BD9C9}" presName="thickLine" presStyleLbl="alignNode1" presStyleIdx="1" presStyleCnt="3"/>
      <dgm:spPr/>
    </dgm:pt>
    <dgm:pt modelId="{500CA810-7CC3-4582-85E6-B69578EFF92F}" type="pres">
      <dgm:prSet presAssocID="{8AEC60B4-8214-4B7B-B33D-35BA511BD9C9}" presName="horz1" presStyleCnt="0"/>
      <dgm:spPr/>
    </dgm:pt>
    <dgm:pt modelId="{80D09385-93C9-4AB8-A398-60034AED2031}" type="pres">
      <dgm:prSet presAssocID="{8AEC60B4-8214-4B7B-B33D-35BA511BD9C9}" presName="tx1" presStyleLbl="revTx" presStyleIdx="1" presStyleCnt="3"/>
      <dgm:spPr/>
    </dgm:pt>
    <dgm:pt modelId="{3165555F-EE2B-4861-BBAB-827B1267B632}" type="pres">
      <dgm:prSet presAssocID="{8AEC60B4-8214-4B7B-B33D-35BA511BD9C9}" presName="vert1" presStyleCnt="0"/>
      <dgm:spPr/>
    </dgm:pt>
    <dgm:pt modelId="{6972E5E2-5640-4A89-B45E-EBE7F37E73ED}" type="pres">
      <dgm:prSet presAssocID="{DD06C588-5893-45DA-AD9D-2E1D6F3E418C}" presName="thickLine" presStyleLbl="alignNode1" presStyleIdx="2" presStyleCnt="3"/>
      <dgm:spPr/>
    </dgm:pt>
    <dgm:pt modelId="{81B157FD-6F06-4CD7-9E11-B325A4484112}" type="pres">
      <dgm:prSet presAssocID="{DD06C588-5893-45DA-AD9D-2E1D6F3E418C}" presName="horz1" presStyleCnt="0"/>
      <dgm:spPr/>
    </dgm:pt>
    <dgm:pt modelId="{6A4824B2-A556-4FAC-A375-E7481A400D42}" type="pres">
      <dgm:prSet presAssocID="{DD06C588-5893-45DA-AD9D-2E1D6F3E418C}" presName="tx1" presStyleLbl="revTx" presStyleIdx="2" presStyleCnt="3"/>
      <dgm:spPr/>
    </dgm:pt>
    <dgm:pt modelId="{90207D70-6353-4EFB-839F-F3050F0A6063}" type="pres">
      <dgm:prSet presAssocID="{DD06C588-5893-45DA-AD9D-2E1D6F3E418C}" presName="vert1" presStyleCnt="0"/>
      <dgm:spPr/>
    </dgm:pt>
  </dgm:ptLst>
  <dgm:cxnLst>
    <dgm:cxn modelId="{9A26F802-F5B9-4C2B-A6D1-256CAA031A06}" type="presOf" srcId="{CB8A6284-B5D8-4D81-B9ED-506FC47F6D17}" destId="{9F66A834-A3BC-4308-895F-66D8D6C860BA}" srcOrd="0" destOrd="0" presId="urn:microsoft.com/office/officeart/2008/layout/LinedList"/>
    <dgm:cxn modelId="{A35E2316-F83E-4E31-9E48-42264D2E5758}" srcId="{CB8A6284-B5D8-4D81-B9ED-506FC47F6D17}" destId="{DD06C588-5893-45DA-AD9D-2E1D6F3E418C}" srcOrd="2" destOrd="0" parTransId="{AF1B16C0-8F76-4D41-A911-F444583C7A45}" sibTransId="{782C7629-A9B8-4043-A281-E6C5E46F66EA}"/>
    <dgm:cxn modelId="{24A04C1A-6625-422A-AEB1-99B68295C654}" type="presOf" srcId="{DD06C588-5893-45DA-AD9D-2E1D6F3E418C}" destId="{6A4824B2-A556-4FAC-A375-E7481A400D42}" srcOrd="0" destOrd="0" presId="urn:microsoft.com/office/officeart/2008/layout/LinedList"/>
    <dgm:cxn modelId="{6EAEFB20-CDC6-42CD-875E-7BBC92F77A00}" srcId="{CB8A6284-B5D8-4D81-B9ED-506FC47F6D17}" destId="{081A1997-AB79-49FB-A78F-6BD10D2BFA35}" srcOrd="0" destOrd="0" parTransId="{94B9B668-B2C2-42D2-868A-8D1E480CB0DE}" sibTransId="{62A17D74-F3E4-4967-99E9-1D4D2CCA37D9}"/>
    <dgm:cxn modelId="{F0BB1961-3B98-4E40-815D-378EE48F6E75}" type="presOf" srcId="{8AEC60B4-8214-4B7B-B33D-35BA511BD9C9}" destId="{80D09385-93C9-4AB8-A398-60034AED2031}" srcOrd="0" destOrd="0" presId="urn:microsoft.com/office/officeart/2008/layout/LinedList"/>
    <dgm:cxn modelId="{316AB697-3430-4F49-832D-2867E5D0A529}" srcId="{CB8A6284-B5D8-4D81-B9ED-506FC47F6D17}" destId="{8AEC60B4-8214-4B7B-B33D-35BA511BD9C9}" srcOrd="1" destOrd="0" parTransId="{FA260497-ABCD-41A7-BB94-5EB8D4DEE572}" sibTransId="{F75D8129-4C25-47D4-9052-4322418155B0}"/>
    <dgm:cxn modelId="{98719AEB-8E6A-4CA7-B936-D274474F3CBE}" type="presOf" srcId="{081A1997-AB79-49FB-A78F-6BD10D2BFA35}" destId="{EE8EEDD0-211C-4805-B6DF-4DEB582D1BC4}" srcOrd="0" destOrd="0" presId="urn:microsoft.com/office/officeart/2008/layout/LinedList"/>
    <dgm:cxn modelId="{F5554FFA-6AA7-45C7-9A74-BDB645C7640E}" type="presParOf" srcId="{9F66A834-A3BC-4308-895F-66D8D6C860BA}" destId="{55B03F50-8068-4DCB-9CB7-DC108380D66B}" srcOrd="0" destOrd="0" presId="urn:microsoft.com/office/officeart/2008/layout/LinedList"/>
    <dgm:cxn modelId="{61C802CF-0498-414D-AD3A-D1CC76D0D7B3}" type="presParOf" srcId="{9F66A834-A3BC-4308-895F-66D8D6C860BA}" destId="{B6BC519C-1816-4B44-89B7-408DAD3BC708}" srcOrd="1" destOrd="0" presId="urn:microsoft.com/office/officeart/2008/layout/LinedList"/>
    <dgm:cxn modelId="{61408DBC-3DCA-4E27-A720-86E246634E39}" type="presParOf" srcId="{B6BC519C-1816-4B44-89B7-408DAD3BC708}" destId="{EE8EEDD0-211C-4805-B6DF-4DEB582D1BC4}" srcOrd="0" destOrd="0" presId="urn:microsoft.com/office/officeart/2008/layout/LinedList"/>
    <dgm:cxn modelId="{ECCDCC86-5DD9-41BC-A920-E46905713433}" type="presParOf" srcId="{B6BC519C-1816-4B44-89B7-408DAD3BC708}" destId="{A5768898-E30C-452C-8C4D-EDDE31E47D00}" srcOrd="1" destOrd="0" presId="urn:microsoft.com/office/officeart/2008/layout/LinedList"/>
    <dgm:cxn modelId="{27FBC0A5-8441-452C-A9EE-B0A990A2F45D}" type="presParOf" srcId="{9F66A834-A3BC-4308-895F-66D8D6C860BA}" destId="{DA45455F-1295-40D5-B636-52F2C4819B0D}" srcOrd="2" destOrd="0" presId="urn:microsoft.com/office/officeart/2008/layout/LinedList"/>
    <dgm:cxn modelId="{09153C8B-6CD6-41DA-A661-D3F9D96AE277}" type="presParOf" srcId="{9F66A834-A3BC-4308-895F-66D8D6C860BA}" destId="{500CA810-7CC3-4582-85E6-B69578EFF92F}" srcOrd="3" destOrd="0" presId="urn:microsoft.com/office/officeart/2008/layout/LinedList"/>
    <dgm:cxn modelId="{54495271-F813-4EA0-B781-2E5E0C3935D1}" type="presParOf" srcId="{500CA810-7CC3-4582-85E6-B69578EFF92F}" destId="{80D09385-93C9-4AB8-A398-60034AED2031}" srcOrd="0" destOrd="0" presId="urn:microsoft.com/office/officeart/2008/layout/LinedList"/>
    <dgm:cxn modelId="{802D603B-36EF-4058-9B8C-3FD6C8F6D5A6}" type="presParOf" srcId="{500CA810-7CC3-4582-85E6-B69578EFF92F}" destId="{3165555F-EE2B-4861-BBAB-827B1267B632}" srcOrd="1" destOrd="0" presId="urn:microsoft.com/office/officeart/2008/layout/LinedList"/>
    <dgm:cxn modelId="{C54594C5-8A79-4061-87C9-F77A66691784}" type="presParOf" srcId="{9F66A834-A3BC-4308-895F-66D8D6C860BA}" destId="{6972E5E2-5640-4A89-B45E-EBE7F37E73ED}" srcOrd="4" destOrd="0" presId="urn:microsoft.com/office/officeart/2008/layout/LinedList"/>
    <dgm:cxn modelId="{51D86704-2C29-4B09-88F9-89230163E552}" type="presParOf" srcId="{9F66A834-A3BC-4308-895F-66D8D6C860BA}" destId="{81B157FD-6F06-4CD7-9E11-B325A4484112}" srcOrd="5" destOrd="0" presId="urn:microsoft.com/office/officeart/2008/layout/LinedList"/>
    <dgm:cxn modelId="{770C0F30-79FF-44E6-849A-3F9B65D764B6}" type="presParOf" srcId="{81B157FD-6F06-4CD7-9E11-B325A4484112}" destId="{6A4824B2-A556-4FAC-A375-E7481A400D42}" srcOrd="0" destOrd="0" presId="urn:microsoft.com/office/officeart/2008/layout/LinedList"/>
    <dgm:cxn modelId="{AC61BA7E-77F7-42CC-B098-59CF7C42318B}" type="presParOf" srcId="{81B157FD-6F06-4CD7-9E11-B325A4484112}" destId="{90207D70-6353-4EFB-839F-F3050F0A606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EA6057C-DA39-41CC-805E-62A6269206A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DD82F71-F19C-4011-953B-624997CBAC17}">
      <dgm:prSet/>
      <dgm:spPr/>
      <dgm:t>
        <a:bodyPr/>
        <a:lstStyle/>
        <a:p>
          <a:r>
            <a:rPr lang="en-GB"/>
            <a:t>3,000 words (the bibliography is not included).</a:t>
          </a:r>
          <a:endParaRPr lang="en-US"/>
        </a:p>
      </dgm:t>
    </dgm:pt>
    <dgm:pt modelId="{0E504481-277F-45A6-BE07-E5F5974F8028}" type="parTrans" cxnId="{8F12F453-0C53-4D1D-80ED-B0CDC436F3A9}">
      <dgm:prSet/>
      <dgm:spPr/>
      <dgm:t>
        <a:bodyPr/>
        <a:lstStyle/>
        <a:p>
          <a:endParaRPr lang="en-US"/>
        </a:p>
      </dgm:t>
    </dgm:pt>
    <dgm:pt modelId="{BD263203-C770-4B95-9A20-88F0ACF70832}" type="sibTrans" cxnId="{8F12F453-0C53-4D1D-80ED-B0CDC436F3A9}">
      <dgm:prSet/>
      <dgm:spPr/>
      <dgm:t>
        <a:bodyPr/>
        <a:lstStyle/>
        <a:p>
          <a:endParaRPr lang="en-US"/>
        </a:p>
      </dgm:t>
    </dgm:pt>
    <dgm:pt modelId="{EFE2AF70-FEDF-4AB0-B670-331B3008CA82}">
      <dgm:prSet/>
      <dgm:spPr/>
      <dgm:t>
        <a:bodyPr/>
        <a:lstStyle/>
        <a:p>
          <a:r>
            <a:rPr lang="en-GB"/>
            <a:t>Research Question: theoretical and practical dilemmas.</a:t>
          </a:r>
          <a:endParaRPr lang="en-US"/>
        </a:p>
      </dgm:t>
    </dgm:pt>
    <dgm:pt modelId="{29B788E9-3578-4539-922F-37A7299310E1}" type="parTrans" cxnId="{81665FC1-8C5C-4FA6-AD6C-90084BBDDE56}">
      <dgm:prSet/>
      <dgm:spPr/>
      <dgm:t>
        <a:bodyPr/>
        <a:lstStyle/>
        <a:p>
          <a:endParaRPr lang="en-US"/>
        </a:p>
      </dgm:t>
    </dgm:pt>
    <dgm:pt modelId="{873C6A9E-1329-4927-9CCB-D815590DAFFE}" type="sibTrans" cxnId="{81665FC1-8C5C-4FA6-AD6C-90084BBDDE56}">
      <dgm:prSet/>
      <dgm:spPr/>
      <dgm:t>
        <a:bodyPr/>
        <a:lstStyle/>
        <a:p>
          <a:endParaRPr lang="en-US"/>
        </a:p>
      </dgm:t>
    </dgm:pt>
    <dgm:pt modelId="{E01D9B79-0196-4816-8334-06DB971D2076}">
      <dgm:prSet/>
      <dgm:spPr/>
      <dgm:t>
        <a:bodyPr/>
        <a:lstStyle/>
        <a:p>
          <a:r>
            <a:rPr lang="en-GB"/>
            <a:t>Deadline: 1 May</a:t>
          </a:r>
          <a:endParaRPr lang="en-US"/>
        </a:p>
      </dgm:t>
    </dgm:pt>
    <dgm:pt modelId="{4763C0DA-0B1A-450D-BBBD-FC06810972C8}" type="parTrans" cxnId="{4646397F-5EC0-41EF-8CF1-127C699AF15A}">
      <dgm:prSet/>
      <dgm:spPr/>
      <dgm:t>
        <a:bodyPr/>
        <a:lstStyle/>
        <a:p>
          <a:endParaRPr lang="en-US"/>
        </a:p>
      </dgm:t>
    </dgm:pt>
    <dgm:pt modelId="{F61482AD-E784-4949-9542-E930B22BB35F}" type="sibTrans" cxnId="{4646397F-5EC0-41EF-8CF1-127C699AF15A}">
      <dgm:prSet/>
      <dgm:spPr/>
      <dgm:t>
        <a:bodyPr/>
        <a:lstStyle/>
        <a:p>
          <a:endParaRPr lang="en-US"/>
        </a:p>
      </dgm:t>
    </dgm:pt>
    <dgm:pt modelId="{A8539449-5C95-41FF-AEC5-30CB05EC7DF2}" type="pres">
      <dgm:prSet presAssocID="{0EA6057C-DA39-41CC-805E-62A6269206A5}" presName="root" presStyleCnt="0">
        <dgm:presLayoutVars>
          <dgm:dir/>
          <dgm:resizeHandles val="exact"/>
        </dgm:presLayoutVars>
      </dgm:prSet>
      <dgm:spPr/>
    </dgm:pt>
    <dgm:pt modelId="{675F18DD-304D-4268-9EE6-7D5F4F407F92}" type="pres">
      <dgm:prSet presAssocID="{5DD82F71-F19C-4011-953B-624997CBAC17}" presName="compNode" presStyleCnt="0"/>
      <dgm:spPr/>
    </dgm:pt>
    <dgm:pt modelId="{3B2A3555-F60C-4C08-B2CB-4437449ABEA6}" type="pres">
      <dgm:prSet presAssocID="{5DD82F71-F19C-4011-953B-624997CBAC17}" presName="bgRect" presStyleLbl="bgShp" presStyleIdx="0" presStyleCnt="3"/>
      <dgm:spPr/>
    </dgm:pt>
    <dgm:pt modelId="{3A7FF592-5BAD-4B48-BC28-AF3D4285076D}" type="pres">
      <dgm:prSet presAssocID="{5DD82F71-F19C-4011-953B-624997CBAC1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1C92E373-117F-435C-94D6-2C84474AA83E}" type="pres">
      <dgm:prSet presAssocID="{5DD82F71-F19C-4011-953B-624997CBAC17}" presName="spaceRect" presStyleCnt="0"/>
      <dgm:spPr/>
    </dgm:pt>
    <dgm:pt modelId="{BDDC33A5-C33E-4876-BECC-C9F3CAF7CE96}" type="pres">
      <dgm:prSet presAssocID="{5DD82F71-F19C-4011-953B-624997CBAC17}" presName="parTx" presStyleLbl="revTx" presStyleIdx="0" presStyleCnt="3">
        <dgm:presLayoutVars>
          <dgm:chMax val="0"/>
          <dgm:chPref val="0"/>
        </dgm:presLayoutVars>
      </dgm:prSet>
      <dgm:spPr/>
    </dgm:pt>
    <dgm:pt modelId="{D0E53CEC-E9C8-4C88-AD08-BED0C7789716}" type="pres">
      <dgm:prSet presAssocID="{BD263203-C770-4B95-9A20-88F0ACF70832}" presName="sibTrans" presStyleCnt="0"/>
      <dgm:spPr/>
    </dgm:pt>
    <dgm:pt modelId="{27522AF7-C6DB-46A5-BE34-F6B0E9BC516A}" type="pres">
      <dgm:prSet presAssocID="{EFE2AF70-FEDF-4AB0-B670-331B3008CA82}" presName="compNode" presStyleCnt="0"/>
      <dgm:spPr/>
    </dgm:pt>
    <dgm:pt modelId="{8BD53B2B-0540-4FBE-BBA6-82DCAE89D954}" type="pres">
      <dgm:prSet presAssocID="{EFE2AF70-FEDF-4AB0-B670-331B3008CA82}" presName="bgRect" presStyleLbl="bgShp" presStyleIdx="1" presStyleCnt="3"/>
      <dgm:spPr/>
    </dgm:pt>
    <dgm:pt modelId="{900FA088-3322-4598-8419-67A8FB5FE32C}" type="pres">
      <dgm:prSet presAssocID="{EFE2AF70-FEDF-4AB0-B670-331B3008CA8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uzzle"/>
        </a:ext>
      </dgm:extLst>
    </dgm:pt>
    <dgm:pt modelId="{6AB36937-227D-4B95-85D3-8AACD4933CBA}" type="pres">
      <dgm:prSet presAssocID="{EFE2AF70-FEDF-4AB0-B670-331B3008CA82}" presName="spaceRect" presStyleCnt="0"/>
      <dgm:spPr/>
    </dgm:pt>
    <dgm:pt modelId="{3CC40A48-A38E-4EC6-A7B6-C42559F0511D}" type="pres">
      <dgm:prSet presAssocID="{EFE2AF70-FEDF-4AB0-B670-331B3008CA82}" presName="parTx" presStyleLbl="revTx" presStyleIdx="1" presStyleCnt="3">
        <dgm:presLayoutVars>
          <dgm:chMax val="0"/>
          <dgm:chPref val="0"/>
        </dgm:presLayoutVars>
      </dgm:prSet>
      <dgm:spPr/>
    </dgm:pt>
    <dgm:pt modelId="{93FFD559-8D5B-41DA-8D77-8B335183D123}" type="pres">
      <dgm:prSet presAssocID="{873C6A9E-1329-4927-9CCB-D815590DAFFE}" presName="sibTrans" presStyleCnt="0"/>
      <dgm:spPr/>
    </dgm:pt>
    <dgm:pt modelId="{93ED16CA-6266-426E-A6A2-21A02AF8649B}" type="pres">
      <dgm:prSet presAssocID="{E01D9B79-0196-4816-8334-06DB971D2076}" presName="compNode" presStyleCnt="0"/>
      <dgm:spPr/>
    </dgm:pt>
    <dgm:pt modelId="{83835117-5EC9-4A39-8980-C482EF70330E}" type="pres">
      <dgm:prSet presAssocID="{E01D9B79-0196-4816-8334-06DB971D2076}" presName="bgRect" presStyleLbl="bgShp" presStyleIdx="2" presStyleCnt="3"/>
      <dgm:spPr/>
    </dgm:pt>
    <dgm:pt modelId="{16E16AB6-E2C9-42C5-B2E8-58ADF24C0386}" type="pres">
      <dgm:prSet presAssocID="{E01D9B79-0196-4816-8334-06DB971D207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3314077A-5C6E-43F8-8CB3-616D274FF235}" type="pres">
      <dgm:prSet presAssocID="{E01D9B79-0196-4816-8334-06DB971D2076}" presName="spaceRect" presStyleCnt="0"/>
      <dgm:spPr/>
    </dgm:pt>
    <dgm:pt modelId="{D4C34647-39DB-4F42-88E3-4D9FC3B21DC3}" type="pres">
      <dgm:prSet presAssocID="{E01D9B79-0196-4816-8334-06DB971D2076}" presName="parTx" presStyleLbl="revTx" presStyleIdx="2" presStyleCnt="3">
        <dgm:presLayoutVars>
          <dgm:chMax val="0"/>
          <dgm:chPref val="0"/>
        </dgm:presLayoutVars>
      </dgm:prSet>
      <dgm:spPr/>
    </dgm:pt>
  </dgm:ptLst>
  <dgm:cxnLst>
    <dgm:cxn modelId="{BB804136-50D3-481D-BAB0-8CF0A605AFE7}" type="presOf" srcId="{EFE2AF70-FEDF-4AB0-B670-331B3008CA82}" destId="{3CC40A48-A38E-4EC6-A7B6-C42559F0511D}" srcOrd="0" destOrd="0" presId="urn:microsoft.com/office/officeart/2018/2/layout/IconVerticalSolidList"/>
    <dgm:cxn modelId="{8F12F453-0C53-4D1D-80ED-B0CDC436F3A9}" srcId="{0EA6057C-DA39-41CC-805E-62A6269206A5}" destId="{5DD82F71-F19C-4011-953B-624997CBAC17}" srcOrd="0" destOrd="0" parTransId="{0E504481-277F-45A6-BE07-E5F5974F8028}" sibTransId="{BD263203-C770-4B95-9A20-88F0ACF70832}"/>
    <dgm:cxn modelId="{4646397F-5EC0-41EF-8CF1-127C699AF15A}" srcId="{0EA6057C-DA39-41CC-805E-62A6269206A5}" destId="{E01D9B79-0196-4816-8334-06DB971D2076}" srcOrd="2" destOrd="0" parTransId="{4763C0DA-0B1A-450D-BBBD-FC06810972C8}" sibTransId="{F61482AD-E784-4949-9542-E930B22BB35F}"/>
    <dgm:cxn modelId="{94EDFCA3-1046-4CB1-97B5-93F06100D409}" type="presOf" srcId="{E01D9B79-0196-4816-8334-06DB971D2076}" destId="{D4C34647-39DB-4F42-88E3-4D9FC3B21DC3}" srcOrd="0" destOrd="0" presId="urn:microsoft.com/office/officeart/2018/2/layout/IconVerticalSolidList"/>
    <dgm:cxn modelId="{B2A265B5-A06C-4BEF-89B9-EC4A0E91DE33}" type="presOf" srcId="{5DD82F71-F19C-4011-953B-624997CBAC17}" destId="{BDDC33A5-C33E-4876-BECC-C9F3CAF7CE96}" srcOrd="0" destOrd="0" presId="urn:microsoft.com/office/officeart/2018/2/layout/IconVerticalSolidList"/>
    <dgm:cxn modelId="{81665FC1-8C5C-4FA6-AD6C-90084BBDDE56}" srcId="{0EA6057C-DA39-41CC-805E-62A6269206A5}" destId="{EFE2AF70-FEDF-4AB0-B670-331B3008CA82}" srcOrd="1" destOrd="0" parTransId="{29B788E9-3578-4539-922F-37A7299310E1}" sibTransId="{873C6A9E-1329-4927-9CCB-D815590DAFFE}"/>
    <dgm:cxn modelId="{32E41AD5-7C47-41FA-AA2F-C3C98B86706F}" type="presOf" srcId="{0EA6057C-DA39-41CC-805E-62A6269206A5}" destId="{A8539449-5C95-41FF-AEC5-30CB05EC7DF2}" srcOrd="0" destOrd="0" presId="urn:microsoft.com/office/officeart/2018/2/layout/IconVerticalSolidList"/>
    <dgm:cxn modelId="{B1C1C7B1-96F4-4971-A1E2-D138A6CCF1B6}" type="presParOf" srcId="{A8539449-5C95-41FF-AEC5-30CB05EC7DF2}" destId="{675F18DD-304D-4268-9EE6-7D5F4F407F92}" srcOrd="0" destOrd="0" presId="urn:microsoft.com/office/officeart/2018/2/layout/IconVerticalSolidList"/>
    <dgm:cxn modelId="{40341B0B-D64A-4E3B-B0C0-39D2E09B09CD}" type="presParOf" srcId="{675F18DD-304D-4268-9EE6-7D5F4F407F92}" destId="{3B2A3555-F60C-4C08-B2CB-4437449ABEA6}" srcOrd="0" destOrd="0" presId="urn:microsoft.com/office/officeart/2018/2/layout/IconVerticalSolidList"/>
    <dgm:cxn modelId="{526AED1B-D920-4A88-8795-CEEF88E3CA0F}" type="presParOf" srcId="{675F18DD-304D-4268-9EE6-7D5F4F407F92}" destId="{3A7FF592-5BAD-4B48-BC28-AF3D4285076D}" srcOrd="1" destOrd="0" presId="urn:microsoft.com/office/officeart/2018/2/layout/IconVerticalSolidList"/>
    <dgm:cxn modelId="{78029AD9-0A0C-4CFD-873F-419977A78898}" type="presParOf" srcId="{675F18DD-304D-4268-9EE6-7D5F4F407F92}" destId="{1C92E373-117F-435C-94D6-2C84474AA83E}" srcOrd="2" destOrd="0" presId="urn:microsoft.com/office/officeart/2018/2/layout/IconVerticalSolidList"/>
    <dgm:cxn modelId="{2244C6A4-8E5A-4193-9945-D28C2F6666EE}" type="presParOf" srcId="{675F18DD-304D-4268-9EE6-7D5F4F407F92}" destId="{BDDC33A5-C33E-4876-BECC-C9F3CAF7CE96}" srcOrd="3" destOrd="0" presId="urn:microsoft.com/office/officeart/2018/2/layout/IconVerticalSolidList"/>
    <dgm:cxn modelId="{1581E1BE-0451-4E61-A9F8-72E80404748D}" type="presParOf" srcId="{A8539449-5C95-41FF-AEC5-30CB05EC7DF2}" destId="{D0E53CEC-E9C8-4C88-AD08-BED0C7789716}" srcOrd="1" destOrd="0" presId="urn:microsoft.com/office/officeart/2018/2/layout/IconVerticalSolidList"/>
    <dgm:cxn modelId="{1D9FCEDB-A85B-41F8-BAA8-B63EFA835F41}" type="presParOf" srcId="{A8539449-5C95-41FF-AEC5-30CB05EC7DF2}" destId="{27522AF7-C6DB-46A5-BE34-F6B0E9BC516A}" srcOrd="2" destOrd="0" presId="urn:microsoft.com/office/officeart/2018/2/layout/IconVerticalSolidList"/>
    <dgm:cxn modelId="{61E46DA7-7B42-4337-909E-D11AA8896825}" type="presParOf" srcId="{27522AF7-C6DB-46A5-BE34-F6B0E9BC516A}" destId="{8BD53B2B-0540-4FBE-BBA6-82DCAE89D954}" srcOrd="0" destOrd="0" presId="urn:microsoft.com/office/officeart/2018/2/layout/IconVerticalSolidList"/>
    <dgm:cxn modelId="{CE619AE1-C903-40E0-BE14-F182E0F57E8B}" type="presParOf" srcId="{27522AF7-C6DB-46A5-BE34-F6B0E9BC516A}" destId="{900FA088-3322-4598-8419-67A8FB5FE32C}" srcOrd="1" destOrd="0" presId="urn:microsoft.com/office/officeart/2018/2/layout/IconVerticalSolidList"/>
    <dgm:cxn modelId="{08044DDF-5A00-4821-AFBE-CEED1E92ED04}" type="presParOf" srcId="{27522AF7-C6DB-46A5-BE34-F6B0E9BC516A}" destId="{6AB36937-227D-4B95-85D3-8AACD4933CBA}" srcOrd="2" destOrd="0" presId="urn:microsoft.com/office/officeart/2018/2/layout/IconVerticalSolidList"/>
    <dgm:cxn modelId="{39220DE4-EA5D-4355-BDAC-5F0869A380CD}" type="presParOf" srcId="{27522AF7-C6DB-46A5-BE34-F6B0E9BC516A}" destId="{3CC40A48-A38E-4EC6-A7B6-C42559F0511D}" srcOrd="3" destOrd="0" presId="urn:microsoft.com/office/officeart/2018/2/layout/IconVerticalSolidList"/>
    <dgm:cxn modelId="{A9D4C9EA-1D8D-4527-B1C8-229CBAF70C34}" type="presParOf" srcId="{A8539449-5C95-41FF-AEC5-30CB05EC7DF2}" destId="{93FFD559-8D5B-41DA-8D77-8B335183D123}" srcOrd="3" destOrd="0" presId="urn:microsoft.com/office/officeart/2018/2/layout/IconVerticalSolidList"/>
    <dgm:cxn modelId="{AB1E9629-E7F0-46E2-AC4E-BEEA94B3EC0E}" type="presParOf" srcId="{A8539449-5C95-41FF-AEC5-30CB05EC7DF2}" destId="{93ED16CA-6266-426E-A6A2-21A02AF8649B}" srcOrd="4" destOrd="0" presId="urn:microsoft.com/office/officeart/2018/2/layout/IconVerticalSolidList"/>
    <dgm:cxn modelId="{C32DC52A-C41B-45F8-9B4A-1CCB512EC6E9}" type="presParOf" srcId="{93ED16CA-6266-426E-A6A2-21A02AF8649B}" destId="{83835117-5EC9-4A39-8980-C482EF70330E}" srcOrd="0" destOrd="0" presId="urn:microsoft.com/office/officeart/2018/2/layout/IconVerticalSolidList"/>
    <dgm:cxn modelId="{787FAE4F-8BF1-4470-B4BE-A28E619D01BC}" type="presParOf" srcId="{93ED16CA-6266-426E-A6A2-21A02AF8649B}" destId="{16E16AB6-E2C9-42C5-B2E8-58ADF24C0386}" srcOrd="1" destOrd="0" presId="urn:microsoft.com/office/officeart/2018/2/layout/IconVerticalSolidList"/>
    <dgm:cxn modelId="{9B480E00-A408-485A-8218-B3873A6B1AFD}" type="presParOf" srcId="{93ED16CA-6266-426E-A6A2-21A02AF8649B}" destId="{3314077A-5C6E-43F8-8CB3-616D274FF235}" srcOrd="2" destOrd="0" presId="urn:microsoft.com/office/officeart/2018/2/layout/IconVerticalSolidList"/>
    <dgm:cxn modelId="{4B95454E-02A9-4438-8914-2B01BC1626E1}" type="presParOf" srcId="{93ED16CA-6266-426E-A6A2-21A02AF8649B}" destId="{D4C34647-39DB-4F42-88E3-4D9FC3B21DC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D9C0421-EEDC-441A-BC63-F88C866C7DE0}"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27F8999D-54C5-462F-9513-8643B64BCBAC}">
      <dgm:prSet/>
      <dgm:spPr/>
      <dgm:t>
        <a:bodyPr/>
        <a:lstStyle/>
        <a:p>
          <a:r>
            <a:rPr lang="en-GB"/>
            <a:t>This change as “a shift in the grammar of political claims-making”.</a:t>
          </a:r>
          <a:endParaRPr lang="en-US"/>
        </a:p>
      </dgm:t>
    </dgm:pt>
    <dgm:pt modelId="{1D5F6F77-8A38-4782-8036-D03C9EF8330B}" type="parTrans" cxnId="{BE592DFD-5A40-439C-8898-1880F61F06CE}">
      <dgm:prSet/>
      <dgm:spPr/>
      <dgm:t>
        <a:bodyPr/>
        <a:lstStyle/>
        <a:p>
          <a:endParaRPr lang="en-US"/>
        </a:p>
      </dgm:t>
    </dgm:pt>
    <dgm:pt modelId="{9DBDFCA2-EF67-4C75-BDBF-66CE9DC71A14}" type="sibTrans" cxnId="{BE592DFD-5A40-439C-8898-1880F61F06CE}">
      <dgm:prSet/>
      <dgm:spPr/>
      <dgm:t>
        <a:bodyPr/>
        <a:lstStyle/>
        <a:p>
          <a:endParaRPr lang="en-US"/>
        </a:p>
      </dgm:t>
    </dgm:pt>
    <dgm:pt modelId="{DF00729F-BBA8-44EF-98F2-25FDF65C7E34}">
      <dgm:prSet/>
      <dgm:spPr/>
      <dgm:t>
        <a:bodyPr/>
        <a:lstStyle/>
        <a:p>
          <a:r>
            <a:rPr lang="en-GB"/>
            <a:t>In the “‘postsocialist’ political imaginary” the question of redistribution has been largely displaced by a cultural politics of recognition. Nancy Fraser </a:t>
          </a:r>
          <a:endParaRPr lang="en-US"/>
        </a:p>
      </dgm:t>
    </dgm:pt>
    <dgm:pt modelId="{1DBBA2C3-6F63-47C6-9831-56E46C09389E}" type="parTrans" cxnId="{08560363-124D-473E-A13A-1054F8409416}">
      <dgm:prSet/>
      <dgm:spPr/>
      <dgm:t>
        <a:bodyPr/>
        <a:lstStyle/>
        <a:p>
          <a:endParaRPr lang="en-US"/>
        </a:p>
      </dgm:t>
    </dgm:pt>
    <dgm:pt modelId="{8593F95B-68E7-4490-9917-750530F9CBBD}" type="sibTrans" cxnId="{08560363-124D-473E-A13A-1054F8409416}">
      <dgm:prSet/>
      <dgm:spPr/>
      <dgm:t>
        <a:bodyPr/>
        <a:lstStyle/>
        <a:p>
          <a:endParaRPr lang="en-US"/>
        </a:p>
      </dgm:t>
    </dgm:pt>
    <dgm:pt modelId="{C44A7ADD-DB58-44BC-93B4-0D4D3FE81BD4}" type="pres">
      <dgm:prSet presAssocID="{4D9C0421-EEDC-441A-BC63-F88C866C7DE0}" presName="Name0" presStyleCnt="0">
        <dgm:presLayoutVars>
          <dgm:dir/>
          <dgm:animLvl val="lvl"/>
          <dgm:resizeHandles val="exact"/>
        </dgm:presLayoutVars>
      </dgm:prSet>
      <dgm:spPr/>
    </dgm:pt>
    <dgm:pt modelId="{8277B7F4-3AA8-4921-9643-490ABE56C263}" type="pres">
      <dgm:prSet presAssocID="{DF00729F-BBA8-44EF-98F2-25FDF65C7E34}" presName="boxAndChildren" presStyleCnt="0"/>
      <dgm:spPr/>
    </dgm:pt>
    <dgm:pt modelId="{74BB6358-C00A-4361-BC70-DC10A380E415}" type="pres">
      <dgm:prSet presAssocID="{DF00729F-BBA8-44EF-98F2-25FDF65C7E34}" presName="parentTextBox" presStyleLbl="node1" presStyleIdx="0" presStyleCnt="2"/>
      <dgm:spPr/>
    </dgm:pt>
    <dgm:pt modelId="{30289304-2E9C-4280-88C7-547705B7B7E6}" type="pres">
      <dgm:prSet presAssocID="{9DBDFCA2-EF67-4C75-BDBF-66CE9DC71A14}" presName="sp" presStyleCnt="0"/>
      <dgm:spPr/>
    </dgm:pt>
    <dgm:pt modelId="{E6F441B7-2A4E-4C7C-9C6C-0AD3CA2C1298}" type="pres">
      <dgm:prSet presAssocID="{27F8999D-54C5-462F-9513-8643B64BCBAC}" presName="arrowAndChildren" presStyleCnt="0"/>
      <dgm:spPr/>
    </dgm:pt>
    <dgm:pt modelId="{694CB010-C66A-4BBB-91F9-47D30AE2CEAD}" type="pres">
      <dgm:prSet presAssocID="{27F8999D-54C5-462F-9513-8643B64BCBAC}" presName="parentTextArrow" presStyleLbl="node1" presStyleIdx="1" presStyleCnt="2"/>
      <dgm:spPr/>
    </dgm:pt>
  </dgm:ptLst>
  <dgm:cxnLst>
    <dgm:cxn modelId="{2BC62223-3A94-4B8D-B929-2600E303271D}" type="presOf" srcId="{4D9C0421-EEDC-441A-BC63-F88C866C7DE0}" destId="{C44A7ADD-DB58-44BC-93B4-0D4D3FE81BD4}" srcOrd="0" destOrd="0" presId="urn:microsoft.com/office/officeart/2005/8/layout/process4"/>
    <dgm:cxn modelId="{08560363-124D-473E-A13A-1054F8409416}" srcId="{4D9C0421-EEDC-441A-BC63-F88C866C7DE0}" destId="{DF00729F-BBA8-44EF-98F2-25FDF65C7E34}" srcOrd="1" destOrd="0" parTransId="{1DBBA2C3-6F63-47C6-9831-56E46C09389E}" sibTransId="{8593F95B-68E7-4490-9917-750530F9CBBD}"/>
    <dgm:cxn modelId="{CDA97AB3-435F-4057-AAD4-35022ED5F672}" type="presOf" srcId="{27F8999D-54C5-462F-9513-8643B64BCBAC}" destId="{694CB010-C66A-4BBB-91F9-47D30AE2CEAD}" srcOrd="0" destOrd="0" presId="urn:microsoft.com/office/officeart/2005/8/layout/process4"/>
    <dgm:cxn modelId="{78326DE3-518C-48E1-BCF1-91A48065B198}" type="presOf" srcId="{DF00729F-BBA8-44EF-98F2-25FDF65C7E34}" destId="{74BB6358-C00A-4361-BC70-DC10A380E415}" srcOrd="0" destOrd="0" presId="urn:microsoft.com/office/officeart/2005/8/layout/process4"/>
    <dgm:cxn modelId="{BE592DFD-5A40-439C-8898-1880F61F06CE}" srcId="{4D9C0421-EEDC-441A-BC63-F88C866C7DE0}" destId="{27F8999D-54C5-462F-9513-8643B64BCBAC}" srcOrd="0" destOrd="0" parTransId="{1D5F6F77-8A38-4782-8036-D03C9EF8330B}" sibTransId="{9DBDFCA2-EF67-4C75-BDBF-66CE9DC71A14}"/>
    <dgm:cxn modelId="{FD95A130-FB91-467C-ACAC-DC5D7152F0CF}" type="presParOf" srcId="{C44A7ADD-DB58-44BC-93B4-0D4D3FE81BD4}" destId="{8277B7F4-3AA8-4921-9643-490ABE56C263}" srcOrd="0" destOrd="0" presId="urn:microsoft.com/office/officeart/2005/8/layout/process4"/>
    <dgm:cxn modelId="{F6A249E6-894B-42FF-9AB0-3EDA4264E199}" type="presParOf" srcId="{8277B7F4-3AA8-4921-9643-490ABE56C263}" destId="{74BB6358-C00A-4361-BC70-DC10A380E415}" srcOrd="0" destOrd="0" presId="urn:microsoft.com/office/officeart/2005/8/layout/process4"/>
    <dgm:cxn modelId="{28AC5672-AFD0-4BD1-B702-2F16E8A54D83}" type="presParOf" srcId="{C44A7ADD-DB58-44BC-93B4-0D4D3FE81BD4}" destId="{30289304-2E9C-4280-88C7-547705B7B7E6}" srcOrd="1" destOrd="0" presId="urn:microsoft.com/office/officeart/2005/8/layout/process4"/>
    <dgm:cxn modelId="{0736D6F6-4AFE-48BA-B63A-F06196600497}" type="presParOf" srcId="{C44A7ADD-DB58-44BC-93B4-0D4D3FE81BD4}" destId="{E6F441B7-2A4E-4C7C-9C6C-0AD3CA2C1298}" srcOrd="2" destOrd="0" presId="urn:microsoft.com/office/officeart/2005/8/layout/process4"/>
    <dgm:cxn modelId="{0A254D9E-CBD8-45DF-952F-E3438E08E16F}" type="presParOf" srcId="{E6F441B7-2A4E-4C7C-9C6C-0AD3CA2C1298}" destId="{694CB010-C66A-4BBB-91F9-47D30AE2CEAD}"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CB2F2ED-739D-4675-9317-02A6DE1A8B2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288A9AA-9529-4135-BDD3-AB76D2B4F0E8}">
      <dgm:prSet/>
      <dgm:spPr/>
      <dgm:t>
        <a:bodyPr/>
        <a:lstStyle/>
        <a:p>
          <a:r>
            <a:rPr lang="en-GB"/>
            <a:t>The meaning of culture has been significantly extended to include an entire set of issues regarding the status of marginalized identities, ranging from ethnicity and race to religion, gender, sex, disability, and sexual orientation. </a:t>
          </a:r>
          <a:endParaRPr lang="en-US"/>
        </a:p>
      </dgm:t>
    </dgm:pt>
    <dgm:pt modelId="{3CDFF555-9DF7-4230-95DC-10BAF314344B}" type="parTrans" cxnId="{D3E456FE-482D-492D-BFDF-45804B4DC72C}">
      <dgm:prSet/>
      <dgm:spPr/>
      <dgm:t>
        <a:bodyPr/>
        <a:lstStyle/>
        <a:p>
          <a:endParaRPr lang="en-US"/>
        </a:p>
      </dgm:t>
    </dgm:pt>
    <dgm:pt modelId="{3D4A17AD-CAB3-414A-8CC3-76B6BC257BDD}" type="sibTrans" cxnId="{D3E456FE-482D-492D-BFDF-45804B4DC72C}">
      <dgm:prSet/>
      <dgm:spPr/>
      <dgm:t>
        <a:bodyPr/>
        <a:lstStyle/>
        <a:p>
          <a:endParaRPr lang="en-US"/>
        </a:p>
      </dgm:t>
    </dgm:pt>
    <dgm:pt modelId="{9A1F913B-2642-4D44-8E9D-CBF7F2D95D3B}">
      <dgm:prSet/>
      <dgm:spPr/>
      <dgm:t>
        <a:bodyPr/>
        <a:lstStyle/>
        <a:p>
          <a:r>
            <a:rPr lang="en-GB"/>
            <a:t>“Culture has become a ubiquitous synonym for identity, an identity marker and differentiator.” Seyla Benhabib.</a:t>
          </a:r>
          <a:endParaRPr lang="en-US"/>
        </a:p>
      </dgm:t>
    </dgm:pt>
    <dgm:pt modelId="{0F23F81F-E902-4C7B-9786-B60436140C37}" type="parTrans" cxnId="{68E54943-6BDE-4A59-A209-870C4D373D33}">
      <dgm:prSet/>
      <dgm:spPr/>
      <dgm:t>
        <a:bodyPr/>
        <a:lstStyle/>
        <a:p>
          <a:endParaRPr lang="en-US"/>
        </a:p>
      </dgm:t>
    </dgm:pt>
    <dgm:pt modelId="{B4DFB8AC-55FE-4151-9669-51730CADD1A8}" type="sibTrans" cxnId="{68E54943-6BDE-4A59-A209-870C4D373D33}">
      <dgm:prSet/>
      <dgm:spPr/>
      <dgm:t>
        <a:bodyPr/>
        <a:lstStyle/>
        <a:p>
          <a:endParaRPr lang="en-US"/>
        </a:p>
      </dgm:t>
    </dgm:pt>
    <dgm:pt modelId="{A407FB8B-D5B6-4935-B965-13A26AE7D588}">
      <dgm:prSet/>
      <dgm:spPr/>
      <dgm:t>
        <a:bodyPr/>
        <a:lstStyle/>
        <a:p>
          <a:r>
            <a:rPr lang="en-GB"/>
            <a:t>Culture: becoming a general concept linking together various forms of oppression and the struggles against them, ranging from the legal battles for indigenous rights to the attempts to dismantle social stereotypes and fight against racial or religious discrimination.</a:t>
          </a:r>
          <a:endParaRPr lang="en-US"/>
        </a:p>
      </dgm:t>
    </dgm:pt>
    <dgm:pt modelId="{7EECE5B3-F204-4F93-A55A-FB6FDCF548DF}" type="parTrans" cxnId="{57138BC8-FF31-4F2B-B0AB-5253862D157E}">
      <dgm:prSet/>
      <dgm:spPr/>
      <dgm:t>
        <a:bodyPr/>
        <a:lstStyle/>
        <a:p>
          <a:endParaRPr lang="en-US"/>
        </a:p>
      </dgm:t>
    </dgm:pt>
    <dgm:pt modelId="{CDF8205D-994A-4920-81F6-6C5220DC0F0C}" type="sibTrans" cxnId="{57138BC8-FF31-4F2B-B0AB-5253862D157E}">
      <dgm:prSet/>
      <dgm:spPr/>
      <dgm:t>
        <a:bodyPr/>
        <a:lstStyle/>
        <a:p>
          <a:endParaRPr lang="en-US"/>
        </a:p>
      </dgm:t>
    </dgm:pt>
    <dgm:pt modelId="{0C3100CA-6366-42D9-8293-B33C096458D8}">
      <dgm:prSet/>
      <dgm:spPr/>
      <dgm:t>
        <a:bodyPr/>
        <a:lstStyle/>
        <a:p>
          <a:r>
            <a:rPr lang="en-GB"/>
            <a:t>“a new political imaginary that propels cultural identity issues in the broadest sense to the forefront of political discourse”</a:t>
          </a:r>
          <a:endParaRPr lang="en-US"/>
        </a:p>
      </dgm:t>
    </dgm:pt>
    <dgm:pt modelId="{E1AC1439-8C66-4F17-A596-0763AA241423}" type="parTrans" cxnId="{95EFCE39-B5CE-4F60-A502-0668A7F1953B}">
      <dgm:prSet/>
      <dgm:spPr/>
      <dgm:t>
        <a:bodyPr/>
        <a:lstStyle/>
        <a:p>
          <a:endParaRPr lang="en-US"/>
        </a:p>
      </dgm:t>
    </dgm:pt>
    <dgm:pt modelId="{9590EEB5-1943-4E8E-82D2-820030A5582F}" type="sibTrans" cxnId="{95EFCE39-B5CE-4F60-A502-0668A7F1953B}">
      <dgm:prSet/>
      <dgm:spPr/>
      <dgm:t>
        <a:bodyPr/>
        <a:lstStyle/>
        <a:p>
          <a:endParaRPr lang="en-US"/>
        </a:p>
      </dgm:t>
    </dgm:pt>
    <dgm:pt modelId="{D0D81EA9-A201-447A-840A-BBC0EB5A0127}" type="pres">
      <dgm:prSet presAssocID="{3CB2F2ED-739D-4675-9317-02A6DE1A8B23}" presName="linear" presStyleCnt="0">
        <dgm:presLayoutVars>
          <dgm:animLvl val="lvl"/>
          <dgm:resizeHandles val="exact"/>
        </dgm:presLayoutVars>
      </dgm:prSet>
      <dgm:spPr/>
    </dgm:pt>
    <dgm:pt modelId="{3926E67B-6CBF-480E-AA8A-059FB983AFC6}" type="pres">
      <dgm:prSet presAssocID="{4288A9AA-9529-4135-BDD3-AB76D2B4F0E8}" presName="parentText" presStyleLbl="node1" presStyleIdx="0" presStyleCnt="4">
        <dgm:presLayoutVars>
          <dgm:chMax val="0"/>
          <dgm:bulletEnabled val="1"/>
        </dgm:presLayoutVars>
      </dgm:prSet>
      <dgm:spPr/>
    </dgm:pt>
    <dgm:pt modelId="{12F2AB85-55EB-4A8B-B181-A78949647C49}" type="pres">
      <dgm:prSet presAssocID="{3D4A17AD-CAB3-414A-8CC3-76B6BC257BDD}" presName="spacer" presStyleCnt="0"/>
      <dgm:spPr/>
    </dgm:pt>
    <dgm:pt modelId="{826092E7-117F-464E-BDB9-6646655EFE06}" type="pres">
      <dgm:prSet presAssocID="{9A1F913B-2642-4D44-8E9D-CBF7F2D95D3B}" presName="parentText" presStyleLbl="node1" presStyleIdx="1" presStyleCnt="4">
        <dgm:presLayoutVars>
          <dgm:chMax val="0"/>
          <dgm:bulletEnabled val="1"/>
        </dgm:presLayoutVars>
      </dgm:prSet>
      <dgm:spPr/>
    </dgm:pt>
    <dgm:pt modelId="{108BA47A-D2C5-4351-927C-884E7FA7EC54}" type="pres">
      <dgm:prSet presAssocID="{B4DFB8AC-55FE-4151-9669-51730CADD1A8}" presName="spacer" presStyleCnt="0"/>
      <dgm:spPr/>
    </dgm:pt>
    <dgm:pt modelId="{B435319F-9F17-428B-B346-BD4FA8F8B055}" type="pres">
      <dgm:prSet presAssocID="{A407FB8B-D5B6-4935-B965-13A26AE7D588}" presName="parentText" presStyleLbl="node1" presStyleIdx="2" presStyleCnt="4">
        <dgm:presLayoutVars>
          <dgm:chMax val="0"/>
          <dgm:bulletEnabled val="1"/>
        </dgm:presLayoutVars>
      </dgm:prSet>
      <dgm:spPr/>
    </dgm:pt>
    <dgm:pt modelId="{FC57E870-7BFB-4D22-9A9D-CDF345BD036B}" type="pres">
      <dgm:prSet presAssocID="{CDF8205D-994A-4920-81F6-6C5220DC0F0C}" presName="spacer" presStyleCnt="0"/>
      <dgm:spPr/>
    </dgm:pt>
    <dgm:pt modelId="{0F348301-C9D8-4AA2-9EA4-849DCE36D903}" type="pres">
      <dgm:prSet presAssocID="{0C3100CA-6366-42D9-8293-B33C096458D8}" presName="parentText" presStyleLbl="node1" presStyleIdx="3" presStyleCnt="4">
        <dgm:presLayoutVars>
          <dgm:chMax val="0"/>
          <dgm:bulletEnabled val="1"/>
        </dgm:presLayoutVars>
      </dgm:prSet>
      <dgm:spPr/>
    </dgm:pt>
  </dgm:ptLst>
  <dgm:cxnLst>
    <dgm:cxn modelId="{C2DE2910-BAB7-4CF1-86C0-602A0E5924D9}" type="presOf" srcId="{0C3100CA-6366-42D9-8293-B33C096458D8}" destId="{0F348301-C9D8-4AA2-9EA4-849DCE36D903}" srcOrd="0" destOrd="0" presId="urn:microsoft.com/office/officeart/2005/8/layout/vList2"/>
    <dgm:cxn modelId="{95EFCE39-B5CE-4F60-A502-0668A7F1953B}" srcId="{3CB2F2ED-739D-4675-9317-02A6DE1A8B23}" destId="{0C3100CA-6366-42D9-8293-B33C096458D8}" srcOrd="3" destOrd="0" parTransId="{E1AC1439-8C66-4F17-A596-0763AA241423}" sibTransId="{9590EEB5-1943-4E8E-82D2-820030A5582F}"/>
    <dgm:cxn modelId="{6867915D-B316-49AA-9C0F-7754C0A49797}" type="presOf" srcId="{A407FB8B-D5B6-4935-B965-13A26AE7D588}" destId="{B435319F-9F17-428B-B346-BD4FA8F8B055}" srcOrd="0" destOrd="0" presId="urn:microsoft.com/office/officeart/2005/8/layout/vList2"/>
    <dgm:cxn modelId="{68E54943-6BDE-4A59-A209-870C4D373D33}" srcId="{3CB2F2ED-739D-4675-9317-02A6DE1A8B23}" destId="{9A1F913B-2642-4D44-8E9D-CBF7F2D95D3B}" srcOrd="1" destOrd="0" parTransId="{0F23F81F-E902-4C7B-9786-B60436140C37}" sibTransId="{B4DFB8AC-55FE-4151-9669-51730CADD1A8}"/>
    <dgm:cxn modelId="{169F50B8-47D4-442D-BC91-B8A24D74F135}" type="presOf" srcId="{4288A9AA-9529-4135-BDD3-AB76D2B4F0E8}" destId="{3926E67B-6CBF-480E-AA8A-059FB983AFC6}" srcOrd="0" destOrd="0" presId="urn:microsoft.com/office/officeart/2005/8/layout/vList2"/>
    <dgm:cxn modelId="{57138BC8-FF31-4F2B-B0AB-5253862D157E}" srcId="{3CB2F2ED-739D-4675-9317-02A6DE1A8B23}" destId="{A407FB8B-D5B6-4935-B965-13A26AE7D588}" srcOrd="2" destOrd="0" parTransId="{7EECE5B3-F204-4F93-A55A-FB6FDCF548DF}" sibTransId="{CDF8205D-994A-4920-81F6-6C5220DC0F0C}"/>
    <dgm:cxn modelId="{E22EC6DF-B81E-4D52-8A2D-B0CA28AAA450}" type="presOf" srcId="{3CB2F2ED-739D-4675-9317-02A6DE1A8B23}" destId="{D0D81EA9-A201-447A-840A-BBC0EB5A0127}" srcOrd="0" destOrd="0" presId="urn:microsoft.com/office/officeart/2005/8/layout/vList2"/>
    <dgm:cxn modelId="{0C2465FD-819D-4EF9-877F-3C09641FD1CE}" type="presOf" srcId="{9A1F913B-2642-4D44-8E9D-CBF7F2D95D3B}" destId="{826092E7-117F-464E-BDB9-6646655EFE06}" srcOrd="0" destOrd="0" presId="urn:microsoft.com/office/officeart/2005/8/layout/vList2"/>
    <dgm:cxn modelId="{D3E456FE-482D-492D-BFDF-45804B4DC72C}" srcId="{3CB2F2ED-739D-4675-9317-02A6DE1A8B23}" destId="{4288A9AA-9529-4135-BDD3-AB76D2B4F0E8}" srcOrd="0" destOrd="0" parTransId="{3CDFF555-9DF7-4230-95DC-10BAF314344B}" sibTransId="{3D4A17AD-CAB3-414A-8CC3-76B6BC257BDD}"/>
    <dgm:cxn modelId="{15F6DC3E-4D37-4EBA-9806-08D38A8C8278}" type="presParOf" srcId="{D0D81EA9-A201-447A-840A-BBC0EB5A0127}" destId="{3926E67B-6CBF-480E-AA8A-059FB983AFC6}" srcOrd="0" destOrd="0" presId="urn:microsoft.com/office/officeart/2005/8/layout/vList2"/>
    <dgm:cxn modelId="{AA7A1719-8DB0-4E10-A4E3-A729D72DD94F}" type="presParOf" srcId="{D0D81EA9-A201-447A-840A-BBC0EB5A0127}" destId="{12F2AB85-55EB-4A8B-B181-A78949647C49}" srcOrd="1" destOrd="0" presId="urn:microsoft.com/office/officeart/2005/8/layout/vList2"/>
    <dgm:cxn modelId="{E4ECC5F5-B6B9-4D3D-9BC3-43B964C31791}" type="presParOf" srcId="{D0D81EA9-A201-447A-840A-BBC0EB5A0127}" destId="{826092E7-117F-464E-BDB9-6646655EFE06}" srcOrd="2" destOrd="0" presId="urn:microsoft.com/office/officeart/2005/8/layout/vList2"/>
    <dgm:cxn modelId="{FC7F7DE2-C1CC-4EDC-BFC5-55292D4220DC}" type="presParOf" srcId="{D0D81EA9-A201-447A-840A-BBC0EB5A0127}" destId="{108BA47A-D2C5-4351-927C-884E7FA7EC54}" srcOrd="3" destOrd="0" presId="urn:microsoft.com/office/officeart/2005/8/layout/vList2"/>
    <dgm:cxn modelId="{780396DC-D01C-455E-A309-8E56C71DF6E0}" type="presParOf" srcId="{D0D81EA9-A201-447A-840A-BBC0EB5A0127}" destId="{B435319F-9F17-428B-B346-BD4FA8F8B055}" srcOrd="4" destOrd="0" presId="urn:microsoft.com/office/officeart/2005/8/layout/vList2"/>
    <dgm:cxn modelId="{CF3D9A80-AF66-4342-9365-A1585A3C128A}" type="presParOf" srcId="{D0D81EA9-A201-447A-840A-BBC0EB5A0127}" destId="{FC57E870-7BFB-4D22-9A9D-CDF345BD036B}" srcOrd="5" destOrd="0" presId="urn:microsoft.com/office/officeart/2005/8/layout/vList2"/>
    <dgm:cxn modelId="{D5C839BC-2617-4520-8DD1-6F67B3AE129E}" type="presParOf" srcId="{D0D81EA9-A201-447A-840A-BBC0EB5A0127}" destId="{0F348301-C9D8-4AA2-9EA4-849DCE36D90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6AA13E3-CB06-4A3D-8EF0-215F29BC4451}"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95EFE894-2AB6-450B-B2C1-7B8660563660}">
      <dgm:prSet/>
      <dgm:spPr/>
      <dgm:t>
        <a:bodyPr/>
        <a:lstStyle/>
        <a:p>
          <a:r>
            <a:rPr lang="en-GB"/>
            <a:t>Definition and Principles of Dialogue Derived from the Greek term dialogos – dia meaning “through” and logos meaning “the word” – dialogue speaks to the flow of exchange through words.</a:t>
          </a:r>
          <a:endParaRPr lang="en-US"/>
        </a:p>
      </dgm:t>
    </dgm:pt>
    <dgm:pt modelId="{55B2D6CF-80F6-40EB-88B7-29317F87722B}" type="parTrans" cxnId="{2126633D-CADA-41DC-99CB-1AD22901C3DE}">
      <dgm:prSet/>
      <dgm:spPr/>
      <dgm:t>
        <a:bodyPr/>
        <a:lstStyle/>
        <a:p>
          <a:endParaRPr lang="en-US"/>
        </a:p>
      </dgm:t>
    </dgm:pt>
    <dgm:pt modelId="{1FB00151-BBA9-43CC-A252-179A0B739810}" type="sibTrans" cxnId="{2126633D-CADA-41DC-99CB-1AD22901C3DE}">
      <dgm:prSet/>
      <dgm:spPr/>
      <dgm:t>
        <a:bodyPr/>
        <a:lstStyle/>
        <a:p>
          <a:endParaRPr lang="en-US"/>
        </a:p>
      </dgm:t>
    </dgm:pt>
    <dgm:pt modelId="{94C79E72-1239-4B6A-BB28-4F68EA37B78B}">
      <dgm:prSet/>
      <dgm:spPr/>
      <dgm:t>
        <a:bodyPr/>
        <a:lstStyle/>
        <a:p>
          <a:r>
            <a:rPr lang="en-GB"/>
            <a:t>Dialogue refers to parties coming together with the goal of increased mutual understanding.</a:t>
          </a:r>
          <a:endParaRPr lang="en-US"/>
        </a:p>
      </dgm:t>
    </dgm:pt>
    <dgm:pt modelId="{3CA7687F-024D-40B8-AECA-77F6EF4BA705}" type="parTrans" cxnId="{871E332E-795E-41DF-92A7-698B815BF5D9}">
      <dgm:prSet/>
      <dgm:spPr/>
      <dgm:t>
        <a:bodyPr/>
        <a:lstStyle/>
        <a:p>
          <a:endParaRPr lang="en-US"/>
        </a:p>
      </dgm:t>
    </dgm:pt>
    <dgm:pt modelId="{B7C8A0D6-528B-47BF-82A5-CFDC410B5146}" type="sibTrans" cxnId="{871E332E-795E-41DF-92A7-698B815BF5D9}">
      <dgm:prSet/>
      <dgm:spPr/>
      <dgm:t>
        <a:bodyPr/>
        <a:lstStyle/>
        <a:p>
          <a:endParaRPr lang="en-US"/>
        </a:p>
      </dgm:t>
    </dgm:pt>
    <dgm:pt modelId="{68B7F21A-FEB5-4E8C-9A89-FC49340F8848}">
      <dgm:prSet/>
      <dgm:spPr/>
      <dgm:t>
        <a:bodyPr/>
        <a:lstStyle/>
        <a:p>
          <a:r>
            <a:rPr lang="en-GB"/>
            <a:t>For our purposes, we assert that dialogue is a safe, intentional, constructed process that is based on certain principles, methods, and goals, which are rooted in the desire to develop mutual understanding and an enhanced relationship</a:t>
          </a:r>
          <a:endParaRPr lang="en-US"/>
        </a:p>
      </dgm:t>
    </dgm:pt>
    <dgm:pt modelId="{0D8BE986-4151-4341-B8BC-9788230D8C2E}" type="parTrans" cxnId="{3068FADF-541B-400A-B3ED-C3B411233AEB}">
      <dgm:prSet/>
      <dgm:spPr/>
      <dgm:t>
        <a:bodyPr/>
        <a:lstStyle/>
        <a:p>
          <a:endParaRPr lang="en-US"/>
        </a:p>
      </dgm:t>
    </dgm:pt>
    <dgm:pt modelId="{F088BCF6-A229-48B2-A82B-1EA0D79737FE}" type="sibTrans" cxnId="{3068FADF-541B-400A-B3ED-C3B411233AEB}">
      <dgm:prSet/>
      <dgm:spPr/>
      <dgm:t>
        <a:bodyPr/>
        <a:lstStyle/>
        <a:p>
          <a:endParaRPr lang="en-US"/>
        </a:p>
      </dgm:t>
    </dgm:pt>
    <dgm:pt modelId="{24A92FAB-C347-481C-8D8B-7248ACC73EB9}" type="pres">
      <dgm:prSet presAssocID="{66AA13E3-CB06-4A3D-8EF0-215F29BC4451}" presName="outerComposite" presStyleCnt="0">
        <dgm:presLayoutVars>
          <dgm:chMax val="5"/>
          <dgm:dir/>
          <dgm:resizeHandles val="exact"/>
        </dgm:presLayoutVars>
      </dgm:prSet>
      <dgm:spPr/>
    </dgm:pt>
    <dgm:pt modelId="{5EB0703C-2872-4EF6-8123-63BF6DC158C4}" type="pres">
      <dgm:prSet presAssocID="{66AA13E3-CB06-4A3D-8EF0-215F29BC4451}" presName="dummyMaxCanvas" presStyleCnt="0">
        <dgm:presLayoutVars/>
      </dgm:prSet>
      <dgm:spPr/>
    </dgm:pt>
    <dgm:pt modelId="{6CF50A2D-25B0-4677-B013-7E81631DF2A9}" type="pres">
      <dgm:prSet presAssocID="{66AA13E3-CB06-4A3D-8EF0-215F29BC4451}" presName="ThreeNodes_1" presStyleLbl="node1" presStyleIdx="0" presStyleCnt="3">
        <dgm:presLayoutVars>
          <dgm:bulletEnabled val="1"/>
        </dgm:presLayoutVars>
      </dgm:prSet>
      <dgm:spPr/>
    </dgm:pt>
    <dgm:pt modelId="{861C11BD-C076-4F88-842B-9F5F6A4E37FC}" type="pres">
      <dgm:prSet presAssocID="{66AA13E3-CB06-4A3D-8EF0-215F29BC4451}" presName="ThreeNodes_2" presStyleLbl="node1" presStyleIdx="1" presStyleCnt="3">
        <dgm:presLayoutVars>
          <dgm:bulletEnabled val="1"/>
        </dgm:presLayoutVars>
      </dgm:prSet>
      <dgm:spPr/>
    </dgm:pt>
    <dgm:pt modelId="{E41ED259-1293-493B-AB12-09F911DD68C2}" type="pres">
      <dgm:prSet presAssocID="{66AA13E3-CB06-4A3D-8EF0-215F29BC4451}" presName="ThreeNodes_3" presStyleLbl="node1" presStyleIdx="2" presStyleCnt="3">
        <dgm:presLayoutVars>
          <dgm:bulletEnabled val="1"/>
        </dgm:presLayoutVars>
      </dgm:prSet>
      <dgm:spPr/>
    </dgm:pt>
    <dgm:pt modelId="{12E17250-FBAC-4639-BA07-B78344D7D2FE}" type="pres">
      <dgm:prSet presAssocID="{66AA13E3-CB06-4A3D-8EF0-215F29BC4451}" presName="ThreeConn_1-2" presStyleLbl="fgAccFollowNode1" presStyleIdx="0" presStyleCnt="2">
        <dgm:presLayoutVars>
          <dgm:bulletEnabled val="1"/>
        </dgm:presLayoutVars>
      </dgm:prSet>
      <dgm:spPr/>
    </dgm:pt>
    <dgm:pt modelId="{C5FC1E8E-1D79-43E7-A11F-EFF13CAD182F}" type="pres">
      <dgm:prSet presAssocID="{66AA13E3-CB06-4A3D-8EF0-215F29BC4451}" presName="ThreeConn_2-3" presStyleLbl="fgAccFollowNode1" presStyleIdx="1" presStyleCnt="2">
        <dgm:presLayoutVars>
          <dgm:bulletEnabled val="1"/>
        </dgm:presLayoutVars>
      </dgm:prSet>
      <dgm:spPr/>
    </dgm:pt>
    <dgm:pt modelId="{106656F9-5CB2-42DB-9C7E-3652E5FDB627}" type="pres">
      <dgm:prSet presAssocID="{66AA13E3-CB06-4A3D-8EF0-215F29BC4451}" presName="ThreeNodes_1_text" presStyleLbl="node1" presStyleIdx="2" presStyleCnt="3">
        <dgm:presLayoutVars>
          <dgm:bulletEnabled val="1"/>
        </dgm:presLayoutVars>
      </dgm:prSet>
      <dgm:spPr/>
    </dgm:pt>
    <dgm:pt modelId="{8574D1CC-C0F1-4F3A-90E5-5457EE262FD5}" type="pres">
      <dgm:prSet presAssocID="{66AA13E3-CB06-4A3D-8EF0-215F29BC4451}" presName="ThreeNodes_2_text" presStyleLbl="node1" presStyleIdx="2" presStyleCnt="3">
        <dgm:presLayoutVars>
          <dgm:bulletEnabled val="1"/>
        </dgm:presLayoutVars>
      </dgm:prSet>
      <dgm:spPr/>
    </dgm:pt>
    <dgm:pt modelId="{2AA7AA3B-3209-454D-BD7D-2A311FCBF3A0}" type="pres">
      <dgm:prSet presAssocID="{66AA13E3-CB06-4A3D-8EF0-215F29BC4451}" presName="ThreeNodes_3_text" presStyleLbl="node1" presStyleIdx="2" presStyleCnt="3">
        <dgm:presLayoutVars>
          <dgm:bulletEnabled val="1"/>
        </dgm:presLayoutVars>
      </dgm:prSet>
      <dgm:spPr/>
    </dgm:pt>
  </dgm:ptLst>
  <dgm:cxnLst>
    <dgm:cxn modelId="{7496B107-164F-4C00-A434-CA9C8A2F5101}" type="presOf" srcId="{95EFE894-2AB6-450B-B2C1-7B8660563660}" destId="{106656F9-5CB2-42DB-9C7E-3652E5FDB627}" srcOrd="1" destOrd="0" presId="urn:microsoft.com/office/officeart/2005/8/layout/vProcess5"/>
    <dgm:cxn modelId="{D0DBEE28-AF2D-4944-BF2E-C4A219134C9F}" type="presOf" srcId="{94C79E72-1239-4B6A-BB28-4F68EA37B78B}" destId="{861C11BD-C076-4F88-842B-9F5F6A4E37FC}" srcOrd="0" destOrd="0" presId="urn:microsoft.com/office/officeart/2005/8/layout/vProcess5"/>
    <dgm:cxn modelId="{871E332E-795E-41DF-92A7-698B815BF5D9}" srcId="{66AA13E3-CB06-4A3D-8EF0-215F29BC4451}" destId="{94C79E72-1239-4B6A-BB28-4F68EA37B78B}" srcOrd="1" destOrd="0" parTransId="{3CA7687F-024D-40B8-AECA-77F6EF4BA705}" sibTransId="{B7C8A0D6-528B-47BF-82A5-CFDC410B5146}"/>
    <dgm:cxn modelId="{2126633D-CADA-41DC-99CB-1AD22901C3DE}" srcId="{66AA13E3-CB06-4A3D-8EF0-215F29BC4451}" destId="{95EFE894-2AB6-450B-B2C1-7B8660563660}" srcOrd="0" destOrd="0" parTransId="{55B2D6CF-80F6-40EB-88B7-29317F87722B}" sibTransId="{1FB00151-BBA9-43CC-A252-179A0B739810}"/>
    <dgm:cxn modelId="{0A0F7166-5847-4E72-8CD0-70AAF7CBACD6}" type="presOf" srcId="{95EFE894-2AB6-450B-B2C1-7B8660563660}" destId="{6CF50A2D-25B0-4677-B013-7E81631DF2A9}" srcOrd="0" destOrd="0" presId="urn:microsoft.com/office/officeart/2005/8/layout/vProcess5"/>
    <dgm:cxn modelId="{544318AD-E121-4C0F-A511-A2A868D6EC12}" type="presOf" srcId="{B7C8A0D6-528B-47BF-82A5-CFDC410B5146}" destId="{C5FC1E8E-1D79-43E7-A11F-EFF13CAD182F}" srcOrd="0" destOrd="0" presId="urn:microsoft.com/office/officeart/2005/8/layout/vProcess5"/>
    <dgm:cxn modelId="{57E77DBC-3C8E-4AA3-9FF4-A42D5F761122}" type="presOf" srcId="{66AA13E3-CB06-4A3D-8EF0-215F29BC4451}" destId="{24A92FAB-C347-481C-8D8B-7248ACC73EB9}" srcOrd="0" destOrd="0" presId="urn:microsoft.com/office/officeart/2005/8/layout/vProcess5"/>
    <dgm:cxn modelId="{024BB3C5-1ECD-46AF-88BF-0AC8A9DFECC4}" type="presOf" srcId="{68B7F21A-FEB5-4E8C-9A89-FC49340F8848}" destId="{E41ED259-1293-493B-AB12-09F911DD68C2}" srcOrd="0" destOrd="0" presId="urn:microsoft.com/office/officeart/2005/8/layout/vProcess5"/>
    <dgm:cxn modelId="{F30498C6-FCFC-4A1A-A857-EB5C56402BCE}" type="presOf" srcId="{94C79E72-1239-4B6A-BB28-4F68EA37B78B}" destId="{8574D1CC-C0F1-4F3A-90E5-5457EE262FD5}" srcOrd="1" destOrd="0" presId="urn:microsoft.com/office/officeart/2005/8/layout/vProcess5"/>
    <dgm:cxn modelId="{C8F482D4-56EA-499C-8308-EFEC7919E94B}" type="presOf" srcId="{1FB00151-BBA9-43CC-A252-179A0B739810}" destId="{12E17250-FBAC-4639-BA07-B78344D7D2FE}" srcOrd="0" destOrd="0" presId="urn:microsoft.com/office/officeart/2005/8/layout/vProcess5"/>
    <dgm:cxn modelId="{CF5050D6-970B-4E43-94BB-28853D0FBC89}" type="presOf" srcId="{68B7F21A-FEB5-4E8C-9A89-FC49340F8848}" destId="{2AA7AA3B-3209-454D-BD7D-2A311FCBF3A0}" srcOrd="1" destOrd="0" presId="urn:microsoft.com/office/officeart/2005/8/layout/vProcess5"/>
    <dgm:cxn modelId="{3068FADF-541B-400A-B3ED-C3B411233AEB}" srcId="{66AA13E3-CB06-4A3D-8EF0-215F29BC4451}" destId="{68B7F21A-FEB5-4E8C-9A89-FC49340F8848}" srcOrd="2" destOrd="0" parTransId="{0D8BE986-4151-4341-B8BC-9788230D8C2E}" sibTransId="{F088BCF6-A229-48B2-A82B-1EA0D79737FE}"/>
    <dgm:cxn modelId="{07F9F630-20B8-498A-A9E3-4D5FE7BE539E}" type="presParOf" srcId="{24A92FAB-C347-481C-8D8B-7248ACC73EB9}" destId="{5EB0703C-2872-4EF6-8123-63BF6DC158C4}" srcOrd="0" destOrd="0" presId="urn:microsoft.com/office/officeart/2005/8/layout/vProcess5"/>
    <dgm:cxn modelId="{0F64B526-9AE3-450C-B8FF-BCD113853E21}" type="presParOf" srcId="{24A92FAB-C347-481C-8D8B-7248ACC73EB9}" destId="{6CF50A2D-25B0-4677-B013-7E81631DF2A9}" srcOrd="1" destOrd="0" presId="urn:microsoft.com/office/officeart/2005/8/layout/vProcess5"/>
    <dgm:cxn modelId="{3B93ACD0-BA83-4933-842C-C0D07D472031}" type="presParOf" srcId="{24A92FAB-C347-481C-8D8B-7248ACC73EB9}" destId="{861C11BD-C076-4F88-842B-9F5F6A4E37FC}" srcOrd="2" destOrd="0" presId="urn:microsoft.com/office/officeart/2005/8/layout/vProcess5"/>
    <dgm:cxn modelId="{33B9459D-15E6-4BE1-86B7-BF7AFB5915FF}" type="presParOf" srcId="{24A92FAB-C347-481C-8D8B-7248ACC73EB9}" destId="{E41ED259-1293-493B-AB12-09F911DD68C2}" srcOrd="3" destOrd="0" presId="urn:microsoft.com/office/officeart/2005/8/layout/vProcess5"/>
    <dgm:cxn modelId="{D2B004FA-99D6-4B40-AFB5-2B221494EC2C}" type="presParOf" srcId="{24A92FAB-C347-481C-8D8B-7248ACC73EB9}" destId="{12E17250-FBAC-4639-BA07-B78344D7D2FE}" srcOrd="4" destOrd="0" presId="urn:microsoft.com/office/officeart/2005/8/layout/vProcess5"/>
    <dgm:cxn modelId="{B5D4DF33-E3CF-4FFB-95E9-7509C39D6256}" type="presParOf" srcId="{24A92FAB-C347-481C-8D8B-7248ACC73EB9}" destId="{C5FC1E8E-1D79-43E7-A11F-EFF13CAD182F}" srcOrd="5" destOrd="0" presId="urn:microsoft.com/office/officeart/2005/8/layout/vProcess5"/>
    <dgm:cxn modelId="{433A58BD-D20A-4B61-AC5E-E6FFE988D9B0}" type="presParOf" srcId="{24A92FAB-C347-481C-8D8B-7248ACC73EB9}" destId="{106656F9-5CB2-42DB-9C7E-3652E5FDB627}" srcOrd="6" destOrd="0" presId="urn:microsoft.com/office/officeart/2005/8/layout/vProcess5"/>
    <dgm:cxn modelId="{8651D936-0324-425C-8859-5D122EB522DF}" type="presParOf" srcId="{24A92FAB-C347-481C-8D8B-7248ACC73EB9}" destId="{8574D1CC-C0F1-4F3A-90E5-5457EE262FD5}" srcOrd="7" destOrd="0" presId="urn:microsoft.com/office/officeart/2005/8/layout/vProcess5"/>
    <dgm:cxn modelId="{5A6501E3-BAC3-4361-A88E-0B615685B67E}" type="presParOf" srcId="{24A92FAB-C347-481C-8D8B-7248ACC73EB9}" destId="{2AA7AA3B-3209-454D-BD7D-2A311FCBF3A0}"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DB993DC-43DA-49B8-B87A-655438E89A0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649E447-6CDA-4722-995A-EA4A895C4849}">
      <dgm:prSet/>
      <dgm:spPr/>
      <dgm:t>
        <a:bodyPr/>
        <a:lstStyle/>
        <a:p>
          <a:r>
            <a:rPr lang="en-GB" baseline="0"/>
            <a:t>Theoretical Framework Culture and Identity.</a:t>
          </a:r>
          <a:endParaRPr lang="en-US"/>
        </a:p>
      </dgm:t>
    </dgm:pt>
    <dgm:pt modelId="{370BD49E-CF33-420C-8CB5-68C28BA0F2DA}" type="parTrans" cxnId="{2B0088DB-C5FD-40CA-B33E-A2B0DE34B10A}">
      <dgm:prSet/>
      <dgm:spPr/>
      <dgm:t>
        <a:bodyPr/>
        <a:lstStyle/>
        <a:p>
          <a:endParaRPr lang="en-US"/>
        </a:p>
      </dgm:t>
    </dgm:pt>
    <dgm:pt modelId="{155C3665-1EDD-47A9-ADA8-35064F44A43F}" type="sibTrans" cxnId="{2B0088DB-C5FD-40CA-B33E-A2B0DE34B10A}">
      <dgm:prSet/>
      <dgm:spPr/>
      <dgm:t>
        <a:bodyPr/>
        <a:lstStyle/>
        <a:p>
          <a:endParaRPr lang="en-US"/>
        </a:p>
      </dgm:t>
    </dgm:pt>
    <dgm:pt modelId="{C63E0CF5-8DED-4578-94AD-F8C2B7B60468}">
      <dgm:prSet/>
      <dgm:spPr/>
      <dgm:t>
        <a:bodyPr/>
        <a:lstStyle/>
        <a:p>
          <a:r>
            <a:rPr lang="en-GB" baseline="0" dirty="0"/>
            <a:t>Instructions on presentations: Culture Issues</a:t>
          </a:r>
          <a:endParaRPr lang="en-US" dirty="0"/>
        </a:p>
      </dgm:t>
    </dgm:pt>
    <dgm:pt modelId="{EB05AF39-15B3-46F0-9F00-E6766AD18FD2}" type="parTrans" cxnId="{51A9BE93-2FD3-451D-B525-F692E24B7D91}">
      <dgm:prSet/>
      <dgm:spPr/>
      <dgm:t>
        <a:bodyPr/>
        <a:lstStyle/>
        <a:p>
          <a:endParaRPr lang="en-US"/>
        </a:p>
      </dgm:t>
    </dgm:pt>
    <dgm:pt modelId="{43FC9A53-2D46-4C60-9650-263928AEB23C}" type="sibTrans" cxnId="{51A9BE93-2FD3-451D-B525-F692E24B7D91}">
      <dgm:prSet/>
      <dgm:spPr/>
      <dgm:t>
        <a:bodyPr/>
        <a:lstStyle/>
        <a:p>
          <a:endParaRPr lang="en-US"/>
        </a:p>
      </dgm:t>
    </dgm:pt>
    <dgm:pt modelId="{C32F7699-D43E-4167-BE8E-DCAC41CA8188}" type="pres">
      <dgm:prSet presAssocID="{EDB993DC-43DA-49B8-B87A-655438E89A09}" presName="linear" presStyleCnt="0">
        <dgm:presLayoutVars>
          <dgm:animLvl val="lvl"/>
          <dgm:resizeHandles val="exact"/>
        </dgm:presLayoutVars>
      </dgm:prSet>
      <dgm:spPr/>
    </dgm:pt>
    <dgm:pt modelId="{2FBFFE89-D2A6-4702-B6C8-28995DE4C8F0}" type="pres">
      <dgm:prSet presAssocID="{0649E447-6CDA-4722-995A-EA4A895C4849}" presName="parentText" presStyleLbl="node1" presStyleIdx="0" presStyleCnt="2">
        <dgm:presLayoutVars>
          <dgm:chMax val="0"/>
          <dgm:bulletEnabled val="1"/>
        </dgm:presLayoutVars>
      </dgm:prSet>
      <dgm:spPr/>
    </dgm:pt>
    <dgm:pt modelId="{83EC28D1-180D-43B2-B262-F8D9C4190A4C}" type="pres">
      <dgm:prSet presAssocID="{155C3665-1EDD-47A9-ADA8-35064F44A43F}" presName="spacer" presStyleCnt="0"/>
      <dgm:spPr/>
    </dgm:pt>
    <dgm:pt modelId="{0E9D2E8D-738D-4919-97FD-909DE2F08DCA}" type="pres">
      <dgm:prSet presAssocID="{C63E0CF5-8DED-4578-94AD-F8C2B7B60468}" presName="parentText" presStyleLbl="node1" presStyleIdx="1" presStyleCnt="2">
        <dgm:presLayoutVars>
          <dgm:chMax val="0"/>
          <dgm:bulletEnabled val="1"/>
        </dgm:presLayoutVars>
      </dgm:prSet>
      <dgm:spPr/>
    </dgm:pt>
  </dgm:ptLst>
  <dgm:cxnLst>
    <dgm:cxn modelId="{F37FC418-C0DC-49DE-AFBF-8C89DE1A7C90}" type="presOf" srcId="{0649E447-6CDA-4722-995A-EA4A895C4849}" destId="{2FBFFE89-D2A6-4702-B6C8-28995DE4C8F0}" srcOrd="0" destOrd="0" presId="urn:microsoft.com/office/officeart/2005/8/layout/vList2"/>
    <dgm:cxn modelId="{24EC9B39-DA63-4C4D-BA27-224060BB04D2}" type="presOf" srcId="{C63E0CF5-8DED-4578-94AD-F8C2B7B60468}" destId="{0E9D2E8D-738D-4919-97FD-909DE2F08DCA}" srcOrd="0" destOrd="0" presId="urn:microsoft.com/office/officeart/2005/8/layout/vList2"/>
    <dgm:cxn modelId="{51A9BE93-2FD3-451D-B525-F692E24B7D91}" srcId="{EDB993DC-43DA-49B8-B87A-655438E89A09}" destId="{C63E0CF5-8DED-4578-94AD-F8C2B7B60468}" srcOrd="1" destOrd="0" parTransId="{EB05AF39-15B3-46F0-9F00-E6766AD18FD2}" sibTransId="{43FC9A53-2D46-4C60-9650-263928AEB23C}"/>
    <dgm:cxn modelId="{2B0088DB-C5FD-40CA-B33E-A2B0DE34B10A}" srcId="{EDB993DC-43DA-49B8-B87A-655438E89A09}" destId="{0649E447-6CDA-4722-995A-EA4A895C4849}" srcOrd="0" destOrd="0" parTransId="{370BD49E-CF33-420C-8CB5-68C28BA0F2DA}" sibTransId="{155C3665-1EDD-47A9-ADA8-35064F44A43F}"/>
    <dgm:cxn modelId="{F4A5A2EA-F795-46C5-8158-1D20FE946255}" type="presOf" srcId="{EDB993DC-43DA-49B8-B87A-655438E89A09}" destId="{C32F7699-D43E-4167-BE8E-DCAC41CA8188}" srcOrd="0" destOrd="0" presId="urn:microsoft.com/office/officeart/2005/8/layout/vList2"/>
    <dgm:cxn modelId="{4986A9CF-E97C-4B05-AEF6-F97C01765D7C}" type="presParOf" srcId="{C32F7699-D43E-4167-BE8E-DCAC41CA8188}" destId="{2FBFFE89-D2A6-4702-B6C8-28995DE4C8F0}" srcOrd="0" destOrd="0" presId="urn:microsoft.com/office/officeart/2005/8/layout/vList2"/>
    <dgm:cxn modelId="{EDC94056-5D72-4794-B4AE-83425EF3E97A}" type="presParOf" srcId="{C32F7699-D43E-4167-BE8E-DCAC41CA8188}" destId="{83EC28D1-180D-43B2-B262-F8D9C4190A4C}" srcOrd="1" destOrd="0" presId="urn:microsoft.com/office/officeart/2005/8/layout/vList2"/>
    <dgm:cxn modelId="{DDF3DA41-1A92-48A8-9E4F-B41354DECF63}" type="presParOf" srcId="{C32F7699-D43E-4167-BE8E-DCAC41CA8188}" destId="{0E9D2E8D-738D-4919-97FD-909DE2F08DC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16AA1C-0622-4EA7-B5F2-35B31A73A6CD}">
      <dsp:nvSpPr>
        <dsp:cNvPr id="0" name=""/>
        <dsp:cNvSpPr/>
      </dsp:nvSpPr>
      <dsp:spPr>
        <a:xfrm>
          <a:off x="0" y="0"/>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38C6BB-D5F4-4EEF-B3AB-CC8F15C8EA9B}">
      <dsp:nvSpPr>
        <dsp:cNvPr id="0" name=""/>
        <dsp:cNvSpPr/>
      </dsp:nvSpPr>
      <dsp:spPr>
        <a:xfrm>
          <a:off x="0" y="0"/>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kern="1200" dirty="0"/>
            <a:t>Definitions of Culture, Identity and Dialogue </a:t>
          </a:r>
          <a:endParaRPr lang="en-US" sz="2400" kern="1200" dirty="0"/>
        </a:p>
      </dsp:txBody>
      <dsp:txXfrm>
        <a:off x="0" y="0"/>
        <a:ext cx="6408738" cy="1439862"/>
      </dsp:txXfrm>
    </dsp:sp>
    <dsp:sp modelId="{6F954006-2EB9-41A7-A1BC-D04C4D6A1601}">
      <dsp:nvSpPr>
        <dsp:cNvPr id="0" name=""/>
        <dsp:cNvSpPr/>
      </dsp:nvSpPr>
      <dsp:spPr>
        <a:xfrm>
          <a:off x="0" y="1439862"/>
          <a:ext cx="6408738" cy="0"/>
        </a:xfrm>
        <a:prstGeom prst="line">
          <a:avLst/>
        </a:prstGeom>
        <a:solidFill>
          <a:schemeClr val="accent2">
            <a:hueOff val="6700425"/>
            <a:satOff val="-38"/>
            <a:lumOff val="2353"/>
            <a:alphaOff val="0"/>
          </a:schemeClr>
        </a:solidFill>
        <a:ln w="12700" cap="flat" cmpd="sng" algn="ctr">
          <a:solidFill>
            <a:schemeClr val="accent2">
              <a:hueOff val="6700425"/>
              <a:satOff val="-38"/>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66AD4C-1451-4017-AEC2-695B3B614484}">
      <dsp:nvSpPr>
        <dsp:cNvPr id="0" name=""/>
        <dsp:cNvSpPr/>
      </dsp:nvSpPr>
      <dsp:spPr>
        <a:xfrm>
          <a:off x="0" y="1439862"/>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C</a:t>
          </a:r>
          <a:r>
            <a:rPr lang="en-GB" sz="2400" b="0" kern="1200" dirty="0"/>
            <a:t>ultural perspectives of India, China, Mexico and Rwanda. </a:t>
          </a:r>
          <a:endParaRPr lang="en-US" sz="2400" kern="1200" dirty="0"/>
        </a:p>
      </dsp:txBody>
      <dsp:txXfrm>
        <a:off x="0" y="1439862"/>
        <a:ext cx="6408738" cy="1439862"/>
      </dsp:txXfrm>
    </dsp:sp>
    <dsp:sp modelId="{6CFBC6C0-17CD-445E-A407-025B9DF89DAF}">
      <dsp:nvSpPr>
        <dsp:cNvPr id="0" name=""/>
        <dsp:cNvSpPr/>
      </dsp:nvSpPr>
      <dsp:spPr>
        <a:xfrm>
          <a:off x="0" y="2879725"/>
          <a:ext cx="6408738" cy="0"/>
        </a:xfrm>
        <a:prstGeom prst="line">
          <a:avLst/>
        </a:prstGeom>
        <a:solidFill>
          <a:schemeClr val="accent2">
            <a:hueOff val="13400850"/>
            <a:satOff val="-75"/>
            <a:lumOff val="4705"/>
            <a:alphaOff val="0"/>
          </a:schemeClr>
        </a:solidFill>
        <a:ln w="12700" cap="flat" cmpd="sng" algn="ctr">
          <a:solidFill>
            <a:schemeClr val="accent2">
              <a:hueOff val="13400850"/>
              <a:satOff val="-75"/>
              <a:lumOff val="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8FDF5D-58AF-4B38-86A8-1B44C37F08AD}">
      <dsp:nvSpPr>
        <dsp:cNvPr id="0" name=""/>
        <dsp:cNvSpPr/>
      </dsp:nvSpPr>
      <dsp:spPr>
        <a:xfrm>
          <a:off x="0" y="2879724"/>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kern="1200"/>
            <a:t>Identity Representations related to Indigenous people, Black Communities, the LGBTI+ population and Religious Identity. </a:t>
          </a:r>
          <a:endParaRPr lang="en-US" sz="2400" kern="1200"/>
        </a:p>
      </dsp:txBody>
      <dsp:txXfrm>
        <a:off x="0" y="2879724"/>
        <a:ext cx="6408738" cy="1439862"/>
      </dsp:txXfrm>
    </dsp:sp>
    <dsp:sp modelId="{40383DF2-09C3-45CF-8972-7BB391839912}">
      <dsp:nvSpPr>
        <dsp:cNvPr id="0" name=""/>
        <dsp:cNvSpPr/>
      </dsp:nvSpPr>
      <dsp:spPr>
        <a:xfrm>
          <a:off x="0" y="4319587"/>
          <a:ext cx="6408738" cy="0"/>
        </a:xfrm>
        <a:prstGeom prst="line">
          <a:avLst/>
        </a:prstGeom>
        <a:solidFill>
          <a:schemeClr val="accent2">
            <a:hueOff val="20101274"/>
            <a:satOff val="-113"/>
            <a:lumOff val="7058"/>
            <a:alphaOff val="0"/>
          </a:schemeClr>
        </a:solidFill>
        <a:ln w="12700" cap="flat" cmpd="sng" algn="ctr">
          <a:solidFill>
            <a:schemeClr val="accent2">
              <a:hueOff val="20101274"/>
              <a:satOff val="-113"/>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A62E07-4480-4390-A725-27E05E821326}">
      <dsp:nvSpPr>
        <dsp:cNvPr id="0" name=""/>
        <dsp:cNvSpPr/>
      </dsp:nvSpPr>
      <dsp:spPr>
        <a:xfrm>
          <a:off x="0" y="4319587"/>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P</a:t>
          </a:r>
          <a:r>
            <a:rPr lang="en-GB" sz="2400" b="0" kern="1200"/>
            <a:t>ractical tools of Dialogue: Mediation and Peace Negotiations.  </a:t>
          </a:r>
          <a:endParaRPr lang="en-US" sz="2400" kern="1200"/>
        </a:p>
      </dsp:txBody>
      <dsp:txXfrm>
        <a:off x="0" y="4319587"/>
        <a:ext cx="6408738" cy="14398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23CD40-6990-4C37-8952-9DD21B7C6F79}">
      <dsp:nvSpPr>
        <dsp:cNvPr id="0" name=""/>
        <dsp:cNvSpPr/>
      </dsp:nvSpPr>
      <dsp:spPr>
        <a:xfrm>
          <a:off x="1355" y="0"/>
          <a:ext cx="5285084" cy="377983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2046" tIns="330200" rIns="412046" bIns="330200" numCol="1" spcCol="1270" anchor="t" anchorCtr="0">
          <a:noAutofit/>
        </a:bodyPr>
        <a:lstStyle/>
        <a:p>
          <a:pPr marL="0" lvl="0" indent="0" algn="l" defTabSz="1022350">
            <a:lnSpc>
              <a:spcPct val="90000"/>
            </a:lnSpc>
            <a:spcBef>
              <a:spcPct val="0"/>
            </a:spcBef>
            <a:spcAft>
              <a:spcPct val="35000"/>
            </a:spcAft>
            <a:buNone/>
          </a:pPr>
          <a:r>
            <a:rPr lang="en-GB" sz="2300" kern="1200"/>
            <a:t>To enable students to develop intercultural literacy through the critical examination of common or shared materials and processes.</a:t>
          </a:r>
          <a:endParaRPr lang="en-US" sz="2300" kern="1200"/>
        </a:p>
      </dsp:txBody>
      <dsp:txXfrm>
        <a:off x="1355" y="1436338"/>
        <a:ext cx="5285084" cy="2267902"/>
      </dsp:txXfrm>
    </dsp:sp>
    <dsp:sp modelId="{FB7B6FD8-09C4-4FEC-85C8-663FD1D10038}">
      <dsp:nvSpPr>
        <dsp:cNvPr id="0" name=""/>
        <dsp:cNvSpPr/>
      </dsp:nvSpPr>
      <dsp:spPr>
        <a:xfrm>
          <a:off x="2076921" y="377983"/>
          <a:ext cx="1133951" cy="1133951"/>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407" tIns="12700" rIns="88407"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2242984" y="544046"/>
        <a:ext cx="801825" cy="801825"/>
      </dsp:txXfrm>
    </dsp:sp>
    <dsp:sp modelId="{18E9E39A-DDFF-4001-97D3-78FB5117A45C}">
      <dsp:nvSpPr>
        <dsp:cNvPr id="0" name=""/>
        <dsp:cNvSpPr/>
      </dsp:nvSpPr>
      <dsp:spPr>
        <a:xfrm>
          <a:off x="1355" y="3779765"/>
          <a:ext cx="5285084"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BA689E-C5B2-4462-9E8A-FEF3423D4515}">
      <dsp:nvSpPr>
        <dsp:cNvPr id="0" name=""/>
        <dsp:cNvSpPr/>
      </dsp:nvSpPr>
      <dsp:spPr>
        <a:xfrm>
          <a:off x="5814948" y="0"/>
          <a:ext cx="5285084" cy="3779837"/>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2046" tIns="330200" rIns="412046" bIns="330200" numCol="1" spcCol="1270" anchor="t" anchorCtr="0">
          <a:noAutofit/>
        </a:bodyPr>
        <a:lstStyle/>
        <a:p>
          <a:pPr marL="0" lvl="0" indent="0" algn="l" defTabSz="1022350">
            <a:lnSpc>
              <a:spcPct val="90000"/>
            </a:lnSpc>
            <a:spcBef>
              <a:spcPct val="0"/>
            </a:spcBef>
            <a:spcAft>
              <a:spcPct val="35000"/>
            </a:spcAft>
            <a:buNone/>
          </a:pPr>
          <a:r>
            <a:rPr lang="en-GB" sz="2300" kern="1200"/>
            <a:t>To enable students to identify and apply key approaches to matters of culture, identity, and dialogue.</a:t>
          </a:r>
          <a:endParaRPr lang="en-US" sz="2300" kern="1200"/>
        </a:p>
      </dsp:txBody>
      <dsp:txXfrm>
        <a:off x="5814948" y="1436338"/>
        <a:ext cx="5285084" cy="2267902"/>
      </dsp:txXfrm>
    </dsp:sp>
    <dsp:sp modelId="{3526D897-D592-4325-BB1D-0EA9B9046075}">
      <dsp:nvSpPr>
        <dsp:cNvPr id="0" name=""/>
        <dsp:cNvSpPr/>
      </dsp:nvSpPr>
      <dsp:spPr>
        <a:xfrm>
          <a:off x="7890514" y="377983"/>
          <a:ext cx="1133951" cy="1133951"/>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407" tIns="12700" rIns="88407"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8056577" y="544046"/>
        <a:ext cx="801825" cy="801825"/>
      </dsp:txXfrm>
    </dsp:sp>
    <dsp:sp modelId="{6A2D6511-231C-4A5E-8BF1-864F1F5CA5AD}">
      <dsp:nvSpPr>
        <dsp:cNvPr id="0" name=""/>
        <dsp:cNvSpPr/>
      </dsp:nvSpPr>
      <dsp:spPr>
        <a:xfrm>
          <a:off x="5814948" y="3779765"/>
          <a:ext cx="5285084"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99B398-4AE3-4F34-8FF1-7DF4F75FA519}">
      <dsp:nvSpPr>
        <dsp:cNvPr id="0" name=""/>
        <dsp:cNvSpPr/>
      </dsp:nvSpPr>
      <dsp:spPr>
        <a:xfrm rot="5400000">
          <a:off x="5739658" y="-1290970"/>
          <a:ext cx="3618228" cy="7104727"/>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Demonstrate a sophisticated understanding of common or shared processes and/or materials which transcend individual cultures and regions.</a:t>
          </a:r>
          <a:endParaRPr lang="en-US" sz="2400" kern="1200" dirty="0"/>
        </a:p>
        <a:p>
          <a:pPr marL="228600" lvl="1" indent="-228600" algn="l" defTabSz="1066800">
            <a:lnSpc>
              <a:spcPct val="90000"/>
            </a:lnSpc>
            <a:spcBef>
              <a:spcPct val="0"/>
            </a:spcBef>
            <a:spcAft>
              <a:spcPct val="15000"/>
            </a:spcAft>
            <a:buChar char="•"/>
          </a:pPr>
          <a:r>
            <a:rPr lang="en-GB" sz="2400" kern="1200"/>
            <a:t>Demonstrate a critical understanding and application of approaches to facilitating and leading intercultural dialogue and the co-construction of communication between disparate cultures.</a:t>
          </a:r>
          <a:endParaRPr lang="en-US" sz="2400" kern="1200"/>
        </a:p>
      </dsp:txBody>
      <dsp:txXfrm rot="-5400000">
        <a:off x="3996409" y="628906"/>
        <a:ext cx="6928100" cy="3264974"/>
      </dsp:txXfrm>
    </dsp:sp>
    <dsp:sp modelId="{3B7AD647-8AC4-4258-BD92-EB6A7D9158A9}">
      <dsp:nvSpPr>
        <dsp:cNvPr id="0" name=""/>
        <dsp:cNvSpPr/>
      </dsp:nvSpPr>
      <dsp:spPr>
        <a:xfrm>
          <a:off x="0" y="0"/>
          <a:ext cx="3996408" cy="45227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GB" sz="4000" kern="1200" dirty="0"/>
            <a:t>Upon the successful completion of this module, the student should be able to:</a:t>
          </a:r>
          <a:endParaRPr lang="en-US" sz="4000" kern="1200" dirty="0"/>
        </a:p>
      </dsp:txBody>
      <dsp:txXfrm>
        <a:off x="195089" y="195089"/>
        <a:ext cx="3606230" cy="41326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DEA8B-9953-4413-AADB-1D25B32A4800}">
      <dsp:nvSpPr>
        <dsp:cNvPr id="0" name=""/>
        <dsp:cNvSpPr/>
      </dsp:nvSpPr>
      <dsp:spPr>
        <a:xfrm>
          <a:off x="0" y="535405"/>
          <a:ext cx="6408738" cy="806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E675A6-AA66-42B5-8FA5-DD01C4E73014}">
      <dsp:nvSpPr>
        <dsp:cNvPr id="0" name=""/>
        <dsp:cNvSpPr/>
      </dsp:nvSpPr>
      <dsp:spPr>
        <a:xfrm>
          <a:off x="320436" y="63085"/>
          <a:ext cx="4486116" cy="9446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1422400">
            <a:lnSpc>
              <a:spcPct val="90000"/>
            </a:lnSpc>
            <a:spcBef>
              <a:spcPct val="0"/>
            </a:spcBef>
            <a:spcAft>
              <a:spcPct val="35000"/>
            </a:spcAft>
            <a:buNone/>
          </a:pPr>
          <a:r>
            <a:rPr lang="en-GB" sz="3200" kern="1200" baseline="0"/>
            <a:t>China</a:t>
          </a:r>
          <a:endParaRPr lang="en-US" sz="3200" kern="1200"/>
        </a:p>
      </dsp:txBody>
      <dsp:txXfrm>
        <a:off x="366550" y="109199"/>
        <a:ext cx="4393888" cy="852412"/>
      </dsp:txXfrm>
    </dsp:sp>
    <dsp:sp modelId="{0DA83906-AC74-4121-9F19-D6813871463B}">
      <dsp:nvSpPr>
        <dsp:cNvPr id="0" name=""/>
        <dsp:cNvSpPr/>
      </dsp:nvSpPr>
      <dsp:spPr>
        <a:xfrm>
          <a:off x="0" y="1986925"/>
          <a:ext cx="6408738" cy="806400"/>
        </a:xfrm>
        <a:prstGeom prst="rect">
          <a:avLst/>
        </a:prstGeom>
        <a:solidFill>
          <a:schemeClr val="lt1">
            <a:alpha val="90000"/>
            <a:hueOff val="0"/>
            <a:satOff val="0"/>
            <a:lumOff val="0"/>
            <a:alphaOff val="0"/>
          </a:schemeClr>
        </a:solidFill>
        <a:ln w="12700" cap="flat" cmpd="sng" algn="ctr">
          <a:solidFill>
            <a:schemeClr val="accent2">
              <a:hueOff val="6700425"/>
              <a:satOff val="-38"/>
              <a:lumOff val="2353"/>
              <a:alphaOff val="0"/>
            </a:schemeClr>
          </a:solidFill>
          <a:prstDash val="solid"/>
          <a:miter lim="800000"/>
        </a:ln>
        <a:effectLst/>
      </dsp:spPr>
      <dsp:style>
        <a:lnRef idx="2">
          <a:scrgbClr r="0" g="0" b="0"/>
        </a:lnRef>
        <a:fillRef idx="1">
          <a:scrgbClr r="0" g="0" b="0"/>
        </a:fillRef>
        <a:effectRef idx="0">
          <a:scrgbClr r="0" g="0" b="0"/>
        </a:effectRef>
        <a:fontRef idx="minor"/>
      </dsp:style>
    </dsp:sp>
    <dsp:sp modelId="{D9C40301-1A76-4703-BBAF-1C36F627B42D}">
      <dsp:nvSpPr>
        <dsp:cNvPr id="0" name=""/>
        <dsp:cNvSpPr/>
      </dsp:nvSpPr>
      <dsp:spPr>
        <a:xfrm>
          <a:off x="320436" y="1514605"/>
          <a:ext cx="4486116" cy="944640"/>
        </a:xfrm>
        <a:prstGeom prst="roundRect">
          <a:avLst/>
        </a:prstGeom>
        <a:solidFill>
          <a:schemeClr val="accent2">
            <a:hueOff val="6700425"/>
            <a:satOff val="-38"/>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1422400">
            <a:lnSpc>
              <a:spcPct val="90000"/>
            </a:lnSpc>
            <a:spcBef>
              <a:spcPct val="0"/>
            </a:spcBef>
            <a:spcAft>
              <a:spcPct val="35000"/>
            </a:spcAft>
            <a:buNone/>
          </a:pPr>
          <a:r>
            <a:rPr lang="en-GB" sz="3200" kern="1200" baseline="0"/>
            <a:t>India</a:t>
          </a:r>
          <a:endParaRPr lang="en-US" sz="3200" kern="1200"/>
        </a:p>
      </dsp:txBody>
      <dsp:txXfrm>
        <a:off x="366550" y="1560719"/>
        <a:ext cx="4393888" cy="852412"/>
      </dsp:txXfrm>
    </dsp:sp>
    <dsp:sp modelId="{F9007CB5-7CFD-40F8-9CBB-5FFE138FF402}">
      <dsp:nvSpPr>
        <dsp:cNvPr id="0" name=""/>
        <dsp:cNvSpPr/>
      </dsp:nvSpPr>
      <dsp:spPr>
        <a:xfrm>
          <a:off x="0" y="3438445"/>
          <a:ext cx="6408738" cy="806400"/>
        </a:xfrm>
        <a:prstGeom prst="rect">
          <a:avLst/>
        </a:prstGeom>
        <a:solidFill>
          <a:schemeClr val="lt1">
            <a:alpha val="90000"/>
            <a:hueOff val="0"/>
            <a:satOff val="0"/>
            <a:lumOff val="0"/>
            <a:alphaOff val="0"/>
          </a:schemeClr>
        </a:solidFill>
        <a:ln w="12700" cap="flat" cmpd="sng" algn="ctr">
          <a:solidFill>
            <a:schemeClr val="accent2">
              <a:hueOff val="13400850"/>
              <a:satOff val="-75"/>
              <a:lumOff val="4705"/>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9B2252-54F5-4B65-AB05-A0D83F3958C3}">
      <dsp:nvSpPr>
        <dsp:cNvPr id="0" name=""/>
        <dsp:cNvSpPr/>
      </dsp:nvSpPr>
      <dsp:spPr>
        <a:xfrm>
          <a:off x="320436" y="2966125"/>
          <a:ext cx="4486116" cy="944640"/>
        </a:xfrm>
        <a:prstGeom prst="roundRect">
          <a:avLst/>
        </a:prstGeom>
        <a:solidFill>
          <a:schemeClr val="accent2">
            <a:hueOff val="13400850"/>
            <a:satOff val="-75"/>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1422400">
            <a:lnSpc>
              <a:spcPct val="90000"/>
            </a:lnSpc>
            <a:spcBef>
              <a:spcPct val="0"/>
            </a:spcBef>
            <a:spcAft>
              <a:spcPct val="35000"/>
            </a:spcAft>
            <a:buNone/>
          </a:pPr>
          <a:r>
            <a:rPr lang="en-GB" sz="3200" kern="1200" baseline="0"/>
            <a:t>Mexico</a:t>
          </a:r>
          <a:endParaRPr lang="en-US" sz="3200" kern="1200"/>
        </a:p>
      </dsp:txBody>
      <dsp:txXfrm>
        <a:off x="366550" y="3012239"/>
        <a:ext cx="4393888" cy="852412"/>
      </dsp:txXfrm>
    </dsp:sp>
    <dsp:sp modelId="{A55F2E32-2068-4DC9-AD73-A96B5BEA598F}">
      <dsp:nvSpPr>
        <dsp:cNvPr id="0" name=""/>
        <dsp:cNvSpPr/>
      </dsp:nvSpPr>
      <dsp:spPr>
        <a:xfrm>
          <a:off x="0" y="4889964"/>
          <a:ext cx="6408738" cy="806400"/>
        </a:xfrm>
        <a:prstGeom prst="rect">
          <a:avLst/>
        </a:prstGeom>
        <a:solidFill>
          <a:schemeClr val="lt1">
            <a:alpha val="90000"/>
            <a:hueOff val="0"/>
            <a:satOff val="0"/>
            <a:lumOff val="0"/>
            <a:alphaOff val="0"/>
          </a:schemeClr>
        </a:solidFill>
        <a:ln w="12700" cap="flat" cmpd="sng" algn="ctr">
          <a:solidFill>
            <a:schemeClr val="accent2">
              <a:hueOff val="20101274"/>
              <a:satOff val="-113"/>
              <a:lumOff val="7058"/>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8A208F-D5E2-40DC-9A25-78830DC7DCC2}">
      <dsp:nvSpPr>
        <dsp:cNvPr id="0" name=""/>
        <dsp:cNvSpPr/>
      </dsp:nvSpPr>
      <dsp:spPr>
        <a:xfrm>
          <a:off x="320436" y="4417644"/>
          <a:ext cx="4486116" cy="944640"/>
        </a:xfrm>
        <a:prstGeom prst="roundRect">
          <a:avLst/>
        </a:prstGeom>
        <a:solidFill>
          <a:schemeClr val="accent2">
            <a:hueOff val="20101274"/>
            <a:satOff val="-113"/>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1422400">
            <a:lnSpc>
              <a:spcPct val="90000"/>
            </a:lnSpc>
            <a:spcBef>
              <a:spcPct val="0"/>
            </a:spcBef>
            <a:spcAft>
              <a:spcPct val="35000"/>
            </a:spcAft>
            <a:buNone/>
          </a:pPr>
          <a:r>
            <a:rPr lang="en-GB" sz="3200" kern="1200" baseline="0" dirty="0"/>
            <a:t>Rwanda</a:t>
          </a:r>
          <a:endParaRPr lang="en-US" sz="3200" kern="1200" dirty="0"/>
        </a:p>
      </dsp:txBody>
      <dsp:txXfrm>
        <a:off x="366550" y="4463758"/>
        <a:ext cx="4393888" cy="8524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DEA8B-9953-4413-AADB-1D25B32A4800}">
      <dsp:nvSpPr>
        <dsp:cNvPr id="0" name=""/>
        <dsp:cNvSpPr/>
      </dsp:nvSpPr>
      <dsp:spPr>
        <a:xfrm>
          <a:off x="0" y="535405"/>
          <a:ext cx="6408738" cy="806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E675A6-AA66-42B5-8FA5-DD01C4E73014}">
      <dsp:nvSpPr>
        <dsp:cNvPr id="0" name=""/>
        <dsp:cNvSpPr/>
      </dsp:nvSpPr>
      <dsp:spPr>
        <a:xfrm>
          <a:off x="320436" y="63085"/>
          <a:ext cx="4486116" cy="9446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1422400">
            <a:lnSpc>
              <a:spcPct val="90000"/>
            </a:lnSpc>
            <a:spcBef>
              <a:spcPct val="0"/>
            </a:spcBef>
            <a:spcAft>
              <a:spcPct val="35000"/>
            </a:spcAft>
            <a:buNone/>
          </a:pPr>
          <a:r>
            <a:rPr lang="en-GB" sz="3200" kern="1200" baseline="0" dirty="0"/>
            <a:t>3. China Anzhelika</a:t>
          </a:r>
          <a:endParaRPr lang="en-US" sz="3200" kern="1200" dirty="0"/>
        </a:p>
      </dsp:txBody>
      <dsp:txXfrm>
        <a:off x="366550" y="109199"/>
        <a:ext cx="4393888" cy="852412"/>
      </dsp:txXfrm>
    </dsp:sp>
    <dsp:sp modelId="{0DA83906-AC74-4121-9F19-D6813871463B}">
      <dsp:nvSpPr>
        <dsp:cNvPr id="0" name=""/>
        <dsp:cNvSpPr/>
      </dsp:nvSpPr>
      <dsp:spPr>
        <a:xfrm>
          <a:off x="0" y="1986925"/>
          <a:ext cx="6408738" cy="806400"/>
        </a:xfrm>
        <a:prstGeom prst="rect">
          <a:avLst/>
        </a:prstGeom>
        <a:solidFill>
          <a:schemeClr val="lt1">
            <a:alpha val="90000"/>
            <a:hueOff val="0"/>
            <a:satOff val="0"/>
            <a:lumOff val="0"/>
            <a:alphaOff val="0"/>
          </a:schemeClr>
        </a:solidFill>
        <a:ln w="12700" cap="flat" cmpd="sng" algn="ctr">
          <a:solidFill>
            <a:schemeClr val="accent2">
              <a:hueOff val="6700425"/>
              <a:satOff val="-38"/>
              <a:lumOff val="2353"/>
              <a:alphaOff val="0"/>
            </a:schemeClr>
          </a:solidFill>
          <a:prstDash val="solid"/>
          <a:miter lim="800000"/>
        </a:ln>
        <a:effectLst/>
      </dsp:spPr>
      <dsp:style>
        <a:lnRef idx="2">
          <a:scrgbClr r="0" g="0" b="0"/>
        </a:lnRef>
        <a:fillRef idx="1">
          <a:scrgbClr r="0" g="0" b="0"/>
        </a:fillRef>
        <a:effectRef idx="0">
          <a:scrgbClr r="0" g="0" b="0"/>
        </a:effectRef>
        <a:fontRef idx="minor"/>
      </dsp:style>
    </dsp:sp>
    <dsp:sp modelId="{D9C40301-1A76-4703-BBAF-1C36F627B42D}">
      <dsp:nvSpPr>
        <dsp:cNvPr id="0" name=""/>
        <dsp:cNvSpPr/>
      </dsp:nvSpPr>
      <dsp:spPr>
        <a:xfrm>
          <a:off x="320436" y="1514605"/>
          <a:ext cx="4486116" cy="944640"/>
        </a:xfrm>
        <a:prstGeom prst="roundRect">
          <a:avLst/>
        </a:prstGeom>
        <a:solidFill>
          <a:schemeClr val="accent2">
            <a:hueOff val="6700425"/>
            <a:satOff val="-38"/>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1422400">
            <a:lnSpc>
              <a:spcPct val="90000"/>
            </a:lnSpc>
            <a:spcBef>
              <a:spcPct val="0"/>
            </a:spcBef>
            <a:spcAft>
              <a:spcPct val="35000"/>
            </a:spcAft>
            <a:buNone/>
          </a:pPr>
          <a:r>
            <a:rPr lang="en-GB" sz="3200" kern="1200" baseline="0" dirty="0"/>
            <a:t>2. India </a:t>
          </a:r>
          <a:r>
            <a:rPr lang="en-GB" sz="3200" kern="1200" baseline="0" dirty="0" err="1"/>
            <a:t>Annast</a:t>
          </a:r>
          <a:endParaRPr lang="en-US" sz="3200" kern="1200" dirty="0"/>
        </a:p>
      </dsp:txBody>
      <dsp:txXfrm>
        <a:off x="366550" y="1560719"/>
        <a:ext cx="4393888" cy="852412"/>
      </dsp:txXfrm>
    </dsp:sp>
    <dsp:sp modelId="{F9007CB5-7CFD-40F8-9CBB-5FFE138FF402}">
      <dsp:nvSpPr>
        <dsp:cNvPr id="0" name=""/>
        <dsp:cNvSpPr/>
      </dsp:nvSpPr>
      <dsp:spPr>
        <a:xfrm>
          <a:off x="0" y="3438445"/>
          <a:ext cx="6408738" cy="806400"/>
        </a:xfrm>
        <a:prstGeom prst="rect">
          <a:avLst/>
        </a:prstGeom>
        <a:solidFill>
          <a:schemeClr val="lt1">
            <a:alpha val="90000"/>
            <a:hueOff val="0"/>
            <a:satOff val="0"/>
            <a:lumOff val="0"/>
            <a:alphaOff val="0"/>
          </a:schemeClr>
        </a:solidFill>
        <a:ln w="12700" cap="flat" cmpd="sng" algn="ctr">
          <a:solidFill>
            <a:schemeClr val="accent2">
              <a:hueOff val="13400850"/>
              <a:satOff val="-75"/>
              <a:lumOff val="4705"/>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9B2252-54F5-4B65-AB05-A0D83F3958C3}">
      <dsp:nvSpPr>
        <dsp:cNvPr id="0" name=""/>
        <dsp:cNvSpPr/>
      </dsp:nvSpPr>
      <dsp:spPr>
        <a:xfrm>
          <a:off x="320436" y="2966125"/>
          <a:ext cx="4486116" cy="944640"/>
        </a:xfrm>
        <a:prstGeom prst="roundRect">
          <a:avLst/>
        </a:prstGeom>
        <a:solidFill>
          <a:schemeClr val="accent2">
            <a:hueOff val="13400850"/>
            <a:satOff val="-75"/>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1422400">
            <a:lnSpc>
              <a:spcPct val="90000"/>
            </a:lnSpc>
            <a:spcBef>
              <a:spcPct val="0"/>
            </a:spcBef>
            <a:spcAft>
              <a:spcPct val="35000"/>
            </a:spcAft>
            <a:buNone/>
          </a:pPr>
          <a:r>
            <a:rPr lang="en-GB" sz="3200" kern="1200" baseline="0" dirty="0"/>
            <a:t>1. Mexico Valeriia</a:t>
          </a:r>
          <a:endParaRPr lang="en-US" sz="3200" kern="1200" dirty="0"/>
        </a:p>
      </dsp:txBody>
      <dsp:txXfrm>
        <a:off x="366550" y="3012239"/>
        <a:ext cx="4393888" cy="852412"/>
      </dsp:txXfrm>
    </dsp:sp>
    <dsp:sp modelId="{A55F2E32-2068-4DC9-AD73-A96B5BEA598F}">
      <dsp:nvSpPr>
        <dsp:cNvPr id="0" name=""/>
        <dsp:cNvSpPr/>
      </dsp:nvSpPr>
      <dsp:spPr>
        <a:xfrm>
          <a:off x="0" y="4889964"/>
          <a:ext cx="6408738" cy="806400"/>
        </a:xfrm>
        <a:prstGeom prst="rect">
          <a:avLst/>
        </a:prstGeom>
        <a:solidFill>
          <a:schemeClr val="lt1">
            <a:alpha val="90000"/>
            <a:hueOff val="0"/>
            <a:satOff val="0"/>
            <a:lumOff val="0"/>
            <a:alphaOff val="0"/>
          </a:schemeClr>
        </a:solidFill>
        <a:ln w="12700" cap="flat" cmpd="sng" algn="ctr">
          <a:solidFill>
            <a:schemeClr val="accent2">
              <a:hueOff val="20101274"/>
              <a:satOff val="-113"/>
              <a:lumOff val="7058"/>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8A208F-D5E2-40DC-9A25-78830DC7DCC2}">
      <dsp:nvSpPr>
        <dsp:cNvPr id="0" name=""/>
        <dsp:cNvSpPr/>
      </dsp:nvSpPr>
      <dsp:spPr>
        <a:xfrm>
          <a:off x="320436" y="4417644"/>
          <a:ext cx="4486116" cy="944640"/>
        </a:xfrm>
        <a:prstGeom prst="roundRect">
          <a:avLst/>
        </a:prstGeom>
        <a:solidFill>
          <a:schemeClr val="accent2">
            <a:hueOff val="20101274"/>
            <a:satOff val="-113"/>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1422400">
            <a:lnSpc>
              <a:spcPct val="90000"/>
            </a:lnSpc>
            <a:spcBef>
              <a:spcPct val="0"/>
            </a:spcBef>
            <a:spcAft>
              <a:spcPct val="35000"/>
            </a:spcAft>
            <a:buNone/>
          </a:pPr>
          <a:r>
            <a:rPr lang="en-GB" sz="3200" kern="1200" baseline="0" dirty="0"/>
            <a:t>4. Rwanda Serhii</a:t>
          </a:r>
          <a:endParaRPr lang="en-US" sz="3200" kern="1200" dirty="0"/>
        </a:p>
      </dsp:txBody>
      <dsp:txXfrm>
        <a:off x="366550" y="4463758"/>
        <a:ext cx="4393888" cy="8524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03F50-8068-4DCB-9CB7-DC108380D66B}">
      <dsp:nvSpPr>
        <dsp:cNvPr id="0" name=""/>
        <dsp:cNvSpPr/>
      </dsp:nvSpPr>
      <dsp:spPr>
        <a:xfrm>
          <a:off x="0" y="703"/>
          <a:ext cx="64087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8EEDD0-211C-4805-B6DF-4DEB582D1BC4}">
      <dsp:nvSpPr>
        <dsp:cNvPr id="0" name=""/>
        <dsp:cNvSpPr/>
      </dsp:nvSpPr>
      <dsp:spPr>
        <a:xfrm>
          <a:off x="0" y="703"/>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baseline="0" dirty="0"/>
            <a:t>1. Food Traditions</a:t>
          </a:r>
          <a:endParaRPr lang="en-US" sz="3200" kern="1200" dirty="0"/>
        </a:p>
      </dsp:txBody>
      <dsp:txXfrm>
        <a:off x="0" y="703"/>
        <a:ext cx="6408738" cy="1151608"/>
      </dsp:txXfrm>
    </dsp:sp>
    <dsp:sp modelId="{DA45455F-1295-40D5-B636-52F2C4819B0D}">
      <dsp:nvSpPr>
        <dsp:cNvPr id="0" name=""/>
        <dsp:cNvSpPr/>
      </dsp:nvSpPr>
      <dsp:spPr>
        <a:xfrm>
          <a:off x="0" y="1152311"/>
          <a:ext cx="64087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D09385-93C9-4AB8-A398-60034AED2031}">
      <dsp:nvSpPr>
        <dsp:cNvPr id="0" name=""/>
        <dsp:cNvSpPr/>
      </dsp:nvSpPr>
      <dsp:spPr>
        <a:xfrm>
          <a:off x="0" y="1152311"/>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baseline="0" dirty="0"/>
            <a:t>2. Religion/Philosophical Practices/Spirituality</a:t>
          </a:r>
          <a:endParaRPr lang="en-US" sz="3200" kern="1200" dirty="0"/>
        </a:p>
      </dsp:txBody>
      <dsp:txXfrm>
        <a:off x="0" y="1152311"/>
        <a:ext cx="6408738" cy="1151608"/>
      </dsp:txXfrm>
    </dsp:sp>
    <dsp:sp modelId="{6972E5E2-5640-4A89-B45E-EBE7F37E73ED}">
      <dsp:nvSpPr>
        <dsp:cNvPr id="0" name=""/>
        <dsp:cNvSpPr/>
      </dsp:nvSpPr>
      <dsp:spPr>
        <a:xfrm>
          <a:off x="0" y="2303920"/>
          <a:ext cx="64087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4824B2-A556-4FAC-A375-E7481A400D42}">
      <dsp:nvSpPr>
        <dsp:cNvPr id="0" name=""/>
        <dsp:cNvSpPr/>
      </dsp:nvSpPr>
      <dsp:spPr>
        <a:xfrm>
          <a:off x="0" y="2303920"/>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baseline="0" dirty="0"/>
            <a:t>3. Celebrations</a:t>
          </a:r>
          <a:endParaRPr lang="en-US" sz="3200" kern="1200" dirty="0"/>
        </a:p>
      </dsp:txBody>
      <dsp:txXfrm>
        <a:off x="0" y="2303920"/>
        <a:ext cx="6408738" cy="1151608"/>
      </dsp:txXfrm>
    </dsp:sp>
    <dsp:sp modelId="{48493A09-6F68-46E7-87B3-79E89268D641}">
      <dsp:nvSpPr>
        <dsp:cNvPr id="0" name=""/>
        <dsp:cNvSpPr/>
      </dsp:nvSpPr>
      <dsp:spPr>
        <a:xfrm>
          <a:off x="0" y="3455529"/>
          <a:ext cx="64087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B8FC66-49FA-41F6-93D9-9F8F2D17FF8B}">
      <dsp:nvSpPr>
        <dsp:cNvPr id="0" name=""/>
        <dsp:cNvSpPr/>
      </dsp:nvSpPr>
      <dsp:spPr>
        <a:xfrm>
          <a:off x="0" y="3455529"/>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baseline="0" dirty="0"/>
            <a:t>4. Politics: construction of the state</a:t>
          </a:r>
          <a:endParaRPr lang="en-US" sz="3200" kern="1200" dirty="0"/>
        </a:p>
      </dsp:txBody>
      <dsp:txXfrm>
        <a:off x="0" y="3455529"/>
        <a:ext cx="6408738" cy="1151608"/>
      </dsp:txXfrm>
    </dsp:sp>
    <dsp:sp modelId="{928EE381-9FB9-45D2-82B0-049370FCC46C}">
      <dsp:nvSpPr>
        <dsp:cNvPr id="0" name=""/>
        <dsp:cNvSpPr/>
      </dsp:nvSpPr>
      <dsp:spPr>
        <a:xfrm>
          <a:off x="0" y="4607138"/>
          <a:ext cx="64087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9325D2-1A6D-40A6-9044-EA0A1F517393}">
      <dsp:nvSpPr>
        <dsp:cNvPr id="0" name=""/>
        <dsp:cNvSpPr/>
      </dsp:nvSpPr>
      <dsp:spPr>
        <a:xfrm>
          <a:off x="0" y="4607138"/>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baseline="0" dirty="0"/>
            <a:t>5. Socio-Economic Conditions</a:t>
          </a:r>
          <a:endParaRPr lang="en-US" sz="3200" kern="1200" dirty="0"/>
        </a:p>
      </dsp:txBody>
      <dsp:txXfrm>
        <a:off x="0" y="4607138"/>
        <a:ext cx="6408738" cy="115160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DEA8B-9953-4413-AADB-1D25B32A4800}">
      <dsp:nvSpPr>
        <dsp:cNvPr id="0" name=""/>
        <dsp:cNvSpPr/>
      </dsp:nvSpPr>
      <dsp:spPr>
        <a:xfrm>
          <a:off x="0" y="535405"/>
          <a:ext cx="6408738" cy="806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E675A6-AA66-42B5-8FA5-DD01C4E73014}">
      <dsp:nvSpPr>
        <dsp:cNvPr id="0" name=""/>
        <dsp:cNvSpPr/>
      </dsp:nvSpPr>
      <dsp:spPr>
        <a:xfrm>
          <a:off x="320436" y="63085"/>
          <a:ext cx="4486116" cy="9446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1422400">
            <a:lnSpc>
              <a:spcPct val="90000"/>
            </a:lnSpc>
            <a:spcBef>
              <a:spcPct val="0"/>
            </a:spcBef>
            <a:spcAft>
              <a:spcPct val="35000"/>
            </a:spcAft>
            <a:buNone/>
          </a:pPr>
          <a:r>
            <a:rPr lang="en-US" sz="3200" kern="1200" dirty="0"/>
            <a:t>Religious Identity</a:t>
          </a:r>
        </a:p>
      </dsp:txBody>
      <dsp:txXfrm>
        <a:off x="366550" y="109199"/>
        <a:ext cx="4393888" cy="852412"/>
      </dsp:txXfrm>
    </dsp:sp>
    <dsp:sp modelId="{0DA83906-AC74-4121-9F19-D6813871463B}">
      <dsp:nvSpPr>
        <dsp:cNvPr id="0" name=""/>
        <dsp:cNvSpPr/>
      </dsp:nvSpPr>
      <dsp:spPr>
        <a:xfrm>
          <a:off x="0" y="1986925"/>
          <a:ext cx="6408738" cy="806400"/>
        </a:xfrm>
        <a:prstGeom prst="rect">
          <a:avLst/>
        </a:prstGeom>
        <a:solidFill>
          <a:schemeClr val="lt1">
            <a:alpha val="90000"/>
            <a:hueOff val="0"/>
            <a:satOff val="0"/>
            <a:lumOff val="0"/>
            <a:alphaOff val="0"/>
          </a:schemeClr>
        </a:solidFill>
        <a:ln w="12700" cap="flat" cmpd="sng" algn="ctr">
          <a:solidFill>
            <a:schemeClr val="accent2">
              <a:hueOff val="6700425"/>
              <a:satOff val="-38"/>
              <a:lumOff val="2353"/>
              <a:alphaOff val="0"/>
            </a:schemeClr>
          </a:solidFill>
          <a:prstDash val="solid"/>
          <a:miter lim="800000"/>
        </a:ln>
        <a:effectLst/>
      </dsp:spPr>
      <dsp:style>
        <a:lnRef idx="2">
          <a:scrgbClr r="0" g="0" b="0"/>
        </a:lnRef>
        <a:fillRef idx="1">
          <a:scrgbClr r="0" g="0" b="0"/>
        </a:fillRef>
        <a:effectRef idx="0">
          <a:scrgbClr r="0" g="0" b="0"/>
        </a:effectRef>
        <a:fontRef idx="minor"/>
      </dsp:style>
    </dsp:sp>
    <dsp:sp modelId="{D9C40301-1A76-4703-BBAF-1C36F627B42D}">
      <dsp:nvSpPr>
        <dsp:cNvPr id="0" name=""/>
        <dsp:cNvSpPr/>
      </dsp:nvSpPr>
      <dsp:spPr>
        <a:xfrm>
          <a:off x="320436" y="1514605"/>
          <a:ext cx="4486116" cy="944640"/>
        </a:xfrm>
        <a:prstGeom prst="roundRect">
          <a:avLst/>
        </a:prstGeom>
        <a:solidFill>
          <a:schemeClr val="accent2">
            <a:hueOff val="6700425"/>
            <a:satOff val="-38"/>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1422400">
            <a:lnSpc>
              <a:spcPct val="90000"/>
            </a:lnSpc>
            <a:spcBef>
              <a:spcPct val="0"/>
            </a:spcBef>
            <a:spcAft>
              <a:spcPct val="35000"/>
            </a:spcAft>
            <a:buNone/>
          </a:pPr>
          <a:r>
            <a:rPr lang="en-US" sz="3200" kern="1200" dirty="0"/>
            <a:t>LGBTI+</a:t>
          </a:r>
        </a:p>
      </dsp:txBody>
      <dsp:txXfrm>
        <a:off x="366550" y="1560719"/>
        <a:ext cx="4393888" cy="852412"/>
      </dsp:txXfrm>
    </dsp:sp>
    <dsp:sp modelId="{F9007CB5-7CFD-40F8-9CBB-5FFE138FF402}">
      <dsp:nvSpPr>
        <dsp:cNvPr id="0" name=""/>
        <dsp:cNvSpPr/>
      </dsp:nvSpPr>
      <dsp:spPr>
        <a:xfrm>
          <a:off x="0" y="3438445"/>
          <a:ext cx="6408738" cy="806400"/>
        </a:xfrm>
        <a:prstGeom prst="rect">
          <a:avLst/>
        </a:prstGeom>
        <a:solidFill>
          <a:schemeClr val="lt1">
            <a:alpha val="90000"/>
            <a:hueOff val="0"/>
            <a:satOff val="0"/>
            <a:lumOff val="0"/>
            <a:alphaOff val="0"/>
          </a:schemeClr>
        </a:solidFill>
        <a:ln w="12700" cap="flat" cmpd="sng" algn="ctr">
          <a:solidFill>
            <a:schemeClr val="accent2">
              <a:hueOff val="13400850"/>
              <a:satOff val="-75"/>
              <a:lumOff val="4705"/>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9B2252-54F5-4B65-AB05-A0D83F3958C3}">
      <dsp:nvSpPr>
        <dsp:cNvPr id="0" name=""/>
        <dsp:cNvSpPr/>
      </dsp:nvSpPr>
      <dsp:spPr>
        <a:xfrm>
          <a:off x="320436" y="2966125"/>
          <a:ext cx="4486116" cy="944640"/>
        </a:xfrm>
        <a:prstGeom prst="roundRect">
          <a:avLst/>
        </a:prstGeom>
        <a:solidFill>
          <a:schemeClr val="accent2">
            <a:hueOff val="13400850"/>
            <a:satOff val="-75"/>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1422400">
            <a:lnSpc>
              <a:spcPct val="90000"/>
            </a:lnSpc>
            <a:spcBef>
              <a:spcPct val="0"/>
            </a:spcBef>
            <a:spcAft>
              <a:spcPct val="35000"/>
            </a:spcAft>
            <a:buNone/>
          </a:pPr>
          <a:r>
            <a:rPr lang="en-US" sz="3200" kern="1200" dirty="0"/>
            <a:t>Indigenous People</a:t>
          </a:r>
        </a:p>
      </dsp:txBody>
      <dsp:txXfrm>
        <a:off x="366550" y="3012239"/>
        <a:ext cx="4393888" cy="852412"/>
      </dsp:txXfrm>
    </dsp:sp>
    <dsp:sp modelId="{A55F2E32-2068-4DC9-AD73-A96B5BEA598F}">
      <dsp:nvSpPr>
        <dsp:cNvPr id="0" name=""/>
        <dsp:cNvSpPr/>
      </dsp:nvSpPr>
      <dsp:spPr>
        <a:xfrm>
          <a:off x="0" y="4889964"/>
          <a:ext cx="6408738" cy="806400"/>
        </a:xfrm>
        <a:prstGeom prst="rect">
          <a:avLst/>
        </a:prstGeom>
        <a:solidFill>
          <a:schemeClr val="lt1">
            <a:alpha val="90000"/>
            <a:hueOff val="0"/>
            <a:satOff val="0"/>
            <a:lumOff val="0"/>
            <a:alphaOff val="0"/>
          </a:schemeClr>
        </a:solidFill>
        <a:ln w="12700" cap="flat" cmpd="sng" algn="ctr">
          <a:solidFill>
            <a:schemeClr val="accent2">
              <a:hueOff val="20101274"/>
              <a:satOff val="-113"/>
              <a:lumOff val="7058"/>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8A208F-D5E2-40DC-9A25-78830DC7DCC2}">
      <dsp:nvSpPr>
        <dsp:cNvPr id="0" name=""/>
        <dsp:cNvSpPr/>
      </dsp:nvSpPr>
      <dsp:spPr>
        <a:xfrm>
          <a:off x="320436" y="4417644"/>
          <a:ext cx="4486116" cy="944640"/>
        </a:xfrm>
        <a:prstGeom prst="roundRect">
          <a:avLst/>
        </a:prstGeom>
        <a:solidFill>
          <a:schemeClr val="accent2">
            <a:hueOff val="20101274"/>
            <a:satOff val="-113"/>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1422400">
            <a:lnSpc>
              <a:spcPct val="90000"/>
            </a:lnSpc>
            <a:spcBef>
              <a:spcPct val="0"/>
            </a:spcBef>
            <a:spcAft>
              <a:spcPct val="35000"/>
            </a:spcAft>
            <a:buNone/>
          </a:pPr>
          <a:r>
            <a:rPr lang="en-US" sz="3200" kern="1200" dirty="0"/>
            <a:t>Black Communities</a:t>
          </a:r>
        </a:p>
      </dsp:txBody>
      <dsp:txXfrm>
        <a:off x="366550" y="4463758"/>
        <a:ext cx="4393888" cy="85241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DEA8B-9953-4413-AADB-1D25B32A4800}">
      <dsp:nvSpPr>
        <dsp:cNvPr id="0" name=""/>
        <dsp:cNvSpPr/>
      </dsp:nvSpPr>
      <dsp:spPr>
        <a:xfrm>
          <a:off x="0" y="1268004"/>
          <a:ext cx="6408738" cy="554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E675A6-AA66-42B5-8FA5-DD01C4E73014}">
      <dsp:nvSpPr>
        <dsp:cNvPr id="0" name=""/>
        <dsp:cNvSpPr/>
      </dsp:nvSpPr>
      <dsp:spPr>
        <a:xfrm>
          <a:off x="320436" y="943284"/>
          <a:ext cx="4486116" cy="6494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977900">
            <a:lnSpc>
              <a:spcPct val="90000"/>
            </a:lnSpc>
            <a:spcBef>
              <a:spcPct val="0"/>
            </a:spcBef>
            <a:spcAft>
              <a:spcPct val="35000"/>
            </a:spcAft>
            <a:buNone/>
          </a:pPr>
          <a:r>
            <a:rPr lang="en-US" sz="2200" kern="1200" dirty="0"/>
            <a:t>2. Religious Identity Anastasiia </a:t>
          </a:r>
        </a:p>
      </dsp:txBody>
      <dsp:txXfrm>
        <a:off x="352139" y="974987"/>
        <a:ext cx="4422710" cy="586034"/>
      </dsp:txXfrm>
    </dsp:sp>
    <dsp:sp modelId="{0DA83906-AC74-4121-9F19-D6813871463B}">
      <dsp:nvSpPr>
        <dsp:cNvPr id="0" name=""/>
        <dsp:cNvSpPr/>
      </dsp:nvSpPr>
      <dsp:spPr>
        <a:xfrm>
          <a:off x="0" y="2265924"/>
          <a:ext cx="6408738" cy="554400"/>
        </a:xfrm>
        <a:prstGeom prst="rect">
          <a:avLst/>
        </a:prstGeom>
        <a:solidFill>
          <a:schemeClr val="lt1">
            <a:alpha val="90000"/>
            <a:hueOff val="0"/>
            <a:satOff val="0"/>
            <a:lumOff val="0"/>
            <a:alphaOff val="0"/>
          </a:schemeClr>
        </a:solidFill>
        <a:ln w="12700" cap="flat" cmpd="sng" algn="ctr">
          <a:solidFill>
            <a:schemeClr val="accent2">
              <a:hueOff val="6700425"/>
              <a:satOff val="-38"/>
              <a:lumOff val="2353"/>
              <a:alphaOff val="0"/>
            </a:schemeClr>
          </a:solidFill>
          <a:prstDash val="solid"/>
          <a:miter lim="800000"/>
        </a:ln>
        <a:effectLst/>
      </dsp:spPr>
      <dsp:style>
        <a:lnRef idx="2">
          <a:scrgbClr r="0" g="0" b="0"/>
        </a:lnRef>
        <a:fillRef idx="1">
          <a:scrgbClr r="0" g="0" b="0"/>
        </a:fillRef>
        <a:effectRef idx="0">
          <a:scrgbClr r="0" g="0" b="0"/>
        </a:effectRef>
        <a:fontRef idx="minor"/>
      </dsp:style>
    </dsp:sp>
    <dsp:sp modelId="{D9C40301-1A76-4703-BBAF-1C36F627B42D}">
      <dsp:nvSpPr>
        <dsp:cNvPr id="0" name=""/>
        <dsp:cNvSpPr/>
      </dsp:nvSpPr>
      <dsp:spPr>
        <a:xfrm>
          <a:off x="320436" y="1941204"/>
          <a:ext cx="4486116" cy="649440"/>
        </a:xfrm>
        <a:prstGeom prst="roundRect">
          <a:avLst/>
        </a:prstGeom>
        <a:solidFill>
          <a:schemeClr val="accent2">
            <a:hueOff val="6700425"/>
            <a:satOff val="-38"/>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977900">
            <a:lnSpc>
              <a:spcPct val="90000"/>
            </a:lnSpc>
            <a:spcBef>
              <a:spcPct val="0"/>
            </a:spcBef>
            <a:spcAft>
              <a:spcPct val="35000"/>
            </a:spcAft>
            <a:buNone/>
          </a:pPr>
          <a:r>
            <a:rPr lang="en-US" sz="2200" kern="1200" dirty="0"/>
            <a:t>3. LGBTI+ Serhii</a:t>
          </a:r>
        </a:p>
      </dsp:txBody>
      <dsp:txXfrm>
        <a:off x="352139" y="1972907"/>
        <a:ext cx="4422710" cy="586034"/>
      </dsp:txXfrm>
    </dsp:sp>
    <dsp:sp modelId="{F9007CB5-7CFD-40F8-9CBB-5FFE138FF402}">
      <dsp:nvSpPr>
        <dsp:cNvPr id="0" name=""/>
        <dsp:cNvSpPr/>
      </dsp:nvSpPr>
      <dsp:spPr>
        <a:xfrm>
          <a:off x="0" y="3263844"/>
          <a:ext cx="6408738" cy="554400"/>
        </a:xfrm>
        <a:prstGeom prst="rect">
          <a:avLst/>
        </a:prstGeom>
        <a:solidFill>
          <a:schemeClr val="lt1">
            <a:alpha val="90000"/>
            <a:hueOff val="0"/>
            <a:satOff val="0"/>
            <a:lumOff val="0"/>
            <a:alphaOff val="0"/>
          </a:schemeClr>
        </a:solidFill>
        <a:ln w="12700" cap="flat" cmpd="sng" algn="ctr">
          <a:solidFill>
            <a:schemeClr val="accent2">
              <a:hueOff val="13400850"/>
              <a:satOff val="-75"/>
              <a:lumOff val="4705"/>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9B2252-54F5-4B65-AB05-A0D83F3958C3}">
      <dsp:nvSpPr>
        <dsp:cNvPr id="0" name=""/>
        <dsp:cNvSpPr/>
      </dsp:nvSpPr>
      <dsp:spPr>
        <a:xfrm>
          <a:off x="320436" y="2939124"/>
          <a:ext cx="4486116" cy="649440"/>
        </a:xfrm>
        <a:prstGeom prst="roundRect">
          <a:avLst/>
        </a:prstGeom>
        <a:solidFill>
          <a:schemeClr val="accent2">
            <a:hueOff val="13400850"/>
            <a:satOff val="-75"/>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977900">
            <a:lnSpc>
              <a:spcPct val="90000"/>
            </a:lnSpc>
            <a:spcBef>
              <a:spcPct val="0"/>
            </a:spcBef>
            <a:spcAft>
              <a:spcPct val="35000"/>
            </a:spcAft>
            <a:buNone/>
          </a:pPr>
          <a:r>
            <a:rPr lang="en-US" sz="2200" kern="1200" dirty="0"/>
            <a:t>1. Indigenous People Anzhelika</a:t>
          </a:r>
        </a:p>
      </dsp:txBody>
      <dsp:txXfrm>
        <a:off x="352139" y="2970827"/>
        <a:ext cx="4422710" cy="586034"/>
      </dsp:txXfrm>
    </dsp:sp>
    <dsp:sp modelId="{A55F2E32-2068-4DC9-AD73-A96B5BEA598F}">
      <dsp:nvSpPr>
        <dsp:cNvPr id="0" name=""/>
        <dsp:cNvSpPr/>
      </dsp:nvSpPr>
      <dsp:spPr>
        <a:xfrm>
          <a:off x="0" y="4261765"/>
          <a:ext cx="6408738" cy="554400"/>
        </a:xfrm>
        <a:prstGeom prst="rect">
          <a:avLst/>
        </a:prstGeom>
        <a:solidFill>
          <a:schemeClr val="lt1">
            <a:alpha val="90000"/>
            <a:hueOff val="0"/>
            <a:satOff val="0"/>
            <a:lumOff val="0"/>
            <a:alphaOff val="0"/>
          </a:schemeClr>
        </a:solidFill>
        <a:ln w="12700" cap="flat" cmpd="sng" algn="ctr">
          <a:solidFill>
            <a:schemeClr val="accent2">
              <a:hueOff val="20101274"/>
              <a:satOff val="-113"/>
              <a:lumOff val="7058"/>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8A208F-D5E2-40DC-9A25-78830DC7DCC2}">
      <dsp:nvSpPr>
        <dsp:cNvPr id="0" name=""/>
        <dsp:cNvSpPr/>
      </dsp:nvSpPr>
      <dsp:spPr>
        <a:xfrm>
          <a:off x="320436" y="3937045"/>
          <a:ext cx="4486116" cy="649440"/>
        </a:xfrm>
        <a:prstGeom prst="roundRect">
          <a:avLst/>
        </a:prstGeom>
        <a:solidFill>
          <a:schemeClr val="accent2">
            <a:hueOff val="20101274"/>
            <a:satOff val="-113"/>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565" tIns="0" rIns="169565" bIns="0" numCol="1" spcCol="1270" anchor="ctr" anchorCtr="0">
          <a:noAutofit/>
        </a:bodyPr>
        <a:lstStyle/>
        <a:p>
          <a:pPr marL="0" lvl="0" indent="0" algn="l" defTabSz="977900">
            <a:lnSpc>
              <a:spcPct val="90000"/>
            </a:lnSpc>
            <a:spcBef>
              <a:spcPct val="0"/>
            </a:spcBef>
            <a:spcAft>
              <a:spcPct val="35000"/>
            </a:spcAft>
            <a:buNone/>
          </a:pPr>
          <a:r>
            <a:rPr lang="en-US" sz="2200" kern="1200" dirty="0"/>
            <a:t>4. Black Communities Valeriia</a:t>
          </a:r>
        </a:p>
      </dsp:txBody>
      <dsp:txXfrm>
        <a:off x="352139" y="3968748"/>
        <a:ext cx="4422710" cy="58603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03F50-8068-4DCB-9CB7-DC108380D66B}">
      <dsp:nvSpPr>
        <dsp:cNvPr id="0" name=""/>
        <dsp:cNvSpPr/>
      </dsp:nvSpPr>
      <dsp:spPr>
        <a:xfrm>
          <a:off x="0" y="2812"/>
          <a:ext cx="64087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8EEDD0-211C-4805-B6DF-4DEB582D1BC4}">
      <dsp:nvSpPr>
        <dsp:cNvPr id="0" name=""/>
        <dsp:cNvSpPr/>
      </dsp:nvSpPr>
      <dsp:spPr>
        <a:xfrm>
          <a:off x="0" y="2812"/>
          <a:ext cx="6408738"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930" tIns="201930" rIns="201930" bIns="201930" numCol="1" spcCol="1270" anchor="t" anchorCtr="0">
          <a:noAutofit/>
        </a:bodyPr>
        <a:lstStyle/>
        <a:p>
          <a:pPr marL="0" lvl="0" indent="0" algn="l" defTabSz="2355850">
            <a:lnSpc>
              <a:spcPct val="90000"/>
            </a:lnSpc>
            <a:spcBef>
              <a:spcPct val="0"/>
            </a:spcBef>
            <a:spcAft>
              <a:spcPct val="35000"/>
            </a:spcAft>
            <a:buNone/>
          </a:pPr>
          <a:r>
            <a:rPr lang="en-GB" sz="5300" kern="1200" baseline="0" dirty="0"/>
            <a:t>1. Context/Origins</a:t>
          </a:r>
          <a:endParaRPr lang="en-US" sz="5300" kern="1200" dirty="0"/>
        </a:p>
      </dsp:txBody>
      <dsp:txXfrm>
        <a:off x="0" y="2812"/>
        <a:ext cx="6408738" cy="1917941"/>
      </dsp:txXfrm>
    </dsp:sp>
    <dsp:sp modelId="{DA45455F-1295-40D5-B636-52F2C4819B0D}">
      <dsp:nvSpPr>
        <dsp:cNvPr id="0" name=""/>
        <dsp:cNvSpPr/>
      </dsp:nvSpPr>
      <dsp:spPr>
        <a:xfrm>
          <a:off x="0" y="1920754"/>
          <a:ext cx="64087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D09385-93C9-4AB8-A398-60034AED2031}">
      <dsp:nvSpPr>
        <dsp:cNvPr id="0" name=""/>
        <dsp:cNvSpPr/>
      </dsp:nvSpPr>
      <dsp:spPr>
        <a:xfrm>
          <a:off x="0" y="1920754"/>
          <a:ext cx="6408738"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930" tIns="201930" rIns="201930" bIns="201930" numCol="1" spcCol="1270" anchor="t" anchorCtr="0">
          <a:noAutofit/>
        </a:bodyPr>
        <a:lstStyle/>
        <a:p>
          <a:pPr marL="0" lvl="0" indent="0" algn="l" defTabSz="2355850">
            <a:lnSpc>
              <a:spcPct val="90000"/>
            </a:lnSpc>
            <a:spcBef>
              <a:spcPct val="0"/>
            </a:spcBef>
            <a:spcAft>
              <a:spcPct val="35000"/>
            </a:spcAft>
            <a:buNone/>
          </a:pPr>
          <a:r>
            <a:rPr lang="en-GB" sz="5300" kern="1200" baseline="0" dirty="0"/>
            <a:t>2. Aims and Demands </a:t>
          </a:r>
          <a:endParaRPr lang="en-US" sz="5300" kern="1200" dirty="0"/>
        </a:p>
      </dsp:txBody>
      <dsp:txXfrm>
        <a:off x="0" y="1920754"/>
        <a:ext cx="6408738" cy="1917941"/>
      </dsp:txXfrm>
    </dsp:sp>
    <dsp:sp modelId="{6972E5E2-5640-4A89-B45E-EBE7F37E73ED}">
      <dsp:nvSpPr>
        <dsp:cNvPr id="0" name=""/>
        <dsp:cNvSpPr/>
      </dsp:nvSpPr>
      <dsp:spPr>
        <a:xfrm>
          <a:off x="0" y="3838695"/>
          <a:ext cx="64087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4824B2-A556-4FAC-A375-E7481A400D42}">
      <dsp:nvSpPr>
        <dsp:cNvPr id="0" name=""/>
        <dsp:cNvSpPr/>
      </dsp:nvSpPr>
      <dsp:spPr>
        <a:xfrm>
          <a:off x="0" y="3838695"/>
          <a:ext cx="6408738"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930" tIns="201930" rIns="201930" bIns="201930" numCol="1" spcCol="1270" anchor="t" anchorCtr="0">
          <a:noAutofit/>
        </a:bodyPr>
        <a:lstStyle/>
        <a:p>
          <a:pPr marL="0" lvl="0" indent="0" algn="l" defTabSz="2355850">
            <a:lnSpc>
              <a:spcPct val="90000"/>
            </a:lnSpc>
            <a:spcBef>
              <a:spcPct val="0"/>
            </a:spcBef>
            <a:spcAft>
              <a:spcPct val="35000"/>
            </a:spcAft>
            <a:buNone/>
          </a:pPr>
          <a:r>
            <a:rPr lang="en-GB" sz="5300" kern="1200" baseline="0" dirty="0"/>
            <a:t>3.  How have they build their identity?</a:t>
          </a:r>
          <a:endParaRPr lang="en-US" sz="5300" kern="1200" dirty="0"/>
        </a:p>
      </dsp:txBody>
      <dsp:txXfrm>
        <a:off x="0" y="3838695"/>
        <a:ext cx="6408738" cy="191794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2A3555-F60C-4C08-B2CB-4437449ABEA6}">
      <dsp:nvSpPr>
        <dsp:cNvPr id="0" name=""/>
        <dsp:cNvSpPr/>
      </dsp:nvSpPr>
      <dsp:spPr>
        <a:xfrm>
          <a:off x="0" y="703"/>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7FF592-5BAD-4B48-BC28-AF3D4285076D}">
      <dsp:nvSpPr>
        <dsp:cNvPr id="0" name=""/>
        <dsp:cNvSpPr/>
      </dsp:nvSpPr>
      <dsp:spPr>
        <a:xfrm>
          <a:off x="497659" y="370863"/>
          <a:ext cx="904835" cy="904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DC33A5-C33E-4876-BECC-C9F3CAF7CE96}">
      <dsp:nvSpPr>
        <dsp:cNvPr id="0" name=""/>
        <dsp:cNvSpPr/>
      </dsp:nvSpPr>
      <dsp:spPr>
        <a:xfrm>
          <a:off x="1900154" y="703"/>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GB" sz="2500" kern="1200"/>
            <a:t>3,000 words (the bibliography is not included).</a:t>
          </a:r>
          <a:endParaRPr lang="en-US" sz="2500" kern="1200"/>
        </a:p>
      </dsp:txBody>
      <dsp:txXfrm>
        <a:off x="1900154" y="703"/>
        <a:ext cx="4508583" cy="1645155"/>
      </dsp:txXfrm>
    </dsp:sp>
    <dsp:sp modelId="{8BD53B2B-0540-4FBE-BBA6-82DCAE89D954}">
      <dsp:nvSpPr>
        <dsp:cNvPr id="0" name=""/>
        <dsp:cNvSpPr/>
      </dsp:nvSpPr>
      <dsp:spPr>
        <a:xfrm>
          <a:off x="0" y="2057147"/>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0FA088-3322-4598-8419-67A8FB5FE32C}">
      <dsp:nvSpPr>
        <dsp:cNvPr id="0" name=""/>
        <dsp:cNvSpPr/>
      </dsp:nvSpPr>
      <dsp:spPr>
        <a:xfrm>
          <a:off x="497659" y="2427307"/>
          <a:ext cx="904835" cy="904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C40A48-A38E-4EC6-A7B6-C42559F0511D}">
      <dsp:nvSpPr>
        <dsp:cNvPr id="0" name=""/>
        <dsp:cNvSpPr/>
      </dsp:nvSpPr>
      <dsp:spPr>
        <a:xfrm>
          <a:off x="1900154" y="2057147"/>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GB" sz="2500" kern="1200"/>
            <a:t>Research Question: theoretical and practical dilemmas.</a:t>
          </a:r>
          <a:endParaRPr lang="en-US" sz="2500" kern="1200"/>
        </a:p>
      </dsp:txBody>
      <dsp:txXfrm>
        <a:off x="1900154" y="2057147"/>
        <a:ext cx="4508583" cy="1645155"/>
      </dsp:txXfrm>
    </dsp:sp>
    <dsp:sp modelId="{83835117-5EC9-4A39-8980-C482EF70330E}">
      <dsp:nvSpPr>
        <dsp:cNvPr id="0" name=""/>
        <dsp:cNvSpPr/>
      </dsp:nvSpPr>
      <dsp:spPr>
        <a:xfrm>
          <a:off x="0" y="4113591"/>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E16AB6-E2C9-42C5-B2E8-58ADF24C0386}">
      <dsp:nvSpPr>
        <dsp:cNvPr id="0" name=""/>
        <dsp:cNvSpPr/>
      </dsp:nvSpPr>
      <dsp:spPr>
        <a:xfrm>
          <a:off x="497659" y="4483751"/>
          <a:ext cx="904835" cy="904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C34647-39DB-4F42-88E3-4D9FC3B21DC3}">
      <dsp:nvSpPr>
        <dsp:cNvPr id="0" name=""/>
        <dsp:cNvSpPr/>
      </dsp:nvSpPr>
      <dsp:spPr>
        <a:xfrm>
          <a:off x="1900154" y="4113591"/>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GB" sz="2500" kern="1200"/>
            <a:t>Deadline: 1 May</a:t>
          </a:r>
          <a:endParaRPr lang="en-US" sz="2500" kern="1200"/>
        </a:p>
      </dsp:txBody>
      <dsp:txXfrm>
        <a:off x="1900154" y="4113591"/>
        <a:ext cx="4508583" cy="164515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BB6358-C00A-4361-BC70-DC10A380E415}">
      <dsp:nvSpPr>
        <dsp:cNvPr id="0" name=""/>
        <dsp:cNvSpPr/>
      </dsp:nvSpPr>
      <dsp:spPr>
        <a:xfrm>
          <a:off x="0" y="3476133"/>
          <a:ext cx="6408738" cy="22807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a:t>In the “‘postsocialist’ political imaginary” the question of redistribution has been largely displaced by a cultural politics of recognition. Nancy Fraser </a:t>
          </a:r>
          <a:endParaRPr lang="en-US" sz="2700" kern="1200"/>
        </a:p>
      </dsp:txBody>
      <dsp:txXfrm>
        <a:off x="0" y="3476133"/>
        <a:ext cx="6408738" cy="2280719"/>
      </dsp:txXfrm>
    </dsp:sp>
    <dsp:sp modelId="{694CB010-C66A-4BBB-91F9-47D30AE2CEAD}">
      <dsp:nvSpPr>
        <dsp:cNvPr id="0" name=""/>
        <dsp:cNvSpPr/>
      </dsp:nvSpPr>
      <dsp:spPr>
        <a:xfrm rot="10800000">
          <a:off x="0" y="2597"/>
          <a:ext cx="6408738" cy="3507746"/>
        </a:xfrm>
        <a:prstGeom prst="upArrowCallout">
          <a:avLst/>
        </a:prstGeom>
        <a:solidFill>
          <a:schemeClr val="accent2">
            <a:hueOff val="20101274"/>
            <a:satOff val="-113"/>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a:t>This change as “a shift in the grammar of political claims-making”.</a:t>
          </a:r>
          <a:endParaRPr lang="en-US" sz="2700" kern="1200"/>
        </a:p>
      </dsp:txBody>
      <dsp:txXfrm rot="10800000">
        <a:off x="0" y="2597"/>
        <a:ext cx="6408738" cy="227922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26E67B-6CBF-480E-AA8A-059FB983AFC6}">
      <dsp:nvSpPr>
        <dsp:cNvPr id="0" name=""/>
        <dsp:cNvSpPr/>
      </dsp:nvSpPr>
      <dsp:spPr>
        <a:xfrm>
          <a:off x="0" y="72804"/>
          <a:ext cx="6408738" cy="13689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meaning of culture has been significantly extended to include an entire set of issues regarding the status of marginalized identities, ranging from ethnicity and race to religion, gender, sex, disability, and sexual orientation. </a:t>
          </a:r>
          <a:endParaRPr lang="en-US" sz="1600" kern="1200"/>
        </a:p>
      </dsp:txBody>
      <dsp:txXfrm>
        <a:off x="66824" y="139628"/>
        <a:ext cx="6275090" cy="1235252"/>
      </dsp:txXfrm>
    </dsp:sp>
    <dsp:sp modelId="{826092E7-117F-464E-BDB9-6646655EFE06}">
      <dsp:nvSpPr>
        <dsp:cNvPr id="0" name=""/>
        <dsp:cNvSpPr/>
      </dsp:nvSpPr>
      <dsp:spPr>
        <a:xfrm>
          <a:off x="0" y="1487784"/>
          <a:ext cx="6408738" cy="1368900"/>
        </a:xfrm>
        <a:prstGeom prst="roundRect">
          <a:avLst/>
        </a:prstGeom>
        <a:solidFill>
          <a:schemeClr val="accent2">
            <a:hueOff val="6700425"/>
            <a:satOff val="-38"/>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“Culture has become a ubiquitous synonym for identity, an identity marker and differentiator.” Seyla Benhabib.</a:t>
          </a:r>
          <a:endParaRPr lang="en-US" sz="1600" kern="1200"/>
        </a:p>
      </dsp:txBody>
      <dsp:txXfrm>
        <a:off x="66824" y="1554608"/>
        <a:ext cx="6275090" cy="1235252"/>
      </dsp:txXfrm>
    </dsp:sp>
    <dsp:sp modelId="{B435319F-9F17-428B-B346-BD4FA8F8B055}">
      <dsp:nvSpPr>
        <dsp:cNvPr id="0" name=""/>
        <dsp:cNvSpPr/>
      </dsp:nvSpPr>
      <dsp:spPr>
        <a:xfrm>
          <a:off x="0" y="2902765"/>
          <a:ext cx="6408738" cy="1368900"/>
        </a:xfrm>
        <a:prstGeom prst="roundRect">
          <a:avLst/>
        </a:prstGeom>
        <a:solidFill>
          <a:schemeClr val="accent2">
            <a:hueOff val="13400850"/>
            <a:satOff val="-75"/>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Culture: becoming a general concept linking together various forms of oppression and the struggles against them, ranging from the legal battles for indigenous rights to the attempts to dismantle social stereotypes and fight against racial or religious discrimination.</a:t>
          </a:r>
          <a:endParaRPr lang="en-US" sz="1600" kern="1200"/>
        </a:p>
      </dsp:txBody>
      <dsp:txXfrm>
        <a:off x="66824" y="2969589"/>
        <a:ext cx="6275090" cy="1235252"/>
      </dsp:txXfrm>
    </dsp:sp>
    <dsp:sp modelId="{0F348301-C9D8-4AA2-9EA4-849DCE36D903}">
      <dsp:nvSpPr>
        <dsp:cNvPr id="0" name=""/>
        <dsp:cNvSpPr/>
      </dsp:nvSpPr>
      <dsp:spPr>
        <a:xfrm>
          <a:off x="0" y="4317745"/>
          <a:ext cx="6408738" cy="1368900"/>
        </a:xfrm>
        <a:prstGeom prst="roundRect">
          <a:avLst/>
        </a:prstGeom>
        <a:solidFill>
          <a:schemeClr val="accent2">
            <a:hueOff val="20101274"/>
            <a:satOff val="-113"/>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 new political imaginary that propels cultural identity issues in the broadest sense to the forefront of political discourse”</a:t>
          </a:r>
          <a:endParaRPr lang="en-US" sz="1600" kern="1200"/>
        </a:p>
      </dsp:txBody>
      <dsp:txXfrm>
        <a:off x="66824" y="4384569"/>
        <a:ext cx="6275090" cy="123525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F50A2D-25B0-4677-B013-7E81631DF2A9}">
      <dsp:nvSpPr>
        <dsp:cNvPr id="0" name=""/>
        <dsp:cNvSpPr/>
      </dsp:nvSpPr>
      <dsp:spPr>
        <a:xfrm>
          <a:off x="0" y="0"/>
          <a:ext cx="9436179" cy="113395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Definition and Principles of Dialogue Derived from the Greek term dialogos – dia meaning “through” and logos meaning “the word” – dialogue speaks to the flow of exchange through words.</a:t>
          </a:r>
          <a:endParaRPr lang="en-US" sz="1600" kern="1200"/>
        </a:p>
      </dsp:txBody>
      <dsp:txXfrm>
        <a:off x="33212" y="33212"/>
        <a:ext cx="8212558" cy="1067527"/>
      </dsp:txXfrm>
    </dsp:sp>
    <dsp:sp modelId="{861C11BD-C076-4F88-842B-9F5F6A4E37FC}">
      <dsp:nvSpPr>
        <dsp:cNvPr id="0" name=""/>
        <dsp:cNvSpPr/>
      </dsp:nvSpPr>
      <dsp:spPr>
        <a:xfrm>
          <a:off x="832604" y="1322942"/>
          <a:ext cx="9436179" cy="113395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Dialogue refers to parties coming together with the goal of increased mutual understanding.</a:t>
          </a:r>
          <a:endParaRPr lang="en-US" sz="1600" kern="1200"/>
        </a:p>
      </dsp:txBody>
      <dsp:txXfrm>
        <a:off x="865816" y="1356154"/>
        <a:ext cx="7800083" cy="1067527"/>
      </dsp:txXfrm>
    </dsp:sp>
    <dsp:sp modelId="{E41ED259-1293-493B-AB12-09F911DD68C2}">
      <dsp:nvSpPr>
        <dsp:cNvPr id="0" name=""/>
        <dsp:cNvSpPr/>
      </dsp:nvSpPr>
      <dsp:spPr>
        <a:xfrm>
          <a:off x="1665208" y="2645885"/>
          <a:ext cx="9436179" cy="113395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For our purposes, we assert that dialogue is a safe, intentional, constructed process that is based on certain principles, methods, and goals, which are rooted in the desire to develop mutual understanding and an enhanced relationship</a:t>
          </a:r>
          <a:endParaRPr lang="en-US" sz="1600" kern="1200"/>
        </a:p>
      </dsp:txBody>
      <dsp:txXfrm>
        <a:off x="1698420" y="2679097"/>
        <a:ext cx="7800083" cy="1067527"/>
      </dsp:txXfrm>
    </dsp:sp>
    <dsp:sp modelId="{12E17250-FBAC-4639-BA07-B78344D7D2FE}">
      <dsp:nvSpPr>
        <dsp:cNvPr id="0" name=""/>
        <dsp:cNvSpPr/>
      </dsp:nvSpPr>
      <dsp:spPr>
        <a:xfrm>
          <a:off x="8699111" y="859912"/>
          <a:ext cx="737068" cy="73706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864951" y="859912"/>
        <a:ext cx="405388" cy="554644"/>
      </dsp:txXfrm>
    </dsp:sp>
    <dsp:sp modelId="{C5FC1E8E-1D79-43E7-A11F-EFF13CAD182F}">
      <dsp:nvSpPr>
        <dsp:cNvPr id="0" name=""/>
        <dsp:cNvSpPr/>
      </dsp:nvSpPr>
      <dsp:spPr>
        <a:xfrm>
          <a:off x="9531715" y="2175296"/>
          <a:ext cx="737068" cy="737068"/>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9697555" y="2175296"/>
        <a:ext cx="405388" cy="55464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BFFE89-D2A6-4702-B6C8-28995DE4C8F0}">
      <dsp:nvSpPr>
        <dsp:cNvPr id="0" name=""/>
        <dsp:cNvSpPr/>
      </dsp:nvSpPr>
      <dsp:spPr>
        <a:xfrm>
          <a:off x="0" y="1795"/>
          <a:ext cx="6408738" cy="280448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kern="1200" baseline="0"/>
            <a:t>Theoretical Framework Culture and Identity.</a:t>
          </a:r>
          <a:endParaRPr lang="en-US" sz="5100" kern="1200"/>
        </a:p>
      </dsp:txBody>
      <dsp:txXfrm>
        <a:off x="136904" y="138699"/>
        <a:ext cx="6134930" cy="2530681"/>
      </dsp:txXfrm>
    </dsp:sp>
    <dsp:sp modelId="{0E9D2E8D-738D-4919-97FD-909DE2F08DCA}">
      <dsp:nvSpPr>
        <dsp:cNvPr id="0" name=""/>
        <dsp:cNvSpPr/>
      </dsp:nvSpPr>
      <dsp:spPr>
        <a:xfrm>
          <a:off x="0" y="2953164"/>
          <a:ext cx="6408738" cy="2804489"/>
        </a:xfrm>
        <a:prstGeom prst="roundRect">
          <a:avLst/>
        </a:prstGeom>
        <a:solidFill>
          <a:schemeClr val="accent2">
            <a:hueOff val="20101274"/>
            <a:satOff val="-113"/>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GB" sz="5100" kern="1200" baseline="0" dirty="0"/>
            <a:t>Instructions on presentations: Culture Issues</a:t>
          </a:r>
          <a:endParaRPr lang="en-US" sz="5100" kern="1200" dirty="0"/>
        </a:p>
      </dsp:txBody>
      <dsp:txXfrm>
        <a:off x="136904" y="3090068"/>
        <a:ext cx="6134930" cy="253068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1/31/2023</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9112755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1/31/2023</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2014662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1/31/2023</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128680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1/31/2023</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837878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1/31/2023</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705454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1/31/2023</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327075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1/31/2023</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3392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1/31/2023</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115204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1/31/2023</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170447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1/31/2023</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159425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1/31/2023</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04762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1/31/2023</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720587610"/>
      </p:ext>
    </p:extLst>
  </p:cSld>
  <p:clrMap bg1="dk1" tx1="lt1" bg2="dk2" tx2="lt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75" r:id="rId5"/>
    <p:sldLayoutId id="2147483680" r:id="rId6"/>
    <p:sldLayoutId id="2147483676" r:id="rId7"/>
    <p:sldLayoutId id="2147483677" r:id="rId8"/>
    <p:sldLayoutId id="2147483678" r:id="rId9"/>
    <p:sldLayoutId id="2147483679" r:id="rId10"/>
    <p:sldLayoutId id="2147483681"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mailto:studyskillsdistance@uwtsd.ac.uk"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A139C-C2D3-6D9C-81F3-934A591E5F58}"/>
              </a:ext>
            </a:extLst>
          </p:cNvPr>
          <p:cNvSpPr>
            <a:spLocks noGrp="1"/>
          </p:cNvSpPr>
          <p:nvPr>
            <p:ph type="ctrTitle"/>
          </p:nvPr>
        </p:nvSpPr>
        <p:spPr>
          <a:xfrm>
            <a:off x="7038542" y="540000"/>
            <a:ext cx="4615220" cy="4259814"/>
          </a:xfrm>
        </p:spPr>
        <p:txBody>
          <a:bodyPr>
            <a:normAutofit/>
          </a:bodyPr>
          <a:lstStyle/>
          <a:p>
            <a:r>
              <a:rPr lang="en-GB" sz="4400" dirty="0"/>
              <a:t>Week 1. </a:t>
            </a:r>
            <a:r>
              <a:rPr lang="en-GB" sz="4400" dirty="0">
                <a:effectLst/>
                <a:latin typeface="Times New Roman" panose="02020603050405020304" pitchFamily="18" charset="0"/>
                <a:ea typeface="Times New Roman" panose="02020603050405020304" pitchFamily="18" charset="0"/>
              </a:rPr>
              <a:t>Culture, Identity and Dialogue: an initial conversation</a:t>
            </a:r>
            <a:br>
              <a:rPr lang="en-GB" sz="4800" dirty="0">
                <a:effectLst/>
                <a:latin typeface="Times New Roman" panose="02020603050405020304" pitchFamily="18" charset="0"/>
                <a:ea typeface="Times New Roman" panose="02020603050405020304" pitchFamily="18" charset="0"/>
              </a:rPr>
            </a:br>
            <a:endParaRPr lang="en-GB" sz="4800" dirty="0"/>
          </a:p>
        </p:txBody>
      </p:sp>
      <p:sp>
        <p:nvSpPr>
          <p:cNvPr id="3" name="Subtitle 2">
            <a:extLst>
              <a:ext uri="{FF2B5EF4-FFF2-40B4-BE49-F238E27FC236}">
                <a16:creationId xmlns:a16="http://schemas.microsoft.com/office/drawing/2014/main" id="{71C31821-EBDD-3351-023D-31BE49849868}"/>
              </a:ext>
            </a:extLst>
          </p:cNvPr>
          <p:cNvSpPr>
            <a:spLocks noGrp="1"/>
          </p:cNvSpPr>
          <p:nvPr>
            <p:ph type="subTitle" idx="1"/>
          </p:nvPr>
        </p:nvSpPr>
        <p:spPr>
          <a:xfrm>
            <a:off x="7153200" y="4988476"/>
            <a:ext cx="4500561" cy="1320249"/>
          </a:xfrm>
        </p:spPr>
        <p:txBody>
          <a:bodyPr>
            <a:normAutofit/>
          </a:bodyPr>
          <a:lstStyle/>
          <a:p>
            <a:r>
              <a:rPr lang="en-GB" dirty="0"/>
              <a:t>Dr Lina Malagon</a:t>
            </a:r>
          </a:p>
        </p:txBody>
      </p:sp>
      <p:grpSp>
        <p:nvGrpSpPr>
          <p:cNvPr id="11" name="Group 10">
            <a:extLst>
              <a:ext uri="{FF2B5EF4-FFF2-40B4-BE49-F238E27FC236}">
                <a16:creationId xmlns:a16="http://schemas.microsoft.com/office/drawing/2014/main" id="{4B7AF231-444C-44D0-B791-BAFE395E3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1" y="3600"/>
            <a:ext cx="7266875" cy="6854400"/>
            <a:chOff x="4925125" y="3600"/>
            <a:chExt cx="7266875" cy="6854400"/>
          </a:xfrm>
        </p:grpSpPr>
        <p:sp>
          <p:nvSpPr>
            <p:cNvPr id="12" name="Oval 11">
              <a:extLst>
                <a:ext uri="{FF2B5EF4-FFF2-40B4-BE49-F238E27FC236}">
                  <a16:creationId xmlns:a16="http://schemas.microsoft.com/office/drawing/2014/main" id="{6152793A-5125-41FA-AEF6-96C5463D0A7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63C1632F-098D-4A05-B248-04B7ABFE006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0A85C0F5-DDEB-454E-A0E4-B6F0FB4CAB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Different coloured question marks">
            <a:extLst>
              <a:ext uri="{FF2B5EF4-FFF2-40B4-BE49-F238E27FC236}">
                <a16:creationId xmlns:a16="http://schemas.microsoft.com/office/drawing/2014/main" id="{C907A4E6-D3A0-6C48-A2C9-3106BB99144F}"/>
              </a:ext>
            </a:extLst>
          </p:cNvPr>
          <p:cNvPicPr>
            <a:picLocks noChangeAspect="1"/>
          </p:cNvPicPr>
          <p:nvPr/>
        </p:nvPicPr>
        <p:blipFill rotWithShape="1">
          <a:blip r:embed="rId2"/>
          <a:srcRect l="20182" r="23568"/>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35223792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27"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2"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EA74E004-DA4F-75E7-E593-66DABB7843C0}"/>
              </a:ext>
            </a:extLst>
          </p:cNvPr>
          <p:cNvSpPr>
            <a:spLocks noGrp="1"/>
          </p:cNvSpPr>
          <p:nvPr>
            <p:ph type="title"/>
          </p:nvPr>
        </p:nvSpPr>
        <p:spPr>
          <a:xfrm>
            <a:off x="540000" y="540000"/>
            <a:ext cx="4500561" cy="5759450"/>
          </a:xfrm>
        </p:spPr>
        <p:txBody>
          <a:bodyPr anchor="t">
            <a:normAutofit/>
          </a:bodyPr>
          <a:lstStyle/>
          <a:p>
            <a:br>
              <a:rPr lang="en-GB" sz="6800" dirty="0"/>
            </a:br>
            <a:r>
              <a:rPr lang="en-GB" sz="6800" dirty="0"/>
              <a:t>Unit Description</a:t>
            </a:r>
          </a:p>
        </p:txBody>
      </p:sp>
      <p:graphicFrame>
        <p:nvGraphicFramePr>
          <p:cNvPr id="36" name="Content Placeholder 2">
            <a:extLst>
              <a:ext uri="{FF2B5EF4-FFF2-40B4-BE49-F238E27FC236}">
                <a16:creationId xmlns:a16="http://schemas.microsoft.com/office/drawing/2014/main" id="{AA7953A8-3AB3-5063-4062-E2648272450B}"/>
              </a:ext>
            </a:extLst>
          </p:cNvPr>
          <p:cNvGraphicFramePr>
            <a:graphicFrameLocks noGrp="1"/>
          </p:cNvGraphicFramePr>
          <p:nvPr>
            <p:ph idx="1"/>
            <p:extLst>
              <p:ext uri="{D42A27DB-BD31-4B8C-83A1-F6EECF244321}">
                <p14:modId xmlns:p14="http://schemas.microsoft.com/office/powerpoint/2010/main" val="867882465"/>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8239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E7F05C-C7B7-2156-A6DE-F3E7440D8A5E}"/>
              </a:ext>
            </a:extLst>
          </p:cNvPr>
          <p:cNvSpPr>
            <a:spLocks noGrp="1"/>
          </p:cNvSpPr>
          <p:nvPr>
            <p:ph type="title"/>
          </p:nvPr>
        </p:nvSpPr>
        <p:spPr>
          <a:xfrm>
            <a:off x="540000" y="540000"/>
            <a:ext cx="11101135" cy="1809500"/>
          </a:xfrm>
        </p:spPr>
        <p:txBody>
          <a:bodyPr anchor="t">
            <a:normAutofit/>
          </a:bodyPr>
          <a:lstStyle/>
          <a:p>
            <a:r>
              <a:rPr lang="en-GB" dirty="0"/>
              <a:t>Objectives</a:t>
            </a:r>
          </a:p>
        </p:txBody>
      </p:sp>
      <p:graphicFrame>
        <p:nvGraphicFramePr>
          <p:cNvPr id="5" name="Content Placeholder 2">
            <a:extLst>
              <a:ext uri="{FF2B5EF4-FFF2-40B4-BE49-F238E27FC236}">
                <a16:creationId xmlns:a16="http://schemas.microsoft.com/office/drawing/2014/main" id="{9E358B11-CB1B-15BA-311D-7A3E4E68F589}"/>
              </a:ext>
            </a:extLst>
          </p:cNvPr>
          <p:cNvGraphicFramePr>
            <a:graphicFrameLocks noGrp="1"/>
          </p:cNvGraphicFramePr>
          <p:nvPr>
            <p:ph idx="1"/>
            <p:extLst>
              <p:ext uri="{D42A27DB-BD31-4B8C-83A1-F6EECF244321}">
                <p14:modId xmlns:p14="http://schemas.microsoft.com/office/powerpoint/2010/main" val="1151700319"/>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8846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A40D0-1F6B-D7C1-53CC-1647AEF6C3B8}"/>
              </a:ext>
            </a:extLst>
          </p:cNvPr>
          <p:cNvSpPr>
            <a:spLocks noGrp="1"/>
          </p:cNvSpPr>
          <p:nvPr>
            <p:ph type="title"/>
          </p:nvPr>
        </p:nvSpPr>
        <p:spPr>
          <a:xfrm>
            <a:off x="540000" y="540000"/>
            <a:ext cx="11101135" cy="1138781"/>
          </a:xfrm>
        </p:spPr>
        <p:txBody>
          <a:bodyPr>
            <a:normAutofit fontScale="90000"/>
          </a:bodyPr>
          <a:lstStyle/>
          <a:p>
            <a:r>
              <a:rPr lang="en-GB" sz="4800" b="1" dirty="0">
                <a:effectLst/>
                <a:ea typeface="Times New Roman" panose="02020603050405020304" pitchFamily="18" charset="0"/>
              </a:rPr>
              <a:t>Learning Outcomes</a:t>
            </a:r>
            <a:br>
              <a:rPr lang="en-GB" sz="1800" dirty="0">
                <a:effectLst/>
                <a:latin typeface="Times New Roman" panose="02020603050405020304" pitchFamily="18" charset="0"/>
                <a:ea typeface="Times New Roman" panose="02020603050405020304" pitchFamily="18" charset="0"/>
              </a:rPr>
            </a:br>
            <a:endParaRPr lang="en-GB" dirty="0"/>
          </a:p>
        </p:txBody>
      </p:sp>
      <p:graphicFrame>
        <p:nvGraphicFramePr>
          <p:cNvPr id="5" name="Content Placeholder 2">
            <a:extLst>
              <a:ext uri="{FF2B5EF4-FFF2-40B4-BE49-F238E27FC236}">
                <a16:creationId xmlns:a16="http://schemas.microsoft.com/office/drawing/2014/main" id="{D2AACEAE-5BFB-FFCA-526B-74D8C3158745}"/>
              </a:ext>
            </a:extLst>
          </p:cNvPr>
          <p:cNvGraphicFramePr>
            <a:graphicFrameLocks noGrp="1"/>
          </p:cNvGraphicFramePr>
          <p:nvPr>
            <p:ph idx="1"/>
            <p:extLst>
              <p:ext uri="{D42A27DB-BD31-4B8C-83A1-F6EECF244321}">
                <p14:modId xmlns:p14="http://schemas.microsoft.com/office/powerpoint/2010/main" val="937424367"/>
              </p:ext>
            </p:extLst>
          </p:nvPr>
        </p:nvGraphicFramePr>
        <p:xfrm>
          <a:off x="540000" y="1785939"/>
          <a:ext cx="11101136" cy="45227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12272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94FB12F1-01C9-9068-3649-2CF169D42F3A}"/>
              </a:ext>
            </a:extLst>
          </p:cNvPr>
          <p:cNvGraphicFramePr>
            <a:graphicFrameLocks noGrp="1"/>
          </p:cNvGraphicFramePr>
          <p:nvPr>
            <p:extLst>
              <p:ext uri="{D42A27DB-BD31-4B8C-83A1-F6EECF244321}">
                <p14:modId xmlns:p14="http://schemas.microsoft.com/office/powerpoint/2010/main" val="2186673772"/>
              </p:ext>
            </p:extLst>
          </p:nvPr>
        </p:nvGraphicFramePr>
        <p:xfrm>
          <a:off x="56099" y="0"/>
          <a:ext cx="12016226" cy="6857999"/>
        </p:xfrm>
        <a:graphic>
          <a:graphicData uri="http://schemas.openxmlformats.org/drawingml/2006/table">
            <a:tbl>
              <a:tblPr firstRow="1" bandRow="1">
                <a:tableStyleId>{5C22544A-7EE6-4342-B048-85BDC9FD1C3A}</a:tableStyleId>
              </a:tblPr>
              <a:tblGrid>
                <a:gridCol w="3563882">
                  <a:extLst>
                    <a:ext uri="{9D8B030D-6E8A-4147-A177-3AD203B41FA5}">
                      <a16:colId xmlns:a16="http://schemas.microsoft.com/office/drawing/2014/main" val="4289287816"/>
                    </a:ext>
                  </a:extLst>
                </a:gridCol>
                <a:gridCol w="8452344">
                  <a:extLst>
                    <a:ext uri="{9D8B030D-6E8A-4147-A177-3AD203B41FA5}">
                      <a16:colId xmlns:a16="http://schemas.microsoft.com/office/drawing/2014/main" val="1053536556"/>
                    </a:ext>
                  </a:extLst>
                </a:gridCol>
              </a:tblGrid>
              <a:tr h="390989">
                <a:tc>
                  <a:txBody>
                    <a:bodyPr/>
                    <a:lstStyle/>
                    <a:p>
                      <a:pPr algn="ctr"/>
                      <a:r>
                        <a:rPr lang="en-GB" dirty="0"/>
                        <a:t>WEEK</a:t>
                      </a:r>
                    </a:p>
                  </a:txBody>
                  <a:tcPr/>
                </a:tc>
                <a:tc>
                  <a:txBody>
                    <a:bodyPr/>
                    <a:lstStyle/>
                    <a:p>
                      <a:pPr algn="ctr"/>
                      <a:r>
                        <a:rPr lang="en-GB" dirty="0"/>
                        <a:t>ACTIVITIES</a:t>
                      </a:r>
                    </a:p>
                  </a:txBody>
                  <a:tcPr/>
                </a:tc>
                <a:extLst>
                  <a:ext uri="{0D108BD9-81ED-4DB2-BD59-A6C34878D82A}">
                    <a16:rowId xmlns:a16="http://schemas.microsoft.com/office/drawing/2014/main" val="1082821039"/>
                  </a:ext>
                </a:extLst>
              </a:tr>
              <a:tr h="474604">
                <a:tc>
                  <a:txBody>
                    <a:bodyPr/>
                    <a:lstStyle/>
                    <a:p>
                      <a:r>
                        <a:rPr lang="en-GB" b="1" dirty="0"/>
                        <a:t>Week 1</a:t>
                      </a:r>
                      <a:r>
                        <a:rPr lang="en-GB" dirty="0"/>
                        <a:t>. 31 January</a:t>
                      </a:r>
                    </a:p>
                  </a:txBody>
                  <a:tcPr/>
                </a:tc>
                <a:tc>
                  <a:txBody>
                    <a:bodyPr/>
                    <a:lstStyle/>
                    <a:p>
                      <a:r>
                        <a:rPr lang="en-GB" dirty="0"/>
                        <a:t>Lecture: Introduction + Foundation (Online)</a:t>
                      </a:r>
                    </a:p>
                  </a:txBody>
                  <a:tcPr/>
                </a:tc>
                <a:extLst>
                  <a:ext uri="{0D108BD9-81ED-4DB2-BD59-A6C34878D82A}">
                    <a16:rowId xmlns:a16="http://schemas.microsoft.com/office/drawing/2014/main" val="1430735819"/>
                  </a:ext>
                </a:extLst>
              </a:tr>
              <a:tr h="684231">
                <a:tc>
                  <a:txBody>
                    <a:bodyPr/>
                    <a:lstStyle/>
                    <a:p>
                      <a:r>
                        <a:rPr lang="en-GB" b="1" dirty="0"/>
                        <a:t>Week 2</a:t>
                      </a:r>
                      <a:r>
                        <a:rPr lang="en-GB" dirty="0"/>
                        <a:t>.  7 February</a:t>
                      </a:r>
                    </a:p>
                  </a:txBody>
                  <a:tcPr/>
                </a:tc>
                <a:tc>
                  <a:txBody>
                    <a:bodyPr/>
                    <a:lstStyle/>
                    <a:p>
                      <a:r>
                        <a:rPr lang="en-GB" dirty="0"/>
                        <a:t>Lecture: Theoretical framework of Culture and Identity</a:t>
                      </a:r>
                    </a:p>
                    <a:p>
                      <a:r>
                        <a:rPr lang="en-GB" dirty="0"/>
                        <a:t>Division Culture and Identities presentations</a:t>
                      </a:r>
                    </a:p>
                  </a:txBody>
                  <a:tcPr/>
                </a:tc>
                <a:extLst>
                  <a:ext uri="{0D108BD9-81ED-4DB2-BD59-A6C34878D82A}">
                    <a16:rowId xmlns:a16="http://schemas.microsoft.com/office/drawing/2014/main" val="2339888966"/>
                  </a:ext>
                </a:extLst>
              </a:tr>
              <a:tr h="684231">
                <a:tc>
                  <a:txBody>
                    <a:bodyPr/>
                    <a:lstStyle/>
                    <a:p>
                      <a:r>
                        <a:rPr lang="en-GB" b="1" dirty="0"/>
                        <a:t>Week 3</a:t>
                      </a:r>
                      <a:r>
                        <a:rPr lang="en-GB" dirty="0"/>
                        <a:t>. 14 February</a:t>
                      </a:r>
                    </a:p>
                  </a:txBody>
                  <a:tcPr/>
                </a:tc>
                <a:tc>
                  <a:txBody>
                    <a:bodyPr/>
                    <a:lstStyle/>
                    <a:p>
                      <a:r>
                        <a:rPr lang="en-GB" dirty="0"/>
                        <a:t>No lecture</a:t>
                      </a:r>
                    </a:p>
                    <a:p>
                      <a:r>
                        <a:rPr lang="en-GB" dirty="0"/>
                        <a:t>One-to-one session: Friday 17 Feb 2-4 p.m.</a:t>
                      </a:r>
                    </a:p>
                  </a:txBody>
                  <a:tcPr/>
                </a:tc>
                <a:extLst>
                  <a:ext uri="{0D108BD9-81ED-4DB2-BD59-A6C34878D82A}">
                    <a16:rowId xmlns:a16="http://schemas.microsoft.com/office/drawing/2014/main" val="1242554932"/>
                  </a:ext>
                </a:extLst>
              </a:tr>
              <a:tr h="684231">
                <a:tc>
                  <a:txBody>
                    <a:bodyPr/>
                    <a:lstStyle/>
                    <a:p>
                      <a:r>
                        <a:rPr lang="en-GB" b="1" dirty="0"/>
                        <a:t>Week 4</a:t>
                      </a:r>
                      <a:r>
                        <a:rPr lang="en-GB" dirty="0"/>
                        <a:t>. 21 February</a:t>
                      </a:r>
                    </a:p>
                  </a:txBody>
                  <a:tcPr/>
                </a:tc>
                <a:tc>
                  <a:txBody>
                    <a:bodyPr/>
                    <a:lstStyle/>
                    <a:p>
                      <a:r>
                        <a:rPr lang="en-GB" dirty="0"/>
                        <a:t>No lecture</a:t>
                      </a:r>
                    </a:p>
                    <a:p>
                      <a:r>
                        <a:rPr lang="en-GB" dirty="0"/>
                        <a:t>Independent work week</a:t>
                      </a:r>
                    </a:p>
                  </a:txBody>
                  <a:tcPr/>
                </a:tc>
                <a:extLst>
                  <a:ext uri="{0D108BD9-81ED-4DB2-BD59-A6C34878D82A}">
                    <a16:rowId xmlns:a16="http://schemas.microsoft.com/office/drawing/2014/main" val="4179113977"/>
                  </a:ext>
                </a:extLst>
              </a:tr>
              <a:tr h="684231">
                <a:tc>
                  <a:txBody>
                    <a:bodyPr/>
                    <a:lstStyle/>
                    <a:p>
                      <a:r>
                        <a:rPr lang="en-GB" b="1" dirty="0"/>
                        <a:t>Week 5</a:t>
                      </a:r>
                      <a:r>
                        <a:rPr lang="en-GB" dirty="0"/>
                        <a:t>. 28 February</a:t>
                      </a:r>
                    </a:p>
                  </a:txBody>
                  <a:tcPr/>
                </a:tc>
                <a:tc>
                  <a:txBody>
                    <a:bodyPr/>
                    <a:lstStyle/>
                    <a:p>
                      <a:r>
                        <a:rPr lang="en-GB" dirty="0"/>
                        <a:t>No lecture</a:t>
                      </a:r>
                    </a:p>
                    <a:p>
                      <a:r>
                        <a:rPr lang="en-GB" dirty="0"/>
                        <a:t>One-to-one session: Friday 3 March 2-4 p.m.</a:t>
                      </a:r>
                    </a:p>
                  </a:txBody>
                  <a:tcPr/>
                </a:tc>
                <a:extLst>
                  <a:ext uri="{0D108BD9-81ED-4DB2-BD59-A6C34878D82A}">
                    <a16:rowId xmlns:a16="http://schemas.microsoft.com/office/drawing/2014/main" val="225960915"/>
                  </a:ext>
                </a:extLst>
              </a:tr>
              <a:tr h="440872">
                <a:tc>
                  <a:txBody>
                    <a:bodyPr/>
                    <a:lstStyle/>
                    <a:p>
                      <a:r>
                        <a:rPr lang="en-GB" b="1" dirty="0"/>
                        <a:t>Week 6</a:t>
                      </a:r>
                      <a:r>
                        <a:rPr lang="en-GB" dirty="0"/>
                        <a:t>. 7 March</a:t>
                      </a:r>
                    </a:p>
                  </a:txBody>
                  <a:tcPr/>
                </a:tc>
                <a:tc>
                  <a:txBody>
                    <a:bodyPr/>
                    <a:lstStyle/>
                    <a:p>
                      <a:r>
                        <a:rPr lang="en-GB" dirty="0"/>
                        <a:t>Presentations on Culture and Comparative Analysis</a:t>
                      </a:r>
                    </a:p>
                  </a:txBody>
                  <a:tcPr/>
                </a:tc>
                <a:extLst>
                  <a:ext uri="{0D108BD9-81ED-4DB2-BD59-A6C34878D82A}">
                    <a16:rowId xmlns:a16="http://schemas.microsoft.com/office/drawing/2014/main" val="3051863975"/>
                  </a:ext>
                </a:extLst>
              </a:tr>
              <a:tr h="456512">
                <a:tc>
                  <a:txBody>
                    <a:bodyPr/>
                    <a:lstStyle/>
                    <a:p>
                      <a:r>
                        <a:rPr lang="en-GB" b="1" dirty="0"/>
                        <a:t>Week 7</a:t>
                      </a:r>
                      <a:r>
                        <a:rPr lang="en-GB" dirty="0"/>
                        <a:t>.14 March</a:t>
                      </a:r>
                    </a:p>
                  </a:txBody>
                  <a:tcPr/>
                </a:tc>
                <a:tc>
                  <a:txBody>
                    <a:bodyPr/>
                    <a:lstStyle/>
                    <a:p>
                      <a:r>
                        <a:rPr lang="en-GB" dirty="0"/>
                        <a:t>Presentations on Identity and Comparative Analysis (Online)</a:t>
                      </a:r>
                    </a:p>
                  </a:txBody>
                  <a:tcPr/>
                </a:tc>
                <a:extLst>
                  <a:ext uri="{0D108BD9-81ED-4DB2-BD59-A6C34878D82A}">
                    <a16:rowId xmlns:a16="http://schemas.microsoft.com/office/drawing/2014/main" val="3230583194"/>
                  </a:ext>
                </a:extLst>
              </a:tr>
              <a:tr h="403153">
                <a:tc>
                  <a:txBody>
                    <a:bodyPr/>
                    <a:lstStyle/>
                    <a:p>
                      <a:r>
                        <a:rPr lang="en-GB" b="1" dirty="0"/>
                        <a:t>Reading Week </a:t>
                      </a:r>
                      <a:r>
                        <a:rPr lang="en-GB" dirty="0"/>
                        <a:t>– 20-24 March</a:t>
                      </a:r>
                    </a:p>
                  </a:txBody>
                  <a:tcPr/>
                </a:tc>
                <a:tc>
                  <a:txBody>
                    <a:bodyPr/>
                    <a:lstStyle/>
                    <a:p>
                      <a:r>
                        <a:rPr lang="en-GB" dirty="0"/>
                        <a:t>First Essay deadline: 27 March</a:t>
                      </a:r>
                    </a:p>
                  </a:txBody>
                  <a:tcPr/>
                </a:tc>
                <a:extLst>
                  <a:ext uri="{0D108BD9-81ED-4DB2-BD59-A6C34878D82A}">
                    <a16:rowId xmlns:a16="http://schemas.microsoft.com/office/drawing/2014/main" val="2606706311"/>
                  </a:ext>
                </a:extLst>
              </a:tr>
              <a:tr h="390989">
                <a:tc>
                  <a:txBody>
                    <a:bodyPr/>
                    <a:lstStyle/>
                    <a:p>
                      <a:r>
                        <a:rPr lang="en-GB" b="1" dirty="0"/>
                        <a:t>Week 8</a:t>
                      </a:r>
                      <a:r>
                        <a:rPr lang="en-GB" dirty="0"/>
                        <a:t>. 28 March</a:t>
                      </a:r>
                    </a:p>
                  </a:txBody>
                  <a:tcPr/>
                </a:tc>
                <a:tc>
                  <a:txBody>
                    <a:bodyPr/>
                    <a:lstStyle/>
                    <a:p>
                      <a:r>
                        <a:rPr lang="en-GB" dirty="0"/>
                        <a:t>Lecture: Theoretical framework of Dialogue</a:t>
                      </a:r>
                    </a:p>
                  </a:txBody>
                  <a:tcPr/>
                </a:tc>
                <a:extLst>
                  <a:ext uri="{0D108BD9-81ED-4DB2-BD59-A6C34878D82A}">
                    <a16:rowId xmlns:a16="http://schemas.microsoft.com/office/drawing/2014/main" val="1350213924"/>
                  </a:ext>
                </a:extLst>
              </a:tr>
              <a:tr h="39098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Easter Break </a:t>
                      </a:r>
                      <a:r>
                        <a:rPr lang="en-GB" dirty="0"/>
                        <a:t>3 April – 21 April</a:t>
                      </a:r>
                    </a:p>
                  </a:txBody>
                  <a:tcPr/>
                </a:tc>
                <a:tc>
                  <a:txBody>
                    <a:bodyPr/>
                    <a:lstStyle/>
                    <a:p>
                      <a:r>
                        <a:rPr lang="en-GB" dirty="0"/>
                        <a:t>-</a:t>
                      </a:r>
                    </a:p>
                  </a:txBody>
                  <a:tcPr/>
                </a:tc>
                <a:extLst>
                  <a:ext uri="{0D108BD9-81ED-4DB2-BD59-A6C34878D82A}">
                    <a16:rowId xmlns:a16="http://schemas.microsoft.com/office/drawing/2014/main" val="4003563196"/>
                  </a:ext>
                </a:extLst>
              </a:tr>
              <a:tr h="390989">
                <a:tc>
                  <a:txBody>
                    <a:bodyPr/>
                    <a:lstStyle/>
                    <a:p>
                      <a:r>
                        <a:rPr lang="en-GB" b="1" dirty="0"/>
                        <a:t>Week 9</a:t>
                      </a:r>
                      <a:r>
                        <a:rPr lang="en-GB" dirty="0"/>
                        <a:t>. 25 April</a:t>
                      </a:r>
                    </a:p>
                  </a:txBody>
                  <a:tcPr/>
                </a:tc>
                <a:tc>
                  <a:txBody>
                    <a:bodyPr/>
                    <a:lstStyle/>
                    <a:p>
                      <a:r>
                        <a:rPr lang="en-GB" dirty="0"/>
                        <a:t>Lecture: Mediation</a:t>
                      </a:r>
                    </a:p>
                  </a:txBody>
                  <a:tcPr/>
                </a:tc>
                <a:extLst>
                  <a:ext uri="{0D108BD9-81ED-4DB2-BD59-A6C34878D82A}">
                    <a16:rowId xmlns:a16="http://schemas.microsoft.com/office/drawing/2014/main" val="2674611569"/>
                  </a:ext>
                </a:extLst>
              </a:tr>
              <a:tr h="390989">
                <a:tc>
                  <a:txBody>
                    <a:bodyPr/>
                    <a:lstStyle/>
                    <a:p>
                      <a:r>
                        <a:rPr lang="en-GB" b="1" dirty="0"/>
                        <a:t>Week 10. </a:t>
                      </a:r>
                      <a:r>
                        <a:rPr lang="en-GB" b="0" dirty="0"/>
                        <a:t>1 May</a:t>
                      </a:r>
                    </a:p>
                  </a:txBody>
                  <a:tcPr/>
                </a:tc>
                <a:tc>
                  <a:txBody>
                    <a:bodyPr/>
                    <a:lstStyle/>
                    <a:p>
                      <a:r>
                        <a:rPr lang="en-GB" dirty="0"/>
                        <a:t>Second Essay deadline.</a:t>
                      </a:r>
                    </a:p>
                  </a:txBody>
                  <a:tcPr/>
                </a:tc>
                <a:extLst>
                  <a:ext uri="{0D108BD9-81ED-4DB2-BD59-A6C34878D82A}">
                    <a16:rowId xmlns:a16="http://schemas.microsoft.com/office/drawing/2014/main" val="982038858"/>
                  </a:ext>
                </a:extLst>
              </a:tr>
              <a:tr h="390989">
                <a:tc>
                  <a:txBody>
                    <a:bodyPr/>
                    <a:lstStyle/>
                    <a:p>
                      <a:r>
                        <a:rPr lang="en-GB" b="1" dirty="0"/>
                        <a:t>Week 10</a:t>
                      </a:r>
                      <a:r>
                        <a:rPr lang="en-GB" dirty="0"/>
                        <a:t>. 2 May</a:t>
                      </a:r>
                    </a:p>
                  </a:txBody>
                  <a:tcPr/>
                </a:tc>
                <a:tc>
                  <a:txBody>
                    <a:bodyPr/>
                    <a:lstStyle/>
                    <a:p>
                      <a:r>
                        <a:rPr lang="en-GB" dirty="0"/>
                        <a:t>Lecture: Peace Negotiations</a:t>
                      </a:r>
                    </a:p>
                  </a:txBody>
                  <a:tcPr/>
                </a:tc>
                <a:extLst>
                  <a:ext uri="{0D108BD9-81ED-4DB2-BD59-A6C34878D82A}">
                    <a16:rowId xmlns:a16="http://schemas.microsoft.com/office/drawing/2014/main" val="2844694238"/>
                  </a:ext>
                </a:extLst>
              </a:tr>
            </a:tbl>
          </a:graphicData>
        </a:graphic>
      </p:graphicFrame>
    </p:spTree>
    <p:extLst>
      <p:ext uri="{BB962C8B-B14F-4D97-AF65-F5344CB8AC3E}">
        <p14:creationId xmlns:p14="http://schemas.microsoft.com/office/powerpoint/2010/main" val="1456649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54DF31-7705-1EE9-3D5E-AD4806EAAB89}"/>
              </a:ext>
            </a:extLst>
          </p:cNvPr>
          <p:cNvSpPr>
            <a:spLocks noGrp="1"/>
          </p:cNvSpPr>
          <p:nvPr>
            <p:ph type="title"/>
          </p:nvPr>
        </p:nvSpPr>
        <p:spPr>
          <a:xfrm>
            <a:off x="540000" y="540000"/>
            <a:ext cx="4500561" cy="5759450"/>
          </a:xfrm>
        </p:spPr>
        <p:txBody>
          <a:bodyPr anchor="t">
            <a:normAutofit/>
          </a:bodyPr>
          <a:lstStyle/>
          <a:p>
            <a:r>
              <a:rPr lang="en-GB" sz="5500" dirty="0"/>
              <a:t>Presentations about Culture Differences</a:t>
            </a:r>
          </a:p>
        </p:txBody>
      </p:sp>
      <p:graphicFrame>
        <p:nvGraphicFramePr>
          <p:cNvPr id="5" name="Content Placeholder 2">
            <a:extLst>
              <a:ext uri="{FF2B5EF4-FFF2-40B4-BE49-F238E27FC236}">
                <a16:creationId xmlns:a16="http://schemas.microsoft.com/office/drawing/2014/main" id="{0A87961D-0338-FE58-78B6-8817FF7F4E67}"/>
              </a:ext>
            </a:extLst>
          </p:cNvPr>
          <p:cNvGraphicFramePr>
            <a:graphicFrameLocks noGrp="1"/>
          </p:cNvGraphicFramePr>
          <p:nvPr>
            <p:ph idx="1"/>
            <p:extLst>
              <p:ext uri="{D42A27DB-BD31-4B8C-83A1-F6EECF244321}">
                <p14:modId xmlns:p14="http://schemas.microsoft.com/office/powerpoint/2010/main" val="4195808046"/>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543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54DF31-7705-1EE9-3D5E-AD4806EAAB89}"/>
              </a:ext>
            </a:extLst>
          </p:cNvPr>
          <p:cNvSpPr>
            <a:spLocks noGrp="1"/>
          </p:cNvSpPr>
          <p:nvPr>
            <p:ph type="title"/>
          </p:nvPr>
        </p:nvSpPr>
        <p:spPr>
          <a:xfrm>
            <a:off x="540000" y="540000"/>
            <a:ext cx="4500561" cy="5759450"/>
          </a:xfrm>
        </p:spPr>
        <p:txBody>
          <a:bodyPr anchor="t">
            <a:normAutofit/>
          </a:bodyPr>
          <a:lstStyle/>
          <a:p>
            <a:r>
              <a:rPr lang="en-GB" sz="5500"/>
              <a:t>Presentations about Culture Differences</a:t>
            </a:r>
          </a:p>
        </p:txBody>
      </p:sp>
      <p:graphicFrame>
        <p:nvGraphicFramePr>
          <p:cNvPr id="5" name="Content Placeholder 2">
            <a:extLst>
              <a:ext uri="{FF2B5EF4-FFF2-40B4-BE49-F238E27FC236}">
                <a16:creationId xmlns:a16="http://schemas.microsoft.com/office/drawing/2014/main" id="{0A87961D-0338-FE58-78B6-8817FF7F4E67}"/>
              </a:ext>
            </a:extLst>
          </p:cNvPr>
          <p:cNvGraphicFramePr>
            <a:graphicFrameLocks noGrp="1"/>
          </p:cNvGraphicFramePr>
          <p:nvPr>
            <p:ph idx="1"/>
            <p:extLst>
              <p:ext uri="{D42A27DB-BD31-4B8C-83A1-F6EECF244321}">
                <p14:modId xmlns:p14="http://schemas.microsoft.com/office/powerpoint/2010/main" val="733083515"/>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98456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A053CE-2314-955E-CFD5-2224B7B6D8D8}"/>
              </a:ext>
            </a:extLst>
          </p:cNvPr>
          <p:cNvSpPr>
            <a:spLocks noGrp="1"/>
          </p:cNvSpPr>
          <p:nvPr>
            <p:ph type="title"/>
          </p:nvPr>
        </p:nvSpPr>
        <p:spPr>
          <a:xfrm>
            <a:off x="540000" y="540000"/>
            <a:ext cx="4500561" cy="5759450"/>
          </a:xfrm>
        </p:spPr>
        <p:txBody>
          <a:bodyPr anchor="t">
            <a:normAutofit/>
          </a:bodyPr>
          <a:lstStyle/>
          <a:p>
            <a:r>
              <a:rPr lang="en-GB" dirty="0"/>
              <a:t>Exploring Cultural Differences: Power Point Presentation</a:t>
            </a:r>
          </a:p>
        </p:txBody>
      </p:sp>
      <p:graphicFrame>
        <p:nvGraphicFramePr>
          <p:cNvPr id="12" name="Content Placeholder 2">
            <a:extLst>
              <a:ext uri="{FF2B5EF4-FFF2-40B4-BE49-F238E27FC236}">
                <a16:creationId xmlns:a16="http://schemas.microsoft.com/office/drawing/2014/main" id="{7BF3B19A-D94A-670A-889E-1A7F17EDA099}"/>
              </a:ext>
            </a:extLst>
          </p:cNvPr>
          <p:cNvGraphicFramePr>
            <a:graphicFrameLocks noGrp="1"/>
          </p:cNvGraphicFramePr>
          <p:nvPr>
            <p:ph idx="1"/>
            <p:extLst>
              <p:ext uri="{D42A27DB-BD31-4B8C-83A1-F6EECF244321}">
                <p14:modId xmlns:p14="http://schemas.microsoft.com/office/powerpoint/2010/main" val="695150445"/>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77393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4090C-BA6C-0FA0-B338-9CC2311F1C8F}"/>
              </a:ext>
            </a:extLst>
          </p:cNvPr>
          <p:cNvSpPr>
            <a:spLocks noGrp="1"/>
          </p:cNvSpPr>
          <p:nvPr>
            <p:ph type="title"/>
          </p:nvPr>
        </p:nvSpPr>
        <p:spPr/>
        <p:txBody>
          <a:bodyPr/>
          <a:lstStyle/>
          <a:p>
            <a:r>
              <a:rPr lang="en-GB" dirty="0"/>
              <a:t>Preparation Process</a:t>
            </a:r>
          </a:p>
        </p:txBody>
      </p:sp>
      <p:sp>
        <p:nvSpPr>
          <p:cNvPr id="3" name="Content Placeholder 2">
            <a:extLst>
              <a:ext uri="{FF2B5EF4-FFF2-40B4-BE49-F238E27FC236}">
                <a16:creationId xmlns:a16="http://schemas.microsoft.com/office/drawing/2014/main" id="{11AFA843-53A4-71F1-A032-3832F0BC5B2B}"/>
              </a:ext>
            </a:extLst>
          </p:cNvPr>
          <p:cNvSpPr>
            <a:spLocks noGrp="1"/>
          </p:cNvSpPr>
          <p:nvPr>
            <p:ph idx="1"/>
          </p:nvPr>
        </p:nvSpPr>
        <p:spPr>
          <a:xfrm>
            <a:off x="540000" y="1980265"/>
            <a:ext cx="11101136" cy="4328459"/>
          </a:xfrm>
        </p:spPr>
        <p:txBody>
          <a:bodyPr>
            <a:normAutofit lnSpcReduction="10000"/>
          </a:bodyPr>
          <a:lstStyle/>
          <a:p>
            <a:pPr marL="0" indent="0">
              <a:buNone/>
            </a:pPr>
            <a:endParaRPr lang="en-GB" dirty="0"/>
          </a:p>
          <a:p>
            <a:pPr marL="342900" indent="-342900">
              <a:buAutoNum type="arabicPeriod"/>
            </a:pPr>
            <a:r>
              <a:rPr lang="en-GB" sz="3200" dirty="0"/>
              <a:t>Individual Mandatory Session: </a:t>
            </a:r>
            <a:r>
              <a:rPr lang="en-GB" sz="3200" b="1" dirty="0"/>
              <a:t>Friday 17 Feb 2023.</a:t>
            </a:r>
          </a:p>
          <a:p>
            <a:pPr marL="0" indent="0">
              <a:buNone/>
            </a:pPr>
            <a:r>
              <a:rPr lang="en-GB" i="1" dirty="0"/>
              <a:t>2-2.30 Mexico Valeriia</a:t>
            </a:r>
          </a:p>
          <a:p>
            <a:pPr marL="0" indent="0">
              <a:buNone/>
            </a:pPr>
            <a:r>
              <a:rPr lang="en-GB" i="1" dirty="0"/>
              <a:t>2.30-3.00 India </a:t>
            </a:r>
            <a:r>
              <a:rPr lang="en-GB" i="1" dirty="0" err="1"/>
              <a:t>Annastasiia</a:t>
            </a:r>
            <a:endParaRPr lang="en-GB" i="1" dirty="0"/>
          </a:p>
          <a:p>
            <a:pPr marL="0" indent="0">
              <a:buNone/>
            </a:pPr>
            <a:r>
              <a:rPr lang="en-GB" i="1" dirty="0"/>
              <a:t>3-3.30 China Anzhelika</a:t>
            </a:r>
          </a:p>
          <a:p>
            <a:pPr marL="0" indent="0">
              <a:buNone/>
            </a:pPr>
            <a:r>
              <a:rPr lang="en-GB" i="1" dirty="0"/>
              <a:t>3.30-4 Rwanda Serhii</a:t>
            </a:r>
          </a:p>
          <a:p>
            <a:pPr marL="0" indent="0">
              <a:buNone/>
            </a:pPr>
            <a:r>
              <a:rPr lang="en-GB" sz="3200" dirty="0"/>
              <a:t>2. Deadline for Power Point submission and Presentations</a:t>
            </a:r>
            <a:r>
              <a:rPr lang="en-GB" sz="3200" b="1" dirty="0"/>
              <a:t>: Tuesday, 7 March. (10%).</a:t>
            </a:r>
          </a:p>
        </p:txBody>
      </p:sp>
    </p:spTree>
    <p:extLst>
      <p:ext uri="{BB962C8B-B14F-4D97-AF65-F5344CB8AC3E}">
        <p14:creationId xmlns:p14="http://schemas.microsoft.com/office/powerpoint/2010/main" val="37785534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54DF31-7705-1EE9-3D5E-AD4806EAAB89}"/>
              </a:ext>
            </a:extLst>
          </p:cNvPr>
          <p:cNvSpPr>
            <a:spLocks noGrp="1"/>
          </p:cNvSpPr>
          <p:nvPr>
            <p:ph type="title"/>
          </p:nvPr>
        </p:nvSpPr>
        <p:spPr>
          <a:xfrm>
            <a:off x="540000" y="540000"/>
            <a:ext cx="4500561" cy="5759450"/>
          </a:xfrm>
        </p:spPr>
        <p:txBody>
          <a:bodyPr anchor="t">
            <a:normAutofit/>
          </a:bodyPr>
          <a:lstStyle/>
          <a:p>
            <a:r>
              <a:rPr lang="en-GB" sz="5500" dirty="0"/>
              <a:t>Presentations about Identity Representation</a:t>
            </a:r>
          </a:p>
        </p:txBody>
      </p:sp>
      <p:graphicFrame>
        <p:nvGraphicFramePr>
          <p:cNvPr id="5" name="Content Placeholder 2">
            <a:extLst>
              <a:ext uri="{FF2B5EF4-FFF2-40B4-BE49-F238E27FC236}">
                <a16:creationId xmlns:a16="http://schemas.microsoft.com/office/drawing/2014/main" id="{0A87961D-0338-FE58-78B6-8817FF7F4E67}"/>
              </a:ext>
            </a:extLst>
          </p:cNvPr>
          <p:cNvGraphicFramePr>
            <a:graphicFrameLocks noGrp="1"/>
          </p:cNvGraphicFramePr>
          <p:nvPr>
            <p:ph idx="1"/>
            <p:extLst>
              <p:ext uri="{D42A27DB-BD31-4B8C-83A1-F6EECF244321}">
                <p14:modId xmlns:p14="http://schemas.microsoft.com/office/powerpoint/2010/main" val="297154437"/>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16614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54DF31-7705-1EE9-3D5E-AD4806EAAB89}"/>
              </a:ext>
            </a:extLst>
          </p:cNvPr>
          <p:cNvSpPr>
            <a:spLocks noGrp="1"/>
          </p:cNvSpPr>
          <p:nvPr>
            <p:ph type="title"/>
          </p:nvPr>
        </p:nvSpPr>
        <p:spPr>
          <a:xfrm>
            <a:off x="540000" y="540000"/>
            <a:ext cx="4500561" cy="5759450"/>
          </a:xfrm>
        </p:spPr>
        <p:txBody>
          <a:bodyPr anchor="t">
            <a:normAutofit/>
          </a:bodyPr>
          <a:lstStyle/>
          <a:p>
            <a:r>
              <a:rPr lang="en-GB" sz="5500" dirty="0"/>
              <a:t>Presentations about Identity Representation</a:t>
            </a:r>
          </a:p>
        </p:txBody>
      </p:sp>
      <p:graphicFrame>
        <p:nvGraphicFramePr>
          <p:cNvPr id="5" name="Content Placeholder 2">
            <a:extLst>
              <a:ext uri="{FF2B5EF4-FFF2-40B4-BE49-F238E27FC236}">
                <a16:creationId xmlns:a16="http://schemas.microsoft.com/office/drawing/2014/main" id="{0A87961D-0338-FE58-78B6-8817FF7F4E67}"/>
              </a:ext>
            </a:extLst>
          </p:cNvPr>
          <p:cNvGraphicFramePr>
            <a:graphicFrameLocks noGrp="1"/>
          </p:cNvGraphicFramePr>
          <p:nvPr>
            <p:ph idx="1"/>
            <p:extLst>
              <p:ext uri="{D42A27DB-BD31-4B8C-83A1-F6EECF244321}">
                <p14:modId xmlns:p14="http://schemas.microsoft.com/office/powerpoint/2010/main" val="828922484"/>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48721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A053CE-2314-955E-CFD5-2224B7B6D8D8}"/>
              </a:ext>
            </a:extLst>
          </p:cNvPr>
          <p:cNvSpPr>
            <a:spLocks noGrp="1"/>
          </p:cNvSpPr>
          <p:nvPr>
            <p:ph type="title"/>
          </p:nvPr>
        </p:nvSpPr>
        <p:spPr>
          <a:xfrm>
            <a:off x="540000" y="540000"/>
            <a:ext cx="4576152" cy="5759450"/>
          </a:xfrm>
        </p:spPr>
        <p:txBody>
          <a:bodyPr anchor="t">
            <a:normAutofit/>
          </a:bodyPr>
          <a:lstStyle/>
          <a:p>
            <a:r>
              <a:rPr lang="en-GB" sz="5400" dirty="0"/>
              <a:t>Exploring Identity </a:t>
            </a:r>
            <a:r>
              <a:rPr lang="en-GB" sz="5400" dirty="0" err="1"/>
              <a:t>Representation:Power</a:t>
            </a:r>
            <a:r>
              <a:rPr lang="en-GB" sz="5400" dirty="0"/>
              <a:t> Point Presentation</a:t>
            </a:r>
          </a:p>
        </p:txBody>
      </p:sp>
      <p:graphicFrame>
        <p:nvGraphicFramePr>
          <p:cNvPr id="12" name="Content Placeholder 2">
            <a:extLst>
              <a:ext uri="{FF2B5EF4-FFF2-40B4-BE49-F238E27FC236}">
                <a16:creationId xmlns:a16="http://schemas.microsoft.com/office/drawing/2014/main" id="{7BF3B19A-D94A-670A-889E-1A7F17EDA099}"/>
              </a:ext>
            </a:extLst>
          </p:cNvPr>
          <p:cNvGraphicFramePr>
            <a:graphicFrameLocks noGrp="1"/>
          </p:cNvGraphicFramePr>
          <p:nvPr>
            <p:ph idx="1"/>
            <p:extLst>
              <p:ext uri="{D42A27DB-BD31-4B8C-83A1-F6EECF244321}">
                <p14:modId xmlns:p14="http://schemas.microsoft.com/office/powerpoint/2010/main" val="4118988042"/>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35975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4090C-BA6C-0FA0-B338-9CC2311F1C8F}"/>
              </a:ext>
            </a:extLst>
          </p:cNvPr>
          <p:cNvSpPr>
            <a:spLocks noGrp="1"/>
          </p:cNvSpPr>
          <p:nvPr>
            <p:ph type="title"/>
          </p:nvPr>
        </p:nvSpPr>
        <p:spPr/>
        <p:txBody>
          <a:bodyPr/>
          <a:lstStyle/>
          <a:p>
            <a:r>
              <a:rPr lang="en-GB" dirty="0"/>
              <a:t>Preparation Process</a:t>
            </a:r>
          </a:p>
        </p:txBody>
      </p:sp>
      <p:sp>
        <p:nvSpPr>
          <p:cNvPr id="3" name="Content Placeholder 2">
            <a:extLst>
              <a:ext uri="{FF2B5EF4-FFF2-40B4-BE49-F238E27FC236}">
                <a16:creationId xmlns:a16="http://schemas.microsoft.com/office/drawing/2014/main" id="{11AFA843-53A4-71F1-A032-3832F0BC5B2B}"/>
              </a:ext>
            </a:extLst>
          </p:cNvPr>
          <p:cNvSpPr>
            <a:spLocks noGrp="1"/>
          </p:cNvSpPr>
          <p:nvPr>
            <p:ph idx="1"/>
          </p:nvPr>
        </p:nvSpPr>
        <p:spPr>
          <a:xfrm>
            <a:off x="540000" y="1980265"/>
            <a:ext cx="11101136" cy="4328459"/>
          </a:xfrm>
        </p:spPr>
        <p:txBody>
          <a:bodyPr>
            <a:normAutofit lnSpcReduction="10000"/>
          </a:bodyPr>
          <a:lstStyle/>
          <a:p>
            <a:pPr marL="0" indent="0">
              <a:buNone/>
            </a:pPr>
            <a:endParaRPr lang="en-GB" dirty="0"/>
          </a:p>
          <a:p>
            <a:pPr marL="342900" indent="-342900">
              <a:buAutoNum type="arabicPeriod"/>
            </a:pPr>
            <a:r>
              <a:rPr lang="en-GB" sz="3200" dirty="0"/>
              <a:t>Individual Mandatory Session: </a:t>
            </a:r>
            <a:r>
              <a:rPr lang="en-GB" sz="3200" b="1" dirty="0"/>
              <a:t>Friday 3 March 2023.</a:t>
            </a:r>
          </a:p>
          <a:p>
            <a:pPr marL="0" indent="0">
              <a:buNone/>
            </a:pPr>
            <a:r>
              <a:rPr lang="en-GB" i="1" dirty="0"/>
              <a:t>2-2.30 Indigenous People Anzhelika</a:t>
            </a:r>
          </a:p>
          <a:p>
            <a:pPr marL="0" indent="0">
              <a:buNone/>
            </a:pPr>
            <a:r>
              <a:rPr lang="en-GB" i="1" dirty="0"/>
              <a:t>2.30-3.00 Religious Identity Anastasiia</a:t>
            </a:r>
          </a:p>
          <a:p>
            <a:pPr marL="0" indent="0">
              <a:buNone/>
            </a:pPr>
            <a:r>
              <a:rPr lang="en-GB" i="1" dirty="0"/>
              <a:t>3-3.30 LGBTI+ Serhii</a:t>
            </a:r>
          </a:p>
          <a:p>
            <a:pPr marL="0" indent="0">
              <a:buNone/>
            </a:pPr>
            <a:r>
              <a:rPr lang="en-GB" i="1" dirty="0"/>
              <a:t>3.30-4 Black Communities Valeriia</a:t>
            </a:r>
          </a:p>
          <a:p>
            <a:pPr marL="0" indent="0">
              <a:buNone/>
            </a:pPr>
            <a:r>
              <a:rPr lang="en-GB" sz="3200" dirty="0"/>
              <a:t>2. Deadline for Power Point submission and Online  Presentations</a:t>
            </a:r>
            <a:r>
              <a:rPr lang="en-GB" sz="3200" b="1" dirty="0"/>
              <a:t>: Tuesday, 14 March. (10%).</a:t>
            </a:r>
          </a:p>
        </p:txBody>
      </p:sp>
    </p:spTree>
    <p:extLst>
      <p:ext uri="{BB962C8B-B14F-4D97-AF65-F5344CB8AC3E}">
        <p14:creationId xmlns:p14="http://schemas.microsoft.com/office/powerpoint/2010/main" val="41116885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8" name="Rectangle 7">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Oval 8">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Oval 9">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1" name="Group 10">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6" name="Rectangle 15">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2" name="Group 11">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4" name="Rectangle 13">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9" name="Rectangle 18">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1" name="Rectangle 20">
            <a:extLst>
              <a:ext uri="{FF2B5EF4-FFF2-40B4-BE49-F238E27FC236}">
                <a16:creationId xmlns:a16="http://schemas.microsoft.com/office/drawing/2014/main" id="{9B9AACA9-BD92-429F-8047-0731DB46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B046D8F9-B18B-42F5-B320-22E156F4C0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3980DF08-8878-4A99-871A-573EBF4F3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1E0FF3E7-007F-48E0-8352-89CE4375BB2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603875" y="0"/>
              <a:ext cx="6521820" cy="3260910"/>
              <a:chOff x="0" y="0"/>
              <a:chExt cx="2880000" cy="1440000"/>
            </a:xfrm>
          </p:grpSpPr>
          <p:sp>
            <p:nvSpPr>
              <p:cNvPr id="28" name="Rectangle 27">
                <a:extLst>
                  <a:ext uri="{FF2B5EF4-FFF2-40B4-BE49-F238E27FC236}">
                    <a16:creationId xmlns:a16="http://schemas.microsoft.com/office/drawing/2014/main" id="{F02DE4FC-8B38-40C7-A2F5-CBD4C6592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C97C509-DDA4-4291-88B3-8E2B14609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96345897-50D9-424E-A94E-18A63AEE85B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266E6E08-BABA-49E9-884E-4805849158E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AC6049A-B1C1-0C0E-93A0-6021D77128BE}"/>
              </a:ext>
            </a:extLst>
          </p:cNvPr>
          <p:cNvSpPr>
            <a:spLocks noGrp="1"/>
          </p:cNvSpPr>
          <p:nvPr>
            <p:ph type="title"/>
          </p:nvPr>
        </p:nvSpPr>
        <p:spPr>
          <a:xfrm>
            <a:off x="774154" y="970498"/>
            <a:ext cx="10978409" cy="5766442"/>
          </a:xfrm>
        </p:spPr>
        <p:txBody>
          <a:bodyPr vert="horz" lIns="91440" tIns="45720" rIns="91440" bIns="45720" rtlCol="0" anchor="b">
            <a:normAutofit fontScale="90000"/>
          </a:bodyPr>
          <a:lstStyle/>
          <a:p>
            <a:pPr algn="ctr"/>
            <a:br>
              <a:rPr lang="en-US" sz="6800" dirty="0"/>
            </a:br>
            <a:br>
              <a:rPr lang="en-US" sz="6800" dirty="0"/>
            </a:br>
            <a:r>
              <a:rPr lang="en-US" sz="6800" dirty="0"/>
              <a:t>Reading Week: 20-24 March</a:t>
            </a:r>
            <a:br>
              <a:rPr lang="en-US" sz="6800" dirty="0"/>
            </a:br>
            <a:r>
              <a:rPr lang="en-US" sz="6800" dirty="0"/>
              <a:t>First essay deadline: 27 March</a:t>
            </a:r>
            <a:br>
              <a:rPr lang="en-US" sz="6800" dirty="0"/>
            </a:br>
            <a:r>
              <a:rPr lang="en-US" sz="6800" dirty="0"/>
              <a:t>Lecture: 28 March</a:t>
            </a:r>
            <a:br>
              <a:rPr lang="en-US" sz="6800" dirty="0"/>
            </a:br>
            <a:r>
              <a:rPr lang="en-US" sz="6800" dirty="0"/>
              <a:t>Easter Break: 3-21 April</a:t>
            </a:r>
            <a:br>
              <a:rPr lang="en-US" sz="6800" dirty="0"/>
            </a:br>
            <a:r>
              <a:rPr lang="en-US" sz="6800" dirty="0"/>
              <a:t>Lectures: 25 April &amp; 2 May</a:t>
            </a:r>
            <a:br>
              <a:rPr lang="en-US" sz="6800" dirty="0"/>
            </a:br>
            <a:r>
              <a:rPr lang="en-US" sz="6800" dirty="0"/>
              <a:t>Second essay deadline: 1 May</a:t>
            </a:r>
            <a:br>
              <a:rPr lang="en-US" sz="6800" dirty="0"/>
            </a:br>
            <a:endParaRPr lang="en-US" sz="6800" dirty="0"/>
          </a:p>
        </p:txBody>
      </p:sp>
    </p:spTree>
    <p:extLst>
      <p:ext uri="{BB962C8B-B14F-4D97-AF65-F5344CB8AC3E}">
        <p14:creationId xmlns:p14="http://schemas.microsoft.com/office/powerpoint/2010/main" val="23630920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D926A-8129-CA91-0927-383E208D4FB4}"/>
              </a:ext>
            </a:extLst>
          </p:cNvPr>
          <p:cNvSpPr>
            <a:spLocks noGrp="1"/>
          </p:cNvSpPr>
          <p:nvPr>
            <p:ph type="title"/>
          </p:nvPr>
        </p:nvSpPr>
        <p:spPr>
          <a:xfrm>
            <a:off x="540000" y="540000"/>
            <a:ext cx="11101135" cy="1344898"/>
          </a:xfrm>
        </p:spPr>
        <p:txBody>
          <a:bodyPr>
            <a:normAutofit/>
          </a:bodyPr>
          <a:lstStyle/>
          <a:p>
            <a:pPr algn="ctr"/>
            <a:r>
              <a:rPr lang="en-GB" sz="5400" dirty="0"/>
              <a:t>Collective Feedback on your Essays</a:t>
            </a:r>
          </a:p>
        </p:txBody>
      </p:sp>
      <p:sp>
        <p:nvSpPr>
          <p:cNvPr id="3" name="Content Placeholder 2">
            <a:extLst>
              <a:ext uri="{FF2B5EF4-FFF2-40B4-BE49-F238E27FC236}">
                <a16:creationId xmlns:a16="http://schemas.microsoft.com/office/drawing/2014/main" id="{9CCB5B90-4B83-CC86-87F6-C33959F7C5EB}"/>
              </a:ext>
            </a:extLst>
          </p:cNvPr>
          <p:cNvSpPr>
            <a:spLocks noGrp="1"/>
          </p:cNvSpPr>
          <p:nvPr>
            <p:ph idx="1"/>
          </p:nvPr>
        </p:nvSpPr>
        <p:spPr/>
        <p:txBody>
          <a:bodyPr>
            <a:normAutofit/>
          </a:bodyPr>
          <a:lstStyle/>
          <a:p>
            <a:r>
              <a:rPr lang="en-GB" dirty="0"/>
              <a:t>Improve academic style writing: avoid long sentences, colloquial expressions and repetitive ideas.</a:t>
            </a:r>
          </a:p>
          <a:p>
            <a:r>
              <a:rPr lang="en-GB" dirty="0"/>
              <a:t>Prepare an outline of your main arguments.</a:t>
            </a:r>
          </a:p>
          <a:p>
            <a:r>
              <a:rPr lang="en-GB" dirty="0"/>
              <a:t>Clear and coherent structure: </a:t>
            </a:r>
          </a:p>
          <a:p>
            <a:pPr marL="0" indent="0">
              <a:buNone/>
            </a:pPr>
            <a:r>
              <a:rPr lang="en-GB" dirty="0"/>
              <a:t>	Title and Introduction (Research Question)</a:t>
            </a:r>
          </a:p>
          <a:p>
            <a:pPr marL="0" indent="0">
              <a:buNone/>
            </a:pPr>
            <a:r>
              <a:rPr lang="en-GB" dirty="0"/>
              <a:t>	Body of the essay: definitions, arguments and counter-arguments, your own opinion.</a:t>
            </a:r>
          </a:p>
          <a:p>
            <a:pPr marL="0" indent="0">
              <a:buNone/>
            </a:pPr>
            <a:r>
              <a:rPr lang="en-GB" dirty="0"/>
              <a:t>	Academic Sources: beyond the </a:t>
            </a:r>
            <a:r>
              <a:rPr lang="en-GB"/>
              <a:t>reading list: </a:t>
            </a:r>
            <a:r>
              <a:rPr lang="en-GB" dirty="0"/>
              <a:t>using the library.</a:t>
            </a:r>
          </a:p>
          <a:p>
            <a:pPr marL="0" indent="0">
              <a:buNone/>
            </a:pPr>
            <a:r>
              <a:rPr lang="en-GB" dirty="0"/>
              <a:t>               Conclusions: overview of the arguments and a comprehensive ending.</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8940538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51EC1-0DEC-A3D0-6980-8D130CF5D46D}"/>
              </a:ext>
            </a:extLst>
          </p:cNvPr>
          <p:cNvSpPr>
            <a:spLocks noGrp="1"/>
          </p:cNvSpPr>
          <p:nvPr>
            <p:ph type="title"/>
          </p:nvPr>
        </p:nvSpPr>
        <p:spPr/>
        <p:txBody>
          <a:bodyPr>
            <a:normAutofit/>
          </a:bodyPr>
          <a:lstStyle/>
          <a:p>
            <a:r>
              <a:rPr lang="en-GB" sz="6000" dirty="0"/>
              <a:t>Study Skills sessions</a:t>
            </a:r>
            <a:endParaRPr lang="en-GB" dirty="0"/>
          </a:p>
        </p:txBody>
      </p:sp>
      <p:sp>
        <p:nvSpPr>
          <p:cNvPr id="3" name="Content Placeholder 2">
            <a:extLst>
              <a:ext uri="{FF2B5EF4-FFF2-40B4-BE49-F238E27FC236}">
                <a16:creationId xmlns:a16="http://schemas.microsoft.com/office/drawing/2014/main" id="{13768963-63C4-47A6-75B9-7676A5F1370B}"/>
              </a:ext>
            </a:extLst>
          </p:cNvPr>
          <p:cNvSpPr>
            <a:spLocks noGrp="1"/>
          </p:cNvSpPr>
          <p:nvPr>
            <p:ph idx="1"/>
          </p:nvPr>
        </p:nvSpPr>
        <p:spPr>
          <a:xfrm>
            <a:off x="540000" y="2349501"/>
            <a:ext cx="11101136" cy="3959224"/>
          </a:xfrm>
        </p:spPr>
        <p:txBody>
          <a:bodyPr>
            <a:normAutofit fontScale="70000" lnSpcReduction="20000"/>
          </a:bodyPr>
          <a:lstStyle/>
          <a:p>
            <a:pPr marL="0" indent="0">
              <a:buNone/>
            </a:pPr>
            <a:r>
              <a:rPr lang="en-GB" sz="4000" dirty="0"/>
              <a:t>Study Skills sessions: email </a:t>
            </a:r>
            <a:r>
              <a:rPr lang="en-GB" sz="4200" u="sng" dirty="0">
                <a:solidFill>
                  <a:srgbClr val="000000"/>
                </a:solidFill>
                <a:effectLst/>
                <a:latin typeface="Calibri" panose="020F0502020204030204" pitchFamily="34" charset="0"/>
                <a:ea typeface="Times New Roman" panose="02020603050405020304" pitchFamily="18" charset="0"/>
                <a:hlinkClick r:id="rId2"/>
              </a:rPr>
              <a:t>studyskillsdistance@uwtsd.ac.uk</a:t>
            </a:r>
            <a:r>
              <a:rPr lang="en-GB" sz="4200" dirty="0">
                <a:solidFill>
                  <a:srgbClr val="000000"/>
                </a:solidFill>
                <a:effectLst/>
                <a:latin typeface="Calibri" panose="020F0502020204030204" pitchFamily="34" charset="0"/>
                <a:ea typeface="Times New Roman" panose="02020603050405020304" pitchFamily="18" charset="0"/>
              </a:rPr>
              <a:t>   </a:t>
            </a:r>
            <a:endParaRPr lang="en-GB" sz="4200" dirty="0"/>
          </a:p>
          <a:p>
            <a:pPr>
              <a:buFont typeface="Wingdings" panose="05000000000000000000" pitchFamily="2" charset="2"/>
              <a:buChar char="v"/>
            </a:pPr>
            <a:r>
              <a:rPr lang="en-GB" sz="4000" dirty="0"/>
              <a:t>Mondays:  1pm-3pm</a:t>
            </a:r>
          </a:p>
          <a:p>
            <a:pPr>
              <a:buFont typeface="Wingdings" panose="05000000000000000000" pitchFamily="2" charset="2"/>
              <a:buChar char="v"/>
            </a:pPr>
            <a:r>
              <a:rPr lang="en-GB" sz="4000" dirty="0"/>
              <a:t>Tuesdays: 10am - 12pm /  1pm - 3pm  / 4pm - 6pm </a:t>
            </a:r>
          </a:p>
          <a:p>
            <a:pPr>
              <a:buFont typeface="Wingdings" panose="05000000000000000000" pitchFamily="2" charset="2"/>
              <a:buChar char="v"/>
            </a:pPr>
            <a:r>
              <a:rPr lang="en-GB" sz="4000" dirty="0"/>
              <a:t>Wednesdays:   1pm - 3pm /  4pm - 6pm </a:t>
            </a:r>
          </a:p>
          <a:p>
            <a:pPr>
              <a:buFont typeface="Wingdings" panose="05000000000000000000" pitchFamily="2" charset="2"/>
              <a:buChar char="v"/>
            </a:pPr>
            <a:r>
              <a:rPr lang="en-GB" sz="4000" dirty="0"/>
              <a:t>Thursdays: 10am - 12pm / 1pm - 3pm</a:t>
            </a:r>
          </a:p>
          <a:p>
            <a:pPr>
              <a:buFont typeface="Wingdings" panose="05000000000000000000" pitchFamily="2" charset="2"/>
              <a:buChar char="v"/>
            </a:pPr>
            <a:r>
              <a:rPr lang="en-GB" sz="4000" dirty="0"/>
              <a:t>Fridays:10am - 12pm </a:t>
            </a:r>
            <a:endParaRPr lang="en-GB" sz="3800" dirty="0"/>
          </a:p>
          <a:p>
            <a:pPr marL="0" indent="0">
              <a:buNone/>
            </a:pPr>
            <a:endParaRPr lang="en-GB" dirty="0"/>
          </a:p>
        </p:txBody>
      </p:sp>
    </p:spTree>
    <p:extLst>
      <p:ext uri="{BB962C8B-B14F-4D97-AF65-F5344CB8AC3E}">
        <p14:creationId xmlns:p14="http://schemas.microsoft.com/office/powerpoint/2010/main" val="42236836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FC651EC1-0DEC-A3D0-6980-8D130CF5D46D}"/>
              </a:ext>
            </a:extLst>
          </p:cNvPr>
          <p:cNvSpPr>
            <a:spLocks noGrp="1"/>
          </p:cNvSpPr>
          <p:nvPr>
            <p:ph type="title"/>
          </p:nvPr>
        </p:nvSpPr>
        <p:spPr>
          <a:xfrm>
            <a:off x="7086315" y="540000"/>
            <a:ext cx="4554821" cy="2186096"/>
          </a:xfrm>
        </p:spPr>
        <p:txBody>
          <a:bodyPr anchor="b">
            <a:normAutofit/>
          </a:bodyPr>
          <a:lstStyle/>
          <a:p>
            <a:r>
              <a:rPr lang="en-GB" sz="3800" dirty="0"/>
              <a:t>FIRST ESSAY: Cultural and Identity Representations (30%)</a:t>
            </a:r>
          </a:p>
        </p:txBody>
      </p:sp>
      <p:pic>
        <p:nvPicPr>
          <p:cNvPr id="5" name="Picture 4" descr="Books on a table">
            <a:extLst>
              <a:ext uri="{FF2B5EF4-FFF2-40B4-BE49-F238E27FC236}">
                <a16:creationId xmlns:a16="http://schemas.microsoft.com/office/drawing/2014/main" id="{04CA1756-BC30-0A1E-5AF4-2C6BEE5DDEF1}"/>
              </a:ext>
            </a:extLst>
          </p:cNvPr>
          <p:cNvPicPr>
            <a:picLocks noChangeAspect="1"/>
          </p:cNvPicPr>
          <p:nvPr/>
        </p:nvPicPr>
        <p:blipFill rotWithShape="1">
          <a:blip r:embed="rId2"/>
          <a:srcRect l="36732" r="541" b="-1"/>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13768963-63C4-47A6-75B9-7676A5F1370B}"/>
              </a:ext>
            </a:extLst>
          </p:cNvPr>
          <p:cNvSpPr>
            <a:spLocks noGrp="1"/>
          </p:cNvSpPr>
          <p:nvPr>
            <p:ph idx="1"/>
          </p:nvPr>
        </p:nvSpPr>
        <p:spPr>
          <a:xfrm>
            <a:off x="7104063" y="2947121"/>
            <a:ext cx="4537073" cy="3361604"/>
          </a:xfrm>
        </p:spPr>
        <p:txBody>
          <a:bodyPr anchor="t">
            <a:normAutofit/>
          </a:bodyPr>
          <a:lstStyle/>
          <a:p>
            <a:endParaRPr lang="en-GB" dirty="0"/>
          </a:p>
          <a:p>
            <a:r>
              <a:rPr lang="en-GB" dirty="0"/>
              <a:t>2,000 words (the bibliography is not included).</a:t>
            </a:r>
          </a:p>
          <a:p>
            <a:r>
              <a:rPr lang="en-GB" dirty="0"/>
              <a:t>Based on your research, presentations and discussions in class. Topic.</a:t>
            </a:r>
          </a:p>
          <a:p>
            <a:r>
              <a:rPr lang="en-GB" dirty="0"/>
              <a:t>Deadline: 27 March</a:t>
            </a:r>
          </a:p>
          <a:p>
            <a:endParaRPr lang="en-GB" dirty="0"/>
          </a:p>
          <a:p>
            <a:pPr marL="0" indent="0">
              <a:buNone/>
            </a:pPr>
            <a:endParaRPr lang="en-GB" dirty="0"/>
          </a:p>
        </p:txBody>
      </p:sp>
    </p:spTree>
    <p:extLst>
      <p:ext uri="{BB962C8B-B14F-4D97-AF65-F5344CB8AC3E}">
        <p14:creationId xmlns:p14="http://schemas.microsoft.com/office/powerpoint/2010/main" val="1665462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26">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28">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44" name="Rectangle 29">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5" name="Group 32">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8" name="Rectangle 37">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38">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7" name="Group 33">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48" name="Rectangle 35">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36">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0" name="Rectangle 34">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 name="Rectangle 40">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FC651EC1-0DEC-A3D0-6980-8D130CF5D46D}"/>
              </a:ext>
            </a:extLst>
          </p:cNvPr>
          <p:cNvSpPr>
            <a:spLocks noGrp="1"/>
          </p:cNvSpPr>
          <p:nvPr>
            <p:ph type="title"/>
          </p:nvPr>
        </p:nvSpPr>
        <p:spPr>
          <a:xfrm>
            <a:off x="540000" y="540000"/>
            <a:ext cx="4500561" cy="5759450"/>
          </a:xfrm>
        </p:spPr>
        <p:txBody>
          <a:bodyPr anchor="t">
            <a:normAutofit/>
          </a:bodyPr>
          <a:lstStyle/>
          <a:p>
            <a:br>
              <a:rPr lang="en-GB" sz="5500" dirty="0"/>
            </a:br>
            <a:r>
              <a:rPr lang="en-GB" sz="5500" dirty="0"/>
              <a:t>SECOND ESSAY: Cultural, Identity and Dialogue(50%)</a:t>
            </a:r>
          </a:p>
        </p:txBody>
      </p:sp>
      <p:graphicFrame>
        <p:nvGraphicFramePr>
          <p:cNvPr id="51" name="Content Placeholder 2">
            <a:extLst>
              <a:ext uri="{FF2B5EF4-FFF2-40B4-BE49-F238E27FC236}">
                <a16:creationId xmlns:a16="http://schemas.microsoft.com/office/drawing/2014/main" id="{822F1A27-FA4D-0296-D9C8-0AEB27B28001}"/>
              </a:ext>
            </a:extLst>
          </p:cNvPr>
          <p:cNvGraphicFramePr>
            <a:graphicFrameLocks noGrp="1"/>
          </p:cNvGraphicFramePr>
          <p:nvPr>
            <p:ph idx="1"/>
            <p:extLst>
              <p:ext uri="{D42A27DB-BD31-4B8C-83A1-F6EECF244321}">
                <p14:modId xmlns:p14="http://schemas.microsoft.com/office/powerpoint/2010/main" val="2239857556"/>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05308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6" name="Group 45">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47" name="Rectangle 46">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8" name="Oval 47">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9" name="Oval 48">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50" name="Group 49">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55" name="Rectangle 54">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6" name="Rectangle 55">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51" name="Group 50">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53" name="Rectangle 52">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4" name="Rectangle 53">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52" name="Rectangle 51">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58" name="Rectangle 57">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pic>
        <p:nvPicPr>
          <p:cNvPr id="3" name="Picture 2" descr="A group of dolls&#10;&#10;Description automatically generated with low confidence">
            <a:extLst>
              <a:ext uri="{FF2B5EF4-FFF2-40B4-BE49-F238E27FC236}">
                <a16:creationId xmlns:a16="http://schemas.microsoft.com/office/drawing/2014/main" id="{551BFCDD-204E-00FA-482F-D392C49F5FE1}"/>
              </a:ext>
            </a:extLst>
          </p:cNvPr>
          <p:cNvPicPr>
            <a:picLocks noChangeAspect="1"/>
          </p:cNvPicPr>
          <p:nvPr/>
        </p:nvPicPr>
        <p:blipFill rotWithShape="1">
          <a:blip r:embed="rId2">
            <a:alphaModFix/>
          </a:blip>
          <a:srcRect t="9364" r="1" b="15641"/>
          <a:stretch/>
        </p:blipFill>
        <p:spPr>
          <a:xfrm>
            <a:off x="-688" y="-4"/>
            <a:ext cx="12192687" cy="6858000"/>
          </a:xfrm>
          <a:prstGeom prst="rect">
            <a:avLst/>
          </a:prstGeom>
        </p:spPr>
      </p:pic>
      <p:grpSp>
        <p:nvGrpSpPr>
          <p:cNvPr id="60" name="Group 59">
            <a:extLst>
              <a:ext uri="{FF2B5EF4-FFF2-40B4-BE49-F238E27FC236}">
                <a16:creationId xmlns:a16="http://schemas.microsoft.com/office/drawing/2014/main" id="{24A5CBF4-323E-4A2D-A9CD-A3CC0050D9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2406074" y="-5"/>
            <a:ext cx="9785926" cy="6858004"/>
            <a:chOff x="0" y="-3"/>
            <a:chExt cx="9785926" cy="6858004"/>
          </a:xfrm>
        </p:grpSpPr>
        <p:grpSp>
          <p:nvGrpSpPr>
            <p:cNvPr id="61" name="Group 60">
              <a:extLst>
                <a:ext uri="{FF2B5EF4-FFF2-40B4-BE49-F238E27FC236}">
                  <a16:creationId xmlns:a16="http://schemas.microsoft.com/office/drawing/2014/main" id="{45BFDCD0-B536-4527-AB6E-79B0E4EDD0C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
              <a:ext cx="9767888" cy="6858003"/>
              <a:chOff x="0" y="-3"/>
              <a:chExt cx="9767888" cy="6858003"/>
            </a:xfrm>
          </p:grpSpPr>
          <p:sp>
            <p:nvSpPr>
              <p:cNvPr id="69" name="Rectangle 68">
                <a:extLst>
                  <a:ext uri="{FF2B5EF4-FFF2-40B4-BE49-F238E27FC236}">
                    <a16:creationId xmlns:a16="http://schemas.microsoft.com/office/drawing/2014/main" id="{1850C5E2-9BE7-4321-8945-320FE5AA9C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28999"/>
                <a:ext cx="9767888" cy="3429001"/>
              </a:xfrm>
              <a:prstGeom prst="rect">
                <a:avLst/>
              </a:prstGeom>
              <a:gradFill flip="none" rotWithShape="1">
                <a:gsLst>
                  <a:gs pos="32000">
                    <a:schemeClr val="bg1">
                      <a:alpha val="60000"/>
                    </a:schemeClr>
                  </a:gs>
                  <a:gs pos="0">
                    <a:schemeClr val="bg1">
                      <a:alpha val="80000"/>
                    </a:schemeClr>
                  </a:gs>
                  <a:gs pos="63000">
                    <a:schemeClr val="bg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Rectangle 69">
                <a:extLst>
                  <a:ext uri="{FF2B5EF4-FFF2-40B4-BE49-F238E27FC236}">
                    <a16:creationId xmlns:a16="http://schemas.microsoft.com/office/drawing/2014/main" id="{07B89D3D-F057-4F89-87AC-DBA5FD04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0" y="-3"/>
                <a:ext cx="9767888" cy="3428999"/>
              </a:xfrm>
              <a:prstGeom prst="rect">
                <a:avLst/>
              </a:prstGeom>
              <a:gradFill flip="none" rotWithShape="1">
                <a:gsLst>
                  <a:gs pos="32000">
                    <a:schemeClr val="bg1">
                      <a:alpha val="60000"/>
                    </a:schemeClr>
                  </a:gs>
                  <a:gs pos="0">
                    <a:schemeClr val="bg1">
                      <a:alpha val="80000"/>
                    </a:schemeClr>
                  </a:gs>
                  <a:gs pos="63000">
                    <a:schemeClr val="bg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2" name="Group 61">
              <a:extLst>
                <a:ext uri="{FF2B5EF4-FFF2-40B4-BE49-F238E27FC236}">
                  <a16:creationId xmlns:a16="http://schemas.microsoft.com/office/drawing/2014/main" id="{95B5518D-4B46-4866-BF9F-D6550DA0028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1"/>
              <a:ext cx="9785926" cy="6858002"/>
              <a:chOff x="0" y="-1"/>
              <a:chExt cx="9785926" cy="6858002"/>
            </a:xfrm>
          </p:grpSpPr>
          <p:sp>
            <p:nvSpPr>
              <p:cNvPr id="67" name="Rectangle 66">
                <a:extLst>
                  <a:ext uri="{FF2B5EF4-FFF2-40B4-BE49-F238E27FC236}">
                    <a16:creationId xmlns:a16="http://schemas.microsoft.com/office/drawing/2014/main" id="{71673445-12E5-48F8-BEF8-87016BBC52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29000"/>
                <a:ext cx="9785926" cy="3429001"/>
              </a:xfrm>
              <a:prstGeom prst="rect">
                <a:avLst/>
              </a:prstGeom>
              <a:gradFill flip="none" rotWithShape="1">
                <a:gsLst>
                  <a:gs pos="0">
                    <a:schemeClr val="accent3"/>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Rectangle 67">
                <a:extLst>
                  <a:ext uri="{FF2B5EF4-FFF2-40B4-BE49-F238E27FC236}">
                    <a16:creationId xmlns:a16="http://schemas.microsoft.com/office/drawing/2014/main" id="{3ACC629B-B138-4925-BE58-F4E4E2CC83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0" y="-1"/>
                <a:ext cx="9785926" cy="3428999"/>
              </a:xfrm>
              <a:prstGeom prst="rect">
                <a:avLst/>
              </a:prstGeom>
              <a:gradFill flip="none" rotWithShape="1">
                <a:gsLst>
                  <a:gs pos="0">
                    <a:schemeClr val="accent3"/>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3" name="Rectangle 62">
              <a:extLst>
                <a:ext uri="{FF2B5EF4-FFF2-40B4-BE49-F238E27FC236}">
                  <a16:creationId xmlns:a16="http://schemas.microsoft.com/office/drawing/2014/main" id="{8F565D01-6AAA-4149-B7F9-257DDE044A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V="1">
              <a:off x="1241733" y="-1241732"/>
              <a:ext cx="6312874" cy="8796338"/>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63">
              <a:extLst>
                <a:ext uri="{FF2B5EF4-FFF2-40B4-BE49-F238E27FC236}">
                  <a16:creationId xmlns:a16="http://schemas.microsoft.com/office/drawing/2014/main" id="{4A26A215-743C-44FA-BCDF-557D447DD8B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1"/>
              <a:ext cx="9768670" cy="6858002"/>
              <a:chOff x="0" y="-1"/>
              <a:chExt cx="9768670" cy="6858002"/>
            </a:xfrm>
          </p:grpSpPr>
          <p:sp>
            <p:nvSpPr>
              <p:cNvPr id="65" name="Rectangle 64">
                <a:extLst>
                  <a:ext uri="{FF2B5EF4-FFF2-40B4-BE49-F238E27FC236}">
                    <a16:creationId xmlns:a16="http://schemas.microsoft.com/office/drawing/2014/main" id="{DDC24E92-BC4D-4062-B4E9-06E64DFC6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2" y="3429000"/>
                <a:ext cx="9767888" cy="3429001"/>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Rectangle 65">
                <a:extLst>
                  <a:ext uri="{FF2B5EF4-FFF2-40B4-BE49-F238E27FC236}">
                    <a16:creationId xmlns:a16="http://schemas.microsoft.com/office/drawing/2014/main" id="{736FDDFC-223B-4390-8055-FA8AA406EF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0" y="-1"/>
                <a:ext cx="9767888" cy="342899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2" name="Title 1">
            <a:extLst>
              <a:ext uri="{FF2B5EF4-FFF2-40B4-BE49-F238E27FC236}">
                <a16:creationId xmlns:a16="http://schemas.microsoft.com/office/drawing/2014/main" id="{A772308D-32BE-1B74-EBFA-81B1EF312CF6}"/>
              </a:ext>
            </a:extLst>
          </p:cNvPr>
          <p:cNvSpPr>
            <a:spLocks noGrp="1"/>
          </p:cNvSpPr>
          <p:nvPr>
            <p:ph type="title"/>
          </p:nvPr>
        </p:nvSpPr>
        <p:spPr>
          <a:xfrm>
            <a:off x="7153200" y="540000"/>
            <a:ext cx="4500561" cy="4259814"/>
          </a:xfrm>
        </p:spPr>
        <p:txBody>
          <a:bodyPr vert="horz" lIns="91440" tIns="45720" rIns="91440" bIns="45720" rtlCol="0" anchor="b">
            <a:normAutofit/>
          </a:bodyPr>
          <a:lstStyle/>
          <a:p>
            <a:br>
              <a:rPr lang="en-US" sz="7500">
                <a:solidFill>
                  <a:srgbClr val="FFFFFF"/>
                </a:solidFill>
              </a:rPr>
            </a:br>
            <a:br>
              <a:rPr lang="en-US" sz="7500">
                <a:solidFill>
                  <a:srgbClr val="FFFFFF"/>
                </a:solidFill>
              </a:rPr>
            </a:br>
            <a:r>
              <a:rPr lang="en-US" sz="7500">
                <a:solidFill>
                  <a:srgbClr val="FFFFFF"/>
                </a:solidFill>
              </a:rPr>
              <a:t>What is Culture?</a:t>
            </a:r>
          </a:p>
        </p:txBody>
      </p:sp>
    </p:spTree>
    <p:extLst>
      <p:ext uri="{BB962C8B-B14F-4D97-AF65-F5344CB8AC3E}">
        <p14:creationId xmlns:p14="http://schemas.microsoft.com/office/powerpoint/2010/main" val="4859911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FF3CA-07B3-F1BF-8552-69E2EC5F5349}"/>
              </a:ext>
            </a:extLst>
          </p:cNvPr>
          <p:cNvSpPr>
            <a:spLocks noGrp="1"/>
          </p:cNvSpPr>
          <p:nvPr>
            <p:ph type="title"/>
          </p:nvPr>
        </p:nvSpPr>
        <p:spPr/>
        <p:txBody>
          <a:bodyPr/>
          <a:lstStyle/>
          <a:p>
            <a:pPr algn="ctr"/>
            <a:r>
              <a:rPr lang="en-GB" dirty="0"/>
              <a:t>The notion of Culture</a:t>
            </a:r>
          </a:p>
        </p:txBody>
      </p:sp>
      <p:sp>
        <p:nvSpPr>
          <p:cNvPr id="3" name="Content Placeholder 2">
            <a:extLst>
              <a:ext uri="{FF2B5EF4-FFF2-40B4-BE49-F238E27FC236}">
                <a16:creationId xmlns:a16="http://schemas.microsoft.com/office/drawing/2014/main" id="{7934B4B0-F4BD-EEEA-86AB-8247A8EB970A}"/>
              </a:ext>
            </a:extLst>
          </p:cNvPr>
          <p:cNvSpPr>
            <a:spLocks noGrp="1"/>
          </p:cNvSpPr>
          <p:nvPr>
            <p:ph idx="1"/>
          </p:nvPr>
        </p:nvSpPr>
        <p:spPr/>
        <p:txBody>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The concept of culture has been subject to an unprecedented inflation in Anglophone moral and political philosophy since at least the end of the 1970s. </a:t>
            </a:r>
          </a:p>
          <a:p>
            <a:r>
              <a:rPr lang="en-GB" sz="1800" dirty="0">
                <a:effectLst/>
                <a:latin typeface="Calibri" panose="020F0502020204030204" pitchFamily="34" charset="0"/>
                <a:ea typeface="DengXian" panose="02010600030101010101" pitchFamily="2" charset="-122"/>
                <a:cs typeface="Arial" panose="020B0604020202020204" pitchFamily="34" charset="0"/>
              </a:rPr>
              <a:t>The twilight of the cold war at the end of the 1980s and the beginning of the 1990s appears to have fuelled this conceptual inflation as both conservatives and progressives scrambled to make sense of what has sometimes been perceived as the </a:t>
            </a:r>
            <a:r>
              <a:rPr lang="en-GB" sz="1800" dirty="0" err="1">
                <a:effectLst/>
                <a:latin typeface="Calibri" panose="020F0502020204030204" pitchFamily="34" charset="0"/>
                <a:ea typeface="DengXian" panose="02010600030101010101" pitchFamily="2" charset="-122"/>
                <a:cs typeface="Arial" panose="020B0604020202020204" pitchFamily="34" charset="0"/>
              </a:rPr>
              <a:t>reemergence</a:t>
            </a:r>
            <a:r>
              <a:rPr lang="en-GB" sz="1800" dirty="0">
                <a:effectLst/>
                <a:latin typeface="Calibri" panose="020F0502020204030204" pitchFamily="34" charset="0"/>
                <a:ea typeface="DengXian" panose="02010600030101010101" pitchFamily="2" charset="-122"/>
                <a:cs typeface="Arial" panose="020B0604020202020204" pitchFamily="34" charset="0"/>
              </a:rPr>
              <a:t> of a set of long-standing cultural issues.</a:t>
            </a:r>
          </a:p>
          <a:p>
            <a:r>
              <a:rPr lang="en-GB" dirty="0">
                <a:latin typeface="Calibri" panose="020F0502020204030204" pitchFamily="34" charset="0"/>
                <a:ea typeface="DengXian" panose="02010600030101010101" pitchFamily="2" charset="-122"/>
                <a:cs typeface="Arial" panose="020B0604020202020204" pitchFamily="34" charset="0"/>
              </a:rPr>
              <a:t>C</a:t>
            </a:r>
            <a:r>
              <a:rPr lang="en-GB" sz="1800" dirty="0">
                <a:effectLst/>
                <a:latin typeface="Calibri" panose="020F0502020204030204" pitchFamily="34" charset="0"/>
                <a:ea typeface="DengXian" panose="02010600030101010101" pitchFamily="2" charset="-122"/>
                <a:cs typeface="Arial" panose="020B0604020202020204" pitchFamily="34" charset="0"/>
              </a:rPr>
              <a:t>onsiderations of justice, freedom, citizenship, equality, and political community require respect for difference understood as cultural identity.</a:t>
            </a:r>
          </a:p>
          <a:p>
            <a:r>
              <a:rPr lang="en-GB" sz="1800" dirty="0">
                <a:effectLst/>
                <a:latin typeface="Calibri" panose="020F0502020204030204" pitchFamily="34" charset="0"/>
                <a:ea typeface="DengXian" panose="02010600030101010101" pitchFamily="2" charset="-122"/>
                <a:cs typeface="Arial" panose="020B0604020202020204" pitchFamily="34" charset="0"/>
              </a:rPr>
              <a:t>“cultural rights,” “multiculturalism,” “the claims of diversity,” “the politics of difference,” “the politics of recognition”.</a:t>
            </a:r>
            <a:endParaRPr lang="en-GB" dirty="0"/>
          </a:p>
        </p:txBody>
      </p:sp>
    </p:spTree>
    <p:extLst>
      <p:ext uri="{BB962C8B-B14F-4D97-AF65-F5344CB8AC3E}">
        <p14:creationId xmlns:p14="http://schemas.microsoft.com/office/powerpoint/2010/main" val="18425048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6DD863-C7A9-D5B2-22C3-78803D1FE6F2}"/>
              </a:ext>
            </a:extLst>
          </p:cNvPr>
          <p:cNvSpPr>
            <a:spLocks noGrp="1"/>
          </p:cNvSpPr>
          <p:nvPr>
            <p:ph type="title"/>
          </p:nvPr>
        </p:nvSpPr>
        <p:spPr>
          <a:xfrm>
            <a:off x="540000" y="540000"/>
            <a:ext cx="4500561" cy="5759450"/>
          </a:xfrm>
        </p:spPr>
        <p:txBody>
          <a:bodyPr anchor="t">
            <a:normAutofit/>
          </a:bodyPr>
          <a:lstStyle/>
          <a:p>
            <a:r>
              <a:rPr lang="en-GB" sz="8800"/>
              <a:t>Culture as a central debate</a:t>
            </a:r>
          </a:p>
        </p:txBody>
      </p:sp>
      <p:graphicFrame>
        <p:nvGraphicFramePr>
          <p:cNvPr id="5" name="Content Placeholder 2">
            <a:extLst>
              <a:ext uri="{FF2B5EF4-FFF2-40B4-BE49-F238E27FC236}">
                <a16:creationId xmlns:a16="http://schemas.microsoft.com/office/drawing/2014/main" id="{220C3973-68C4-0841-2AC8-E366C84DD99D}"/>
              </a:ext>
            </a:extLst>
          </p:cNvPr>
          <p:cNvGraphicFramePr>
            <a:graphicFrameLocks noGrp="1"/>
          </p:cNvGraphicFramePr>
          <p:nvPr>
            <p:ph idx="1"/>
            <p:extLst>
              <p:ext uri="{D42A27DB-BD31-4B8C-83A1-F6EECF244321}">
                <p14:modId xmlns:p14="http://schemas.microsoft.com/office/powerpoint/2010/main" val="272683795"/>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94180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B8396862-915B-5BD1-83EE-0352A953CE0D}"/>
              </a:ext>
            </a:extLst>
          </p:cNvPr>
          <p:cNvSpPr>
            <a:spLocks noGrp="1"/>
          </p:cNvSpPr>
          <p:nvPr>
            <p:ph type="title"/>
          </p:nvPr>
        </p:nvSpPr>
        <p:spPr>
          <a:xfrm>
            <a:off x="540000" y="540000"/>
            <a:ext cx="4500561" cy="5759450"/>
          </a:xfrm>
        </p:spPr>
        <p:txBody>
          <a:bodyPr anchor="t">
            <a:normAutofit/>
          </a:bodyPr>
          <a:lstStyle/>
          <a:p>
            <a:r>
              <a:rPr lang="en-GB" sz="8800" dirty="0"/>
              <a:t>Culture and Identity</a:t>
            </a:r>
          </a:p>
        </p:txBody>
      </p:sp>
      <p:graphicFrame>
        <p:nvGraphicFramePr>
          <p:cNvPr id="24" name="Content Placeholder 2">
            <a:extLst>
              <a:ext uri="{FF2B5EF4-FFF2-40B4-BE49-F238E27FC236}">
                <a16:creationId xmlns:a16="http://schemas.microsoft.com/office/drawing/2014/main" id="{B9638A8A-4E47-E25A-91D6-290E8485557B}"/>
              </a:ext>
            </a:extLst>
          </p:cNvPr>
          <p:cNvGraphicFramePr>
            <a:graphicFrameLocks noGrp="1"/>
          </p:cNvGraphicFramePr>
          <p:nvPr>
            <p:ph idx="1"/>
            <p:extLst>
              <p:ext uri="{D42A27DB-BD31-4B8C-83A1-F6EECF244321}">
                <p14:modId xmlns:p14="http://schemas.microsoft.com/office/powerpoint/2010/main" val="953545450"/>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60691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A9CD3E6-968F-41B1-B6FA-C6FD9B728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DC262C-20BF-2D26-6FE6-4F8769C54EB7}"/>
              </a:ext>
            </a:extLst>
          </p:cNvPr>
          <p:cNvSpPr>
            <a:spLocks noGrp="1"/>
          </p:cNvSpPr>
          <p:nvPr>
            <p:ph type="title"/>
          </p:nvPr>
        </p:nvSpPr>
        <p:spPr>
          <a:xfrm>
            <a:off x="540000" y="540000"/>
            <a:ext cx="4500561" cy="1953501"/>
          </a:xfrm>
        </p:spPr>
        <p:txBody>
          <a:bodyPr anchor="t">
            <a:normAutofit/>
          </a:bodyPr>
          <a:lstStyle/>
          <a:p>
            <a:r>
              <a:rPr lang="en-GB"/>
              <a:t>As a result…</a:t>
            </a:r>
          </a:p>
        </p:txBody>
      </p:sp>
      <p:sp>
        <p:nvSpPr>
          <p:cNvPr id="3" name="Content Placeholder 2">
            <a:extLst>
              <a:ext uri="{FF2B5EF4-FFF2-40B4-BE49-F238E27FC236}">
                <a16:creationId xmlns:a16="http://schemas.microsoft.com/office/drawing/2014/main" id="{ECF962AC-8637-1753-00DC-2754B698ED13}"/>
              </a:ext>
            </a:extLst>
          </p:cNvPr>
          <p:cNvSpPr>
            <a:spLocks noGrp="1"/>
          </p:cNvSpPr>
          <p:nvPr>
            <p:ph idx="1"/>
          </p:nvPr>
        </p:nvSpPr>
        <p:spPr>
          <a:xfrm>
            <a:off x="5232400" y="540000"/>
            <a:ext cx="6408738" cy="5768725"/>
          </a:xfrm>
        </p:spPr>
        <p:txBody>
          <a:bodyPr anchor="t">
            <a:normAutofit/>
          </a:bodyPr>
          <a:lstStyle/>
          <a:p>
            <a:pPr>
              <a:lnSpc>
                <a:spcPct val="115000"/>
              </a:lnSpc>
            </a:pPr>
            <a:r>
              <a:rPr lang="en-GB" sz="1700">
                <a:effectLst/>
                <a:latin typeface="Calibri" panose="020F0502020204030204" pitchFamily="34" charset="0"/>
                <a:ea typeface="DengXian" panose="02010600030101010101" pitchFamily="2" charset="-122"/>
                <a:cs typeface="Arial" panose="020B0604020202020204" pitchFamily="34" charset="0"/>
              </a:rPr>
              <a:t>The broader term of culture fall into two camps, whit a common principle: there are fundamental cultural differences that should be recognized. </a:t>
            </a:r>
          </a:p>
          <a:p>
            <a:pPr>
              <a:lnSpc>
                <a:spcPct val="115000"/>
              </a:lnSpc>
            </a:pPr>
            <a:r>
              <a:rPr lang="en-GB" sz="1700">
                <a:effectLst/>
                <a:latin typeface="Calibri" panose="020F0502020204030204" pitchFamily="34" charset="0"/>
                <a:ea typeface="DengXian" panose="02010600030101010101" pitchFamily="2" charset="-122"/>
                <a:cs typeface="Arial" panose="020B0604020202020204" pitchFamily="34" charset="0"/>
              </a:rPr>
              <a:t>The conservatives: t is important to acknowledge the existence of cultures as distinct entities and keep them separate in order to avoid the conflict that is inevitably produced by extensive interaction. </a:t>
            </a:r>
          </a:p>
          <a:p>
            <a:pPr>
              <a:lnSpc>
                <a:spcPct val="115000"/>
              </a:lnSpc>
            </a:pPr>
            <a:r>
              <a:rPr lang="en-GB" sz="1700">
                <a:effectLst/>
                <a:latin typeface="Calibri" panose="020F0502020204030204" pitchFamily="34" charset="0"/>
                <a:ea typeface="DengXian" panose="02010600030101010101" pitchFamily="2" charset="-122"/>
                <a:cs typeface="Arial" panose="020B0604020202020204" pitchFamily="34" charset="0"/>
              </a:rPr>
              <a:t>The progressives: recognizing cultural difference in order to rectify patterns of discrimination based on the denigration or exclusion of underprivileged cultures.</a:t>
            </a:r>
          </a:p>
          <a:p>
            <a:pPr>
              <a:lnSpc>
                <a:spcPct val="115000"/>
              </a:lnSpc>
            </a:pPr>
            <a:r>
              <a:rPr lang="en-GB" sz="1700">
                <a:latin typeface="Calibri" panose="020F0502020204030204" pitchFamily="34" charset="0"/>
                <a:ea typeface="DengXian" panose="02010600030101010101" pitchFamily="2" charset="-122"/>
                <a:cs typeface="Arial" panose="020B0604020202020204" pitchFamily="34" charset="0"/>
              </a:rPr>
              <a:t>C</a:t>
            </a:r>
            <a:r>
              <a:rPr lang="en-GB" sz="1700">
                <a:effectLst/>
                <a:latin typeface="Calibri" panose="020F0502020204030204" pitchFamily="34" charset="0"/>
                <a:ea typeface="DengXian" panose="02010600030101010101" pitchFamily="2" charset="-122"/>
                <a:cs typeface="Arial" panose="020B0604020202020204" pitchFamily="34" charset="0"/>
              </a:rPr>
              <a:t>ulture being understood as a set of aesthetic and intellectual developments or a far-reaching civilizational structure (Adorno and Horkheimer) Vs identified with collective forms of life—ranging from gender and sexual identities to membership in various ethnic, linguistic, and national groups—that play a central role in politics and morality (</a:t>
            </a:r>
            <a:r>
              <a:rPr lang="en-GB" sz="1700" err="1">
                <a:effectLst/>
                <a:latin typeface="Calibri" panose="020F0502020204030204" pitchFamily="34" charset="0"/>
                <a:ea typeface="DengXian" panose="02010600030101010101" pitchFamily="2" charset="-122"/>
                <a:cs typeface="Arial" panose="020B0604020202020204" pitchFamily="34" charset="0"/>
              </a:rPr>
              <a:t>Seyla</a:t>
            </a:r>
            <a:r>
              <a:rPr lang="en-GB" sz="1700">
                <a:effectLst/>
                <a:latin typeface="Calibri" panose="020F0502020204030204" pitchFamily="34" charset="0"/>
                <a:ea typeface="DengXian" panose="02010600030101010101" pitchFamily="2" charset="-122"/>
                <a:cs typeface="Arial" panose="020B0604020202020204" pitchFamily="34" charset="0"/>
              </a:rPr>
              <a:t> </a:t>
            </a:r>
            <a:r>
              <a:rPr lang="en-GB" sz="1700" err="1">
                <a:effectLst/>
                <a:latin typeface="Calibri" panose="020F0502020204030204" pitchFamily="34" charset="0"/>
                <a:ea typeface="DengXian" panose="02010600030101010101" pitchFamily="2" charset="-122"/>
                <a:cs typeface="Arial" panose="020B0604020202020204" pitchFamily="34" charset="0"/>
              </a:rPr>
              <a:t>Benhabib</a:t>
            </a:r>
            <a:r>
              <a:rPr lang="en-GB" sz="1700">
                <a:effectLst/>
                <a:latin typeface="Calibri" panose="020F0502020204030204" pitchFamily="34" charset="0"/>
                <a:ea typeface="DengXian" panose="02010600030101010101" pitchFamily="2" charset="-122"/>
                <a:cs typeface="Arial" panose="020B0604020202020204" pitchFamily="34" charset="0"/>
              </a:rPr>
              <a:t>, Nancy Fraser, Axel </a:t>
            </a:r>
            <a:r>
              <a:rPr lang="en-GB" sz="1700" err="1">
                <a:effectLst/>
                <a:latin typeface="Calibri" panose="020F0502020204030204" pitchFamily="34" charset="0"/>
                <a:ea typeface="DengXian" panose="02010600030101010101" pitchFamily="2" charset="-122"/>
                <a:cs typeface="Arial" panose="020B0604020202020204" pitchFamily="34" charset="0"/>
              </a:rPr>
              <a:t>Honneth</a:t>
            </a:r>
            <a:r>
              <a:rPr lang="en-GB" sz="1700">
                <a:effectLst/>
                <a:latin typeface="Calibri" panose="020F0502020204030204" pitchFamily="34" charset="0"/>
                <a:ea typeface="DengXian" panose="02010600030101010101" pitchFamily="2" charset="-122"/>
                <a:cs typeface="Arial" panose="020B0604020202020204" pitchFamily="34" charset="0"/>
              </a:rPr>
              <a:t>). </a:t>
            </a:r>
          </a:p>
          <a:p>
            <a:pPr>
              <a:lnSpc>
                <a:spcPct val="115000"/>
              </a:lnSpc>
            </a:pPr>
            <a:endParaRPr lang="en-GB" sz="1700"/>
          </a:p>
        </p:txBody>
      </p:sp>
      <p:grpSp>
        <p:nvGrpSpPr>
          <p:cNvPr id="14" name="Group 13">
            <a:extLst>
              <a:ext uri="{FF2B5EF4-FFF2-40B4-BE49-F238E27FC236}">
                <a16:creationId xmlns:a16="http://schemas.microsoft.com/office/drawing/2014/main" id="{2F76036C-C247-4F63-AE7F-2ADB1D496E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671579"/>
            <a:ext cx="4946649" cy="4792115"/>
            <a:chOff x="0" y="1671579"/>
            <a:chExt cx="4946649" cy="4792115"/>
          </a:xfrm>
        </p:grpSpPr>
        <p:sp>
          <p:nvSpPr>
            <p:cNvPr id="15" name="Oval 14">
              <a:extLst>
                <a:ext uri="{FF2B5EF4-FFF2-40B4-BE49-F238E27FC236}">
                  <a16:creationId xmlns:a16="http://schemas.microsoft.com/office/drawing/2014/main" id="{76E007C2-3152-4316-9102-D76C4E77FF1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54534" y="1671579"/>
              <a:ext cx="4792115" cy="4792115"/>
            </a:xfrm>
            <a:prstGeom prst="ellipse">
              <a:avLst/>
            </a:prstGeom>
            <a:solidFill>
              <a:schemeClr val="accent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97CD397-C9CD-43FA-ABEF-9C3530B0009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2115933"/>
              <a:ext cx="4320000" cy="4320000"/>
            </a:xfrm>
            <a:prstGeom prst="ellipse">
              <a:avLst/>
            </a:prstGeom>
            <a:solidFill>
              <a:schemeClr val="accent1">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Picture 6" descr="Text&#10;&#10;Description automatically generated">
            <a:extLst>
              <a:ext uri="{FF2B5EF4-FFF2-40B4-BE49-F238E27FC236}">
                <a16:creationId xmlns:a16="http://schemas.microsoft.com/office/drawing/2014/main" id="{023091F7-7548-2BE2-3C6D-362208B717A3}"/>
              </a:ext>
            </a:extLst>
          </p:cNvPr>
          <p:cNvPicPr>
            <a:picLocks noChangeAspect="1"/>
          </p:cNvPicPr>
          <p:nvPr/>
        </p:nvPicPr>
        <p:blipFill rotWithShape="1">
          <a:blip r:embed="rId2"/>
          <a:srcRect/>
          <a:stretch/>
        </p:blipFill>
        <p:spPr>
          <a:xfrm>
            <a:off x="579025" y="2169113"/>
            <a:ext cx="4320000" cy="432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508000"/>
          </a:effectLst>
        </p:spPr>
      </p:pic>
    </p:spTree>
    <p:extLst>
      <p:ext uri="{BB962C8B-B14F-4D97-AF65-F5344CB8AC3E}">
        <p14:creationId xmlns:p14="http://schemas.microsoft.com/office/powerpoint/2010/main" val="3632035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35" name="Rectangle 34">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6" name="Oval 35">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7" name="Oval 36">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38" name="Group 37">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43" name="Rectangle 42">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4" name="Rectangle 43">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39" name="Group 38">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41" name="Rectangle 40">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2" name="Rectangle 41">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0" name="Rectangle 39">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6" name="Rectangle 45">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pic>
        <p:nvPicPr>
          <p:cNvPr id="3" name="Picture 2" descr="Diagram&#10;&#10;Description automatically generated">
            <a:extLst>
              <a:ext uri="{FF2B5EF4-FFF2-40B4-BE49-F238E27FC236}">
                <a16:creationId xmlns:a16="http://schemas.microsoft.com/office/drawing/2014/main" id="{C53873A8-B26A-5C5D-8727-D3A21B166E33}"/>
              </a:ext>
            </a:extLst>
          </p:cNvPr>
          <p:cNvPicPr>
            <a:picLocks noChangeAspect="1"/>
          </p:cNvPicPr>
          <p:nvPr/>
        </p:nvPicPr>
        <p:blipFill rotWithShape="1">
          <a:blip r:embed="rId2">
            <a:alphaModFix/>
          </a:blip>
          <a:srcRect t="5739" r="1" b="12745"/>
          <a:stretch/>
        </p:blipFill>
        <p:spPr>
          <a:xfrm>
            <a:off x="-688" y="-4"/>
            <a:ext cx="12192687" cy="6858000"/>
          </a:xfrm>
          <a:prstGeom prst="rect">
            <a:avLst/>
          </a:prstGeom>
        </p:spPr>
      </p:pic>
      <p:grpSp>
        <p:nvGrpSpPr>
          <p:cNvPr id="48" name="Group 47">
            <a:extLst>
              <a:ext uri="{FF2B5EF4-FFF2-40B4-BE49-F238E27FC236}">
                <a16:creationId xmlns:a16="http://schemas.microsoft.com/office/drawing/2014/main" id="{24A5CBF4-323E-4A2D-A9CD-A3CC0050D9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2406074" y="-5"/>
            <a:ext cx="9785926" cy="6858004"/>
            <a:chOff x="0" y="-3"/>
            <a:chExt cx="9785926" cy="6858004"/>
          </a:xfrm>
        </p:grpSpPr>
        <p:grpSp>
          <p:nvGrpSpPr>
            <p:cNvPr id="49" name="Group 48">
              <a:extLst>
                <a:ext uri="{FF2B5EF4-FFF2-40B4-BE49-F238E27FC236}">
                  <a16:creationId xmlns:a16="http://schemas.microsoft.com/office/drawing/2014/main" id="{45BFDCD0-B536-4527-AB6E-79B0E4EDD0C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
              <a:ext cx="9767888" cy="6858003"/>
              <a:chOff x="0" y="-3"/>
              <a:chExt cx="9767888" cy="6858003"/>
            </a:xfrm>
          </p:grpSpPr>
          <p:sp>
            <p:nvSpPr>
              <p:cNvPr id="57" name="Rectangle 56">
                <a:extLst>
                  <a:ext uri="{FF2B5EF4-FFF2-40B4-BE49-F238E27FC236}">
                    <a16:creationId xmlns:a16="http://schemas.microsoft.com/office/drawing/2014/main" id="{1850C5E2-9BE7-4321-8945-320FE5AA9C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28999"/>
                <a:ext cx="9767888" cy="3429001"/>
              </a:xfrm>
              <a:prstGeom prst="rect">
                <a:avLst/>
              </a:prstGeom>
              <a:gradFill flip="none" rotWithShape="1">
                <a:gsLst>
                  <a:gs pos="32000">
                    <a:schemeClr val="bg1">
                      <a:alpha val="60000"/>
                    </a:schemeClr>
                  </a:gs>
                  <a:gs pos="0">
                    <a:schemeClr val="bg1">
                      <a:alpha val="80000"/>
                    </a:schemeClr>
                  </a:gs>
                  <a:gs pos="63000">
                    <a:schemeClr val="bg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Rectangle 57">
                <a:extLst>
                  <a:ext uri="{FF2B5EF4-FFF2-40B4-BE49-F238E27FC236}">
                    <a16:creationId xmlns:a16="http://schemas.microsoft.com/office/drawing/2014/main" id="{07B89D3D-F057-4F89-87AC-DBA5FD04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0" y="-3"/>
                <a:ext cx="9767888" cy="3428999"/>
              </a:xfrm>
              <a:prstGeom prst="rect">
                <a:avLst/>
              </a:prstGeom>
              <a:gradFill flip="none" rotWithShape="1">
                <a:gsLst>
                  <a:gs pos="32000">
                    <a:schemeClr val="bg1">
                      <a:alpha val="60000"/>
                    </a:schemeClr>
                  </a:gs>
                  <a:gs pos="0">
                    <a:schemeClr val="bg1">
                      <a:alpha val="80000"/>
                    </a:schemeClr>
                  </a:gs>
                  <a:gs pos="63000">
                    <a:schemeClr val="bg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0" name="Group 49">
              <a:extLst>
                <a:ext uri="{FF2B5EF4-FFF2-40B4-BE49-F238E27FC236}">
                  <a16:creationId xmlns:a16="http://schemas.microsoft.com/office/drawing/2014/main" id="{95B5518D-4B46-4866-BF9F-D6550DA0028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1"/>
              <a:ext cx="9785926" cy="6858002"/>
              <a:chOff x="0" y="-1"/>
              <a:chExt cx="9785926" cy="6858002"/>
            </a:xfrm>
          </p:grpSpPr>
          <p:sp>
            <p:nvSpPr>
              <p:cNvPr id="55" name="Rectangle 54">
                <a:extLst>
                  <a:ext uri="{FF2B5EF4-FFF2-40B4-BE49-F238E27FC236}">
                    <a16:creationId xmlns:a16="http://schemas.microsoft.com/office/drawing/2014/main" id="{71673445-12E5-48F8-BEF8-87016BBC52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29000"/>
                <a:ext cx="9785926" cy="3429001"/>
              </a:xfrm>
              <a:prstGeom prst="rect">
                <a:avLst/>
              </a:prstGeom>
              <a:gradFill flip="none" rotWithShape="1">
                <a:gsLst>
                  <a:gs pos="0">
                    <a:schemeClr val="accent3"/>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3ACC629B-B138-4925-BE58-F4E4E2CC83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0" y="-1"/>
                <a:ext cx="9785926" cy="3428999"/>
              </a:xfrm>
              <a:prstGeom prst="rect">
                <a:avLst/>
              </a:prstGeom>
              <a:gradFill flip="none" rotWithShape="1">
                <a:gsLst>
                  <a:gs pos="0">
                    <a:schemeClr val="accent3"/>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1" name="Rectangle 50">
              <a:extLst>
                <a:ext uri="{FF2B5EF4-FFF2-40B4-BE49-F238E27FC236}">
                  <a16:creationId xmlns:a16="http://schemas.microsoft.com/office/drawing/2014/main" id="{8F565D01-6AAA-4149-B7F9-257DDE044A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V="1">
              <a:off x="1241733" y="-1241732"/>
              <a:ext cx="6312874" cy="8796338"/>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51">
              <a:extLst>
                <a:ext uri="{FF2B5EF4-FFF2-40B4-BE49-F238E27FC236}">
                  <a16:creationId xmlns:a16="http://schemas.microsoft.com/office/drawing/2014/main" id="{4A26A215-743C-44FA-BCDF-557D447DD8B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1"/>
              <a:ext cx="9768670" cy="6858002"/>
              <a:chOff x="0" y="-1"/>
              <a:chExt cx="9768670" cy="6858002"/>
            </a:xfrm>
          </p:grpSpPr>
          <p:sp>
            <p:nvSpPr>
              <p:cNvPr id="53" name="Rectangle 52">
                <a:extLst>
                  <a:ext uri="{FF2B5EF4-FFF2-40B4-BE49-F238E27FC236}">
                    <a16:creationId xmlns:a16="http://schemas.microsoft.com/office/drawing/2014/main" id="{DDC24E92-BC4D-4062-B4E9-06E64DFC6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2" y="3429000"/>
                <a:ext cx="9767888" cy="3429001"/>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Rectangle 53">
                <a:extLst>
                  <a:ext uri="{FF2B5EF4-FFF2-40B4-BE49-F238E27FC236}">
                    <a16:creationId xmlns:a16="http://schemas.microsoft.com/office/drawing/2014/main" id="{736FDDFC-223B-4390-8055-FA8AA406EF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0" y="-1"/>
                <a:ext cx="9767888" cy="342899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2" name="Title 1">
            <a:extLst>
              <a:ext uri="{FF2B5EF4-FFF2-40B4-BE49-F238E27FC236}">
                <a16:creationId xmlns:a16="http://schemas.microsoft.com/office/drawing/2014/main" id="{192F5006-1FB7-13B2-7B03-1A766C656808}"/>
              </a:ext>
            </a:extLst>
          </p:cNvPr>
          <p:cNvSpPr>
            <a:spLocks noGrp="1"/>
          </p:cNvSpPr>
          <p:nvPr>
            <p:ph type="title"/>
          </p:nvPr>
        </p:nvSpPr>
        <p:spPr>
          <a:xfrm>
            <a:off x="7153200" y="540000"/>
            <a:ext cx="4500561" cy="4259814"/>
          </a:xfrm>
        </p:spPr>
        <p:txBody>
          <a:bodyPr vert="horz" lIns="91440" tIns="45720" rIns="91440" bIns="45720" rtlCol="0" anchor="b">
            <a:normAutofit/>
          </a:bodyPr>
          <a:lstStyle/>
          <a:p>
            <a:br>
              <a:rPr lang="en-US" sz="7500">
                <a:solidFill>
                  <a:srgbClr val="FFFFFF"/>
                </a:solidFill>
              </a:rPr>
            </a:br>
            <a:br>
              <a:rPr lang="en-US" sz="7500">
                <a:solidFill>
                  <a:srgbClr val="FFFFFF"/>
                </a:solidFill>
              </a:rPr>
            </a:br>
            <a:r>
              <a:rPr lang="en-US" sz="7500">
                <a:solidFill>
                  <a:srgbClr val="FFFFFF"/>
                </a:solidFill>
              </a:rPr>
              <a:t>What is identity?</a:t>
            </a:r>
          </a:p>
        </p:txBody>
      </p:sp>
    </p:spTree>
    <p:extLst>
      <p:ext uri="{BB962C8B-B14F-4D97-AF65-F5344CB8AC3E}">
        <p14:creationId xmlns:p14="http://schemas.microsoft.com/office/powerpoint/2010/main" val="31105716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A9CD3E6-968F-41B1-B6FA-C6FD9B728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9D19D4-9418-6832-87DA-CAC3AF211DBD}"/>
              </a:ext>
            </a:extLst>
          </p:cNvPr>
          <p:cNvSpPr>
            <a:spLocks noGrp="1"/>
          </p:cNvSpPr>
          <p:nvPr>
            <p:ph type="title"/>
          </p:nvPr>
        </p:nvSpPr>
        <p:spPr>
          <a:xfrm>
            <a:off x="540000" y="540000"/>
            <a:ext cx="4500561" cy="1953501"/>
          </a:xfrm>
        </p:spPr>
        <p:txBody>
          <a:bodyPr anchor="t">
            <a:normAutofit/>
          </a:bodyPr>
          <a:lstStyle/>
          <a:p>
            <a:r>
              <a:rPr lang="en-GB" dirty="0"/>
              <a:t>Identity</a:t>
            </a:r>
          </a:p>
        </p:txBody>
      </p:sp>
      <p:sp>
        <p:nvSpPr>
          <p:cNvPr id="3" name="Content Placeholder 2">
            <a:extLst>
              <a:ext uri="{FF2B5EF4-FFF2-40B4-BE49-F238E27FC236}">
                <a16:creationId xmlns:a16="http://schemas.microsoft.com/office/drawing/2014/main" id="{44677AAC-6999-12B2-96CD-C550904614A2}"/>
              </a:ext>
            </a:extLst>
          </p:cNvPr>
          <p:cNvSpPr>
            <a:spLocks noGrp="1"/>
          </p:cNvSpPr>
          <p:nvPr>
            <p:ph idx="1"/>
          </p:nvPr>
        </p:nvSpPr>
        <p:spPr>
          <a:xfrm>
            <a:off x="5232400" y="540000"/>
            <a:ext cx="6408738" cy="5768725"/>
          </a:xfrm>
        </p:spPr>
        <p:txBody>
          <a:bodyPr anchor="t">
            <a:normAutofit/>
          </a:bodyPr>
          <a:lstStyle/>
          <a:p>
            <a:pPr>
              <a:buFont typeface="Wingdings" panose="05000000000000000000" pitchFamily="2" charset="2"/>
              <a:buChar char="v"/>
            </a:pPr>
            <a:endParaRPr lang="en-GB" dirty="0">
              <a:effectLst/>
              <a:latin typeface="Calibri" panose="020F0502020204030204" pitchFamily="34" charset="0"/>
              <a:ea typeface="DengXian" panose="02010600030101010101" pitchFamily="2" charset="-122"/>
              <a:cs typeface="Arial" panose="020B0604020202020204" pitchFamily="34" charset="0"/>
            </a:endParaRPr>
          </a:p>
          <a:p>
            <a:pPr>
              <a:buFont typeface="Wingdings" panose="05000000000000000000" pitchFamily="2" charset="2"/>
              <a:buChar char="v"/>
            </a:pPr>
            <a:endParaRPr lang="en-GB" dirty="0">
              <a:latin typeface="Calibri" panose="020F0502020204030204" pitchFamily="34" charset="0"/>
              <a:ea typeface="DengXian" panose="02010600030101010101" pitchFamily="2" charset="-122"/>
              <a:cs typeface="Arial" panose="020B0604020202020204" pitchFamily="34" charset="0"/>
            </a:endParaRPr>
          </a:p>
          <a:p>
            <a:pPr>
              <a:buFont typeface="Wingdings" panose="05000000000000000000" pitchFamily="2" charset="2"/>
              <a:buChar char="v"/>
            </a:pPr>
            <a:r>
              <a:rPr lang="en-GB" dirty="0">
                <a:effectLst/>
                <a:latin typeface="Calibri" panose="020F0502020204030204" pitchFamily="34" charset="0"/>
                <a:ea typeface="DengXian" panose="02010600030101010101" pitchFamily="2" charset="-122"/>
                <a:cs typeface="Arial" panose="020B0604020202020204" pitchFamily="34" charset="0"/>
              </a:rPr>
              <a:t>It is the human capacity – rooted in language – to know ‘who’s who’ (and hence ‘what’s what’). </a:t>
            </a:r>
          </a:p>
          <a:p>
            <a:pPr>
              <a:buFont typeface="Wingdings" panose="05000000000000000000" pitchFamily="2" charset="2"/>
              <a:buChar char="v"/>
            </a:pPr>
            <a:r>
              <a:rPr lang="en-GB" dirty="0">
                <a:effectLst/>
                <a:latin typeface="Calibri" panose="020F0502020204030204" pitchFamily="34" charset="0"/>
                <a:ea typeface="DengXian" panose="02010600030101010101" pitchFamily="2" charset="-122"/>
                <a:cs typeface="Arial" panose="020B0604020202020204" pitchFamily="34" charset="0"/>
              </a:rPr>
              <a:t>This involves knowing who we are, knowing who others are, them knowing who we are, us knowing who they think we are and so on.</a:t>
            </a:r>
          </a:p>
          <a:p>
            <a:pPr>
              <a:buFont typeface="Wingdings" panose="05000000000000000000" pitchFamily="2" charset="2"/>
              <a:buChar char="v"/>
            </a:pPr>
            <a:r>
              <a:rPr lang="en-GB" dirty="0">
                <a:effectLst/>
                <a:latin typeface="Calibri" panose="020F0502020204030204" pitchFamily="34" charset="0"/>
                <a:ea typeface="DengXian" panose="02010600030101010101" pitchFamily="2" charset="-122"/>
                <a:cs typeface="Arial" panose="020B0604020202020204" pitchFamily="34" charset="0"/>
              </a:rPr>
              <a:t> This is a multi-dimensional classification or mapping of the human world and our places in it, as individuals and as members of </a:t>
            </a:r>
            <a:r>
              <a:rPr lang="en-GB" dirty="0" err="1">
                <a:effectLst/>
                <a:latin typeface="Calibri" panose="020F0502020204030204" pitchFamily="34" charset="0"/>
                <a:ea typeface="DengXian" panose="02010600030101010101" pitchFamily="2" charset="-122"/>
                <a:cs typeface="Arial" panose="020B0604020202020204" pitchFamily="34" charset="0"/>
              </a:rPr>
              <a:t>collectivities</a:t>
            </a:r>
            <a:r>
              <a:rPr lang="en-GB" dirty="0">
                <a:effectLst/>
                <a:latin typeface="Calibri" panose="020F0502020204030204" pitchFamily="34" charset="0"/>
                <a:ea typeface="DengXian" panose="02010600030101010101" pitchFamily="2" charset="-122"/>
                <a:cs typeface="Arial" panose="020B0604020202020204" pitchFamily="34" charset="0"/>
              </a:rPr>
              <a:t> (cf. Ashton et al 2004).</a:t>
            </a:r>
          </a:p>
          <a:p>
            <a:pPr>
              <a:buFont typeface="Wingdings" panose="05000000000000000000" pitchFamily="2" charset="2"/>
              <a:buChar char="v"/>
            </a:pPr>
            <a:r>
              <a:rPr lang="en-GB" dirty="0">
                <a:effectLst/>
                <a:latin typeface="Calibri" panose="020F0502020204030204" pitchFamily="34" charset="0"/>
                <a:ea typeface="DengXian" panose="02010600030101010101" pitchFamily="2" charset="-122"/>
                <a:cs typeface="Arial" panose="020B0604020202020204" pitchFamily="34" charset="0"/>
              </a:rPr>
              <a:t>‘membership categorisation’ (Eglin and Hester 2003; Housley and Fitzgerald 2002, 2009; </a:t>
            </a:r>
            <a:r>
              <a:rPr lang="en-GB" dirty="0" err="1">
                <a:effectLst/>
                <a:latin typeface="Calibri" panose="020F0502020204030204" pitchFamily="34" charset="0"/>
                <a:ea typeface="DengXian" panose="02010600030101010101" pitchFamily="2" charset="-122"/>
                <a:cs typeface="Arial" panose="020B0604020202020204" pitchFamily="34" charset="0"/>
              </a:rPr>
              <a:t>Leudar</a:t>
            </a:r>
            <a:r>
              <a:rPr lang="en-GB" dirty="0">
                <a:effectLst/>
                <a:latin typeface="Calibri" panose="020F0502020204030204" pitchFamily="34" charset="0"/>
                <a:ea typeface="DengXian" panose="02010600030101010101" pitchFamily="2" charset="-122"/>
                <a:cs typeface="Arial" panose="020B0604020202020204" pitchFamily="34" charset="0"/>
              </a:rPr>
              <a:t> et al . 2004; </a:t>
            </a:r>
            <a:r>
              <a:rPr lang="en-GB" dirty="0" err="1">
                <a:effectLst/>
                <a:latin typeface="Calibri" panose="020F0502020204030204" pitchFamily="34" charset="0"/>
                <a:ea typeface="DengXian" panose="02010600030101010101" pitchFamily="2" charset="-122"/>
                <a:cs typeface="Arial" panose="020B0604020202020204" pitchFamily="34" charset="0"/>
              </a:rPr>
              <a:t>Stokoe</a:t>
            </a:r>
            <a:r>
              <a:rPr lang="en-GB" dirty="0">
                <a:effectLst/>
                <a:latin typeface="Calibri" panose="020F0502020204030204" pitchFamily="34" charset="0"/>
                <a:ea typeface="DengXian" panose="02010600030101010101" pitchFamily="2" charset="-122"/>
                <a:cs typeface="Arial" panose="020B0604020202020204" pitchFamily="34" charset="0"/>
              </a:rPr>
              <a:t> 2003)</a:t>
            </a:r>
          </a:p>
          <a:p>
            <a:pPr marL="0" indent="0">
              <a:buNone/>
            </a:pPr>
            <a:endParaRPr lang="en-GB" dirty="0"/>
          </a:p>
        </p:txBody>
      </p:sp>
      <p:grpSp>
        <p:nvGrpSpPr>
          <p:cNvPr id="12" name="Group 11">
            <a:extLst>
              <a:ext uri="{FF2B5EF4-FFF2-40B4-BE49-F238E27FC236}">
                <a16:creationId xmlns:a16="http://schemas.microsoft.com/office/drawing/2014/main" id="{2F76036C-C247-4F63-AE7F-2ADB1D496E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671579"/>
            <a:ext cx="4946649" cy="4792115"/>
            <a:chOff x="0" y="1671579"/>
            <a:chExt cx="4946649" cy="4792115"/>
          </a:xfrm>
        </p:grpSpPr>
        <p:sp>
          <p:nvSpPr>
            <p:cNvPr id="13" name="Oval 12">
              <a:extLst>
                <a:ext uri="{FF2B5EF4-FFF2-40B4-BE49-F238E27FC236}">
                  <a16:creationId xmlns:a16="http://schemas.microsoft.com/office/drawing/2014/main" id="{76E007C2-3152-4316-9102-D76C4E77FF1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54534" y="1671579"/>
              <a:ext cx="4792115" cy="4792115"/>
            </a:xfrm>
            <a:prstGeom prst="ellipse">
              <a:avLst/>
            </a:prstGeom>
            <a:solidFill>
              <a:schemeClr val="accent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097CD397-C9CD-43FA-ABEF-9C3530B0009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2115933"/>
              <a:ext cx="4320000" cy="4320000"/>
            </a:xfrm>
            <a:prstGeom prst="ellipse">
              <a:avLst/>
            </a:prstGeom>
            <a:solidFill>
              <a:schemeClr val="accent1">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5C8C02BD-9256-3D33-FB1C-142343EBA81E}"/>
              </a:ext>
            </a:extLst>
          </p:cNvPr>
          <p:cNvPicPr>
            <a:picLocks noChangeAspect="1"/>
          </p:cNvPicPr>
          <p:nvPr/>
        </p:nvPicPr>
        <p:blipFill rotWithShape="1">
          <a:blip r:embed="rId2"/>
          <a:srcRect l="25891" r="18108" b="-1"/>
          <a:stretch/>
        </p:blipFill>
        <p:spPr>
          <a:xfrm>
            <a:off x="579024" y="1598798"/>
            <a:ext cx="4653375" cy="4890315"/>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508000"/>
          </a:effectLst>
        </p:spPr>
      </p:pic>
    </p:spTree>
    <p:extLst>
      <p:ext uri="{BB962C8B-B14F-4D97-AF65-F5344CB8AC3E}">
        <p14:creationId xmlns:p14="http://schemas.microsoft.com/office/powerpoint/2010/main" val="20885032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6">
            <a:extLst>
              <a:ext uri="{FF2B5EF4-FFF2-40B4-BE49-F238E27FC236}">
                <a16:creationId xmlns:a16="http://schemas.microsoft.com/office/drawing/2014/main" id="{C646F15D-CA46-4D0D-904E-DC8545D5AB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35997" y="-3"/>
            <a:ext cx="7456003" cy="4438653"/>
            <a:chOff x="672000" y="-3"/>
            <a:chExt cx="11520000" cy="6858003"/>
          </a:xfrm>
        </p:grpSpPr>
        <p:grpSp>
          <p:nvGrpSpPr>
            <p:cNvPr id="8" name="Group 7">
              <a:extLst>
                <a:ext uri="{FF2B5EF4-FFF2-40B4-BE49-F238E27FC236}">
                  <a16:creationId xmlns:a16="http://schemas.microsoft.com/office/drawing/2014/main" id="{503BCA03-AE9B-4B3C-B812-CC043CF80B2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72000" y="-3"/>
              <a:ext cx="11520000" cy="5760000"/>
              <a:chOff x="5981700" y="-1"/>
              <a:chExt cx="6042660" cy="3021330"/>
            </a:xfrm>
          </p:grpSpPr>
          <p:sp>
            <p:nvSpPr>
              <p:cNvPr id="10" name="Rectangle 9">
                <a:extLst>
                  <a:ext uri="{FF2B5EF4-FFF2-40B4-BE49-F238E27FC236}">
                    <a16:creationId xmlns:a16="http://schemas.microsoft.com/office/drawing/2014/main" id="{61576669-18DE-4796-9B49-DC8686DD6A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0">
                <a:extLst>
                  <a:ext uri="{FF2B5EF4-FFF2-40B4-BE49-F238E27FC236}">
                    <a16:creationId xmlns:a16="http://schemas.microsoft.com/office/drawing/2014/main" id="{B84AC257-6E7D-4B5A-A21A-F23B0A0A51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 name="Rectangle 8">
              <a:extLst>
                <a:ext uri="{FF2B5EF4-FFF2-40B4-BE49-F238E27FC236}">
                  <a16:creationId xmlns:a16="http://schemas.microsoft.com/office/drawing/2014/main" id="{581F6791-2351-4EAB-BADF-320A1385EED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 name="Group 12">
            <a:extLst>
              <a:ext uri="{FF2B5EF4-FFF2-40B4-BE49-F238E27FC236}">
                <a16:creationId xmlns:a16="http://schemas.microsoft.com/office/drawing/2014/main" id="{3FB4D0AC-51E2-4F99-99F2-D337951282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885950"/>
            <a:ext cx="6134905" cy="4972049"/>
            <a:chOff x="0" y="521786"/>
            <a:chExt cx="7818119" cy="6336214"/>
          </a:xfrm>
        </p:grpSpPr>
        <p:sp>
          <p:nvSpPr>
            <p:cNvPr id="22" name="Oval 13">
              <a:extLst>
                <a:ext uri="{FF2B5EF4-FFF2-40B4-BE49-F238E27FC236}">
                  <a16:creationId xmlns:a16="http://schemas.microsoft.com/office/drawing/2014/main" id="{B77819A5-5C5A-4820-8992-AA5F7758890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14">
              <a:extLst>
                <a:ext uri="{FF2B5EF4-FFF2-40B4-BE49-F238E27FC236}">
                  <a16:creationId xmlns:a16="http://schemas.microsoft.com/office/drawing/2014/main" id="{30B14AC6-030B-47E0-89BD-3A872D1D094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1" y="2948940"/>
              <a:ext cx="7818118" cy="3909059"/>
              <a:chOff x="0" y="0"/>
              <a:chExt cx="2880000" cy="1440000"/>
            </a:xfrm>
          </p:grpSpPr>
          <p:sp>
            <p:nvSpPr>
              <p:cNvPr id="24" name="Rectangle 16">
                <a:extLst>
                  <a:ext uri="{FF2B5EF4-FFF2-40B4-BE49-F238E27FC236}">
                    <a16:creationId xmlns:a16="http://schemas.microsoft.com/office/drawing/2014/main" id="{34F844A6-8AA7-4FA3-9BCA-E0E6EBE17E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4D45D8C-290F-4894-9EE8-C07D39866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15">
              <a:extLst>
                <a:ext uri="{FF2B5EF4-FFF2-40B4-BE49-F238E27FC236}">
                  <a16:creationId xmlns:a16="http://schemas.microsoft.com/office/drawing/2014/main" id="{13BBCBF2-3632-47CA-B15C-27619C59811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 name="Picture 2">
            <a:extLst>
              <a:ext uri="{FF2B5EF4-FFF2-40B4-BE49-F238E27FC236}">
                <a16:creationId xmlns:a16="http://schemas.microsoft.com/office/drawing/2014/main" id="{8F85DCB0-82A1-F7CF-0A2F-1417EDAE06B4}"/>
              </a:ext>
            </a:extLst>
          </p:cNvPr>
          <p:cNvPicPr>
            <a:picLocks noChangeAspect="1"/>
          </p:cNvPicPr>
          <p:nvPr/>
        </p:nvPicPr>
        <p:blipFill>
          <a:blip r:embed="rId2"/>
          <a:stretch>
            <a:fillRect/>
          </a:stretch>
        </p:blipFill>
        <p:spPr>
          <a:xfrm>
            <a:off x="2396558" y="1920209"/>
            <a:ext cx="7932280" cy="3389919"/>
          </a:xfrm>
          <a:prstGeom prst="rect">
            <a:avLst/>
          </a:prstGeom>
        </p:spPr>
      </p:pic>
    </p:spTree>
    <p:extLst>
      <p:ext uri="{BB962C8B-B14F-4D97-AF65-F5344CB8AC3E}">
        <p14:creationId xmlns:p14="http://schemas.microsoft.com/office/powerpoint/2010/main" val="22806977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6BFD68-2056-0F66-42DD-7386571806D6}"/>
              </a:ext>
            </a:extLst>
          </p:cNvPr>
          <p:cNvSpPr>
            <a:spLocks noGrp="1"/>
          </p:cNvSpPr>
          <p:nvPr>
            <p:ph type="title"/>
          </p:nvPr>
        </p:nvSpPr>
        <p:spPr>
          <a:xfrm>
            <a:off x="540000" y="540000"/>
            <a:ext cx="11101135" cy="1809500"/>
          </a:xfrm>
        </p:spPr>
        <p:txBody>
          <a:bodyPr anchor="t">
            <a:normAutofit/>
          </a:bodyPr>
          <a:lstStyle/>
          <a:p>
            <a:r>
              <a:rPr lang="en-GB" dirty="0"/>
              <a:t>Dialogue</a:t>
            </a:r>
          </a:p>
        </p:txBody>
      </p:sp>
      <p:graphicFrame>
        <p:nvGraphicFramePr>
          <p:cNvPr id="23" name="Content Placeholder 2">
            <a:extLst>
              <a:ext uri="{FF2B5EF4-FFF2-40B4-BE49-F238E27FC236}">
                <a16:creationId xmlns:a16="http://schemas.microsoft.com/office/drawing/2014/main" id="{C2CCEE37-D6CF-90B8-6622-BE63A4DEFA9E}"/>
              </a:ext>
            </a:extLst>
          </p:cNvPr>
          <p:cNvGraphicFramePr>
            <a:graphicFrameLocks noGrp="1"/>
          </p:cNvGraphicFramePr>
          <p:nvPr>
            <p:ph idx="1"/>
            <p:extLst>
              <p:ext uri="{D42A27DB-BD31-4B8C-83A1-F6EECF244321}">
                <p14:modId xmlns:p14="http://schemas.microsoft.com/office/powerpoint/2010/main" val="4271308261"/>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23950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4F9B187-EC02-44E0-99C7-5D629D664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29" name="Rectangle 28">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2" name="Group 31">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7" name="Rectangle 36">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3" name="Group 32">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5" name="Rectangle 34">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33">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0" name="Rectangle 39">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FE980FC3-301A-C2F7-8A37-5E03A62949D7}"/>
              </a:ext>
            </a:extLst>
          </p:cNvPr>
          <p:cNvSpPr>
            <a:spLocks noGrp="1"/>
          </p:cNvSpPr>
          <p:nvPr>
            <p:ph type="title"/>
          </p:nvPr>
        </p:nvSpPr>
        <p:spPr>
          <a:xfrm>
            <a:off x="5991283" y="540000"/>
            <a:ext cx="5649853" cy="2186096"/>
          </a:xfrm>
        </p:spPr>
        <p:txBody>
          <a:bodyPr anchor="t">
            <a:normAutofit/>
          </a:bodyPr>
          <a:lstStyle/>
          <a:p>
            <a:br>
              <a:rPr lang="en-GB" dirty="0"/>
            </a:br>
            <a:r>
              <a:rPr lang="en-GB" dirty="0"/>
              <a:t>Dialogue</a:t>
            </a:r>
          </a:p>
        </p:txBody>
      </p:sp>
      <p:grpSp>
        <p:nvGrpSpPr>
          <p:cNvPr id="42" name="Group 41">
            <a:extLst>
              <a:ext uri="{FF2B5EF4-FFF2-40B4-BE49-F238E27FC236}">
                <a16:creationId xmlns:a16="http://schemas.microsoft.com/office/drawing/2014/main" id="{7B4E221E-E4F3-4D25-8DC8-8A3D08C830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491700" y="811038"/>
            <a:ext cx="6131951" cy="5783897"/>
            <a:chOff x="4925125" y="3600"/>
            <a:chExt cx="7266875" cy="6854400"/>
          </a:xfrm>
        </p:grpSpPr>
        <p:sp>
          <p:nvSpPr>
            <p:cNvPr id="43" name="Oval 42">
              <a:extLst>
                <a:ext uri="{FF2B5EF4-FFF2-40B4-BE49-F238E27FC236}">
                  <a16:creationId xmlns:a16="http://schemas.microsoft.com/office/drawing/2014/main" id="{1DCB79C8-6A25-43E7-AC87-D1D7C60710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2BABC8D9-79F4-4665-99B3-4EA1B520E5C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808BC036-0C59-4D8B-8F96-46D122C9061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Colourful carved figures of humans">
            <a:extLst>
              <a:ext uri="{FF2B5EF4-FFF2-40B4-BE49-F238E27FC236}">
                <a16:creationId xmlns:a16="http://schemas.microsoft.com/office/drawing/2014/main" id="{57F25197-AC07-4A5E-3FB9-8A7E8FC6EF8E}"/>
              </a:ext>
            </a:extLst>
          </p:cNvPr>
          <p:cNvPicPr>
            <a:picLocks noChangeAspect="1"/>
          </p:cNvPicPr>
          <p:nvPr/>
        </p:nvPicPr>
        <p:blipFill rotWithShape="1">
          <a:blip r:embed="rId2"/>
          <a:srcRect l="14620" r="14129" b="-1"/>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3" name="Content Placeholder 2">
            <a:extLst>
              <a:ext uri="{FF2B5EF4-FFF2-40B4-BE49-F238E27FC236}">
                <a16:creationId xmlns:a16="http://schemas.microsoft.com/office/drawing/2014/main" id="{026084C8-A7AB-1A9B-7CD2-3FE6DBED5AC7}"/>
              </a:ext>
            </a:extLst>
          </p:cNvPr>
          <p:cNvSpPr>
            <a:spLocks noGrp="1"/>
          </p:cNvSpPr>
          <p:nvPr>
            <p:ph idx="1"/>
          </p:nvPr>
        </p:nvSpPr>
        <p:spPr>
          <a:xfrm>
            <a:off x="5883595" y="2947121"/>
            <a:ext cx="5757541" cy="3361604"/>
          </a:xfrm>
        </p:spPr>
        <p:txBody>
          <a:bodyPr anchor="t">
            <a:normAutofit/>
          </a:bodyPr>
          <a:lstStyle/>
          <a:p>
            <a:r>
              <a:rPr lang="en-GB" dirty="0"/>
              <a:t>Principles</a:t>
            </a:r>
          </a:p>
          <a:p>
            <a:r>
              <a:rPr lang="en-GB" dirty="0">
                <a:effectLst/>
                <a:latin typeface="Helvetica" panose="020B0604020202020204" pitchFamily="34" charset="0"/>
                <a:ea typeface="DengXian" panose="02010600030101010101" pitchFamily="2" charset="-122"/>
                <a:cs typeface="Arial" panose="020B0604020202020204" pitchFamily="34" charset="0"/>
              </a:rPr>
              <a:t>Types of Dialogue: collective inquiry, critical dialogical education, community building and social action and conflict resolution and peacebuilding processes.</a:t>
            </a:r>
          </a:p>
          <a:p>
            <a:r>
              <a:rPr lang="en-GB" dirty="0">
                <a:effectLst/>
                <a:latin typeface="Helvetica" panose="020B0604020202020204" pitchFamily="34" charset="0"/>
                <a:ea typeface="DengXian" panose="02010600030101010101" pitchFamily="2" charset="-122"/>
                <a:cs typeface="Arial" panose="020B0604020202020204" pitchFamily="34" charset="0"/>
              </a:rPr>
              <a:t>Phases of Dialogue </a:t>
            </a:r>
          </a:p>
          <a:p>
            <a:r>
              <a:rPr lang="en-GB" dirty="0">
                <a:latin typeface="Helvetica" panose="020B0604020202020204" pitchFamily="34" charset="0"/>
                <a:ea typeface="DengXian" panose="02010600030101010101" pitchFamily="2" charset="-122"/>
                <a:cs typeface="Arial" panose="020B0604020202020204" pitchFamily="34" charset="0"/>
              </a:rPr>
              <a:t>Mediation and Peace Negotiations</a:t>
            </a:r>
            <a:endParaRPr lang="en-GB"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5084105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12284974-3917-88D2-DA38-B2D0E2044EB7}"/>
              </a:ext>
            </a:extLst>
          </p:cNvPr>
          <p:cNvSpPr>
            <a:spLocks noGrp="1"/>
          </p:cNvSpPr>
          <p:nvPr>
            <p:ph type="title"/>
          </p:nvPr>
        </p:nvSpPr>
        <p:spPr>
          <a:xfrm>
            <a:off x="540000" y="540000"/>
            <a:ext cx="4500561" cy="5759450"/>
          </a:xfrm>
        </p:spPr>
        <p:txBody>
          <a:bodyPr anchor="t">
            <a:normAutofit/>
          </a:bodyPr>
          <a:lstStyle/>
          <a:p>
            <a:r>
              <a:rPr lang="en-GB" sz="8800"/>
              <a:t>Next week</a:t>
            </a:r>
          </a:p>
        </p:txBody>
      </p:sp>
      <p:graphicFrame>
        <p:nvGraphicFramePr>
          <p:cNvPr id="5" name="Content Placeholder 2">
            <a:extLst>
              <a:ext uri="{FF2B5EF4-FFF2-40B4-BE49-F238E27FC236}">
                <a16:creationId xmlns:a16="http://schemas.microsoft.com/office/drawing/2014/main" id="{A1E00D22-4AD6-7EAD-3A3E-8C2A114DD67B}"/>
              </a:ext>
            </a:extLst>
          </p:cNvPr>
          <p:cNvGraphicFramePr>
            <a:graphicFrameLocks noGrp="1"/>
          </p:cNvGraphicFramePr>
          <p:nvPr>
            <p:ph idx="1"/>
            <p:extLst>
              <p:ext uri="{D42A27DB-BD31-4B8C-83A1-F6EECF244321}">
                <p14:modId xmlns:p14="http://schemas.microsoft.com/office/powerpoint/2010/main" val="1701834789"/>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6706299"/>
      </p:ext>
    </p:extLst>
  </p:cSld>
  <p:clrMapOvr>
    <a:masterClrMapping/>
  </p:clrMapOvr>
</p:sld>
</file>

<file path=ppt/theme/theme1.xml><?xml version="1.0" encoding="utf-8"?>
<a:theme xmlns:a="http://schemas.openxmlformats.org/drawingml/2006/main" name="GlowVTI">
  <a:themeElements>
    <a:clrScheme name="AnalogousFromLightSeedLeftStep">
      <a:dk1>
        <a:srgbClr val="000000"/>
      </a:dk1>
      <a:lt1>
        <a:srgbClr val="FFFFFF"/>
      </a:lt1>
      <a:dk2>
        <a:srgbClr val="21373B"/>
      </a:dk2>
      <a:lt2>
        <a:srgbClr val="E2E4E8"/>
      </a:lt2>
      <a:accent1>
        <a:srgbClr val="B4A069"/>
      </a:accent1>
      <a:accent2>
        <a:srgbClr val="CD8A6B"/>
      </a:accent2>
      <a:accent3>
        <a:srgbClr val="D6868E"/>
      </a:accent3>
      <a:accent4>
        <a:srgbClr val="CD6B9E"/>
      </a:accent4>
      <a:accent5>
        <a:srgbClr val="D686D1"/>
      </a:accent5>
      <a:accent6>
        <a:srgbClr val="AB6BCD"/>
      </a:accent6>
      <a:hlink>
        <a:srgbClr val="697CAE"/>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docProps/app.xml><?xml version="1.0" encoding="utf-8"?>
<Properties xmlns="http://schemas.openxmlformats.org/officeDocument/2006/extended-properties" xmlns:vt="http://schemas.openxmlformats.org/officeDocument/2006/docPropsVTypes">
  <TotalTime>0</TotalTime>
  <Words>1489</Words>
  <Application>Microsoft Office PowerPoint</Application>
  <PresentationFormat>Widescreen</PresentationFormat>
  <Paragraphs>157</Paragraphs>
  <Slides>29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Arial</vt:lpstr>
      <vt:lpstr>Avenir Next LT Pro</vt:lpstr>
      <vt:lpstr>Bell MT</vt:lpstr>
      <vt:lpstr>Calibri</vt:lpstr>
      <vt:lpstr>Helvetica</vt:lpstr>
      <vt:lpstr>Times New Roman</vt:lpstr>
      <vt:lpstr>Wingdings</vt:lpstr>
      <vt:lpstr>GlowVTI</vt:lpstr>
      <vt:lpstr>Week 1. Culture, Identity and Dialogue: an initial conversation </vt:lpstr>
      <vt:lpstr> Unit Description</vt:lpstr>
      <vt:lpstr>Objectives</vt:lpstr>
      <vt:lpstr>Learning Outcomes </vt:lpstr>
      <vt:lpstr>PowerPoint Presentation</vt:lpstr>
      <vt:lpstr>Presentations about Culture Differences</vt:lpstr>
      <vt:lpstr>Presentations about Culture Differences</vt:lpstr>
      <vt:lpstr>Exploring Cultural Differences: Power Point Presentation</vt:lpstr>
      <vt:lpstr>Preparation Process</vt:lpstr>
      <vt:lpstr>Presentations about Identity Representation</vt:lpstr>
      <vt:lpstr>Presentations about Identity Representation</vt:lpstr>
      <vt:lpstr>Exploring Identity Representation:Power Point Presentation</vt:lpstr>
      <vt:lpstr>Preparation Process</vt:lpstr>
      <vt:lpstr>  Reading Week: 20-24 March First essay deadline: 27 March Lecture: 28 March Easter Break: 3-21 April Lectures: 25 April &amp; 2 May Second essay deadline: 1 May </vt:lpstr>
      <vt:lpstr>Collective Feedback on your Essays</vt:lpstr>
      <vt:lpstr>Study Skills sessions</vt:lpstr>
      <vt:lpstr>FIRST ESSAY: Cultural and Identity Representations (30%)</vt:lpstr>
      <vt:lpstr> SECOND ESSAY: Cultural, Identity and Dialogue(50%)</vt:lpstr>
      <vt:lpstr>  What is Culture?</vt:lpstr>
      <vt:lpstr>The notion of Culture</vt:lpstr>
      <vt:lpstr>Culture as a central debate</vt:lpstr>
      <vt:lpstr>Culture and Identity</vt:lpstr>
      <vt:lpstr>As a result…</vt:lpstr>
      <vt:lpstr>  What is identity?</vt:lpstr>
      <vt:lpstr>Identity</vt:lpstr>
      <vt:lpstr>PowerPoint Presentation</vt:lpstr>
      <vt:lpstr>Dialogue</vt:lpstr>
      <vt:lpstr> Dialogue</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1. Culture, Identity and Dialogue: an initial conversation </dc:title>
  <dc:creator>Lina Malagon</dc:creator>
  <cp:lastModifiedBy>Lina Malagon</cp:lastModifiedBy>
  <cp:revision>1</cp:revision>
  <dcterms:created xsi:type="dcterms:W3CDTF">2023-01-30T19:05:53Z</dcterms:created>
  <dcterms:modified xsi:type="dcterms:W3CDTF">2023-01-31T15:09:32Z</dcterms:modified>
</cp:coreProperties>
</file>