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4" r:id="rId1"/>
  </p:sldMasterIdLst>
  <p:notesMasterIdLst>
    <p:notesMasterId r:id="rId22"/>
  </p:notesMasterIdLst>
  <p:sldIdLst>
    <p:sldId id="256" r:id="rId2"/>
    <p:sldId id="257" r:id="rId3"/>
    <p:sldId id="308" r:id="rId4"/>
    <p:sldId id="309" r:id="rId5"/>
    <p:sldId id="327" r:id="rId6"/>
    <p:sldId id="320" r:id="rId7"/>
    <p:sldId id="310" r:id="rId8"/>
    <p:sldId id="321" r:id="rId9"/>
    <p:sldId id="328" r:id="rId10"/>
    <p:sldId id="323" r:id="rId11"/>
    <p:sldId id="311" r:id="rId12"/>
    <p:sldId id="329" r:id="rId13"/>
    <p:sldId id="330" r:id="rId14"/>
    <p:sldId id="331" r:id="rId15"/>
    <p:sldId id="332" r:id="rId16"/>
    <p:sldId id="333" r:id="rId17"/>
    <p:sldId id="334" r:id="rId18"/>
    <p:sldId id="335" r:id="rId19"/>
    <p:sldId id="336" r:id="rId20"/>
    <p:sldId id="337" r:id="rId21"/>
  </p:sldIdLst>
  <p:sldSz cx="12192000" cy="6858000"/>
  <p:notesSz cx="6669088" cy="97536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0BA03B8-B2BD-46E9-B942-9BF1A8977892}" v="323" dt="2024-03-05T21:55:08.56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p:cViewPr varScale="1">
        <p:scale>
          <a:sx n="116" d="100"/>
          <a:sy n="116" d="100"/>
        </p:scale>
        <p:origin x="102" y="342"/>
      </p:cViewPr>
      <p:guideLst/>
    </p:cSldViewPr>
  </p:slideViewPr>
  <p:notesTextViewPr>
    <p:cViewPr>
      <p:scale>
        <a:sx n="1" d="1"/>
        <a:sy n="1" d="1"/>
      </p:scale>
      <p:origin x="0" y="0"/>
    </p:cViewPr>
  </p:notesTextViewPr>
  <p:notesViewPr>
    <p:cSldViewPr snapToGrid="0">
      <p:cViewPr varScale="1">
        <p:scale>
          <a:sx n="70" d="100"/>
          <a:sy n="70" d="100"/>
        </p:scale>
        <p:origin x="2088" y="29"/>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erys Davies" userId="61e71dc1-9594-4277-b52b-4420989f68ee" providerId="ADAL" clId="{10BA03B8-B2BD-46E9-B942-9BF1A8977892}"/>
    <pc:docChg chg="undo custSel addSld delSld modSld">
      <pc:chgData name="Cerys Davies" userId="61e71dc1-9594-4277-b52b-4420989f68ee" providerId="ADAL" clId="{10BA03B8-B2BD-46E9-B942-9BF1A8977892}" dt="2024-03-06T09:53:46.615" v="4368" actId="20577"/>
      <pc:docMkLst>
        <pc:docMk/>
      </pc:docMkLst>
      <pc:sldChg chg="modSp mod">
        <pc:chgData name="Cerys Davies" userId="61e71dc1-9594-4277-b52b-4420989f68ee" providerId="ADAL" clId="{10BA03B8-B2BD-46E9-B942-9BF1A8977892}" dt="2024-03-06T09:53:46.615" v="4368" actId="20577"/>
        <pc:sldMkLst>
          <pc:docMk/>
          <pc:sldMk cId="50137747" sldId="256"/>
        </pc:sldMkLst>
        <pc:spChg chg="mod">
          <ac:chgData name="Cerys Davies" userId="61e71dc1-9594-4277-b52b-4420989f68ee" providerId="ADAL" clId="{10BA03B8-B2BD-46E9-B942-9BF1A8977892}" dt="2024-03-06T09:53:46.615" v="4368" actId="20577"/>
          <ac:spMkLst>
            <pc:docMk/>
            <pc:sldMk cId="50137747" sldId="256"/>
            <ac:spMk id="2" creationId="{5BF3BA62-DEB1-A696-DC3F-271259F1ABAF}"/>
          </ac:spMkLst>
        </pc:spChg>
      </pc:sldChg>
      <pc:sldChg chg="modSp mod">
        <pc:chgData name="Cerys Davies" userId="61e71dc1-9594-4277-b52b-4420989f68ee" providerId="ADAL" clId="{10BA03B8-B2BD-46E9-B942-9BF1A8977892}" dt="2024-03-05T21:36:35.386" v="3946" actId="1076"/>
        <pc:sldMkLst>
          <pc:docMk/>
          <pc:sldMk cId="3903572922" sldId="257"/>
        </pc:sldMkLst>
        <pc:spChg chg="mod">
          <ac:chgData name="Cerys Davies" userId="61e71dc1-9594-4277-b52b-4420989f68ee" providerId="ADAL" clId="{10BA03B8-B2BD-46E9-B942-9BF1A8977892}" dt="2024-03-04T13:32:41.603" v="39" actId="6549"/>
          <ac:spMkLst>
            <pc:docMk/>
            <pc:sldMk cId="3903572922" sldId="257"/>
            <ac:spMk id="2" creationId="{D4CEB04D-94AC-3AC4-86BD-76CB40AD2418}"/>
          </ac:spMkLst>
        </pc:spChg>
        <pc:spChg chg="mod">
          <ac:chgData name="Cerys Davies" userId="61e71dc1-9594-4277-b52b-4420989f68ee" providerId="ADAL" clId="{10BA03B8-B2BD-46E9-B942-9BF1A8977892}" dt="2024-03-05T21:36:35.386" v="3946" actId="1076"/>
          <ac:spMkLst>
            <pc:docMk/>
            <pc:sldMk cId="3903572922" sldId="257"/>
            <ac:spMk id="3" creationId="{F8EE66E2-D084-05B7-53D1-2DE7FB231903}"/>
          </ac:spMkLst>
        </pc:spChg>
      </pc:sldChg>
      <pc:sldChg chg="addSp delSp modSp mod setBg">
        <pc:chgData name="Cerys Davies" userId="61e71dc1-9594-4277-b52b-4420989f68ee" providerId="ADAL" clId="{10BA03B8-B2BD-46E9-B942-9BF1A8977892}" dt="2024-03-04T13:47:31.717" v="791" actId="255"/>
        <pc:sldMkLst>
          <pc:docMk/>
          <pc:sldMk cId="962659262" sldId="308"/>
        </pc:sldMkLst>
        <pc:spChg chg="mod">
          <ac:chgData name="Cerys Davies" userId="61e71dc1-9594-4277-b52b-4420989f68ee" providerId="ADAL" clId="{10BA03B8-B2BD-46E9-B942-9BF1A8977892}" dt="2024-03-04T13:47:04.679" v="785" actId="26606"/>
          <ac:spMkLst>
            <pc:docMk/>
            <pc:sldMk cId="962659262" sldId="308"/>
            <ac:spMk id="2" creationId="{3BE80381-B61D-C977-0FD4-EE62A9FC1662}"/>
          </ac:spMkLst>
        </pc:spChg>
        <pc:spChg chg="mod ord">
          <ac:chgData name="Cerys Davies" userId="61e71dc1-9594-4277-b52b-4420989f68ee" providerId="ADAL" clId="{10BA03B8-B2BD-46E9-B942-9BF1A8977892}" dt="2024-03-04T13:47:31.717" v="791" actId="255"/>
          <ac:spMkLst>
            <pc:docMk/>
            <pc:sldMk cId="962659262" sldId="308"/>
            <ac:spMk id="3" creationId="{1219EEDE-3E6A-6B11-77D0-C6B19A26AA2B}"/>
          </ac:spMkLst>
        </pc:spChg>
        <pc:spChg chg="add del">
          <ac:chgData name="Cerys Davies" userId="61e71dc1-9594-4277-b52b-4420989f68ee" providerId="ADAL" clId="{10BA03B8-B2BD-46E9-B942-9BF1A8977892}" dt="2024-03-04T13:47:04.679" v="784" actId="26606"/>
          <ac:spMkLst>
            <pc:docMk/>
            <pc:sldMk cId="962659262" sldId="308"/>
            <ac:spMk id="10" creationId="{A65AC7D1-EAA9-48F5-B509-60A7F50BF703}"/>
          </ac:spMkLst>
        </pc:spChg>
        <pc:spChg chg="add del">
          <ac:chgData name="Cerys Davies" userId="61e71dc1-9594-4277-b52b-4420989f68ee" providerId="ADAL" clId="{10BA03B8-B2BD-46E9-B942-9BF1A8977892}" dt="2024-03-04T13:47:04.679" v="784" actId="26606"/>
          <ac:spMkLst>
            <pc:docMk/>
            <pc:sldMk cId="962659262" sldId="308"/>
            <ac:spMk id="12" creationId="{D6320AF9-619A-4175-865B-5663E1AEF4C5}"/>
          </ac:spMkLst>
        </pc:spChg>
        <pc:spChg chg="add del">
          <ac:chgData name="Cerys Davies" userId="61e71dc1-9594-4277-b52b-4420989f68ee" providerId="ADAL" clId="{10BA03B8-B2BD-46E9-B942-9BF1A8977892}" dt="2024-03-04T13:47:04.679" v="784" actId="26606"/>
          <ac:spMkLst>
            <pc:docMk/>
            <pc:sldMk cId="962659262" sldId="308"/>
            <ac:spMk id="18" creationId="{7E018740-5C2B-4A41-AC1A-7E68D1EC1954}"/>
          </ac:spMkLst>
        </pc:spChg>
        <pc:spChg chg="add del">
          <ac:chgData name="Cerys Davies" userId="61e71dc1-9594-4277-b52b-4420989f68ee" providerId="ADAL" clId="{10BA03B8-B2BD-46E9-B942-9BF1A8977892}" dt="2024-03-04T13:47:04.679" v="784" actId="26606"/>
          <ac:spMkLst>
            <pc:docMk/>
            <pc:sldMk cId="962659262" sldId="308"/>
            <ac:spMk id="20" creationId="{166F75A4-C475-4941-8EE2-B80A06A2C1BB}"/>
          </ac:spMkLst>
        </pc:spChg>
        <pc:spChg chg="add del">
          <ac:chgData name="Cerys Davies" userId="61e71dc1-9594-4277-b52b-4420989f68ee" providerId="ADAL" clId="{10BA03B8-B2BD-46E9-B942-9BF1A8977892}" dt="2024-03-04T13:47:04.679" v="784" actId="26606"/>
          <ac:spMkLst>
            <pc:docMk/>
            <pc:sldMk cId="962659262" sldId="308"/>
            <ac:spMk id="22" creationId="{A032553A-72E8-4B0D-8405-FF9771C9AF05}"/>
          </ac:spMkLst>
        </pc:spChg>
        <pc:spChg chg="add del">
          <ac:chgData name="Cerys Davies" userId="61e71dc1-9594-4277-b52b-4420989f68ee" providerId="ADAL" clId="{10BA03B8-B2BD-46E9-B942-9BF1A8977892}" dt="2024-03-04T13:47:04.679" v="784" actId="26606"/>
          <ac:spMkLst>
            <pc:docMk/>
            <pc:sldMk cId="962659262" sldId="308"/>
            <ac:spMk id="24" creationId="{765800AC-C3B9-498E-87BC-29FAE4C76B21}"/>
          </ac:spMkLst>
        </pc:spChg>
        <pc:spChg chg="add del">
          <ac:chgData name="Cerys Davies" userId="61e71dc1-9594-4277-b52b-4420989f68ee" providerId="ADAL" clId="{10BA03B8-B2BD-46E9-B942-9BF1A8977892}" dt="2024-03-04T13:47:04.679" v="784" actId="26606"/>
          <ac:spMkLst>
            <pc:docMk/>
            <pc:sldMk cId="962659262" sldId="308"/>
            <ac:spMk id="26" creationId="{1F9D6ACB-2FF4-49F9-978A-E0D5327FC635}"/>
          </ac:spMkLst>
        </pc:spChg>
        <pc:spChg chg="add del">
          <ac:chgData name="Cerys Davies" userId="61e71dc1-9594-4277-b52b-4420989f68ee" providerId="ADAL" clId="{10BA03B8-B2BD-46E9-B942-9BF1A8977892}" dt="2024-03-04T13:47:04.679" v="784" actId="26606"/>
          <ac:spMkLst>
            <pc:docMk/>
            <pc:sldMk cId="962659262" sldId="308"/>
            <ac:spMk id="28" creationId="{A5EC319D-0FEA-4B95-A3EA-01E35672C95B}"/>
          </ac:spMkLst>
        </pc:spChg>
        <pc:picChg chg="add mod">
          <ac:chgData name="Cerys Davies" userId="61e71dc1-9594-4277-b52b-4420989f68ee" providerId="ADAL" clId="{10BA03B8-B2BD-46E9-B942-9BF1A8977892}" dt="2024-03-04T13:47:17.437" v="788" actId="1076"/>
          <ac:picMkLst>
            <pc:docMk/>
            <pc:sldMk cId="962659262" sldId="308"/>
            <ac:picMk id="5" creationId="{7C3855F0-45A4-0B9C-9F86-241BEDA00A61}"/>
          </ac:picMkLst>
        </pc:picChg>
        <pc:cxnChg chg="add del">
          <ac:chgData name="Cerys Davies" userId="61e71dc1-9594-4277-b52b-4420989f68ee" providerId="ADAL" clId="{10BA03B8-B2BD-46E9-B942-9BF1A8977892}" dt="2024-03-04T13:47:04.679" v="784" actId="26606"/>
          <ac:cxnSpMkLst>
            <pc:docMk/>
            <pc:sldMk cId="962659262" sldId="308"/>
            <ac:cxnSpMk id="14" creationId="{063B6EC6-D752-4EE7-908B-F8F19E8C7FEA}"/>
          </ac:cxnSpMkLst>
        </pc:cxnChg>
        <pc:cxnChg chg="add del">
          <ac:chgData name="Cerys Davies" userId="61e71dc1-9594-4277-b52b-4420989f68ee" providerId="ADAL" clId="{10BA03B8-B2BD-46E9-B942-9BF1A8977892}" dt="2024-03-04T13:47:04.679" v="784" actId="26606"/>
          <ac:cxnSpMkLst>
            <pc:docMk/>
            <pc:sldMk cId="962659262" sldId="308"/>
            <ac:cxnSpMk id="16" creationId="{EFECD4E8-AD3E-4228-82A2-9461958EA94D}"/>
          </ac:cxnSpMkLst>
        </pc:cxnChg>
      </pc:sldChg>
      <pc:sldChg chg="modSp mod">
        <pc:chgData name="Cerys Davies" userId="61e71dc1-9594-4277-b52b-4420989f68ee" providerId="ADAL" clId="{10BA03B8-B2BD-46E9-B942-9BF1A8977892}" dt="2024-03-04T13:54:47.707" v="1345" actId="114"/>
        <pc:sldMkLst>
          <pc:docMk/>
          <pc:sldMk cId="2970580858" sldId="309"/>
        </pc:sldMkLst>
        <pc:spChg chg="mod">
          <ac:chgData name="Cerys Davies" userId="61e71dc1-9594-4277-b52b-4420989f68ee" providerId="ADAL" clId="{10BA03B8-B2BD-46E9-B942-9BF1A8977892}" dt="2024-03-04T13:54:39.595" v="1343" actId="1076"/>
          <ac:spMkLst>
            <pc:docMk/>
            <pc:sldMk cId="2970580858" sldId="309"/>
            <ac:spMk id="2" creationId="{5058691D-FE16-04F7-D37E-B2154ECF5DB5}"/>
          </ac:spMkLst>
        </pc:spChg>
        <pc:spChg chg="mod">
          <ac:chgData name="Cerys Davies" userId="61e71dc1-9594-4277-b52b-4420989f68ee" providerId="ADAL" clId="{10BA03B8-B2BD-46E9-B942-9BF1A8977892}" dt="2024-03-04T13:54:47.707" v="1345" actId="114"/>
          <ac:spMkLst>
            <pc:docMk/>
            <pc:sldMk cId="2970580858" sldId="309"/>
            <ac:spMk id="3" creationId="{F66D5448-94CB-3523-7CBA-8DE653156D13}"/>
          </ac:spMkLst>
        </pc:spChg>
      </pc:sldChg>
      <pc:sldChg chg="modSp mod">
        <pc:chgData name="Cerys Davies" userId="61e71dc1-9594-4277-b52b-4420989f68ee" providerId="ADAL" clId="{10BA03B8-B2BD-46E9-B942-9BF1A8977892}" dt="2024-03-04T22:33:01.025" v="3013" actId="20577"/>
        <pc:sldMkLst>
          <pc:docMk/>
          <pc:sldMk cId="296837070" sldId="310"/>
        </pc:sldMkLst>
        <pc:spChg chg="mod">
          <ac:chgData name="Cerys Davies" userId="61e71dc1-9594-4277-b52b-4420989f68ee" providerId="ADAL" clId="{10BA03B8-B2BD-46E9-B942-9BF1A8977892}" dt="2024-03-04T22:23:31.715" v="2323" actId="20577"/>
          <ac:spMkLst>
            <pc:docMk/>
            <pc:sldMk cId="296837070" sldId="310"/>
            <ac:spMk id="2" creationId="{4BED9C08-C121-E0AB-9B8A-96167DB0FFCC}"/>
          </ac:spMkLst>
        </pc:spChg>
        <pc:spChg chg="mod">
          <ac:chgData name="Cerys Davies" userId="61e71dc1-9594-4277-b52b-4420989f68ee" providerId="ADAL" clId="{10BA03B8-B2BD-46E9-B942-9BF1A8977892}" dt="2024-03-04T22:33:01.025" v="3013" actId="20577"/>
          <ac:spMkLst>
            <pc:docMk/>
            <pc:sldMk cId="296837070" sldId="310"/>
            <ac:spMk id="3" creationId="{BF496399-E156-0956-08EB-0B5C24EAC901}"/>
          </ac:spMkLst>
        </pc:spChg>
      </pc:sldChg>
      <pc:sldChg chg="modSp mod">
        <pc:chgData name="Cerys Davies" userId="61e71dc1-9594-4277-b52b-4420989f68ee" providerId="ADAL" clId="{10BA03B8-B2BD-46E9-B942-9BF1A8977892}" dt="2024-03-05T21:38:56.359" v="3967" actId="14100"/>
        <pc:sldMkLst>
          <pc:docMk/>
          <pc:sldMk cId="827184731" sldId="311"/>
        </pc:sldMkLst>
        <pc:spChg chg="mod">
          <ac:chgData name="Cerys Davies" userId="61e71dc1-9594-4277-b52b-4420989f68ee" providerId="ADAL" clId="{10BA03B8-B2BD-46E9-B942-9BF1A8977892}" dt="2024-03-05T21:38:40.891" v="3964" actId="20577"/>
          <ac:spMkLst>
            <pc:docMk/>
            <pc:sldMk cId="827184731" sldId="311"/>
            <ac:spMk id="2" creationId="{30949FAE-9808-A74B-9CEA-0E73FD0D68F6}"/>
          </ac:spMkLst>
        </pc:spChg>
        <pc:spChg chg="mod">
          <ac:chgData name="Cerys Davies" userId="61e71dc1-9594-4277-b52b-4420989f68ee" providerId="ADAL" clId="{10BA03B8-B2BD-46E9-B942-9BF1A8977892}" dt="2024-03-05T21:38:56.359" v="3967" actId="14100"/>
          <ac:spMkLst>
            <pc:docMk/>
            <pc:sldMk cId="827184731" sldId="311"/>
            <ac:spMk id="3" creationId="{5B8AC7D5-DBAF-D76E-9C0E-C73FCDAEDFDF}"/>
          </ac:spMkLst>
        </pc:spChg>
      </pc:sldChg>
      <pc:sldChg chg="modSp mod">
        <pc:chgData name="Cerys Davies" userId="61e71dc1-9594-4277-b52b-4420989f68ee" providerId="ADAL" clId="{10BA03B8-B2BD-46E9-B942-9BF1A8977892}" dt="2024-03-05T21:37:17.300" v="3952" actId="255"/>
        <pc:sldMkLst>
          <pc:docMk/>
          <pc:sldMk cId="2827972598" sldId="320"/>
        </pc:sldMkLst>
        <pc:spChg chg="mod">
          <ac:chgData name="Cerys Davies" userId="61e71dc1-9594-4277-b52b-4420989f68ee" providerId="ADAL" clId="{10BA03B8-B2BD-46E9-B942-9BF1A8977892}" dt="2024-03-05T21:37:01.425" v="3949" actId="14100"/>
          <ac:spMkLst>
            <pc:docMk/>
            <pc:sldMk cId="2827972598" sldId="320"/>
            <ac:spMk id="2" creationId="{1623E85B-6525-687C-5A0B-A25E05308AF4}"/>
          </ac:spMkLst>
        </pc:spChg>
        <pc:spChg chg="mod">
          <ac:chgData name="Cerys Davies" userId="61e71dc1-9594-4277-b52b-4420989f68ee" providerId="ADAL" clId="{10BA03B8-B2BD-46E9-B942-9BF1A8977892}" dt="2024-03-05T21:37:17.300" v="3952" actId="255"/>
          <ac:spMkLst>
            <pc:docMk/>
            <pc:sldMk cId="2827972598" sldId="320"/>
            <ac:spMk id="3" creationId="{576D8567-69B3-3A70-22F9-DCFACB81254D}"/>
          </ac:spMkLst>
        </pc:spChg>
      </pc:sldChg>
      <pc:sldChg chg="addSp delSp modSp mod setBg modAnim">
        <pc:chgData name="Cerys Davies" userId="61e71dc1-9594-4277-b52b-4420989f68ee" providerId="ADAL" clId="{10BA03B8-B2BD-46E9-B942-9BF1A8977892}" dt="2024-03-05T22:04:15.845" v="4350" actId="1076"/>
        <pc:sldMkLst>
          <pc:docMk/>
          <pc:sldMk cId="943829976" sldId="321"/>
        </pc:sldMkLst>
        <pc:spChg chg="mod">
          <ac:chgData name="Cerys Davies" userId="61e71dc1-9594-4277-b52b-4420989f68ee" providerId="ADAL" clId="{10BA03B8-B2BD-46E9-B942-9BF1A8977892}" dt="2024-03-05T22:02:25.565" v="4344" actId="26606"/>
          <ac:spMkLst>
            <pc:docMk/>
            <pc:sldMk cId="943829976" sldId="321"/>
            <ac:spMk id="2" creationId="{C11882AD-3111-300D-E937-A8FE95C32415}"/>
          </ac:spMkLst>
        </pc:spChg>
        <pc:spChg chg="mod">
          <ac:chgData name="Cerys Davies" userId="61e71dc1-9594-4277-b52b-4420989f68ee" providerId="ADAL" clId="{10BA03B8-B2BD-46E9-B942-9BF1A8977892}" dt="2024-03-05T22:02:25.565" v="4344" actId="26606"/>
          <ac:spMkLst>
            <pc:docMk/>
            <pc:sldMk cId="943829976" sldId="321"/>
            <ac:spMk id="3" creationId="{634ED57B-5035-3155-71F7-1012CEFF6065}"/>
          </ac:spMkLst>
        </pc:spChg>
        <pc:picChg chg="add del mod">
          <ac:chgData name="Cerys Davies" userId="61e71dc1-9594-4277-b52b-4420989f68ee" providerId="ADAL" clId="{10BA03B8-B2BD-46E9-B942-9BF1A8977892}" dt="2024-03-05T22:03:59.794" v="4346" actId="478"/>
          <ac:picMkLst>
            <pc:docMk/>
            <pc:sldMk cId="943829976" sldId="321"/>
            <ac:picMk id="5" creationId="{8F4FC86E-9172-EEF1-C202-52365B8EC669}"/>
          </ac:picMkLst>
        </pc:picChg>
        <pc:picChg chg="add mod">
          <ac:chgData name="Cerys Davies" userId="61e71dc1-9594-4277-b52b-4420989f68ee" providerId="ADAL" clId="{10BA03B8-B2BD-46E9-B942-9BF1A8977892}" dt="2024-03-05T22:04:15.845" v="4350" actId="1076"/>
          <ac:picMkLst>
            <pc:docMk/>
            <pc:sldMk cId="943829976" sldId="321"/>
            <ac:picMk id="7" creationId="{3299A160-F003-413C-1343-745AC69E163B}"/>
          </ac:picMkLst>
        </pc:picChg>
      </pc:sldChg>
      <pc:sldChg chg="modSp del mod">
        <pc:chgData name="Cerys Davies" userId="61e71dc1-9594-4277-b52b-4420989f68ee" providerId="ADAL" clId="{10BA03B8-B2BD-46E9-B942-9BF1A8977892}" dt="2024-03-04T22:39:14.456" v="3482" actId="47"/>
        <pc:sldMkLst>
          <pc:docMk/>
          <pc:sldMk cId="3100407331" sldId="322"/>
        </pc:sldMkLst>
        <pc:spChg chg="mod">
          <ac:chgData name="Cerys Davies" userId="61e71dc1-9594-4277-b52b-4420989f68ee" providerId="ADAL" clId="{10BA03B8-B2BD-46E9-B942-9BF1A8977892}" dt="2024-03-04T22:33:42.045" v="3076" actId="20577"/>
          <ac:spMkLst>
            <pc:docMk/>
            <pc:sldMk cId="3100407331" sldId="322"/>
            <ac:spMk id="2" creationId="{EED831BA-6719-41C8-F6B5-199B426E5033}"/>
          </ac:spMkLst>
        </pc:spChg>
        <pc:spChg chg="mod">
          <ac:chgData name="Cerys Davies" userId="61e71dc1-9594-4277-b52b-4420989f68ee" providerId="ADAL" clId="{10BA03B8-B2BD-46E9-B942-9BF1A8977892}" dt="2024-03-04T22:34:03.895" v="3093" actId="20577"/>
          <ac:spMkLst>
            <pc:docMk/>
            <pc:sldMk cId="3100407331" sldId="322"/>
            <ac:spMk id="3" creationId="{4F9EAA7E-C561-2098-7203-8CBA76E59531}"/>
          </ac:spMkLst>
        </pc:spChg>
      </pc:sldChg>
      <pc:sldChg chg="modSp mod">
        <pc:chgData name="Cerys Davies" userId="61e71dc1-9594-4277-b52b-4420989f68ee" providerId="ADAL" clId="{10BA03B8-B2BD-46E9-B942-9BF1A8977892}" dt="2024-03-05T21:38:17.308" v="3960" actId="1076"/>
        <pc:sldMkLst>
          <pc:docMk/>
          <pc:sldMk cId="1441968522" sldId="323"/>
        </pc:sldMkLst>
        <pc:spChg chg="mod">
          <ac:chgData name="Cerys Davies" userId="61e71dc1-9594-4277-b52b-4420989f68ee" providerId="ADAL" clId="{10BA03B8-B2BD-46E9-B942-9BF1A8977892}" dt="2024-03-04T22:40:45.137" v="3596" actId="6549"/>
          <ac:spMkLst>
            <pc:docMk/>
            <pc:sldMk cId="1441968522" sldId="323"/>
            <ac:spMk id="2" creationId="{CCB509DE-9134-24B8-1BFA-D7B5927F72DA}"/>
          </ac:spMkLst>
        </pc:spChg>
        <pc:spChg chg="mod">
          <ac:chgData name="Cerys Davies" userId="61e71dc1-9594-4277-b52b-4420989f68ee" providerId="ADAL" clId="{10BA03B8-B2BD-46E9-B942-9BF1A8977892}" dt="2024-03-05T21:38:17.308" v="3960" actId="1076"/>
          <ac:spMkLst>
            <pc:docMk/>
            <pc:sldMk cId="1441968522" sldId="323"/>
            <ac:spMk id="3" creationId="{414D7F47-2873-D85D-D3E8-7EA50C9548C6}"/>
          </ac:spMkLst>
        </pc:spChg>
      </pc:sldChg>
      <pc:sldChg chg="addSp modSp new mod setBg">
        <pc:chgData name="Cerys Davies" userId="61e71dc1-9594-4277-b52b-4420989f68ee" providerId="ADAL" clId="{10BA03B8-B2BD-46E9-B942-9BF1A8977892}" dt="2024-03-05T21:36:51.586" v="3947" actId="14100"/>
        <pc:sldMkLst>
          <pc:docMk/>
          <pc:sldMk cId="3875221113" sldId="327"/>
        </pc:sldMkLst>
        <pc:spChg chg="mod">
          <ac:chgData name="Cerys Davies" userId="61e71dc1-9594-4277-b52b-4420989f68ee" providerId="ADAL" clId="{10BA03B8-B2BD-46E9-B942-9BF1A8977892}" dt="2024-03-04T14:02:43.565" v="1626" actId="26606"/>
          <ac:spMkLst>
            <pc:docMk/>
            <pc:sldMk cId="3875221113" sldId="327"/>
            <ac:spMk id="2" creationId="{537AC696-9383-CB3D-E2A7-44191F15A6B9}"/>
          </ac:spMkLst>
        </pc:spChg>
        <pc:spChg chg="mod">
          <ac:chgData name="Cerys Davies" userId="61e71dc1-9594-4277-b52b-4420989f68ee" providerId="ADAL" clId="{10BA03B8-B2BD-46E9-B942-9BF1A8977892}" dt="2024-03-04T14:02:43.565" v="1626" actId="26606"/>
          <ac:spMkLst>
            <pc:docMk/>
            <pc:sldMk cId="3875221113" sldId="327"/>
            <ac:spMk id="3" creationId="{C5FCE999-F081-7DCC-C2D7-64048FD2B168}"/>
          </ac:spMkLst>
        </pc:spChg>
        <pc:picChg chg="add mod">
          <ac:chgData name="Cerys Davies" userId="61e71dc1-9594-4277-b52b-4420989f68ee" providerId="ADAL" clId="{10BA03B8-B2BD-46E9-B942-9BF1A8977892}" dt="2024-03-05T21:36:51.586" v="3947" actId="14100"/>
          <ac:picMkLst>
            <pc:docMk/>
            <pc:sldMk cId="3875221113" sldId="327"/>
            <ac:picMk id="5" creationId="{53A26DE2-CDC6-3427-0089-1D5AA7258C4A}"/>
          </ac:picMkLst>
        </pc:picChg>
      </pc:sldChg>
      <pc:sldChg chg="modSp new mod">
        <pc:chgData name="Cerys Davies" userId="61e71dc1-9594-4277-b52b-4420989f68ee" providerId="ADAL" clId="{10BA03B8-B2BD-46E9-B942-9BF1A8977892}" dt="2024-03-05T21:37:51.617" v="3956" actId="14100"/>
        <pc:sldMkLst>
          <pc:docMk/>
          <pc:sldMk cId="662760230" sldId="328"/>
        </pc:sldMkLst>
        <pc:spChg chg="mod">
          <ac:chgData name="Cerys Davies" userId="61e71dc1-9594-4277-b52b-4420989f68ee" providerId="ADAL" clId="{10BA03B8-B2BD-46E9-B942-9BF1A8977892}" dt="2024-03-04T22:34:22.748" v="3118" actId="20577"/>
          <ac:spMkLst>
            <pc:docMk/>
            <pc:sldMk cId="662760230" sldId="328"/>
            <ac:spMk id="2" creationId="{21A3CBCB-F3A9-C7A1-C44F-575109D1B2DE}"/>
          </ac:spMkLst>
        </pc:spChg>
        <pc:spChg chg="mod">
          <ac:chgData name="Cerys Davies" userId="61e71dc1-9594-4277-b52b-4420989f68ee" providerId="ADAL" clId="{10BA03B8-B2BD-46E9-B942-9BF1A8977892}" dt="2024-03-05T21:37:51.617" v="3956" actId="14100"/>
          <ac:spMkLst>
            <pc:docMk/>
            <pc:sldMk cId="662760230" sldId="328"/>
            <ac:spMk id="3" creationId="{C426F114-8154-B64B-FEA7-CC68ED5CB812}"/>
          </ac:spMkLst>
        </pc:spChg>
      </pc:sldChg>
      <pc:sldChg chg="modSp mod">
        <pc:chgData name="Cerys Davies" userId="61e71dc1-9594-4277-b52b-4420989f68ee" providerId="ADAL" clId="{10BA03B8-B2BD-46E9-B942-9BF1A8977892}" dt="2024-03-05T21:39:20.436" v="3971" actId="14100"/>
        <pc:sldMkLst>
          <pc:docMk/>
          <pc:sldMk cId="1951870882" sldId="329"/>
        </pc:sldMkLst>
        <pc:spChg chg="mod">
          <ac:chgData name="Cerys Davies" userId="61e71dc1-9594-4277-b52b-4420989f68ee" providerId="ADAL" clId="{10BA03B8-B2BD-46E9-B942-9BF1A8977892}" dt="2024-03-05T21:39:03.964" v="3968" actId="1076"/>
          <ac:spMkLst>
            <pc:docMk/>
            <pc:sldMk cId="1951870882" sldId="329"/>
            <ac:spMk id="2" creationId="{95DDBEE0-E908-1263-6C2A-E8556958D091}"/>
          </ac:spMkLst>
        </pc:spChg>
        <pc:spChg chg="mod">
          <ac:chgData name="Cerys Davies" userId="61e71dc1-9594-4277-b52b-4420989f68ee" providerId="ADAL" clId="{10BA03B8-B2BD-46E9-B942-9BF1A8977892}" dt="2024-03-05T21:39:20.436" v="3971" actId="14100"/>
          <ac:spMkLst>
            <pc:docMk/>
            <pc:sldMk cId="1951870882" sldId="329"/>
            <ac:spMk id="3" creationId="{2F961608-443E-EDB1-D45E-8A6D42962866}"/>
          </ac:spMkLst>
        </pc:spChg>
      </pc:sldChg>
      <pc:sldChg chg="modSp mod">
        <pc:chgData name="Cerys Davies" userId="61e71dc1-9594-4277-b52b-4420989f68ee" providerId="ADAL" clId="{10BA03B8-B2BD-46E9-B942-9BF1A8977892}" dt="2024-03-05T21:39:41.750" v="3993" actId="20577"/>
        <pc:sldMkLst>
          <pc:docMk/>
          <pc:sldMk cId="4112286624" sldId="330"/>
        </pc:sldMkLst>
        <pc:spChg chg="mod">
          <ac:chgData name="Cerys Davies" userId="61e71dc1-9594-4277-b52b-4420989f68ee" providerId="ADAL" clId="{10BA03B8-B2BD-46E9-B942-9BF1A8977892}" dt="2024-03-05T21:39:41.750" v="3993" actId="20577"/>
          <ac:spMkLst>
            <pc:docMk/>
            <pc:sldMk cId="4112286624" sldId="330"/>
            <ac:spMk id="2" creationId="{BC81D89B-204A-A478-7E31-7729A7467562}"/>
          </ac:spMkLst>
        </pc:spChg>
        <pc:spChg chg="mod">
          <ac:chgData name="Cerys Davies" userId="61e71dc1-9594-4277-b52b-4420989f68ee" providerId="ADAL" clId="{10BA03B8-B2BD-46E9-B942-9BF1A8977892}" dt="2024-03-05T21:39:34.108" v="3972" actId="255"/>
          <ac:spMkLst>
            <pc:docMk/>
            <pc:sldMk cId="4112286624" sldId="330"/>
            <ac:spMk id="3" creationId="{1C5E96DB-748B-8342-B163-D0A5C69F3F22}"/>
          </ac:spMkLst>
        </pc:spChg>
      </pc:sldChg>
      <pc:sldChg chg="modSp mod">
        <pc:chgData name="Cerys Davies" userId="61e71dc1-9594-4277-b52b-4420989f68ee" providerId="ADAL" clId="{10BA03B8-B2BD-46E9-B942-9BF1A8977892}" dt="2024-03-05T21:40:05.016" v="3997" actId="14100"/>
        <pc:sldMkLst>
          <pc:docMk/>
          <pc:sldMk cId="1510817833" sldId="331"/>
        </pc:sldMkLst>
        <pc:spChg chg="mod">
          <ac:chgData name="Cerys Davies" userId="61e71dc1-9594-4277-b52b-4420989f68ee" providerId="ADAL" clId="{10BA03B8-B2BD-46E9-B942-9BF1A8977892}" dt="2024-03-05T21:40:05.016" v="3997" actId="14100"/>
          <ac:spMkLst>
            <pc:docMk/>
            <pc:sldMk cId="1510817833" sldId="331"/>
            <ac:spMk id="3" creationId="{96B29976-3F9C-28F3-0EB7-5A13FB729932}"/>
          </ac:spMkLst>
        </pc:spChg>
      </pc:sldChg>
      <pc:sldChg chg="modSp mod">
        <pc:chgData name="Cerys Davies" userId="61e71dc1-9594-4277-b52b-4420989f68ee" providerId="ADAL" clId="{10BA03B8-B2BD-46E9-B942-9BF1A8977892}" dt="2024-03-05T21:41:19.869" v="4005" actId="1076"/>
        <pc:sldMkLst>
          <pc:docMk/>
          <pc:sldMk cId="542327030" sldId="332"/>
        </pc:sldMkLst>
        <pc:spChg chg="mod">
          <ac:chgData name="Cerys Davies" userId="61e71dc1-9594-4277-b52b-4420989f68ee" providerId="ADAL" clId="{10BA03B8-B2BD-46E9-B942-9BF1A8977892}" dt="2024-03-05T21:40:14.453" v="3998" actId="1076"/>
          <ac:spMkLst>
            <pc:docMk/>
            <pc:sldMk cId="542327030" sldId="332"/>
            <ac:spMk id="2" creationId="{41B8E2FE-53D6-77C6-9E05-B2694F09D158}"/>
          </ac:spMkLst>
        </pc:spChg>
        <pc:spChg chg="mod">
          <ac:chgData name="Cerys Davies" userId="61e71dc1-9594-4277-b52b-4420989f68ee" providerId="ADAL" clId="{10BA03B8-B2BD-46E9-B942-9BF1A8977892}" dt="2024-03-05T21:41:19.869" v="4005" actId="1076"/>
          <ac:spMkLst>
            <pc:docMk/>
            <pc:sldMk cId="542327030" sldId="332"/>
            <ac:spMk id="3" creationId="{4E52AF00-D6F0-E580-C921-A3CF26A8C3CE}"/>
          </ac:spMkLst>
        </pc:spChg>
      </pc:sldChg>
      <pc:sldChg chg="modSp mod">
        <pc:chgData name="Cerys Davies" userId="61e71dc1-9594-4277-b52b-4420989f68ee" providerId="ADAL" clId="{10BA03B8-B2BD-46E9-B942-9BF1A8977892}" dt="2024-03-05T21:42:37.952" v="4012" actId="1076"/>
        <pc:sldMkLst>
          <pc:docMk/>
          <pc:sldMk cId="3802706360" sldId="333"/>
        </pc:sldMkLst>
        <pc:spChg chg="mod">
          <ac:chgData name="Cerys Davies" userId="61e71dc1-9594-4277-b52b-4420989f68ee" providerId="ADAL" clId="{10BA03B8-B2BD-46E9-B942-9BF1A8977892}" dt="2024-03-05T21:41:27.886" v="4006" actId="1076"/>
          <ac:spMkLst>
            <pc:docMk/>
            <pc:sldMk cId="3802706360" sldId="333"/>
            <ac:spMk id="2" creationId="{919FC425-DE7F-957E-61F6-354AD88C9421}"/>
          </ac:spMkLst>
        </pc:spChg>
        <pc:spChg chg="mod">
          <ac:chgData name="Cerys Davies" userId="61e71dc1-9594-4277-b52b-4420989f68ee" providerId="ADAL" clId="{10BA03B8-B2BD-46E9-B942-9BF1A8977892}" dt="2024-03-05T21:42:37.952" v="4012" actId="1076"/>
          <ac:spMkLst>
            <pc:docMk/>
            <pc:sldMk cId="3802706360" sldId="333"/>
            <ac:spMk id="3" creationId="{72567F97-6B71-E652-696F-4E787A2E1050}"/>
          </ac:spMkLst>
        </pc:spChg>
      </pc:sldChg>
      <pc:sldChg chg="modSp mod">
        <pc:chgData name="Cerys Davies" userId="61e71dc1-9594-4277-b52b-4420989f68ee" providerId="ADAL" clId="{10BA03B8-B2BD-46E9-B942-9BF1A8977892}" dt="2024-03-05T21:44:49.774" v="4072" actId="20577"/>
        <pc:sldMkLst>
          <pc:docMk/>
          <pc:sldMk cId="1552351310" sldId="334"/>
        </pc:sldMkLst>
        <pc:spChg chg="mod">
          <ac:chgData name="Cerys Davies" userId="61e71dc1-9594-4277-b52b-4420989f68ee" providerId="ADAL" clId="{10BA03B8-B2BD-46E9-B942-9BF1A8977892}" dt="2024-03-05T21:44:49.774" v="4072" actId="20577"/>
          <ac:spMkLst>
            <pc:docMk/>
            <pc:sldMk cId="1552351310" sldId="334"/>
            <ac:spMk id="3" creationId="{627102A9-B9CB-1533-6341-7E34CB5A2EE1}"/>
          </ac:spMkLst>
        </pc:spChg>
      </pc:sldChg>
      <pc:sldChg chg="modSp mod">
        <pc:chgData name="Cerys Davies" userId="61e71dc1-9594-4277-b52b-4420989f68ee" providerId="ADAL" clId="{10BA03B8-B2BD-46E9-B942-9BF1A8977892}" dt="2024-03-05T21:45:12.091" v="4074" actId="255"/>
        <pc:sldMkLst>
          <pc:docMk/>
          <pc:sldMk cId="4073811117" sldId="335"/>
        </pc:sldMkLst>
        <pc:spChg chg="mod">
          <ac:chgData name="Cerys Davies" userId="61e71dc1-9594-4277-b52b-4420989f68ee" providerId="ADAL" clId="{10BA03B8-B2BD-46E9-B942-9BF1A8977892}" dt="2024-03-05T21:45:12.091" v="4074" actId="255"/>
          <ac:spMkLst>
            <pc:docMk/>
            <pc:sldMk cId="4073811117" sldId="335"/>
            <ac:spMk id="3" creationId="{48E1BF73-DCC7-5771-BAFE-0A88664D6854}"/>
          </ac:spMkLst>
        </pc:spChg>
      </pc:sldChg>
      <pc:sldChg chg="addSp modSp new mod setBg">
        <pc:chgData name="Cerys Davies" userId="61e71dc1-9594-4277-b52b-4420989f68ee" providerId="ADAL" clId="{10BA03B8-B2BD-46E9-B942-9BF1A8977892}" dt="2024-03-05T22:08:34.043" v="4357" actId="14100"/>
        <pc:sldMkLst>
          <pc:docMk/>
          <pc:sldMk cId="3055100011" sldId="336"/>
        </pc:sldMkLst>
        <pc:spChg chg="add">
          <ac:chgData name="Cerys Davies" userId="61e71dc1-9594-4277-b52b-4420989f68ee" providerId="ADAL" clId="{10BA03B8-B2BD-46E9-B942-9BF1A8977892}" dt="2024-03-05T22:08:06.949" v="4355" actId="26606"/>
          <ac:spMkLst>
            <pc:docMk/>
            <pc:sldMk cId="3055100011" sldId="336"/>
            <ac:spMk id="8" creationId="{03E8462A-FEBA-4848-81CC-3F8DA3E477BE}"/>
          </ac:spMkLst>
        </pc:spChg>
        <pc:spChg chg="add">
          <ac:chgData name="Cerys Davies" userId="61e71dc1-9594-4277-b52b-4420989f68ee" providerId="ADAL" clId="{10BA03B8-B2BD-46E9-B942-9BF1A8977892}" dt="2024-03-05T22:08:06.949" v="4355" actId="26606"/>
          <ac:spMkLst>
            <pc:docMk/>
            <pc:sldMk cId="3055100011" sldId="336"/>
            <ac:spMk id="21" creationId="{7941F9B1-B01B-4A84-89D9-B169AEB4E456}"/>
          </ac:spMkLst>
        </pc:spChg>
        <pc:grpChg chg="add">
          <ac:chgData name="Cerys Davies" userId="61e71dc1-9594-4277-b52b-4420989f68ee" providerId="ADAL" clId="{10BA03B8-B2BD-46E9-B942-9BF1A8977892}" dt="2024-03-05T22:08:06.949" v="4355" actId="26606"/>
          <ac:grpSpMkLst>
            <pc:docMk/>
            <pc:sldMk cId="3055100011" sldId="336"/>
            <ac:grpSpMk id="10" creationId="{2109F83F-40FE-4DB3-84CC-09FB3340D06D}"/>
          </ac:grpSpMkLst>
        </pc:grpChg>
        <pc:picChg chg="add mod">
          <ac:chgData name="Cerys Davies" userId="61e71dc1-9594-4277-b52b-4420989f68ee" providerId="ADAL" clId="{10BA03B8-B2BD-46E9-B942-9BF1A8977892}" dt="2024-03-05T22:08:34.043" v="4357" actId="14100"/>
          <ac:picMkLst>
            <pc:docMk/>
            <pc:sldMk cId="3055100011" sldId="336"/>
            <ac:picMk id="3" creationId="{24DD827A-3547-8949-7933-31715443ED7C}"/>
          </ac:picMkLst>
        </pc:picChg>
      </pc:sldChg>
      <pc:sldChg chg="addSp delSp modSp new mod setBg">
        <pc:chgData name="Cerys Davies" userId="61e71dc1-9594-4277-b52b-4420989f68ee" providerId="ADAL" clId="{10BA03B8-B2BD-46E9-B942-9BF1A8977892}" dt="2024-03-05T22:14:44.969" v="4366" actId="26606"/>
        <pc:sldMkLst>
          <pc:docMk/>
          <pc:sldMk cId="269312202" sldId="337"/>
        </pc:sldMkLst>
        <pc:spChg chg="add">
          <ac:chgData name="Cerys Davies" userId="61e71dc1-9594-4277-b52b-4420989f68ee" providerId="ADAL" clId="{10BA03B8-B2BD-46E9-B942-9BF1A8977892}" dt="2024-03-05T22:14:44.969" v="4366" actId="26606"/>
          <ac:spMkLst>
            <pc:docMk/>
            <pc:sldMk cId="269312202" sldId="337"/>
            <ac:spMk id="5" creationId="{03E8462A-FEBA-4848-81CC-3F8DA3E477BE}"/>
          </ac:spMkLst>
        </pc:spChg>
        <pc:spChg chg="add del">
          <ac:chgData name="Cerys Davies" userId="61e71dc1-9594-4277-b52b-4420989f68ee" providerId="ADAL" clId="{10BA03B8-B2BD-46E9-B942-9BF1A8977892}" dt="2024-03-05T22:14:42.869" v="4365" actId="26606"/>
          <ac:spMkLst>
            <pc:docMk/>
            <pc:sldMk cId="269312202" sldId="337"/>
            <ac:spMk id="8" creationId="{03E8462A-FEBA-4848-81CC-3F8DA3E477BE}"/>
          </ac:spMkLst>
        </pc:spChg>
        <pc:spChg chg="add del">
          <ac:chgData name="Cerys Davies" userId="61e71dc1-9594-4277-b52b-4420989f68ee" providerId="ADAL" clId="{10BA03B8-B2BD-46E9-B942-9BF1A8977892}" dt="2024-03-05T22:14:42.869" v="4365" actId="26606"/>
          <ac:spMkLst>
            <pc:docMk/>
            <pc:sldMk cId="269312202" sldId="337"/>
            <ac:spMk id="21" creationId="{7941F9B1-B01B-4A84-89D9-B169AEB4E456}"/>
          </ac:spMkLst>
        </pc:spChg>
        <pc:spChg chg="add">
          <ac:chgData name="Cerys Davies" userId="61e71dc1-9594-4277-b52b-4420989f68ee" providerId="ADAL" clId="{10BA03B8-B2BD-46E9-B942-9BF1A8977892}" dt="2024-03-05T22:14:44.969" v="4366" actId="26606"/>
          <ac:spMkLst>
            <pc:docMk/>
            <pc:sldMk cId="269312202" sldId="337"/>
            <ac:spMk id="27" creationId="{7941F9B1-B01B-4A84-89D9-B169AEB4E456}"/>
          </ac:spMkLst>
        </pc:spChg>
        <pc:grpChg chg="add">
          <ac:chgData name="Cerys Davies" userId="61e71dc1-9594-4277-b52b-4420989f68ee" providerId="ADAL" clId="{10BA03B8-B2BD-46E9-B942-9BF1A8977892}" dt="2024-03-05T22:14:44.969" v="4366" actId="26606"/>
          <ac:grpSpMkLst>
            <pc:docMk/>
            <pc:sldMk cId="269312202" sldId="337"/>
            <ac:grpSpMk id="6" creationId="{2109F83F-40FE-4DB3-84CC-09FB3340D06D}"/>
          </ac:grpSpMkLst>
        </pc:grpChg>
        <pc:grpChg chg="add del">
          <ac:chgData name="Cerys Davies" userId="61e71dc1-9594-4277-b52b-4420989f68ee" providerId="ADAL" clId="{10BA03B8-B2BD-46E9-B942-9BF1A8977892}" dt="2024-03-05T22:14:42.869" v="4365" actId="26606"/>
          <ac:grpSpMkLst>
            <pc:docMk/>
            <pc:sldMk cId="269312202" sldId="337"/>
            <ac:grpSpMk id="10" creationId="{2109F83F-40FE-4DB3-84CC-09FB3340D06D}"/>
          </ac:grpSpMkLst>
        </pc:grpChg>
        <pc:picChg chg="add mod">
          <ac:chgData name="Cerys Davies" userId="61e71dc1-9594-4277-b52b-4420989f68ee" providerId="ADAL" clId="{10BA03B8-B2BD-46E9-B942-9BF1A8977892}" dt="2024-03-05T22:14:44.969" v="4366" actId="26606"/>
          <ac:picMkLst>
            <pc:docMk/>
            <pc:sldMk cId="269312202" sldId="337"/>
            <ac:picMk id="3" creationId="{7CCD386E-4137-A2E6-69B9-397992037AE6}"/>
          </ac:picMkLst>
        </pc:picChg>
      </pc:sldChg>
    </pc:docChg>
  </pc:docChgLst>
  <pc:docChgLst>
    <pc:chgData name="Cerys Davies" userId="61e71dc1-9594-4277-b52b-4420989f68ee" providerId="ADAL" clId="{977F631B-1984-45F5-8E92-2E994277F0D4}"/>
    <pc:docChg chg="custSel addSld delSld modSld">
      <pc:chgData name="Cerys Davies" userId="61e71dc1-9594-4277-b52b-4420989f68ee" providerId="ADAL" clId="{977F631B-1984-45F5-8E92-2E994277F0D4}" dt="2024-03-05T12:43:48.165" v="5459" actId="20577"/>
      <pc:docMkLst>
        <pc:docMk/>
      </pc:docMkLst>
      <pc:sldChg chg="del">
        <pc:chgData name="Cerys Davies" userId="61e71dc1-9594-4277-b52b-4420989f68ee" providerId="ADAL" clId="{977F631B-1984-45F5-8E92-2E994277F0D4}" dt="2024-03-05T11:38:49.771" v="0" actId="47"/>
        <pc:sldMkLst>
          <pc:docMk/>
          <pc:sldMk cId="95902428" sldId="262"/>
        </pc:sldMkLst>
      </pc:sldChg>
      <pc:sldChg chg="del">
        <pc:chgData name="Cerys Davies" userId="61e71dc1-9594-4277-b52b-4420989f68ee" providerId="ADAL" clId="{977F631B-1984-45F5-8E92-2E994277F0D4}" dt="2024-03-05T11:38:51.099" v="1" actId="47"/>
        <pc:sldMkLst>
          <pc:docMk/>
          <pc:sldMk cId="4019152849" sldId="263"/>
        </pc:sldMkLst>
      </pc:sldChg>
      <pc:sldChg chg="del">
        <pc:chgData name="Cerys Davies" userId="61e71dc1-9594-4277-b52b-4420989f68ee" providerId="ADAL" clId="{977F631B-1984-45F5-8E92-2E994277F0D4}" dt="2024-03-05T11:38:58.134" v="7" actId="47"/>
        <pc:sldMkLst>
          <pc:docMk/>
          <pc:sldMk cId="2975747133" sldId="267"/>
        </pc:sldMkLst>
      </pc:sldChg>
      <pc:sldChg chg="del">
        <pc:chgData name="Cerys Davies" userId="61e71dc1-9594-4277-b52b-4420989f68ee" providerId="ADAL" clId="{977F631B-1984-45F5-8E92-2E994277F0D4}" dt="2024-03-05T11:38:59.784" v="8" actId="47"/>
        <pc:sldMkLst>
          <pc:docMk/>
          <pc:sldMk cId="497956220" sldId="268"/>
        </pc:sldMkLst>
      </pc:sldChg>
      <pc:sldChg chg="modSp mod">
        <pc:chgData name="Cerys Davies" userId="61e71dc1-9594-4277-b52b-4420989f68ee" providerId="ADAL" clId="{977F631B-1984-45F5-8E92-2E994277F0D4}" dt="2024-03-05T11:51:36.849" v="332" actId="1076"/>
        <pc:sldMkLst>
          <pc:docMk/>
          <pc:sldMk cId="827184731" sldId="311"/>
        </pc:sldMkLst>
        <pc:spChg chg="mod">
          <ac:chgData name="Cerys Davies" userId="61e71dc1-9594-4277-b52b-4420989f68ee" providerId="ADAL" clId="{977F631B-1984-45F5-8E92-2E994277F0D4}" dt="2024-03-05T11:51:32.483" v="331" actId="20577"/>
          <ac:spMkLst>
            <pc:docMk/>
            <pc:sldMk cId="827184731" sldId="311"/>
            <ac:spMk id="2" creationId="{30949FAE-9808-A74B-9CEA-0E73FD0D68F6}"/>
          </ac:spMkLst>
        </pc:spChg>
        <pc:spChg chg="mod">
          <ac:chgData name="Cerys Davies" userId="61e71dc1-9594-4277-b52b-4420989f68ee" providerId="ADAL" clId="{977F631B-1984-45F5-8E92-2E994277F0D4}" dt="2024-03-05T11:51:36.849" v="332" actId="1076"/>
          <ac:spMkLst>
            <pc:docMk/>
            <pc:sldMk cId="827184731" sldId="311"/>
            <ac:spMk id="3" creationId="{5B8AC7D5-DBAF-D76E-9C0E-C73FCDAEDFDF}"/>
          </ac:spMkLst>
        </pc:spChg>
      </pc:sldChg>
      <pc:sldChg chg="del">
        <pc:chgData name="Cerys Davies" userId="61e71dc1-9594-4277-b52b-4420989f68ee" providerId="ADAL" clId="{977F631B-1984-45F5-8E92-2E994277F0D4}" dt="2024-03-05T11:38:52.276" v="2" actId="47"/>
        <pc:sldMkLst>
          <pc:docMk/>
          <pc:sldMk cId="2834010573" sldId="312"/>
        </pc:sldMkLst>
      </pc:sldChg>
      <pc:sldChg chg="del">
        <pc:chgData name="Cerys Davies" userId="61e71dc1-9594-4277-b52b-4420989f68ee" providerId="ADAL" clId="{977F631B-1984-45F5-8E92-2E994277F0D4}" dt="2024-03-05T11:38:54.853" v="4" actId="47"/>
        <pc:sldMkLst>
          <pc:docMk/>
          <pc:sldMk cId="400159306" sldId="313"/>
        </pc:sldMkLst>
      </pc:sldChg>
      <pc:sldChg chg="del">
        <pc:chgData name="Cerys Davies" userId="61e71dc1-9594-4277-b52b-4420989f68ee" providerId="ADAL" clId="{977F631B-1984-45F5-8E92-2E994277F0D4}" dt="2024-03-05T11:38:55.731" v="5" actId="47"/>
        <pc:sldMkLst>
          <pc:docMk/>
          <pc:sldMk cId="1139210974" sldId="314"/>
        </pc:sldMkLst>
      </pc:sldChg>
      <pc:sldChg chg="del">
        <pc:chgData name="Cerys Davies" userId="61e71dc1-9594-4277-b52b-4420989f68ee" providerId="ADAL" clId="{977F631B-1984-45F5-8E92-2E994277F0D4}" dt="2024-03-05T11:39:00.711" v="9" actId="47"/>
        <pc:sldMkLst>
          <pc:docMk/>
          <pc:sldMk cId="2924856635" sldId="316"/>
        </pc:sldMkLst>
      </pc:sldChg>
      <pc:sldChg chg="del">
        <pc:chgData name="Cerys Davies" userId="61e71dc1-9594-4277-b52b-4420989f68ee" providerId="ADAL" clId="{977F631B-1984-45F5-8E92-2E994277F0D4}" dt="2024-03-05T11:39:02.540" v="11" actId="47"/>
        <pc:sldMkLst>
          <pc:docMk/>
          <pc:sldMk cId="451006840" sldId="317"/>
        </pc:sldMkLst>
      </pc:sldChg>
      <pc:sldChg chg="del">
        <pc:chgData name="Cerys Davies" userId="61e71dc1-9594-4277-b52b-4420989f68ee" providerId="ADAL" clId="{977F631B-1984-45F5-8E92-2E994277F0D4}" dt="2024-03-05T11:39:03.898" v="12" actId="47"/>
        <pc:sldMkLst>
          <pc:docMk/>
          <pc:sldMk cId="4115797813" sldId="318"/>
        </pc:sldMkLst>
      </pc:sldChg>
      <pc:sldChg chg="del">
        <pc:chgData name="Cerys Davies" userId="61e71dc1-9594-4277-b52b-4420989f68ee" providerId="ADAL" clId="{977F631B-1984-45F5-8E92-2E994277F0D4}" dt="2024-03-05T11:39:04.836" v="13" actId="47"/>
        <pc:sldMkLst>
          <pc:docMk/>
          <pc:sldMk cId="3930165509" sldId="319"/>
        </pc:sldMkLst>
      </pc:sldChg>
      <pc:sldChg chg="del">
        <pc:chgData name="Cerys Davies" userId="61e71dc1-9594-4277-b52b-4420989f68ee" providerId="ADAL" clId="{977F631B-1984-45F5-8E92-2E994277F0D4}" dt="2024-03-05T11:38:56.616" v="6" actId="47"/>
        <pc:sldMkLst>
          <pc:docMk/>
          <pc:sldMk cId="753030936" sldId="324"/>
        </pc:sldMkLst>
      </pc:sldChg>
      <pc:sldChg chg="del">
        <pc:chgData name="Cerys Davies" userId="61e71dc1-9594-4277-b52b-4420989f68ee" providerId="ADAL" clId="{977F631B-1984-45F5-8E92-2E994277F0D4}" dt="2024-03-05T11:38:53.532" v="3" actId="47"/>
        <pc:sldMkLst>
          <pc:docMk/>
          <pc:sldMk cId="2027257007" sldId="325"/>
        </pc:sldMkLst>
      </pc:sldChg>
      <pc:sldChg chg="del">
        <pc:chgData name="Cerys Davies" userId="61e71dc1-9594-4277-b52b-4420989f68ee" providerId="ADAL" clId="{977F631B-1984-45F5-8E92-2E994277F0D4}" dt="2024-03-05T11:39:01.595" v="10" actId="47"/>
        <pc:sldMkLst>
          <pc:docMk/>
          <pc:sldMk cId="1088912001" sldId="326"/>
        </pc:sldMkLst>
      </pc:sldChg>
      <pc:sldChg chg="modSp new mod">
        <pc:chgData name="Cerys Davies" userId="61e71dc1-9594-4277-b52b-4420989f68ee" providerId="ADAL" clId="{977F631B-1984-45F5-8E92-2E994277F0D4}" dt="2024-03-05T11:57:20.111" v="938" actId="20577"/>
        <pc:sldMkLst>
          <pc:docMk/>
          <pc:sldMk cId="1951870882" sldId="329"/>
        </pc:sldMkLst>
        <pc:spChg chg="mod">
          <ac:chgData name="Cerys Davies" userId="61e71dc1-9594-4277-b52b-4420989f68ee" providerId="ADAL" clId="{977F631B-1984-45F5-8E92-2E994277F0D4}" dt="2024-03-05T11:51:52.048" v="338" actId="6549"/>
          <ac:spMkLst>
            <pc:docMk/>
            <pc:sldMk cId="1951870882" sldId="329"/>
            <ac:spMk id="2" creationId="{95DDBEE0-E908-1263-6C2A-E8556958D091}"/>
          </ac:spMkLst>
        </pc:spChg>
        <pc:spChg chg="mod">
          <ac:chgData name="Cerys Davies" userId="61e71dc1-9594-4277-b52b-4420989f68ee" providerId="ADAL" clId="{977F631B-1984-45F5-8E92-2E994277F0D4}" dt="2024-03-05T11:57:20.111" v="938" actId="20577"/>
          <ac:spMkLst>
            <pc:docMk/>
            <pc:sldMk cId="1951870882" sldId="329"/>
            <ac:spMk id="3" creationId="{2F961608-443E-EDB1-D45E-8A6D42962866}"/>
          </ac:spMkLst>
        </pc:spChg>
      </pc:sldChg>
      <pc:sldChg chg="modSp new mod">
        <pc:chgData name="Cerys Davies" userId="61e71dc1-9594-4277-b52b-4420989f68ee" providerId="ADAL" clId="{977F631B-1984-45F5-8E92-2E994277F0D4}" dt="2024-03-05T11:58:35.386" v="1075" actId="20577"/>
        <pc:sldMkLst>
          <pc:docMk/>
          <pc:sldMk cId="4112286624" sldId="330"/>
        </pc:sldMkLst>
        <pc:spChg chg="mod">
          <ac:chgData name="Cerys Davies" userId="61e71dc1-9594-4277-b52b-4420989f68ee" providerId="ADAL" clId="{977F631B-1984-45F5-8E92-2E994277F0D4}" dt="2024-03-05T11:57:41.761" v="957" actId="20577"/>
          <ac:spMkLst>
            <pc:docMk/>
            <pc:sldMk cId="4112286624" sldId="330"/>
            <ac:spMk id="2" creationId="{BC81D89B-204A-A478-7E31-7729A7467562}"/>
          </ac:spMkLst>
        </pc:spChg>
        <pc:spChg chg="mod">
          <ac:chgData name="Cerys Davies" userId="61e71dc1-9594-4277-b52b-4420989f68ee" providerId="ADAL" clId="{977F631B-1984-45F5-8E92-2E994277F0D4}" dt="2024-03-05T11:58:35.386" v="1075" actId="20577"/>
          <ac:spMkLst>
            <pc:docMk/>
            <pc:sldMk cId="4112286624" sldId="330"/>
            <ac:spMk id="3" creationId="{1C5E96DB-748B-8342-B163-D0A5C69F3F22}"/>
          </ac:spMkLst>
        </pc:spChg>
      </pc:sldChg>
      <pc:sldChg chg="modSp new mod">
        <pc:chgData name="Cerys Davies" userId="61e71dc1-9594-4277-b52b-4420989f68ee" providerId="ADAL" clId="{977F631B-1984-45F5-8E92-2E994277F0D4}" dt="2024-03-05T12:02:40.663" v="1703" actId="20577"/>
        <pc:sldMkLst>
          <pc:docMk/>
          <pc:sldMk cId="1510817833" sldId="331"/>
        </pc:sldMkLst>
        <pc:spChg chg="mod">
          <ac:chgData name="Cerys Davies" userId="61e71dc1-9594-4277-b52b-4420989f68ee" providerId="ADAL" clId="{977F631B-1984-45F5-8E92-2E994277F0D4}" dt="2024-03-05T11:59:11.584" v="1086" actId="20577"/>
          <ac:spMkLst>
            <pc:docMk/>
            <pc:sldMk cId="1510817833" sldId="331"/>
            <ac:spMk id="2" creationId="{F3A1691C-A6DD-F87E-8F21-A0DA6700289F}"/>
          </ac:spMkLst>
        </pc:spChg>
        <pc:spChg chg="mod">
          <ac:chgData name="Cerys Davies" userId="61e71dc1-9594-4277-b52b-4420989f68ee" providerId="ADAL" clId="{977F631B-1984-45F5-8E92-2E994277F0D4}" dt="2024-03-05T12:02:40.663" v="1703" actId="20577"/>
          <ac:spMkLst>
            <pc:docMk/>
            <pc:sldMk cId="1510817833" sldId="331"/>
            <ac:spMk id="3" creationId="{96B29976-3F9C-28F3-0EB7-5A13FB729932}"/>
          </ac:spMkLst>
        </pc:spChg>
      </pc:sldChg>
      <pc:sldChg chg="modSp new mod">
        <pc:chgData name="Cerys Davies" userId="61e71dc1-9594-4277-b52b-4420989f68ee" providerId="ADAL" clId="{977F631B-1984-45F5-8E92-2E994277F0D4}" dt="2024-03-05T12:13:15.332" v="2593" actId="20577"/>
        <pc:sldMkLst>
          <pc:docMk/>
          <pc:sldMk cId="542327030" sldId="332"/>
        </pc:sldMkLst>
        <pc:spChg chg="mod">
          <ac:chgData name="Cerys Davies" userId="61e71dc1-9594-4277-b52b-4420989f68ee" providerId="ADAL" clId="{977F631B-1984-45F5-8E92-2E994277F0D4}" dt="2024-03-05T12:03:12.285" v="1725" actId="27636"/>
          <ac:spMkLst>
            <pc:docMk/>
            <pc:sldMk cId="542327030" sldId="332"/>
            <ac:spMk id="2" creationId="{41B8E2FE-53D6-77C6-9E05-B2694F09D158}"/>
          </ac:spMkLst>
        </pc:spChg>
        <pc:spChg chg="mod">
          <ac:chgData name="Cerys Davies" userId="61e71dc1-9594-4277-b52b-4420989f68ee" providerId="ADAL" clId="{977F631B-1984-45F5-8E92-2E994277F0D4}" dt="2024-03-05T12:13:15.332" v="2593" actId="20577"/>
          <ac:spMkLst>
            <pc:docMk/>
            <pc:sldMk cId="542327030" sldId="332"/>
            <ac:spMk id="3" creationId="{4E52AF00-D6F0-E580-C921-A3CF26A8C3CE}"/>
          </ac:spMkLst>
        </pc:spChg>
      </pc:sldChg>
      <pc:sldChg chg="modSp new mod">
        <pc:chgData name="Cerys Davies" userId="61e71dc1-9594-4277-b52b-4420989f68ee" providerId="ADAL" clId="{977F631B-1984-45F5-8E92-2E994277F0D4}" dt="2024-03-05T12:29:06.982" v="3661" actId="27636"/>
        <pc:sldMkLst>
          <pc:docMk/>
          <pc:sldMk cId="3802706360" sldId="333"/>
        </pc:sldMkLst>
        <pc:spChg chg="mod">
          <ac:chgData name="Cerys Davies" userId="61e71dc1-9594-4277-b52b-4420989f68ee" providerId="ADAL" clId="{977F631B-1984-45F5-8E92-2E994277F0D4}" dt="2024-03-05T12:29:03.294" v="3659" actId="14100"/>
          <ac:spMkLst>
            <pc:docMk/>
            <pc:sldMk cId="3802706360" sldId="333"/>
            <ac:spMk id="2" creationId="{919FC425-DE7F-957E-61F6-354AD88C9421}"/>
          </ac:spMkLst>
        </pc:spChg>
        <pc:spChg chg="mod">
          <ac:chgData name="Cerys Davies" userId="61e71dc1-9594-4277-b52b-4420989f68ee" providerId="ADAL" clId="{977F631B-1984-45F5-8E92-2E994277F0D4}" dt="2024-03-05T12:29:06.982" v="3661" actId="27636"/>
          <ac:spMkLst>
            <pc:docMk/>
            <pc:sldMk cId="3802706360" sldId="333"/>
            <ac:spMk id="3" creationId="{72567F97-6B71-E652-696F-4E787A2E1050}"/>
          </ac:spMkLst>
        </pc:spChg>
      </pc:sldChg>
      <pc:sldChg chg="modSp new mod">
        <pc:chgData name="Cerys Davies" userId="61e71dc1-9594-4277-b52b-4420989f68ee" providerId="ADAL" clId="{977F631B-1984-45F5-8E92-2E994277F0D4}" dt="2024-03-05T12:41:13.988" v="5101"/>
        <pc:sldMkLst>
          <pc:docMk/>
          <pc:sldMk cId="1552351310" sldId="334"/>
        </pc:sldMkLst>
        <pc:spChg chg="mod">
          <ac:chgData name="Cerys Davies" userId="61e71dc1-9594-4277-b52b-4420989f68ee" providerId="ADAL" clId="{977F631B-1984-45F5-8E92-2E994277F0D4}" dt="2024-03-05T12:37:04.238" v="4851" actId="1076"/>
          <ac:spMkLst>
            <pc:docMk/>
            <pc:sldMk cId="1552351310" sldId="334"/>
            <ac:spMk id="2" creationId="{8B283178-033B-0D1B-620A-BA65E2C068A6}"/>
          </ac:spMkLst>
        </pc:spChg>
        <pc:spChg chg="mod">
          <ac:chgData name="Cerys Davies" userId="61e71dc1-9594-4277-b52b-4420989f68ee" providerId="ADAL" clId="{977F631B-1984-45F5-8E92-2E994277F0D4}" dt="2024-03-05T12:41:13.988" v="5101"/>
          <ac:spMkLst>
            <pc:docMk/>
            <pc:sldMk cId="1552351310" sldId="334"/>
            <ac:spMk id="3" creationId="{627102A9-B9CB-1533-6341-7E34CB5A2EE1}"/>
          </ac:spMkLst>
        </pc:spChg>
      </pc:sldChg>
      <pc:sldChg chg="modSp new mod">
        <pc:chgData name="Cerys Davies" userId="61e71dc1-9594-4277-b52b-4420989f68ee" providerId="ADAL" clId="{977F631B-1984-45F5-8E92-2E994277F0D4}" dt="2024-03-05T12:43:48.165" v="5459" actId="20577"/>
        <pc:sldMkLst>
          <pc:docMk/>
          <pc:sldMk cId="4073811117" sldId="335"/>
        </pc:sldMkLst>
        <pc:spChg chg="mod">
          <ac:chgData name="Cerys Davies" userId="61e71dc1-9594-4277-b52b-4420989f68ee" providerId="ADAL" clId="{977F631B-1984-45F5-8E92-2E994277F0D4}" dt="2024-03-05T12:42:18.078" v="5149" actId="20577"/>
          <ac:spMkLst>
            <pc:docMk/>
            <pc:sldMk cId="4073811117" sldId="335"/>
            <ac:spMk id="2" creationId="{10387014-0117-6758-6951-2CEA09E42B91}"/>
          </ac:spMkLst>
        </pc:spChg>
        <pc:spChg chg="mod">
          <ac:chgData name="Cerys Davies" userId="61e71dc1-9594-4277-b52b-4420989f68ee" providerId="ADAL" clId="{977F631B-1984-45F5-8E92-2E994277F0D4}" dt="2024-03-05T12:43:48.165" v="5459" actId="20577"/>
          <ac:spMkLst>
            <pc:docMk/>
            <pc:sldMk cId="4073811117" sldId="335"/>
            <ac:spMk id="3" creationId="{48E1BF73-DCC7-5771-BAFE-0A88664D6854}"/>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89374"/>
          </a:xfrm>
          <a:prstGeom prst="rect">
            <a:avLst/>
          </a:prstGeom>
        </p:spPr>
        <p:txBody>
          <a:bodyPr vert="horz" lIns="91440" tIns="45720" rIns="91440" bIns="45720" rtlCol="0"/>
          <a:lstStyle>
            <a:lvl1pPr algn="r">
              <a:defRPr sz="1200"/>
            </a:lvl1pPr>
          </a:lstStyle>
          <a:p>
            <a:fld id="{D1114DF5-8DF6-4FE5-BDDA-9974111053DC}" type="datetimeFigureOut">
              <a:rPr lang="en-GB" smtClean="0"/>
              <a:t>06/03/2024</a:t>
            </a:fld>
            <a:endParaRPr lang="en-GB"/>
          </a:p>
        </p:txBody>
      </p:sp>
      <p:sp>
        <p:nvSpPr>
          <p:cNvPr id="4" name="Slide Image Placeholder 3"/>
          <p:cNvSpPr>
            <a:spLocks noGrp="1" noRot="1" noChangeAspect="1"/>
          </p:cNvSpPr>
          <p:nvPr>
            <p:ph type="sldImg" idx="2"/>
          </p:nvPr>
        </p:nvSpPr>
        <p:spPr>
          <a:xfrm>
            <a:off x="407988" y="1219200"/>
            <a:ext cx="5853112" cy="32924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693920"/>
            <a:ext cx="5335270" cy="384048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264228"/>
            <a:ext cx="2889938" cy="489373"/>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8"/>
            <a:ext cx="2889938" cy="489373"/>
          </a:xfrm>
          <a:prstGeom prst="rect">
            <a:avLst/>
          </a:prstGeom>
        </p:spPr>
        <p:txBody>
          <a:bodyPr vert="horz" lIns="91440" tIns="45720" rIns="91440" bIns="45720" rtlCol="0" anchor="b"/>
          <a:lstStyle>
            <a:lvl1pPr algn="r">
              <a:defRPr sz="1200"/>
            </a:lvl1pPr>
          </a:lstStyle>
          <a:p>
            <a:fld id="{304967E0-0B8F-4EE9-9A9D-C66EA18D06E4}" type="slidenum">
              <a:rPr lang="en-GB" smtClean="0"/>
              <a:t>‹#›</a:t>
            </a:fld>
            <a:endParaRPr lang="en-GB"/>
          </a:p>
        </p:txBody>
      </p:sp>
    </p:spTree>
    <p:extLst>
      <p:ext uri="{BB962C8B-B14F-4D97-AF65-F5344CB8AC3E}">
        <p14:creationId xmlns:p14="http://schemas.microsoft.com/office/powerpoint/2010/main" val="35943457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11B6076-4A6E-4292-AA31-8EF23332E3FA}" type="datetimeFigureOut">
              <a:rPr lang="en-GB" smtClean="0"/>
              <a:t>06/03/2024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66520D-F077-4E77-B570-8A5601BA4802}" type="slidenum">
              <a:rPr lang="en-GB" smtClean="0"/>
              <a:t>‹#›</a:t>
            </a:fld>
            <a:endParaRPr lang="en-GB"/>
          </a:p>
        </p:txBody>
      </p:sp>
    </p:spTree>
    <p:extLst>
      <p:ext uri="{BB962C8B-B14F-4D97-AF65-F5344CB8AC3E}">
        <p14:creationId xmlns:p14="http://schemas.microsoft.com/office/powerpoint/2010/main" val="18947312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11B6076-4A6E-4292-AA31-8EF23332E3FA}" type="datetimeFigureOut">
              <a:rPr lang="en-GB" smtClean="0"/>
              <a:t>06/03/2024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66520D-F077-4E77-B570-8A5601BA4802}" type="slidenum">
              <a:rPr lang="en-GB" smtClean="0"/>
              <a:t>‹#›</a:t>
            </a:fld>
            <a:endParaRPr lang="en-GB"/>
          </a:p>
        </p:txBody>
      </p:sp>
    </p:spTree>
    <p:extLst>
      <p:ext uri="{BB962C8B-B14F-4D97-AF65-F5344CB8AC3E}">
        <p14:creationId xmlns:p14="http://schemas.microsoft.com/office/powerpoint/2010/main" val="41136098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11B6076-4A6E-4292-AA31-8EF23332E3FA}" type="datetimeFigureOut">
              <a:rPr lang="en-GB" smtClean="0"/>
              <a:t>06/03/2024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66520D-F077-4E77-B570-8A5601BA4802}" type="slidenum">
              <a:rPr lang="en-GB" smtClean="0"/>
              <a:t>‹#›</a:t>
            </a:fld>
            <a:endParaRPr lang="en-GB"/>
          </a:p>
        </p:txBody>
      </p:sp>
    </p:spTree>
    <p:extLst>
      <p:ext uri="{BB962C8B-B14F-4D97-AF65-F5344CB8AC3E}">
        <p14:creationId xmlns:p14="http://schemas.microsoft.com/office/powerpoint/2010/main" val="27906753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11B6076-4A6E-4292-AA31-8EF23332E3FA}" type="datetimeFigureOut">
              <a:rPr lang="en-GB" smtClean="0"/>
              <a:t>06/03/2024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C66520D-F077-4E77-B570-8A5601BA4802}" type="slidenum">
              <a:rPr lang="en-GB" smtClean="0"/>
              <a:t>‹#›</a:t>
            </a:fld>
            <a:endParaRPr lang="en-GB"/>
          </a:p>
        </p:txBody>
      </p:sp>
    </p:spTree>
    <p:extLst>
      <p:ext uri="{BB962C8B-B14F-4D97-AF65-F5344CB8AC3E}">
        <p14:creationId xmlns:p14="http://schemas.microsoft.com/office/powerpoint/2010/main" val="2462843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11B6076-4A6E-4292-AA31-8EF23332E3FA}" type="datetimeFigureOut">
              <a:rPr lang="en-GB" smtClean="0"/>
              <a:t>06/03/2024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C66520D-F077-4E77-B570-8A5601BA4802}" type="slidenum">
              <a:rPr lang="en-GB" smtClean="0"/>
              <a:t>‹#›</a:t>
            </a:fld>
            <a:endParaRPr lang="en-GB"/>
          </a:p>
        </p:txBody>
      </p:sp>
    </p:spTree>
    <p:extLst>
      <p:ext uri="{BB962C8B-B14F-4D97-AF65-F5344CB8AC3E}">
        <p14:creationId xmlns:p14="http://schemas.microsoft.com/office/powerpoint/2010/main" val="2749066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11B6076-4A6E-4292-AA31-8EF23332E3FA}" type="datetimeFigureOut">
              <a:rPr lang="en-GB" smtClean="0"/>
              <a:t>06/03/2024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C66520D-F077-4E77-B570-8A5601BA4802}" type="slidenum">
              <a:rPr lang="en-GB" smtClean="0"/>
              <a:t>‹#›</a:t>
            </a:fld>
            <a:endParaRPr lang="en-GB"/>
          </a:p>
        </p:txBody>
      </p:sp>
    </p:spTree>
    <p:extLst>
      <p:ext uri="{BB962C8B-B14F-4D97-AF65-F5344CB8AC3E}">
        <p14:creationId xmlns:p14="http://schemas.microsoft.com/office/powerpoint/2010/main" val="9869237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11B6076-4A6E-4292-AA31-8EF23332E3FA}" type="datetimeFigureOut">
              <a:rPr lang="en-GB" smtClean="0"/>
              <a:t>06/03/2024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C66520D-F077-4E77-B570-8A5601BA4802}" type="slidenum">
              <a:rPr lang="en-GB" smtClean="0"/>
              <a:t>‹#›</a:t>
            </a:fld>
            <a:endParaRPr lang="en-GB"/>
          </a:p>
        </p:txBody>
      </p:sp>
    </p:spTree>
    <p:extLst>
      <p:ext uri="{BB962C8B-B14F-4D97-AF65-F5344CB8AC3E}">
        <p14:creationId xmlns:p14="http://schemas.microsoft.com/office/powerpoint/2010/main" val="17333342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11B6076-4A6E-4292-AA31-8EF23332E3FA}" type="datetimeFigureOut">
              <a:rPr lang="en-GB" smtClean="0"/>
              <a:t>06/03/2024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C66520D-F077-4E77-B570-8A5601BA4802}" type="slidenum">
              <a:rPr lang="en-GB" smtClean="0"/>
              <a:t>‹#›</a:t>
            </a:fld>
            <a:endParaRPr lang="en-GB"/>
          </a:p>
        </p:txBody>
      </p:sp>
    </p:spTree>
    <p:extLst>
      <p:ext uri="{BB962C8B-B14F-4D97-AF65-F5344CB8AC3E}">
        <p14:creationId xmlns:p14="http://schemas.microsoft.com/office/powerpoint/2010/main" val="39057601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C66520D-F077-4E77-B570-8A5601BA4802}" type="slidenum">
              <a:rPr lang="en-GB" smtClean="0"/>
              <a:t>‹#›</a:t>
            </a:fld>
            <a:endParaRPr lang="en-GB"/>
          </a:p>
        </p:txBody>
      </p:sp>
      <p:sp>
        <p:nvSpPr>
          <p:cNvPr id="5" name="Date Placeholder 4"/>
          <p:cNvSpPr>
            <a:spLocks noGrp="1"/>
          </p:cNvSpPr>
          <p:nvPr>
            <p:ph type="dt" sz="half" idx="10"/>
          </p:nvPr>
        </p:nvSpPr>
        <p:spPr/>
        <p:txBody>
          <a:bodyPr/>
          <a:lstStyle/>
          <a:p>
            <a:fld id="{B11B6076-4A6E-4292-AA31-8EF23332E3FA}" type="datetimeFigureOut">
              <a:rPr lang="en-GB" smtClean="0"/>
              <a:t>06/03/2024</a:t>
            </a:fld>
            <a:endParaRPr lang="en-GB"/>
          </a:p>
        </p:txBody>
      </p:sp>
    </p:spTree>
    <p:extLst>
      <p:ext uri="{BB962C8B-B14F-4D97-AF65-F5344CB8AC3E}">
        <p14:creationId xmlns:p14="http://schemas.microsoft.com/office/powerpoint/2010/main" val="24054056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11B6076-4A6E-4292-AA31-8EF23332E3FA}" type="datetimeFigureOut">
              <a:rPr lang="en-GB" smtClean="0"/>
              <a:t>06/03/2024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66520D-F077-4E77-B570-8A5601BA4802}" type="slidenum">
              <a:rPr lang="en-GB" smtClean="0"/>
              <a:t>‹#›</a:t>
            </a:fld>
            <a:endParaRPr lang="en-GB"/>
          </a:p>
        </p:txBody>
      </p:sp>
    </p:spTree>
    <p:extLst>
      <p:ext uri="{BB962C8B-B14F-4D97-AF65-F5344CB8AC3E}">
        <p14:creationId xmlns:p14="http://schemas.microsoft.com/office/powerpoint/2010/main" val="148302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11B6076-4A6E-4292-AA31-8EF23332E3FA}" type="datetimeFigureOut">
              <a:rPr lang="en-GB" smtClean="0"/>
              <a:t>06/03/2024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66520D-F077-4E77-B570-8A5601BA4802}"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7707165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11B6076-4A6E-4292-AA31-8EF23332E3FA}" type="datetimeFigureOut">
              <a:rPr lang="en-GB" smtClean="0"/>
              <a:t>06/03/2024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66520D-F077-4E77-B570-8A5601BA4802}" type="slidenum">
              <a:rPr lang="en-GB" smtClean="0"/>
              <a:t>‹#›</a:t>
            </a:fld>
            <a:endParaRPr lang="en-GB"/>
          </a:p>
        </p:txBody>
      </p:sp>
    </p:spTree>
    <p:extLst>
      <p:ext uri="{BB962C8B-B14F-4D97-AF65-F5344CB8AC3E}">
        <p14:creationId xmlns:p14="http://schemas.microsoft.com/office/powerpoint/2010/main" val="754709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11B6076-4A6E-4292-AA31-8EF23332E3FA}" type="datetimeFigureOut">
              <a:rPr lang="en-GB" smtClean="0"/>
              <a:t>06/03/2024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66520D-F077-4E77-B570-8A5601BA4802}"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8420627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11B6076-4A6E-4292-AA31-8EF23332E3FA}" type="datetimeFigureOut">
              <a:rPr lang="en-GB" smtClean="0"/>
              <a:t>06/03/2024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66520D-F077-4E77-B570-8A5601BA4802}" type="slidenum">
              <a:rPr lang="en-GB" smtClean="0"/>
              <a:t>‹#›</a:t>
            </a:fld>
            <a:endParaRPr lang="en-GB"/>
          </a:p>
        </p:txBody>
      </p:sp>
    </p:spTree>
    <p:extLst>
      <p:ext uri="{BB962C8B-B14F-4D97-AF65-F5344CB8AC3E}">
        <p14:creationId xmlns:p14="http://schemas.microsoft.com/office/powerpoint/2010/main" val="168914494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11B6076-4A6E-4292-AA31-8EF23332E3FA}" type="datetimeFigureOut">
              <a:rPr lang="en-GB" smtClean="0"/>
              <a:t>06/03/2024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66520D-F077-4E77-B570-8A5601BA4802}" type="slidenum">
              <a:rPr lang="en-GB" smtClean="0"/>
              <a:t>‹#›</a:t>
            </a:fld>
            <a:endParaRPr lang="en-GB"/>
          </a:p>
        </p:txBody>
      </p:sp>
    </p:spTree>
    <p:extLst>
      <p:ext uri="{BB962C8B-B14F-4D97-AF65-F5344CB8AC3E}">
        <p14:creationId xmlns:p14="http://schemas.microsoft.com/office/powerpoint/2010/main" val="24141554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11B6076-4A6E-4292-AA31-8EF23332E3FA}" type="datetimeFigureOut">
              <a:rPr lang="en-GB" smtClean="0"/>
              <a:t>06/03/2024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66520D-F077-4E77-B570-8A5601BA4802}" type="slidenum">
              <a:rPr lang="en-GB" smtClean="0"/>
              <a:t>‹#›</a:t>
            </a:fld>
            <a:endParaRPr lang="en-GB"/>
          </a:p>
        </p:txBody>
      </p:sp>
    </p:spTree>
    <p:extLst>
      <p:ext uri="{BB962C8B-B14F-4D97-AF65-F5344CB8AC3E}">
        <p14:creationId xmlns:p14="http://schemas.microsoft.com/office/powerpoint/2010/main" val="420336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11B6076-4A6E-4292-AA31-8EF23332E3FA}" type="datetimeFigureOut">
              <a:rPr lang="en-GB" smtClean="0"/>
              <a:t>06/03/2024</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6C66520D-F077-4E77-B570-8A5601BA4802}" type="slidenum">
              <a:rPr lang="en-GB" smtClean="0"/>
              <a:t>‹#›</a:t>
            </a:fld>
            <a:endParaRPr lang="en-GB"/>
          </a:p>
        </p:txBody>
      </p:sp>
    </p:spTree>
    <p:extLst>
      <p:ext uri="{BB962C8B-B14F-4D97-AF65-F5344CB8AC3E}">
        <p14:creationId xmlns:p14="http://schemas.microsoft.com/office/powerpoint/2010/main" val="1482906941"/>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7" r:id="rId13"/>
    <p:sldLayoutId id="2147483708" r:id="rId14"/>
    <p:sldLayoutId id="2147483709" r:id="rId15"/>
    <p:sldLayoutId id="2147483710"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assets.publishing.service.gov.uk/media/60b74244e90e0732b2acacb6/PA15_0421_save.pdf"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gov.uk/government/publications/myhmcts-how-to-apply-for-probate-online/apply-for-probate-with-myhmcts"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s://cilexregulation.org.uk/wp-content/uploads/2018/11/12-Recognising-and-Responding-to-Consumer-Vulnerability.pdf"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F3BA62-DEB1-A696-DC3F-271259F1ABAF}"/>
              </a:ext>
            </a:extLst>
          </p:cNvPr>
          <p:cNvSpPr>
            <a:spLocks noGrp="1"/>
          </p:cNvSpPr>
          <p:nvPr>
            <p:ph type="ctrTitle"/>
          </p:nvPr>
        </p:nvSpPr>
        <p:spPr>
          <a:xfrm>
            <a:off x="1507067" y="1030884"/>
            <a:ext cx="7766936" cy="3019952"/>
          </a:xfrm>
        </p:spPr>
        <p:txBody>
          <a:bodyPr>
            <a:normAutofit fontScale="90000"/>
          </a:bodyPr>
          <a:lstStyle/>
          <a:p>
            <a:pPr algn="ctr"/>
            <a:r>
              <a:rPr lang="en-GB" dirty="0"/>
              <a:t>Week 6</a:t>
            </a:r>
            <a:br>
              <a:rPr lang="en-GB" dirty="0"/>
            </a:br>
            <a:r>
              <a:rPr lang="en-GB" dirty="0"/>
              <a:t>Entitlement to act and Personnel</a:t>
            </a:r>
            <a:br>
              <a:rPr lang="en-GB" dirty="0"/>
            </a:br>
            <a:r>
              <a:rPr lang="en-GB" sz="3600" dirty="0"/>
              <a:t>(see Chapter 8)</a:t>
            </a:r>
          </a:p>
        </p:txBody>
      </p:sp>
    </p:spTree>
    <p:extLst>
      <p:ext uri="{BB962C8B-B14F-4D97-AF65-F5344CB8AC3E}">
        <p14:creationId xmlns:p14="http://schemas.microsoft.com/office/powerpoint/2010/main" val="501377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CEB04D-94AC-3AC4-86BD-76CB40AD2418}"/>
              </a:ext>
            </a:extLst>
          </p:cNvPr>
          <p:cNvSpPr>
            <a:spLocks noGrp="1"/>
          </p:cNvSpPr>
          <p:nvPr>
            <p:ph type="title"/>
          </p:nvPr>
        </p:nvSpPr>
        <p:spPr>
          <a:xfrm>
            <a:off x="677334" y="609600"/>
            <a:ext cx="8596668" cy="846451"/>
          </a:xfrm>
        </p:spPr>
        <p:txBody>
          <a:bodyPr/>
          <a:lstStyle/>
          <a:p>
            <a:r>
              <a:rPr lang="en-GB" dirty="0"/>
              <a:t>Aims: to understand ……</a:t>
            </a:r>
          </a:p>
        </p:txBody>
      </p:sp>
      <p:sp>
        <p:nvSpPr>
          <p:cNvPr id="3" name="Content Placeholder 2">
            <a:extLst>
              <a:ext uri="{FF2B5EF4-FFF2-40B4-BE49-F238E27FC236}">
                <a16:creationId xmlns:a16="http://schemas.microsoft.com/office/drawing/2014/main" id="{F8EE66E2-D084-05B7-53D1-2DE7FB231903}"/>
              </a:ext>
            </a:extLst>
          </p:cNvPr>
          <p:cNvSpPr>
            <a:spLocks noGrp="1"/>
          </p:cNvSpPr>
          <p:nvPr>
            <p:ph idx="1"/>
          </p:nvPr>
        </p:nvSpPr>
        <p:spPr>
          <a:xfrm>
            <a:off x="665757" y="2023588"/>
            <a:ext cx="9584913" cy="4586032"/>
          </a:xfrm>
        </p:spPr>
        <p:txBody>
          <a:bodyPr>
            <a:noAutofit/>
          </a:bodyPr>
          <a:lstStyle/>
          <a:p>
            <a:pPr algn="l" fontAlgn="base">
              <a:buFont typeface="Arial" panose="020B0604020202020204" pitchFamily="34" charset="0"/>
              <a:buChar char="•"/>
            </a:pPr>
            <a:r>
              <a:rPr lang="en-GB" sz="2800" dirty="0">
                <a:solidFill>
                  <a:srgbClr val="000000"/>
                </a:solidFill>
                <a:latin typeface="Inter"/>
              </a:rPr>
              <a:t>Appointment of personal representatives and authority to act</a:t>
            </a:r>
          </a:p>
          <a:p>
            <a:pPr algn="l" fontAlgn="base">
              <a:buFont typeface="Arial" panose="020B0604020202020204" pitchFamily="34" charset="0"/>
              <a:buChar char="•"/>
            </a:pPr>
            <a:r>
              <a:rPr lang="en-GB" sz="2800" b="0" i="0" dirty="0">
                <a:solidFill>
                  <a:srgbClr val="000000"/>
                </a:solidFill>
                <a:effectLst/>
                <a:latin typeface="Inter"/>
              </a:rPr>
              <a:t>Grants of representation</a:t>
            </a:r>
          </a:p>
          <a:p>
            <a:pPr algn="l" fontAlgn="base">
              <a:buFont typeface="Arial" panose="020B0604020202020204" pitchFamily="34" charset="0"/>
              <a:buChar char="•"/>
            </a:pPr>
            <a:r>
              <a:rPr lang="en-GB" sz="2800" dirty="0">
                <a:solidFill>
                  <a:srgbClr val="000000"/>
                </a:solidFill>
                <a:latin typeface="Inter"/>
              </a:rPr>
              <a:t>Who is entitled to sell a property?</a:t>
            </a:r>
          </a:p>
          <a:p>
            <a:pPr algn="l" fontAlgn="base">
              <a:buFont typeface="Arial" panose="020B0604020202020204" pitchFamily="34" charset="0"/>
              <a:buChar char="•"/>
            </a:pPr>
            <a:r>
              <a:rPr lang="en-GB" sz="2800" b="0" i="0" dirty="0">
                <a:solidFill>
                  <a:srgbClr val="000000"/>
                </a:solidFill>
                <a:effectLst/>
                <a:latin typeface="Inter"/>
              </a:rPr>
              <a:t>Powers of attorney;</a:t>
            </a:r>
            <a:r>
              <a:rPr lang="en-GB" sz="2800" dirty="0">
                <a:solidFill>
                  <a:srgbClr val="000000"/>
                </a:solidFill>
                <a:latin typeface="Inter"/>
              </a:rPr>
              <a:t> and</a:t>
            </a:r>
          </a:p>
          <a:p>
            <a:pPr algn="l" fontAlgn="base">
              <a:buFont typeface="Arial" panose="020B0604020202020204" pitchFamily="34" charset="0"/>
              <a:buChar char="•"/>
            </a:pPr>
            <a:r>
              <a:rPr lang="en-GB" sz="2800" b="0" i="0" dirty="0">
                <a:solidFill>
                  <a:srgbClr val="000000"/>
                </a:solidFill>
                <a:effectLst/>
                <a:latin typeface="Inter"/>
              </a:rPr>
              <a:t>Parties who are not clients of the firm.</a:t>
            </a:r>
          </a:p>
          <a:p>
            <a:pPr marL="0" indent="0">
              <a:buNone/>
            </a:pPr>
            <a:endParaRPr lang="en-GB" sz="2800" dirty="0"/>
          </a:p>
        </p:txBody>
      </p:sp>
    </p:spTree>
    <p:extLst>
      <p:ext uri="{BB962C8B-B14F-4D97-AF65-F5344CB8AC3E}">
        <p14:creationId xmlns:p14="http://schemas.microsoft.com/office/powerpoint/2010/main" val="39035729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E80381-B61D-C977-0FD4-EE62A9FC1662}"/>
              </a:ext>
            </a:extLst>
          </p:cNvPr>
          <p:cNvSpPr>
            <a:spLocks noGrp="1"/>
          </p:cNvSpPr>
          <p:nvPr>
            <p:ph type="title"/>
          </p:nvPr>
        </p:nvSpPr>
        <p:spPr>
          <a:xfrm>
            <a:off x="677334" y="609600"/>
            <a:ext cx="8596668" cy="1320800"/>
          </a:xfrm>
        </p:spPr>
        <p:txBody>
          <a:bodyPr anchor="t">
            <a:normAutofit/>
          </a:bodyPr>
          <a:lstStyle/>
          <a:p>
            <a:r>
              <a:rPr lang="en-GB" dirty="0"/>
              <a:t>Personal representatives:</a:t>
            </a:r>
          </a:p>
        </p:txBody>
      </p:sp>
      <p:sp>
        <p:nvSpPr>
          <p:cNvPr id="3" name="Content Placeholder 2">
            <a:extLst>
              <a:ext uri="{FF2B5EF4-FFF2-40B4-BE49-F238E27FC236}">
                <a16:creationId xmlns:a16="http://schemas.microsoft.com/office/drawing/2014/main" id="{1219EEDE-3E6A-6B11-77D0-C6B19A26AA2B}"/>
              </a:ext>
            </a:extLst>
          </p:cNvPr>
          <p:cNvSpPr>
            <a:spLocks noGrp="1"/>
          </p:cNvSpPr>
          <p:nvPr>
            <p:ph idx="1"/>
          </p:nvPr>
        </p:nvSpPr>
        <p:spPr>
          <a:xfrm>
            <a:off x="677333" y="1437501"/>
            <a:ext cx="6044479" cy="4424359"/>
          </a:xfrm>
        </p:spPr>
        <p:txBody>
          <a:bodyPr>
            <a:normAutofit/>
          </a:bodyPr>
          <a:lstStyle/>
          <a:p>
            <a:pPr>
              <a:lnSpc>
                <a:spcPct val="90000"/>
              </a:lnSpc>
            </a:pPr>
            <a:r>
              <a:rPr lang="en-GB" sz="2000" dirty="0"/>
              <a:t>Appointment under the will - executors</a:t>
            </a:r>
          </a:p>
          <a:p>
            <a:pPr>
              <a:lnSpc>
                <a:spcPct val="90000"/>
              </a:lnSpc>
            </a:pPr>
            <a:r>
              <a:rPr lang="en-GB" sz="2000" dirty="0"/>
              <a:t>Accepts office of executor by applying to Registry for grant of probate</a:t>
            </a:r>
          </a:p>
          <a:p>
            <a:pPr>
              <a:lnSpc>
                <a:spcPct val="90000"/>
              </a:lnSpc>
            </a:pPr>
            <a:r>
              <a:rPr lang="en-GB" sz="2000" dirty="0"/>
              <a:t>Does not have to accept – can renounce under s 5 Administration of Estates Act 1925 ( AEA)</a:t>
            </a:r>
          </a:p>
          <a:p>
            <a:pPr>
              <a:lnSpc>
                <a:spcPct val="90000"/>
              </a:lnSpc>
            </a:pPr>
            <a:r>
              <a:rPr lang="en-GB" sz="2000" dirty="0"/>
              <a:t>Can remain a Trustee – even if renounces as Executor</a:t>
            </a:r>
          </a:p>
          <a:p>
            <a:pPr>
              <a:lnSpc>
                <a:spcPct val="90000"/>
              </a:lnSpc>
            </a:pPr>
            <a:r>
              <a:rPr lang="en-GB" sz="2000" dirty="0"/>
              <a:t>If renounces – cannot and should not do anything in relation to winding up of the estate ( avoid ‘intermeddling’ as can incur personal liability if they do)</a:t>
            </a:r>
          </a:p>
          <a:p>
            <a:pPr>
              <a:lnSpc>
                <a:spcPct val="90000"/>
              </a:lnSpc>
            </a:pPr>
            <a:r>
              <a:rPr lang="en-GB" sz="2000" dirty="0"/>
              <a:t>PA 15 (</a:t>
            </a:r>
            <a:r>
              <a:rPr lang="en-GB" sz="2000" dirty="0">
                <a:hlinkClick r:id="rId2"/>
              </a:rPr>
              <a:t>PA15_0421_save.pdf (publishing.service.gov.uk)</a:t>
            </a:r>
            <a:endParaRPr lang="en-GB" sz="2000" dirty="0"/>
          </a:p>
          <a:p>
            <a:pPr>
              <a:lnSpc>
                <a:spcPct val="90000"/>
              </a:lnSpc>
            </a:pPr>
            <a:endParaRPr lang="en-GB" sz="1500" dirty="0"/>
          </a:p>
        </p:txBody>
      </p:sp>
      <p:pic>
        <p:nvPicPr>
          <p:cNvPr id="5" name="Picture 4">
            <a:extLst>
              <a:ext uri="{FF2B5EF4-FFF2-40B4-BE49-F238E27FC236}">
                <a16:creationId xmlns:a16="http://schemas.microsoft.com/office/drawing/2014/main" id="{7C3855F0-45A4-0B9C-9F86-241BEDA00A61}"/>
              </a:ext>
            </a:extLst>
          </p:cNvPr>
          <p:cNvPicPr>
            <a:picLocks noChangeAspect="1"/>
          </p:cNvPicPr>
          <p:nvPr/>
        </p:nvPicPr>
        <p:blipFill>
          <a:blip r:embed="rId3"/>
          <a:stretch>
            <a:fillRect/>
          </a:stretch>
        </p:blipFill>
        <p:spPr>
          <a:xfrm>
            <a:off x="7247853" y="1437501"/>
            <a:ext cx="4266813" cy="3338780"/>
          </a:xfrm>
          <a:prstGeom prst="rect">
            <a:avLst/>
          </a:prstGeom>
        </p:spPr>
      </p:pic>
    </p:spTree>
    <p:extLst>
      <p:ext uri="{BB962C8B-B14F-4D97-AF65-F5344CB8AC3E}">
        <p14:creationId xmlns:p14="http://schemas.microsoft.com/office/powerpoint/2010/main" val="9626592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58691D-FE16-04F7-D37E-B2154ECF5DB5}"/>
              </a:ext>
            </a:extLst>
          </p:cNvPr>
          <p:cNvSpPr>
            <a:spLocks noGrp="1"/>
          </p:cNvSpPr>
          <p:nvPr>
            <p:ph type="title"/>
          </p:nvPr>
        </p:nvSpPr>
        <p:spPr>
          <a:xfrm>
            <a:off x="725972" y="327259"/>
            <a:ext cx="8596668" cy="1320800"/>
          </a:xfrm>
        </p:spPr>
        <p:txBody>
          <a:bodyPr/>
          <a:lstStyle/>
          <a:p>
            <a:r>
              <a:rPr lang="en-GB" dirty="0"/>
              <a:t>Intermeddling … or not intermeddling?</a:t>
            </a:r>
          </a:p>
        </p:txBody>
      </p:sp>
      <p:sp>
        <p:nvSpPr>
          <p:cNvPr id="3" name="Content Placeholder 2">
            <a:extLst>
              <a:ext uri="{FF2B5EF4-FFF2-40B4-BE49-F238E27FC236}">
                <a16:creationId xmlns:a16="http://schemas.microsoft.com/office/drawing/2014/main" id="{F66D5448-94CB-3523-7CBA-8DE653156D13}"/>
              </a:ext>
            </a:extLst>
          </p:cNvPr>
          <p:cNvSpPr>
            <a:spLocks noGrp="1"/>
          </p:cNvSpPr>
          <p:nvPr>
            <p:ph idx="1"/>
          </p:nvPr>
        </p:nvSpPr>
        <p:spPr>
          <a:xfrm>
            <a:off x="422680" y="1122766"/>
            <a:ext cx="9694086" cy="3880773"/>
          </a:xfrm>
        </p:spPr>
        <p:txBody>
          <a:bodyPr>
            <a:noAutofit/>
          </a:bodyPr>
          <a:lstStyle/>
          <a:p>
            <a:r>
              <a:rPr lang="en-GB" sz="2800" dirty="0"/>
              <a:t>May depend on intention</a:t>
            </a:r>
          </a:p>
          <a:p>
            <a:r>
              <a:rPr lang="en-GB" sz="2800" dirty="0"/>
              <a:t>See Long and </a:t>
            </a:r>
            <a:r>
              <a:rPr lang="en-GB" sz="2800" i="1" dirty="0"/>
              <a:t>Fever v Symes and </a:t>
            </a:r>
            <a:r>
              <a:rPr lang="en-GB" sz="2800" i="1" dirty="0" err="1"/>
              <a:t>Hannam</a:t>
            </a:r>
            <a:r>
              <a:rPr lang="en-GB" sz="2800" i="1" dirty="0"/>
              <a:t> </a:t>
            </a:r>
            <a:r>
              <a:rPr lang="en-GB" sz="2800" dirty="0"/>
              <a:t>[1832] – placed ad for claims against estate but failed to apply for probate (= intermeddling)</a:t>
            </a:r>
          </a:p>
          <a:p>
            <a:r>
              <a:rPr lang="en-GB" sz="2800" dirty="0"/>
              <a:t>Making funeral arrangements/humanitarian acts ( NOT intermeddling)</a:t>
            </a:r>
          </a:p>
          <a:p>
            <a:r>
              <a:rPr lang="en-GB" sz="2800" dirty="0"/>
              <a:t>A non Executor who intermeddles = </a:t>
            </a:r>
            <a:r>
              <a:rPr lang="en-GB" sz="2800" b="1" i="1" dirty="0"/>
              <a:t>executor de son tort</a:t>
            </a:r>
          </a:p>
          <a:p>
            <a:r>
              <a:rPr lang="en-GB" sz="2800" dirty="0"/>
              <a:t>Where more than one executor, one of them could have </a:t>
            </a:r>
            <a:r>
              <a:rPr lang="en-GB" sz="2800" b="1" i="1" dirty="0"/>
              <a:t>power reserved </a:t>
            </a:r>
            <a:r>
              <a:rPr lang="en-GB" sz="2800" dirty="0"/>
              <a:t>(reserve right to step up later on)</a:t>
            </a:r>
            <a:endParaRPr lang="en-GB" sz="2800" b="1" i="1" dirty="0"/>
          </a:p>
        </p:txBody>
      </p:sp>
    </p:spTree>
    <p:extLst>
      <p:ext uri="{BB962C8B-B14F-4D97-AF65-F5344CB8AC3E}">
        <p14:creationId xmlns:p14="http://schemas.microsoft.com/office/powerpoint/2010/main" val="29705808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7AC696-9383-CB3D-E2A7-44191F15A6B9}"/>
              </a:ext>
            </a:extLst>
          </p:cNvPr>
          <p:cNvSpPr>
            <a:spLocks noGrp="1"/>
          </p:cNvSpPr>
          <p:nvPr>
            <p:ph type="title"/>
          </p:nvPr>
        </p:nvSpPr>
        <p:spPr>
          <a:xfrm>
            <a:off x="677334" y="609600"/>
            <a:ext cx="8596668" cy="1320800"/>
          </a:xfrm>
        </p:spPr>
        <p:txBody>
          <a:bodyPr anchor="t">
            <a:normAutofit/>
          </a:bodyPr>
          <a:lstStyle/>
          <a:p>
            <a:r>
              <a:rPr lang="en-GB" dirty="0"/>
              <a:t>Application by legal professionals to act as Executors</a:t>
            </a:r>
          </a:p>
        </p:txBody>
      </p:sp>
      <p:sp>
        <p:nvSpPr>
          <p:cNvPr id="3" name="Content Placeholder 2">
            <a:extLst>
              <a:ext uri="{FF2B5EF4-FFF2-40B4-BE49-F238E27FC236}">
                <a16:creationId xmlns:a16="http://schemas.microsoft.com/office/drawing/2014/main" id="{C5FCE999-F081-7DCC-C2D7-64048FD2B168}"/>
              </a:ext>
            </a:extLst>
          </p:cNvPr>
          <p:cNvSpPr>
            <a:spLocks noGrp="1"/>
          </p:cNvSpPr>
          <p:nvPr>
            <p:ph idx="1"/>
          </p:nvPr>
        </p:nvSpPr>
        <p:spPr>
          <a:xfrm>
            <a:off x="677334" y="2160589"/>
            <a:ext cx="3957349" cy="3880773"/>
          </a:xfrm>
        </p:spPr>
        <p:txBody>
          <a:bodyPr>
            <a:normAutofit/>
          </a:bodyPr>
          <a:lstStyle/>
          <a:p>
            <a:r>
              <a:rPr lang="en-GB" dirty="0">
                <a:hlinkClick r:id="rId2"/>
              </a:rPr>
              <a:t>Apply for probate with </a:t>
            </a:r>
            <a:r>
              <a:rPr lang="en-GB" dirty="0" err="1">
                <a:hlinkClick r:id="rId2"/>
              </a:rPr>
              <a:t>MyHMCTS</a:t>
            </a:r>
            <a:r>
              <a:rPr lang="en-GB" dirty="0">
                <a:hlinkClick r:id="rId2"/>
              </a:rPr>
              <a:t> - GOV.UK (www.gov.uk)</a:t>
            </a:r>
            <a:endParaRPr lang="en-GB" dirty="0"/>
          </a:p>
          <a:p>
            <a:endParaRPr lang="en-GB" dirty="0"/>
          </a:p>
        </p:txBody>
      </p:sp>
      <p:pic>
        <p:nvPicPr>
          <p:cNvPr id="5" name="Picture 4">
            <a:extLst>
              <a:ext uri="{FF2B5EF4-FFF2-40B4-BE49-F238E27FC236}">
                <a16:creationId xmlns:a16="http://schemas.microsoft.com/office/drawing/2014/main" id="{53A26DE2-CDC6-3427-0089-1D5AA7258C4A}"/>
              </a:ext>
            </a:extLst>
          </p:cNvPr>
          <p:cNvPicPr>
            <a:picLocks noChangeAspect="1"/>
          </p:cNvPicPr>
          <p:nvPr/>
        </p:nvPicPr>
        <p:blipFill rotWithShape="1">
          <a:blip r:embed="rId3"/>
          <a:srcRect r="6745" b="-4"/>
          <a:stretch/>
        </p:blipFill>
        <p:spPr>
          <a:xfrm>
            <a:off x="4857450" y="1468253"/>
            <a:ext cx="5200949" cy="4573440"/>
          </a:xfrm>
          <a:prstGeom prst="rect">
            <a:avLst/>
          </a:prstGeom>
        </p:spPr>
      </p:pic>
    </p:spTree>
    <p:extLst>
      <p:ext uri="{BB962C8B-B14F-4D97-AF65-F5344CB8AC3E}">
        <p14:creationId xmlns:p14="http://schemas.microsoft.com/office/powerpoint/2010/main" val="38752211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23E85B-6525-687C-5A0B-A25E05308AF4}"/>
              </a:ext>
            </a:extLst>
          </p:cNvPr>
          <p:cNvSpPr>
            <a:spLocks noGrp="1"/>
          </p:cNvSpPr>
          <p:nvPr>
            <p:ph type="title"/>
          </p:nvPr>
        </p:nvSpPr>
        <p:spPr>
          <a:xfrm>
            <a:off x="426893" y="172785"/>
            <a:ext cx="8596668" cy="840626"/>
          </a:xfrm>
        </p:spPr>
        <p:txBody>
          <a:bodyPr/>
          <a:lstStyle/>
          <a:p>
            <a:r>
              <a:rPr lang="en-GB" dirty="0"/>
              <a:t>Where no will? - Intestacy</a:t>
            </a:r>
          </a:p>
        </p:txBody>
      </p:sp>
      <p:sp>
        <p:nvSpPr>
          <p:cNvPr id="3" name="Content Placeholder 2">
            <a:extLst>
              <a:ext uri="{FF2B5EF4-FFF2-40B4-BE49-F238E27FC236}">
                <a16:creationId xmlns:a16="http://schemas.microsoft.com/office/drawing/2014/main" id="{576D8567-69B3-3A70-22F9-DCFACB81254D}"/>
              </a:ext>
            </a:extLst>
          </p:cNvPr>
          <p:cNvSpPr>
            <a:spLocks noGrp="1"/>
          </p:cNvSpPr>
          <p:nvPr>
            <p:ph idx="1"/>
          </p:nvPr>
        </p:nvSpPr>
        <p:spPr>
          <a:xfrm>
            <a:off x="584147" y="1013411"/>
            <a:ext cx="9445132" cy="5404862"/>
          </a:xfrm>
        </p:spPr>
        <p:txBody>
          <a:bodyPr>
            <a:noAutofit/>
          </a:bodyPr>
          <a:lstStyle/>
          <a:p>
            <a:r>
              <a:rPr lang="en-GB" sz="2000" dirty="0"/>
              <a:t>Personal </a:t>
            </a:r>
            <a:r>
              <a:rPr lang="en-GB" sz="2000" dirty="0" err="1"/>
              <a:t>representatvies</a:t>
            </a:r>
            <a:r>
              <a:rPr lang="en-GB" sz="2000" dirty="0"/>
              <a:t> = ADMINISTRATORS</a:t>
            </a:r>
          </a:p>
          <a:p>
            <a:r>
              <a:rPr lang="en-GB" sz="2000" dirty="0"/>
              <a:t>Appointed by Court</a:t>
            </a:r>
          </a:p>
          <a:p>
            <a:r>
              <a:rPr lang="en-GB" sz="2000" dirty="0"/>
              <a:t>Grant of letters of administration provide authority to act/administer</a:t>
            </a:r>
          </a:p>
          <a:p>
            <a:r>
              <a:rPr lang="en-GB" sz="2000" dirty="0"/>
              <a:t>Persons entitled to apply = those entitled to inherit/have a beneficial interest under rules of </a:t>
            </a:r>
            <a:r>
              <a:rPr lang="en-GB" sz="2000" dirty="0" err="1"/>
              <a:t>instestacy</a:t>
            </a:r>
            <a:endParaRPr lang="en-GB" sz="2000" dirty="0"/>
          </a:p>
          <a:p>
            <a:r>
              <a:rPr lang="en-GB" sz="2000" dirty="0"/>
              <a:t>Strict order of priority (1. spouse, 2. children, 3. parents, 4. siblings, 5. </a:t>
            </a:r>
            <a:r>
              <a:rPr lang="en-GB" sz="2000" dirty="0" err="1"/>
              <a:t>grandparernts</a:t>
            </a:r>
            <a:r>
              <a:rPr lang="en-GB" sz="2000" dirty="0"/>
              <a:t>, 6. uncles/aunts…)</a:t>
            </a:r>
          </a:p>
          <a:p>
            <a:r>
              <a:rPr lang="en-GB" sz="2000" dirty="0"/>
              <a:t>Categories are ‘cleared off’ if they can’t act or won’t act </a:t>
            </a:r>
          </a:p>
          <a:p>
            <a:r>
              <a:rPr lang="en-GB" sz="2000" dirty="0"/>
              <a:t>If person has right to apply but </a:t>
            </a:r>
            <a:r>
              <a:rPr lang="en-GB" sz="2000" dirty="0" err="1"/>
              <a:t>doesn</a:t>
            </a:r>
            <a:r>
              <a:rPr lang="en-GB" sz="2000" dirty="0"/>
              <a:t> not wish to do so they can renounce</a:t>
            </a:r>
          </a:p>
          <a:p>
            <a:r>
              <a:rPr lang="en-GB" sz="2000" dirty="0"/>
              <a:t>Maximum of 4 administrators, minimum of 2 if there are beneficiaries under 18 (minors)</a:t>
            </a:r>
          </a:p>
          <a:p>
            <a:r>
              <a:rPr lang="en-GB" sz="2000" dirty="0"/>
              <a:t>Application made online by legal professionals</a:t>
            </a:r>
          </a:p>
          <a:p>
            <a:pPr marL="0" indent="0">
              <a:buNone/>
            </a:pPr>
            <a:endParaRPr lang="en-GB" sz="2800" dirty="0"/>
          </a:p>
        </p:txBody>
      </p:sp>
    </p:spTree>
    <p:extLst>
      <p:ext uri="{BB962C8B-B14F-4D97-AF65-F5344CB8AC3E}">
        <p14:creationId xmlns:p14="http://schemas.microsoft.com/office/powerpoint/2010/main" val="28279725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ED9C08-C121-E0AB-9B8A-96167DB0FFCC}"/>
              </a:ext>
            </a:extLst>
          </p:cNvPr>
          <p:cNvSpPr>
            <a:spLocks noGrp="1"/>
          </p:cNvSpPr>
          <p:nvPr>
            <p:ph type="title"/>
          </p:nvPr>
        </p:nvSpPr>
        <p:spPr/>
        <p:txBody>
          <a:bodyPr/>
          <a:lstStyle/>
          <a:p>
            <a:r>
              <a:rPr lang="en-GB" dirty="0"/>
              <a:t>Administration with will annexed</a:t>
            </a:r>
          </a:p>
        </p:txBody>
      </p:sp>
      <p:sp>
        <p:nvSpPr>
          <p:cNvPr id="3" name="Content Placeholder 2">
            <a:extLst>
              <a:ext uri="{FF2B5EF4-FFF2-40B4-BE49-F238E27FC236}">
                <a16:creationId xmlns:a16="http://schemas.microsoft.com/office/drawing/2014/main" id="{BF496399-E156-0956-08EB-0B5C24EAC901}"/>
              </a:ext>
            </a:extLst>
          </p:cNvPr>
          <p:cNvSpPr>
            <a:spLocks noGrp="1"/>
          </p:cNvSpPr>
          <p:nvPr>
            <p:ph idx="1"/>
          </p:nvPr>
        </p:nvSpPr>
        <p:spPr>
          <a:xfrm>
            <a:off x="619092" y="1595641"/>
            <a:ext cx="9392714" cy="4764390"/>
          </a:xfrm>
        </p:spPr>
        <p:txBody>
          <a:bodyPr>
            <a:normAutofit lnSpcReduction="10000"/>
          </a:bodyPr>
          <a:lstStyle/>
          <a:p>
            <a:r>
              <a:rPr lang="en-GB" sz="2400" dirty="0" err="1"/>
              <a:t>i.e</a:t>
            </a:r>
            <a:r>
              <a:rPr lang="en-GB" sz="2400" dirty="0"/>
              <a:t> if there is a Will but:</a:t>
            </a:r>
          </a:p>
          <a:p>
            <a:r>
              <a:rPr lang="en-GB" sz="2400" dirty="0"/>
              <a:t>Authority to act is obtained by applying for grant of letters of administration with will annexed</a:t>
            </a:r>
          </a:p>
          <a:p>
            <a:r>
              <a:rPr lang="en-GB" sz="2400" dirty="0"/>
              <a:t>Person appointed = ADMINISTRATOR</a:t>
            </a:r>
          </a:p>
          <a:p>
            <a:r>
              <a:rPr lang="en-GB" sz="2400" dirty="0"/>
              <a:t>Persons entitled to apply for grant of probate or grant of letters of administration with will annexed ( order or priority1. Executor named in will, 2.Trustees or residuary estate, 3. residuary beneficiary, 4. PR of a residuary beneficiary 5. other legatee or creditor of deceased, 6. PR or any other legatee or creditor of deceased) </a:t>
            </a:r>
          </a:p>
          <a:p>
            <a:r>
              <a:rPr lang="en-GB" sz="2400" dirty="0"/>
              <a:t>Application for a grant of letters of administration with will annexed by legal professionals must be made online.</a:t>
            </a:r>
          </a:p>
          <a:p>
            <a:endParaRPr lang="en-GB" dirty="0"/>
          </a:p>
        </p:txBody>
      </p:sp>
    </p:spTree>
    <p:extLst>
      <p:ext uri="{BB962C8B-B14F-4D97-AF65-F5344CB8AC3E}">
        <p14:creationId xmlns:p14="http://schemas.microsoft.com/office/powerpoint/2010/main" val="2968370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882AD-3111-300D-E937-A8FE95C32415}"/>
              </a:ext>
            </a:extLst>
          </p:cNvPr>
          <p:cNvSpPr>
            <a:spLocks noGrp="1"/>
          </p:cNvSpPr>
          <p:nvPr>
            <p:ph type="title"/>
          </p:nvPr>
        </p:nvSpPr>
        <p:spPr>
          <a:xfrm>
            <a:off x="676746" y="609600"/>
            <a:ext cx="3729076" cy="1320800"/>
          </a:xfrm>
        </p:spPr>
        <p:txBody>
          <a:bodyPr anchor="ctr">
            <a:normAutofit/>
          </a:bodyPr>
          <a:lstStyle/>
          <a:p>
            <a:r>
              <a:rPr lang="en-GB" dirty="0"/>
              <a:t>Executor’s authority to act</a:t>
            </a:r>
          </a:p>
        </p:txBody>
      </p:sp>
      <p:sp>
        <p:nvSpPr>
          <p:cNvPr id="3" name="Content Placeholder 2">
            <a:extLst>
              <a:ext uri="{FF2B5EF4-FFF2-40B4-BE49-F238E27FC236}">
                <a16:creationId xmlns:a16="http://schemas.microsoft.com/office/drawing/2014/main" id="{634ED57B-5035-3155-71F7-1012CEFF6065}"/>
              </a:ext>
            </a:extLst>
          </p:cNvPr>
          <p:cNvSpPr>
            <a:spLocks noGrp="1"/>
          </p:cNvSpPr>
          <p:nvPr>
            <p:ph idx="1"/>
          </p:nvPr>
        </p:nvSpPr>
        <p:spPr>
          <a:xfrm>
            <a:off x="685167" y="2160589"/>
            <a:ext cx="3720916" cy="3560733"/>
          </a:xfrm>
        </p:spPr>
        <p:txBody>
          <a:bodyPr>
            <a:normAutofit/>
          </a:bodyPr>
          <a:lstStyle/>
          <a:p>
            <a:r>
              <a:rPr lang="en-GB"/>
              <a:t>Derives from Will itself and arises immediately on death of testator</a:t>
            </a:r>
          </a:p>
          <a:p>
            <a:r>
              <a:rPr lang="en-GB"/>
              <a:t>Grant of probate is the ‘evidence’ of the Executor’s authority to act so that this evidence can be produced to banks, companies etc.</a:t>
            </a:r>
          </a:p>
        </p:txBody>
      </p:sp>
      <p:pic>
        <p:nvPicPr>
          <p:cNvPr id="7" name="Picture 6">
            <a:extLst>
              <a:ext uri="{FF2B5EF4-FFF2-40B4-BE49-F238E27FC236}">
                <a16:creationId xmlns:a16="http://schemas.microsoft.com/office/drawing/2014/main" id="{3299A160-F003-413C-1343-745AC69E163B}"/>
              </a:ext>
            </a:extLst>
          </p:cNvPr>
          <p:cNvPicPr>
            <a:picLocks noChangeAspect="1"/>
          </p:cNvPicPr>
          <p:nvPr/>
        </p:nvPicPr>
        <p:blipFill>
          <a:blip r:embed="rId2"/>
          <a:stretch>
            <a:fillRect/>
          </a:stretch>
        </p:blipFill>
        <p:spPr>
          <a:xfrm>
            <a:off x="5537955" y="609600"/>
            <a:ext cx="5145285" cy="5517732"/>
          </a:xfrm>
          <a:prstGeom prst="rect">
            <a:avLst/>
          </a:prstGeom>
        </p:spPr>
      </p:pic>
    </p:spTree>
    <p:extLst>
      <p:ext uri="{BB962C8B-B14F-4D97-AF65-F5344CB8AC3E}">
        <p14:creationId xmlns:p14="http://schemas.microsoft.com/office/powerpoint/2010/main" val="943829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A3CBCB-F3A9-C7A1-C44F-575109D1B2DE}"/>
              </a:ext>
            </a:extLst>
          </p:cNvPr>
          <p:cNvSpPr>
            <a:spLocks noGrp="1"/>
          </p:cNvSpPr>
          <p:nvPr>
            <p:ph type="title"/>
          </p:nvPr>
        </p:nvSpPr>
        <p:spPr/>
        <p:txBody>
          <a:bodyPr/>
          <a:lstStyle/>
          <a:p>
            <a:r>
              <a:rPr lang="en-GB" dirty="0"/>
              <a:t>Different types of grant</a:t>
            </a:r>
          </a:p>
        </p:txBody>
      </p:sp>
      <p:sp>
        <p:nvSpPr>
          <p:cNvPr id="3" name="Content Placeholder 2">
            <a:extLst>
              <a:ext uri="{FF2B5EF4-FFF2-40B4-BE49-F238E27FC236}">
                <a16:creationId xmlns:a16="http://schemas.microsoft.com/office/drawing/2014/main" id="{C426F114-8154-B64B-FEA7-CC68ED5CB812}"/>
              </a:ext>
            </a:extLst>
          </p:cNvPr>
          <p:cNvSpPr>
            <a:spLocks noGrp="1"/>
          </p:cNvSpPr>
          <p:nvPr>
            <p:ph idx="1"/>
          </p:nvPr>
        </p:nvSpPr>
        <p:spPr>
          <a:xfrm>
            <a:off x="677334" y="1488613"/>
            <a:ext cx="9549968" cy="4759787"/>
          </a:xfrm>
        </p:spPr>
        <p:txBody>
          <a:bodyPr>
            <a:noAutofit/>
          </a:bodyPr>
          <a:lstStyle/>
          <a:p>
            <a:r>
              <a:rPr lang="en-GB" sz="2800" dirty="0"/>
              <a:t>Grant of probate</a:t>
            </a:r>
          </a:p>
          <a:p>
            <a:r>
              <a:rPr lang="en-GB" sz="2800" dirty="0"/>
              <a:t>Grant of letters of administration</a:t>
            </a:r>
          </a:p>
          <a:p>
            <a:r>
              <a:rPr lang="en-GB" sz="2800" dirty="0"/>
              <a:t>Grant of letters of administration with will annexed</a:t>
            </a:r>
          </a:p>
          <a:p>
            <a:r>
              <a:rPr lang="en-GB" sz="2800" dirty="0"/>
              <a:t>Other types of grant</a:t>
            </a:r>
          </a:p>
          <a:p>
            <a:r>
              <a:rPr lang="en-GB" sz="2800" dirty="0"/>
              <a:t>Significant of the grant – where the main asset of an estate is property which will need to be sold, contract cannot be drafted until grant of probate obtained so that seller can be identified.</a:t>
            </a:r>
          </a:p>
        </p:txBody>
      </p:sp>
    </p:spTree>
    <p:extLst>
      <p:ext uri="{BB962C8B-B14F-4D97-AF65-F5344CB8AC3E}">
        <p14:creationId xmlns:p14="http://schemas.microsoft.com/office/powerpoint/2010/main" val="6627602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B509DE-9134-24B8-1BFA-D7B5927F72DA}"/>
              </a:ext>
            </a:extLst>
          </p:cNvPr>
          <p:cNvSpPr>
            <a:spLocks noGrp="1"/>
          </p:cNvSpPr>
          <p:nvPr>
            <p:ph type="title"/>
          </p:nvPr>
        </p:nvSpPr>
        <p:spPr/>
        <p:txBody>
          <a:bodyPr/>
          <a:lstStyle/>
          <a:p>
            <a:r>
              <a:rPr lang="en-GB" dirty="0"/>
              <a:t>Note… post March 2019 digital grant of probate</a:t>
            </a:r>
          </a:p>
        </p:txBody>
      </p:sp>
      <p:sp>
        <p:nvSpPr>
          <p:cNvPr id="3" name="Content Placeholder 2">
            <a:extLst>
              <a:ext uri="{FF2B5EF4-FFF2-40B4-BE49-F238E27FC236}">
                <a16:creationId xmlns:a16="http://schemas.microsoft.com/office/drawing/2014/main" id="{414D7F47-2873-D85D-D3E8-7EA50C9548C6}"/>
              </a:ext>
            </a:extLst>
          </p:cNvPr>
          <p:cNvSpPr>
            <a:spLocks noGrp="1"/>
          </p:cNvSpPr>
          <p:nvPr>
            <p:ph idx="1"/>
          </p:nvPr>
        </p:nvSpPr>
        <p:spPr>
          <a:xfrm>
            <a:off x="409420" y="2164221"/>
            <a:ext cx="9398539" cy="3880773"/>
          </a:xfrm>
        </p:spPr>
        <p:txBody>
          <a:bodyPr>
            <a:normAutofit/>
          </a:bodyPr>
          <a:lstStyle/>
          <a:p>
            <a:r>
              <a:rPr lang="en-GB" sz="2800" dirty="0"/>
              <a:t>Since March 2019 grants of probate will only be issued in new form</a:t>
            </a:r>
          </a:p>
          <a:p>
            <a:r>
              <a:rPr lang="en-GB" sz="2800" dirty="0"/>
              <a:t>However, old grants will still be in circulation and will still be valid</a:t>
            </a:r>
          </a:p>
        </p:txBody>
      </p:sp>
    </p:spTree>
    <p:extLst>
      <p:ext uri="{BB962C8B-B14F-4D97-AF65-F5344CB8AC3E}">
        <p14:creationId xmlns:p14="http://schemas.microsoft.com/office/powerpoint/2010/main" val="14419685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949FAE-9808-A74B-9CEA-0E73FD0D68F6}"/>
              </a:ext>
            </a:extLst>
          </p:cNvPr>
          <p:cNvSpPr>
            <a:spLocks noGrp="1"/>
          </p:cNvSpPr>
          <p:nvPr>
            <p:ph type="title"/>
          </p:nvPr>
        </p:nvSpPr>
        <p:spPr>
          <a:xfrm>
            <a:off x="94912" y="225203"/>
            <a:ext cx="10097444" cy="729967"/>
          </a:xfrm>
        </p:spPr>
        <p:txBody>
          <a:bodyPr>
            <a:normAutofit fontScale="90000"/>
          </a:bodyPr>
          <a:lstStyle/>
          <a:p>
            <a:r>
              <a:rPr lang="en-GB" b="1" dirty="0"/>
              <a:t>Seller in a conveyancing transaction </a:t>
            </a:r>
            <a:br>
              <a:rPr lang="en-GB" b="1" dirty="0"/>
            </a:br>
            <a:r>
              <a:rPr lang="en-GB" b="1" dirty="0"/>
              <a:t>– Registered Land</a:t>
            </a:r>
          </a:p>
        </p:txBody>
      </p:sp>
      <p:sp>
        <p:nvSpPr>
          <p:cNvPr id="3" name="Content Placeholder 2">
            <a:extLst>
              <a:ext uri="{FF2B5EF4-FFF2-40B4-BE49-F238E27FC236}">
                <a16:creationId xmlns:a16="http://schemas.microsoft.com/office/drawing/2014/main" id="{5B8AC7D5-DBAF-D76E-9C0E-C73FCDAEDFDF}"/>
              </a:ext>
            </a:extLst>
          </p:cNvPr>
          <p:cNvSpPr>
            <a:spLocks noGrp="1"/>
          </p:cNvSpPr>
          <p:nvPr>
            <p:ph idx="1"/>
          </p:nvPr>
        </p:nvSpPr>
        <p:spPr>
          <a:xfrm>
            <a:off x="193924" y="1368794"/>
            <a:ext cx="10778876" cy="5364092"/>
          </a:xfrm>
        </p:spPr>
        <p:txBody>
          <a:bodyPr>
            <a:noAutofit/>
          </a:bodyPr>
          <a:lstStyle/>
          <a:p>
            <a:r>
              <a:rPr lang="en-GB" sz="2400" dirty="0"/>
              <a:t>Conveyancer must be satisfied person instructing is the person entitled to sell the property</a:t>
            </a:r>
          </a:p>
          <a:p>
            <a:r>
              <a:rPr lang="en-GB" sz="2400" dirty="0"/>
              <a:t>Registered Land – inspection of the Register</a:t>
            </a:r>
          </a:p>
          <a:p>
            <a:r>
              <a:rPr lang="en-GB" sz="2400" u="sng" dirty="0"/>
              <a:t>Contents of the Register:</a:t>
            </a:r>
          </a:p>
          <a:p>
            <a:pPr lvl="1"/>
            <a:r>
              <a:rPr lang="en-GB" sz="2400" dirty="0"/>
              <a:t>Property register (title plan, boundaries, freehold or leasehold and interests benefitting the land (easements/covenants)</a:t>
            </a:r>
          </a:p>
          <a:p>
            <a:pPr lvl="1"/>
            <a:r>
              <a:rPr lang="en-GB" sz="2400" dirty="0"/>
              <a:t>Proprietorship register ( who owns the land and grade/ class of title, address of registered owner – for service) – if different person named as seller further enquiries will be necessary.   This is also where Restrictions will be noted </a:t>
            </a:r>
            <a:r>
              <a:rPr lang="en-GB" sz="2400" dirty="0" err="1"/>
              <a:t>e.g</a:t>
            </a:r>
            <a:r>
              <a:rPr lang="en-GB" sz="2400" dirty="0"/>
              <a:t> Form A restriction</a:t>
            </a:r>
          </a:p>
          <a:p>
            <a:pPr lvl="1"/>
            <a:r>
              <a:rPr lang="en-GB" sz="2400" dirty="0"/>
              <a:t>Charges register (notice of 3</a:t>
            </a:r>
            <a:r>
              <a:rPr lang="en-GB" sz="2400" baseline="30000" dirty="0"/>
              <a:t>rd</a:t>
            </a:r>
            <a:r>
              <a:rPr lang="en-GB" sz="2400" dirty="0"/>
              <a:t> party rights e.g. restrictive covenants, easements)</a:t>
            </a:r>
            <a:br>
              <a:rPr lang="en-GB" sz="2400" dirty="0"/>
            </a:br>
            <a:br>
              <a:rPr lang="en-GB" sz="2400" dirty="0"/>
            </a:br>
            <a:endParaRPr lang="en-GB" sz="2400" dirty="0"/>
          </a:p>
        </p:txBody>
      </p:sp>
    </p:spTree>
    <p:extLst>
      <p:ext uri="{BB962C8B-B14F-4D97-AF65-F5344CB8AC3E}">
        <p14:creationId xmlns:p14="http://schemas.microsoft.com/office/powerpoint/2010/main" val="8271847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DDBEE0-E908-1263-6C2A-E8556958D091}"/>
              </a:ext>
            </a:extLst>
          </p:cNvPr>
          <p:cNvSpPr>
            <a:spLocks noGrp="1"/>
          </p:cNvSpPr>
          <p:nvPr>
            <p:ph type="title"/>
          </p:nvPr>
        </p:nvSpPr>
        <p:spPr>
          <a:xfrm>
            <a:off x="316233" y="156238"/>
            <a:ext cx="8596668" cy="1320800"/>
          </a:xfrm>
        </p:spPr>
        <p:txBody>
          <a:bodyPr/>
          <a:lstStyle/>
          <a:p>
            <a:r>
              <a:rPr lang="en-GB" dirty="0"/>
              <a:t>Seller in a conveyancing transaction – Unregistered Land</a:t>
            </a:r>
          </a:p>
        </p:txBody>
      </p:sp>
      <p:sp>
        <p:nvSpPr>
          <p:cNvPr id="3" name="Content Placeholder 2">
            <a:extLst>
              <a:ext uri="{FF2B5EF4-FFF2-40B4-BE49-F238E27FC236}">
                <a16:creationId xmlns:a16="http://schemas.microsoft.com/office/drawing/2014/main" id="{2F961608-443E-EDB1-D45E-8A6D42962866}"/>
              </a:ext>
            </a:extLst>
          </p:cNvPr>
          <p:cNvSpPr>
            <a:spLocks noGrp="1"/>
          </p:cNvSpPr>
          <p:nvPr>
            <p:ph idx="1"/>
          </p:nvPr>
        </p:nvSpPr>
        <p:spPr>
          <a:xfrm>
            <a:off x="421068" y="1578169"/>
            <a:ext cx="9468429" cy="3880773"/>
          </a:xfrm>
        </p:spPr>
        <p:txBody>
          <a:bodyPr>
            <a:noAutofit/>
          </a:bodyPr>
          <a:lstStyle/>
          <a:p>
            <a:r>
              <a:rPr lang="en-GB" sz="2000" dirty="0"/>
              <a:t>Title is proved by Deeds ( either held by owner or mortgagee)</a:t>
            </a:r>
          </a:p>
          <a:p>
            <a:r>
              <a:rPr lang="en-GB" sz="2000" dirty="0"/>
              <a:t>Must deduce title/show good title going back 15 years</a:t>
            </a:r>
          </a:p>
          <a:p>
            <a:r>
              <a:rPr lang="en-GB" sz="2000" dirty="0"/>
              <a:t>See example in section 8.3.2 of your manual</a:t>
            </a:r>
          </a:p>
          <a:p>
            <a:r>
              <a:rPr lang="en-GB" sz="2000" dirty="0"/>
              <a:t>Chain should be unbroken</a:t>
            </a:r>
          </a:p>
          <a:p>
            <a:r>
              <a:rPr lang="en-GB" sz="2000" dirty="0"/>
              <a:t>Unregistered land will be registered when a ‘triggering’ event happens:</a:t>
            </a:r>
          </a:p>
          <a:p>
            <a:pPr lvl="1"/>
            <a:r>
              <a:rPr lang="en-GB" sz="2000" dirty="0"/>
              <a:t>Conveyance of freehold or leasehold with &gt; 7 years to run ( purchase or transfer or by assent, or by gift)</a:t>
            </a:r>
          </a:p>
          <a:p>
            <a:pPr lvl="1"/>
            <a:r>
              <a:rPr lang="en-GB" sz="2000" dirty="0"/>
              <a:t>Grant of a new lease for &gt;7 years</a:t>
            </a:r>
          </a:p>
          <a:p>
            <a:pPr lvl="1"/>
            <a:r>
              <a:rPr lang="en-GB" sz="2000" dirty="0"/>
              <a:t>Grant of a future lease ( &gt;3 months in the future) irrespective of length of lease</a:t>
            </a:r>
          </a:p>
          <a:p>
            <a:pPr lvl="1"/>
            <a:r>
              <a:rPr lang="en-GB" sz="2000" dirty="0"/>
              <a:t>Grant of a first legal mortgage</a:t>
            </a:r>
          </a:p>
        </p:txBody>
      </p:sp>
    </p:spTree>
    <p:extLst>
      <p:ext uri="{BB962C8B-B14F-4D97-AF65-F5344CB8AC3E}">
        <p14:creationId xmlns:p14="http://schemas.microsoft.com/office/powerpoint/2010/main" val="19518708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81D89B-204A-A478-7E31-7729A7467562}"/>
              </a:ext>
            </a:extLst>
          </p:cNvPr>
          <p:cNvSpPr>
            <a:spLocks noGrp="1"/>
          </p:cNvSpPr>
          <p:nvPr>
            <p:ph type="title"/>
          </p:nvPr>
        </p:nvSpPr>
        <p:spPr/>
        <p:txBody>
          <a:bodyPr/>
          <a:lstStyle/>
          <a:p>
            <a:r>
              <a:rPr lang="en-GB" dirty="0"/>
              <a:t>First registration of unregistered land</a:t>
            </a:r>
          </a:p>
        </p:txBody>
      </p:sp>
      <p:sp>
        <p:nvSpPr>
          <p:cNvPr id="3" name="Content Placeholder 2">
            <a:extLst>
              <a:ext uri="{FF2B5EF4-FFF2-40B4-BE49-F238E27FC236}">
                <a16:creationId xmlns:a16="http://schemas.microsoft.com/office/drawing/2014/main" id="{1C5E96DB-748B-8342-B163-D0A5C69F3F22}"/>
              </a:ext>
            </a:extLst>
          </p:cNvPr>
          <p:cNvSpPr>
            <a:spLocks noGrp="1"/>
          </p:cNvSpPr>
          <p:nvPr>
            <p:ph idx="1"/>
          </p:nvPr>
        </p:nvSpPr>
        <p:spPr/>
        <p:txBody>
          <a:bodyPr>
            <a:normAutofit/>
          </a:bodyPr>
          <a:lstStyle/>
          <a:p>
            <a:r>
              <a:rPr lang="en-GB" sz="3600" dirty="0"/>
              <a:t>Application to be made within 2 months of date of sale/transfer etc</a:t>
            </a:r>
          </a:p>
          <a:p>
            <a:r>
              <a:rPr lang="en-GB" sz="3600" dirty="0"/>
              <a:t>Application must be accompanied by all title deeds</a:t>
            </a:r>
          </a:p>
        </p:txBody>
      </p:sp>
    </p:spTree>
    <p:extLst>
      <p:ext uri="{BB962C8B-B14F-4D97-AF65-F5344CB8AC3E}">
        <p14:creationId xmlns:p14="http://schemas.microsoft.com/office/powerpoint/2010/main" val="41122866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A1691C-A6DD-F87E-8F21-A0DA6700289F}"/>
              </a:ext>
            </a:extLst>
          </p:cNvPr>
          <p:cNvSpPr>
            <a:spLocks noGrp="1"/>
          </p:cNvSpPr>
          <p:nvPr>
            <p:ph type="title"/>
          </p:nvPr>
        </p:nvSpPr>
        <p:spPr/>
        <p:txBody>
          <a:bodyPr/>
          <a:lstStyle/>
          <a:p>
            <a:r>
              <a:rPr lang="en-GB" dirty="0"/>
              <a:t>Co -owners</a:t>
            </a:r>
          </a:p>
        </p:txBody>
      </p:sp>
      <p:sp>
        <p:nvSpPr>
          <p:cNvPr id="3" name="Content Placeholder 2">
            <a:extLst>
              <a:ext uri="{FF2B5EF4-FFF2-40B4-BE49-F238E27FC236}">
                <a16:creationId xmlns:a16="http://schemas.microsoft.com/office/drawing/2014/main" id="{96B29976-3F9C-28F3-0EB7-5A13FB729932}"/>
              </a:ext>
            </a:extLst>
          </p:cNvPr>
          <p:cNvSpPr>
            <a:spLocks noGrp="1"/>
          </p:cNvSpPr>
          <p:nvPr>
            <p:ph idx="1"/>
          </p:nvPr>
        </p:nvSpPr>
        <p:spPr>
          <a:xfrm>
            <a:off x="432717" y="1488613"/>
            <a:ext cx="9777112" cy="4323942"/>
          </a:xfrm>
        </p:spPr>
        <p:txBody>
          <a:bodyPr>
            <a:noAutofit/>
          </a:bodyPr>
          <a:lstStyle/>
          <a:p>
            <a:r>
              <a:rPr lang="en-GB" sz="2400" dirty="0"/>
              <a:t>Instructions must be obtained from all co-owners to sell a property – to ensure all are happy to sell and for the agreed price</a:t>
            </a:r>
          </a:p>
          <a:p>
            <a:r>
              <a:rPr lang="en-GB" sz="2400" dirty="0"/>
              <a:t>Once this is done, then one co-owner may take the lead and be the main point of contact if all others are amenable to this</a:t>
            </a:r>
          </a:p>
          <a:p>
            <a:r>
              <a:rPr lang="en-GB" sz="2400" dirty="0"/>
              <a:t>At any point, the situation might change and create a risk of conflict of interest and conveyancer needs to be alert to this</a:t>
            </a:r>
          </a:p>
          <a:p>
            <a:r>
              <a:rPr lang="en-GB" sz="2400" dirty="0"/>
              <a:t>Can be an issue on property sale as part of separation/divorce.  If a conflict arises, conveyancer should cease to act for both</a:t>
            </a:r>
          </a:p>
        </p:txBody>
      </p:sp>
    </p:spTree>
    <p:extLst>
      <p:ext uri="{BB962C8B-B14F-4D97-AF65-F5344CB8AC3E}">
        <p14:creationId xmlns:p14="http://schemas.microsoft.com/office/powerpoint/2010/main" val="15108178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B8E2FE-53D6-77C6-9E05-B2694F09D158}"/>
              </a:ext>
            </a:extLst>
          </p:cNvPr>
          <p:cNvSpPr>
            <a:spLocks noGrp="1"/>
          </p:cNvSpPr>
          <p:nvPr>
            <p:ph type="title"/>
          </p:nvPr>
        </p:nvSpPr>
        <p:spPr>
          <a:xfrm>
            <a:off x="531729" y="289269"/>
            <a:ext cx="8596668" cy="590026"/>
          </a:xfrm>
        </p:spPr>
        <p:txBody>
          <a:bodyPr>
            <a:normAutofit fontScale="90000"/>
          </a:bodyPr>
          <a:lstStyle/>
          <a:p>
            <a:r>
              <a:rPr lang="en-GB" dirty="0"/>
              <a:t>Surviving co-owners</a:t>
            </a:r>
          </a:p>
        </p:txBody>
      </p:sp>
      <p:sp>
        <p:nvSpPr>
          <p:cNvPr id="3" name="Content Placeholder 2">
            <a:extLst>
              <a:ext uri="{FF2B5EF4-FFF2-40B4-BE49-F238E27FC236}">
                <a16:creationId xmlns:a16="http://schemas.microsoft.com/office/drawing/2014/main" id="{4E52AF00-D6F0-E580-C921-A3CF26A8C3CE}"/>
              </a:ext>
            </a:extLst>
          </p:cNvPr>
          <p:cNvSpPr>
            <a:spLocks noGrp="1"/>
          </p:cNvSpPr>
          <p:nvPr>
            <p:ph idx="1"/>
          </p:nvPr>
        </p:nvSpPr>
        <p:spPr>
          <a:xfrm>
            <a:off x="252166" y="984555"/>
            <a:ext cx="10097443" cy="4888890"/>
          </a:xfrm>
        </p:spPr>
        <p:txBody>
          <a:bodyPr>
            <a:normAutofit/>
          </a:bodyPr>
          <a:lstStyle/>
          <a:p>
            <a:r>
              <a:rPr lang="en-GB" sz="2000" dirty="0"/>
              <a:t>Proprietorship Register will indicate who owns legal estate – if 2 or more names then there is co-ownership of some kind</a:t>
            </a:r>
          </a:p>
          <a:p>
            <a:r>
              <a:rPr lang="en-GB" sz="2000" dirty="0"/>
              <a:t>Is there a Form A restriction? What would this indicate?</a:t>
            </a:r>
          </a:p>
          <a:p>
            <a:r>
              <a:rPr lang="en-GB" sz="2000" dirty="0"/>
              <a:t>If sole surviving co-owner then death of the other needs to be confirmed by provision of death certificate</a:t>
            </a:r>
          </a:p>
          <a:p>
            <a:r>
              <a:rPr lang="en-GB" sz="2000" dirty="0"/>
              <a:t>Application to HMLR on form DJP (death of joint proprietor) + death certificate to remove name of deceased.</a:t>
            </a:r>
          </a:p>
          <a:p>
            <a:r>
              <a:rPr lang="en-GB" sz="2000" dirty="0"/>
              <a:t>If property was held as JT then no further steps necessary</a:t>
            </a:r>
          </a:p>
          <a:p>
            <a:r>
              <a:rPr lang="en-GB" sz="2000" dirty="0"/>
              <a:t>If property was held as </a:t>
            </a:r>
            <a:r>
              <a:rPr lang="en-GB" sz="2000" dirty="0" err="1"/>
              <a:t>TiC</a:t>
            </a:r>
            <a:r>
              <a:rPr lang="en-GB" sz="2000" dirty="0"/>
              <a:t> then deceased’s share may be going elsewhere than the survivor</a:t>
            </a:r>
          </a:p>
          <a:p>
            <a:r>
              <a:rPr lang="en-GB" sz="2000" dirty="0"/>
              <a:t>To ‘overreach’ buyer needs to pay purchase monies to 2 trustees so an additional trustee may need to be appointed ( this can be done in the transfer document – don’t need to register the 2</a:t>
            </a:r>
            <a:r>
              <a:rPr lang="en-GB" sz="2000" baseline="30000" dirty="0"/>
              <a:t>nd</a:t>
            </a:r>
            <a:r>
              <a:rPr lang="en-GB" sz="2000" dirty="0"/>
              <a:t> trustee with HMLR)</a:t>
            </a:r>
          </a:p>
        </p:txBody>
      </p:sp>
    </p:spTree>
    <p:extLst>
      <p:ext uri="{BB962C8B-B14F-4D97-AF65-F5344CB8AC3E}">
        <p14:creationId xmlns:p14="http://schemas.microsoft.com/office/powerpoint/2010/main" val="5423270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9FC425-DE7F-957E-61F6-354AD88C9421}"/>
              </a:ext>
            </a:extLst>
          </p:cNvPr>
          <p:cNvSpPr>
            <a:spLocks noGrp="1"/>
          </p:cNvSpPr>
          <p:nvPr>
            <p:ph type="title"/>
          </p:nvPr>
        </p:nvSpPr>
        <p:spPr>
          <a:xfrm>
            <a:off x="496784" y="166960"/>
            <a:ext cx="8596668" cy="841695"/>
          </a:xfrm>
        </p:spPr>
        <p:txBody>
          <a:bodyPr/>
          <a:lstStyle/>
          <a:p>
            <a:r>
              <a:rPr lang="en-GB" dirty="0"/>
              <a:t>Attorneys</a:t>
            </a:r>
          </a:p>
        </p:txBody>
      </p:sp>
      <p:sp>
        <p:nvSpPr>
          <p:cNvPr id="3" name="Content Placeholder 2">
            <a:extLst>
              <a:ext uri="{FF2B5EF4-FFF2-40B4-BE49-F238E27FC236}">
                <a16:creationId xmlns:a16="http://schemas.microsoft.com/office/drawing/2014/main" id="{72567F97-6B71-E652-696F-4E787A2E1050}"/>
              </a:ext>
            </a:extLst>
          </p:cNvPr>
          <p:cNvSpPr>
            <a:spLocks noGrp="1"/>
          </p:cNvSpPr>
          <p:nvPr>
            <p:ph idx="1"/>
          </p:nvPr>
        </p:nvSpPr>
        <p:spPr>
          <a:xfrm>
            <a:off x="444365" y="938748"/>
            <a:ext cx="9590737" cy="4514566"/>
          </a:xfrm>
        </p:spPr>
        <p:txBody>
          <a:bodyPr>
            <a:noAutofit/>
          </a:bodyPr>
          <a:lstStyle/>
          <a:p>
            <a:r>
              <a:rPr lang="en-GB" sz="2000" dirty="0"/>
              <a:t>An ‘attorney’ is appointed to ‘step into the shoes’ of an individual ( the donor) and make decisions and act on their behalf</a:t>
            </a:r>
          </a:p>
          <a:p>
            <a:r>
              <a:rPr lang="en-GB" sz="2000" dirty="0"/>
              <a:t>Enduring Power of Attorney pre October 2007 – simple process and could be used when donor still had mental capacity.</a:t>
            </a:r>
          </a:p>
          <a:p>
            <a:r>
              <a:rPr lang="en-GB" sz="2000" dirty="0"/>
              <a:t>Since 1 October 2007, no more EPA and replaced by Lasting Powers of Attorney ( LPA)</a:t>
            </a:r>
          </a:p>
          <a:p>
            <a:pPr lvl="1"/>
            <a:r>
              <a:rPr lang="en-GB" sz="2000" dirty="0"/>
              <a:t>A health and welfare LPA; and/or</a:t>
            </a:r>
          </a:p>
          <a:p>
            <a:pPr lvl="1"/>
            <a:r>
              <a:rPr lang="en-GB" sz="2000" dirty="0"/>
              <a:t>A property and financial affairs LPA</a:t>
            </a:r>
          </a:p>
          <a:p>
            <a:r>
              <a:rPr lang="en-GB" sz="2000" dirty="0"/>
              <a:t>Other forms of power of attorney exist but are not studied here</a:t>
            </a:r>
          </a:p>
          <a:p>
            <a:r>
              <a:rPr lang="en-GB" sz="2000" dirty="0"/>
              <a:t>Conveyancer acting for attorney will need proof that appointment is valid and will keep a certified copy of the original document</a:t>
            </a:r>
          </a:p>
          <a:p>
            <a:r>
              <a:rPr lang="en-GB" sz="2000" dirty="0"/>
              <a:t>Buyer’s conveyancer will also want proof of attorney’s power to act</a:t>
            </a:r>
          </a:p>
          <a:p>
            <a:r>
              <a:rPr lang="en-GB" sz="2000" dirty="0"/>
              <a:t>Note of caution: on registration HMLR needs proof that identities of both Seller and Seller’s attorney have been checked and verified and so Buyer’s conveyancer should also obtain proof/confirmation/undertaking that this as been done.</a:t>
            </a:r>
          </a:p>
        </p:txBody>
      </p:sp>
    </p:spTree>
    <p:extLst>
      <p:ext uri="{BB962C8B-B14F-4D97-AF65-F5344CB8AC3E}">
        <p14:creationId xmlns:p14="http://schemas.microsoft.com/office/powerpoint/2010/main" val="38027063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283178-033B-0D1B-620A-BA65E2C068A6}"/>
              </a:ext>
            </a:extLst>
          </p:cNvPr>
          <p:cNvSpPr>
            <a:spLocks noGrp="1"/>
          </p:cNvSpPr>
          <p:nvPr>
            <p:ph type="title"/>
          </p:nvPr>
        </p:nvSpPr>
        <p:spPr>
          <a:xfrm>
            <a:off x="543110" y="223707"/>
            <a:ext cx="8596668" cy="799750"/>
          </a:xfrm>
        </p:spPr>
        <p:txBody>
          <a:bodyPr/>
          <a:lstStyle/>
          <a:p>
            <a:r>
              <a:rPr lang="en-GB" dirty="0"/>
              <a:t>Parties who are not ‘clients’ of the firm</a:t>
            </a:r>
          </a:p>
        </p:txBody>
      </p:sp>
      <p:sp>
        <p:nvSpPr>
          <p:cNvPr id="3" name="Content Placeholder 2">
            <a:extLst>
              <a:ext uri="{FF2B5EF4-FFF2-40B4-BE49-F238E27FC236}">
                <a16:creationId xmlns:a16="http://schemas.microsoft.com/office/drawing/2014/main" id="{627102A9-B9CB-1533-6341-7E34CB5A2EE1}"/>
              </a:ext>
            </a:extLst>
          </p:cNvPr>
          <p:cNvSpPr>
            <a:spLocks noGrp="1"/>
          </p:cNvSpPr>
          <p:nvPr>
            <p:ph idx="1"/>
          </p:nvPr>
        </p:nvSpPr>
        <p:spPr>
          <a:xfrm>
            <a:off x="459220" y="1023457"/>
            <a:ext cx="9989401" cy="5528772"/>
          </a:xfrm>
        </p:spPr>
        <p:txBody>
          <a:bodyPr>
            <a:normAutofit/>
          </a:bodyPr>
          <a:lstStyle/>
          <a:p>
            <a:r>
              <a:rPr lang="en-GB" b="1" dirty="0"/>
              <a:t>Beneficiary of an estate</a:t>
            </a:r>
            <a:r>
              <a:rPr lang="en-GB" dirty="0"/>
              <a:t>: firm may be instructed by the PR of the deceased but beneficiaries will want information. Duty of confidentiality is to the PR who may permit beneficiaries to be informed periodically of progress. Care to be taken when PR is also beneficiary.</a:t>
            </a:r>
          </a:p>
          <a:p>
            <a:r>
              <a:rPr lang="en-GB" b="1" dirty="0"/>
              <a:t>Non-owning occupier on a sale</a:t>
            </a:r>
            <a:r>
              <a:rPr lang="en-GB" dirty="0"/>
              <a:t>: to avoid conflict no advice to should be given to this person when acting for the owner who is selling e.g. when obtaining confirmation of vacant possession</a:t>
            </a:r>
          </a:p>
          <a:p>
            <a:r>
              <a:rPr lang="en-GB" b="1" dirty="0"/>
              <a:t>Parents or family members gifting a deposit on a purchase</a:t>
            </a:r>
            <a:r>
              <a:rPr lang="en-GB" dirty="0"/>
              <a:t>: this is acceptable but conveyancer needs to be satisfied where all the money is coming from – as will the lender. Again, no advice should be given to the gifting parent due to risk of conflict of interest</a:t>
            </a:r>
          </a:p>
          <a:p>
            <a:r>
              <a:rPr lang="en-GB" b="1" dirty="0"/>
              <a:t>The lenders</a:t>
            </a:r>
            <a:r>
              <a:rPr lang="en-GB" dirty="0"/>
              <a:t>: where a mortgage is part of the transaction, the conveyancer is also acting for the lender. Must be alert to any possibility of conflict of interest</a:t>
            </a:r>
          </a:p>
          <a:p>
            <a:r>
              <a:rPr lang="en-GB" b="1" dirty="0"/>
              <a:t>Family members, elderly and vulnerable clients</a:t>
            </a:r>
            <a:r>
              <a:rPr lang="en-GB" dirty="0"/>
              <a:t>: must ensure any client has sufficient mental capacity and is not acting under pressure or undue influence ( see content on Mental Capacity in the lecture for Week 3.</a:t>
            </a:r>
          </a:p>
          <a:p>
            <a:r>
              <a:rPr lang="en-GB" dirty="0"/>
              <a:t>Also note the following guidance: </a:t>
            </a:r>
            <a:r>
              <a:rPr lang="en-GB" dirty="0">
                <a:hlinkClick r:id="rId2"/>
              </a:rPr>
              <a:t>12-Recognising-and-Responding-to-Consumer-Vulnerability.pdf (cilexregulation.org.uk)</a:t>
            </a:r>
            <a:endParaRPr lang="en-GB" dirty="0"/>
          </a:p>
        </p:txBody>
      </p:sp>
    </p:spTree>
    <p:extLst>
      <p:ext uri="{BB962C8B-B14F-4D97-AF65-F5344CB8AC3E}">
        <p14:creationId xmlns:p14="http://schemas.microsoft.com/office/powerpoint/2010/main" val="15523513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387014-0117-6758-6951-2CEA09E42B91}"/>
              </a:ext>
            </a:extLst>
          </p:cNvPr>
          <p:cNvSpPr>
            <a:spLocks noGrp="1"/>
          </p:cNvSpPr>
          <p:nvPr>
            <p:ph type="title"/>
          </p:nvPr>
        </p:nvSpPr>
        <p:spPr/>
        <p:txBody>
          <a:bodyPr/>
          <a:lstStyle/>
          <a:p>
            <a:r>
              <a:rPr lang="en-GB" dirty="0"/>
              <a:t>3</a:t>
            </a:r>
            <a:r>
              <a:rPr lang="en-GB" baseline="30000" dirty="0"/>
              <a:t>rd</a:t>
            </a:r>
            <a:r>
              <a:rPr lang="en-GB" dirty="0"/>
              <a:t> parties asking for information</a:t>
            </a:r>
          </a:p>
        </p:txBody>
      </p:sp>
      <p:sp>
        <p:nvSpPr>
          <p:cNvPr id="3" name="Content Placeholder 2">
            <a:extLst>
              <a:ext uri="{FF2B5EF4-FFF2-40B4-BE49-F238E27FC236}">
                <a16:creationId xmlns:a16="http://schemas.microsoft.com/office/drawing/2014/main" id="{48E1BF73-DCC7-5771-BAFE-0A88664D6854}"/>
              </a:ext>
            </a:extLst>
          </p:cNvPr>
          <p:cNvSpPr>
            <a:spLocks noGrp="1"/>
          </p:cNvSpPr>
          <p:nvPr>
            <p:ph idx="1"/>
          </p:nvPr>
        </p:nvSpPr>
        <p:spPr>
          <a:xfrm>
            <a:off x="397772" y="1572344"/>
            <a:ext cx="8596668" cy="3880773"/>
          </a:xfrm>
        </p:spPr>
        <p:txBody>
          <a:bodyPr>
            <a:noAutofit/>
          </a:bodyPr>
          <a:lstStyle/>
          <a:p>
            <a:r>
              <a:rPr lang="en-GB" sz="2400" dirty="0"/>
              <a:t>Clients on the other side – who can’t get hold of their own solicitor</a:t>
            </a:r>
          </a:p>
          <a:p>
            <a:r>
              <a:rPr lang="en-GB" sz="2400" dirty="0"/>
              <a:t>Mortgage brokers</a:t>
            </a:r>
          </a:p>
          <a:p>
            <a:r>
              <a:rPr lang="en-GB" sz="2400" dirty="0"/>
              <a:t>Estate Agents</a:t>
            </a:r>
          </a:p>
          <a:p>
            <a:r>
              <a:rPr lang="en-GB" sz="2400" dirty="0"/>
              <a:t>Anyone else who might have an interest in how the conveyance is progressing</a:t>
            </a:r>
          </a:p>
          <a:p>
            <a:endParaRPr lang="en-GB" sz="2400" dirty="0"/>
          </a:p>
          <a:p>
            <a:r>
              <a:rPr lang="en-GB" sz="2400" dirty="0"/>
              <a:t>Care needs to be taken with all of the above to ensure that the duty of confidentiality to the client is maintained.</a:t>
            </a:r>
          </a:p>
        </p:txBody>
      </p:sp>
    </p:spTree>
    <p:extLst>
      <p:ext uri="{BB962C8B-B14F-4D97-AF65-F5344CB8AC3E}">
        <p14:creationId xmlns:p14="http://schemas.microsoft.com/office/powerpoint/2010/main" val="40738111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3E8462A-FEBA-4848-81CC-3F8DA3E47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2109F83F-40FE-4DB3-84CC-09FB3340D0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1" name="Straight Connector 10">
              <a:extLst>
                <a:ext uri="{FF2B5EF4-FFF2-40B4-BE49-F238E27FC236}">
                  <a16:creationId xmlns:a16="http://schemas.microsoft.com/office/drawing/2014/main" id="{1DE492D7-C3C3-48FF-80C8-37021EA0262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2" name="Rectangle 23">
              <a:extLst>
                <a:ext uri="{FF2B5EF4-FFF2-40B4-BE49-F238E27FC236}">
                  <a16:creationId xmlns:a16="http://schemas.microsoft.com/office/drawing/2014/main" id="{0B30FF97-2E9A-490A-AED2-90BA2E0EC1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Rectangle 25">
              <a:extLst>
                <a:ext uri="{FF2B5EF4-FFF2-40B4-BE49-F238E27FC236}">
                  <a16:creationId xmlns:a16="http://schemas.microsoft.com/office/drawing/2014/main" id="{B6D53C7D-A312-47B6-A66A-230A19CFAC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Isosceles Triangle 13">
              <a:extLst>
                <a:ext uri="{FF2B5EF4-FFF2-40B4-BE49-F238E27FC236}">
                  <a16:creationId xmlns:a16="http://schemas.microsoft.com/office/drawing/2014/main" id="{9329D58C-0D2E-4A2B-AD6A-9CEE506784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7">
              <a:extLst>
                <a:ext uri="{FF2B5EF4-FFF2-40B4-BE49-F238E27FC236}">
                  <a16:creationId xmlns:a16="http://schemas.microsoft.com/office/drawing/2014/main" id="{9D446EDE-C690-4461-8BF2-7634808FC8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8">
              <a:extLst>
                <a:ext uri="{FF2B5EF4-FFF2-40B4-BE49-F238E27FC236}">
                  <a16:creationId xmlns:a16="http://schemas.microsoft.com/office/drawing/2014/main" id="{323F3D34-6531-4AD7-A8C6-195A090281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9">
              <a:extLst>
                <a:ext uri="{FF2B5EF4-FFF2-40B4-BE49-F238E27FC236}">
                  <a16:creationId xmlns:a16="http://schemas.microsoft.com/office/drawing/2014/main" id="{B9B0AE3F-2350-435F-A9B0-C310BF8763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Isosceles Triangle 17">
              <a:extLst>
                <a:ext uri="{FF2B5EF4-FFF2-40B4-BE49-F238E27FC236}">
                  <a16:creationId xmlns:a16="http://schemas.microsoft.com/office/drawing/2014/main" id="{4EFA655C-9E50-4C14-A89E-AD7B648E4E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a:extLst>
                <a:ext uri="{FF2B5EF4-FFF2-40B4-BE49-F238E27FC236}">
                  <a16:creationId xmlns:a16="http://schemas.microsoft.com/office/drawing/2014/main" id="{3E843863-7D25-4C01-9A17-E817CB6D99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1" name="Rectangle 20">
            <a:extLst>
              <a:ext uri="{FF2B5EF4-FFF2-40B4-BE49-F238E27FC236}">
                <a16:creationId xmlns:a16="http://schemas.microsoft.com/office/drawing/2014/main" id="{7941F9B1-B01B-4A84-89D9-B169AEB4E4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24DD827A-3547-8949-7933-31715443ED7C}"/>
              </a:ext>
            </a:extLst>
          </p:cNvPr>
          <p:cNvPicPr>
            <a:picLocks noChangeAspect="1"/>
          </p:cNvPicPr>
          <p:nvPr/>
        </p:nvPicPr>
        <p:blipFill>
          <a:blip r:embed="rId2"/>
          <a:stretch>
            <a:fillRect/>
          </a:stretch>
        </p:blipFill>
        <p:spPr>
          <a:xfrm>
            <a:off x="1813561" y="883920"/>
            <a:ext cx="8288524" cy="5263212"/>
          </a:xfrm>
          <a:prstGeom prst="rect">
            <a:avLst/>
          </a:prstGeom>
        </p:spPr>
      </p:pic>
    </p:spTree>
    <p:extLst>
      <p:ext uri="{BB962C8B-B14F-4D97-AF65-F5344CB8AC3E}">
        <p14:creationId xmlns:p14="http://schemas.microsoft.com/office/powerpoint/2010/main" val="30551000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03E8462A-FEBA-4848-81CC-3F8DA3E47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a:extLst>
              <a:ext uri="{FF2B5EF4-FFF2-40B4-BE49-F238E27FC236}">
                <a16:creationId xmlns:a16="http://schemas.microsoft.com/office/drawing/2014/main" id="{2109F83F-40FE-4DB3-84CC-09FB3340D0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1" name="Straight Connector 10">
              <a:extLst>
                <a:ext uri="{FF2B5EF4-FFF2-40B4-BE49-F238E27FC236}">
                  <a16:creationId xmlns:a16="http://schemas.microsoft.com/office/drawing/2014/main" id="{1DE492D7-C3C3-48FF-80C8-37021EA0262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7" name="Rectangle 23">
              <a:extLst>
                <a:ext uri="{FF2B5EF4-FFF2-40B4-BE49-F238E27FC236}">
                  <a16:creationId xmlns:a16="http://schemas.microsoft.com/office/drawing/2014/main" id="{0B30FF97-2E9A-490A-AED2-90BA2E0EC1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9" name="Rectangle 25">
              <a:extLst>
                <a:ext uri="{FF2B5EF4-FFF2-40B4-BE49-F238E27FC236}">
                  <a16:creationId xmlns:a16="http://schemas.microsoft.com/office/drawing/2014/main" id="{B6D53C7D-A312-47B6-A66A-230A19CFAC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19">
              <a:extLst>
                <a:ext uri="{FF2B5EF4-FFF2-40B4-BE49-F238E27FC236}">
                  <a16:creationId xmlns:a16="http://schemas.microsoft.com/office/drawing/2014/main" id="{9329D58C-0D2E-4A2B-AD6A-9CEE506784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Rectangle 27">
              <a:extLst>
                <a:ext uri="{FF2B5EF4-FFF2-40B4-BE49-F238E27FC236}">
                  <a16:creationId xmlns:a16="http://schemas.microsoft.com/office/drawing/2014/main" id="{9D446EDE-C690-4461-8BF2-7634808FC8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8">
              <a:extLst>
                <a:ext uri="{FF2B5EF4-FFF2-40B4-BE49-F238E27FC236}">
                  <a16:creationId xmlns:a16="http://schemas.microsoft.com/office/drawing/2014/main" id="{323F3D34-6531-4AD7-A8C6-195A090281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9">
              <a:extLst>
                <a:ext uri="{FF2B5EF4-FFF2-40B4-BE49-F238E27FC236}">
                  <a16:creationId xmlns:a16="http://schemas.microsoft.com/office/drawing/2014/main" id="{B9B0AE3F-2350-435F-A9B0-C310BF8763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Isosceles Triangle 24">
              <a:extLst>
                <a:ext uri="{FF2B5EF4-FFF2-40B4-BE49-F238E27FC236}">
                  <a16:creationId xmlns:a16="http://schemas.microsoft.com/office/drawing/2014/main" id="{4EFA655C-9E50-4C14-A89E-AD7B648E4E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Isosceles Triangle 25">
              <a:extLst>
                <a:ext uri="{FF2B5EF4-FFF2-40B4-BE49-F238E27FC236}">
                  <a16:creationId xmlns:a16="http://schemas.microsoft.com/office/drawing/2014/main" id="{3E843863-7D25-4C01-9A17-E817CB6D99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7" name="Rectangle 26">
            <a:extLst>
              <a:ext uri="{FF2B5EF4-FFF2-40B4-BE49-F238E27FC236}">
                <a16:creationId xmlns:a16="http://schemas.microsoft.com/office/drawing/2014/main" id="{7941F9B1-B01B-4A84-89D9-B169AEB4E4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7CCD386E-4137-A2E6-69B9-397992037AE6}"/>
              </a:ext>
            </a:extLst>
          </p:cNvPr>
          <p:cNvPicPr>
            <a:picLocks noChangeAspect="1"/>
          </p:cNvPicPr>
          <p:nvPr/>
        </p:nvPicPr>
        <p:blipFill>
          <a:blip r:embed="rId2"/>
          <a:stretch>
            <a:fillRect/>
          </a:stretch>
        </p:blipFill>
        <p:spPr>
          <a:xfrm>
            <a:off x="1126309" y="1699894"/>
            <a:ext cx="9941259" cy="3454586"/>
          </a:xfrm>
          <a:prstGeom prst="rect">
            <a:avLst/>
          </a:prstGeom>
        </p:spPr>
      </p:pic>
    </p:spTree>
    <p:extLst>
      <p:ext uri="{BB962C8B-B14F-4D97-AF65-F5344CB8AC3E}">
        <p14:creationId xmlns:p14="http://schemas.microsoft.com/office/powerpoint/2010/main" val="269312202"/>
      </p:ext>
    </p:extLst>
  </p:cSld>
  <p:clrMapOvr>
    <a:masterClrMapping/>
  </p:clrMapOvr>
</p:sld>
</file>

<file path=ppt/theme/theme1.xml><?xml version="1.0" encoding="utf-8"?>
<a:theme xmlns:a="http://schemas.openxmlformats.org/drawingml/2006/main" name="Facet">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0</TotalTime>
  <Words>1604</Words>
  <Application>Microsoft Office PowerPoint</Application>
  <PresentationFormat>Widescreen</PresentationFormat>
  <Paragraphs>107</Paragraphs>
  <Slides>20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Inter</vt:lpstr>
      <vt:lpstr>Arial</vt:lpstr>
      <vt:lpstr>Calibri</vt:lpstr>
      <vt:lpstr>Trebuchet MS</vt:lpstr>
      <vt:lpstr>Wingdings 3</vt:lpstr>
      <vt:lpstr>Facet</vt:lpstr>
      <vt:lpstr>Week 6 Entitlement to act and Personnel (see Chapter 8)</vt:lpstr>
      <vt:lpstr>Aims: to understand ……</vt:lpstr>
      <vt:lpstr>Personal representatives:</vt:lpstr>
      <vt:lpstr>Intermeddling … or not intermeddling?</vt:lpstr>
      <vt:lpstr>Application by legal professionals to act as Executors</vt:lpstr>
      <vt:lpstr>Where no will? - Intestacy</vt:lpstr>
      <vt:lpstr>Administration with will annexed</vt:lpstr>
      <vt:lpstr>Executor’s authority to act</vt:lpstr>
      <vt:lpstr>Different types of grant</vt:lpstr>
      <vt:lpstr>Note… post March 2019 digital grant of probate</vt:lpstr>
      <vt:lpstr>Seller in a conveyancing transaction  – Registered Land</vt:lpstr>
      <vt:lpstr>Seller in a conveyancing transaction – Unregistered Land</vt:lpstr>
      <vt:lpstr>First registration of unregistered land</vt:lpstr>
      <vt:lpstr>Co -owners</vt:lpstr>
      <vt:lpstr>Surviving co-owners</vt:lpstr>
      <vt:lpstr>Attorneys</vt:lpstr>
      <vt:lpstr>Parties who are not ‘clients’ of the firm</vt:lpstr>
      <vt:lpstr>3rd parties asking for information</vt:lpstr>
      <vt:lpstr>PowerPoint Presentation</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Week 2 Technical Basics  Property documents</dc:title>
  <dc:creator>Cerys Davies</dc:creator>
  <cp:lastModifiedBy>Cerys Davies</cp:lastModifiedBy>
  <cp:revision>6</cp:revision>
  <cp:lastPrinted>2024-02-21T10:40:44Z</cp:lastPrinted>
  <dcterms:created xsi:type="dcterms:W3CDTF">2024-01-31T18:59:05Z</dcterms:created>
  <dcterms:modified xsi:type="dcterms:W3CDTF">2024-03-06T09:53:51Z</dcterms:modified>
</cp:coreProperties>
</file>