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a Ciuntu" initials="NC" lastIdx="1" clrIdx="0">
    <p:extLst>
      <p:ext uri="{19B8F6BF-5375-455C-9EA6-DF929625EA0E}">
        <p15:presenceInfo xmlns:p15="http://schemas.microsoft.com/office/powerpoint/2012/main" userId="1260c2e63eb3527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5-23T17:08:56.562" idx="1">
    <p:pos x="4952" y="685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849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95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272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87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11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53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84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7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77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29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5991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674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4672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103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641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4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F897F-EE56-4A5A-B038-14416FB16FC1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B941373-E934-4270-AB30-BB9A5E7B2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882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comments" Target="../comments/commen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B218F-99DA-42D4-AFC9-982D6B942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798286"/>
            <a:ext cx="8631162" cy="2630714"/>
          </a:xfrm>
        </p:spPr>
        <p:txBody>
          <a:bodyPr/>
          <a:lstStyle/>
          <a:p>
            <a:pPr algn="l"/>
            <a:r>
              <a:rPr lang="en-GB" dirty="0"/>
              <a:t>Room reservation recording </a:t>
            </a:r>
            <a:br>
              <a:rPr lang="en-GB" dirty="0"/>
            </a:br>
            <a:r>
              <a:rPr lang="en-GB" dirty="0"/>
              <a:t>German Language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CB847F-9C9F-4D80-BB3C-340B148B24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549847" cy="2262881"/>
          </a:xfrm>
        </p:spPr>
        <p:txBody>
          <a:bodyPr>
            <a:normAutofit/>
          </a:bodyPr>
          <a:lstStyle/>
          <a:p>
            <a:pPr algn="l"/>
            <a:endParaRPr lang="en-GB" dirty="0"/>
          </a:p>
          <a:p>
            <a:pPr algn="l"/>
            <a:r>
              <a:rPr lang="en-GB" sz="2200" dirty="0"/>
              <a:t>Student name: Natalia Ciuntu</a:t>
            </a:r>
          </a:p>
          <a:p>
            <a:pPr algn="l"/>
            <a:endParaRPr lang="en-GB" sz="2200" dirty="0"/>
          </a:p>
          <a:p>
            <a:pPr algn="l"/>
            <a:r>
              <a:rPr lang="en-GB" sz="2200" dirty="0"/>
              <a:t>Student ID: 2114733</a:t>
            </a:r>
          </a:p>
        </p:txBody>
      </p:sp>
    </p:spTree>
    <p:extLst>
      <p:ext uri="{BB962C8B-B14F-4D97-AF65-F5344CB8AC3E}">
        <p14:creationId xmlns:p14="http://schemas.microsoft.com/office/powerpoint/2010/main" val="319150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0DCE5-4E0A-4FC1-AC98-5F6F61E8E2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257" y="603849"/>
            <a:ext cx="9547935" cy="5796951"/>
          </a:xfrm>
        </p:spPr>
        <p:txBody>
          <a:bodyPr>
            <a:normAutofit fontScale="90000"/>
          </a:bodyPr>
          <a:lstStyle/>
          <a:p>
            <a:pPr algn="l" rtl="0" fontAlgn="base"/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Guten Morgen! Hotel Berlin. Womit kann ich Ihnen behilflich sein?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(How may I help you?)</a:t>
            </a:r>
            <a:b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Guten Morgen! Ich möchte gerne ein Hotelzimmer buchen.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(Make a reservation) </a:t>
            </a:r>
            <a:br>
              <a:rPr lang="de-DE" sz="1800" dirty="0">
                <a:solidFill>
                  <a:srgbClr val="000000"/>
                </a:solidFill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Sehr gerne. Wie heißen Sie?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(what is your name [formal])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Meine Name ist Johanna Schmidt.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Sehr schön, Frau Schmidt. Für wie viele Personen?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(for how many people)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Für zwei Personen.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Ein oder zwei Zimmer?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Ein Zimmer, bitte.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Ein Zimmer mit Doppelbett oder mit zwei Einzelbetten?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(double bed or 2 singles)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Ein Doppelbett, bitte.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Sehr gerne. Für welches Datum?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(for what date)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Für den zweiten Juni 2023.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(2</a:t>
            </a:r>
            <a:r>
              <a:rPr lang="de-DE" sz="1800" b="0" i="0" baseline="300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nd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of June 2023)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Für wie viele Nächte?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(How many nights)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Für eine Nacht, bitte.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Gut! Alles ist reserviert. </a:t>
            </a:r>
            <a:r>
              <a:rPr lang="de-DE" sz="18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(Everything is reserved)</a:t>
            </a: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Das Zimmer kostet 83 Euro.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Frau Schmidt:   Super! Vielen Dank. Auf Wiedersehen.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Rezeptionist:   Danke! Auf Wiedersehen. 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de-DE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br>
              <a:rPr lang="de-DE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endParaRPr lang="en-GB" dirty="0"/>
          </a:p>
        </p:txBody>
      </p:sp>
      <p:pic>
        <p:nvPicPr>
          <p:cNvPr id="6" name="Natalia">
            <a:hlinkClick r:id="" action="ppaction://media"/>
            <a:extLst>
              <a:ext uri="{FF2B5EF4-FFF2-40B4-BE49-F238E27FC236}">
                <a16:creationId xmlns:a16="http://schemas.microsoft.com/office/drawing/2014/main" id="{4779A6A2-1B7F-402E-BF96-50887FACC7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7404" y="5609771"/>
            <a:ext cx="304800" cy="3048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75ABF5-10A6-4671-97D5-6B189143AC2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5259" y="5341257"/>
            <a:ext cx="1146628" cy="8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3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8"/>
    </mc:Choice>
    <mc:Fallback xmlns="">
      <p:transition spd="slow" advTm="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9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224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1569</TotalTime>
  <Words>271</Words>
  <Application>Microsoft Office PowerPoint</Application>
  <PresentationFormat>Widescreen</PresentationFormat>
  <Paragraphs>6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Segoe UI</vt:lpstr>
      <vt:lpstr>Times New Roman</vt:lpstr>
      <vt:lpstr>Trebuchet MS</vt:lpstr>
      <vt:lpstr>Wingdings 3</vt:lpstr>
      <vt:lpstr>Facet</vt:lpstr>
      <vt:lpstr>Room reservation recording  German Language</vt:lpstr>
      <vt:lpstr>Rezeptionist:   Guten Morgen! Hotel Berlin. Womit kann ich Ihnen behilflich sein? (How may I help you?) Frau Schmidt:   Guten Morgen! Ich möchte gerne ein Hotelzimmer buchen. (Make a reservation)  Rezeptionist:   Sehr gerne. Wie heißen Sie? (what is your name [formal])  Frau Schmidt:   Meine Name ist Johanna Schmidt.  Rezeptionist:   Sehr schön, Frau Schmidt. Für wie viele Personen? (for how many people)  Frau Schmidt:   Für zwei Personen.  Rezeptionist:   Ein oder zwei Zimmer?  Frau Schmidt:   Ein Zimmer, bitte.  Rezeptionist:   Ein Zimmer mit Doppelbett oder mit zwei Einzelbetten? (double bed or 2 singles)  Frau Schmidt:   Ein Doppelbett, bitte.  Rezeptionist:   Sehr gerne. Für welches Datum? (for what date)  Frau Schmidt:   Für den zweiten Juni 2023. (2nd of June 2023)  Rezeptionist:   Für wie viele Nächte? (How many nights)  Frau Schmidt:   Für eine Nacht, bitte.  Rezeptionist:   Gut! Alles ist reserviert. (Everything is reserved) Das Zimmer kostet 83 Euro.  Frau Schmidt:   Super! Vielen Dank. Auf Wiedersehen.  Rezeptionist:   Danke! Auf Wiedersehen.   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Rezeptionist:   Guten Morgen! Hotel Berlin. Womit kann ich Ihnen behilflich sein? (How may I help you?) Frau Schmidt:   Guten Morgen! Ich möchte gerne ein Hotelzimmer buchen. (Make a reservation)  Rezeptionist:   Sehr gerne. Wie heißen Sie? (what is your name [formal])  Frau Schmidt:   Meine Name ist Johanna Schmidt.  Rezeptionist:   Sehr schön, Frau Schmidt. Für wie viele Personen? (for how many people)  Frau Schmidt:   Für zwei Personen.  Rezeptionist:   Ein oder zwei Zimmer?  Frau Schmidt:   Ein Zimmer, bitte.  Rezeptionist:   Ein Zimmer mit Doppelbett oder mit zwei Einzelbetten? (double bed or 2 singles)  Frau Schmidt:   Ein Doppelbett, bitte.  Rezeptionist:   Sehr gerne. Für welches Datum? (for what date)  Frau Schmidt:   Für den zweiten Juni 2023. (2nd of June 2023)  Rezeptionist:   Für wie viele Nächte? (How many nights)  Frau Schmidt:   Für eine Nacht, bitte.  Rezeptionist:   Gut! Alles ist reserviert. (Everything is reserved) Das Zimmer kostet 83 Euro.  Frau Schmidt:   Super! Vielen Dank. Auf Wiedersehen.  Rezeptionist:   Danke! Auf Wiedersehen. </dc:title>
  <dc:creator>Natalia Ciuntu</dc:creator>
  <cp:lastModifiedBy>Natalia Ciuntu</cp:lastModifiedBy>
  <cp:revision>5</cp:revision>
  <dcterms:created xsi:type="dcterms:W3CDTF">2023-05-23T10:42:04Z</dcterms:created>
  <dcterms:modified xsi:type="dcterms:W3CDTF">2023-05-25T06:42:23Z</dcterms:modified>
</cp:coreProperties>
</file>