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2"/>
  </p:notesMasterIdLst>
  <p:sldIdLst>
    <p:sldId id="364" r:id="rId2"/>
    <p:sldId id="383" r:id="rId3"/>
    <p:sldId id="387" r:id="rId4"/>
    <p:sldId id="394" r:id="rId5"/>
    <p:sldId id="395" r:id="rId6"/>
    <p:sldId id="396" r:id="rId7"/>
    <p:sldId id="402" r:id="rId8"/>
    <p:sldId id="398" r:id="rId9"/>
    <p:sldId id="399" r:id="rId10"/>
    <p:sldId id="400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CC45CDE-A755-473D-A66D-527724AA18A0}" v="6453" dt="2026-07-16T15:41:39.9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89"/>
  </p:normalViewPr>
  <p:slideViewPr>
    <p:cSldViewPr snapToGrid="0" showGuides="1">
      <p:cViewPr varScale="1">
        <p:scale>
          <a:sx n="70" d="100"/>
          <a:sy n="70" d="100"/>
        </p:scale>
        <p:origin x="512" y="5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misola Shadeko" userId="51726af47f314041" providerId="LiveId" clId="{6AF95596-E98F-482E-8F7C-C5BFC43733A0}"/>
    <pc:docChg chg="undo custSel addSld delSld modSld">
      <pc:chgData name="Kemisola Shadeko" userId="51726af47f314041" providerId="LiveId" clId="{6AF95596-E98F-482E-8F7C-C5BFC43733A0}" dt="2026-07-16T15:41:39.968" v="9341" actId="20577"/>
      <pc:docMkLst>
        <pc:docMk/>
      </pc:docMkLst>
      <pc:sldChg chg="modSp">
        <pc:chgData name="Kemisola Shadeko" userId="51726af47f314041" providerId="LiveId" clId="{6AF95596-E98F-482E-8F7C-C5BFC43733A0}" dt="2026-07-02T15:32:45.249" v="276" actId="20577"/>
        <pc:sldMkLst>
          <pc:docMk/>
          <pc:sldMk cId="0" sldId="364"/>
        </pc:sldMkLst>
        <pc:spChg chg="mod">
          <ac:chgData name="Kemisola Shadeko" userId="51726af47f314041" providerId="LiveId" clId="{6AF95596-E98F-482E-8F7C-C5BFC43733A0}" dt="2026-07-02T15:32:45.249" v="276" actId="20577"/>
          <ac:spMkLst>
            <pc:docMk/>
            <pc:sldMk cId="0" sldId="364"/>
            <ac:spMk id="6148" creationId="{CE5AE962-C88D-3F0C-B15E-30348E09C8AE}"/>
          </ac:spMkLst>
        </pc:spChg>
      </pc:sldChg>
      <pc:sldChg chg="modSp add del">
        <pc:chgData name="Kemisola Shadeko" userId="51726af47f314041" providerId="LiveId" clId="{6AF95596-E98F-482E-8F7C-C5BFC43733A0}" dt="2026-07-15T16:24:13.738" v="8480" actId="47"/>
        <pc:sldMkLst>
          <pc:docMk/>
          <pc:sldMk cId="1287151132" sldId="383"/>
        </pc:sldMkLst>
        <pc:spChg chg="mod">
          <ac:chgData name="Kemisola Shadeko" userId="51726af47f314041" providerId="LiveId" clId="{6AF95596-E98F-482E-8F7C-C5BFC43733A0}" dt="2026-07-02T15:43:18.431" v="468" actId="20577"/>
          <ac:spMkLst>
            <pc:docMk/>
            <pc:sldMk cId="1287151132" sldId="383"/>
            <ac:spMk id="3" creationId="{327D09FF-04AE-863D-9637-E0C72C8D8B8E}"/>
          </ac:spMkLst>
        </pc:spChg>
      </pc:sldChg>
      <pc:sldChg chg="modSp mod">
        <pc:chgData name="Kemisola Shadeko" userId="51726af47f314041" providerId="LiveId" clId="{6AF95596-E98F-482E-8F7C-C5BFC43733A0}" dt="2026-07-16T15:36:24.450" v="9047" actId="12"/>
        <pc:sldMkLst>
          <pc:docMk/>
          <pc:sldMk cId="0" sldId="387"/>
        </pc:sldMkLst>
        <pc:spChg chg="mod">
          <ac:chgData name="Kemisola Shadeko" userId="51726af47f314041" providerId="LiveId" clId="{6AF95596-E98F-482E-8F7C-C5BFC43733A0}" dt="2026-07-16T15:36:24.450" v="9047" actId="12"/>
          <ac:spMkLst>
            <pc:docMk/>
            <pc:sldMk cId="0" sldId="387"/>
            <ac:spMk id="2" creationId="{A2FCF950-4012-15F0-B279-1361A6BD7D3F}"/>
          </ac:spMkLst>
        </pc:spChg>
        <pc:spChg chg="mod">
          <ac:chgData name="Kemisola Shadeko" userId="51726af47f314041" providerId="LiveId" clId="{6AF95596-E98F-482E-8F7C-C5BFC43733A0}" dt="2026-07-15T14:30:20.872" v="6640" actId="20577"/>
          <ac:spMkLst>
            <pc:docMk/>
            <pc:sldMk cId="0" sldId="387"/>
            <ac:spMk id="18434" creationId="{6E993329-62CA-9A49-62A4-7E50E4557350}"/>
          </ac:spMkLst>
        </pc:spChg>
      </pc:sldChg>
      <pc:sldChg chg="addSp delSp modSp mod">
        <pc:chgData name="Kemisola Shadeko" userId="51726af47f314041" providerId="LiveId" clId="{6AF95596-E98F-482E-8F7C-C5BFC43733A0}" dt="2026-07-16T15:37:14.487" v="9054" actId="1076"/>
        <pc:sldMkLst>
          <pc:docMk/>
          <pc:sldMk cId="0" sldId="394"/>
        </pc:sldMkLst>
        <pc:spChg chg="add del">
          <ac:chgData name="Kemisola Shadeko" userId="51726af47f314041" providerId="LiveId" clId="{6AF95596-E98F-482E-8F7C-C5BFC43733A0}" dt="2026-07-15T13:55:21.340" v="5898" actId="22"/>
          <ac:spMkLst>
            <pc:docMk/>
            <pc:sldMk cId="0" sldId="394"/>
            <ac:spMk id="3" creationId="{32F93BF7-7591-2C99-ED37-B3F8EF9F3B25}"/>
          </ac:spMkLst>
        </pc:spChg>
        <pc:spChg chg="mod">
          <ac:chgData name="Kemisola Shadeko" userId="51726af47f314041" providerId="LiveId" clId="{6AF95596-E98F-482E-8F7C-C5BFC43733A0}" dt="2026-07-16T15:36:50.822" v="9051" actId="20577"/>
          <ac:spMkLst>
            <pc:docMk/>
            <pc:sldMk cId="0" sldId="394"/>
            <ac:spMk id="5" creationId="{028FA0CD-6774-EDEB-7901-7CC84D67FB82}"/>
          </ac:spMkLst>
        </pc:spChg>
        <pc:spChg chg="mod">
          <ac:chgData name="Kemisola Shadeko" userId="51726af47f314041" providerId="LiveId" clId="{6AF95596-E98F-482E-8F7C-C5BFC43733A0}" dt="2026-07-16T15:37:14.487" v="9054" actId="1076"/>
          <ac:spMkLst>
            <pc:docMk/>
            <pc:sldMk cId="0" sldId="394"/>
            <ac:spMk id="9218" creationId="{1C5FB738-49DC-34AE-A0B2-E0926CAB7A9B}"/>
          </ac:spMkLst>
        </pc:spChg>
      </pc:sldChg>
      <pc:sldChg chg="modSp mod">
        <pc:chgData name="Kemisola Shadeko" userId="51726af47f314041" providerId="LiveId" clId="{6AF95596-E98F-482E-8F7C-C5BFC43733A0}" dt="2026-07-16T15:37:53.658" v="9060" actId="113"/>
        <pc:sldMkLst>
          <pc:docMk/>
          <pc:sldMk cId="0" sldId="395"/>
        </pc:sldMkLst>
        <pc:spChg chg="mod">
          <ac:chgData name="Kemisola Shadeko" userId="51726af47f314041" providerId="LiveId" clId="{6AF95596-E98F-482E-8F7C-C5BFC43733A0}" dt="2026-07-16T15:33:03.916" v="9044" actId="20577"/>
          <ac:spMkLst>
            <pc:docMk/>
            <pc:sldMk cId="0" sldId="395"/>
            <ac:spMk id="2" creationId="{1FE8F138-5F23-B989-7BFD-71F5C33065F6}"/>
          </ac:spMkLst>
        </pc:spChg>
        <pc:spChg chg="mod">
          <ac:chgData name="Kemisola Shadeko" userId="51726af47f314041" providerId="LiveId" clId="{6AF95596-E98F-482E-8F7C-C5BFC43733A0}" dt="2026-07-16T15:37:53.658" v="9060" actId="113"/>
          <ac:spMkLst>
            <pc:docMk/>
            <pc:sldMk cId="0" sldId="395"/>
            <ac:spMk id="10" creationId="{E32E3400-4CF7-D76F-91E6-1E97593C4D9A}"/>
          </ac:spMkLst>
        </pc:spChg>
      </pc:sldChg>
      <pc:sldChg chg="addSp delSp modSp mod modClrScheme chgLayout">
        <pc:chgData name="Kemisola Shadeko" userId="51726af47f314041" providerId="LiveId" clId="{6AF95596-E98F-482E-8F7C-C5BFC43733A0}" dt="2026-07-16T15:38:34.430" v="9066" actId="27636"/>
        <pc:sldMkLst>
          <pc:docMk/>
          <pc:sldMk cId="1663974967" sldId="396"/>
        </pc:sldMkLst>
        <pc:spChg chg="mod">
          <ac:chgData name="Kemisola Shadeko" userId="51726af47f314041" providerId="LiveId" clId="{6AF95596-E98F-482E-8F7C-C5BFC43733A0}" dt="2026-07-16T15:38:17.719" v="9061" actId="20577"/>
          <ac:spMkLst>
            <pc:docMk/>
            <pc:sldMk cId="1663974967" sldId="396"/>
            <ac:spMk id="2" creationId="{F7A33847-0493-6DAA-A30C-328C54DCD8B6}"/>
          </ac:spMkLst>
        </pc:spChg>
        <pc:spChg chg="mod">
          <ac:chgData name="Kemisola Shadeko" userId="51726af47f314041" providerId="LiveId" clId="{6AF95596-E98F-482E-8F7C-C5BFC43733A0}" dt="2026-07-16T15:38:34.430" v="9066" actId="27636"/>
          <ac:spMkLst>
            <pc:docMk/>
            <pc:sldMk cId="1663974967" sldId="396"/>
            <ac:spMk id="3" creationId="{857BFAFA-1A27-74B0-A7A9-13BBFEBEE86C}"/>
          </ac:spMkLst>
        </pc:spChg>
        <pc:spChg chg="mod">
          <ac:chgData name="Kemisola Shadeko" userId="51726af47f314041" providerId="LiveId" clId="{6AF95596-E98F-482E-8F7C-C5BFC43733A0}" dt="2026-07-15T15:51:40.919" v="8234" actId="26606"/>
          <ac:spMkLst>
            <pc:docMk/>
            <pc:sldMk cId="1663974967" sldId="396"/>
            <ac:spMk id="4" creationId="{394D8B0A-6FA0-E26A-E62C-349A3F6B6F73}"/>
          </ac:spMkLst>
        </pc:spChg>
        <pc:spChg chg="mod">
          <ac:chgData name="Kemisola Shadeko" userId="51726af47f314041" providerId="LiveId" clId="{6AF95596-E98F-482E-8F7C-C5BFC43733A0}" dt="2026-07-15T15:51:40.919" v="8234" actId="26606"/>
          <ac:spMkLst>
            <pc:docMk/>
            <pc:sldMk cId="1663974967" sldId="396"/>
            <ac:spMk id="5" creationId="{2D480500-54FD-83EA-2C4B-B1193A4970F2}"/>
          </ac:spMkLst>
        </pc:spChg>
        <pc:spChg chg="add del mod">
          <ac:chgData name="Kemisola Shadeko" userId="51726af47f314041" providerId="LiveId" clId="{6AF95596-E98F-482E-8F7C-C5BFC43733A0}" dt="2026-07-15T16:17:02.334" v="8433" actId="478"/>
          <ac:spMkLst>
            <pc:docMk/>
            <pc:sldMk cId="1663974967" sldId="396"/>
            <ac:spMk id="6" creationId="{10BE33F6-8402-7874-CE35-A27A489C2788}"/>
          </ac:spMkLst>
        </pc:spChg>
        <pc:spChg chg="add mod">
          <ac:chgData name="Kemisola Shadeko" userId="51726af47f314041" providerId="LiveId" clId="{6AF95596-E98F-482E-8F7C-C5BFC43733A0}" dt="2026-07-15T15:54:09.996" v="8236" actId="931"/>
          <ac:spMkLst>
            <pc:docMk/>
            <pc:sldMk cId="1663974967" sldId="396"/>
            <ac:spMk id="8" creationId="{D524581F-659A-453C-1F86-C56FCA9F6347}"/>
          </ac:spMkLst>
        </pc:spChg>
        <pc:spChg chg="add del mod">
          <ac:chgData name="Kemisola Shadeko" userId="51726af47f314041" providerId="LiveId" clId="{6AF95596-E98F-482E-8F7C-C5BFC43733A0}" dt="2026-07-15T15:54:43.432" v="8237" actId="931"/>
          <ac:spMkLst>
            <pc:docMk/>
            <pc:sldMk cId="1663974967" sldId="396"/>
            <ac:spMk id="10" creationId="{8DAD9471-0178-75D8-EA5F-C49A80B9113C}"/>
          </ac:spMkLst>
        </pc:spChg>
        <pc:spChg chg="add del mod">
          <ac:chgData name="Kemisola Shadeko" userId="51726af47f314041" providerId="LiveId" clId="{6AF95596-E98F-482E-8F7C-C5BFC43733A0}" dt="2026-07-15T16:17:05.873" v="8434" actId="478"/>
          <ac:spMkLst>
            <pc:docMk/>
            <pc:sldMk cId="1663974967" sldId="396"/>
            <ac:spMk id="12" creationId="{44018199-182E-4405-7D56-1559E9A7A0EA}"/>
          </ac:spMkLst>
        </pc:spChg>
        <pc:spChg chg="add del mod">
          <ac:chgData name="Kemisola Shadeko" userId="51726af47f314041" providerId="LiveId" clId="{6AF95596-E98F-482E-8F7C-C5BFC43733A0}" dt="2026-07-15T16:15:15.582" v="8427" actId="14100"/>
          <ac:spMkLst>
            <pc:docMk/>
            <pc:sldMk cId="1663974967" sldId="396"/>
            <ac:spMk id="14" creationId="{5C8610FB-7820-4639-FF19-C58C624E2C75}"/>
          </ac:spMkLst>
        </pc:spChg>
        <pc:picChg chg="add mod">
          <ac:chgData name="Kemisola Shadeko" userId="51726af47f314041" providerId="LiveId" clId="{6AF95596-E98F-482E-8F7C-C5BFC43733A0}" dt="2026-07-15T15:54:09.996" v="8236" actId="931"/>
          <ac:picMkLst>
            <pc:docMk/>
            <pc:sldMk cId="1663974967" sldId="396"/>
            <ac:picMk id="7" creationId="{F722DB86-ADBB-AC8E-054E-D1A9B4EC9E4C}"/>
          </ac:picMkLst>
        </pc:picChg>
        <pc:picChg chg="add del mod">
          <ac:chgData name="Kemisola Shadeko" userId="51726af47f314041" providerId="LiveId" clId="{6AF95596-E98F-482E-8F7C-C5BFC43733A0}" dt="2026-07-15T16:16:53.927" v="8431" actId="478"/>
          <ac:picMkLst>
            <pc:docMk/>
            <pc:sldMk cId="1663974967" sldId="396"/>
            <ac:picMk id="11" creationId="{63C63F1C-44B4-B2A1-6B59-B533FD136EA1}"/>
          </ac:picMkLst>
        </pc:picChg>
        <pc:picChg chg="add mod">
          <ac:chgData name="Kemisola Shadeko" userId="51726af47f314041" providerId="LiveId" clId="{6AF95596-E98F-482E-8F7C-C5BFC43733A0}" dt="2026-07-15T16:17:08.267" v="8435" actId="1076"/>
          <ac:picMkLst>
            <pc:docMk/>
            <pc:sldMk cId="1663974967" sldId="396"/>
            <ac:picMk id="13" creationId="{53AAC330-D13B-5A23-B16D-A46C4206DE28}"/>
          </ac:picMkLst>
        </pc:picChg>
      </pc:sldChg>
      <pc:sldChg chg="addSp delSp modSp mod">
        <pc:chgData name="Kemisola Shadeko" userId="51726af47f314041" providerId="LiveId" clId="{6AF95596-E98F-482E-8F7C-C5BFC43733A0}" dt="2026-07-16T15:40:00.745" v="9085" actId="113"/>
        <pc:sldMkLst>
          <pc:docMk/>
          <pc:sldMk cId="0" sldId="398"/>
        </pc:sldMkLst>
        <pc:spChg chg="mod">
          <ac:chgData name="Kemisola Shadeko" userId="51726af47f314041" providerId="LiveId" clId="{6AF95596-E98F-482E-8F7C-C5BFC43733A0}" dt="2026-07-15T16:19:38.903" v="8447" actId="20577"/>
          <ac:spMkLst>
            <pc:docMk/>
            <pc:sldMk cId="0" sldId="398"/>
            <ac:spMk id="12290" creationId="{0BAAAF84-50A1-E0F8-EF89-8F44E2FA1ACC}"/>
          </ac:spMkLst>
        </pc:spChg>
        <pc:spChg chg="mod">
          <ac:chgData name="Kemisola Shadeko" userId="51726af47f314041" providerId="LiveId" clId="{6AF95596-E98F-482E-8F7C-C5BFC43733A0}" dt="2026-07-16T15:40:00.745" v="9085" actId="113"/>
          <ac:spMkLst>
            <pc:docMk/>
            <pc:sldMk cId="0" sldId="398"/>
            <ac:spMk id="12291" creationId="{DA8DF68F-34C4-285F-B4A1-B6E08AE08A8B}"/>
          </ac:spMkLst>
        </pc:spChg>
        <pc:picChg chg="add del mod">
          <ac:chgData name="Kemisola Shadeko" userId="51726af47f314041" providerId="LiveId" clId="{6AF95596-E98F-482E-8F7C-C5BFC43733A0}" dt="2026-07-15T16:15:11.308" v="8420"/>
          <ac:picMkLst>
            <pc:docMk/>
            <pc:sldMk cId="0" sldId="398"/>
            <ac:picMk id="2" creationId="{296AE810-8546-E7C3-569F-405E4DD4CFB5}"/>
          </ac:picMkLst>
        </pc:picChg>
      </pc:sldChg>
      <pc:sldChg chg="modSp">
        <pc:chgData name="Kemisola Shadeko" userId="51726af47f314041" providerId="LiveId" clId="{6AF95596-E98F-482E-8F7C-C5BFC43733A0}" dt="2026-07-16T15:40:47.690" v="9095" actId="14100"/>
        <pc:sldMkLst>
          <pc:docMk/>
          <pc:sldMk cId="0" sldId="399"/>
        </pc:sldMkLst>
        <pc:spChg chg="mod">
          <ac:chgData name="Kemisola Shadeko" userId="51726af47f314041" providerId="LiveId" clId="{6AF95596-E98F-482E-8F7C-C5BFC43733A0}" dt="2026-07-16T15:40:40.010" v="9093" actId="14100"/>
          <ac:spMkLst>
            <pc:docMk/>
            <pc:sldMk cId="0" sldId="399"/>
            <ac:spMk id="12290" creationId="{0BAAAF84-50A1-E0F8-EF89-8F44E2FA1ACC}"/>
          </ac:spMkLst>
        </pc:spChg>
        <pc:spChg chg="mod">
          <ac:chgData name="Kemisola Shadeko" userId="51726af47f314041" providerId="LiveId" clId="{6AF95596-E98F-482E-8F7C-C5BFC43733A0}" dt="2026-07-16T15:40:47.690" v="9095" actId="14100"/>
          <ac:spMkLst>
            <pc:docMk/>
            <pc:sldMk cId="0" sldId="399"/>
            <ac:spMk id="12291" creationId="{DA8DF68F-34C4-285F-B4A1-B6E08AE08A8B}"/>
          </ac:spMkLst>
        </pc:spChg>
      </pc:sldChg>
      <pc:sldChg chg="addSp delSp modSp mod modClrScheme chgLayout">
        <pc:chgData name="Kemisola Shadeko" userId="51726af47f314041" providerId="LiveId" clId="{6AF95596-E98F-482E-8F7C-C5BFC43733A0}" dt="2026-07-16T15:41:39.968" v="9341" actId="20577"/>
        <pc:sldMkLst>
          <pc:docMk/>
          <pc:sldMk cId="0" sldId="400"/>
        </pc:sldMkLst>
        <pc:spChg chg="mod">
          <ac:chgData name="Kemisola Shadeko" userId="51726af47f314041" providerId="LiveId" clId="{6AF95596-E98F-482E-8F7C-C5BFC43733A0}" dt="2026-07-15T16:14:50.904" v="8408" actId="26606"/>
          <ac:spMkLst>
            <pc:docMk/>
            <pc:sldMk cId="0" sldId="400"/>
            <ac:spMk id="4" creationId="{AFC3E97E-07F8-3EC8-79F6-C49008163BE6}"/>
          </ac:spMkLst>
        </pc:spChg>
        <pc:spChg chg="mod">
          <ac:chgData name="Kemisola Shadeko" userId="51726af47f314041" providerId="LiveId" clId="{6AF95596-E98F-482E-8F7C-C5BFC43733A0}" dt="2026-07-15T16:14:50.904" v="8408" actId="26606"/>
          <ac:spMkLst>
            <pc:docMk/>
            <pc:sldMk cId="0" sldId="400"/>
            <ac:spMk id="13314" creationId="{3D80977B-0105-4BDE-DF54-D9B0E773C891}"/>
          </ac:spMkLst>
        </pc:spChg>
        <pc:spChg chg="mod">
          <ac:chgData name="Kemisola Shadeko" userId="51726af47f314041" providerId="LiveId" clId="{6AF95596-E98F-482E-8F7C-C5BFC43733A0}" dt="2026-07-16T15:41:39.968" v="9341" actId="20577"/>
          <ac:spMkLst>
            <pc:docMk/>
            <pc:sldMk cId="0" sldId="400"/>
            <ac:spMk id="13315" creationId="{50070DAB-396E-DF77-4036-1E44F9E2CD8C}"/>
          </ac:spMkLst>
        </pc:spChg>
        <pc:spChg chg="del mod">
          <ac:chgData name="Kemisola Shadeko" userId="51726af47f314041" providerId="LiveId" clId="{6AF95596-E98F-482E-8F7C-C5BFC43733A0}" dt="2026-07-16T15:41:21.934" v="9102" actId="478"/>
          <ac:spMkLst>
            <pc:docMk/>
            <pc:sldMk cId="0" sldId="400"/>
            <ac:spMk id="13317" creationId="{4E364E1B-18CF-2A13-11D6-BBEA13EB09D9}"/>
          </ac:spMkLst>
        </pc:spChg>
        <pc:spChg chg="add del mod">
          <ac:chgData name="Kemisola Shadeko" userId="51726af47f314041" providerId="LiveId" clId="{6AF95596-E98F-482E-8F7C-C5BFC43733A0}" dt="2026-07-15T16:14:50.904" v="8408" actId="26606"/>
          <ac:spMkLst>
            <pc:docMk/>
            <pc:sldMk cId="0" sldId="400"/>
            <ac:spMk id="13319" creationId="{CDFD5420-422F-B1CC-55FF-1144953D3D31}"/>
          </ac:spMkLst>
        </pc:spChg>
        <pc:spChg chg="add del mod">
          <ac:chgData name="Kemisola Shadeko" userId="51726af47f314041" providerId="LiveId" clId="{6AF95596-E98F-482E-8F7C-C5BFC43733A0}" dt="2026-07-15T16:14:03.094" v="8406" actId="26606"/>
          <ac:spMkLst>
            <pc:docMk/>
            <pc:sldMk cId="0" sldId="400"/>
            <ac:spMk id="13322" creationId="{CDFD5420-422F-B1CC-55FF-1144953D3D31}"/>
          </ac:spMkLst>
        </pc:spChg>
      </pc:sldChg>
      <pc:sldChg chg="addSp delSp modSp del mod">
        <pc:chgData name="Kemisola Shadeko" userId="51726af47f314041" providerId="LiveId" clId="{6AF95596-E98F-482E-8F7C-C5BFC43733A0}" dt="2026-07-15T16:25:59.107" v="8481" actId="47"/>
        <pc:sldMkLst>
          <pc:docMk/>
          <pc:sldMk cId="0" sldId="401"/>
        </pc:sldMkLst>
        <pc:spChg chg="add del mod">
          <ac:chgData name="Kemisola Shadeko" userId="51726af47f314041" providerId="LiveId" clId="{6AF95596-E98F-482E-8F7C-C5BFC43733A0}" dt="2026-07-15T16:01:43.802" v="8363" actId="478"/>
          <ac:spMkLst>
            <pc:docMk/>
            <pc:sldMk cId="0" sldId="401"/>
            <ac:spMk id="2" creationId="{AACBCE0E-813F-2A6B-3D4B-6D2EE5647964}"/>
          </ac:spMkLst>
        </pc:spChg>
        <pc:spChg chg="mod">
          <ac:chgData name="Kemisola Shadeko" userId="51726af47f314041" providerId="LiveId" clId="{6AF95596-E98F-482E-8F7C-C5BFC43733A0}" dt="2026-07-15T16:01:51.198" v="8379" actId="20577"/>
          <ac:spMkLst>
            <pc:docMk/>
            <pc:sldMk cId="0" sldId="401"/>
            <ac:spMk id="24578" creationId="{F1F1B1DC-7524-466F-108D-97F2CBD9A0D7}"/>
          </ac:spMkLst>
        </pc:spChg>
        <pc:spChg chg="del">
          <ac:chgData name="Kemisola Shadeko" userId="51726af47f314041" providerId="LiveId" clId="{6AF95596-E98F-482E-8F7C-C5BFC43733A0}" dt="2026-07-15T16:01:36.684" v="8361" actId="478"/>
          <ac:spMkLst>
            <pc:docMk/>
            <pc:sldMk cId="0" sldId="401"/>
            <ac:spMk id="24579" creationId="{9DA94A0E-9E48-D7D8-5E7E-B16D6C64C35A}"/>
          </ac:spMkLst>
        </pc:spChg>
      </pc:sldChg>
      <pc:sldChg chg="addSp delSp modSp mod modClrScheme chgLayout">
        <pc:chgData name="Kemisola Shadeko" userId="51726af47f314041" providerId="LiveId" clId="{6AF95596-E98F-482E-8F7C-C5BFC43733A0}" dt="2026-07-16T15:39:25.738" v="9077" actId="20577"/>
        <pc:sldMkLst>
          <pc:docMk/>
          <pc:sldMk cId="1557286457" sldId="402"/>
        </pc:sldMkLst>
        <pc:spChg chg="mod">
          <ac:chgData name="Kemisola Shadeko" userId="51726af47f314041" providerId="LiveId" clId="{6AF95596-E98F-482E-8F7C-C5BFC43733A0}" dt="2026-07-15T15:59:09.292" v="8360" actId="20577"/>
          <ac:spMkLst>
            <pc:docMk/>
            <pc:sldMk cId="1557286457" sldId="402"/>
            <ac:spMk id="2" creationId="{C2E158EF-D71F-2BDF-B057-3B59AB77B65C}"/>
          </ac:spMkLst>
        </pc:spChg>
        <pc:spChg chg="mod">
          <ac:chgData name="Kemisola Shadeko" userId="51726af47f314041" providerId="LiveId" clId="{6AF95596-E98F-482E-8F7C-C5BFC43733A0}" dt="2026-07-16T15:39:25.738" v="9077" actId="20577"/>
          <ac:spMkLst>
            <pc:docMk/>
            <pc:sldMk cId="1557286457" sldId="402"/>
            <ac:spMk id="3" creationId="{D269A12E-089F-65A6-1AAB-F01DB5F08F07}"/>
          </ac:spMkLst>
        </pc:spChg>
        <pc:spChg chg="mod">
          <ac:chgData name="Kemisola Shadeko" userId="51726af47f314041" providerId="LiveId" clId="{6AF95596-E98F-482E-8F7C-C5BFC43733A0}" dt="2026-07-15T15:55:34.754" v="8238" actId="26606"/>
          <ac:spMkLst>
            <pc:docMk/>
            <pc:sldMk cId="1557286457" sldId="402"/>
            <ac:spMk id="4" creationId="{43505478-C626-3663-665D-AC19DC80AA4E}"/>
          </ac:spMkLst>
        </pc:spChg>
        <pc:spChg chg="mod">
          <ac:chgData name="Kemisola Shadeko" userId="51726af47f314041" providerId="LiveId" clId="{6AF95596-E98F-482E-8F7C-C5BFC43733A0}" dt="2026-07-15T15:55:34.754" v="8238" actId="26606"/>
          <ac:spMkLst>
            <pc:docMk/>
            <pc:sldMk cId="1557286457" sldId="402"/>
            <ac:spMk id="5" creationId="{C64B2B4C-291A-E39F-7662-184F83BAF735}"/>
          </ac:spMkLst>
        </pc:spChg>
        <pc:spChg chg="add del mod">
          <ac:chgData name="Kemisola Shadeko" userId="51726af47f314041" providerId="LiveId" clId="{6AF95596-E98F-482E-8F7C-C5BFC43733A0}" dt="2026-07-16T15:39:21.172" v="9076" actId="478"/>
          <ac:spMkLst>
            <pc:docMk/>
            <pc:sldMk cId="1557286457" sldId="402"/>
            <ac:spMk id="8" creationId="{5F3BB411-B8B7-7118-EABE-154E1CCE59D4}"/>
          </ac:spMkLst>
        </pc:spChg>
        <pc:spChg chg="add del mod">
          <ac:chgData name="Kemisola Shadeko" userId="51726af47f314041" providerId="LiveId" clId="{6AF95596-E98F-482E-8F7C-C5BFC43733A0}" dt="2026-07-15T15:57:38.905" v="8239" actId="931"/>
          <ac:spMkLst>
            <pc:docMk/>
            <pc:sldMk cId="1557286457" sldId="402"/>
            <ac:spMk id="10" creationId="{80FF1791-88D0-9D0D-AC5A-ABFD73466BB0}"/>
          </ac:spMkLst>
        </pc:spChg>
        <pc:picChg chg="add mod">
          <ac:chgData name="Kemisola Shadeko" userId="51726af47f314041" providerId="LiveId" clId="{6AF95596-E98F-482E-8F7C-C5BFC43733A0}" dt="2026-07-15T15:57:38.905" v="8239" actId="931"/>
          <ac:picMkLst>
            <pc:docMk/>
            <pc:sldMk cId="1557286457" sldId="402"/>
            <ac:picMk id="7" creationId="{86144681-C13E-1673-0DF0-7786843E88C1}"/>
          </ac:picMkLst>
        </pc:picChg>
      </pc:sldChg>
      <pc:sldChg chg="new del">
        <pc:chgData name="Kemisola Shadeko" userId="51726af47f314041" providerId="LiveId" clId="{6AF95596-E98F-482E-8F7C-C5BFC43733A0}" dt="2026-07-15T16:02:02.299" v="8380" actId="47"/>
        <pc:sldMkLst>
          <pc:docMk/>
          <pc:sldMk cId="50248637" sldId="40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0A7254-4445-4F60-8B76-37F5FD46C75E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CB30D6-BB86-4BE5-9E3F-C4A9B75EF8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3665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CB30D6-BB86-4BE5-9E3F-C4A9B75EF89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0272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16/07/2026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16/07/2026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16/07/2026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16/07/2026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16/07/2026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16/07/2026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16/07/2026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16/07/2026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16/07/2026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16/07/2026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16/07/2026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16/07/2026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ccmit.mit.edu/problem-solving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86/s12912-021-00684-2" TargetMode="External"/><Relationship Id="rId2" Type="http://schemas.openxmlformats.org/officeDocument/2006/relationships/hyperlink" Target="https://books.google.co.in/books/about/The_Skilled_Helper.html?id=SrKaoO3pDMoC&amp;redir_esc=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1186/s12912-024-02086-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16/07/2026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/>
          <a:lstStyle/>
          <a:p>
            <a:r>
              <a:rPr lang="en-GB" altLang="en-US" dirty="0"/>
              <a:t>Module Title: </a:t>
            </a:r>
            <a:r>
              <a:rPr lang="en-GB" altLang="en-US" b="1" i="1" dirty="0"/>
              <a:t>Professional Career Development within H&amp;SC</a:t>
            </a:r>
          </a:p>
          <a:p>
            <a:r>
              <a:rPr lang="en-GB" altLang="en-US" u="sng" dirty="0"/>
              <a:t>Module Number</a:t>
            </a:r>
            <a:r>
              <a:rPr lang="en-GB" altLang="en-US" dirty="0"/>
              <a:t>:    </a:t>
            </a:r>
            <a:r>
              <a:rPr lang="en-GB" altLang="en-US" b="1" i="1" dirty="0"/>
              <a:t>LCHS 4009 (LON)</a:t>
            </a:r>
          </a:p>
          <a:p>
            <a:r>
              <a:rPr lang="en-GB" altLang="en-US" u="sng" dirty="0"/>
              <a:t>Assignment No</a:t>
            </a:r>
            <a:r>
              <a:rPr lang="en-GB" altLang="en-US" b="1" i="1" dirty="0"/>
              <a:t>:     ASSIGNMENT 1</a:t>
            </a:r>
          </a:p>
          <a:p>
            <a:r>
              <a:rPr lang="en-GB" altLang="en-US" u="sng" dirty="0"/>
              <a:t>Student Name</a:t>
            </a:r>
            <a:r>
              <a:rPr lang="en-GB" altLang="en-US" b="1" i="1" dirty="0"/>
              <a:t>:       Kemisola Shadeko</a:t>
            </a:r>
          </a:p>
          <a:p>
            <a:r>
              <a:rPr lang="en-GB" altLang="en-US" u="sng" dirty="0"/>
              <a:t>Student ID:             </a:t>
            </a:r>
            <a:r>
              <a:rPr lang="en-GB" altLang="en-US" dirty="0"/>
              <a:t>2508022</a:t>
            </a:r>
            <a:endParaRPr lang="en-GB" altLang="en-US" b="1" i="1" dirty="0"/>
          </a:p>
          <a:p>
            <a:r>
              <a:rPr lang="en-GB" altLang="en-US" u="sng" dirty="0"/>
              <a:t>Lecturer’s Name</a:t>
            </a:r>
            <a:r>
              <a:rPr lang="en-GB" altLang="en-US" b="1" i="1" dirty="0"/>
              <a:t>: Dr. Cristopher </a:t>
            </a:r>
            <a:r>
              <a:rPr lang="en-GB" altLang="en-US" b="1" i="1" dirty="0" err="1"/>
              <a:t>Mafuva</a:t>
            </a:r>
            <a:endParaRPr lang="en-GB" altLang="en-US" b="1" i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Acknowledge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1800" dirty="0"/>
              <a:t>I  have not use AI. In this presentation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16/07/2026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E993329-62CA-9A49-62A4-7E50E4557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429449"/>
          </a:xfrm>
        </p:spPr>
        <p:txBody>
          <a:bodyPr/>
          <a:lstStyle/>
          <a:p>
            <a:r>
              <a:rPr lang="en-GB" altLang="en-US" sz="2800" b="1" dirty="0"/>
              <a:t>INTRODUCTION</a:t>
            </a:r>
            <a:br>
              <a:rPr lang="en-GB" altLang="en-US" sz="2800" b="1" dirty="0"/>
            </a:br>
            <a:endParaRPr lang="en-US" altLang="en-US" sz="28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891E3-BFF6-8AE0-6C9D-F65AD1EC637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 smtClean="0"/>
              <a:pPr>
                <a:defRPr/>
              </a:pPr>
              <a:t>16/07/2026</a:t>
            </a:fld>
            <a:endParaRPr lang="en-GB" altLang="en-US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207505A2-3DCF-366C-F28C-EBE3358EDAD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09D677E-A245-6143-BFA3-B4B2737C38D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2FCF950-4012-15F0-B279-1361A6BD7D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704088"/>
            <a:ext cx="9281160" cy="5248656"/>
          </a:xfrm>
        </p:spPr>
        <p:txBody>
          <a:bodyPr/>
          <a:lstStyle/>
          <a:p>
            <a:pPr>
              <a:defRPr/>
            </a:pPr>
            <a:r>
              <a:rPr lang="en-GB" sz="1800" dirty="0"/>
              <a:t> My name is Kemisola Shadeko. I am a level 4 student studying professional career development in health and social care module.  I am interested in working with individuals who require care and support.</a:t>
            </a:r>
          </a:p>
          <a:p>
            <a:pPr>
              <a:defRPr/>
            </a:pPr>
            <a:endParaRPr lang="en-GB" sz="1800" dirty="0"/>
          </a:p>
          <a:p>
            <a:pPr>
              <a:defRPr/>
            </a:pPr>
            <a:r>
              <a:rPr lang="en-GB" sz="1800" dirty="0"/>
              <a:t>I chose communication because I believe it is the foundation of safe and effective  health and social care.</a:t>
            </a:r>
          </a:p>
          <a:p>
            <a:pPr>
              <a:defRPr/>
            </a:pPr>
            <a:r>
              <a:rPr lang="en-GB" sz="1800" dirty="0"/>
              <a:t> Good communication help people feel heard, valued and respected. And I am sure that effective communication will also assist me in establishing trust with patients and collaborating with healthcare professionals in my future profession.</a:t>
            </a:r>
          </a:p>
          <a:p>
            <a:pPr>
              <a:defRPr/>
            </a:pPr>
            <a:endParaRPr lang="en-GB" altLang="en-US" sz="1800" b="1" dirty="0"/>
          </a:p>
          <a:p>
            <a:pPr>
              <a:defRPr/>
            </a:pPr>
            <a:r>
              <a:rPr lang="en-GB" altLang="en-US" b="1" dirty="0"/>
              <a:t>OBJECTIVES OF THIS PRESENTATION</a:t>
            </a:r>
          </a:p>
          <a:p>
            <a:pPr>
              <a:defRPr/>
            </a:pPr>
            <a:r>
              <a:rPr lang="en-GB" altLang="en-US" sz="1800" dirty="0"/>
              <a:t>Today, I will discuss the importance of communication as a skill in health and social care.</a:t>
            </a:r>
          </a:p>
          <a:p>
            <a:pPr>
              <a:defRPr/>
            </a:pPr>
            <a:r>
              <a:rPr lang="en-GB" altLang="en-US" sz="1800" dirty="0"/>
              <a:t> why it is  important, provide one of the useful models and give a practical example of how to apply it in practice..</a:t>
            </a: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 marL="0" indent="0">
              <a:buNone/>
              <a:defRPr/>
            </a:pPr>
            <a:endParaRPr lang="en-GB" altLang="en-US" sz="2800" dirty="0"/>
          </a:p>
          <a:p>
            <a:pPr marL="0" indent="0">
              <a:buNone/>
              <a:defRPr/>
            </a:pPr>
            <a:endParaRPr lang="en-GB" b="1" dirty="0"/>
          </a:p>
          <a:p>
            <a:pPr>
              <a:defRPr/>
            </a:pPr>
            <a:endParaRPr lang="en-GB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3785" y="38164"/>
            <a:ext cx="9208108" cy="1068480"/>
          </a:xfrm>
        </p:spPr>
        <p:txBody>
          <a:bodyPr/>
          <a:lstStyle/>
          <a:p>
            <a:r>
              <a:rPr lang="en-GB" sz="2800" b="1" dirty="0"/>
              <a:t>Communication Skills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84786" y="2376653"/>
            <a:ext cx="6656990" cy="1507577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16/07/2026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8FA0CD-6774-EDEB-7901-7CC84D67FB82}"/>
              </a:ext>
            </a:extLst>
          </p:cNvPr>
          <p:cNvSpPr txBox="1"/>
          <p:nvPr/>
        </p:nvSpPr>
        <p:spPr>
          <a:xfrm>
            <a:off x="1289304" y="1106644"/>
            <a:ext cx="8577071" cy="67403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Communication is the process of sharing and understanding information between people, through talking, listening, writing and body language.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In practice: It implies the ability to listen attentively to service users, clarify care, and transfer correct information to colleagues.</a:t>
            </a:r>
          </a:p>
          <a:p>
            <a:r>
              <a:rPr lang="en-GB" sz="2400" dirty="0"/>
              <a:t>   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 have acquired this skills in group work at college,  and daily interactions with family and friends, and my experience in working in health and social care.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pPr lvl="1"/>
            <a:endParaRPr lang="en-GB" sz="2400" dirty="0"/>
          </a:p>
          <a:p>
            <a:endParaRPr lang="en-GB" sz="2400" b="1" i="1" dirty="0"/>
          </a:p>
          <a:p>
            <a:pPr>
              <a:buNone/>
            </a:pPr>
            <a:endParaRPr lang="en-GB" sz="2400" i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16/07/2026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2513" y="-47007"/>
            <a:ext cx="9206974" cy="1412472"/>
          </a:xfrm>
        </p:spPr>
        <p:txBody>
          <a:bodyPr/>
          <a:lstStyle/>
          <a:p>
            <a:r>
              <a:rPr lang="en-GB" sz="2800" b="1" dirty="0"/>
              <a:t>Importance of communication skills in professional practice</a:t>
            </a:r>
            <a:endParaRPr lang="en-GB" sz="9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32E3400-4CF7-D76F-91E6-1E97593C4D9A}"/>
              </a:ext>
            </a:extLst>
          </p:cNvPr>
          <p:cNvSpPr txBox="1"/>
          <p:nvPr/>
        </p:nvSpPr>
        <p:spPr>
          <a:xfrm>
            <a:off x="767443" y="1006692"/>
            <a:ext cx="10657114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/>
              <a:t>Everyone working in health and social care sector needs  effective communication, because it support all interactions with service users, and colleagues.</a:t>
            </a:r>
          </a:p>
          <a:p>
            <a:endParaRPr lang="en-GB" sz="16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/>
              <a:t>Safe and effective care: Communication enable staff to share accurate information quickly, So risks are spotted early and errors are avoided (Kwame and </a:t>
            </a:r>
            <a:r>
              <a:rPr lang="en-GB" sz="1600" dirty="0" err="1"/>
              <a:t>Petrucka</a:t>
            </a:r>
            <a:r>
              <a:rPr lang="en-GB" sz="1600" dirty="0"/>
              <a:t>, 2021).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/>
              <a:t>Good quality outcomes for service users:  Patients who understand  their care engage more and recover with  greater confidences (Martinez-Angulo et al., 2024).</a:t>
            </a:r>
          </a:p>
          <a:p>
            <a:endParaRPr lang="en-GB" sz="16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b="1" dirty="0"/>
              <a:t>Communication Benefits: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/>
              <a:t> Service users / patients -   Improves patient safety and reduces misunderstandings and medication errors, support person- centre care, and encourage patients to participate in decisions about their care.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/>
              <a:t> </a:t>
            </a:r>
            <a:r>
              <a:rPr lang="en-GB" dirty="0"/>
              <a:t>Staff</a:t>
            </a:r>
            <a:r>
              <a:rPr lang="en-GB" sz="1600" dirty="0"/>
              <a:t> and colleagues-  It facilitates multidisciplinary teamwork by providing effective handovers and clarity in information sharing among those involved in the care team.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/>
              <a:t>The organisation-    Helps  organisation to comply with professional standards,  develop a reliable reputation and prevent  mistake  caused due to a lack of communication. </a:t>
            </a:r>
          </a:p>
          <a:p>
            <a:endParaRPr lang="en-GB" i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 dirty="0"/>
              <a:t>Model or framework linked to  communication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wrap="square" anchor="t"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sz="1500" dirty="0"/>
              <a:t>Model Chosen: Egan’s SOLER Model of active listening (Egan, 1975).</a:t>
            </a:r>
          </a:p>
          <a:p>
            <a:pPr>
              <a:lnSpc>
                <a:spcPct val="90000"/>
              </a:lnSpc>
            </a:pPr>
            <a:endParaRPr lang="en-GB" sz="15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500" b="1" dirty="0"/>
              <a:t>The Model</a:t>
            </a:r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  <a:p>
            <a:pPr>
              <a:lnSpc>
                <a:spcPct val="90000"/>
              </a:lnSpc>
            </a:pPr>
            <a:r>
              <a:rPr lang="en-GB" sz="1500" dirty="0"/>
              <a:t> SOLER is a straightforward, effective booklet’s on demonstrating  to patients, using body language, that you are listening (Martinez-Angulo et al., 2024).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Its key stages: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  S – Sit / face the person Squarely, O – maintain an Open posture, L – Lean in a little, E – maintain Eye contact, R – maintain  Relaxed.</a:t>
            </a:r>
          </a:p>
          <a:p>
            <a:pPr>
              <a:lnSpc>
                <a:spcPct val="90000"/>
              </a:lnSpc>
            </a:pPr>
            <a:endParaRPr lang="en-GB" sz="15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500" b="1" dirty="0"/>
              <a:t>How it help in practice:</a:t>
            </a:r>
          </a:p>
          <a:p>
            <a:pPr marL="0" indent="0">
              <a:lnSpc>
                <a:spcPct val="90000"/>
              </a:lnSpc>
              <a:buNone/>
            </a:pPr>
            <a:endParaRPr lang="en-GB" sz="1500" b="1" dirty="0"/>
          </a:p>
          <a:p>
            <a:pPr>
              <a:lnSpc>
                <a:spcPct val="90000"/>
              </a:lnSpc>
            </a:pPr>
            <a:r>
              <a:rPr lang="en-GB" sz="1500" dirty="0"/>
              <a:t>It reminds carers to take their time and pay full attention to patients, as this creates trust and makes patients feel safe to express themselves and tell how they really feel,</a:t>
            </a:r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  <a:p>
            <a:pPr marL="457200" lvl="1" indent="0">
              <a:lnSpc>
                <a:spcPct val="90000"/>
              </a:lnSpc>
              <a:buNone/>
            </a:pPr>
            <a:endParaRPr lang="en-GB" sz="1500" dirty="0"/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  <a:p>
            <a:pPr marL="0" indent="0">
              <a:lnSpc>
                <a:spcPct val="90000"/>
              </a:lnSpc>
              <a:buNone/>
            </a:pPr>
            <a:endParaRPr lang="en-GB" sz="1500" i="1" dirty="0"/>
          </a:p>
          <a:p>
            <a:pPr>
              <a:lnSpc>
                <a:spcPct val="90000"/>
              </a:lnSpc>
            </a:pPr>
            <a:endParaRPr lang="en-GB" sz="15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30226994-B490-4403-8CE4-43D4FD570BBD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16/07/2026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smtClean="0"/>
              <a:pPr>
                <a:spcAft>
                  <a:spcPts val="600"/>
                </a:spcAft>
                <a:defRPr/>
              </a:pPr>
              <a:t>6</a:t>
            </a:fld>
            <a:endParaRPr lang="en-GB" altLang="en-US"/>
          </a:p>
        </p:txBody>
      </p:sp>
      <p:pic>
        <p:nvPicPr>
          <p:cNvPr id="13" name="Picture 12" descr="Mastering Active Listening in Counselling: Gerard Egan's SOLER Model •  Counselling Tutor">
            <a:extLst>
              <a:ext uri="{FF2B5EF4-FFF2-40B4-BE49-F238E27FC236}">
                <a16:creationId xmlns:a16="http://schemas.microsoft.com/office/drawing/2014/main" id="{53AAC330-D13B-5A23-B16D-A46C4206DE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5367" y="1600201"/>
            <a:ext cx="3905954" cy="39059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39749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 dirty="0"/>
              <a:t>Applying communication skill in practice</a:t>
            </a:r>
            <a:br>
              <a:rPr lang="en-GB" sz="3700" dirty="0"/>
            </a:br>
            <a:endParaRPr lang="en-GB" sz="37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5176" y="822960"/>
            <a:ext cx="5932424" cy="4581145"/>
          </a:xfrm>
        </p:spPr>
        <p:txBody>
          <a:bodyPr wrap="square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A practical example: 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Job role and setting: A care assistant on a busy hospital ward.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The situation: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A patient is an old man, who is confused and worried about a new medication. 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With SOLER, the assistant sits, maintains eye contact, listens attentively and talks about the medication using plain and simple words ( Egan, 1975).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The impact on care: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The patient is now calmer, comprehending, and more ready to take the medicine as prescribed. 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The clarity also contributes to the healthcare team as it reduces medication errors enhances staff handovers, and aids improving teamwork. 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It also supports patients-centred care by supporting the patient to understand the treatment and give informed consent where appropriate (Kwame and </a:t>
            </a:r>
            <a:r>
              <a:rPr lang="en-GB" sz="1600" dirty="0" err="1"/>
              <a:t>Petrucka</a:t>
            </a:r>
            <a:r>
              <a:rPr lang="en-GB" sz="1600" dirty="0"/>
              <a:t>, 2021). This is a clear connection between the skill, job position and patients care.</a:t>
            </a:r>
          </a:p>
          <a:p>
            <a:pPr>
              <a:lnSpc>
                <a:spcPct val="90000"/>
              </a:lnSpc>
            </a:pPr>
            <a:endParaRPr lang="en-GB" sz="1600" dirty="0"/>
          </a:p>
          <a:p>
            <a:pPr marL="0" indent="0">
              <a:lnSpc>
                <a:spcPct val="90000"/>
              </a:lnSpc>
              <a:buNone/>
            </a:pPr>
            <a:endParaRPr lang="en-GB" sz="1600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86144681-C13E-1673-0DF0-7786843E88C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197600" y="2237770"/>
            <a:ext cx="5384800" cy="2714248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30226994-B490-4403-8CE4-43D4FD570BBD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16/07/2026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smtClean="0"/>
              <a:pPr>
                <a:spcAft>
                  <a:spcPts val="600"/>
                </a:spcAft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3756" y="339726"/>
            <a:ext cx="8964488" cy="1217067"/>
          </a:xfrm>
        </p:spPr>
        <p:txBody>
          <a:bodyPr/>
          <a:lstStyle/>
          <a:p>
            <a:r>
              <a:rPr lang="en-GB" sz="2800" b="1" dirty="0"/>
              <a:t>HOW COMMUNICATION SUPPORT MY FUTURE  CAREER</a:t>
            </a:r>
            <a:br>
              <a:rPr lang="en-GB" sz="2800" dirty="0"/>
            </a:br>
            <a:endParaRPr lang="en-GB" altLang="en-US" sz="2800" b="1" dirty="0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515" y="1124712"/>
            <a:ext cx="11310257" cy="5961888"/>
          </a:xfrm>
        </p:spPr>
        <p:txBody>
          <a:bodyPr/>
          <a:lstStyle/>
          <a:p>
            <a:pPr marL="0" indent="0">
              <a:buNone/>
            </a:pPr>
            <a:r>
              <a:rPr lang="en-GB" sz="1600" b="1" dirty="0"/>
              <a:t>Communication is important for</a:t>
            </a:r>
            <a:r>
              <a:rPr lang="en-GB" sz="1600" dirty="0"/>
              <a:t>:</a:t>
            </a:r>
          </a:p>
          <a:p>
            <a:pPr lvl="1">
              <a:buFontTx/>
              <a:buChar char="-"/>
            </a:pPr>
            <a:r>
              <a:rPr lang="en-GB" sz="1600" dirty="0"/>
              <a:t>My employability: it is one of the key skill that employers seek for in health and social care professionals.</a:t>
            </a:r>
          </a:p>
          <a:p>
            <a:pPr lvl="1">
              <a:buFontTx/>
              <a:buChar char="-"/>
            </a:pPr>
            <a:endParaRPr lang="en-GB" sz="1600" dirty="0"/>
          </a:p>
          <a:p>
            <a:pPr lvl="1"/>
            <a:r>
              <a:rPr lang="en-GB" sz="1600" dirty="0"/>
              <a:t>My future position – effective communication facilitate teamwork, promotes safe practice, and contributes to career development.</a:t>
            </a:r>
          </a:p>
          <a:p>
            <a:pPr lvl="1"/>
            <a:endParaRPr lang="en-GB" sz="1600" dirty="0"/>
          </a:p>
          <a:p>
            <a:r>
              <a:rPr lang="en-GB" sz="1600" b="1" dirty="0"/>
              <a:t>Reflecting on my skills</a:t>
            </a:r>
            <a:r>
              <a:rPr lang="en-GB" sz="1600" dirty="0"/>
              <a:t>: </a:t>
            </a:r>
          </a:p>
          <a:p>
            <a:r>
              <a:rPr lang="en-GB" sz="1600" dirty="0"/>
              <a:t>I believe communication is one of  my strengths, particularly listening to others. </a:t>
            </a:r>
          </a:p>
          <a:p>
            <a:r>
              <a:rPr lang="en-GB" sz="1600" dirty="0"/>
              <a:t>I would like to continue building my confidence in communicating information clearly to patient and families,  and colleagues.</a:t>
            </a:r>
          </a:p>
          <a:p>
            <a:r>
              <a:rPr lang="en-GB" sz="1600" dirty="0"/>
              <a:t>Developing these skills will contribute to  my professional development and enable me to deliver safe, person- centred care.</a:t>
            </a:r>
          </a:p>
          <a:p>
            <a:r>
              <a:rPr lang="en-GB" sz="1600" dirty="0"/>
              <a:t>Link to learning outcomes:  Effective communication Prepares me for professional practice.</a:t>
            </a:r>
          </a:p>
          <a:p>
            <a:r>
              <a:rPr lang="en-GB" sz="1600" dirty="0"/>
              <a:t> Helps me provide safe, high-quality, person-centred care.</a:t>
            </a:r>
          </a:p>
          <a:p>
            <a:r>
              <a:rPr lang="en-GB" sz="1600" dirty="0"/>
              <a:t>Improves teamwork and communication.</a:t>
            </a:r>
          </a:p>
          <a:p>
            <a:pPr marL="0" indent="0">
              <a:buNone/>
            </a:pPr>
            <a:endParaRPr lang="en-GB" sz="1600" dirty="0"/>
          </a:p>
          <a:p>
            <a:endParaRPr lang="en-GB" sz="1600" i="1" dirty="0"/>
          </a:p>
          <a:p>
            <a:pPr marL="0" indent="0">
              <a:buNone/>
            </a:pPr>
            <a:r>
              <a:rPr lang="en-GB" sz="1600" i="1" dirty="0"/>
              <a:t>  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/>
              <a:t>   </a:t>
            </a:r>
          </a:p>
          <a:p>
            <a:pPr marL="0" indent="0">
              <a:buNone/>
            </a:pPr>
            <a:endParaRPr lang="en-GB" sz="1600" i="1" dirty="0"/>
          </a:p>
          <a:p>
            <a:pPr marL="0" indent="0">
              <a:buNone/>
            </a:pPr>
            <a:r>
              <a:rPr lang="en-GB" sz="1600" i="1" dirty="0"/>
              <a:t>Link to learning outcomes:</a:t>
            </a:r>
            <a:r>
              <a:rPr lang="en-GB" sz="1600" dirty="0"/>
              <a:t> Readiness for practice, personal development, and career planning.</a:t>
            </a:r>
          </a:p>
          <a:p>
            <a:pPr marL="0" indent="0" algn="ctr">
              <a:buNone/>
            </a:pPr>
            <a:endParaRPr lang="en-GB" altLang="en-US" sz="1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16/07/2026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8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9900" y="1028700"/>
            <a:ext cx="6172200" cy="857250"/>
          </a:xfrm>
        </p:spPr>
        <p:txBody>
          <a:bodyPr/>
          <a:lstStyle/>
          <a:p>
            <a:r>
              <a:rPr lang="en-GB" altLang="en-US" b="1" dirty="0"/>
              <a:t>Conclusion</a:t>
            </a:r>
            <a:endParaRPr lang="en-GB" altLang="en-US" b="1" i="1" dirty="0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9888" y="2057400"/>
            <a:ext cx="8951976" cy="3584447"/>
          </a:xfrm>
        </p:spPr>
        <p:txBody>
          <a:bodyPr/>
          <a:lstStyle/>
          <a:p>
            <a:r>
              <a:rPr lang="en-GB" altLang="en-US" sz="1800" dirty="0"/>
              <a:t>Communication is one of the most important skills in health In health and social care.</a:t>
            </a:r>
          </a:p>
          <a:p>
            <a:r>
              <a:rPr lang="en-GB" altLang="en-US" sz="1800" dirty="0"/>
              <a:t>It promotes patient safety and improves the quality of care.</a:t>
            </a:r>
          </a:p>
          <a:p>
            <a:r>
              <a:rPr lang="en-GB" altLang="en-US" sz="1800" dirty="0"/>
              <a:t>It supports effective teamwork and collaboration among  health care professionals.</a:t>
            </a:r>
          </a:p>
          <a:p>
            <a:r>
              <a:rPr lang="en-GB" altLang="en-US" sz="1800" dirty="0"/>
              <a:t>It enhances person-centred care by involving a service user in decisions about  their own care.</a:t>
            </a:r>
          </a:p>
          <a:p>
            <a:r>
              <a:rPr lang="en-GB" altLang="en-US" sz="1800" dirty="0"/>
              <a:t>My future practice of the skill will make me more confident and an effective healthcare professional because strong communication is not just a skill it’s a fundamental responsibility.</a:t>
            </a:r>
          </a:p>
          <a:p>
            <a:endParaRPr lang="en-GB" altLang="en-US" sz="1800" dirty="0"/>
          </a:p>
          <a:p>
            <a:pPr marL="0" indent="0" algn="ctr">
              <a:buNone/>
            </a:pPr>
            <a:endParaRPr lang="en-GB" altLang="en-US" sz="1800" dirty="0"/>
          </a:p>
          <a:p>
            <a:pPr marL="0" indent="0" algn="ctr">
              <a:buNone/>
            </a:pPr>
            <a:endParaRPr lang="en-GB" altLang="en-US" sz="1800" dirty="0"/>
          </a:p>
          <a:p>
            <a:pPr marL="0" indent="0" algn="ctr">
              <a:buNone/>
            </a:pPr>
            <a:endParaRPr lang="en-GB" altLang="en-US" sz="1800" dirty="0"/>
          </a:p>
          <a:p>
            <a:pPr marL="0" indent="0" algn="ctr">
              <a:buNone/>
            </a:pPr>
            <a:endParaRPr lang="en-GB" altLang="en-US" sz="1800" dirty="0"/>
          </a:p>
          <a:p>
            <a:pPr marL="0" indent="0" algn="ctr">
              <a:buNone/>
            </a:pPr>
            <a:endParaRPr lang="en-GB" altLang="en-US" sz="1800" dirty="0"/>
          </a:p>
          <a:p>
            <a:pPr marL="0" indent="0" algn="ctr">
              <a:buNone/>
            </a:pPr>
            <a:endParaRPr lang="en-GB" altLang="en-US" sz="1800" dirty="0"/>
          </a:p>
          <a:p>
            <a:pPr algn="ctr"/>
            <a:endParaRPr lang="en-GB" altLang="en-US" sz="1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16/07/2026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9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>
                <a:solidFill>
                  <a:srgbClr val="000000"/>
                </a:solidFill>
              </a:rPr>
              <a:t>References List</a:t>
            </a:r>
            <a:endParaRPr lang="en-GB" altLang="en-US" dirty="0">
              <a:solidFill>
                <a:srgbClr val="FF0000"/>
              </a:solidFill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3079" y="1289304"/>
            <a:ext cx="8825653" cy="2185023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1800" dirty="0"/>
              <a:t>Egan, G. (1975) The Skilled Helper: A Problem-Management and Opportunity-Development Approach to Helping. 2nd </a:t>
            </a:r>
            <a:r>
              <a:rPr lang="en-GB" altLang="en-US" sz="1800" dirty="0" err="1"/>
              <a:t>edn</a:t>
            </a:r>
            <a:r>
              <a:rPr lang="en-GB" altLang="en-US" sz="1800" dirty="0"/>
              <a:t>. Andover: Cengage Learning EMEA </a:t>
            </a:r>
            <a:r>
              <a:rPr lang="en-GB" altLang="en-US" sz="1800" dirty="0">
                <a:hlinkClick r:id="rId2"/>
              </a:rPr>
              <a:t>https://books.google.co.in/books/about/The_Skilled_Helper.html?id=SrKaoO3pDMoC&amp;redir_esc</a:t>
            </a:r>
            <a:r>
              <a:rPr lang="en-GB" altLang="en-US" sz="1800">
                <a:hlinkClick r:id="rId2"/>
              </a:rPr>
              <a:t>=y</a:t>
            </a:r>
            <a:endParaRPr lang="en-GB" altLang="en-US" sz="1800"/>
          </a:p>
          <a:p>
            <a:pPr marL="0" indent="0">
              <a:buNone/>
            </a:pPr>
            <a:endParaRPr lang="en-GB" altLang="en-US" sz="1800" dirty="0"/>
          </a:p>
          <a:p>
            <a:pPr marL="0" indent="0">
              <a:buNone/>
            </a:pPr>
            <a:r>
              <a:rPr lang="en-GB" altLang="en-US" sz="1800" dirty="0"/>
              <a:t>Kwame, A. and </a:t>
            </a:r>
            <a:r>
              <a:rPr lang="en-GB" altLang="en-US" sz="1800" dirty="0" err="1"/>
              <a:t>Petrucka</a:t>
            </a:r>
            <a:r>
              <a:rPr lang="en-GB" altLang="en-US" sz="1800" dirty="0"/>
              <a:t>, P.M. (2021) ‘A literature-based study of patient-</a:t>
            </a:r>
            <a:r>
              <a:rPr lang="en-GB" altLang="en-US" sz="1800" dirty="0" err="1"/>
              <a:t>centered</a:t>
            </a:r>
            <a:r>
              <a:rPr lang="en-GB" altLang="en-US" sz="1800" dirty="0"/>
              <a:t> care and communication in nurse-patient interactions: barriers, facilitators, and the way forward’, BMC Nursing, 20(158). Available at: </a:t>
            </a:r>
            <a:r>
              <a:rPr lang="en-GB" altLang="en-US" sz="1800" dirty="0">
                <a:hlinkClick r:id="rId3"/>
              </a:rPr>
              <a:t>https://doi.org/10.1186/s12912-021-00684-2</a:t>
            </a:r>
            <a:r>
              <a:rPr lang="en-GB" altLang="en-US" sz="1800" dirty="0"/>
              <a:t> (Accessed: 9 July 2026).</a:t>
            </a:r>
          </a:p>
          <a:p>
            <a:pPr marL="0" indent="0">
              <a:buNone/>
            </a:pPr>
            <a:endParaRPr lang="en-GB" altLang="en-US" sz="1800" dirty="0"/>
          </a:p>
          <a:p>
            <a:pPr marL="0" indent="0">
              <a:buNone/>
            </a:pPr>
            <a:r>
              <a:rPr lang="en-GB" altLang="en-US" sz="1800" dirty="0"/>
              <a:t>Martinez-Angulo, P., Rich-Ruiz, M., Jimenez-Merida, M.R. and Lopez-Quero, S. (2024) ‘Active listening, shared decision-making and participation among older women and primary care nurses: a critical discourse analysis approach from a gender perspective’, BMC Nursing, 23(401). Available at: </a:t>
            </a:r>
            <a:r>
              <a:rPr lang="en-GB" altLang="en-US" sz="1800" dirty="0">
                <a:hlinkClick r:id="rId4"/>
              </a:rPr>
              <a:t>https://doi.org/10.1186/s12912-024-02086-6</a:t>
            </a:r>
            <a:r>
              <a:rPr lang="en-GB" altLang="en-US" sz="1800" dirty="0"/>
              <a:t> (Accessed: 9 July 2026).</a:t>
            </a:r>
          </a:p>
          <a:p>
            <a:pPr marL="0" indent="0">
              <a:buNone/>
            </a:pPr>
            <a:endParaRPr lang="en-GB" altLang="en-US" sz="1800" dirty="0"/>
          </a:p>
          <a:p>
            <a:pPr marL="0" indent="0">
              <a:buNone/>
            </a:pPr>
            <a:endParaRPr lang="en-GB" altLang="en-US" sz="1800" dirty="0"/>
          </a:p>
          <a:p>
            <a:pPr marL="0" indent="0">
              <a:buNone/>
            </a:pPr>
            <a:r>
              <a:rPr lang="en-GB" altLang="en-US" sz="1800" dirty="0"/>
              <a:t>.</a:t>
            </a:r>
          </a:p>
          <a:p>
            <a:pPr marL="0" indent="0" algn="ctr"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 smtClean="0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16/07/2026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780</TotalTime>
  <Words>1188</Words>
  <Application>Microsoft Office PowerPoint</Application>
  <PresentationFormat>Widescreen</PresentationFormat>
  <Paragraphs>132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Arial</vt:lpstr>
      <vt:lpstr>Myriad Pro</vt:lpstr>
      <vt:lpstr>20140311PresentationUWTSDTemplate</vt:lpstr>
      <vt:lpstr>PowerPoint Presentation</vt:lpstr>
      <vt:lpstr>Acknowledge use of AI</vt:lpstr>
      <vt:lpstr>INTRODUCTION </vt:lpstr>
      <vt:lpstr>Communication Skills</vt:lpstr>
      <vt:lpstr>Importance of communication skills in professional practice</vt:lpstr>
      <vt:lpstr>Model or framework linked to  communication skills</vt:lpstr>
      <vt:lpstr>Applying communication skill in practice </vt:lpstr>
      <vt:lpstr>HOW COMMUNICATION SUPPORT MY FUTURE  CAREER </vt:lpstr>
      <vt:lpstr>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Kemisola Shadeko</cp:lastModifiedBy>
  <cp:revision>30</cp:revision>
  <dcterms:created xsi:type="dcterms:W3CDTF">2025-02-21T18:28:54Z</dcterms:created>
  <dcterms:modified xsi:type="dcterms:W3CDTF">2026-07-16T15:41:41Z</dcterms:modified>
</cp:coreProperties>
</file>