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1"/>
  </p:sldMasterIdLst>
  <p:notesMasterIdLst>
    <p:notesMasterId r:id="rId8"/>
  </p:notesMasterIdLst>
  <p:sldIdLst>
    <p:sldId id="258" r:id="rId2"/>
    <p:sldId id="259" r:id="rId3"/>
    <p:sldId id="262" r:id="rId4"/>
    <p:sldId id="263" r:id="rId5"/>
    <p:sldId id="264" r:id="rId6"/>
    <p:sldId id="265" r:id="rId7"/>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32990F8-D3E3-1641-8F43-731FBE105CC8}" v="36" dt="2024-07-09T08:47:30.14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42"/>
    <p:restoredTop sz="94672"/>
  </p:normalViewPr>
  <p:slideViewPr>
    <p:cSldViewPr snapToGrid="0">
      <p:cViewPr varScale="1">
        <p:scale>
          <a:sx n="93" d="100"/>
          <a:sy n="93" d="100"/>
        </p:scale>
        <p:origin x="216" y="61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notesMaster" Target="notesMasters/notesMaster1.xml"/><Relationship Id="rId13" Type="http://schemas.microsoft.com/office/2016/11/relationships/changesInfo" Target="changesInfos/changesInfo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theme" Target="theme/theme1.xml"/><Relationship Id="rId5" Type="http://schemas.openxmlformats.org/officeDocument/2006/relationships/slide" Target="slides/slide4.xml"/><Relationship Id="rId10"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presProps" Target="presProps.xml"/><Relationship Id="rId14"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Feven Jemaneh (2326708)" userId="fcfe0128-2a1e-4152-8e9c-66c68ec1f8bf" providerId="ADAL" clId="{E32990F8-D3E3-1641-8F43-731FBE105CC8}"/>
    <pc:docChg chg="undo custSel addSld delSld modSld">
      <pc:chgData name="Feven Jemaneh (2326708)" userId="fcfe0128-2a1e-4152-8e9c-66c68ec1f8bf" providerId="ADAL" clId="{E32990F8-D3E3-1641-8F43-731FBE105CC8}" dt="2024-07-09T09:12:43.893" v="4335" actId="1076"/>
      <pc:docMkLst>
        <pc:docMk/>
      </pc:docMkLst>
      <pc:sldChg chg="modSp mod">
        <pc:chgData name="Feven Jemaneh (2326708)" userId="fcfe0128-2a1e-4152-8e9c-66c68ec1f8bf" providerId="ADAL" clId="{E32990F8-D3E3-1641-8F43-731FBE105CC8}" dt="2024-07-08T19:10:59.447" v="3765" actId="207"/>
        <pc:sldMkLst>
          <pc:docMk/>
          <pc:sldMk cId="1814946789" sldId="258"/>
        </pc:sldMkLst>
        <pc:spChg chg="mod">
          <ac:chgData name="Feven Jemaneh (2326708)" userId="fcfe0128-2a1e-4152-8e9c-66c68ec1f8bf" providerId="ADAL" clId="{E32990F8-D3E3-1641-8F43-731FBE105CC8}" dt="2024-07-08T19:10:59.447" v="3765" actId="207"/>
          <ac:spMkLst>
            <pc:docMk/>
            <pc:sldMk cId="1814946789" sldId="258"/>
            <ac:spMk id="2" creationId="{01A925B2-3537-99C1-03C0-0EB5E6AA432C}"/>
          </ac:spMkLst>
        </pc:spChg>
      </pc:sldChg>
      <pc:sldChg chg="modSp mod">
        <pc:chgData name="Feven Jemaneh (2326708)" userId="fcfe0128-2a1e-4152-8e9c-66c68ec1f8bf" providerId="ADAL" clId="{E32990F8-D3E3-1641-8F43-731FBE105CC8}" dt="2024-07-09T09:04:27.212" v="4314" actId="1076"/>
        <pc:sldMkLst>
          <pc:docMk/>
          <pc:sldMk cId="3944190409" sldId="259"/>
        </pc:sldMkLst>
        <pc:spChg chg="mod">
          <ac:chgData name="Feven Jemaneh (2326708)" userId="fcfe0128-2a1e-4152-8e9c-66c68ec1f8bf" providerId="ADAL" clId="{E32990F8-D3E3-1641-8F43-731FBE105CC8}" dt="2024-07-09T08:58:35.413" v="4299" actId="1076"/>
          <ac:spMkLst>
            <pc:docMk/>
            <pc:sldMk cId="3944190409" sldId="259"/>
            <ac:spMk id="2" creationId="{19E9C469-CF13-D2A8-98A6-0D3C3B382FF6}"/>
          </ac:spMkLst>
        </pc:spChg>
        <pc:spChg chg="mod">
          <ac:chgData name="Feven Jemaneh (2326708)" userId="fcfe0128-2a1e-4152-8e9c-66c68ec1f8bf" providerId="ADAL" clId="{E32990F8-D3E3-1641-8F43-731FBE105CC8}" dt="2024-07-09T09:04:27.212" v="4314" actId="1076"/>
          <ac:spMkLst>
            <pc:docMk/>
            <pc:sldMk cId="3944190409" sldId="259"/>
            <ac:spMk id="3" creationId="{093EB0FE-FB43-6FDE-A04F-3AF95BBA1B77}"/>
          </ac:spMkLst>
        </pc:spChg>
      </pc:sldChg>
      <pc:sldChg chg="addSp modSp new del mod">
        <pc:chgData name="Feven Jemaneh (2326708)" userId="fcfe0128-2a1e-4152-8e9c-66c68ec1f8bf" providerId="ADAL" clId="{E32990F8-D3E3-1641-8F43-731FBE105CC8}" dt="2024-07-08T17:32:31.199" v="2205" actId="2696"/>
        <pc:sldMkLst>
          <pc:docMk/>
          <pc:sldMk cId="3003729716" sldId="260"/>
        </pc:sldMkLst>
        <pc:spChg chg="mod">
          <ac:chgData name="Feven Jemaneh (2326708)" userId="fcfe0128-2a1e-4152-8e9c-66c68ec1f8bf" providerId="ADAL" clId="{E32990F8-D3E3-1641-8F43-731FBE105CC8}" dt="2024-07-08T13:58:35.199" v="1364" actId="27636"/>
          <ac:spMkLst>
            <pc:docMk/>
            <pc:sldMk cId="3003729716" sldId="260"/>
            <ac:spMk id="2" creationId="{0B9E4A14-AC1E-EEB7-A8B5-770757EF2DF9}"/>
          </ac:spMkLst>
        </pc:spChg>
        <pc:spChg chg="mod">
          <ac:chgData name="Feven Jemaneh (2326708)" userId="fcfe0128-2a1e-4152-8e9c-66c68ec1f8bf" providerId="ADAL" clId="{E32990F8-D3E3-1641-8F43-731FBE105CC8}" dt="2024-07-08T16:54:11.533" v="1602" actId="20577"/>
          <ac:spMkLst>
            <pc:docMk/>
            <pc:sldMk cId="3003729716" sldId="260"/>
            <ac:spMk id="3" creationId="{25291189-A558-E62C-698C-AB76C80AD9DA}"/>
          </ac:spMkLst>
        </pc:spChg>
        <pc:picChg chg="add mod">
          <ac:chgData name="Feven Jemaneh (2326708)" userId="fcfe0128-2a1e-4152-8e9c-66c68ec1f8bf" providerId="ADAL" clId="{E32990F8-D3E3-1641-8F43-731FBE105CC8}" dt="2024-07-08T14:03:48.342" v="1513" actId="14100"/>
          <ac:picMkLst>
            <pc:docMk/>
            <pc:sldMk cId="3003729716" sldId="260"/>
            <ac:picMk id="5" creationId="{8438A63A-EA4B-E830-B2A5-D104A3FEBC4D}"/>
          </ac:picMkLst>
        </pc:picChg>
      </pc:sldChg>
      <pc:sldChg chg="modSp new del mod">
        <pc:chgData name="Feven Jemaneh (2326708)" userId="fcfe0128-2a1e-4152-8e9c-66c68ec1f8bf" providerId="ADAL" clId="{E32990F8-D3E3-1641-8F43-731FBE105CC8}" dt="2024-07-08T13:05:39.164" v="833" actId="2696"/>
        <pc:sldMkLst>
          <pc:docMk/>
          <pc:sldMk cId="3528427562" sldId="260"/>
        </pc:sldMkLst>
        <pc:spChg chg="mod">
          <ac:chgData name="Feven Jemaneh (2326708)" userId="fcfe0128-2a1e-4152-8e9c-66c68ec1f8bf" providerId="ADAL" clId="{E32990F8-D3E3-1641-8F43-731FBE105CC8}" dt="2024-07-08T13:05:35.888" v="832" actId="20577"/>
          <ac:spMkLst>
            <pc:docMk/>
            <pc:sldMk cId="3528427562" sldId="260"/>
            <ac:spMk id="2" creationId="{D5E1E34B-C019-F37E-51E8-3482F07019F1}"/>
          </ac:spMkLst>
        </pc:spChg>
      </pc:sldChg>
      <pc:sldChg chg="modSp new del mod">
        <pc:chgData name="Feven Jemaneh (2326708)" userId="fcfe0128-2a1e-4152-8e9c-66c68ec1f8bf" providerId="ADAL" clId="{E32990F8-D3E3-1641-8F43-731FBE105CC8}" dt="2024-07-08T17:32:28.154" v="2204" actId="2696"/>
        <pc:sldMkLst>
          <pc:docMk/>
          <pc:sldMk cId="2352970830" sldId="261"/>
        </pc:sldMkLst>
        <pc:spChg chg="mod">
          <ac:chgData name="Feven Jemaneh (2326708)" userId="fcfe0128-2a1e-4152-8e9c-66c68ec1f8bf" providerId="ADAL" clId="{E32990F8-D3E3-1641-8F43-731FBE105CC8}" dt="2024-07-08T13:36:07.661" v="1195" actId="1076"/>
          <ac:spMkLst>
            <pc:docMk/>
            <pc:sldMk cId="2352970830" sldId="261"/>
            <ac:spMk id="2" creationId="{D5B86ECB-9988-8822-9104-047B2DC989F4}"/>
          </ac:spMkLst>
        </pc:spChg>
        <pc:spChg chg="mod">
          <ac:chgData name="Feven Jemaneh (2326708)" userId="fcfe0128-2a1e-4152-8e9c-66c68ec1f8bf" providerId="ADAL" clId="{E32990F8-D3E3-1641-8F43-731FBE105CC8}" dt="2024-07-08T13:36:20.072" v="1209" actId="5793"/>
          <ac:spMkLst>
            <pc:docMk/>
            <pc:sldMk cId="2352970830" sldId="261"/>
            <ac:spMk id="3" creationId="{9F84D41E-6FA8-1691-92F2-E069D4B97AB2}"/>
          </ac:spMkLst>
        </pc:spChg>
      </pc:sldChg>
      <pc:sldChg chg="new del">
        <pc:chgData name="Feven Jemaneh (2326708)" userId="fcfe0128-2a1e-4152-8e9c-66c68ec1f8bf" providerId="ADAL" clId="{E32990F8-D3E3-1641-8F43-731FBE105CC8}" dt="2024-07-08T14:06:05.802" v="1578" actId="2696"/>
        <pc:sldMkLst>
          <pc:docMk/>
          <pc:sldMk cId="581461857" sldId="262"/>
        </pc:sldMkLst>
      </pc:sldChg>
      <pc:sldChg chg="addSp delSp modSp new mod">
        <pc:chgData name="Feven Jemaneh (2326708)" userId="fcfe0128-2a1e-4152-8e9c-66c68ec1f8bf" providerId="ADAL" clId="{E32990F8-D3E3-1641-8F43-731FBE105CC8}" dt="2024-07-09T09:07:32.899" v="4323" actId="14100"/>
        <pc:sldMkLst>
          <pc:docMk/>
          <pc:sldMk cId="3609469175" sldId="262"/>
        </pc:sldMkLst>
        <pc:spChg chg="mod">
          <ac:chgData name="Feven Jemaneh (2326708)" userId="fcfe0128-2a1e-4152-8e9c-66c68ec1f8bf" providerId="ADAL" clId="{E32990F8-D3E3-1641-8F43-731FBE105CC8}" dt="2024-07-09T08:58:44.780" v="4301" actId="27636"/>
          <ac:spMkLst>
            <pc:docMk/>
            <pc:sldMk cId="3609469175" sldId="262"/>
            <ac:spMk id="2" creationId="{7123620F-9AD6-58B0-32F7-1D9B66F7AC35}"/>
          </ac:spMkLst>
        </pc:spChg>
        <pc:spChg chg="mod">
          <ac:chgData name="Feven Jemaneh (2326708)" userId="fcfe0128-2a1e-4152-8e9c-66c68ec1f8bf" providerId="ADAL" clId="{E32990F8-D3E3-1641-8F43-731FBE105CC8}" dt="2024-07-09T09:06:58.635" v="4321" actId="688"/>
          <ac:spMkLst>
            <pc:docMk/>
            <pc:sldMk cId="3609469175" sldId="262"/>
            <ac:spMk id="3" creationId="{857854FB-8F33-8079-0000-E56E12B753C3}"/>
          </ac:spMkLst>
        </pc:spChg>
        <pc:spChg chg="mod">
          <ac:chgData name="Feven Jemaneh (2326708)" userId="fcfe0128-2a1e-4152-8e9c-66c68ec1f8bf" providerId="ADAL" clId="{E32990F8-D3E3-1641-8F43-731FBE105CC8}" dt="2024-07-09T09:07:32.899" v="4323" actId="14100"/>
          <ac:spMkLst>
            <pc:docMk/>
            <pc:sldMk cId="3609469175" sldId="262"/>
            <ac:spMk id="4" creationId="{AE1EDC3E-203E-EBF6-8943-8EA10B57CA45}"/>
          </ac:spMkLst>
        </pc:spChg>
        <pc:spChg chg="mod">
          <ac:chgData name="Feven Jemaneh (2326708)" userId="fcfe0128-2a1e-4152-8e9c-66c68ec1f8bf" providerId="ADAL" clId="{E32990F8-D3E3-1641-8F43-731FBE105CC8}" dt="2024-07-08T17:21:03.495" v="1879" actId="14100"/>
          <ac:spMkLst>
            <pc:docMk/>
            <pc:sldMk cId="3609469175" sldId="262"/>
            <ac:spMk id="5" creationId="{6078F4D0-65AD-17B5-FF0D-004F73CE9E39}"/>
          </ac:spMkLst>
        </pc:spChg>
        <pc:spChg chg="mod">
          <ac:chgData name="Feven Jemaneh (2326708)" userId="fcfe0128-2a1e-4152-8e9c-66c68ec1f8bf" providerId="ADAL" clId="{E32990F8-D3E3-1641-8F43-731FBE105CC8}" dt="2024-07-08T17:20:59.710" v="1878" actId="14100"/>
          <ac:spMkLst>
            <pc:docMk/>
            <pc:sldMk cId="3609469175" sldId="262"/>
            <ac:spMk id="6" creationId="{BBF4CBD1-A24D-E061-2A03-38AC052E7A9E}"/>
          </ac:spMkLst>
        </pc:spChg>
        <pc:spChg chg="mod">
          <ac:chgData name="Feven Jemaneh (2326708)" userId="fcfe0128-2a1e-4152-8e9c-66c68ec1f8bf" providerId="ADAL" clId="{E32990F8-D3E3-1641-8F43-731FBE105CC8}" dt="2024-07-09T09:00:51.475" v="4313" actId="1076"/>
          <ac:spMkLst>
            <pc:docMk/>
            <pc:sldMk cId="3609469175" sldId="262"/>
            <ac:spMk id="7" creationId="{0C8DBB81-06D4-216E-F929-031F787A3505}"/>
          </ac:spMkLst>
        </pc:spChg>
        <pc:spChg chg="mod">
          <ac:chgData name="Feven Jemaneh (2326708)" userId="fcfe0128-2a1e-4152-8e9c-66c68ec1f8bf" providerId="ADAL" clId="{E32990F8-D3E3-1641-8F43-731FBE105CC8}" dt="2024-07-09T09:07:27.245" v="4322" actId="14100"/>
          <ac:spMkLst>
            <pc:docMk/>
            <pc:sldMk cId="3609469175" sldId="262"/>
            <ac:spMk id="8" creationId="{9251529D-6178-8A4B-DF09-E639F20B388D}"/>
          </ac:spMkLst>
        </pc:spChg>
        <pc:spChg chg="add del mod">
          <ac:chgData name="Feven Jemaneh (2326708)" userId="fcfe0128-2a1e-4152-8e9c-66c68ec1f8bf" providerId="ADAL" clId="{E32990F8-D3E3-1641-8F43-731FBE105CC8}" dt="2024-07-08T17:10:20.040" v="1819" actId="478"/>
          <ac:spMkLst>
            <pc:docMk/>
            <pc:sldMk cId="3609469175" sldId="262"/>
            <ac:spMk id="11" creationId="{007B324A-5F98-14CE-6B34-A5DAD9B1C39D}"/>
          </ac:spMkLst>
        </pc:spChg>
        <pc:spChg chg="add del mod">
          <ac:chgData name="Feven Jemaneh (2326708)" userId="fcfe0128-2a1e-4152-8e9c-66c68ec1f8bf" providerId="ADAL" clId="{E32990F8-D3E3-1641-8F43-731FBE105CC8}" dt="2024-07-08T17:13:34.673" v="1823" actId="478"/>
          <ac:spMkLst>
            <pc:docMk/>
            <pc:sldMk cId="3609469175" sldId="262"/>
            <ac:spMk id="14" creationId="{8D79C63C-923B-4440-B88E-607E11653CB6}"/>
          </ac:spMkLst>
        </pc:spChg>
        <pc:spChg chg="add del mod">
          <ac:chgData name="Feven Jemaneh (2326708)" userId="fcfe0128-2a1e-4152-8e9c-66c68ec1f8bf" providerId="ADAL" clId="{E32990F8-D3E3-1641-8F43-731FBE105CC8}" dt="2024-07-08T17:13:40.267" v="1827" actId="478"/>
          <ac:spMkLst>
            <pc:docMk/>
            <pc:sldMk cId="3609469175" sldId="262"/>
            <ac:spMk id="17" creationId="{865E9053-444C-4CAF-5CCA-F4350B0D3CAA}"/>
          </ac:spMkLst>
        </pc:spChg>
        <pc:spChg chg="add del mod">
          <ac:chgData name="Feven Jemaneh (2326708)" userId="fcfe0128-2a1e-4152-8e9c-66c68ec1f8bf" providerId="ADAL" clId="{E32990F8-D3E3-1641-8F43-731FBE105CC8}" dt="2024-07-08T17:13:52.672" v="1831" actId="478"/>
          <ac:spMkLst>
            <pc:docMk/>
            <pc:sldMk cId="3609469175" sldId="262"/>
            <ac:spMk id="20" creationId="{23CAA27B-5E0D-5AA9-6EBA-ADCF8FE57F21}"/>
          </ac:spMkLst>
        </pc:spChg>
        <pc:spChg chg="add del mod">
          <ac:chgData name="Feven Jemaneh (2326708)" userId="fcfe0128-2a1e-4152-8e9c-66c68ec1f8bf" providerId="ADAL" clId="{E32990F8-D3E3-1641-8F43-731FBE105CC8}" dt="2024-07-08T17:14:53.429" v="1835" actId="478"/>
          <ac:spMkLst>
            <pc:docMk/>
            <pc:sldMk cId="3609469175" sldId="262"/>
            <ac:spMk id="23" creationId="{6F89C654-4B86-DDB6-5398-B1AAEC0B51D1}"/>
          </ac:spMkLst>
        </pc:spChg>
        <pc:picChg chg="add del mod">
          <ac:chgData name="Feven Jemaneh (2326708)" userId="fcfe0128-2a1e-4152-8e9c-66c68ec1f8bf" providerId="ADAL" clId="{E32990F8-D3E3-1641-8F43-731FBE105CC8}" dt="2024-07-08T17:10:20.040" v="1819" actId="478"/>
          <ac:picMkLst>
            <pc:docMk/>
            <pc:sldMk cId="3609469175" sldId="262"/>
            <ac:picMk id="10" creationId="{E88D151F-F3D2-905C-F9DE-2C4BAFC5F563}"/>
          </ac:picMkLst>
        </pc:picChg>
        <pc:picChg chg="add del mod">
          <ac:chgData name="Feven Jemaneh (2326708)" userId="fcfe0128-2a1e-4152-8e9c-66c68ec1f8bf" providerId="ADAL" clId="{E32990F8-D3E3-1641-8F43-731FBE105CC8}" dt="2024-07-08T17:13:34.673" v="1823" actId="478"/>
          <ac:picMkLst>
            <pc:docMk/>
            <pc:sldMk cId="3609469175" sldId="262"/>
            <ac:picMk id="13" creationId="{37D9EA05-A54D-D67A-F6A8-3D934B725F42}"/>
          </ac:picMkLst>
        </pc:picChg>
        <pc:picChg chg="add del mod">
          <ac:chgData name="Feven Jemaneh (2326708)" userId="fcfe0128-2a1e-4152-8e9c-66c68ec1f8bf" providerId="ADAL" clId="{E32990F8-D3E3-1641-8F43-731FBE105CC8}" dt="2024-07-08T17:13:40.267" v="1827" actId="478"/>
          <ac:picMkLst>
            <pc:docMk/>
            <pc:sldMk cId="3609469175" sldId="262"/>
            <ac:picMk id="16" creationId="{A6E389D4-227F-8153-8A43-DDF8C356BD15}"/>
          </ac:picMkLst>
        </pc:picChg>
        <pc:picChg chg="add del mod">
          <ac:chgData name="Feven Jemaneh (2326708)" userId="fcfe0128-2a1e-4152-8e9c-66c68ec1f8bf" providerId="ADAL" clId="{E32990F8-D3E3-1641-8F43-731FBE105CC8}" dt="2024-07-08T17:13:52.672" v="1831" actId="478"/>
          <ac:picMkLst>
            <pc:docMk/>
            <pc:sldMk cId="3609469175" sldId="262"/>
            <ac:picMk id="19" creationId="{D3C307D9-DD03-CA4F-815B-C1D72933A8B6}"/>
          </ac:picMkLst>
        </pc:picChg>
        <pc:picChg chg="add del mod">
          <ac:chgData name="Feven Jemaneh (2326708)" userId="fcfe0128-2a1e-4152-8e9c-66c68ec1f8bf" providerId="ADAL" clId="{E32990F8-D3E3-1641-8F43-731FBE105CC8}" dt="2024-07-08T17:14:53.429" v="1835" actId="478"/>
          <ac:picMkLst>
            <pc:docMk/>
            <pc:sldMk cId="3609469175" sldId="262"/>
            <ac:picMk id="22" creationId="{4E9A598D-8DAA-74D1-D68E-2910B7BC2FE2}"/>
          </ac:picMkLst>
        </pc:picChg>
        <pc:picChg chg="add mod">
          <ac:chgData name="Feven Jemaneh (2326708)" userId="fcfe0128-2a1e-4152-8e9c-66c68ec1f8bf" providerId="ADAL" clId="{E32990F8-D3E3-1641-8F43-731FBE105CC8}" dt="2024-07-08T17:20:52.243" v="1876" actId="1076"/>
          <ac:picMkLst>
            <pc:docMk/>
            <pc:sldMk cId="3609469175" sldId="262"/>
            <ac:picMk id="25" creationId="{306A367D-C529-9628-61FE-A273F1C592FD}"/>
          </ac:picMkLst>
        </pc:picChg>
      </pc:sldChg>
      <pc:sldChg chg="modSp new del mod">
        <pc:chgData name="Feven Jemaneh (2326708)" userId="fcfe0128-2a1e-4152-8e9c-66c68ec1f8bf" providerId="ADAL" clId="{E32990F8-D3E3-1641-8F43-731FBE105CC8}" dt="2024-07-08T17:45:44.610" v="2244" actId="2696"/>
        <pc:sldMkLst>
          <pc:docMk/>
          <pc:sldMk cId="342971034" sldId="263"/>
        </pc:sldMkLst>
        <pc:spChg chg="mod">
          <ac:chgData name="Feven Jemaneh (2326708)" userId="fcfe0128-2a1e-4152-8e9c-66c68ec1f8bf" providerId="ADAL" clId="{E32990F8-D3E3-1641-8F43-731FBE105CC8}" dt="2024-07-08T17:45:31.924" v="2243" actId="12"/>
          <ac:spMkLst>
            <pc:docMk/>
            <pc:sldMk cId="342971034" sldId="263"/>
            <ac:spMk id="2" creationId="{6A15587A-D30D-1C18-4484-63730422A5F8}"/>
          </ac:spMkLst>
        </pc:spChg>
        <pc:spChg chg="mod">
          <ac:chgData name="Feven Jemaneh (2326708)" userId="fcfe0128-2a1e-4152-8e9c-66c68ec1f8bf" providerId="ADAL" clId="{E32990F8-D3E3-1641-8F43-731FBE105CC8}" dt="2024-07-08T17:38:36.401" v="2232" actId="14100"/>
          <ac:spMkLst>
            <pc:docMk/>
            <pc:sldMk cId="342971034" sldId="263"/>
            <ac:spMk id="3" creationId="{0BD819FC-3284-D909-1D04-FE9B3CCBB89E}"/>
          </ac:spMkLst>
        </pc:spChg>
      </pc:sldChg>
      <pc:sldChg chg="modSp new del mod">
        <pc:chgData name="Feven Jemaneh (2326708)" userId="fcfe0128-2a1e-4152-8e9c-66c68ec1f8bf" providerId="ADAL" clId="{E32990F8-D3E3-1641-8F43-731FBE105CC8}" dt="2024-07-08T18:00:05.421" v="2305" actId="2696"/>
        <pc:sldMkLst>
          <pc:docMk/>
          <pc:sldMk cId="948069300" sldId="263"/>
        </pc:sldMkLst>
        <pc:spChg chg="mod">
          <ac:chgData name="Feven Jemaneh (2326708)" userId="fcfe0128-2a1e-4152-8e9c-66c68ec1f8bf" providerId="ADAL" clId="{E32990F8-D3E3-1641-8F43-731FBE105CC8}" dt="2024-07-08T17:59:36.648" v="2279" actId="14100"/>
          <ac:spMkLst>
            <pc:docMk/>
            <pc:sldMk cId="948069300" sldId="263"/>
            <ac:spMk id="2" creationId="{C40E75F5-5A92-6DA8-F269-481BE58EFC51}"/>
          </ac:spMkLst>
        </pc:spChg>
        <pc:spChg chg="mod">
          <ac:chgData name="Feven Jemaneh (2326708)" userId="fcfe0128-2a1e-4152-8e9c-66c68ec1f8bf" providerId="ADAL" clId="{E32990F8-D3E3-1641-8F43-731FBE105CC8}" dt="2024-07-08T17:59:59.586" v="2304" actId="20577"/>
          <ac:spMkLst>
            <pc:docMk/>
            <pc:sldMk cId="948069300" sldId="263"/>
            <ac:spMk id="3" creationId="{FFC38727-BA40-C6F2-1232-68692151EA6A}"/>
          </ac:spMkLst>
        </pc:spChg>
        <pc:spChg chg="mod">
          <ac:chgData name="Feven Jemaneh (2326708)" userId="fcfe0128-2a1e-4152-8e9c-66c68ec1f8bf" providerId="ADAL" clId="{E32990F8-D3E3-1641-8F43-731FBE105CC8}" dt="2024-07-08T17:59:59.157" v="2302" actId="1076"/>
          <ac:spMkLst>
            <pc:docMk/>
            <pc:sldMk cId="948069300" sldId="263"/>
            <ac:spMk id="4" creationId="{F3243392-EC60-5533-F4B3-ADE5E0BCDA82}"/>
          </ac:spMkLst>
        </pc:spChg>
        <pc:spChg chg="mod">
          <ac:chgData name="Feven Jemaneh (2326708)" userId="fcfe0128-2a1e-4152-8e9c-66c68ec1f8bf" providerId="ADAL" clId="{E32990F8-D3E3-1641-8F43-731FBE105CC8}" dt="2024-07-08T17:59:40.598" v="2294" actId="1076"/>
          <ac:spMkLst>
            <pc:docMk/>
            <pc:sldMk cId="948069300" sldId="263"/>
            <ac:spMk id="5" creationId="{D9473375-C10F-2118-C9B4-06E071360FA1}"/>
          </ac:spMkLst>
        </pc:spChg>
        <pc:spChg chg="mod">
          <ac:chgData name="Feven Jemaneh (2326708)" userId="fcfe0128-2a1e-4152-8e9c-66c68ec1f8bf" providerId="ADAL" clId="{E32990F8-D3E3-1641-8F43-731FBE105CC8}" dt="2024-07-08T17:59:40.153" v="2292" actId="14100"/>
          <ac:spMkLst>
            <pc:docMk/>
            <pc:sldMk cId="948069300" sldId="263"/>
            <ac:spMk id="6" creationId="{F9532A8B-4C05-35E4-132F-379D57FA79E6}"/>
          </ac:spMkLst>
        </pc:spChg>
        <pc:spChg chg="mod">
          <ac:chgData name="Feven Jemaneh (2326708)" userId="fcfe0128-2a1e-4152-8e9c-66c68ec1f8bf" providerId="ADAL" clId="{E32990F8-D3E3-1641-8F43-731FBE105CC8}" dt="2024-07-08T17:59:39.434" v="2289" actId="1076"/>
          <ac:spMkLst>
            <pc:docMk/>
            <pc:sldMk cId="948069300" sldId="263"/>
            <ac:spMk id="7" creationId="{B3746C04-22AE-17E7-C77D-E4A71374852F}"/>
          </ac:spMkLst>
        </pc:spChg>
        <pc:spChg chg="mod">
          <ac:chgData name="Feven Jemaneh (2326708)" userId="fcfe0128-2a1e-4152-8e9c-66c68ec1f8bf" providerId="ADAL" clId="{E32990F8-D3E3-1641-8F43-731FBE105CC8}" dt="2024-07-08T17:59:39.202" v="2288" actId="1076"/>
          <ac:spMkLst>
            <pc:docMk/>
            <pc:sldMk cId="948069300" sldId="263"/>
            <ac:spMk id="8" creationId="{EF6A2641-C346-D368-E11B-50E334D3910F}"/>
          </ac:spMkLst>
        </pc:spChg>
      </pc:sldChg>
      <pc:sldChg chg="addSp delSp modSp new mod">
        <pc:chgData name="Feven Jemaneh (2326708)" userId="fcfe0128-2a1e-4152-8e9c-66c68ec1f8bf" providerId="ADAL" clId="{E32990F8-D3E3-1641-8F43-731FBE105CC8}" dt="2024-07-09T09:10:56.689" v="4333" actId="1076"/>
        <pc:sldMkLst>
          <pc:docMk/>
          <pc:sldMk cId="2996885885" sldId="263"/>
        </pc:sldMkLst>
        <pc:spChg chg="mod">
          <ac:chgData name="Feven Jemaneh (2326708)" userId="fcfe0128-2a1e-4152-8e9c-66c68ec1f8bf" providerId="ADAL" clId="{E32990F8-D3E3-1641-8F43-731FBE105CC8}" dt="2024-07-09T09:10:56.689" v="4333" actId="1076"/>
          <ac:spMkLst>
            <pc:docMk/>
            <pc:sldMk cId="2996885885" sldId="263"/>
            <ac:spMk id="2" creationId="{379FA4BE-F7AF-F03C-0497-944627D779AD}"/>
          </ac:spMkLst>
        </pc:spChg>
        <pc:spChg chg="mod">
          <ac:chgData name="Feven Jemaneh (2326708)" userId="fcfe0128-2a1e-4152-8e9c-66c68ec1f8bf" providerId="ADAL" clId="{E32990F8-D3E3-1641-8F43-731FBE105CC8}" dt="2024-07-08T18:16:48.407" v="2713" actId="20577"/>
          <ac:spMkLst>
            <pc:docMk/>
            <pc:sldMk cId="2996885885" sldId="263"/>
            <ac:spMk id="3" creationId="{0454D561-AACB-ED2A-1478-98B8DBCCB61B}"/>
          </ac:spMkLst>
        </pc:spChg>
        <pc:spChg chg="mod">
          <ac:chgData name="Feven Jemaneh (2326708)" userId="fcfe0128-2a1e-4152-8e9c-66c68ec1f8bf" providerId="ADAL" clId="{E32990F8-D3E3-1641-8F43-731FBE105CC8}" dt="2024-07-09T09:09:56.862" v="4324" actId="1076"/>
          <ac:spMkLst>
            <pc:docMk/>
            <pc:sldMk cId="2996885885" sldId="263"/>
            <ac:spMk id="4" creationId="{A7DE5452-6C4C-2101-D264-24401EF87E02}"/>
          </ac:spMkLst>
        </pc:spChg>
        <pc:spChg chg="mod">
          <ac:chgData name="Feven Jemaneh (2326708)" userId="fcfe0128-2a1e-4152-8e9c-66c68ec1f8bf" providerId="ADAL" clId="{E32990F8-D3E3-1641-8F43-731FBE105CC8}" dt="2024-07-08T18:28:14.130" v="2824" actId="14100"/>
          <ac:spMkLst>
            <pc:docMk/>
            <pc:sldMk cId="2996885885" sldId="263"/>
            <ac:spMk id="5" creationId="{BBA4D9D0-6486-7A5D-9BCA-3569D8E905FC}"/>
          </ac:spMkLst>
        </pc:spChg>
        <pc:spChg chg="mod">
          <ac:chgData name="Feven Jemaneh (2326708)" userId="fcfe0128-2a1e-4152-8e9c-66c68ec1f8bf" providerId="ADAL" clId="{E32990F8-D3E3-1641-8F43-731FBE105CC8}" dt="2024-07-08T18:28:26.203" v="2826" actId="14100"/>
          <ac:spMkLst>
            <pc:docMk/>
            <pc:sldMk cId="2996885885" sldId="263"/>
            <ac:spMk id="6" creationId="{239B737C-74E1-A7B1-7803-DE488D7863C5}"/>
          </ac:spMkLst>
        </pc:spChg>
        <pc:spChg chg="mod">
          <ac:chgData name="Feven Jemaneh (2326708)" userId="fcfe0128-2a1e-4152-8e9c-66c68ec1f8bf" providerId="ADAL" clId="{E32990F8-D3E3-1641-8F43-731FBE105CC8}" dt="2024-07-09T09:10:52.776" v="4332" actId="1076"/>
          <ac:spMkLst>
            <pc:docMk/>
            <pc:sldMk cId="2996885885" sldId="263"/>
            <ac:spMk id="7" creationId="{CF7F04A4-60EF-843D-14A3-D4307B973731}"/>
          </ac:spMkLst>
        </pc:spChg>
        <pc:spChg chg="mod">
          <ac:chgData name="Feven Jemaneh (2326708)" userId="fcfe0128-2a1e-4152-8e9c-66c68ec1f8bf" providerId="ADAL" clId="{E32990F8-D3E3-1641-8F43-731FBE105CC8}" dt="2024-07-09T09:10:45.082" v="4330" actId="1076"/>
          <ac:spMkLst>
            <pc:docMk/>
            <pc:sldMk cId="2996885885" sldId="263"/>
            <ac:spMk id="8" creationId="{409F6D75-E48C-1B7A-4263-EE01800CE30D}"/>
          </ac:spMkLst>
        </pc:spChg>
        <pc:spChg chg="add del mod">
          <ac:chgData name="Feven Jemaneh (2326708)" userId="fcfe0128-2a1e-4152-8e9c-66c68ec1f8bf" providerId="ADAL" clId="{E32990F8-D3E3-1641-8F43-731FBE105CC8}" dt="2024-07-08T18:10:46.072" v="2674" actId="478"/>
          <ac:spMkLst>
            <pc:docMk/>
            <pc:sldMk cId="2996885885" sldId="263"/>
            <ac:spMk id="13" creationId="{44FA07A8-35C1-8574-F70E-5BC3A01B8027}"/>
          </ac:spMkLst>
        </pc:spChg>
        <pc:spChg chg="add del mod">
          <ac:chgData name="Feven Jemaneh (2326708)" userId="fcfe0128-2a1e-4152-8e9c-66c68ec1f8bf" providerId="ADAL" clId="{E32990F8-D3E3-1641-8F43-731FBE105CC8}" dt="2024-07-08T18:11:38.357" v="2678" actId="478"/>
          <ac:spMkLst>
            <pc:docMk/>
            <pc:sldMk cId="2996885885" sldId="263"/>
            <ac:spMk id="16" creationId="{CDF9C663-0021-93DC-3FD7-D4887E206D55}"/>
          </ac:spMkLst>
        </pc:spChg>
        <pc:spChg chg="add del mod">
          <ac:chgData name="Feven Jemaneh (2326708)" userId="fcfe0128-2a1e-4152-8e9c-66c68ec1f8bf" providerId="ADAL" clId="{E32990F8-D3E3-1641-8F43-731FBE105CC8}" dt="2024-07-08T18:26:46.555" v="2812"/>
          <ac:spMkLst>
            <pc:docMk/>
            <pc:sldMk cId="2996885885" sldId="263"/>
            <ac:spMk id="19" creationId="{576B4A47-76DC-4F9C-8F78-A0A302AD3748}"/>
          </ac:spMkLst>
        </pc:spChg>
        <pc:picChg chg="add mod">
          <ac:chgData name="Feven Jemaneh (2326708)" userId="fcfe0128-2a1e-4152-8e9c-66c68ec1f8bf" providerId="ADAL" clId="{E32990F8-D3E3-1641-8F43-731FBE105CC8}" dt="2024-07-09T09:10:05.675" v="4326" actId="1076"/>
          <ac:picMkLst>
            <pc:docMk/>
            <pc:sldMk cId="2996885885" sldId="263"/>
            <ac:picMk id="10" creationId="{E1DCE92D-7411-187E-261E-5A79EFF74901}"/>
          </ac:picMkLst>
        </pc:picChg>
        <pc:picChg chg="add del mod">
          <ac:chgData name="Feven Jemaneh (2326708)" userId="fcfe0128-2a1e-4152-8e9c-66c68ec1f8bf" providerId="ADAL" clId="{E32990F8-D3E3-1641-8F43-731FBE105CC8}" dt="2024-07-08T18:10:46.072" v="2674" actId="478"/>
          <ac:picMkLst>
            <pc:docMk/>
            <pc:sldMk cId="2996885885" sldId="263"/>
            <ac:picMk id="12" creationId="{E990DCBB-FDD7-21A2-7976-0D0187BA66EF}"/>
          </ac:picMkLst>
        </pc:picChg>
        <pc:picChg chg="add del mod">
          <ac:chgData name="Feven Jemaneh (2326708)" userId="fcfe0128-2a1e-4152-8e9c-66c68ec1f8bf" providerId="ADAL" clId="{E32990F8-D3E3-1641-8F43-731FBE105CC8}" dt="2024-07-08T18:11:38.357" v="2678" actId="478"/>
          <ac:picMkLst>
            <pc:docMk/>
            <pc:sldMk cId="2996885885" sldId="263"/>
            <ac:picMk id="15" creationId="{6ED2764F-5200-2D84-120B-4CB492522A2A}"/>
          </ac:picMkLst>
        </pc:picChg>
        <pc:picChg chg="add mod">
          <ac:chgData name="Feven Jemaneh (2326708)" userId="fcfe0128-2a1e-4152-8e9c-66c68ec1f8bf" providerId="ADAL" clId="{E32990F8-D3E3-1641-8F43-731FBE105CC8}" dt="2024-07-09T09:10:01.711" v="4325" actId="1076"/>
          <ac:picMkLst>
            <pc:docMk/>
            <pc:sldMk cId="2996885885" sldId="263"/>
            <ac:picMk id="18" creationId="{F047FBDD-3A8A-D8AD-9DF2-303E73CD1573}"/>
          </ac:picMkLst>
        </pc:picChg>
      </pc:sldChg>
      <pc:sldChg chg="new del">
        <pc:chgData name="Feven Jemaneh (2326708)" userId="fcfe0128-2a1e-4152-8e9c-66c68ec1f8bf" providerId="ADAL" clId="{E32990F8-D3E3-1641-8F43-731FBE105CC8}" dt="2024-07-08T18:45:35.198" v="3199" actId="2696"/>
        <pc:sldMkLst>
          <pc:docMk/>
          <pc:sldMk cId="787647568" sldId="264"/>
        </pc:sldMkLst>
      </pc:sldChg>
      <pc:sldChg chg="modSp new del mod">
        <pc:chgData name="Feven Jemaneh (2326708)" userId="fcfe0128-2a1e-4152-8e9c-66c68ec1f8bf" providerId="ADAL" clId="{E32990F8-D3E3-1641-8F43-731FBE105CC8}" dt="2024-07-08T18:45:02.034" v="3197" actId="2696"/>
        <pc:sldMkLst>
          <pc:docMk/>
          <pc:sldMk cId="868013361" sldId="264"/>
        </pc:sldMkLst>
        <pc:spChg chg="mod">
          <ac:chgData name="Feven Jemaneh (2326708)" userId="fcfe0128-2a1e-4152-8e9c-66c68ec1f8bf" providerId="ADAL" clId="{E32990F8-D3E3-1641-8F43-731FBE105CC8}" dt="2024-07-08T18:44:48.271" v="3196" actId="255"/>
          <ac:spMkLst>
            <pc:docMk/>
            <pc:sldMk cId="868013361" sldId="264"/>
            <ac:spMk id="2" creationId="{BFECED6B-D6EC-F332-DB7E-32D3BC2DAEEB}"/>
          </ac:spMkLst>
        </pc:spChg>
        <pc:spChg chg="mod">
          <ac:chgData name="Feven Jemaneh (2326708)" userId="fcfe0128-2a1e-4152-8e9c-66c68ec1f8bf" providerId="ADAL" clId="{E32990F8-D3E3-1641-8F43-731FBE105CC8}" dt="2024-07-08T18:44:41.673" v="3195" actId="1076"/>
          <ac:spMkLst>
            <pc:docMk/>
            <pc:sldMk cId="868013361" sldId="264"/>
            <ac:spMk id="3" creationId="{B5286D07-0C4B-2AB5-4FF9-5BF1ABE0F31C}"/>
          </ac:spMkLst>
        </pc:spChg>
      </pc:sldChg>
      <pc:sldChg chg="modSp new mod">
        <pc:chgData name="Feven Jemaneh (2326708)" userId="fcfe0128-2a1e-4152-8e9c-66c68ec1f8bf" providerId="ADAL" clId="{E32990F8-D3E3-1641-8F43-731FBE105CC8}" dt="2024-07-09T08:59:12.222" v="4302" actId="255"/>
        <pc:sldMkLst>
          <pc:docMk/>
          <pc:sldMk cId="1674920934" sldId="264"/>
        </pc:sldMkLst>
        <pc:spChg chg="mod">
          <ac:chgData name="Feven Jemaneh (2326708)" userId="fcfe0128-2a1e-4152-8e9c-66c68ec1f8bf" providerId="ADAL" clId="{E32990F8-D3E3-1641-8F43-731FBE105CC8}" dt="2024-07-09T08:59:12.222" v="4302" actId="255"/>
          <ac:spMkLst>
            <pc:docMk/>
            <pc:sldMk cId="1674920934" sldId="264"/>
            <ac:spMk id="2" creationId="{B7F04096-A879-5AC7-957F-BD0FB29F45DC}"/>
          </ac:spMkLst>
        </pc:spChg>
        <pc:spChg chg="mod">
          <ac:chgData name="Feven Jemaneh (2326708)" userId="fcfe0128-2a1e-4152-8e9c-66c68ec1f8bf" providerId="ADAL" clId="{E32990F8-D3E3-1641-8F43-731FBE105CC8}" dt="2024-07-08T19:04:48.771" v="3717" actId="2711"/>
          <ac:spMkLst>
            <pc:docMk/>
            <pc:sldMk cId="1674920934" sldId="264"/>
            <ac:spMk id="3" creationId="{A5DAC74B-3039-F2F3-0771-E9E61281FEC6}"/>
          </ac:spMkLst>
        </pc:spChg>
      </pc:sldChg>
      <pc:sldChg chg="modSp new mod">
        <pc:chgData name="Feven Jemaneh (2326708)" userId="fcfe0128-2a1e-4152-8e9c-66c68ec1f8bf" providerId="ADAL" clId="{E32990F8-D3E3-1641-8F43-731FBE105CC8}" dt="2024-07-09T09:12:43.893" v="4335" actId="1076"/>
        <pc:sldMkLst>
          <pc:docMk/>
          <pc:sldMk cId="2275077384" sldId="265"/>
        </pc:sldMkLst>
        <pc:spChg chg="mod">
          <ac:chgData name="Feven Jemaneh (2326708)" userId="fcfe0128-2a1e-4152-8e9c-66c68ec1f8bf" providerId="ADAL" clId="{E32990F8-D3E3-1641-8F43-731FBE105CC8}" dt="2024-07-09T08:57:52.360" v="4295" actId="255"/>
          <ac:spMkLst>
            <pc:docMk/>
            <pc:sldMk cId="2275077384" sldId="265"/>
            <ac:spMk id="2" creationId="{04AA3B4A-C165-E80D-F8CA-B0EAF7AF1567}"/>
          </ac:spMkLst>
        </pc:spChg>
        <pc:spChg chg="mod">
          <ac:chgData name="Feven Jemaneh (2326708)" userId="fcfe0128-2a1e-4152-8e9c-66c68ec1f8bf" providerId="ADAL" clId="{E32990F8-D3E3-1641-8F43-731FBE105CC8}" dt="2024-07-09T09:12:43.893" v="4335" actId="1076"/>
          <ac:spMkLst>
            <pc:docMk/>
            <pc:sldMk cId="2275077384" sldId="265"/>
            <ac:spMk id="3" creationId="{AD1C9BDF-2F96-7D6B-5D2E-324D16A5257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E234855-7503-8649-95E5-E9FE139A01B9}" type="datetimeFigureOut">
              <a:rPr lang="en-GB" smtClean="0"/>
              <a:t>09/07/2024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94DFBE-696D-1B4D-A63C-5E50F72C5B6A}" type="slidenum">
              <a:rPr lang="en-GB" smtClean="0"/>
              <a:t>‹#›</a:t>
            </a:fld>
            <a:endParaRPr lang="en-GB"/>
          </a:p>
        </p:txBody>
      </p:sp>
    </p:spTree>
    <p:extLst>
      <p:ext uri="{BB962C8B-B14F-4D97-AF65-F5344CB8AC3E}">
        <p14:creationId xmlns:p14="http://schemas.microsoft.com/office/powerpoint/2010/main" val="109783164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7994DFBE-696D-1B4D-A63C-5E50F72C5B6A}" type="slidenum">
              <a:rPr lang="en-GB" smtClean="0"/>
              <a:t>2</a:t>
            </a:fld>
            <a:endParaRPr lang="en-GB"/>
          </a:p>
        </p:txBody>
      </p:sp>
    </p:spTree>
    <p:extLst>
      <p:ext uri="{BB962C8B-B14F-4D97-AF65-F5344CB8AC3E}">
        <p14:creationId xmlns:p14="http://schemas.microsoft.com/office/powerpoint/2010/main" val="377937400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66" name="Picture 2" descr="\\DROBO-FS\QuickDrops\JB\PPTX NG\Droplets\LightingOverlay.png"/>
          <p:cNvPicPr>
            <a:picLocks noChangeAspect="1" noChangeArrowheads="1"/>
          </p:cNvPicPr>
          <p:nvPr/>
        </p:nvPicPr>
        <p:blipFill>
          <a:blip r:embed="rId2">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11" name="Group 10"/>
          <p:cNvGrpSpPr/>
          <p:nvPr/>
        </p:nvGrpSpPr>
        <p:grpSpPr>
          <a:xfrm>
            <a:off x="0" y="0"/>
            <a:ext cx="2305051" cy="6858001"/>
            <a:chOff x="0" y="0"/>
            <a:chExt cx="2305051" cy="6858001"/>
          </a:xfrm>
          <a:gradFill flip="none" rotWithShape="1">
            <a:gsLst>
              <a:gs pos="0">
                <a:schemeClr val="tx2"/>
              </a:gs>
              <a:gs pos="100000">
                <a:schemeClr val="bg2">
                  <a:lumMod val="60000"/>
                  <a:lumOff val="40000"/>
                </a:schemeClr>
              </a:gs>
            </a:gsLst>
            <a:lin ang="5400000" scaled="0"/>
            <a:tileRect/>
          </a:gradFill>
        </p:grpSpPr>
        <p:sp>
          <p:nvSpPr>
            <p:cNvPr id="12" name="Rectangle 5"/>
            <p:cNvSpPr>
              <a:spLocks noChangeArrowheads="1"/>
            </p:cNvSpPr>
            <p:nvPr/>
          </p:nvSpPr>
          <p:spPr bwMode="auto">
            <a:xfrm>
              <a:off x="1209675"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3" name="Freeform 6"/>
            <p:cNvSpPr>
              <a:spLocks noEditPoints="1"/>
            </p:cNvSpPr>
            <p:nvPr/>
          </p:nvSpPr>
          <p:spPr bwMode="auto">
            <a:xfrm>
              <a:off x="1128713"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7"/>
            <p:cNvSpPr>
              <a:spLocks noEditPoints="1"/>
            </p:cNvSpPr>
            <p:nvPr/>
          </p:nvSpPr>
          <p:spPr bwMode="auto">
            <a:xfrm>
              <a:off x="1123950"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Rectangle 8"/>
            <p:cNvSpPr>
              <a:spLocks noChangeArrowheads="1"/>
            </p:cNvSpPr>
            <p:nvPr/>
          </p:nvSpPr>
          <p:spPr bwMode="auto">
            <a:xfrm>
              <a:off x="414338" y="9525"/>
              <a:ext cx="28575" cy="44815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16" name="Freeform 9"/>
            <p:cNvSpPr>
              <a:spLocks noEditPoints="1"/>
            </p:cNvSpPr>
            <p:nvPr/>
          </p:nvSpPr>
          <p:spPr bwMode="auto">
            <a:xfrm>
              <a:off x="333375"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10"/>
            <p:cNvSpPr/>
            <p:nvPr/>
          </p:nvSpPr>
          <p:spPr bwMode="auto">
            <a:xfrm>
              <a:off x="190500" y="9525"/>
              <a:ext cx="152400" cy="908050"/>
            </a:xfrm>
            <a:custGeom>
              <a:avLst/>
              <a:gdLst/>
              <a:ahLst/>
              <a:cxnLst/>
              <a:rect l="0" t="0" r="r" b="b"/>
              <a:pathLst>
                <a:path w="96" h="572">
                  <a:moveTo>
                    <a:pt x="15" y="572"/>
                  </a:moveTo>
                  <a:lnTo>
                    <a:pt x="0" y="566"/>
                  </a:lnTo>
                  <a:lnTo>
                    <a:pt x="81" y="380"/>
                  </a:lnTo>
                  <a:lnTo>
                    <a:pt x="81" y="0"/>
                  </a:lnTo>
                  <a:lnTo>
                    <a:pt x="96" y="0"/>
                  </a:lnTo>
                  <a:lnTo>
                    <a:pt x="96" y="383"/>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11"/>
            <p:cNvSpPr/>
            <p:nvPr/>
          </p:nvSpPr>
          <p:spPr bwMode="auto">
            <a:xfrm>
              <a:off x="1290638" y="14288"/>
              <a:ext cx="376238" cy="1801813"/>
            </a:xfrm>
            <a:custGeom>
              <a:avLst/>
              <a:gdLst/>
              <a:ahLst/>
              <a:cxnLst/>
              <a:rect l="0" t="0" r="r" b="b"/>
              <a:pathLst>
                <a:path w="237" h="1135">
                  <a:moveTo>
                    <a:pt x="222" y="1135"/>
                  </a:moveTo>
                  <a:lnTo>
                    <a:pt x="0" y="620"/>
                  </a:lnTo>
                  <a:lnTo>
                    <a:pt x="0" y="0"/>
                  </a:lnTo>
                  <a:lnTo>
                    <a:pt x="18" y="0"/>
                  </a:lnTo>
                  <a:lnTo>
                    <a:pt x="18" y="617"/>
                  </a:lnTo>
                  <a:lnTo>
                    <a:pt x="237" y="1129"/>
                  </a:lnTo>
                  <a:lnTo>
                    <a:pt x="222"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12"/>
            <p:cNvSpPr>
              <a:spLocks noEditPoints="1"/>
            </p:cNvSpPr>
            <p:nvPr/>
          </p:nvSpPr>
          <p:spPr bwMode="auto">
            <a:xfrm>
              <a:off x="1600200" y="180181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Freeform 13"/>
            <p:cNvSpPr/>
            <p:nvPr/>
          </p:nvSpPr>
          <p:spPr bwMode="auto">
            <a:xfrm>
              <a:off x="1381125" y="9525"/>
              <a:ext cx="371475" cy="1425575"/>
            </a:xfrm>
            <a:custGeom>
              <a:avLst/>
              <a:gdLst/>
              <a:ahLst/>
              <a:cxnLst/>
              <a:rect l="0" t="0" r="r" b="b"/>
              <a:pathLst>
                <a:path w="234" h="898">
                  <a:moveTo>
                    <a:pt x="219" y="898"/>
                  </a:moveTo>
                  <a:lnTo>
                    <a:pt x="0" y="383"/>
                  </a:lnTo>
                  <a:lnTo>
                    <a:pt x="0" y="0"/>
                  </a:lnTo>
                  <a:lnTo>
                    <a:pt x="15" y="0"/>
                  </a:lnTo>
                  <a:lnTo>
                    <a:pt x="15" y="380"/>
                  </a:lnTo>
                  <a:lnTo>
                    <a:pt x="234" y="892"/>
                  </a:lnTo>
                  <a:lnTo>
                    <a:pt x="219"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1" name="Freeform 14"/>
            <p:cNvSpPr/>
            <p:nvPr/>
          </p:nvSpPr>
          <p:spPr bwMode="auto">
            <a:xfrm>
              <a:off x="1643063"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2" name="Freeform 15"/>
            <p:cNvSpPr>
              <a:spLocks noEditPoints="1"/>
            </p:cNvSpPr>
            <p:nvPr/>
          </p:nvSpPr>
          <p:spPr bwMode="auto">
            <a:xfrm>
              <a:off x="1685925" y="14208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16"/>
            <p:cNvSpPr>
              <a:spLocks noEditPoints="1"/>
            </p:cNvSpPr>
            <p:nvPr/>
          </p:nvSpPr>
          <p:spPr bwMode="auto">
            <a:xfrm>
              <a:off x="168592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17"/>
            <p:cNvSpPr/>
            <p:nvPr/>
          </p:nvSpPr>
          <p:spPr bwMode="auto">
            <a:xfrm>
              <a:off x="1743075" y="4763"/>
              <a:ext cx="419100" cy="522288"/>
            </a:xfrm>
            <a:custGeom>
              <a:avLst/>
              <a:gdLst/>
              <a:ahLst/>
              <a:cxnLst/>
              <a:rect l="0" t="0" r="r" b="b"/>
              <a:pathLst>
                <a:path w="264" h="329">
                  <a:moveTo>
                    <a:pt x="252" y="329"/>
                  </a:moveTo>
                  <a:lnTo>
                    <a:pt x="45" y="120"/>
                  </a:lnTo>
                  <a:lnTo>
                    <a:pt x="0" y="6"/>
                  </a:lnTo>
                  <a:lnTo>
                    <a:pt x="15" y="0"/>
                  </a:lnTo>
                  <a:lnTo>
                    <a:pt x="60" y="111"/>
                  </a:lnTo>
                  <a:lnTo>
                    <a:pt x="264" y="317"/>
                  </a:lnTo>
                  <a:lnTo>
                    <a:pt x="252" y="32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18"/>
            <p:cNvSpPr>
              <a:spLocks noEditPoints="1"/>
            </p:cNvSpPr>
            <p:nvPr/>
          </p:nvSpPr>
          <p:spPr bwMode="auto">
            <a:xfrm>
              <a:off x="2119313"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9"/>
            <p:cNvSpPr/>
            <p:nvPr/>
          </p:nvSpPr>
          <p:spPr bwMode="auto">
            <a:xfrm>
              <a:off x="952500" y="4763"/>
              <a:ext cx="152400" cy="908050"/>
            </a:xfrm>
            <a:custGeom>
              <a:avLst/>
              <a:gdLst/>
              <a:ahLst/>
              <a:cxnLst/>
              <a:rect l="0" t="0" r="r" b="b"/>
              <a:pathLst>
                <a:path w="96" h="572">
                  <a:moveTo>
                    <a:pt x="15" y="572"/>
                  </a:moveTo>
                  <a:lnTo>
                    <a:pt x="0" y="572"/>
                  </a:lnTo>
                  <a:lnTo>
                    <a:pt x="0" y="189"/>
                  </a:lnTo>
                  <a:lnTo>
                    <a:pt x="81" y="0"/>
                  </a:lnTo>
                  <a:lnTo>
                    <a:pt x="96" y="6"/>
                  </a:lnTo>
                  <a:lnTo>
                    <a:pt x="15" y="192"/>
                  </a:lnTo>
                  <a:lnTo>
                    <a:pt x="15" y="57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20"/>
            <p:cNvSpPr>
              <a:spLocks noEditPoints="1"/>
            </p:cNvSpPr>
            <p:nvPr/>
          </p:nvSpPr>
          <p:spPr bwMode="auto">
            <a:xfrm>
              <a:off x="866775"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2"/>
                    <a:pt x="4" y="20"/>
                  </a:cubicBezTo>
                  <a:cubicBezTo>
                    <a:pt x="4" y="29"/>
                    <a:pt x="11"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21"/>
            <p:cNvSpPr>
              <a:spLocks noEditPoints="1"/>
            </p:cNvSpPr>
            <p:nvPr/>
          </p:nvSpPr>
          <p:spPr bwMode="auto">
            <a:xfrm>
              <a:off x="890588" y="15541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22"/>
            <p:cNvSpPr/>
            <p:nvPr/>
          </p:nvSpPr>
          <p:spPr bwMode="auto">
            <a:xfrm>
              <a:off x="738188" y="5622925"/>
              <a:ext cx="338138" cy="1216025"/>
            </a:xfrm>
            <a:custGeom>
              <a:avLst/>
              <a:gdLst/>
              <a:ahLst/>
              <a:cxnLst/>
              <a:rect l="0" t="0" r="r" b="b"/>
              <a:pathLst>
                <a:path w="213" h="766">
                  <a:moveTo>
                    <a:pt x="213" y="766"/>
                  </a:moveTo>
                  <a:lnTo>
                    <a:pt x="195" y="766"/>
                  </a:lnTo>
                  <a:lnTo>
                    <a:pt x="195" y="464"/>
                  </a:lnTo>
                  <a:lnTo>
                    <a:pt x="0" y="6"/>
                  </a:lnTo>
                  <a:lnTo>
                    <a:pt x="12" y="0"/>
                  </a:lnTo>
                  <a:lnTo>
                    <a:pt x="213" y="461"/>
                  </a:lnTo>
                  <a:lnTo>
                    <a:pt x="213"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23"/>
            <p:cNvSpPr>
              <a:spLocks noEditPoints="1"/>
            </p:cNvSpPr>
            <p:nvPr/>
          </p:nvSpPr>
          <p:spPr bwMode="auto">
            <a:xfrm>
              <a:off x="647700" y="5480050"/>
              <a:ext cx="157163" cy="157163"/>
            </a:xfrm>
            <a:custGeom>
              <a:avLst/>
              <a:gdLst/>
              <a:ahLst/>
              <a:cxnLst/>
              <a:rect l="0" t="0" r="r" b="b"/>
              <a:pathLst>
                <a:path w="33" h="33">
                  <a:moveTo>
                    <a:pt x="17" y="33"/>
                  </a:moveTo>
                  <a:cubicBezTo>
                    <a:pt x="8" y="33"/>
                    <a:pt x="0" y="26"/>
                    <a:pt x="0" y="17"/>
                  </a:cubicBezTo>
                  <a:cubicBezTo>
                    <a:pt x="0" y="8"/>
                    <a:pt x="8" y="0"/>
                    <a:pt x="17" y="0"/>
                  </a:cubicBezTo>
                  <a:cubicBezTo>
                    <a:pt x="26" y="0"/>
                    <a:pt x="33" y="8"/>
                    <a:pt x="33" y="17"/>
                  </a:cubicBezTo>
                  <a:cubicBezTo>
                    <a:pt x="33" y="26"/>
                    <a:pt x="26" y="33"/>
                    <a:pt x="17" y="33"/>
                  </a:cubicBezTo>
                  <a:close/>
                  <a:moveTo>
                    <a:pt x="17" y="4"/>
                  </a:moveTo>
                  <a:cubicBezTo>
                    <a:pt x="10" y="4"/>
                    <a:pt x="4" y="10"/>
                    <a:pt x="4" y="17"/>
                  </a:cubicBezTo>
                  <a:cubicBezTo>
                    <a:pt x="4" y="24"/>
                    <a:pt x="10" y="29"/>
                    <a:pt x="17" y="29"/>
                  </a:cubicBezTo>
                  <a:cubicBezTo>
                    <a:pt x="23" y="29"/>
                    <a:pt x="29" y="24"/>
                    <a:pt x="29" y="17"/>
                  </a:cubicBezTo>
                  <a:cubicBezTo>
                    <a:pt x="29" y="10"/>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24"/>
            <p:cNvSpPr>
              <a:spLocks noEditPoints="1"/>
            </p:cNvSpPr>
            <p:nvPr/>
          </p:nvSpPr>
          <p:spPr bwMode="auto">
            <a:xfrm>
              <a:off x="66675" y="903288"/>
              <a:ext cx="190500" cy="190500"/>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2"/>
                    <a:pt x="4" y="20"/>
                  </a:cubicBezTo>
                  <a:cubicBezTo>
                    <a:pt x="4" y="29"/>
                    <a:pt x="12" y="36"/>
                    <a:pt x="20" y="36"/>
                  </a:cubicBezTo>
                  <a:cubicBezTo>
                    <a:pt x="29" y="36"/>
                    <a:pt x="36" y="29"/>
                    <a:pt x="36" y="20"/>
                  </a:cubicBezTo>
                  <a:cubicBezTo>
                    <a:pt x="36" y="12"/>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Freeform 25"/>
            <p:cNvSpPr/>
            <p:nvPr/>
          </p:nvSpPr>
          <p:spPr bwMode="auto">
            <a:xfrm>
              <a:off x="0" y="3897313"/>
              <a:ext cx="133350" cy="266700"/>
            </a:xfrm>
            <a:custGeom>
              <a:avLst/>
              <a:gdLst/>
              <a:ahLst/>
              <a:cxnLst/>
              <a:rect l="0" t="0" r="r" b="b"/>
              <a:pathLst>
                <a:path w="84" h="168">
                  <a:moveTo>
                    <a:pt x="69" y="168"/>
                  </a:moveTo>
                  <a:lnTo>
                    <a:pt x="0" y="6"/>
                  </a:lnTo>
                  <a:lnTo>
                    <a:pt x="12" y="0"/>
                  </a:lnTo>
                  <a:lnTo>
                    <a:pt x="84" y="162"/>
                  </a:lnTo>
                  <a:lnTo>
                    <a:pt x="69" y="16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3" name="Freeform 26"/>
            <p:cNvSpPr>
              <a:spLocks noEditPoints="1"/>
            </p:cNvSpPr>
            <p:nvPr/>
          </p:nvSpPr>
          <p:spPr bwMode="auto">
            <a:xfrm>
              <a:off x="66675" y="414972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27"/>
            <p:cNvSpPr/>
            <p:nvPr/>
          </p:nvSpPr>
          <p:spPr bwMode="auto">
            <a:xfrm>
              <a:off x="0" y="1644650"/>
              <a:ext cx="133350" cy="269875"/>
            </a:xfrm>
            <a:custGeom>
              <a:avLst/>
              <a:gdLst/>
              <a:ahLst/>
              <a:cxnLst/>
              <a:rect l="0" t="0" r="r" b="b"/>
              <a:pathLst>
                <a:path w="84" h="170">
                  <a:moveTo>
                    <a:pt x="12" y="170"/>
                  </a:moveTo>
                  <a:lnTo>
                    <a:pt x="0" y="164"/>
                  </a:lnTo>
                  <a:lnTo>
                    <a:pt x="69" y="0"/>
                  </a:lnTo>
                  <a:lnTo>
                    <a:pt x="84" y="6"/>
                  </a:lnTo>
                  <a:lnTo>
                    <a:pt x="12" y="17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28"/>
            <p:cNvSpPr>
              <a:spLocks noEditPoints="1"/>
            </p:cNvSpPr>
            <p:nvPr/>
          </p:nvSpPr>
          <p:spPr bwMode="auto">
            <a:xfrm>
              <a:off x="66675" y="146843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9"/>
            <p:cNvSpPr/>
            <p:nvPr/>
          </p:nvSpPr>
          <p:spPr bwMode="auto">
            <a:xfrm>
              <a:off x="695325" y="4763"/>
              <a:ext cx="309563" cy="1558925"/>
            </a:xfrm>
            <a:custGeom>
              <a:avLst/>
              <a:gdLst/>
              <a:ahLst/>
              <a:cxnLst/>
              <a:rect l="0" t="0" r="r" b="b"/>
              <a:pathLst>
                <a:path w="195" h="982">
                  <a:moveTo>
                    <a:pt x="195" y="982"/>
                  </a:moveTo>
                  <a:lnTo>
                    <a:pt x="177" y="982"/>
                  </a:lnTo>
                  <a:lnTo>
                    <a:pt x="177" y="805"/>
                  </a:lnTo>
                  <a:lnTo>
                    <a:pt x="0" y="629"/>
                  </a:lnTo>
                  <a:lnTo>
                    <a:pt x="0" y="0"/>
                  </a:lnTo>
                  <a:lnTo>
                    <a:pt x="18" y="0"/>
                  </a:lnTo>
                  <a:lnTo>
                    <a:pt x="18" y="623"/>
                  </a:lnTo>
                  <a:lnTo>
                    <a:pt x="195" y="796"/>
                  </a:lnTo>
                  <a:lnTo>
                    <a:pt x="195" y="98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Freeform 30"/>
            <p:cNvSpPr>
              <a:spLocks noEditPoints="1"/>
            </p:cNvSpPr>
            <p:nvPr/>
          </p:nvSpPr>
          <p:spPr bwMode="auto">
            <a:xfrm>
              <a:off x="57150" y="48815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8" name="Freeform 31"/>
            <p:cNvSpPr/>
            <p:nvPr/>
          </p:nvSpPr>
          <p:spPr bwMode="auto">
            <a:xfrm>
              <a:off x="138113" y="5060950"/>
              <a:ext cx="304800" cy="1778000"/>
            </a:xfrm>
            <a:custGeom>
              <a:avLst/>
              <a:gdLst/>
              <a:ahLst/>
              <a:cxnLst/>
              <a:rect l="0" t="0" r="r" b="b"/>
              <a:pathLst>
                <a:path w="192" h="1120">
                  <a:moveTo>
                    <a:pt x="192" y="1120"/>
                  </a:moveTo>
                  <a:lnTo>
                    <a:pt x="177" y="1120"/>
                  </a:lnTo>
                  <a:lnTo>
                    <a:pt x="177" y="360"/>
                  </a:lnTo>
                  <a:lnTo>
                    <a:pt x="0" y="183"/>
                  </a:lnTo>
                  <a:lnTo>
                    <a:pt x="0" y="0"/>
                  </a:lnTo>
                  <a:lnTo>
                    <a:pt x="15" y="0"/>
                  </a:lnTo>
                  <a:lnTo>
                    <a:pt x="15" y="177"/>
                  </a:lnTo>
                  <a:lnTo>
                    <a:pt x="192" y="354"/>
                  </a:lnTo>
                  <a:lnTo>
                    <a:pt x="192" y="112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32"/>
            <p:cNvSpPr>
              <a:spLocks noEditPoints="1"/>
            </p:cNvSpPr>
            <p:nvPr/>
          </p:nvSpPr>
          <p:spPr bwMode="auto">
            <a:xfrm>
              <a:off x="561975" y="6430963"/>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Rectangle 33"/>
            <p:cNvSpPr>
              <a:spLocks noChangeArrowheads="1"/>
            </p:cNvSpPr>
            <p:nvPr/>
          </p:nvSpPr>
          <p:spPr bwMode="auto">
            <a:xfrm>
              <a:off x="642938" y="6610350"/>
              <a:ext cx="23813" cy="242888"/>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41" name="Freeform 34"/>
            <p:cNvSpPr>
              <a:spLocks noEditPoints="1"/>
            </p:cNvSpPr>
            <p:nvPr/>
          </p:nvSpPr>
          <p:spPr bwMode="auto">
            <a:xfrm>
              <a:off x="76200" y="6430963"/>
              <a:ext cx="190500" cy="188913"/>
            </a:xfrm>
            <a:custGeom>
              <a:avLst/>
              <a:gdLst/>
              <a:ahLst/>
              <a:cxnLst/>
              <a:rect l="0" t="0" r="r" b="b"/>
              <a:pathLst>
                <a:path w="40" h="40">
                  <a:moveTo>
                    <a:pt x="20" y="40"/>
                  </a:moveTo>
                  <a:cubicBezTo>
                    <a:pt x="9" y="40"/>
                    <a:pt x="0" y="31"/>
                    <a:pt x="0" y="20"/>
                  </a:cubicBezTo>
                  <a:cubicBezTo>
                    <a:pt x="0" y="9"/>
                    <a:pt x="9" y="0"/>
                    <a:pt x="20" y="0"/>
                  </a:cubicBezTo>
                  <a:cubicBezTo>
                    <a:pt x="32" y="0"/>
                    <a:pt x="40" y="9"/>
                    <a:pt x="40" y="20"/>
                  </a:cubicBezTo>
                  <a:cubicBezTo>
                    <a:pt x="40" y="31"/>
                    <a:pt x="32"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35"/>
            <p:cNvSpPr/>
            <p:nvPr/>
          </p:nvSpPr>
          <p:spPr bwMode="auto">
            <a:xfrm>
              <a:off x="0" y="5978525"/>
              <a:ext cx="190500" cy="461963"/>
            </a:xfrm>
            <a:custGeom>
              <a:avLst/>
              <a:gdLst/>
              <a:ahLst/>
              <a:cxnLst/>
              <a:rect l="0" t="0" r="r" b="b"/>
              <a:pathLst>
                <a:path w="120" h="291">
                  <a:moveTo>
                    <a:pt x="120" y="291"/>
                  </a:moveTo>
                  <a:lnTo>
                    <a:pt x="105" y="291"/>
                  </a:lnTo>
                  <a:lnTo>
                    <a:pt x="105" y="114"/>
                  </a:lnTo>
                  <a:lnTo>
                    <a:pt x="0" y="9"/>
                  </a:lnTo>
                  <a:lnTo>
                    <a:pt x="12" y="0"/>
                  </a:lnTo>
                  <a:lnTo>
                    <a:pt x="120" y="108"/>
                  </a:lnTo>
                  <a:lnTo>
                    <a:pt x="120" y="29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36"/>
            <p:cNvSpPr/>
            <p:nvPr/>
          </p:nvSpPr>
          <p:spPr bwMode="auto">
            <a:xfrm>
              <a:off x="1014413" y="1801813"/>
              <a:ext cx="214313" cy="755650"/>
            </a:xfrm>
            <a:custGeom>
              <a:avLst/>
              <a:gdLst/>
              <a:ahLst/>
              <a:cxnLst/>
              <a:rect l="0" t="0" r="r" b="b"/>
              <a:pathLst>
                <a:path w="135" h="476">
                  <a:moveTo>
                    <a:pt x="12" y="476"/>
                  </a:moveTo>
                  <a:lnTo>
                    <a:pt x="0" y="476"/>
                  </a:lnTo>
                  <a:lnTo>
                    <a:pt x="0" y="128"/>
                  </a:lnTo>
                  <a:lnTo>
                    <a:pt x="126" y="0"/>
                  </a:lnTo>
                  <a:lnTo>
                    <a:pt x="135" y="9"/>
                  </a:lnTo>
                  <a:lnTo>
                    <a:pt x="12" y="131"/>
                  </a:lnTo>
                  <a:lnTo>
                    <a:pt x="12" y="47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37"/>
            <p:cNvSpPr>
              <a:spLocks noEditPoints="1"/>
            </p:cNvSpPr>
            <p:nvPr/>
          </p:nvSpPr>
          <p:spPr bwMode="auto">
            <a:xfrm>
              <a:off x="938213" y="2547938"/>
              <a:ext cx="166688" cy="160338"/>
            </a:xfrm>
            <a:custGeom>
              <a:avLst/>
              <a:gdLst/>
              <a:ahLst/>
              <a:cxnLst/>
              <a:rect l="0" t="0" r="r" b="b"/>
              <a:pathLst>
                <a:path w="35" h="34">
                  <a:moveTo>
                    <a:pt x="18" y="34"/>
                  </a:moveTo>
                  <a:cubicBezTo>
                    <a:pt x="8" y="34"/>
                    <a:pt x="0" y="26"/>
                    <a:pt x="0" y="17"/>
                  </a:cubicBezTo>
                  <a:cubicBezTo>
                    <a:pt x="0" y="7"/>
                    <a:pt x="8" y="0"/>
                    <a:pt x="18" y="0"/>
                  </a:cubicBezTo>
                  <a:cubicBezTo>
                    <a:pt x="27" y="0"/>
                    <a:pt x="35" y="7"/>
                    <a:pt x="35" y="17"/>
                  </a:cubicBezTo>
                  <a:cubicBezTo>
                    <a:pt x="35" y="26"/>
                    <a:pt x="27" y="34"/>
                    <a:pt x="18" y="34"/>
                  </a:cubicBezTo>
                  <a:close/>
                  <a:moveTo>
                    <a:pt x="18" y="4"/>
                  </a:moveTo>
                  <a:cubicBezTo>
                    <a:pt x="10" y="4"/>
                    <a:pt x="4" y="10"/>
                    <a:pt x="4" y="17"/>
                  </a:cubicBezTo>
                  <a:cubicBezTo>
                    <a:pt x="4" y="24"/>
                    <a:pt x="10" y="30"/>
                    <a:pt x="18" y="30"/>
                  </a:cubicBezTo>
                  <a:cubicBezTo>
                    <a:pt x="25" y="30"/>
                    <a:pt x="31" y="24"/>
                    <a:pt x="31" y="17"/>
                  </a:cubicBezTo>
                  <a:cubicBezTo>
                    <a:pt x="31" y="10"/>
                    <a:pt x="25" y="4"/>
                    <a:pt x="18"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38"/>
            <p:cNvSpPr/>
            <p:nvPr/>
          </p:nvSpPr>
          <p:spPr bwMode="auto">
            <a:xfrm>
              <a:off x="595313" y="4763"/>
              <a:ext cx="638175" cy="4025900"/>
            </a:xfrm>
            <a:custGeom>
              <a:avLst/>
              <a:gdLst/>
              <a:ahLst/>
              <a:cxnLst/>
              <a:rect l="0" t="0" r="r" b="b"/>
              <a:pathLst>
                <a:path w="402" h="2536">
                  <a:moveTo>
                    <a:pt x="402" y="2536"/>
                  </a:moveTo>
                  <a:lnTo>
                    <a:pt x="387" y="2536"/>
                  </a:lnTo>
                  <a:lnTo>
                    <a:pt x="387" y="2311"/>
                  </a:lnTo>
                  <a:lnTo>
                    <a:pt x="0" y="1925"/>
                  </a:lnTo>
                  <a:lnTo>
                    <a:pt x="0" y="0"/>
                  </a:lnTo>
                  <a:lnTo>
                    <a:pt x="15" y="0"/>
                  </a:lnTo>
                  <a:lnTo>
                    <a:pt x="15" y="1916"/>
                  </a:lnTo>
                  <a:lnTo>
                    <a:pt x="402" y="2302"/>
                  </a:lnTo>
                  <a:lnTo>
                    <a:pt x="402" y="253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9"/>
            <p:cNvSpPr/>
            <p:nvPr/>
          </p:nvSpPr>
          <p:spPr bwMode="auto">
            <a:xfrm>
              <a:off x="1223963"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40"/>
            <p:cNvSpPr>
              <a:spLocks noEditPoints="1"/>
            </p:cNvSpPr>
            <p:nvPr/>
          </p:nvSpPr>
          <p:spPr bwMode="auto">
            <a:xfrm>
              <a:off x="1300163" y="1849438"/>
              <a:ext cx="109538" cy="107950"/>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8" name="Freeform 41"/>
            <p:cNvSpPr/>
            <p:nvPr/>
          </p:nvSpPr>
          <p:spPr bwMode="auto">
            <a:xfrm>
              <a:off x="280988" y="3417888"/>
              <a:ext cx="142875" cy="474663"/>
            </a:xfrm>
            <a:custGeom>
              <a:avLst/>
              <a:gdLst/>
              <a:ahLst/>
              <a:cxnLst/>
              <a:rect l="0" t="0" r="r" b="b"/>
              <a:pathLst>
                <a:path w="90" h="299">
                  <a:moveTo>
                    <a:pt x="12" y="299"/>
                  </a:moveTo>
                  <a:lnTo>
                    <a:pt x="0" y="299"/>
                  </a:lnTo>
                  <a:lnTo>
                    <a:pt x="0" y="80"/>
                  </a:lnTo>
                  <a:lnTo>
                    <a:pt x="81" y="0"/>
                  </a:lnTo>
                  <a:lnTo>
                    <a:pt x="90" y="8"/>
                  </a:lnTo>
                  <a:lnTo>
                    <a:pt x="12" y="83"/>
                  </a:lnTo>
                  <a:lnTo>
                    <a:pt x="12" y="299"/>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9" name="Freeform 42"/>
            <p:cNvSpPr>
              <a:spLocks noEditPoints="1"/>
            </p:cNvSpPr>
            <p:nvPr/>
          </p:nvSpPr>
          <p:spPr bwMode="auto">
            <a:xfrm>
              <a:off x="238125" y="3883025"/>
              <a:ext cx="109538" cy="109538"/>
            </a:xfrm>
            <a:custGeom>
              <a:avLst/>
              <a:gdLst/>
              <a:ahLst/>
              <a:cxnLst/>
              <a:rect l="0" t="0" r="r" b="b"/>
              <a:pathLst>
                <a:path w="23" h="23">
                  <a:moveTo>
                    <a:pt x="11" y="23"/>
                  </a:moveTo>
                  <a:cubicBezTo>
                    <a:pt x="5" y="23"/>
                    <a:pt x="0" y="18"/>
                    <a:pt x="0" y="12"/>
                  </a:cubicBezTo>
                  <a:cubicBezTo>
                    <a:pt x="0" y="5"/>
                    <a:pt x="5" y="0"/>
                    <a:pt x="11" y="0"/>
                  </a:cubicBezTo>
                  <a:cubicBezTo>
                    <a:pt x="17" y="0"/>
                    <a:pt x="23" y="5"/>
                    <a:pt x="23" y="12"/>
                  </a:cubicBezTo>
                  <a:cubicBezTo>
                    <a:pt x="23" y="18"/>
                    <a:pt x="17" y="23"/>
                    <a:pt x="11" y="23"/>
                  </a:cubicBezTo>
                  <a:close/>
                  <a:moveTo>
                    <a:pt x="11" y="4"/>
                  </a:moveTo>
                  <a:cubicBezTo>
                    <a:pt x="7" y="4"/>
                    <a:pt x="4" y="8"/>
                    <a:pt x="4" y="12"/>
                  </a:cubicBezTo>
                  <a:cubicBezTo>
                    <a:pt x="4" y="16"/>
                    <a:pt x="7" y="19"/>
                    <a:pt x="11" y="19"/>
                  </a:cubicBezTo>
                  <a:cubicBezTo>
                    <a:pt x="15" y="19"/>
                    <a:pt x="19" y="16"/>
                    <a:pt x="19" y="12"/>
                  </a:cubicBezTo>
                  <a:cubicBezTo>
                    <a:pt x="19" y="8"/>
                    <a:pt x="15" y="4"/>
                    <a:pt x="11"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0" name="Freeform 43"/>
            <p:cNvSpPr/>
            <p:nvPr/>
          </p:nvSpPr>
          <p:spPr bwMode="auto">
            <a:xfrm>
              <a:off x="4763" y="2166938"/>
              <a:ext cx="114300" cy="452438"/>
            </a:xfrm>
            <a:custGeom>
              <a:avLst/>
              <a:gdLst/>
              <a:ahLst/>
              <a:cxnLst/>
              <a:rect l="0" t="0" r="r" b="b"/>
              <a:pathLst>
                <a:path w="72" h="285">
                  <a:moveTo>
                    <a:pt x="6" y="285"/>
                  </a:moveTo>
                  <a:lnTo>
                    <a:pt x="0" y="276"/>
                  </a:lnTo>
                  <a:lnTo>
                    <a:pt x="60" y="216"/>
                  </a:lnTo>
                  <a:lnTo>
                    <a:pt x="60" y="0"/>
                  </a:lnTo>
                  <a:lnTo>
                    <a:pt x="72" y="0"/>
                  </a:lnTo>
                  <a:lnTo>
                    <a:pt x="72" y="222"/>
                  </a:lnTo>
                  <a:lnTo>
                    <a:pt x="6" y="28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1" name="Freeform 44"/>
            <p:cNvSpPr>
              <a:spLocks noEditPoints="1"/>
            </p:cNvSpPr>
            <p:nvPr/>
          </p:nvSpPr>
          <p:spPr bwMode="auto">
            <a:xfrm>
              <a:off x="52388" y="2066925"/>
              <a:ext cx="109538" cy="109538"/>
            </a:xfrm>
            <a:custGeom>
              <a:avLst/>
              <a:gdLst/>
              <a:ahLst/>
              <a:cxnLst/>
              <a:rect l="0" t="0" r="r" b="b"/>
              <a:pathLst>
                <a:path w="23" h="23">
                  <a:moveTo>
                    <a:pt x="12" y="23"/>
                  </a:moveTo>
                  <a:cubicBezTo>
                    <a:pt x="5" y="23"/>
                    <a:pt x="0" y="18"/>
                    <a:pt x="0" y="12"/>
                  </a:cubicBezTo>
                  <a:cubicBezTo>
                    <a:pt x="0" y="5"/>
                    <a:pt x="5" y="0"/>
                    <a:pt x="12" y="0"/>
                  </a:cubicBezTo>
                  <a:cubicBezTo>
                    <a:pt x="18" y="0"/>
                    <a:pt x="23" y="5"/>
                    <a:pt x="23" y="12"/>
                  </a:cubicBezTo>
                  <a:cubicBezTo>
                    <a:pt x="23" y="18"/>
                    <a:pt x="18" y="23"/>
                    <a:pt x="12" y="23"/>
                  </a:cubicBezTo>
                  <a:close/>
                  <a:moveTo>
                    <a:pt x="12" y="4"/>
                  </a:moveTo>
                  <a:cubicBezTo>
                    <a:pt x="8" y="4"/>
                    <a:pt x="4" y="8"/>
                    <a:pt x="4" y="12"/>
                  </a:cubicBezTo>
                  <a:cubicBezTo>
                    <a:pt x="4" y="16"/>
                    <a:pt x="8" y="19"/>
                    <a:pt x="12" y="19"/>
                  </a:cubicBezTo>
                  <a:cubicBezTo>
                    <a:pt x="16" y="19"/>
                    <a:pt x="19" y="16"/>
                    <a:pt x="19" y="12"/>
                  </a:cubicBezTo>
                  <a:cubicBezTo>
                    <a:pt x="19"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2" name="Rectangle 45"/>
            <p:cNvSpPr>
              <a:spLocks noChangeArrowheads="1"/>
            </p:cNvSpPr>
            <p:nvPr/>
          </p:nvSpPr>
          <p:spPr bwMode="auto">
            <a:xfrm>
              <a:off x="1228725"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53" name="Freeform 46"/>
            <p:cNvSpPr/>
            <p:nvPr/>
          </p:nvSpPr>
          <p:spPr bwMode="auto">
            <a:xfrm>
              <a:off x="1319213" y="5041900"/>
              <a:ext cx="371475" cy="1801813"/>
            </a:xfrm>
            <a:custGeom>
              <a:avLst/>
              <a:gdLst/>
              <a:ahLst/>
              <a:cxnLst/>
              <a:rect l="0" t="0" r="r" b="b"/>
              <a:pathLst>
                <a:path w="234" h="1135">
                  <a:moveTo>
                    <a:pt x="15" y="1135"/>
                  </a:moveTo>
                  <a:lnTo>
                    <a:pt x="0" y="1135"/>
                  </a:lnTo>
                  <a:lnTo>
                    <a:pt x="0" y="515"/>
                  </a:lnTo>
                  <a:lnTo>
                    <a:pt x="0" y="512"/>
                  </a:lnTo>
                  <a:lnTo>
                    <a:pt x="219" y="0"/>
                  </a:lnTo>
                  <a:lnTo>
                    <a:pt x="234"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4" name="Freeform 47"/>
            <p:cNvSpPr>
              <a:spLocks noEditPoints="1"/>
            </p:cNvSpPr>
            <p:nvPr/>
          </p:nvSpPr>
          <p:spPr bwMode="auto">
            <a:xfrm>
              <a:off x="1147763"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5" name="Freeform 48"/>
            <p:cNvSpPr/>
            <p:nvPr/>
          </p:nvSpPr>
          <p:spPr bwMode="auto">
            <a:xfrm>
              <a:off x="819150" y="3983038"/>
              <a:ext cx="347663" cy="2860675"/>
            </a:xfrm>
            <a:custGeom>
              <a:avLst/>
              <a:gdLst/>
              <a:ahLst/>
              <a:cxnLst/>
              <a:rect l="0" t="0" r="r" b="b"/>
              <a:pathLst>
                <a:path w="219" h="1802">
                  <a:moveTo>
                    <a:pt x="219" y="1802"/>
                  </a:moveTo>
                  <a:lnTo>
                    <a:pt x="201" y="1802"/>
                  </a:lnTo>
                  <a:lnTo>
                    <a:pt x="201" y="1185"/>
                  </a:lnTo>
                  <a:lnTo>
                    <a:pt x="0" y="3"/>
                  </a:lnTo>
                  <a:lnTo>
                    <a:pt x="15" y="0"/>
                  </a:lnTo>
                  <a:lnTo>
                    <a:pt x="219" y="1185"/>
                  </a:lnTo>
                  <a:lnTo>
                    <a:pt x="219" y="180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6" name="Freeform 49"/>
            <p:cNvSpPr>
              <a:spLocks noEditPoints="1"/>
            </p:cNvSpPr>
            <p:nvPr/>
          </p:nvSpPr>
          <p:spPr bwMode="auto">
            <a:xfrm>
              <a:off x="728663" y="3806825"/>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8"/>
                    <a:pt x="11" y="36"/>
                    <a:pt x="20" y="36"/>
                  </a:cubicBezTo>
                  <a:cubicBezTo>
                    <a:pt x="29" y="36"/>
                    <a:pt x="36" y="28"/>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7" name="Freeform 50"/>
            <p:cNvSpPr>
              <a:spLocks noEditPoints="1"/>
            </p:cNvSpPr>
            <p:nvPr/>
          </p:nvSpPr>
          <p:spPr bwMode="auto">
            <a:xfrm>
              <a:off x="1624013"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8" name="Freeform 51"/>
            <p:cNvSpPr/>
            <p:nvPr/>
          </p:nvSpPr>
          <p:spPr bwMode="auto">
            <a:xfrm>
              <a:off x="1404938" y="5422900"/>
              <a:ext cx="371475" cy="1425575"/>
            </a:xfrm>
            <a:custGeom>
              <a:avLst/>
              <a:gdLst/>
              <a:ahLst/>
              <a:cxnLst/>
              <a:rect l="0" t="0" r="r" b="b"/>
              <a:pathLst>
                <a:path w="234" h="898">
                  <a:moveTo>
                    <a:pt x="18" y="898"/>
                  </a:moveTo>
                  <a:lnTo>
                    <a:pt x="0" y="898"/>
                  </a:lnTo>
                  <a:lnTo>
                    <a:pt x="0" y="515"/>
                  </a:lnTo>
                  <a:lnTo>
                    <a:pt x="0" y="512"/>
                  </a:lnTo>
                  <a:lnTo>
                    <a:pt x="222" y="0"/>
                  </a:lnTo>
                  <a:lnTo>
                    <a:pt x="234"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59" name="Freeform 52"/>
            <p:cNvSpPr/>
            <p:nvPr/>
          </p:nvSpPr>
          <p:spPr bwMode="auto">
            <a:xfrm>
              <a:off x="1666875"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0" name="Freeform 53"/>
            <p:cNvSpPr>
              <a:spLocks noEditPoints="1"/>
            </p:cNvSpPr>
            <p:nvPr/>
          </p:nvSpPr>
          <p:spPr bwMode="auto">
            <a:xfrm>
              <a:off x="1709738"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1" name="Freeform 54"/>
            <p:cNvSpPr>
              <a:spLocks noEditPoints="1"/>
            </p:cNvSpPr>
            <p:nvPr/>
          </p:nvSpPr>
          <p:spPr bwMode="auto">
            <a:xfrm>
              <a:off x="1709738"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2" name="Freeform 55"/>
            <p:cNvSpPr/>
            <p:nvPr/>
          </p:nvSpPr>
          <p:spPr bwMode="auto">
            <a:xfrm>
              <a:off x="1766888" y="6330950"/>
              <a:ext cx="419100" cy="527050"/>
            </a:xfrm>
            <a:custGeom>
              <a:avLst/>
              <a:gdLst/>
              <a:ahLst/>
              <a:cxnLst/>
              <a:rect l="0" t="0" r="r" b="b"/>
              <a:pathLst>
                <a:path w="264" h="332">
                  <a:moveTo>
                    <a:pt x="12" y="332"/>
                  </a:moveTo>
                  <a:lnTo>
                    <a:pt x="0" y="326"/>
                  </a:lnTo>
                  <a:lnTo>
                    <a:pt x="45" y="206"/>
                  </a:lnTo>
                  <a:lnTo>
                    <a:pt x="255" y="0"/>
                  </a:lnTo>
                  <a:lnTo>
                    <a:pt x="264" y="12"/>
                  </a:lnTo>
                  <a:lnTo>
                    <a:pt x="60" y="215"/>
                  </a:lnTo>
                  <a:lnTo>
                    <a:pt x="12"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3" name="Freeform 56"/>
            <p:cNvSpPr>
              <a:spLocks noEditPoints="1"/>
            </p:cNvSpPr>
            <p:nvPr/>
          </p:nvSpPr>
          <p:spPr bwMode="auto">
            <a:xfrm>
              <a:off x="2147888"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4" name="Freeform 57"/>
            <p:cNvSpPr/>
            <p:nvPr/>
          </p:nvSpPr>
          <p:spPr bwMode="auto">
            <a:xfrm>
              <a:off x="504825" y="9525"/>
              <a:ext cx="233363" cy="5103813"/>
            </a:xfrm>
            <a:custGeom>
              <a:avLst/>
              <a:gdLst/>
              <a:ahLst/>
              <a:cxnLst/>
              <a:rect l="0" t="0" r="r" b="b"/>
              <a:pathLst>
                <a:path w="147" h="3215">
                  <a:moveTo>
                    <a:pt x="132" y="3215"/>
                  </a:moveTo>
                  <a:lnTo>
                    <a:pt x="129" y="2754"/>
                  </a:lnTo>
                  <a:lnTo>
                    <a:pt x="0" y="1901"/>
                  </a:lnTo>
                  <a:lnTo>
                    <a:pt x="0" y="0"/>
                  </a:lnTo>
                  <a:lnTo>
                    <a:pt x="15" y="0"/>
                  </a:lnTo>
                  <a:lnTo>
                    <a:pt x="15" y="1898"/>
                  </a:lnTo>
                  <a:lnTo>
                    <a:pt x="144" y="2754"/>
                  </a:lnTo>
                  <a:lnTo>
                    <a:pt x="147" y="3215"/>
                  </a:lnTo>
                  <a:lnTo>
                    <a:pt x="132" y="321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65" name="Freeform 58"/>
            <p:cNvSpPr>
              <a:spLocks noEditPoints="1"/>
            </p:cNvSpPr>
            <p:nvPr/>
          </p:nvSpPr>
          <p:spPr bwMode="auto">
            <a:xfrm>
              <a:off x="633413" y="5103813"/>
              <a:ext cx="185738" cy="185738"/>
            </a:xfrm>
            <a:custGeom>
              <a:avLst/>
              <a:gdLst/>
              <a:ahLst/>
              <a:cxnLst/>
              <a:rect l="0" t="0" r="r" b="b"/>
              <a:pathLst>
                <a:path w="39" h="39">
                  <a:moveTo>
                    <a:pt x="20" y="39"/>
                  </a:moveTo>
                  <a:cubicBezTo>
                    <a:pt x="9" y="39"/>
                    <a:pt x="0" y="30"/>
                    <a:pt x="0" y="19"/>
                  </a:cubicBezTo>
                  <a:cubicBezTo>
                    <a:pt x="0" y="9"/>
                    <a:pt x="9" y="0"/>
                    <a:pt x="20" y="0"/>
                  </a:cubicBezTo>
                  <a:cubicBezTo>
                    <a:pt x="30" y="0"/>
                    <a:pt x="39" y="9"/>
                    <a:pt x="39" y="19"/>
                  </a:cubicBezTo>
                  <a:cubicBezTo>
                    <a:pt x="39" y="30"/>
                    <a:pt x="30" y="39"/>
                    <a:pt x="20" y="39"/>
                  </a:cubicBezTo>
                  <a:close/>
                  <a:moveTo>
                    <a:pt x="20" y="4"/>
                  </a:moveTo>
                  <a:cubicBezTo>
                    <a:pt x="11" y="4"/>
                    <a:pt x="4" y="11"/>
                    <a:pt x="4" y="19"/>
                  </a:cubicBezTo>
                  <a:cubicBezTo>
                    <a:pt x="4" y="28"/>
                    <a:pt x="11" y="35"/>
                    <a:pt x="20" y="35"/>
                  </a:cubicBezTo>
                  <a:cubicBezTo>
                    <a:pt x="28" y="35"/>
                    <a:pt x="35" y="28"/>
                    <a:pt x="35" y="19"/>
                  </a:cubicBezTo>
                  <a:cubicBezTo>
                    <a:pt x="35"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sp>
        <p:nvSpPr>
          <p:cNvPr id="2" name="Title 1"/>
          <p:cNvSpPr>
            <a:spLocks noGrp="1"/>
          </p:cNvSpPr>
          <p:nvPr>
            <p:ph type="ctrTitle"/>
          </p:nvPr>
        </p:nvSpPr>
        <p:spPr>
          <a:xfrm>
            <a:off x="1876424" y="1122363"/>
            <a:ext cx="8791575" cy="2387600"/>
          </a:xfrm>
        </p:spPr>
        <p:txBody>
          <a:bodyPr anchor="b">
            <a:normAutofit/>
          </a:bodyPr>
          <a:lstStyle>
            <a:lvl1pPr algn="l">
              <a:defRPr sz="4800"/>
            </a:lvl1pPr>
          </a:lstStyle>
          <a:p>
            <a:r>
              <a:rPr lang="en-GB"/>
              <a:t>Click to edit Master title style</a:t>
            </a:r>
            <a:endParaRPr lang="en-US" dirty="0"/>
          </a:p>
        </p:txBody>
      </p:sp>
      <p:sp>
        <p:nvSpPr>
          <p:cNvPr id="3" name="Subtitle 2"/>
          <p:cNvSpPr>
            <a:spLocks noGrp="1"/>
          </p:cNvSpPr>
          <p:nvPr>
            <p:ph type="subTitle" idx="1"/>
          </p:nvPr>
        </p:nvSpPr>
        <p:spPr>
          <a:xfrm>
            <a:off x="1876424" y="3602038"/>
            <a:ext cx="8791575" cy="1655762"/>
          </a:xfrm>
        </p:spPr>
        <p:txBody>
          <a:bodyPr>
            <a:normAutofit/>
          </a:bodyPr>
          <a:lstStyle>
            <a:lvl1pPr marL="0" indent="0" algn="l">
              <a:buNone/>
              <a:defRPr sz="2000" cap="all" baseline="0">
                <a:solidFill>
                  <a:schemeClr val="tx2"/>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a:xfrm>
            <a:off x="7077511" y="5410201"/>
            <a:ext cx="2743200" cy="365125"/>
          </a:xfrm>
        </p:spPr>
        <p:txBody>
          <a:bodyPr/>
          <a:lstStyle/>
          <a:p>
            <a:fld id="{E7D9553E-CEBE-B940-B287-B9444535C7EB}" type="datetimeFigureOut">
              <a:rPr lang="en-GB" smtClean="0"/>
              <a:t>08/07/2024</a:t>
            </a:fld>
            <a:endParaRPr lang="en-GB"/>
          </a:p>
        </p:txBody>
      </p:sp>
      <p:sp>
        <p:nvSpPr>
          <p:cNvPr id="5" name="Footer Placeholder 4"/>
          <p:cNvSpPr>
            <a:spLocks noGrp="1"/>
          </p:cNvSpPr>
          <p:nvPr>
            <p:ph type="ftr" sz="quarter" idx="11"/>
          </p:nvPr>
        </p:nvSpPr>
        <p:spPr>
          <a:xfrm>
            <a:off x="1876424" y="5410201"/>
            <a:ext cx="5124886" cy="365125"/>
          </a:xfrm>
        </p:spPr>
        <p:txBody>
          <a:bodyPr/>
          <a:lstStyle/>
          <a:p>
            <a:endParaRPr lang="en-GB"/>
          </a:p>
        </p:txBody>
      </p:sp>
      <p:sp>
        <p:nvSpPr>
          <p:cNvPr id="6" name="Slide Number Placeholder 5"/>
          <p:cNvSpPr>
            <a:spLocks noGrp="1"/>
          </p:cNvSpPr>
          <p:nvPr>
            <p:ph type="sldNum" sz="quarter" idx="12"/>
          </p:nvPr>
        </p:nvSpPr>
        <p:spPr>
          <a:xfrm>
            <a:off x="9896911" y="5410199"/>
            <a:ext cx="771089" cy="365125"/>
          </a:xfrm>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1178028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D9553E-CEBE-B940-B287-B9444535C7EB}" type="datetimeFigureOut">
              <a:rPr lang="en-GB" smtClean="0"/>
              <a:t>08/07/2024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17030508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41411" y="1419226"/>
            <a:ext cx="9906000" cy="2852737"/>
          </a:xfrm>
        </p:spPr>
        <p:txBody>
          <a:bodyPr anchor="b">
            <a:normAutofit/>
          </a:bodyPr>
          <a:lstStyle>
            <a:lvl1pPr>
              <a:defRPr sz="3600"/>
            </a:lvl1pPr>
          </a:lstStyle>
          <a:p>
            <a:r>
              <a:rPr lang="en-GB"/>
              <a:t>Click to edit Master title style</a:t>
            </a:r>
            <a:endParaRPr lang="en-US" dirty="0"/>
          </a:p>
        </p:txBody>
      </p:sp>
      <p:sp>
        <p:nvSpPr>
          <p:cNvPr id="3" name="Text Placeholder 2"/>
          <p:cNvSpPr>
            <a:spLocks noGrp="1"/>
          </p:cNvSpPr>
          <p:nvPr>
            <p:ph type="body" idx="1"/>
          </p:nvPr>
        </p:nvSpPr>
        <p:spPr>
          <a:xfrm>
            <a:off x="1141411" y="4424362"/>
            <a:ext cx="9906000" cy="1374776"/>
          </a:xfrm>
        </p:spPr>
        <p:txBody>
          <a:bodyPr>
            <a:normAutofit/>
          </a:bodyPr>
          <a:lstStyle>
            <a:lvl1pPr marL="0" indent="0">
              <a:buNone/>
              <a:defRPr sz="1800" cap="all" baseline="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E7D9553E-CEBE-B940-B287-B9444535C7EB}" type="datetimeFigureOut">
              <a:rPr lang="en-GB" smtClean="0"/>
              <a:t>08/07/2024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8842059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141410" y="2249486"/>
            <a:ext cx="4878389"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2249486"/>
            <a:ext cx="4875211" cy="354171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253954581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19126"/>
            <a:ext cx="9906000" cy="1477961"/>
          </a:xfrm>
        </p:spPr>
        <p:txBody>
          <a:bodyPr/>
          <a:lstStyle/>
          <a:p>
            <a:r>
              <a:rPr lang="en-GB"/>
              <a:t>Click to edit Master title style</a:t>
            </a:r>
            <a:endParaRPr lang="en-US" dirty="0"/>
          </a:p>
        </p:txBody>
      </p:sp>
      <p:sp>
        <p:nvSpPr>
          <p:cNvPr id="3" name="Text Placeholder 2"/>
          <p:cNvSpPr>
            <a:spLocks noGrp="1"/>
          </p:cNvSpPr>
          <p:nvPr>
            <p:ph type="body" idx="1"/>
          </p:nvPr>
        </p:nvSpPr>
        <p:spPr>
          <a:xfrm>
            <a:off x="1370019" y="2249486"/>
            <a:ext cx="4649783"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141410" y="3073397"/>
            <a:ext cx="4878391"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400808" y="2249485"/>
            <a:ext cx="4646602" cy="823912"/>
          </a:xfrm>
        </p:spPr>
        <p:txBody>
          <a:bodyPr anchor="b"/>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3073397"/>
            <a:ext cx="4875210" cy="271780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E7D9553E-CEBE-B940-B287-B9444535C7EB}" type="datetimeFigureOut">
              <a:rPr lang="en-GB" smtClean="0"/>
              <a:t>08/07/2024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10793892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E7D9553E-CEBE-B940-B287-B9444535C7EB}" type="datetimeFigureOut">
              <a:rPr lang="en-GB" smtClean="0"/>
              <a:t>08/07/2024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771422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D9553E-CEBE-B940-B287-B9444535C7EB}" type="datetimeFigureOut">
              <a:rPr lang="en-GB" smtClean="0"/>
              <a:t>08/07/2024</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75578116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6705" y="609601"/>
            <a:ext cx="3856037" cy="1639884"/>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56200" y="592666"/>
            <a:ext cx="5891209" cy="5198534"/>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146705" y="2249486"/>
            <a:ext cx="3856037"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42760781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3" y="609600"/>
            <a:ext cx="5934508" cy="1639886"/>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7380721" y="609601"/>
            <a:ext cx="3666690" cy="5181599"/>
          </a:xfrm>
          <a:prstGeom prst="round2DiagRect">
            <a:avLst>
              <a:gd name="adj1" fmla="val 5608"/>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1141410" y="2249486"/>
            <a:ext cx="5934511" cy="3541714"/>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2879159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0" y="4304664"/>
            <a:ext cx="9912355" cy="819355"/>
          </a:xfrm>
        </p:spPr>
        <p:txBody>
          <a:bodyPr anchor="b">
            <a:normAutofit/>
          </a:bodyPr>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1141411" y="606426"/>
            <a:ext cx="9912354" cy="3299778"/>
          </a:xfrm>
          <a:prstGeom prst="round2DiagRect">
            <a:avLst>
              <a:gd name="adj1" fmla="val 4860"/>
              <a:gd name="adj2" fmla="val 0"/>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3200"/>
            </a:lvl1pPr>
          </a:lstStyle>
          <a:p>
            <a:pPr marL="0" lvl="0" indent="0">
              <a:buNone/>
            </a:pPr>
            <a:r>
              <a:rPr lang="en-GB"/>
              <a:t>Click icon to add picture</a:t>
            </a:r>
            <a:endParaRPr lang="en-US" dirty="0"/>
          </a:p>
        </p:txBody>
      </p:sp>
      <p:sp>
        <p:nvSpPr>
          <p:cNvPr id="4" name="Text Placeholder 3"/>
          <p:cNvSpPr>
            <a:spLocks noGrp="1"/>
          </p:cNvSpPr>
          <p:nvPr>
            <p:ph type="body" sz="half" idx="2"/>
          </p:nvPr>
        </p:nvSpPr>
        <p:spPr>
          <a:xfrm>
            <a:off x="1141364" y="5124020"/>
            <a:ext cx="9910859" cy="682472"/>
          </a:xfrm>
        </p:spPr>
        <p:txBody>
          <a:bodyPr>
            <a:normAutofit/>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276747505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56" y="609600"/>
            <a:ext cx="9905955" cy="3429000"/>
          </a:xfrm>
        </p:spPr>
        <p:txBody>
          <a:bodyPr anchor="ctr">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410" y="4419599"/>
            <a:ext cx="9904459" cy="1371599"/>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19596126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2" y="609599"/>
            <a:ext cx="9302752" cy="2748429"/>
          </a:xfrm>
        </p:spPr>
        <p:txBody>
          <a:bodyPr anchor="ctr">
            <a:normAutofit/>
          </a:bodyPr>
          <a:lstStyle>
            <a:lvl1pPr>
              <a:defRPr sz="3600"/>
            </a:lvl1pPr>
          </a:lstStyle>
          <a:p>
            <a:r>
              <a:rPr lang="en-GB"/>
              <a:t>Click to edit Master title style</a:t>
            </a:r>
            <a:endParaRPr lang="en-US" dirty="0"/>
          </a:p>
        </p:txBody>
      </p:sp>
      <p:sp>
        <p:nvSpPr>
          <p:cNvPr id="12" name="Text Placeholder 3"/>
          <p:cNvSpPr>
            <a:spLocks noGrp="1"/>
          </p:cNvSpPr>
          <p:nvPr>
            <p:ph type="body" sz="half" idx="13"/>
          </p:nvPr>
        </p:nvSpPr>
        <p:spPr>
          <a:xfrm>
            <a:off x="1720644" y="3365557"/>
            <a:ext cx="8752299" cy="548968"/>
          </a:xfrm>
        </p:spPr>
        <p:txBody>
          <a:bodyPr anchor="t">
            <a:normAutofit/>
          </a:bodyPr>
          <a:lstStyle>
            <a:lvl1pPr marL="0" indent="0">
              <a:buNone/>
              <a:defRPr sz="1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4" name="Text Placeholder 3"/>
          <p:cNvSpPr>
            <a:spLocks noGrp="1"/>
          </p:cNvSpPr>
          <p:nvPr>
            <p:ph type="body" sz="half" idx="2"/>
          </p:nvPr>
        </p:nvSpPr>
        <p:spPr>
          <a:xfrm>
            <a:off x="1141411" y="4309919"/>
            <a:ext cx="9906002" cy="1489496"/>
          </a:xfrm>
        </p:spPr>
        <p:txBody>
          <a:bodyPr anchor="ctr">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
        <p:nvSpPr>
          <p:cNvPr id="60" name="TextBox 59"/>
          <p:cNvSpPr txBox="1"/>
          <p:nvPr/>
        </p:nvSpPr>
        <p:spPr>
          <a:xfrm>
            <a:off x="903512" y="732394"/>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61" name="TextBox 60"/>
          <p:cNvSpPr txBox="1"/>
          <p:nvPr/>
        </p:nvSpPr>
        <p:spPr>
          <a:xfrm>
            <a:off x="10537370" y="2764972"/>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latin typeface="+mj-lt"/>
                <a:ea typeface="+mj-ea"/>
                <a:cs typeface="Trebuchet MS"/>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Tree>
    <p:extLst>
      <p:ext uri="{BB962C8B-B14F-4D97-AF65-F5344CB8AC3E}">
        <p14:creationId xmlns:p14="http://schemas.microsoft.com/office/powerpoint/2010/main" val="411177080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0" y="2134041"/>
            <a:ext cx="9906001" cy="2511835"/>
          </a:xfrm>
        </p:spPr>
        <p:txBody>
          <a:bodyPr anchor="b">
            <a:normAutofit/>
          </a:bodyPr>
          <a:lstStyle>
            <a:lvl1pPr>
              <a:defRPr sz="3600"/>
            </a:lvl1pPr>
          </a:lstStyle>
          <a:p>
            <a:r>
              <a:rPr lang="en-GB"/>
              <a:t>Click to edit Master title style</a:t>
            </a:r>
            <a:endParaRPr lang="en-US" dirty="0"/>
          </a:p>
        </p:txBody>
      </p:sp>
      <p:sp>
        <p:nvSpPr>
          <p:cNvPr id="4" name="Text Placeholder 3"/>
          <p:cNvSpPr>
            <a:spLocks noGrp="1"/>
          </p:cNvSpPr>
          <p:nvPr>
            <p:ph type="body" sz="half" idx="2"/>
          </p:nvPr>
        </p:nvSpPr>
        <p:spPr>
          <a:xfrm>
            <a:off x="1141364" y="4657655"/>
            <a:ext cx="9904505" cy="1140644"/>
          </a:xfrm>
        </p:spPr>
        <p:txBody>
          <a:bodyPr anchor="t">
            <a:normAutofit/>
          </a:bodyPr>
          <a:lstStyle>
            <a:lvl1pPr marL="0" indent="0">
              <a:buNone/>
              <a:defRPr sz="18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E7D9553E-CEBE-B940-B287-B9444535C7EB}" type="datetimeFigureOut">
              <a:rPr lang="en-GB" smtClean="0"/>
              <a:t>08/07/2024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27848322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15" name="Title 1"/>
          <p:cNvSpPr>
            <a:spLocks noGrp="1"/>
          </p:cNvSpPr>
          <p:nvPr>
            <p:ph type="title"/>
          </p:nvPr>
        </p:nvSpPr>
        <p:spPr>
          <a:xfrm>
            <a:off x="1141413" y="609600"/>
            <a:ext cx="9905998" cy="1905000"/>
          </a:xfrm>
        </p:spPr>
        <p:txBody>
          <a:bodyPr/>
          <a:lstStyle/>
          <a:p>
            <a:r>
              <a:rPr lang="en-GB"/>
              <a:t>Click to edit Master title style</a:t>
            </a:r>
            <a:endParaRPr lang="en-US" dirty="0"/>
          </a:p>
        </p:txBody>
      </p:sp>
      <p:sp>
        <p:nvSpPr>
          <p:cNvPr id="7" name="Text Placeholder 2"/>
          <p:cNvSpPr>
            <a:spLocks noGrp="1"/>
          </p:cNvSpPr>
          <p:nvPr>
            <p:ph type="body" idx="1"/>
          </p:nvPr>
        </p:nvSpPr>
        <p:spPr>
          <a:xfrm>
            <a:off x="1141410" y="2674463"/>
            <a:ext cx="3196899"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8" name="Text Placeholder 3"/>
          <p:cNvSpPr>
            <a:spLocks noGrp="1"/>
          </p:cNvSpPr>
          <p:nvPr>
            <p:ph type="body" sz="half" idx="15"/>
          </p:nvPr>
        </p:nvSpPr>
        <p:spPr>
          <a:xfrm>
            <a:off x="1127918" y="3360263"/>
            <a:ext cx="3208735"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9" name="Text Placeholder 4"/>
          <p:cNvSpPr>
            <a:spLocks noGrp="1"/>
          </p:cNvSpPr>
          <p:nvPr>
            <p:ph type="body" sz="quarter" idx="3"/>
          </p:nvPr>
        </p:nvSpPr>
        <p:spPr>
          <a:xfrm>
            <a:off x="4514766" y="2677635"/>
            <a:ext cx="3184385"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0" name="Text Placeholder 3"/>
          <p:cNvSpPr>
            <a:spLocks noGrp="1"/>
          </p:cNvSpPr>
          <p:nvPr>
            <p:ph type="body" sz="half" idx="16"/>
          </p:nvPr>
        </p:nvSpPr>
        <p:spPr>
          <a:xfrm>
            <a:off x="4504213" y="3363435"/>
            <a:ext cx="3195830"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11" name="Text Placeholder 4"/>
          <p:cNvSpPr>
            <a:spLocks noGrp="1"/>
          </p:cNvSpPr>
          <p:nvPr>
            <p:ph type="body" sz="quarter" idx="13"/>
          </p:nvPr>
        </p:nvSpPr>
        <p:spPr>
          <a:xfrm>
            <a:off x="7852442" y="2674463"/>
            <a:ext cx="3194968" cy="685800"/>
          </a:xfrm>
        </p:spPr>
        <p:txBody>
          <a:bodyPr anchor="b">
            <a:noAutofit/>
          </a:bodyPr>
          <a:lstStyle>
            <a:lvl1pPr marL="0" indent="0">
              <a:lnSpc>
                <a:spcPct val="90000"/>
              </a:lnSpc>
              <a:buNone/>
              <a:defRPr sz="24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12" name="Text Placeholder 3"/>
          <p:cNvSpPr>
            <a:spLocks noGrp="1"/>
          </p:cNvSpPr>
          <p:nvPr>
            <p:ph type="body" sz="half" idx="17"/>
          </p:nvPr>
        </p:nvSpPr>
        <p:spPr>
          <a:xfrm>
            <a:off x="7852442" y="3360263"/>
            <a:ext cx="3194968" cy="2430936"/>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7D9553E-CEBE-B940-B287-B9444535C7EB}" type="datetimeFigureOut">
              <a:rPr lang="en-GB" smtClean="0"/>
              <a:t>08/07/2024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549626957"/>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30" name="Title 1"/>
          <p:cNvSpPr>
            <a:spLocks noGrp="1"/>
          </p:cNvSpPr>
          <p:nvPr>
            <p:ph type="title"/>
          </p:nvPr>
        </p:nvSpPr>
        <p:spPr>
          <a:xfrm>
            <a:off x="1141411" y="609600"/>
            <a:ext cx="9905999" cy="1905000"/>
          </a:xfrm>
        </p:spPr>
        <p:txBody>
          <a:bodyPr/>
          <a:lstStyle/>
          <a:p>
            <a:r>
              <a:rPr lang="en-GB"/>
              <a:t>Click to edit Master title style</a:t>
            </a:r>
            <a:endParaRPr lang="en-US" dirty="0"/>
          </a:p>
        </p:txBody>
      </p:sp>
      <p:sp>
        <p:nvSpPr>
          <p:cNvPr id="19" name="Text Placeholder 2"/>
          <p:cNvSpPr>
            <a:spLocks noGrp="1"/>
          </p:cNvSpPr>
          <p:nvPr>
            <p:ph type="body" idx="1"/>
          </p:nvPr>
        </p:nvSpPr>
        <p:spPr>
          <a:xfrm>
            <a:off x="1141413" y="4404596"/>
            <a:ext cx="319524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0" name="Picture Placeholder 2"/>
          <p:cNvSpPr>
            <a:spLocks noGrp="1" noChangeAspect="1"/>
          </p:cNvSpPr>
          <p:nvPr>
            <p:ph type="pic" idx="15"/>
          </p:nvPr>
        </p:nvSpPr>
        <p:spPr>
          <a:xfrm>
            <a:off x="1141413" y="2666998"/>
            <a:ext cx="31952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1" name="Text Placeholder 3"/>
          <p:cNvSpPr>
            <a:spLocks noGrp="1"/>
          </p:cNvSpPr>
          <p:nvPr>
            <p:ph type="body" sz="half" idx="18"/>
          </p:nvPr>
        </p:nvSpPr>
        <p:spPr>
          <a:xfrm>
            <a:off x="1141413" y="4980858"/>
            <a:ext cx="3195240" cy="81784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2" name="Text Placeholder 4"/>
          <p:cNvSpPr>
            <a:spLocks noGrp="1"/>
          </p:cNvSpPr>
          <p:nvPr>
            <p:ph type="body" sz="quarter" idx="3"/>
          </p:nvPr>
        </p:nvSpPr>
        <p:spPr>
          <a:xfrm>
            <a:off x="4489053" y="4404596"/>
            <a:ext cx="3200400"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3" name="Picture Placeholder 2"/>
          <p:cNvSpPr>
            <a:spLocks noGrp="1" noChangeAspect="1"/>
          </p:cNvSpPr>
          <p:nvPr>
            <p:ph type="pic" idx="21"/>
          </p:nvPr>
        </p:nvSpPr>
        <p:spPr>
          <a:xfrm>
            <a:off x="4489053" y="2666998"/>
            <a:ext cx="3198940"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4" name="Text Placeholder 3"/>
          <p:cNvSpPr>
            <a:spLocks noGrp="1"/>
          </p:cNvSpPr>
          <p:nvPr>
            <p:ph type="body" sz="half" idx="19"/>
          </p:nvPr>
        </p:nvSpPr>
        <p:spPr>
          <a:xfrm>
            <a:off x="4487593" y="4980857"/>
            <a:ext cx="3200400" cy="81034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25" name="Text Placeholder 4"/>
          <p:cNvSpPr>
            <a:spLocks noGrp="1"/>
          </p:cNvSpPr>
          <p:nvPr>
            <p:ph type="body" sz="quarter" idx="13"/>
          </p:nvPr>
        </p:nvSpPr>
        <p:spPr>
          <a:xfrm>
            <a:off x="7852567" y="4404595"/>
            <a:ext cx="3190741" cy="576262"/>
          </a:xfrm>
        </p:spPr>
        <p:txBody>
          <a:bodyPr anchor="b">
            <a:noAutofit/>
          </a:bodyPr>
          <a:lstStyle>
            <a:lvl1pPr marL="0" indent="0">
              <a:lnSpc>
                <a:spcPct val="90000"/>
              </a:lnSpc>
              <a:buNone/>
              <a:defRPr sz="2000" b="0" cap="all" baseline="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26" name="Picture Placeholder 2"/>
          <p:cNvSpPr>
            <a:spLocks noGrp="1" noChangeAspect="1"/>
          </p:cNvSpPr>
          <p:nvPr>
            <p:ph type="pic" idx="22"/>
          </p:nvPr>
        </p:nvSpPr>
        <p:spPr>
          <a:xfrm>
            <a:off x="7852442" y="2666998"/>
            <a:ext cx="3194969" cy="1524000"/>
          </a:xfrm>
          <a:prstGeom prst="round2DiagRect">
            <a:avLst/>
          </a:prstGeom>
          <a:ln w="19050" cap="sq">
            <a:solidFill>
              <a:schemeClr val="tx2">
                <a:lumMod val="60000"/>
                <a:lumOff val="40000"/>
                <a:alpha val="60000"/>
              </a:schemeClr>
            </a:solidFill>
            <a:miter lim="800000"/>
          </a:ln>
          <a:effectLst>
            <a:outerShdw blurRad="88900" dist="38100" dir="5400000" algn="t" rotWithShape="0">
              <a:prstClr val="black">
                <a:alpha val="40000"/>
              </a:prstClr>
            </a:outerShdw>
          </a:effectLst>
        </p:spPr>
        <p:txBody>
          <a:bodyPr vert="horz" lIns="91440" tIns="45720" rIns="91440" bIns="45720" rtlCol="0" anchor="t">
            <a:normAutofit/>
          </a:bodyPr>
          <a:lstStyle>
            <a:lvl1pPr>
              <a:buNone/>
              <a:defRPr lang="en-US" sz="2000" dirty="0"/>
            </a:lvl1pPr>
          </a:lstStyle>
          <a:p>
            <a:pPr marL="0" lvl="0" indent="0">
              <a:buNone/>
            </a:pPr>
            <a:r>
              <a:rPr lang="en-GB"/>
              <a:t>Click icon to add picture</a:t>
            </a:r>
            <a:endParaRPr lang="en-US" dirty="0"/>
          </a:p>
        </p:txBody>
      </p:sp>
      <p:sp>
        <p:nvSpPr>
          <p:cNvPr id="27" name="Text Placeholder 3"/>
          <p:cNvSpPr>
            <a:spLocks noGrp="1"/>
          </p:cNvSpPr>
          <p:nvPr>
            <p:ph type="body" sz="half" idx="20"/>
          </p:nvPr>
        </p:nvSpPr>
        <p:spPr>
          <a:xfrm>
            <a:off x="7852442" y="4980854"/>
            <a:ext cx="3194968" cy="810345"/>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3" name="Date Placeholder 2"/>
          <p:cNvSpPr>
            <a:spLocks noGrp="1"/>
          </p:cNvSpPr>
          <p:nvPr>
            <p:ph type="dt" sz="half" idx="10"/>
          </p:nvPr>
        </p:nvSpPr>
        <p:spPr/>
        <p:txBody>
          <a:bodyPr/>
          <a:lstStyle/>
          <a:p>
            <a:fld id="{E7D9553E-CEBE-B940-B287-B9444535C7EB}" type="datetimeFigureOut">
              <a:rPr lang="en-GB" smtClean="0"/>
              <a:t>08/07/2024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73925213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D9553E-CEBE-B940-B287-B9444535C7EB}" type="datetimeFigureOut">
              <a:rPr lang="en-GB" smtClean="0"/>
              <a:t>08/07/2024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272054543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042400" y="609599"/>
            <a:ext cx="2005011" cy="5181601"/>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141410" y="609599"/>
            <a:ext cx="7748590" cy="5181601"/>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E7D9553E-CEBE-B940-B287-B9444535C7EB}" type="datetimeFigureOut">
              <a:rPr lang="en-GB" smtClean="0"/>
              <a:t>08/07/2024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1747A230-DE85-B74B-8D3B-E431953DB439}" type="slidenum">
              <a:rPr lang="en-GB" smtClean="0"/>
              <a:t>‹#›</a:t>
            </a:fld>
            <a:endParaRPr lang="en-GB"/>
          </a:p>
        </p:txBody>
      </p:sp>
    </p:spTree>
    <p:extLst>
      <p:ext uri="{BB962C8B-B14F-4D97-AF65-F5344CB8AC3E}">
        <p14:creationId xmlns:p14="http://schemas.microsoft.com/office/powerpoint/2010/main" val="375488348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2.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7" name="Picture 2" descr="\\DROBO-FS\QuickDrops\JB\PPTX NG\Droplets\LightingOverlay.png"/>
          <p:cNvPicPr>
            <a:picLocks noChangeAspect="1" noChangeArrowheads="1"/>
          </p:cNvPicPr>
          <p:nvPr/>
        </p:nvPicPr>
        <p:blipFill>
          <a:blip r:embed="rId19">
            <a:alphaModFix amt="30000"/>
            <a:extLst>
              <a:ext uri="{28A0092B-C50C-407E-A947-70E740481C1C}">
                <a14:useLocalDpi xmlns:a14="http://schemas.microsoft.com/office/drawing/2010/main" val="0"/>
              </a:ext>
            </a:extLst>
          </a:blip>
          <a:srcRect/>
          <a:stretch>
            <a:fillRect/>
          </a:stretch>
        </p:blipFill>
        <p:spPr bwMode="auto">
          <a:xfrm>
            <a:off x="0" y="-1"/>
            <a:ext cx="12192003" cy="6858001"/>
          </a:xfrm>
          <a:prstGeom prst="rect">
            <a:avLst/>
          </a:prstGeom>
          <a:noFill/>
          <a:extLst>
            <a:ext uri="{909E8E84-426E-40dd-AFC4-6F175D3DCCD1}">
              <a14:hiddenFill xmlns:a14="http://schemas.microsoft.com/office/drawing/2010/main" xmlns="">
                <a:solidFill>
                  <a:srgbClr val="FFFFFF"/>
                </a:solidFill>
              </a14:hiddenFill>
            </a:ext>
          </a:extLst>
        </p:spPr>
      </p:pic>
      <p:grpSp>
        <p:nvGrpSpPr>
          <p:cNvPr id="8" name="Group 7"/>
          <p:cNvGrpSpPr/>
          <p:nvPr/>
        </p:nvGrpSpPr>
        <p:grpSpPr>
          <a:xfrm>
            <a:off x="-14288" y="0"/>
            <a:ext cx="12053888" cy="6858001"/>
            <a:chOff x="-14288" y="0"/>
            <a:chExt cx="12053888" cy="6858001"/>
          </a:xfrm>
        </p:grpSpPr>
        <p:grpSp>
          <p:nvGrpSpPr>
            <p:cNvPr id="9" name="Group 8"/>
            <p:cNvGrpSpPr/>
            <p:nvPr/>
          </p:nvGrpSpPr>
          <p:grpSpPr>
            <a:xfrm>
              <a:off x="-14288" y="0"/>
              <a:ext cx="1220788" cy="6858001"/>
              <a:chOff x="-14288" y="0"/>
              <a:chExt cx="1220788" cy="6858001"/>
            </a:xfrm>
            <a:gradFill flip="none" rotWithShape="1">
              <a:gsLst>
                <a:gs pos="0">
                  <a:schemeClr val="tx2"/>
                </a:gs>
                <a:gs pos="100000">
                  <a:schemeClr val="bg2">
                    <a:lumMod val="60000"/>
                    <a:lumOff val="40000"/>
                  </a:schemeClr>
                </a:gs>
              </a:gsLst>
              <a:lin ang="5400000" scaled="0"/>
              <a:tileRect/>
            </a:gradFill>
          </p:grpSpPr>
          <p:sp>
            <p:nvSpPr>
              <p:cNvPr id="21" name="Rectangle 5"/>
              <p:cNvSpPr>
                <a:spLocks noChangeArrowheads="1"/>
              </p:cNvSpPr>
              <p:nvPr/>
            </p:nvSpPr>
            <p:spPr bwMode="auto">
              <a:xfrm>
                <a:off x="114300" y="4763"/>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22" name="Freeform 6"/>
              <p:cNvSpPr>
                <a:spLocks noEditPoints="1"/>
              </p:cNvSpPr>
              <p:nvPr/>
            </p:nvSpPr>
            <p:spPr bwMode="auto">
              <a:xfrm>
                <a:off x="33337" y="217646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3" name="Freeform 7"/>
              <p:cNvSpPr>
                <a:spLocks noEditPoints="1"/>
              </p:cNvSpPr>
              <p:nvPr/>
            </p:nvSpPr>
            <p:spPr bwMode="auto">
              <a:xfrm>
                <a:off x="28575" y="4021138"/>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4" name="Freeform 8"/>
              <p:cNvSpPr/>
              <p:nvPr/>
            </p:nvSpPr>
            <p:spPr bwMode="auto">
              <a:xfrm>
                <a:off x="200025" y="4763"/>
                <a:ext cx="369888" cy="1811338"/>
              </a:xfrm>
              <a:custGeom>
                <a:avLst/>
                <a:gdLst/>
                <a:ahLst/>
                <a:cxnLst/>
                <a:rect l="0" t="0" r="r" b="b"/>
                <a:pathLst>
                  <a:path w="233" h="1141">
                    <a:moveTo>
                      <a:pt x="218" y="1141"/>
                    </a:moveTo>
                    <a:lnTo>
                      <a:pt x="0" y="626"/>
                    </a:lnTo>
                    <a:lnTo>
                      <a:pt x="0" y="0"/>
                    </a:lnTo>
                    <a:lnTo>
                      <a:pt x="15" y="0"/>
                    </a:lnTo>
                    <a:lnTo>
                      <a:pt x="15" y="623"/>
                    </a:lnTo>
                    <a:lnTo>
                      <a:pt x="233" y="1135"/>
                    </a:lnTo>
                    <a:lnTo>
                      <a:pt x="218" y="114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5" name="Freeform 9"/>
              <p:cNvSpPr>
                <a:spLocks noEditPoints="1"/>
              </p:cNvSpPr>
              <p:nvPr/>
            </p:nvSpPr>
            <p:spPr bwMode="auto">
              <a:xfrm>
                <a:off x="503237" y="1801813"/>
                <a:ext cx="190500" cy="188913"/>
              </a:xfrm>
              <a:custGeom>
                <a:avLst/>
                <a:gdLst/>
                <a:ahLst/>
                <a:cxnLst/>
                <a:rect l="0" t="0" r="r" b="b"/>
                <a:pathLst>
                  <a:path w="40" h="40">
                    <a:moveTo>
                      <a:pt x="20" y="40"/>
                    </a:moveTo>
                    <a:cubicBezTo>
                      <a:pt x="9" y="40"/>
                      <a:pt x="0" y="31"/>
                      <a:pt x="0" y="20"/>
                    </a:cubicBezTo>
                    <a:cubicBezTo>
                      <a:pt x="0" y="9"/>
                      <a:pt x="9" y="0"/>
                      <a:pt x="20" y="0"/>
                    </a:cubicBezTo>
                    <a:cubicBezTo>
                      <a:pt x="33" y="0"/>
                      <a:pt x="40" y="6"/>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6" name="Freeform 10"/>
              <p:cNvSpPr/>
              <p:nvPr/>
            </p:nvSpPr>
            <p:spPr bwMode="auto">
              <a:xfrm>
                <a:off x="285750" y="4763"/>
                <a:ext cx="369888" cy="1430338"/>
              </a:xfrm>
              <a:custGeom>
                <a:avLst/>
                <a:gdLst/>
                <a:ahLst/>
                <a:cxnLst/>
                <a:rect l="0" t="0" r="r" b="b"/>
                <a:pathLst>
                  <a:path w="233" h="901">
                    <a:moveTo>
                      <a:pt x="221" y="901"/>
                    </a:moveTo>
                    <a:lnTo>
                      <a:pt x="0" y="383"/>
                    </a:lnTo>
                    <a:lnTo>
                      <a:pt x="0" y="0"/>
                    </a:lnTo>
                    <a:lnTo>
                      <a:pt x="18" y="0"/>
                    </a:lnTo>
                    <a:lnTo>
                      <a:pt x="18" y="380"/>
                    </a:lnTo>
                    <a:lnTo>
                      <a:pt x="233" y="895"/>
                    </a:lnTo>
                    <a:lnTo>
                      <a:pt x="221" y="901"/>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7" name="Freeform 11"/>
              <p:cNvSpPr/>
              <p:nvPr/>
            </p:nvSpPr>
            <p:spPr bwMode="auto">
              <a:xfrm>
                <a:off x="546100" y="0"/>
                <a:ext cx="152400" cy="912813"/>
              </a:xfrm>
              <a:custGeom>
                <a:avLst/>
                <a:gdLst/>
                <a:ahLst/>
                <a:cxnLst/>
                <a:rect l="0" t="0" r="r" b="b"/>
                <a:pathLst>
                  <a:path w="96" h="575">
                    <a:moveTo>
                      <a:pt x="96" y="575"/>
                    </a:moveTo>
                    <a:lnTo>
                      <a:pt x="78" y="575"/>
                    </a:lnTo>
                    <a:lnTo>
                      <a:pt x="78" y="192"/>
                    </a:lnTo>
                    <a:lnTo>
                      <a:pt x="0" y="6"/>
                    </a:lnTo>
                    <a:lnTo>
                      <a:pt x="15" y="0"/>
                    </a:lnTo>
                    <a:lnTo>
                      <a:pt x="96" y="189"/>
                    </a:lnTo>
                    <a:lnTo>
                      <a:pt x="96"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8" name="Freeform 12"/>
              <p:cNvSpPr>
                <a:spLocks noEditPoints="1"/>
              </p:cNvSpPr>
              <p:nvPr/>
            </p:nvSpPr>
            <p:spPr bwMode="auto">
              <a:xfrm>
                <a:off x="588962" y="1420813"/>
                <a:ext cx="190500" cy="190500"/>
              </a:xfrm>
              <a:custGeom>
                <a:avLst/>
                <a:gdLst/>
                <a:ahLst/>
                <a:cxnLst/>
                <a:rect l="0" t="0" r="r" b="b"/>
                <a:pathLst>
                  <a:path w="40" h="40">
                    <a:moveTo>
                      <a:pt x="20" y="40"/>
                    </a:moveTo>
                    <a:cubicBezTo>
                      <a:pt x="9" y="40"/>
                      <a:pt x="0" y="31"/>
                      <a:pt x="0" y="20"/>
                    </a:cubicBezTo>
                    <a:cubicBezTo>
                      <a:pt x="0" y="9"/>
                      <a:pt x="9" y="0"/>
                      <a:pt x="20" y="0"/>
                    </a:cubicBezTo>
                    <a:cubicBezTo>
                      <a:pt x="33" y="0"/>
                      <a:pt x="40" y="7"/>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9"/>
                      <a:pt x="31"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9" name="Freeform 13"/>
              <p:cNvSpPr>
                <a:spLocks noEditPoints="1"/>
              </p:cNvSpPr>
              <p:nvPr/>
            </p:nvSpPr>
            <p:spPr bwMode="auto">
              <a:xfrm>
                <a:off x="588962" y="9032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0" name="Freeform 14"/>
              <p:cNvSpPr/>
              <p:nvPr/>
            </p:nvSpPr>
            <p:spPr bwMode="auto">
              <a:xfrm>
                <a:off x="641350" y="0"/>
                <a:ext cx="422275" cy="527050"/>
              </a:xfrm>
              <a:custGeom>
                <a:avLst/>
                <a:gdLst/>
                <a:ahLst/>
                <a:cxnLst/>
                <a:rect l="0" t="0" r="r" b="b"/>
                <a:pathLst>
                  <a:path w="266" h="332">
                    <a:moveTo>
                      <a:pt x="257" y="332"/>
                    </a:moveTo>
                    <a:lnTo>
                      <a:pt x="48" y="123"/>
                    </a:lnTo>
                    <a:lnTo>
                      <a:pt x="0" y="6"/>
                    </a:lnTo>
                    <a:lnTo>
                      <a:pt x="15" y="0"/>
                    </a:lnTo>
                    <a:lnTo>
                      <a:pt x="63" y="114"/>
                    </a:lnTo>
                    <a:lnTo>
                      <a:pt x="266" y="320"/>
                    </a:lnTo>
                    <a:lnTo>
                      <a:pt x="257" y="332"/>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1" name="Freeform 15"/>
              <p:cNvSpPr>
                <a:spLocks noEditPoints="1"/>
              </p:cNvSpPr>
              <p:nvPr/>
            </p:nvSpPr>
            <p:spPr bwMode="auto">
              <a:xfrm>
                <a:off x="1020762" y="488950"/>
                <a:ext cx="161925" cy="147638"/>
              </a:xfrm>
              <a:custGeom>
                <a:avLst/>
                <a:gdLst/>
                <a:ahLst/>
                <a:cxnLst/>
                <a:rect l="0" t="0" r="r" b="b"/>
                <a:pathLst>
                  <a:path w="34" h="31">
                    <a:moveTo>
                      <a:pt x="17" y="31"/>
                    </a:moveTo>
                    <a:cubicBezTo>
                      <a:pt x="13" y="31"/>
                      <a:pt x="9" y="30"/>
                      <a:pt x="6" y="27"/>
                    </a:cubicBezTo>
                    <a:cubicBezTo>
                      <a:pt x="0" y="20"/>
                      <a:pt x="0" y="10"/>
                      <a:pt x="6" y="4"/>
                    </a:cubicBezTo>
                    <a:cubicBezTo>
                      <a:pt x="9" y="1"/>
                      <a:pt x="13" y="0"/>
                      <a:pt x="17" y="0"/>
                    </a:cubicBezTo>
                    <a:cubicBezTo>
                      <a:pt x="21" y="0"/>
                      <a:pt x="25" y="1"/>
                      <a:pt x="28" y="4"/>
                    </a:cubicBezTo>
                    <a:cubicBezTo>
                      <a:pt x="34" y="10"/>
                      <a:pt x="34" y="20"/>
                      <a:pt x="28" y="27"/>
                    </a:cubicBezTo>
                    <a:cubicBezTo>
                      <a:pt x="25" y="30"/>
                      <a:pt x="21" y="31"/>
                      <a:pt x="17" y="31"/>
                    </a:cubicBezTo>
                    <a:close/>
                    <a:moveTo>
                      <a:pt x="17" y="4"/>
                    </a:moveTo>
                    <a:cubicBezTo>
                      <a:pt x="14" y="4"/>
                      <a:pt x="11" y="5"/>
                      <a:pt x="9" y="7"/>
                    </a:cubicBezTo>
                    <a:cubicBezTo>
                      <a:pt x="4" y="12"/>
                      <a:pt x="4" y="19"/>
                      <a:pt x="9" y="24"/>
                    </a:cubicBezTo>
                    <a:cubicBezTo>
                      <a:pt x="11" y="26"/>
                      <a:pt x="14" y="27"/>
                      <a:pt x="17" y="27"/>
                    </a:cubicBezTo>
                    <a:cubicBezTo>
                      <a:pt x="20" y="27"/>
                      <a:pt x="23" y="26"/>
                      <a:pt x="25" y="24"/>
                    </a:cubicBezTo>
                    <a:cubicBezTo>
                      <a:pt x="30" y="19"/>
                      <a:pt x="30" y="12"/>
                      <a:pt x="25" y="7"/>
                    </a:cubicBezTo>
                    <a:cubicBezTo>
                      <a:pt x="23" y="5"/>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2" name="Line 16"/>
              <p:cNvSpPr>
                <a:spLocks noChangeShapeType="1"/>
              </p:cNvSpPr>
              <p:nvPr/>
            </p:nvSpPr>
            <p:spPr bwMode="auto">
              <a:xfrm>
                <a:off x="-4763" y="9525"/>
                <a:ext cx="0" cy="0"/>
              </a:xfrm>
              <a:prstGeom prst="line">
                <a:avLst/>
              </a:prstGeom>
              <a:grpFill/>
              <a:ln w="15" cap="flat">
                <a:solidFill>
                  <a:srgbClr val="FFFFFF"/>
                </a:solidFill>
                <a:prstDash val="solid"/>
                <a:miter lim="800000"/>
                <a:headEnd/>
                <a:tailEnd/>
              </a:ln>
            </p:spPr>
          </p:sp>
          <p:sp>
            <p:nvSpPr>
              <p:cNvPr id="33" name="Freeform 17"/>
              <p:cNvSpPr/>
              <p:nvPr/>
            </p:nvSpPr>
            <p:spPr bwMode="auto">
              <a:xfrm>
                <a:off x="9525" y="1801813"/>
                <a:ext cx="123825" cy="127000"/>
              </a:xfrm>
              <a:custGeom>
                <a:avLst/>
                <a:gdLst/>
                <a:ahLst/>
                <a:cxnLst/>
                <a:rect l="0" t="0" r="r" b="b"/>
                <a:pathLst>
                  <a:path w="78" h="80">
                    <a:moveTo>
                      <a:pt x="6" y="80"/>
                    </a:moveTo>
                    <a:lnTo>
                      <a:pt x="0" y="71"/>
                    </a:lnTo>
                    <a:lnTo>
                      <a:pt x="69" y="0"/>
                    </a:lnTo>
                    <a:lnTo>
                      <a:pt x="78" y="9"/>
                    </a:lnTo>
                    <a:lnTo>
                      <a:pt x="6" y="8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4" name="Freeform 18"/>
              <p:cNvSpPr/>
              <p:nvPr/>
            </p:nvSpPr>
            <p:spPr bwMode="auto">
              <a:xfrm>
                <a:off x="-9525" y="3549650"/>
                <a:ext cx="147638" cy="481013"/>
              </a:xfrm>
              <a:custGeom>
                <a:avLst/>
                <a:gdLst/>
                <a:ahLst/>
                <a:cxnLst/>
                <a:rect l="0" t="0" r="r" b="b"/>
                <a:pathLst>
                  <a:path w="93" h="303">
                    <a:moveTo>
                      <a:pt x="93" y="303"/>
                    </a:moveTo>
                    <a:lnTo>
                      <a:pt x="78" y="303"/>
                    </a:lnTo>
                    <a:lnTo>
                      <a:pt x="78" y="78"/>
                    </a:lnTo>
                    <a:lnTo>
                      <a:pt x="0" y="12"/>
                    </a:lnTo>
                    <a:lnTo>
                      <a:pt x="12" y="0"/>
                    </a:lnTo>
                    <a:lnTo>
                      <a:pt x="93" y="69"/>
                    </a:lnTo>
                    <a:lnTo>
                      <a:pt x="93" y="30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5" name="Freeform 19"/>
              <p:cNvSpPr/>
              <p:nvPr/>
            </p:nvSpPr>
            <p:spPr bwMode="auto">
              <a:xfrm>
                <a:off x="128587" y="1382713"/>
                <a:ext cx="142875" cy="476250"/>
              </a:xfrm>
              <a:custGeom>
                <a:avLst/>
                <a:gdLst/>
                <a:ahLst/>
                <a:cxnLst/>
                <a:rect l="0" t="0" r="r" b="b"/>
                <a:pathLst>
                  <a:path w="90" h="300">
                    <a:moveTo>
                      <a:pt x="90" y="300"/>
                    </a:moveTo>
                    <a:lnTo>
                      <a:pt x="78" y="300"/>
                    </a:lnTo>
                    <a:lnTo>
                      <a:pt x="78" y="84"/>
                    </a:lnTo>
                    <a:lnTo>
                      <a:pt x="0" y="9"/>
                    </a:lnTo>
                    <a:lnTo>
                      <a:pt x="9" y="0"/>
                    </a:lnTo>
                    <a:lnTo>
                      <a:pt x="90" y="81"/>
                    </a:lnTo>
                    <a:lnTo>
                      <a:pt x="90" y="300"/>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6" name="Freeform 20"/>
              <p:cNvSpPr>
                <a:spLocks noEditPoints="1"/>
              </p:cNvSpPr>
              <p:nvPr/>
            </p:nvSpPr>
            <p:spPr bwMode="auto">
              <a:xfrm>
                <a:off x="204787" y="1849438"/>
                <a:ext cx="114300" cy="107950"/>
              </a:xfrm>
              <a:custGeom>
                <a:avLst/>
                <a:gdLst/>
                <a:ahLst/>
                <a:cxnLst/>
                <a:rect l="0" t="0" r="r" b="b"/>
                <a:pathLst>
                  <a:path w="24" h="23">
                    <a:moveTo>
                      <a:pt x="12" y="23"/>
                    </a:moveTo>
                    <a:cubicBezTo>
                      <a:pt x="6" y="23"/>
                      <a:pt x="0" y="18"/>
                      <a:pt x="0" y="12"/>
                    </a:cubicBezTo>
                    <a:cubicBezTo>
                      <a:pt x="0" y="5"/>
                      <a:pt x="6" y="0"/>
                      <a:pt x="12" y="0"/>
                    </a:cubicBezTo>
                    <a:cubicBezTo>
                      <a:pt x="18" y="0"/>
                      <a:pt x="24" y="5"/>
                      <a:pt x="24" y="12"/>
                    </a:cubicBezTo>
                    <a:cubicBezTo>
                      <a:pt x="24" y="18"/>
                      <a:pt x="18" y="23"/>
                      <a:pt x="12" y="23"/>
                    </a:cubicBezTo>
                    <a:close/>
                    <a:moveTo>
                      <a:pt x="12" y="4"/>
                    </a:moveTo>
                    <a:cubicBezTo>
                      <a:pt x="8" y="4"/>
                      <a:pt x="4" y="8"/>
                      <a:pt x="4" y="12"/>
                    </a:cubicBezTo>
                    <a:cubicBezTo>
                      <a:pt x="4" y="16"/>
                      <a:pt x="8" y="19"/>
                      <a:pt x="12" y="19"/>
                    </a:cubicBezTo>
                    <a:cubicBezTo>
                      <a:pt x="16" y="19"/>
                      <a:pt x="20" y="16"/>
                      <a:pt x="20" y="12"/>
                    </a:cubicBezTo>
                    <a:cubicBezTo>
                      <a:pt x="20" y="8"/>
                      <a:pt x="16" y="4"/>
                      <a:pt x="12"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7" name="Rectangle 21"/>
              <p:cNvSpPr>
                <a:spLocks noChangeArrowheads="1"/>
              </p:cNvSpPr>
              <p:nvPr/>
            </p:nvSpPr>
            <p:spPr bwMode="auto">
              <a:xfrm>
                <a:off x="133350" y="4662488"/>
                <a:ext cx="23813" cy="2181225"/>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sp>
            <p:nvSpPr>
              <p:cNvPr id="38" name="Freeform 22"/>
              <p:cNvSpPr/>
              <p:nvPr/>
            </p:nvSpPr>
            <p:spPr bwMode="auto">
              <a:xfrm>
                <a:off x="223837" y="5041900"/>
                <a:ext cx="369888" cy="1801813"/>
              </a:xfrm>
              <a:custGeom>
                <a:avLst/>
                <a:gdLst/>
                <a:ahLst/>
                <a:cxnLst/>
                <a:rect l="0" t="0" r="r" b="b"/>
                <a:pathLst>
                  <a:path w="233" h="1135">
                    <a:moveTo>
                      <a:pt x="15" y="1135"/>
                    </a:moveTo>
                    <a:lnTo>
                      <a:pt x="0" y="1135"/>
                    </a:lnTo>
                    <a:lnTo>
                      <a:pt x="0" y="515"/>
                    </a:lnTo>
                    <a:lnTo>
                      <a:pt x="0" y="512"/>
                    </a:lnTo>
                    <a:lnTo>
                      <a:pt x="218" y="0"/>
                    </a:lnTo>
                    <a:lnTo>
                      <a:pt x="233" y="6"/>
                    </a:lnTo>
                    <a:lnTo>
                      <a:pt x="15" y="518"/>
                    </a:lnTo>
                    <a:lnTo>
                      <a:pt x="15"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39" name="Freeform 23"/>
              <p:cNvSpPr>
                <a:spLocks noEditPoints="1"/>
              </p:cNvSpPr>
              <p:nvPr/>
            </p:nvSpPr>
            <p:spPr bwMode="auto">
              <a:xfrm>
                <a:off x="52387" y="44815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8" y="36"/>
                      <a:pt x="36" y="29"/>
                      <a:pt x="36" y="20"/>
                    </a:cubicBezTo>
                    <a:cubicBezTo>
                      <a:pt x="36" y="11"/>
                      <a:pt x="28"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0" name="Freeform 24"/>
              <p:cNvSpPr/>
              <p:nvPr/>
            </p:nvSpPr>
            <p:spPr bwMode="auto">
              <a:xfrm>
                <a:off x="-14288" y="5627688"/>
                <a:ext cx="85725" cy="1216025"/>
              </a:xfrm>
              <a:custGeom>
                <a:avLst/>
                <a:gdLst/>
                <a:ahLst/>
                <a:cxnLst/>
                <a:rect l="0" t="0" r="r" b="b"/>
                <a:pathLst>
                  <a:path w="54" h="766">
                    <a:moveTo>
                      <a:pt x="54" y="766"/>
                    </a:moveTo>
                    <a:lnTo>
                      <a:pt x="36" y="766"/>
                    </a:lnTo>
                    <a:lnTo>
                      <a:pt x="36" y="149"/>
                    </a:lnTo>
                    <a:lnTo>
                      <a:pt x="0" y="3"/>
                    </a:lnTo>
                    <a:lnTo>
                      <a:pt x="18" y="0"/>
                    </a:lnTo>
                    <a:lnTo>
                      <a:pt x="54" y="146"/>
                    </a:lnTo>
                    <a:lnTo>
                      <a:pt x="54" y="76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1" name="Freeform 25"/>
              <p:cNvSpPr>
                <a:spLocks noEditPoints="1"/>
              </p:cNvSpPr>
              <p:nvPr/>
            </p:nvSpPr>
            <p:spPr bwMode="auto">
              <a:xfrm>
                <a:off x="527050" y="48672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2" name="Freeform 26"/>
              <p:cNvSpPr/>
              <p:nvPr/>
            </p:nvSpPr>
            <p:spPr bwMode="auto">
              <a:xfrm>
                <a:off x="309562" y="5422900"/>
                <a:ext cx="374650" cy="1425575"/>
              </a:xfrm>
              <a:custGeom>
                <a:avLst/>
                <a:gdLst/>
                <a:ahLst/>
                <a:cxnLst/>
                <a:rect l="0" t="0" r="r" b="b"/>
                <a:pathLst>
                  <a:path w="236" h="898">
                    <a:moveTo>
                      <a:pt x="18" y="898"/>
                    </a:moveTo>
                    <a:lnTo>
                      <a:pt x="0" y="898"/>
                    </a:lnTo>
                    <a:lnTo>
                      <a:pt x="0" y="515"/>
                    </a:lnTo>
                    <a:lnTo>
                      <a:pt x="3" y="512"/>
                    </a:lnTo>
                    <a:lnTo>
                      <a:pt x="221" y="0"/>
                    </a:lnTo>
                    <a:lnTo>
                      <a:pt x="236" y="6"/>
                    </a:lnTo>
                    <a:lnTo>
                      <a:pt x="18" y="518"/>
                    </a:lnTo>
                    <a:lnTo>
                      <a:pt x="18" y="898"/>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3" name="Freeform 27"/>
              <p:cNvSpPr/>
              <p:nvPr/>
            </p:nvSpPr>
            <p:spPr bwMode="auto">
              <a:xfrm>
                <a:off x="569912" y="5945188"/>
                <a:ext cx="152400" cy="912813"/>
              </a:xfrm>
              <a:custGeom>
                <a:avLst/>
                <a:gdLst/>
                <a:ahLst/>
                <a:cxnLst/>
                <a:rect l="0" t="0" r="r" b="b"/>
                <a:pathLst>
                  <a:path w="96" h="575">
                    <a:moveTo>
                      <a:pt x="15" y="575"/>
                    </a:moveTo>
                    <a:lnTo>
                      <a:pt x="0" y="569"/>
                    </a:lnTo>
                    <a:lnTo>
                      <a:pt x="81" y="383"/>
                    </a:lnTo>
                    <a:lnTo>
                      <a:pt x="81" y="0"/>
                    </a:lnTo>
                    <a:lnTo>
                      <a:pt x="96" y="0"/>
                    </a:lnTo>
                    <a:lnTo>
                      <a:pt x="96" y="386"/>
                    </a:lnTo>
                    <a:lnTo>
                      <a:pt x="15" y="57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4" name="Freeform 28"/>
              <p:cNvSpPr>
                <a:spLocks noEditPoints="1"/>
              </p:cNvSpPr>
              <p:nvPr/>
            </p:nvSpPr>
            <p:spPr bwMode="auto">
              <a:xfrm>
                <a:off x="612775" y="5246688"/>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5" name="Freeform 29"/>
              <p:cNvSpPr>
                <a:spLocks noEditPoints="1"/>
              </p:cNvSpPr>
              <p:nvPr/>
            </p:nvSpPr>
            <p:spPr bwMode="auto">
              <a:xfrm>
                <a:off x="612775" y="5764213"/>
                <a:ext cx="190500"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6" name="Freeform 30"/>
              <p:cNvSpPr/>
              <p:nvPr/>
            </p:nvSpPr>
            <p:spPr bwMode="auto">
              <a:xfrm>
                <a:off x="669925" y="6330950"/>
                <a:ext cx="417513" cy="517525"/>
              </a:xfrm>
              <a:custGeom>
                <a:avLst/>
                <a:gdLst/>
                <a:ahLst/>
                <a:cxnLst/>
                <a:rect l="0" t="0" r="r" b="b"/>
                <a:pathLst>
                  <a:path w="263" h="326">
                    <a:moveTo>
                      <a:pt x="15" y="326"/>
                    </a:moveTo>
                    <a:lnTo>
                      <a:pt x="0" y="320"/>
                    </a:lnTo>
                    <a:lnTo>
                      <a:pt x="45" y="206"/>
                    </a:lnTo>
                    <a:lnTo>
                      <a:pt x="48" y="206"/>
                    </a:lnTo>
                    <a:lnTo>
                      <a:pt x="254" y="0"/>
                    </a:lnTo>
                    <a:lnTo>
                      <a:pt x="263" y="12"/>
                    </a:lnTo>
                    <a:lnTo>
                      <a:pt x="60" y="215"/>
                    </a:lnTo>
                    <a:lnTo>
                      <a:pt x="15" y="326"/>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47" name="Freeform 31"/>
              <p:cNvSpPr>
                <a:spLocks noEditPoints="1"/>
              </p:cNvSpPr>
              <p:nvPr/>
            </p:nvSpPr>
            <p:spPr bwMode="auto">
              <a:xfrm>
                <a:off x="1049337" y="6221413"/>
                <a:ext cx="157163" cy="147638"/>
              </a:xfrm>
              <a:custGeom>
                <a:avLst/>
                <a:gdLst/>
                <a:ahLst/>
                <a:cxnLst/>
                <a:rect l="0" t="0" r="r" b="b"/>
                <a:pathLst>
                  <a:path w="33" h="31">
                    <a:moveTo>
                      <a:pt x="16" y="31"/>
                    </a:moveTo>
                    <a:cubicBezTo>
                      <a:pt x="12" y="31"/>
                      <a:pt x="8" y="29"/>
                      <a:pt x="5" y="26"/>
                    </a:cubicBezTo>
                    <a:cubicBezTo>
                      <a:pt x="2" y="24"/>
                      <a:pt x="0" y="20"/>
                      <a:pt x="0" y="15"/>
                    </a:cubicBezTo>
                    <a:cubicBezTo>
                      <a:pt x="0" y="11"/>
                      <a:pt x="2" y="7"/>
                      <a:pt x="5" y="4"/>
                    </a:cubicBezTo>
                    <a:cubicBezTo>
                      <a:pt x="8" y="1"/>
                      <a:pt x="12" y="0"/>
                      <a:pt x="16" y="0"/>
                    </a:cubicBezTo>
                    <a:cubicBezTo>
                      <a:pt x="20" y="0"/>
                      <a:pt x="24" y="1"/>
                      <a:pt x="27" y="4"/>
                    </a:cubicBezTo>
                    <a:cubicBezTo>
                      <a:pt x="33" y="10"/>
                      <a:pt x="33" y="20"/>
                      <a:pt x="27" y="26"/>
                    </a:cubicBezTo>
                    <a:cubicBezTo>
                      <a:pt x="24" y="29"/>
                      <a:pt x="20" y="31"/>
                      <a:pt x="16" y="31"/>
                    </a:cubicBezTo>
                    <a:close/>
                    <a:moveTo>
                      <a:pt x="16" y="4"/>
                    </a:moveTo>
                    <a:cubicBezTo>
                      <a:pt x="13" y="4"/>
                      <a:pt x="10" y="5"/>
                      <a:pt x="8" y="7"/>
                    </a:cubicBezTo>
                    <a:cubicBezTo>
                      <a:pt x="6" y="9"/>
                      <a:pt x="4" y="12"/>
                      <a:pt x="4" y="15"/>
                    </a:cubicBezTo>
                    <a:cubicBezTo>
                      <a:pt x="4" y="19"/>
                      <a:pt x="6" y="21"/>
                      <a:pt x="8" y="24"/>
                    </a:cubicBezTo>
                    <a:cubicBezTo>
                      <a:pt x="10" y="26"/>
                      <a:pt x="13" y="27"/>
                      <a:pt x="16" y="27"/>
                    </a:cubicBezTo>
                    <a:cubicBezTo>
                      <a:pt x="19" y="27"/>
                      <a:pt x="22" y="26"/>
                      <a:pt x="24" y="24"/>
                    </a:cubicBezTo>
                    <a:cubicBezTo>
                      <a:pt x="29" y="19"/>
                      <a:pt x="29" y="12"/>
                      <a:pt x="24" y="7"/>
                    </a:cubicBezTo>
                    <a:cubicBezTo>
                      <a:pt x="22" y="5"/>
                      <a:pt x="19" y="4"/>
                      <a:pt x="16"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grpSp>
        <p:grpSp>
          <p:nvGrpSpPr>
            <p:cNvPr id="10" name="Group 9"/>
            <p:cNvGrpSpPr/>
            <p:nvPr/>
          </p:nvGrpSpPr>
          <p:grpSpPr>
            <a:xfrm>
              <a:off x="11364912" y="0"/>
              <a:ext cx="674688" cy="6848476"/>
              <a:chOff x="11364912" y="0"/>
              <a:chExt cx="674688" cy="6848476"/>
            </a:xfrm>
            <a:gradFill flip="none" rotWithShape="1">
              <a:gsLst>
                <a:gs pos="0">
                  <a:schemeClr val="tx2">
                    <a:alpha val="80000"/>
                  </a:schemeClr>
                </a:gs>
                <a:gs pos="100000">
                  <a:schemeClr val="bg2">
                    <a:lumMod val="60000"/>
                    <a:lumOff val="40000"/>
                    <a:alpha val="60000"/>
                  </a:schemeClr>
                </a:gs>
              </a:gsLst>
              <a:lin ang="5400000" scaled="0"/>
              <a:tileRect/>
            </a:gradFill>
          </p:grpSpPr>
          <p:sp>
            <p:nvSpPr>
              <p:cNvPr id="11" name="Freeform 32"/>
              <p:cNvSpPr/>
              <p:nvPr/>
            </p:nvSpPr>
            <p:spPr bwMode="auto">
              <a:xfrm>
                <a:off x="11483975" y="0"/>
                <a:ext cx="417513" cy="512763"/>
              </a:xfrm>
              <a:custGeom>
                <a:avLst/>
                <a:gdLst/>
                <a:ahLst/>
                <a:cxnLst/>
                <a:rect l="0" t="0" r="r" b="b"/>
                <a:pathLst>
                  <a:path w="263" h="323">
                    <a:moveTo>
                      <a:pt x="12" y="323"/>
                    </a:moveTo>
                    <a:lnTo>
                      <a:pt x="0" y="314"/>
                    </a:lnTo>
                    <a:lnTo>
                      <a:pt x="203" y="108"/>
                    </a:lnTo>
                    <a:lnTo>
                      <a:pt x="248" y="0"/>
                    </a:lnTo>
                    <a:lnTo>
                      <a:pt x="263" y="6"/>
                    </a:lnTo>
                    <a:lnTo>
                      <a:pt x="218" y="117"/>
                    </a:lnTo>
                    <a:lnTo>
                      <a:pt x="218" y="117"/>
                    </a:lnTo>
                    <a:lnTo>
                      <a:pt x="12" y="32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2" name="Freeform 33"/>
              <p:cNvSpPr>
                <a:spLocks noEditPoints="1"/>
              </p:cNvSpPr>
              <p:nvPr/>
            </p:nvSpPr>
            <p:spPr bwMode="auto">
              <a:xfrm>
                <a:off x="11364912" y="474663"/>
                <a:ext cx="157163" cy="152400"/>
              </a:xfrm>
              <a:custGeom>
                <a:avLst/>
                <a:gdLst/>
                <a:ahLst/>
                <a:cxnLst/>
                <a:rect l="0" t="0" r="r" b="b"/>
                <a:pathLst>
                  <a:path w="33" h="32">
                    <a:moveTo>
                      <a:pt x="17" y="32"/>
                    </a:moveTo>
                    <a:cubicBezTo>
                      <a:pt x="13" y="32"/>
                      <a:pt x="9" y="30"/>
                      <a:pt x="6" y="27"/>
                    </a:cubicBezTo>
                    <a:cubicBezTo>
                      <a:pt x="0" y="21"/>
                      <a:pt x="0" y="11"/>
                      <a:pt x="6" y="5"/>
                    </a:cubicBezTo>
                    <a:cubicBezTo>
                      <a:pt x="9" y="2"/>
                      <a:pt x="13" y="0"/>
                      <a:pt x="17" y="0"/>
                    </a:cubicBezTo>
                    <a:cubicBezTo>
                      <a:pt x="21" y="0"/>
                      <a:pt x="25" y="2"/>
                      <a:pt x="28" y="5"/>
                    </a:cubicBezTo>
                    <a:cubicBezTo>
                      <a:pt x="31" y="8"/>
                      <a:pt x="33" y="12"/>
                      <a:pt x="33" y="16"/>
                    </a:cubicBezTo>
                    <a:cubicBezTo>
                      <a:pt x="33" y="20"/>
                      <a:pt x="31" y="24"/>
                      <a:pt x="28" y="27"/>
                    </a:cubicBezTo>
                    <a:cubicBezTo>
                      <a:pt x="25" y="30"/>
                      <a:pt x="21" y="32"/>
                      <a:pt x="17" y="32"/>
                    </a:cubicBezTo>
                    <a:close/>
                    <a:moveTo>
                      <a:pt x="17" y="4"/>
                    </a:moveTo>
                    <a:cubicBezTo>
                      <a:pt x="14" y="4"/>
                      <a:pt x="11" y="6"/>
                      <a:pt x="9" y="8"/>
                    </a:cubicBezTo>
                    <a:cubicBezTo>
                      <a:pt x="4" y="12"/>
                      <a:pt x="4" y="20"/>
                      <a:pt x="9" y="24"/>
                    </a:cubicBezTo>
                    <a:cubicBezTo>
                      <a:pt x="11" y="27"/>
                      <a:pt x="14" y="28"/>
                      <a:pt x="17" y="28"/>
                    </a:cubicBezTo>
                    <a:cubicBezTo>
                      <a:pt x="20" y="28"/>
                      <a:pt x="23" y="27"/>
                      <a:pt x="26" y="24"/>
                    </a:cubicBezTo>
                    <a:cubicBezTo>
                      <a:pt x="30" y="20"/>
                      <a:pt x="30" y="12"/>
                      <a:pt x="26" y="8"/>
                    </a:cubicBezTo>
                    <a:cubicBezTo>
                      <a:pt x="23" y="6"/>
                      <a:pt x="20"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3" name="Freeform 34"/>
              <p:cNvSpPr>
                <a:spLocks noEditPoints="1"/>
              </p:cNvSpPr>
              <p:nvPr/>
            </p:nvSpPr>
            <p:spPr bwMode="auto">
              <a:xfrm>
                <a:off x="11631612" y="1539875"/>
                <a:ext cx="188913" cy="190500"/>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4" name="Freeform 35"/>
              <p:cNvSpPr/>
              <p:nvPr/>
            </p:nvSpPr>
            <p:spPr bwMode="auto">
              <a:xfrm>
                <a:off x="11531600" y="5694363"/>
                <a:ext cx="298450" cy="1154113"/>
              </a:xfrm>
              <a:custGeom>
                <a:avLst/>
                <a:gdLst/>
                <a:ahLst/>
                <a:cxnLst/>
                <a:rect l="0" t="0" r="r" b="b"/>
                <a:pathLst>
                  <a:path w="188" h="727">
                    <a:moveTo>
                      <a:pt x="15" y="727"/>
                    </a:moveTo>
                    <a:lnTo>
                      <a:pt x="0" y="727"/>
                    </a:lnTo>
                    <a:lnTo>
                      <a:pt x="0" y="407"/>
                    </a:lnTo>
                    <a:lnTo>
                      <a:pt x="0" y="407"/>
                    </a:lnTo>
                    <a:lnTo>
                      <a:pt x="176" y="0"/>
                    </a:lnTo>
                    <a:lnTo>
                      <a:pt x="188" y="6"/>
                    </a:lnTo>
                    <a:lnTo>
                      <a:pt x="15" y="410"/>
                    </a:lnTo>
                    <a:lnTo>
                      <a:pt x="15" y="727"/>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5" name="Freeform 36"/>
              <p:cNvSpPr>
                <a:spLocks noEditPoints="1"/>
              </p:cNvSpPr>
              <p:nvPr/>
            </p:nvSpPr>
            <p:spPr bwMode="auto">
              <a:xfrm>
                <a:off x="11772900" y="5551488"/>
                <a:ext cx="157163" cy="155575"/>
              </a:xfrm>
              <a:custGeom>
                <a:avLst/>
                <a:gdLst/>
                <a:ahLst/>
                <a:cxnLst/>
                <a:rect l="0" t="0" r="r" b="b"/>
                <a:pathLst>
                  <a:path w="33" h="33">
                    <a:moveTo>
                      <a:pt x="17" y="33"/>
                    </a:moveTo>
                    <a:cubicBezTo>
                      <a:pt x="8" y="33"/>
                      <a:pt x="0" y="25"/>
                      <a:pt x="0" y="16"/>
                    </a:cubicBezTo>
                    <a:cubicBezTo>
                      <a:pt x="0" y="7"/>
                      <a:pt x="8" y="0"/>
                      <a:pt x="17" y="0"/>
                    </a:cubicBezTo>
                    <a:cubicBezTo>
                      <a:pt x="26" y="0"/>
                      <a:pt x="33" y="7"/>
                      <a:pt x="33" y="16"/>
                    </a:cubicBezTo>
                    <a:cubicBezTo>
                      <a:pt x="33" y="25"/>
                      <a:pt x="26" y="33"/>
                      <a:pt x="17" y="33"/>
                    </a:cubicBezTo>
                    <a:close/>
                    <a:moveTo>
                      <a:pt x="17" y="4"/>
                    </a:moveTo>
                    <a:cubicBezTo>
                      <a:pt x="10" y="4"/>
                      <a:pt x="4" y="9"/>
                      <a:pt x="4" y="16"/>
                    </a:cubicBezTo>
                    <a:cubicBezTo>
                      <a:pt x="4" y="23"/>
                      <a:pt x="10" y="29"/>
                      <a:pt x="17" y="29"/>
                    </a:cubicBezTo>
                    <a:cubicBezTo>
                      <a:pt x="23" y="29"/>
                      <a:pt x="29" y="23"/>
                      <a:pt x="29" y="16"/>
                    </a:cubicBezTo>
                    <a:cubicBezTo>
                      <a:pt x="29" y="9"/>
                      <a:pt x="23" y="4"/>
                      <a:pt x="17"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6" name="Freeform 37"/>
              <p:cNvSpPr/>
              <p:nvPr/>
            </p:nvSpPr>
            <p:spPr bwMode="auto">
              <a:xfrm>
                <a:off x="11710987" y="4763"/>
                <a:ext cx="304800" cy="1544638"/>
              </a:xfrm>
              <a:custGeom>
                <a:avLst/>
                <a:gdLst/>
                <a:ahLst/>
                <a:cxnLst/>
                <a:rect l="0" t="0" r="r" b="b"/>
                <a:pathLst>
                  <a:path w="192" h="973">
                    <a:moveTo>
                      <a:pt x="15" y="973"/>
                    </a:moveTo>
                    <a:lnTo>
                      <a:pt x="0" y="973"/>
                    </a:lnTo>
                    <a:lnTo>
                      <a:pt x="0" y="790"/>
                    </a:lnTo>
                    <a:lnTo>
                      <a:pt x="174" y="614"/>
                    </a:lnTo>
                    <a:lnTo>
                      <a:pt x="174" y="0"/>
                    </a:lnTo>
                    <a:lnTo>
                      <a:pt x="192" y="0"/>
                    </a:lnTo>
                    <a:lnTo>
                      <a:pt x="192" y="620"/>
                    </a:lnTo>
                    <a:lnTo>
                      <a:pt x="15" y="796"/>
                    </a:lnTo>
                    <a:lnTo>
                      <a:pt x="15" y="973"/>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7" name="Freeform 38"/>
              <p:cNvSpPr>
                <a:spLocks noEditPoints="1"/>
              </p:cNvSpPr>
              <p:nvPr/>
            </p:nvSpPr>
            <p:spPr bwMode="auto">
              <a:xfrm>
                <a:off x="11636375" y="4867275"/>
                <a:ext cx="188913"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1" y="4"/>
                      <a:pt x="4" y="11"/>
                      <a:pt x="4" y="20"/>
                    </a:cubicBezTo>
                    <a:cubicBezTo>
                      <a:pt x="4" y="29"/>
                      <a:pt x="11"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8" name="Freeform 39"/>
              <p:cNvSpPr/>
              <p:nvPr/>
            </p:nvSpPr>
            <p:spPr bwMode="auto">
              <a:xfrm>
                <a:off x="11441112" y="5046663"/>
                <a:ext cx="307975" cy="1801813"/>
              </a:xfrm>
              <a:custGeom>
                <a:avLst/>
                <a:gdLst/>
                <a:ahLst/>
                <a:cxnLst/>
                <a:rect l="0" t="0" r="r" b="b"/>
                <a:pathLst>
                  <a:path w="194" h="1135">
                    <a:moveTo>
                      <a:pt x="18" y="1135"/>
                    </a:moveTo>
                    <a:lnTo>
                      <a:pt x="0" y="1135"/>
                    </a:lnTo>
                    <a:lnTo>
                      <a:pt x="0" y="354"/>
                    </a:lnTo>
                    <a:lnTo>
                      <a:pt x="176" y="177"/>
                    </a:lnTo>
                    <a:lnTo>
                      <a:pt x="176" y="0"/>
                    </a:lnTo>
                    <a:lnTo>
                      <a:pt x="194" y="0"/>
                    </a:lnTo>
                    <a:lnTo>
                      <a:pt x="194" y="183"/>
                    </a:lnTo>
                    <a:lnTo>
                      <a:pt x="18" y="360"/>
                    </a:lnTo>
                    <a:lnTo>
                      <a:pt x="18" y="1135"/>
                    </a:ln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19" name="Freeform 40"/>
              <p:cNvSpPr>
                <a:spLocks noEditPoints="1"/>
              </p:cNvSpPr>
              <p:nvPr/>
            </p:nvSpPr>
            <p:spPr bwMode="auto">
              <a:xfrm>
                <a:off x="11849100" y="6416675"/>
                <a:ext cx="190500" cy="188913"/>
              </a:xfrm>
              <a:custGeom>
                <a:avLst/>
                <a:gdLst/>
                <a:ahLst/>
                <a:cxnLst/>
                <a:rect l="0" t="0" r="r" b="b"/>
                <a:pathLst>
                  <a:path w="40" h="40">
                    <a:moveTo>
                      <a:pt x="20" y="40"/>
                    </a:moveTo>
                    <a:cubicBezTo>
                      <a:pt x="9" y="40"/>
                      <a:pt x="0" y="31"/>
                      <a:pt x="0" y="20"/>
                    </a:cubicBezTo>
                    <a:cubicBezTo>
                      <a:pt x="0" y="9"/>
                      <a:pt x="9" y="0"/>
                      <a:pt x="20" y="0"/>
                    </a:cubicBezTo>
                    <a:cubicBezTo>
                      <a:pt x="31" y="0"/>
                      <a:pt x="40" y="9"/>
                      <a:pt x="40" y="20"/>
                    </a:cubicBezTo>
                    <a:cubicBezTo>
                      <a:pt x="40" y="31"/>
                      <a:pt x="31" y="40"/>
                      <a:pt x="20" y="40"/>
                    </a:cubicBezTo>
                    <a:close/>
                    <a:moveTo>
                      <a:pt x="20" y="4"/>
                    </a:moveTo>
                    <a:cubicBezTo>
                      <a:pt x="12" y="4"/>
                      <a:pt x="4" y="11"/>
                      <a:pt x="4" y="20"/>
                    </a:cubicBezTo>
                    <a:cubicBezTo>
                      <a:pt x="4" y="29"/>
                      <a:pt x="12" y="36"/>
                      <a:pt x="20" y="36"/>
                    </a:cubicBezTo>
                    <a:cubicBezTo>
                      <a:pt x="29" y="36"/>
                      <a:pt x="36" y="29"/>
                      <a:pt x="36" y="20"/>
                    </a:cubicBezTo>
                    <a:cubicBezTo>
                      <a:pt x="36" y="11"/>
                      <a:pt x="29" y="4"/>
                      <a:pt x="20" y="4"/>
                    </a:cubicBezTo>
                    <a:close/>
                  </a:path>
                </a:pathLst>
              </a:custGeom>
              <a:grpFill/>
              <a:ln>
                <a:noFill/>
              </a:ln>
              <a:extLst>
                <a:ext uri="{91240B29-F687-4f45-9708-019B960494DF}">
                  <a14:hiddenLine xmlns:a14="http://schemas.microsoft.com/office/drawing/2010/main" xmlns="" w="9525">
                    <a:solidFill>
                      <a:srgbClr val="000000"/>
                    </a:solidFill>
                    <a:round/>
                    <a:headEnd/>
                    <a:tailEnd/>
                  </a14:hiddenLine>
                </a:ext>
              </a:extLst>
            </p:spPr>
          </p:sp>
          <p:sp>
            <p:nvSpPr>
              <p:cNvPr id="20" name="Rectangle 41"/>
              <p:cNvSpPr>
                <a:spLocks noChangeArrowheads="1"/>
              </p:cNvSpPr>
              <p:nvPr/>
            </p:nvSpPr>
            <p:spPr bwMode="auto">
              <a:xfrm>
                <a:off x="11939587" y="6596063"/>
                <a:ext cx="23813" cy="252413"/>
              </a:xfrm>
              <a:prstGeom prst="rect">
                <a:avLst/>
              </a:prstGeom>
              <a:grpFill/>
              <a:ln>
                <a:noFill/>
              </a:ln>
              <a:extLst>
                <a:ext uri="{91240B29-F687-4f45-9708-019B960494DF}">
                  <a14:hiddenLine xmlns:a14="http://schemas.microsoft.com/office/drawing/2010/main" xmlns="" w="9525">
                    <a:solidFill>
                      <a:srgbClr val="000000"/>
                    </a:solidFill>
                    <a:miter lim="800000"/>
                    <a:headEnd/>
                    <a:tailEnd/>
                  </a14:hiddenLine>
                </a:ext>
              </a:extLst>
            </p:spPr>
          </p:sp>
        </p:grpSp>
      </p:grpSp>
      <p:sp>
        <p:nvSpPr>
          <p:cNvPr id="2" name="Title Placeholder 1"/>
          <p:cNvSpPr>
            <a:spLocks noGrp="1"/>
          </p:cNvSpPr>
          <p:nvPr>
            <p:ph type="title"/>
          </p:nvPr>
        </p:nvSpPr>
        <p:spPr>
          <a:xfrm>
            <a:off x="1141413" y="618518"/>
            <a:ext cx="9905998" cy="1478570"/>
          </a:xfrm>
          <a:prstGeom prst="rect">
            <a:avLst/>
          </a:prstGeom>
        </p:spPr>
        <p:txBody>
          <a:bodyPr vert="horz" lIns="91440" tIns="45720" rIns="91440" bIns="45720" rtlCol="0" anchor="ctr">
            <a:normAutofit/>
          </a:bodyPr>
          <a:lstStyle/>
          <a:p>
            <a:endParaRPr lang="en-US" dirty="0"/>
          </a:p>
        </p:txBody>
      </p:sp>
      <p:sp>
        <p:nvSpPr>
          <p:cNvPr id="3" name="Text Placeholder 2"/>
          <p:cNvSpPr>
            <a:spLocks noGrp="1"/>
          </p:cNvSpPr>
          <p:nvPr>
            <p:ph type="body" idx="1"/>
          </p:nvPr>
        </p:nvSpPr>
        <p:spPr>
          <a:xfrm>
            <a:off x="1141412" y="2249487"/>
            <a:ext cx="9905999" cy="354171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7456921" y="5883276"/>
            <a:ext cx="2743200"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E7D9553E-CEBE-B940-B287-B9444535C7EB}" type="datetimeFigureOut">
              <a:rPr lang="en-GB" smtClean="0"/>
              <a:t>08/07/2024</a:t>
            </a:fld>
            <a:endParaRPr lang="en-GB"/>
          </a:p>
        </p:txBody>
      </p:sp>
      <p:sp>
        <p:nvSpPr>
          <p:cNvPr id="5" name="Footer Placeholder 4"/>
          <p:cNvSpPr>
            <a:spLocks noGrp="1"/>
          </p:cNvSpPr>
          <p:nvPr>
            <p:ph type="ftr" sz="quarter" idx="3"/>
          </p:nvPr>
        </p:nvSpPr>
        <p:spPr>
          <a:xfrm>
            <a:off x="1141411" y="5883275"/>
            <a:ext cx="6239309" cy="365125"/>
          </a:xfrm>
          <a:prstGeom prst="rect">
            <a:avLst/>
          </a:prstGeom>
        </p:spPr>
        <p:txBody>
          <a:bodyPr vert="horz" lIns="91440" tIns="45720" rIns="91440" bIns="45720" rtlCol="0" anchor="ctr"/>
          <a:lstStyle>
            <a:lvl1pPr algn="l">
              <a:defRPr sz="1050" cap="all" baseline="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10276321" y="5883274"/>
            <a:ext cx="771089" cy="365125"/>
          </a:xfrm>
          <a:prstGeom prst="rect">
            <a:avLst/>
          </a:prstGeom>
        </p:spPr>
        <p:txBody>
          <a:bodyPr vert="horz" lIns="91440" tIns="45720" rIns="91440" bIns="45720" rtlCol="0" anchor="ctr"/>
          <a:lstStyle>
            <a:lvl1pPr algn="r">
              <a:defRPr sz="1050">
                <a:solidFill>
                  <a:schemeClr val="tx1">
                    <a:tint val="75000"/>
                  </a:schemeClr>
                </a:solidFill>
              </a:defRPr>
            </a:lvl1pPr>
          </a:lstStyle>
          <a:p>
            <a:fld id="{1747A230-DE85-B74B-8D3B-E431953DB439}" type="slidenum">
              <a:rPr lang="en-GB" smtClean="0"/>
              <a:t>‹#›</a:t>
            </a:fld>
            <a:endParaRPr lang="en-GB"/>
          </a:p>
        </p:txBody>
      </p:sp>
    </p:spTree>
    <p:extLst>
      <p:ext uri="{BB962C8B-B14F-4D97-AF65-F5344CB8AC3E}">
        <p14:creationId xmlns:p14="http://schemas.microsoft.com/office/powerpoint/2010/main" val="467922206"/>
      </p:ext>
    </p:extLst>
  </p:cSld>
  <p:clrMap bg1="dk1" tx1="lt1" bg2="dk2" tx2="lt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 id="2147483696" r:id="rId12"/>
    <p:sldLayoutId id="2147483697" r:id="rId13"/>
    <p:sldLayoutId id="2147483698" r:id="rId14"/>
    <p:sldLayoutId id="2147483699" r:id="rId15"/>
    <p:sldLayoutId id="2147483700" r:id="rId16"/>
    <p:sldLayoutId id="2147483701" r:id="rId17"/>
  </p:sldLayoutIdLst>
  <p:txStyles>
    <p:titleStyle>
      <a:lvl1pPr algn="l" defTabSz="914400" rtl="0" eaLnBrk="1" latinLnBrk="0" hangingPunct="1">
        <a:lnSpc>
          <a:spcPct val="90000"/>
        </a:lnSpc>
        <a:spcBef>
          <a:spcPct val="0"/>
        </a:spcBef>
        <a:buNone/>
        <a:defRPr sz="3600" kern="1200" cap="all" baseline="0">
          <a:solidFill>
            <a:schemeClr val="tx1"/>
          </a:solidFill>
          <a:latin typeface="+mj-lt"/>
          <a:ea typeface="+mj-ea"/>
          <a:cs typeface="+mj-cs"/>
        </a:defRPr>
      </a:lvl1pPr>
    </p:titleStyle>
    <p:bodyStyle>
      <a:lvl1pPr marL="228600" indent="-228600" algn="l" defTabSz="914400" rtl="0" eaLnBrk="1" latinLnBrk="0" hangingPunct="1">
        <a:lnSpc>
          <a:spcPct val="120000"/>
        </a:lnSpc>
        <a:spcBef>
          <a:spcPts val="1000"/>
        </a:spcBef>
        <a:buSzPct val="125000"/>
        <a:buFont typeface="Arial" panose="020B0604020202020204" pitchFamily="34" charset="0"/>
        <a:buChar char="•"/>
        <a:defRPr sz="2400" kern="1200">
          <a:solidFill>
            <a:schemeClr val="tx1"/>
          </a:solidFill>
          <a:latin typeface="+mn-lt"/>
          <a:ea typeface="+mn-ea"/>
          <a:cs typeface="+mn-cs"/>
        </a:defRPr>
      </a:lvl1pPr>
      <a:lvl2pPr marL="685800" indent="-228600" algn="l" defTabSz="914400" rtl="0" eaLnBrk="1" latinLnBrk="0" hangingPunct="1">
        <a:lnSpc>
          <a:spcPct val="120000"/>
        </a:lnSpc>
        <a:spcBef>
          <a:spcPts val="500"/>
        </a:spcBef>
        <a:buSzPct val="125000"/>
        <a:buFont typeface="Arial" panose="020B0604020202020204" pitchFamily="34" charset="0"/>
        <a:buChar char="•"/>
        <a:defRPr sz="2000" kern="1200">
          <a:solidFill>
            <a:schemeClr val="tx1"/>
          </a:solidFill>
          <a:latin typeface="+mn-lt"/>
          <a:ea typeface="+mn-ea"/>
          <a:cs typeface="+mn-cs"/>
        </a:defRPr>
      </a:lvl2pPr>
      <a:lvl3pPr marL="1143000" indent="-228600" algn="l" defTabSz="914400" rtl="0" eaLnBrk="1" latinLnBrk="0" hangingPunct="1">
        <a:lnSpc>
          <a:spcPct val="120000"/>
        </a:lnSpc>
        <a:spcBef>
          <a:spcPts val="500"/>
        </a:spcBef>
        <a:buSzPct val="125000"/>
        <a:buFont typeface="Arial" panose="020B0604020202020204" pitchFamily="34" charset="0"/>
        <a:buChar char="•"/>
        <a:defRPr sz="1800" kern="1200">
          <a:solidFill>
            <a:schemeClr val="tx1"/>
          </a:solidFill>
          <a:latin typeface="+mn-lt"/>
          <a:ea typeface="+mn-ea"/>
          <a:cs typeface="+mn-cs"/>
        </a:defRPr>
      </a:lvl3pPr>
      <a:lvl4pPr marL="16002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4pPr>
      <a:lvl5pPr marL="2057400" indent="-228600" algn="l" defTabSz="914400" rtl="0" eaLnBrk="1" latinLnBrk="0" hangingPunct="1">
        <a:lnSpc>
          <a:spcPct val="120000"/>
        </a:lnSpc>
        <a:spcBef>
          <a:spcPts val="500"/>
        </a:spcBef>
        <a:buSzPct val="125000"/>
        <a:buFont typeface="Arial" panose="020B0604020202020204" pitchFamily="34" charset="0"/>
        <a:buChar char="•"/>
        <a:defRPr sz="1600" kern="1200">
          <a:solidFill>
            <a:schemeClr val="tx1"/>
          </a:solidFill>
          <a:latin typeface="+mn-lt"/>
          <a:ea typeface="+mn-ea"/>
          <a:cs typeface="+mn-cs"/>
        </a:defRPr>
      </a:lvl5pPr>
      <a:lvl6pPr marL="25146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6pPr>
      <a:lvl7pPr marL="29718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7pPr>
      <a:lvl8pPr marL="34290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8pPr>
      <a:lvl9pPr marL="3886200" indent="-228600" algn="l" defTabSz="914400" rtl="0" eaLnBrk="1" latinLnBrk="0" hangingPunct="1">
        <a:lnSpc>
          <a:spcPct val="120000"/>
        </a:lnSpc>
        <a:spcBef>
          <a:spcPts val="500"/>
        </a:spcBef>
        <a:buSzPct val="125000"/>
        <a:buFont typeface="Arial" panose="020B0604020202020204" pitchFamily="34" charset="0"/>
        <a:buChar char="•"/>
        <a:defRPr sz="14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hyperlink" Target="https://pixnio.com/science/medical-science/nurse-which-offers-a-wide-array-of-family-health-services-takes-a-childs-measurements" TargetMode="External"/><Relationship Id="rId2" Type="http://schemas.openxmlformats.org/officeDocument/2006/relationships/image" Target="../media/image3.jpg"/><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hyperlink" Target="https://www.rawpixel.com/search/medical" TargetMode="External"/><Relationship Id="rId2" Type="http://schemas.openxmlformats.org/officeDocument/2006/relationships/image" Target="../media/image4.jpg"/><Relationship Id="rId1" Type="http://schemas.openxmlformats.org/officeDocument/2006/relationships/slideLayout" Target="../slideLayouts/slideLayout14.xml"/><Relationship Id="rId4" Type="http://schemas.openxmlformats.org/officeDocument/2006/relationships/image" Target="../media/image5.jp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1.xml"/></Relationships>
</file>

<file path=ppt/slides/_rels/slide6.xml.rels><?xml version="1.0" encoding="UTF-8" standalone="yes"?>
<Relationships xmlns="http://schemas.openxmlformats.org/package/2006/relationships"><Relationship Id="rId3" Type="http://schemas.openxmlformats.org/officeDocument/2006/relationships/hyperlink" Target="https://journals.lww.com/pidj/abstract/2006/06000/the_use_of_combination_vaccines_has_improved.8.aspx" TargetMode="External"/><Relationship Id="rId2" Type="http://schemas.openxmlformats.org/officeDocument/2006/relationships/hyperlink" Target="https://www.gov.uk/government/publications/healthy-child-programme-0-to-19-health-visitor-and-school-nurse-commissioning" TargetMode="External"/><Relationship Id="rId1" Type="http://schemas.openxmlformats.org/officeDocument/2006/relationships/slideLayout" Target="../slideLayouts/slideLayout1.xml"/><Relationship Id="rId5" Type="http://schemas.openxmlformats.org/officeDocument/2006/relationships/hyperlink" Target="https://digital.nhs.uk/services/digital-child-health" TargetMode="External"/><Relationship Id="rId4" Type="http://schemas.openxmlformats.org/officeDocument/2006/relationships/hyperlink" Target="https://hubble-live-assets.s3.amazonaws.com/bacch/redactor2_assets/files/9/History_of_BACCH.pdf"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A925B2-3537-99C1-03C0-0EB5E6AA432C}"/>
              </a:ext>
            </a:extLst>
          </p:cNvPr>
          <p:cNvSpPr>
            <a:spLocks noGrp="1"/>
          </p:cNvSpPr>
          <p:nvPr>
            <p:ph type="title"/>
          </p:nvPr>
        </p:nvSpPr>
        <p:spPr>
          <a:xfrm>
            <a:off x="880110" y="618518"/>
            <a:ext cx="10561319" cy="5393662"/>
          </a:xfrm>
        </p:spPr>
        <p:txBody>
          <a:bodyPr>
            <a:normAutofit fontScale="90000"/>
          </a:bodyPr>
          <a:lstStyle/>
          <a:p>
            <a:pPr algn="ctr"/>
            <a:r>
              <a:rPr lang="en-GB" sz="44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INTRODUCTION TO Health and social </a:t>
            </a:r>
            <a:r>
              <a:rPr lang="en-GB" sz="4400" b="1"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care (LCHS4003)</a:t>
            </a:r>
            <a:br>
              <a:rPr lang="en-GB" sz="4400" b="1"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br>
              <a:rPr lang="en-GB" sz="4400" b="1" dirty="0">
                <a:ln w="9525">
                  <a:solidFill>
                    <a:schemeClr val="bg1"/>
                  </a:solidFill>
                  <a:prstDash val="solid"/>
                </a:ln>
                <a:solidFill>
                  <a:schemeClr val="bg1"/>
                </a:solidFill>
                <a:effectLst>
                  <a:outerShdw blurRad="12700" dist="38100" dir="2700000" algn="tl" rotWithShape="0">
                    <a:schemeClr val="accent5">
                      <a:lumMod val="60000"/>
                      <a:lumOff val="40000"/>
                    </a:schemeClr>
                  </a:outerShdw>
                </a:effectLst>
                <a:latin typeface="ADLaM Display" panose="02010000000000000000" pitchFamily="2" charset="77"/>
                <a:ea typeface="ADLaM Display" panose="02010000000000000000" pitchFamily="2" charset="77"/>
                <a:cs typeface="ADLaM Display" panose="02010000000000000000" pitchFamily="2" charset="77"/>
              </a:rPr>
            </a:br>
            <a:r>
              <a:rPr lang="en-GB" sz="4400" b="1" dirty="0">
                <a:ln w="9525">
                  <a:solidFill>
                    <a:schemeClr val="bg1"/>
                  </a:solidFill>
                  <a:prstDash val="solid"/>
                </a:ln>
                <a:solidFill>
                  <a:schemeClr val="bg1"/>
                </a:solidFill>
                <a:effectLst>
                  <a:outerShdw blurRad="12700" dist="38100" dir="2700000" algn="tl" rotWithShape="0">
                    <a:schemeClr val="accent5">
                      <a:lumMod val="60000"/>
                      <a:lumOff val="40000"/>
                    </a:schemeClr>
                  </a:outerShdw>
                </a:effectLst>
                <a:latin typeface="ADLaM Display" panose="02010000000000000000" pitchFamily="2" charset="77"/>
                <a:ea typeface="ADLaM Display" panose="02010000000000000000" pitchFamily="2" charset="77"/>
                <a:cs typeface="ADLaM Display" panose="02010000000000000000" pitchFamily="2" charset="77"/>
              </a:rPr>
              <a:t>     </a:t>
            </a:r>
            <a: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Name:  </a:t>
            </a:r>
            <a:r>
              <a:rPr lang="en-US" sz="3600" b="1" cap="none"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Feven </a:t>
            </a:r>
            <a:r>
              <a:rPr lang="en-US" sz="3600" b="1" cap="none" dirty="0" err="1">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Jemaneh</a:t>
            </a:r>
            <a:r>
              <a:rPr lang="en-US" sz="3600" b="1" cap="none"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 </a:t>
            </a:r>
            <a:b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r>
              <a:rPr lang="en-US" sz="3600" b="1" cap="none"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STUDENT</a:t>
            </a:r>
            <a:r>
              <a:rPr lang="en-US" sz="3600" b="1"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 number: 2326708</a:t>
            </a:r>
            <a:b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b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                                          </a:t>
            </a:r>
            <a:b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                         Lecturer: </a:t>
            </a:r>
            <a:r>
              <a:rPr lang="en-US" sz="3600" b="1" cap="none"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Muhammed Aliyu</a:t>
            </a:r>
            <a:b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b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r>
              <a:rPr lang="en-US" sz="3600" b="1" dirty="0">
                <a:ln w="0"/>
                <a:solidFill>
                  <a:schemeClr val="bg1"/>
                </a:solidFill>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                 </a:t>
            </a:r>
            <a:r>
              <a:rPr lang="en-US" sz="3600" b="1"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SUBMITTED ON: </a:t>
            </a:r>
            <a:r>
              <a:rPr lang="en-US" sz="3600" b="1" cap="none"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9</a:t>
            </a:r>
            <a:r>
              <a:rPr lang="en-US" sz="3600" b="1" cap="none" baseline="30000"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th</a:t>
            </a:r>
            <a:r>
              <a:rPr lang="en-US" sz="3600" b="1" cap="none"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t> July </a:t>
            </a:r>
            <a:br>
              <a:rPr lang="en-US" sz="3600" b="1" dirty="0">
                <a:ln w="0"/>
                <a:effectLst>
                  <a:reflection blurRad="6350" stA="53000" endA="300" endPos="35500" dir="5400000" sy="-90000" algn="bl" rotWithShape="0"/>
                </a:effectLst>
                <a:latin typeface="ADLaM Display" panose="02010000000000000000" pitchFamily="2" charset="77"/>
                <a:ea typeface="ADLaM Display" panose="02010000000000000000" pitchFamily="2" charset="77"/>
                <a:cs typeface="ADLaM Display" panose="02010000000000000000" pitchFamily="2" charset="77"/>
              </a:rPr>
            </a:br>
            <a:endParaRPr lang="en-GB" dirty="0"/>
          </a:p>
        </p:txBody>
      </p:sp>
    </p:spTree>
    <p:extLst>
      <p:ext uri="{BB962C8B-B14F-4D97-AF65-F5344CB8AC3E}">
        <p14:creationId xmlns:p14="http://schemas.microsoft.com/office/powerpoint/2010/main" val="181494678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E9C469-CF13-D2A8-98A6-0D3C3B382FF6}"/>
              </a:ext>
            </a:extLst>
          </p:cNvPr>
          <p:cNvSpPr>
            <a:spLocks noGrp="1"/>
          </p:cNvSpPr>
          <p:nvPr>
            <p:ph type="ctrTitle"/>
          </p:nvPr>
        </p:nvSpPr>
        <p:spPr>
          <a:xfrm>
            <a:off x="4295115" y="0"/>
            <a:ext cx="3017519" cy="1117917"/>
          </a:xfrm>
        </p:spPr>
        <p:txBody>
          <a:bodyPr>
            <a:normAutofit/>
          </a:bodyPr>
          <a:lstStyle/>
          <a:p>
            <a:r>
              <a:rPr lang="en-GB" sz="3600" cap="none" dirty="0">
                <a:latin typeface="ADLaM Display" panose="02010000000000000000" pitchFamily="2" charset="77"/>
                <a:ea typeface="ADLaM Display" panose="02010000000000000000" pitchFamily="2" charset="77"/>
                <a:cs typeface="ADLaM Display" panose="02010000000000000000" pitchFamily="2" charset="77"/>
              </a:rPr>
              <a:t>Overview </a:t>
            </a:r>
          </a:p>
        </p:txBody>
      </p:sp>
      <p:sp>
        <p:nvSpPr>
          <p:cNvPr id="3" name="Subtitle 2">
            <a:extLst>
              <a:ext uri="{FF2B5EF4-FFF2-40B4-BE49-F238E27FC236}">
                <a16:creationId xmlns:a16="http://schemas.microsoft.com/office/drawing/2014/main" id="{093EB0FE-FB43-6FDE-A04F-3AF95BBA1B77}"/>
              </a:ext>
            </a:extLst>
          </p:cNvPr>
          <p:cNvSpPr>
            <a:spLocks noGrp="1"/>
          </p:cNvSpPr>
          <p:nvPr>
            <p:ph type="subTitle" idx="1"/>
          </p:nvPr>
        </p:nvSpPr>
        <p:spPr>
          <a:xfrm>
            <a:off x="1928637" y="1370488"/>
            <a:ext cx="8542019" cy="4424522"/>
          </a:xfrm>
        </p:spPr>
        <p:txBody>
          <a:bodyPr>
            <a:normAutofit/>
          </a:bodyPr>
          <a:lstStyle/>
          <a:p>
            <a:pPr marL="342900" indent="-342900">
              <a:buFont typeface="Wingdings" pitchFamily="2" charset="2"/>
              <a:buChar char="v"/>
            </a:pPr>
            <a:r>
              <a:rPr lang="en-GB" sz="2400" cap="none" dirty="0">
                <a:solidFill>
                  <a:schemeClr val="bg1"/>
                </a:solidFill>
              </a:rPr>
              <a:t>Introduction(child health service)</a:t>
            </a:r>
          </a:p>
          <a:p>
            <a:pPr marL="342900" indent="-342900">
              <a:buFont typeface="Wingdings" pitchFamily="2" charset="2"/>
              <a:buChar char="v"/>
            </a:pPr>
            <a:r>
              <a:rPr lang="en-GB" sz="2400" cap="none" dirty="0">
                <a:solidFill>
                  <a:schemeClr val="bg1"/>
                </a:solidFill>
              </a:rPr>
              <a:t>How Child Health Service In The Past</a:t>
            </a:r>
          </a:p>
          <a:p>
            <a:pPr marL="342900" indent="-342900">
              <a:buFont typeface="Wingdings" pitchFamily="2" charset="2"/>
              <a:buChar char="v"/>
            </a:pPr>
            <a:r>
              <a:rPr lang="en-GB" sz="2400" cap="none" dirty="0">
                <a:solidFill>
                  <a:schemeClr val="bg1"/>
                </a:solidFill>
              </a:rPr>
              <a:t>The impact of child health service in the past</a:t>
            </a:r>
          </a:p>
          <a:p>
            <a:pPr marL="342900" indent="-342900">
              <a:buFont typeface="Wingdings" pitchFamily="2" charset="2"/>
              <a:buChar char="v"/>
            </a:pPr>
            <a:r>
              <a:rPr lang="en-GB" sz="2400" cap="none" dirty="0">
                <a:solidFill>
                  <a:schemeClr val="bg1"/>
                </a:solidFill>
              </a:rPr>
              <a:t>How Child Health Service Operate Currently </a:t>
            </a:r>
          </a:p>
          <a:p>
            <a:pPr marL="342900" indent="-342900">
              <a:buFont typeface="Wingdings" pitchFamily="2" charset="2"/>
              <a:buChar char="v"/>
            </a:pPr>
            <a:r>
              <a:rPr lang="en-GB" sz="2400" cap="none" dirty="0">
                <a:solidFill>
                  <a:schemeClr val="bg1"/>
                </a:solidFill>
              </a:rPr>
              <a:t>The benefit of modern child health service </a:t>
            </a:r>
          </a:p>
          <a:p>
            <a:pPr marL="342900" indent="-342900">
              <a:buFont typeface="Wingdings" pitchFamily="2" charset="2"/>
              <a:buChar char="v"/>
            </a:pPr>
            <a:r>
              <a:rPr lang="en-GB" sz="2400" cap="none" dirty="0">
                <a:solidFill>
                  <a:schemeClr val="bg1"/>
                </a:solidFill>
              </a:rPr>
              <a:t>Conclusions </a:t>
            </a:r>
          </a:p>
          <a:p>
            <a:pPr marL="342900" indent="-342900">
              <a:buFont typeface="Wingdings" pitchFamily="2" charset="2"/>
              <a:buChar char="v"/>
            </a:pPr>
            <a:r>
              <a:rPr lang="en-GB" sz="2400" cap="none" dirty="0">
                <a:solidFill>
                  <a:schemeClr val="bg1"/>
                </a:solidFill>
              </a:rPr>
              <a:t>Reference </a:t>
            </a:r>
          </a:p>
        </p:txBody>
      </p:sp>
    </p:spTree>
    <p:extLst>
      <p:ext uri="{BB962C8B-B14F-4D97-AF65-F5344CB8AC3E}">
        <p14:creationId xmlns:p14="http://schemas.microsoft.com/office/powerpoint/2010/main" val="39441904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3620F-9AD6-58B0-32F7-1D9B66F7AC35}"/>
              </a:ext>
            </a:extLst>
          </p:cNvPr>
          <p:cNvSpPr>
            <a:spLocks noGrp="1"/>
          </p:cNvSpPr>
          <p:nvPr>
            <p:ph type="title"/>
          </p:nvPr>
        </p:nvSpPr>
        <p:spPr>
          <a:xfrm>
            <a:off x="1054359" y="354564"/>
            <a:ext cx="9993052" cy="1698172"/>
          </a:xfrm>
        </p:spPr>
        <p:txBody>
          <a:bodyPr>
            <a:normAutofit fontScale="90000"/>
          </a:bodyPr>
          <a:lstStyle/>
          <a:p>
            <a:pPr algn="ctr"/>
            <a:r>
              <a:rPr lang="en-GB" sz="2400" b="1" cap="none" dirty="0">
                <a:latin typeface="ADLaM Display" panose="02010000000000000000" pitchFamily="2" charset="77"/>
                <a:ea typeface="ADLaM Display" panose="02010000000000000000" pitchFamily="2" charset="77"/>
                <a:cs typeface="ADLaM Display" panose="02010000000000000000" pitchFamily="2" charset="77"/>
              </a:rPr>
              <a:t>Introduction</a:t>
            </a:r>
            <a:br>
              <a:rPr lang="en-GB" sz="2400" b="1" cap="none" dirty="0">
                <a:latin typeface="ADLaM Display" panose="02010000000000000000" pitchFamily="2" charset="77"/>
                <a:ea typeface="ADLaM Display" panose="02010000000000000000" pitchFamily="2" charset="77"/>
                <a:cs typeface="ADLaM Display" panose="02010000000000000000" pitchFamily="2" charset="77"/>
              </a:rPr>
            </a:br>
            <a:br>
              <a:rPr lang="en-GB" sz="1600" cap="none" dirty="0">
                <a:solidFill>
                  <a:schemeClr val="bg1"/>
                </a:solidFill>
                <a:latin typeface="Arial" panose="020B0604020202020204" pitchFamily="34" charset="0"/>
                <a:cs typeface="Arial" panose="020B0604020202020204" pitchFamily="34" charset="0"/>
              </a:rPr>
            </a:br>
            <a:r>
              <a:rPr lang="en-GB" sz="1600" cap="none" dirty="0">
                <a:solidFill>
                  <a:schemeClr val="bg1"/>
                </a:solidFill>
                <a:latin typeface="Arial" panose="020B0604020202020204" pitchFamily="34" charset="0"/>
                <a:cs typeface="Arial" panose="020B0604020202020204" pitchFamily="34" charset="0"/>
              </a:rPr>
              <a:t>In the </a:t>
            </a:r>
            <a:r>
              <a:rPr lang="en-GB" sz="1600" cap="none" dirty="0" err="1">
                <a:solidFill>
                  <a:schemeClr val="bg1"/>
                </a:solidFill>
                <a:latin typeface="Arial" panose="020B0604020202020204" pitchFamily="34" charset="0"/>
                <a:cs typeface="Arial" panose="020B0604020202020204" pitchFamily="34" charset="0"/>
              </a:rPr>
              <a:t>uk</a:t>
            </a:r>
            <a:r>
              <a:rPr lang="en-GB" sz="1600" cap="none" dirty="0">
                <a:solidFill>
                  <a:schemeClr val="bg1"/>
                </a:solidFill>
                <a:latin typeface="Arial" panose="020B0604020202020204" pitchFamily="34" charset="0"/>
                <a:cs typeface="Arial" panose="020B0604020202020204" pitchFamily="34" charset="0"/>
              </a:rPr>
              <a:t> , child health service refer to a range of health service provides to ensure the health and well-being of children from birth to adolescence. These service are typically offered thorough the nation health service (NHS) and the designed to support  physical, mental, and emotional development.</a:t>
            </a:r>
            <a:br>
              <a:rPr lang="en-GB" sz="1600" cap="none" dirty="0">
                <a:solidFill>
                  <a:schemeClr val="bg1"/>
                </a:solidFill>
                <a:latin typeface="Arial" panose="020B0604020202020204" pitchFamily="34" charset="0"/>
                <a:cs typeface="Arial" panose="020B0604020202020204" pitchFamily="34" charset="0"/>
              </a:rPr>
            </a:br>
            <a:r>
              <a:rPr lang="en-GB" sz="1600" cap="none" dirty="0">
                <a:solidFill>
                  <a:schemeClr val="bg1"/>
                </a:solidFill>
                <a:latin typeface="Arial" panose="020B0604020202020204" pitchFamily="34" charset="0"/>
                <a:cs typeface="Arial" panose="020B0604020202020204" pitchFamily="34" charset="0"/>
              </a:rPr>
              <a:t>(Health intelligence.com,2019)</a:t>
            </a:r>
            <a:br>
              <a:rPr lang="en-GB" sz="1600" cap="none" dirty="0">
                <a:solidFill>
                  <a:schemeClr val="bg1"/>
                </a:solidFill>
                <a:latin typeface="Arial" panose="020B0604020202020204" pitchFamily="34" charset="0"/>
                <a:cs typeface="Arial" panose="020B0604020202020204" pitchFamily="34" charset="0"/>
              </a:rPr>
            </a:br>
            <a:endParaRPr lang="en-GB" sz="1600" dirty="0"/>
          </a:p>
        </p:txBody>
      </p:sp>
      <p:sp>
        <p:nvSpPr>
          <p:cNvPr id="3" name="Text Placeholder 2">
            <a:extLst>
              <a:ext uri="{FF2B5EF4-FFF2-40B4-BE49-F238E27FC236}">
                <a16:creationId xmlns:a16="http://schemas.microsoft.com/office/drawing/2014/main" id="{857854FB-8F33-8079-0000-E56E12B753C3}"/>
              </a:ext>
            </a:extLst>
          </p:cNvPr>
          <p:cNvSpPr>
            <a:spLocks noGrp="1"/>
          </p:cNvSpPr>
          <p:nvPr>
            <p:ph type="body" idx="1"/>
          </p:nvPr>
        </p:nvSpPr>
        <p:spPr>
          <a:xfrm>
            <a:off x="949756" y="1794196"/>
            <a:ext cx="2670412" cy="1249682"/>
          </a:xfrm>
        </p:spPr>
        <p:txBody>
          <a:bodyPr/>
          <a:lstStyle/>
          <a:p>
            <a:endParaRPr lang="en-GB" sz="1800" cap="none" dirty="0">
              <a:solidFill>
                <a:srgbClr val="00206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GB" sz="1800" cap="none" dirty="0">
              <a:solidFill>
                <a:srgbClr val="002060"/>
              </a:solidFill>
              <a:latin typeface="ADLaM Display" panose="02010000000000000000" pitchFamily="2" charset="77"/>
              <a:ea typeface="ADLaM Display" panose="02010000000000000000" pitchFamily="2" charset="77"/>
              <a:cs typeface="ADLaM Display" panose="02010000000000000000" pitchFamily="2" charset="77"/>
            </a:endParaRPr>
          </a:p>
          <a:p>
            <a:endParaRPr lang="en-GB" sz="1800" cap="none" dirty="0">
              <a:solidFill>
                <a:srgbClr val="002060"/>
              </a:solidFill>
              <a:latin typeface="ADLaM Display" panose="02010000000000000000" pitchFamily="2" charset="77"/>
              <a:ea typeface="ADLaM Display" panose="02010000000000000000" pitchFamily="2" charset="77"/>
              <a:cs typeface="ADLaM Display" panose="02010000000000000000" pitchFamily="2" charset="77"/>
            </a:endParaRPr>
          </a:p>
          <a:p>
            <a:r>
              <a:rPr lang="en-GB" sz="2000" cap="none" dirty="0">
                <a:latin typeface="ADLaM Display" panose="02010000000000000000" pitchFamily="2" charset="77"/>
                <a:ea typeface="ADLaM Display" panose="02010000000000000000" pitchFamily="2" charset="77"/>
                <a:cs typeface="ADLaM Display" panose="02010000000000000000" pitchFamily="2" charset="77"/>
              </a:rPr>
              <a:t>How Child Health Service In The Past</a:t>
            </a:r>
          </a:p>
          <a:p>
            <a:endParaRPr lang="en-GB" dirty="0">
              <a:solidFill>
                <a:srgbClr val="002060"/>
              </a:solidFill>
            </a:endParaRPr>
          </a:p>
        </p:txBody>
      </p:sp>
      <p:sp>
        <p:nvSpPr>
          <p:cNvPr id="4" name="Text Placeholder 3">
            <a:extLst>
              <a:ext uri="{FF2B5EF4-FFF2-40B4-BE49-F238E27FC236}">
                <a16:creationId xmlns:a16="http://schemas.microsoft.com/office/drawing/2014/main" id="{AE1EDC3E-203E-EBF6-8943-8EA10B57CA45}"/>
              </a:ext>
            </a:extLst>
          </p:cNvPr>
          <p:cNvSpPr>
            <a:spLocks noGrp="1"/>
          </p:cNvSpPr>
          <p:nvPr>
            <p:ph type="body" sz="half" idx="15"/>
          </p:nvPr>
        </p:nvSpPr>
        <p:spPr>
          <a:xfrm>
            <a:off x="953609" y="2688207"/>
            <a:ext cx="3034008" cy="3592286"/>
          </a:xfrm>
        </p:spPr>
        <p:txBody>
          <a:bodyPr>
            <a:noAutofit/>
          </a:bodyPr>
          <a:lstStyle/>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medical knowledge and technology</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Vaccination program</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Preventive care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Health care access and delivery</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Global health efforts </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Technology and data</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Specialized care </a:t>
            </a:r>
          </a:p>
        </p:txBody>
      </p:sp>
      <p:sp>
        <p:nvSpPr>
          <p:cNvPr id="5" name="Text Placeholder 4">
            <a:extLst>
              <a:ext uri="{FF2B5EF4-FFF2-40B4-BE49-F238E27FC236}">
                <a16:creationId xmlns:a16="http://schemas.microsoft.com/office/drawing/2014/main" id="{6078F4D0-65AD-17B5-FF0D-004F73CE9E39}"/>
              </a:ext>
            </a:extLst>
          </p:cNvPr>
          <p:cNvSpPr>
            <a:spLocks noGrp="1"/>
          </p:cNvSpPr>
          <p:nvPr>
            <p:ph type="body" sz="quarter" idx="3"/>
          </p:nvPr>
        </p:nvSpPr>
        <p:spPr>
          <a:xfrm>
            <a:off x="4514767" y="2677635"/>
            <a:ext cx="3066532" cy="685800"/>
          </a:xfrm>
        </p:spPr>
        <p:txBody>
          <a:bodyPr/>
          <a:lstStyle/>
          <a:p>
            <a:endParaRPr lang="en-GB" dirty="0"/>
          </a:p>
        </p:txBody>
      </p:sp>
      <p:sp>
        <p:nvSpPr>
          <p:cNvPr id="6" name="Text Placeholder 5">
            <a:extLst>
              <a:ext uri="{FF2B5EF4-FFF2-40B4-BE49-F238E27FC236}">
                <a16:creationId xmlns:a16="http://schemas.microsoft.com/office/drawing/2014/main" id="{BBF4CBD1-A24D-E061-2A03-38AC052E7A9E}"/>
              </a:ext>
            </a:extLst>
          </p:cNvPr>
          <p:cNvSpPr>
            <a:spLocks noGrp="1"/>
          </p:cNvSpPr>
          <p:nvPr>
            <p:ph type="body" sz="half" idx="16"/>
          </p:nvPr>
        </p:nvSpPr>
        <p:spPr>
          <a:xfrm>
            <a:off x="3989543" y="2674463"/>
            <a:ext cx="3591756" cy="3119908"/>
          </a:xfrm>
        </p:spPr>
        <p:txBody>
          <a:bodyPr/>
          <a:lstStyle/>
          <a:p>
            <a:endParaRPr lang="en-GB" dirty="0"/>
          </a:p>
        </p:txBody>
      </p:sp>
      <p:sp>
        <p:nvSpPr>
          <p:cNvPr id="7" name="Text Placeholder 6">
            <a:extLst>
              <a:ext uri="{FF2B5EF4-FFF2-40B4-BE49-F238E27FC236}">
                <a16:creationId xmlns:a16="http://schemas.microsoft.com/office/drawing/2014/main" id="{0C8DBB81-06D4-216E-F929-031F787A3505}"/>
              </a:ext>
            </a:extLst>
          </p:cNvPr>
          <p:cNvSpPr>
            <a:spLocks noGrp="1"/>
          </p:cNvSpPr>
          <p:nvPr>
            <p:ph type="body" sz="quarter" idx="13"/>
          </p:nvPr>
        </p:nvSpPr>
        <p:spPr>
          <a:xfrm>
            <a:off x="8399146" y="1708044"/>
            <a:ext cx="2738495" cy="1421986"/>
          </a:xfrm>
        </p:spPr>
        <p:txBody>
          <a:bodyPr/>
          <a:lstStyle/>
          <a:p>
            <a:r>
              <a:rPr lang="en-GB" sz="2000" cap="none" dirty="0">
                <a:latin typeface="ADLaM Display" panose="02010000000000000000" pitchFamily="2" charset="77"/>
                <a:ea typeface="ADLaM Display" panose="02010000000000000000" pitchFamily="2" charset="77"/>
                <a:cs typeface="ADLaM Display" panose="02010000000000000000" pitchFamily="2" charset="77"/>
              </a:rPr>
              <a:t>The impact of child health service in the past</a:t>
            </a:r>
          </a:p>
          <a:p>
            <a:endParaRPr lang="en-GB" dirty="0"/>
          </a:p>
        </p:txBody>
      </p:sp>
      <p:sp>
        <p:nvSpPr>
          <p:cNvPr id="8" name="Text Placeholder 7">
            <a:extLst>
              <a:ext uri="{FF2B5EF4-FFF2-40B4-BE49-F238E27FC236}">
                <a16:creationId xmlns:a16="http://schemas.microsoft.com/office/drawing/2014/main" id="{9251529D-6178-8A4B-DF09-E639F20B388D}"/>
              </a:ext>
            </a:extLst>
          </p:cNvPr>
          <p:cNvSpPr>
            <a:spLocks noGrp="1"/>
          </p:cNvSpPr>
          <p:nvPr>
            <p:ph type="body" sz="half" idx="17"/>
          </p:nvPr>
        </p:nvSpPr>
        <p:spPr>
          <a:xfrm>
            <a:off x="7950675" y="2688207"/>
            <a:ext cx="4033508" cy="3828973"/>
          </a:xfrm>
        </p:spPr>
        <p:txBody>
          <a:bodyPr>
            <a:normAutofit/>
          </a:bodyPr>
          <a:lstStyle/>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Limited access</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High infant and child mortality</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Inadequate nutrition</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Poor sanitation and hygiene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Insufficient vaccination programs</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Limited paediatric care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Minimal mental health services</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Lack of parental support </a:t>
            </a:r>
          </a:p>
          <a:p>
            <a:pPr marL="285750" indent="-285750">
              <a:buFont typeface="Wingdings" pitchFamily="2" charset="2"/>
              <a:buChar char="Ø"/>
            </a:pPr>
            <a:endParaRPr lang="en-GB" dirty="0"/>
          </a:p>
          <a:p>
            <a:pPr marL="285750" indent="-285750">
              <a:buFont typeface="Wingdings" pitchFamily="2" charset="2"/>
              <a:buChar char="Ø"/>
            </a:pPr>
            <a:endParaRPr lang="en-GB" dirty="0"/>
          </a:p>
        </p:txBody>
      </p:sp>
      <p:pic>
        <p:nvPicPr>
          <p:cNvPr id="25" name="Picture 24" descr="A doctor examining a baby&#10;&#10;Description automatically generated">
            <a:extLst>
              <a:ext uri="{FF2B5EF4-FFF2-40B4-BE49-F238E27FC236}">
                <a16:creationId xmlns:a16="http://schemas.microsoft.com/office/drawing/2014/main" id="{306A367D-C529-9628-61FE-A273F1C592FD}"/>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991470" y="2674463"/>
            <a:ext cx="3591755" cy="3254212"/>
          </a:xfrm>
          <a:prstGeom prst="rect">
            <a:avLst/>
          </a:prstGeom>
        </p:spPr>
      </p:pic>
    </p:spTree>
    <p:extLst>
      <p:ext uri="{BB962C8B-B14F-4D97-AF65-F5344CB8AC3E}">
        <p14:creationId xmlns:p14="http://schemas.microsoft.com/office/powerpoint/2010/main" val="360946917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9FA4BE-F7AF-F03C-0497-944627D779AD}"/>
              </a:ext>
            </a:extLst>
          </p:cNvPr>
          <p:cNvSpPr>
            <a:spLocks noGrp="1"/>
          </p:cNvSpPr>
          <p:nvPr>
            <p:ph type="title"/>
          </p:nvPr>
        </p:nvSpPr>
        <p:spPr>
          <a:xfrm>
            <a:off x="186075" y="675031"/>
            <a:ext cx="3429229" cy="963929"/>
          </a:xfrm>
        </p:spPr>
        <p:txBody>
          <a:bodyPr>
            <a:normAutofit fontScale="90000"/>
          </a:bodyPr>
          <a:lstStyle/>
          <a:p>
            <a:pPr algn="ctr"/>
            <a:r>
              <a:rPr lang="en-GB" sz="2200" cap="none" dirty="0">
                <a:latin typeface="ADLaM Display" panose="02010000000000000000" pitchFamily="2" charset="77"/>
                <a:ea typeface="ADLaM Display" panose="02010000000000000000" pitchFamily="2" charset="77"/>
                <a:cs typeface="ADLaM Display" panose="02010000000000000000" pitchFamily="2" charset="77"/>
              </a:rPr>
              <a:t>How Child Health Service Operate Currently </a:t>
            </a:r>
            <a:br>
              <a:rPr lang="en-GB" cap="none" dirty="0"/>
            </a:br>
            <a:endParaRPr lang="en-GB" dirty="0"/>
          </a:p>
        </p:txBody>
      </p:sp>
      <p:sp>
        <p:nvSpPr>
          <p:cNvPr id="3" name="Text Placeholder 2">
            <a:extLst>
              <a:ext uri="{FF2B5EF4-FFF2-40B4-BE49-F238E27FC236}">
                <a16:creationId xmlns:a16="http://schemas.microsoft.com/office/drawing/2014/main" id="{0454D561-AACB-ED2A-1478-98B8DBCCB61B}"/>
              </a:ext>
            </a:extLst>
          </p:cNvPr>
          <p:cNvSpPr>
            <a:spLocks noGrp="1"/>
          </p:cNvSpPr>
          <p:nvPr>
            <p:ph type="body" idx="1"/>
          </p:nvPr>
        </p:nvSpPr>
        <p:spPr>
          <a:xfrm>
            <a:off x="1048105" y="1066801"/>
            <a:ext cx="3104018" cy="440401"/>
          </a:xfrm>
        </p:spPr>
        <p:txBody>
          <a:bodyPr/>
          <a:lstStyle/>
          <a:p>
            <a:r>
              <a:rPr lang="en-GB" sz="2400" dirty="0">
                <a:solidFill>
                  <a:schemeClr val="bg1"/>
                </a:solidFill>
                <a:latin typeface="Arial" panose="020B0604020202020204" pitchFamily="34" charset="0"/>
                <a:cs typeface="Arial" panose="020B0604020202020204" pitchFamily="34" charset="0"/>
              </a:rPr>
              <a:t>I</a:t>
            </a:r>
          </a:p>
          <a:p>
            <a:endParaRPr lang="en-GB" dirty="0"/>
          </a:p>
        </p:txBody>
      </p:sp>
      <p:sp>
        <p:nvSpPr>
          <p:cNvPr id="4" name="Text Placeholder 3">
            <a:extLst>
              <a:ext uri="{FF2B5EF4-FFF2-40B4-BE49-F238E27FC236}">
                <a16:creationId xmlns:a16="http://schemas.microsoft.com/office/drawing/2014/main" id="{A7DE5452-6C4C-2101-D264-24401EF87E02}"/>
              </a:ext>
            </a:extLst>
          </p:cNvPr>
          <p:cNvSpPr>
            <a:spLocks noGrp="1"/>
          </p:cNvSpPr>
          <p:nvPr>
            <p:ph type="body" sz="half" idx="15"/>
          </p:nvPr>
        </p:nvSpPr>
        <p:spPr>
          <a:xfrm>
            <a:off x="357912" y="1739162"/>
            <a:ext cx="3116217" cy="4572935"/>
          </a:xfrm>
        </p:spPr>
        <p:txBody>
          <a:bodyPr>
            <a:normAutofit lnSpcReduction="10000"/>
          </a:bodyPr>
          <a:lstStyle/>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Integrated healthcare delivery</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Health visitor program </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Immunization programs</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Specialist paediatric care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Mental health service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School health service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Preventive healthcare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Family- centred care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Community and support service</a:t>
            </a:r>
          </a:p>
          <a:p>
            <a:pPr marL="285750" indent="-285750">
              <a:buFont typeface="Wingdings" pitchFamily="2" charset="2"/>
              <a:buChar char="Ø"/>
            </a:pPr>
            <a:r>
              <a:rPr lang="en-GB" sz="1600" dirty="0">
                <a:solidFill>
                  <a:schemeClr val="bg1"/>
                </a:solidFill>
                <a:latin typeface="Arial" panose="020B0604020202020204" pitchFamily="34" charset="0"/>
                <a:cs typeface="Arial" panose="020B0604020202020204" pitchFamily="34" charset="0"/>
              </a:rPr>
              <a:t>Digital health innovations</a:t>
            </a:r>
          </a:p>
          <a:p>
            <a:pPr marL="285750" indent="-285750">
              <a:buFont typeface="Wingdings"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itchFamily="2" charset="2"/>
              <a:buChar char="Ø"/>
            </a:pPr>
            <a:endParaRPr lang="en-GB" sz="1600" dirty="0">
              <a:solidFill>
                <a:schemeClr val="bg1"/>
              </a:solidFill>
              <a:latin typeface="Arial" panose="020B0604020202020204" pitchFamily="34" charset="0"/>
              <a:cs typeface="Arial" panose="020B0604020202020204" pitchFamily="34" charset="0"/>
            </a:endParaRPr>
          </a:p>
          <a:p>
            <a:pPr marL="285750" indent="-285750">
              <a:buFont typeface="Wingdings" pitchFamily="2" charset="2"/>
              <a:buChar char="Ø"/>
            </a:pPr>
            <a:endParaRPr lang="en-GB" sz="1600" dirty="0">
              <a:solidFill>
                <a:schemeClr val="bg1"/>
              </a:solidFill>
              <a:latin typeface="Arial" panose="020B0604020202020204" pitchFamily="34" charset="0"/>
              <a:cs typeface="Arial" panose="020B0604020202020204" pitchFamily="34" charset="0"/>
            </a:endParaRPr>
          </a:p>
        </p:txBody>
      </p:sp>
      <p:sp>
        <p:nvSpPr>
          <p:cNvPr id="5" name="Text Placeholder 4">
            <a:extLst>
              <a:ext uri="{FF2B5EF4-FFF2-40B4-BE49-F238E27FC236}">
                <a16:creationId xmlns:a16="http://schemas.microsoft.com/office/drawing/2014/main" id="{BBA4D9D0-6486-7A5D-9BCA-3569D8E905FC}"/>
              </a:ext>
            </a:extLst>
          </p:cNvPr>
          <p:cNvSpPr>
            <a:spLocks noGrp="1"/>
          </p:cNvSpPr>
          <p:nvPr>
            <p:ph type="body" sz="quarter" idx="3"/>
          </p:nvPr>
        </p:nvSpPr>
        <p:spPr>
          <a:xfrm>
            <a:off x="4397403" y="1156996"/>
            <a:ext cx="3183950" cy="2203267"/>
          </a:xfrm>
        </p:spPr>
        <p:txBody>
          <a:bodyPr/>
          <a:lstStyle/>
          <a:p>
            <a:endParaRPr lang="en-GB" dirty="0"/>
          </a:p>
        </p:txBody>
      </p:sp>
      <p:sp>
        <p:nvSpPr>
          <p:cNvPr id="6" name="Text Placeholder 5">
            <a:extLst>
              <a:ext uri="{FF2B5EF4-FFF2-40B4-BE49-F238E27FC236}">
                <a16:creationId xmlns:a16="http://schemas.microsoft.com/office/drawing/2014/main" id="{239B737C-74E1-A7B1-7803-DE488D7863C5}"/>
              </a:ext>
            </a:extLst>
          </p:cNvPr>
          <p:cNvSpPr>
            <a:spLocks noGrp="1"/>
          </p:cNvSpPr>
          <p:nvPr>
            <p:ph type="body" sz="half" idx="16"/>
          </p:nvPr>
        </p:nvSpPr>
        <p:spPr>
          <a:xfrm>
            <a:off x="4190769" y="3444550"/>
            <a:ext cx="3415372" cy="2430936"/>
          </a:xfrm>
        </p:spPr>
        <p:txBody>
          <a:bodyPr/>
          <a:lstStyle/>
          <a:p>
            <a:endParaRPr lang="en-GB" dirty="0"/>
          </a:p>
        </p:txBody>
      </p:sp>
      <p:sp>
        <p:nvSpPr>
          <p:cNvPr id="7" name="Text Placeholder 6">
            <a:extLst>
              <a:ext uri="{FF2B5EF4-FFF2-40B4-BE49-F238E27FC236}">
                <a16:creationId xmlns:a16="http://schemas.microsoft.com/office/drawing/2014/main" id="{CF7F04A4-60EF-843D-14A3-D4307B973731}"/>
              </a:ext>
            </a:extLst>
          </p:cNvPr>
          <p:cNvSpPr>
            <a:spLocks noGrp="1"/>
          </p:cNvSpPr>
          <p:nvPr>
            <p:ph type="body" sz="quarter" idx="13"/>
          </p:nvPr>
        </p:nvSpPr>
        <p:spPr>
          <a:xfrm>
            <a:off x="8167958" y="637311"/>
            <a:ext cx="3065596" cy="1221687"/>
          </a:xfrm>
        </p:spPr>
        <p:txBody>
          <a:bodyPr/>
          <a:lstStyle/>
          <a:p>
            <a:r>
              <a:rPr lang="en-GB" sz="2000" cap="none" dirty="0">
                <a:latin typeface="ADLaM Display" panose="02010000000000000000" pitchFamily="2" charset="77"/>
                <a:ea typeface="ADLaM Display" panose="02010000000000000000" pitchFamily="2" charset="77"/>
                <a:cs typeface="ADLaM Display" panose="02010000000000000000" pitchFamily="2" charset="77"/>
              </a:rPr>
              <a:t>The benefit of modern child health service </a:t>
            </a:r>
          </a:p>
          <a:p>
            <a:endParaRPr lang="en-GB" dirty="0"/>
          </a:p>
        </p:txBody>
      </p:sp>
      <p:sp>
        <p:nvSpPr>
          <p:cNvPr id="8" name="Text Placeholder 7">
            <a:extLst>
              <a:ext uri="{FF2B5EF4-FFF2-40B4-BE49-F238E27FC236}">
                <a16:creationId xmlns:a16="http://schemas.microsoft.com/office/drawing/2014/main" id="{409F6D75-E48C-1B7A-4263-EE01800CE30D}"/>
              </a:ext>
            </a:extLst>
          </p:cNvPr>
          <p:cNvSpPr>
            <a:spLocks noGrp="1"/>
          </p:cNvSpPr>
          <p:nvPr>
            <p:ph type="body" sz="half" idx="17"/>
          </p:nvPr>
        </p:nvSpPr>
        <p:spPr>
          <a:xfrm>
            <a:off x="7889087" y="1664127"/>
            <a:ext cx="3554116" cy="4413380"/>
          </a:xfrm>
        </p:spPr>
        <p:txBody>
          <a:bodyPr>
            <a:normAutofit fontScale="92500"/>
          </a:bodyPr>
          <a:lstStyle/>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Early detection and intervention</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Improved immunization coverage</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Enhanced mental health support</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Comprehensive paediatric care</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Health promotion and education </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Family centred care</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Community support and resource</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Digital health solutions</a:t>
            </a:r>
          </a:p>
          <a:p>
            <a:pPr marL="285750" indent="-285750">
              <a:buFont typeface="Wingdings" pitchFamily="2" charset="2"/>
              <a:buChar char="Ø"/>
            </a:pPr>
            <a:r>
              <a:rPr lang="en-GB" sz="1700" dirty="0">
                <a:solidFill>
                  <a:schemeClr val="bg1"/>
                </a:solidFill>
                <a:latin typeface="Arial" panose="020B0604020202020204" pitchFamily="34" charset="0"/>
                <a:cs typeface="Arial" panose="020B0604020202020204" pitchFamily="34" charset="0"/>
              </a:rPr>
              <a:t>Reduced healthcare disparities </a:t>
            </a:r>
          </a:p>
          <a:p>
            <a:pPr marL="285750" indent="-285750">
              <a:buFont typeface="Wingdings" pitchFamily="2" charset="2"/>
              <a:buChar char="Ø"/>
            </a:pPr>
            <a:endParaRPr lang="en-GB" dirty="0"/>
          </a:p>
        </p:txBody>
      </p:sp>
      <p:pic>
        <p:nvPicPr>
          <p:cNvPr id="10" name="Picture 9" descr="A doctor giving a baby a vaccination&#10;&#10;Description automatically generated">
            <a:extLst>
              <a:ext uri="{FF2B5EF4-FFF2-40B4-BE49-F238E27FC236}">
                <a16:creationId xmlns:a16="http://schemas.microsoft.com/office/drawing/2014/main" id="{E1DCE92D-7411-187E-261E-5A79EFF74901}"/>
              </a:ext>
            </a:extLst>
          </p:cNvPr>
          <p:cNvPicPr>
            <a:picLocks noChangeAspect="1"/>
          </p:cNvPicPr>
          <p:nvPr/>
        </p:nvPicPr>
        <p:blipFill>
          <a:blip r:embed="rId2">
            <a:extLst>
              <a:ext uri="{837473B0-CC2E-450A-ABE3-18F120FF3D39}">
                <a1611:picAttrSrcUrl xmlns:a1611="http://schemas.microsoft.com/office/drawing/2016/11/main" r:id="rId3"/>
              </a:ext>
            </a:extLst>
          </a:blip>
          <a:stretch>
            <a:fillRect/>
          </a:stretch>
        </p:blipFill>
        <p:spPr>
          <a:xfrm>
            <a:off x="3756479" y="759683"/>
            <a:ext cx="3849662" cy="2465535"/>
          </a:xfrm>
          <a:prstGeom prst="rect">
            <a:avLst/>
          </a:prstGeom>
        </p:spPr>
      </p:pic>
      <p:pic>
        <p:nvPicPr>
          <p:cNvPr id="18" name="Picture 17" descr="Examining baby with stethoscope">
            <a:extLst>
              <a:ext uri="{FF2B5EF4-FFF2-40B4-BE49-F238E27FC236}">
                <a16:creationId xmlns:a16="http://schemas.microsoft.com/office/drawing/2014/main" id="{F047FBDD-3A8A-D8AD-9DF2-303E73CD1573}"/>
              </a:ext>
            </a:extLst>
          </p:cNvPr>
          <p:cNvPicPr>
            <a:picLocks noChangeAspect="1"/>
          </p:cNvPicPr>
          <p:nvPr/>
        </p:nvPicPr>
        <p:blipFill>
          <a:blip r:embed="rId4"/>
          <a:stretch>
            <a:fillRect/>
          </a:stretch>
        </p:blipFill>
        <p:spPr>
          <a:xfrm>
            <a:off x="3742175" y="3225218"/>
            <a:ext cx="3849662" cy="3086879"/>
          </a:xfrm>
          <a:prstGeom prst="rect">
            <a:avLst/>
          </a:prstGeom>
        </p:spPr>
      </p:pic>
    </p:spTree>
    <p:extLst>
      <p:ext uri="{BB962C8B-B14F-4D97-AF65-F5344CB8AC3E}">
        <p14:creationId xmlns:p14="http://schemas.microsoft.com/office/powerpoint/2010/main" val="29968858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F04096-A879-5AC7-957F-BD0FB29F45DC}"/>
              </a:ext>
            </a:extLst>
          </p:cNvPr>
          <p:cNvSpPr>
            <a:spLocks noGrp="1"/>
          </p:cNvSpPr>
          <p:nvPr>
            <p:ph type="title"/>
          </p:nvPr>
        </p:nvSpPr>
        <p:spPr>
          <a:xfrm>
            <a:off x="2985796" y="488302"/>
            <a:ext cx="5523724" cy="752669"/>
          </a:xfrm>
        </p:spPr>
        <p:txBody>
          <a:bodyPr>
            <a:normAutofit/>
          </a:bodyPr>
          <a:lstStyle/>
          <a:p>
            <a:pPr algn="ctr"/>
            <a:r>
              <a:rPr lang="en-GB" sz="2800" dirty="0">
                <a:latin typeface="ADLaM Display" panose="02010000000000000000" pitchFamily="2" charset="77"/>
                <a:ea typeface="ADLaM Display" panose="02010000000000000000" pitchFamily="2" charset="77"/>
                <a:cs typeface="ADLaM Display" panose="02010000000000000000" pitchFamily="2" charset="77"/>
              </a:rPr>
              <a:t>conclusion</a:t>
            </a:r>
          </a:p>
        </p:txBody>
      </p:sp>
      <p:sp>
        <p:nvSpPr>
          <p:cNvPr id="3" name="Text Placeholder 2">
            <a:extLst>
              <a:ext uri="{FF2B5EF4-FFF2-40B4-BE49-F238E27FC236}">
                <a16:creationId xmlns:a16="http://schemas.microsoft.com/office/drawing/2014/main" id="{A5DAC74B-3039-F2F3-0771-E9E61281FEC6}"/>
              </a:ext>
            </a:extLst>
          </p:cNvPr>
          <p:cNvSpPr>
            <a:spLocks noGrp="1"/>
          </p:cNvSpPr>
          <p:nvPr>
            <p:ph type="body" sz="half" idx="2"/>
          </p:nvPr>
        </p:nvSpPr>
        <p:spPr>
          <a:xfrm>
            <a:off x="867747" y="1240971"/>
            <a:ext cx="9944857" cy="2444621"/>
          </a:xfrm>
        </p:spPr>
        <p:txBody>
          <a:bodyPr>
            <a:noAutofit/>
          </a:bodyPr>
          <a:lstStyle/>
          <a:p>
            <a:pPr algn="just"/>
            <a:r>
              <a:rPr lang="en-GB" dirty="0">
                <a:solidFill>
                  <a:schemeClr val="bg1"/>
                </a:solidFill>
                <a:latin typeface="Arial" panose="020B0604020202020204" pitchFamily="34" charset="0"/>
                <a:cs typeface="Arial" panose="020B0604020202020204" pitchFamily="34" charset="0"/>
              </a:rPr>
              <a:t>In summary child health services in the UK are vital for promoting the well-being and development of children. Through comprehensive care early intervention and family centred approaches these service ensure equitable access to high quality healthcare. Emphasizing prevention and mental health support, along with community and digital innovation the aim to foster healthier childhoods and long term health outcomes for all children.</a:t>
            </a:r>
          </a:p>
        </p:txBody>
      </p:sp>
    </p:spTree>
    <p:extLst>
      <p:ext uri="{BB962C8B-B14F-4D97-AF65-F5344CB8AC3E}">
        <p14:creationId xmlns:p14="http://schemas.microsoft.com/office/powerpoint/2010/main" val="16749209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AA3B4A-C165-E80D-F8CA-B0EAF7AF1567}"/>
              </a:ext>
            </a:extLst>
          </p:cNvPr>
          <p:cNvSpPr>
            <a:spLocks noGrp="1"/>
          </p:cNvSpPr>
          <p:nvPr>
            <p:ph type="ctrTitle"/>
          </p:nvPr>
        </p:nvSpPr>
        <p:spPr>
          <a:xfrm>
            <a:off x="1800809" y="254615"/>
            <a:ext cx="8961467" cy="855727"/>
          </a:xfrm>
        </p:spPr>
        <p:txBody>
          <a:bodyPr>
            <a:normAutofit/>
          </a:bodyPr>
          <a:lstStyle/>
          <a:p>
            <a:pPr algn="ctr"/>
            <a:r>
              <a:rPr lang="en-GB" sz="2800" cap="none" dirty="0">
                <a:latin typeface="ADLaM Display" panose="02010000000000000000" pitchFamily="2" charset="77"/>
                <a:ea typeface="ADLaM Display" panose="02010000000000000000" pitchFamily="2" charset="77"/>
                <a:cs typeface="ADLaM Display" panose="02010000000000000000" pitchFamily="2" charset="77"/>
              </a:rPr>
              <a:t>Reference</a:t>
            </a:r>
          </a:p>
        </p:txBody>
      </p:sp>
      <p:sp>
        <p:nvSpPr>
          <p:cNvPr id="3" name="Subtitle 2">
            <a:extLst>
              <a:ext uri="{FF2B5EF4-FFF2-40B4-BE49-F238E27FC236}">
                <a16:creationId xmlns:a16="http://schemas.microsoft.com/office/drawing/2014/main" id="{AD1C9BDF-2F96-7D6B-5D2E-324D16A52573}"/>
              </a:ext>
            </a:extLst>
          </p:cNvPr>
          <p:cNvSpPr>
            <a:spLocks noGrp="1"/>
          </p:cNvSpPr>
          <p:nvPr>
            <p:ph type="subTitle" idx="1"/>
          </p:nvPr>
        </p:nvSpPr>
        <p:spPr>
          <a:xfrm>
            <a:off x="1467390" y="1637522"/>
            <a:ext cx="9377731" cy="4763277"/>
          </a:xfrm>
        </p:spPr>
        <p:txBody>
          <a:bodyPr>
            <a:normAutofit fontScale="25000" lnSpcReduction="20000"/>
          </a:bodyPr>
          <a:lstStyle/>
          <a:p>
            <a:pPr marL="342900" indent="-342900">
              <a:buFont typeface="Wingdings" pitchFamily="2" charset="2"/>
              <a:buChar char="Ø"/>
            </a:pPr>
            <a:r>
              <a:rPr lang="en-GB" sz="7200" i="1" cap="none" dirty="0">
                <a:solidFill>
                  <a:schemeClr val="bg1"/>
                </a:solidFill>
                <a:latin typeface="Arial" panose="020B0604020202020204" pitchFamily="34" charset="0"/>
                <a:cs typeface="Arial" panose="020B0604020202020204" pitchFamily="34" charset="0"/>
              </a:rPr>
              <a:t>Gov.Uk,2023. child programme [online] Available at: </a:t>
            </a:r>
            <a:r>
              <a:rPr lang="en-GB" sz="7200" i="1" cap="none" dirty="0">
                <a:latin typeface="Arial" panose="020B0604020202020204" pitchFamily="34" charset="0"/>
                <a:cs typeface="Arial" panose="020B0604020202020204" pitchFamily="34" charset="0"/>
                <a:hlinkClick r:id="rId2"/>
              </a:rPr>
              <a:t>https://www.gov.uk/government/publications/healthy-child-programme-0-to-19-health-visitor-and-school-nurse-commissioning</a:t>
            </a:r>
            <a:r>
              <a:rPr lang="en-GB" sz="7200" i="1" cap="none" dirty="0">
                <a:latin typeface="Arial" panose="020B0604020202020204" pitchFamily="34" charset="0"/>
                <a:cs typeface="Arial" panose="020B0604020202020204" pitchFamily="34" charset="0"/>
              </a:rPr>
              <a:t> </a:t>
            </a:r>
            <a:r>
              <a:rPr lang="en-GB" sz="7200" i="1" cap="none" dirty="0">
                <a:solidFill>
                  <a:schemeClr val="bg1"/>
                </a:solidFill>
                <a:latin typeface="Arial" panose="020B0604020202020204" pitchFamily="34" charset="0"/>
                <a:cs typeface="Arial" panose="020B0604020202020204" pitchFamily="34" charset="0"/>
              </a:rPr>
              <a:t>[Accessed 27 June 2023]</a:t>
            </a:r>
          </a:p>
          <a:p>
            <a:pPr marL="342900" indent="-342900">
              <a:buFont typeface="Wingdings" pitchFamily="2" charset="2"/>
              <a:buChar char="Ø"/>
            </a:pPr>
            <a:r>
              <a:rPr lang="en-GB" sz="7200" i="1" cap="none" dirty="0">
                <a:solidFill>
                  <a:schemeClr val="bg1"/>
                </a:solidFill>
                <a:latin typeface="Arial" panose="020B0604020202020204" pitchFamily="34" charset="0"/>
                <a:cs typeface="Arial" panose="020B0604020202020204" pitchFamily="34" charset="0"/>
              </a:rPr>
              <a:t>The Paediatric  infections  disease </a:t>
            </a:r>
            <a:r>
              <a:rPr lang="en-GB" sz="7200" i="1" cap="none" dirty="0">
                <a:latin typeface="Arial" panose="020B0604020202020204" pitchFamily="34" charset="0"/>
                <a:cs typeface="Arial" panose="020B0604020202020204" pitchFamily="34" charset="0"/>
                <a:hlinkClick r:id="rId3"/>
              </a:rPr>
              <a:t>https://journals.lww.com/pidj/abstract/2006/06000/the_use_of_combination_vaccines_has_improved.8.aspx</a:t>
            </a:r>
            <a:r>
              <a:rPr lang="en-GB" sz="7200" i="1" cap="none" dirty="0">
                <a:latin typeface="Arial" panose="020B0604020202020204" pitchFamily="34" charset="0"/>
                <a:cs typeface="Arial" panose="020B0604020202020204" pitchFamily="34" charset="0"/>
              </a:rPr>
              <a:t> </a:t>
            </a:r>
            <a:r>
              <a:rPr lang="en-GB" sz="7200" i="1" cap="none" dirty="0">
                <a:solidFill>
                  <a:schemeClr val="bg1"/>
                </a:solidFill>
                <a:latin typeface="Arial" panose="020B0604020202020204" pitchFamily="34" charset="0"/>
                <a:cs typeface="Arial" panose="020B0604020202020204" pitchFamily="34" charset="0"/>
              </a:rPr>
              <a:t>[Accessed ,2024]</a:t>
            </a:r>
          </a:p>
          <a:p>
            <a:pPr marL="342900" indent="-342900">
              <a:buFont typeface="Wingdings" pitchFamily="2" charset="2"/>
              <a:buChar char="Ø"/>
            </a:pPr>
            <a:r>
              <a:rPr lang="en-GB" sz="7200" i="1" cap="none" dirty="0">
                <a:solidFill>
                  <a:schemeClr val="bg1"/>
                </a:solidFill>
                <a:latin typeface="Arial" panose="020B0604020202020204" pitchFamily="34" charset="0"/>
                <a:cs typeface="Arial" panose="020B0604020202020204" pitchFamily="34" charset="0"/>
              </a:rPr>
              <a:t>British Association for community child health,2016. [online] Available at: </a:t>
            </a:r>
            <a:r>
              <a:rPr lang="en-GB" sz="7200" i="1" cap="none" dirty="0">
                <a:latin typeface="Arial" panose="020B0604020202020204" pitchFamily="34" charset="0"/>
                <a:cs typeface="Arial" panose="020B0604020202020204" pitchFamily="34" charset="0"/>
                <a:hlinkClick r:id="rId4"/>
              </a:rPr>
              <a:t>https://hubble-live-assets.s3.amazonaws.com/bacch/redactor2_assets/files/9/History_of_BACCH.pdf</a:t>
            </a:r>
            <a:r>
              <a:rPr lang="en-GB" sz="7200" i="1" cap="none" dirty="0">
                <a:latin typeface="Arial" panose="020B0604020202020204" pitchFamily="34" charset="0"/>
                <a:cs typeface="Arial" panose="020B0604020202020204" pitchFamily="34" charset="0"/>
              </a:rPr>
              <a:t> </a:t>
            </a:r>
            <a:r>
              <a:rPr lang="en-GB" sz="7200" i="1" cap="none" dirty="0">
                <a:solidFill>
                  <a:schemeClr val="bg1"/>
                </a:solidFill>
                <a:latin typeface="Arial" panose="020B0604020202020204" pitchFamily="34" charset="0"/>
                <a:cs typeface="Arial" panose="020B0604020202020204" pitchFamily="34" charset="0"/>
              </a:rPr>
              <a:t>[Accessed August 2016] </a:t>
            </a:r>
          </a:p>
          <a:p>
            <a:pPr marL="342900" indent="-342900">
              <a:buFont typeface="Wingdings" pitchFamily="2" charset="2"/>
              <a:buChar char="Ø"/>
            </a:pPr>
            <a:r>
              <a:rPr lang="en-GB" sz="7200" i="1" cap="none" dirty="0">
                <a:solidFill>
                  <a:schemeClr val="bg1"/>
                </a:solidFill>
                <a:latin typeface="Arial" panose="020B0604020202020204" pitchFamily="34" charset="0"/>
                <a:cs typeface="Arial" panose="020B0604020202020204" pitchFamily="34" charset="0"/>
              </a:rPr>
              <a:t>NHS.UK ,2024. Digital child health [online] Available at: </a:t>
            </a:r>
            <a:r>
              <a:rPr lang="en-GB" sz="7200" i="1" cap="none" dirty="0">
                <a:latin typeface="Arial" panose="020B0604020202020204" pitchFamily="34" charset="0"/>
                <a:cs typeface="Arial" panose="020B0604020202020204" pitchFamily="34" charset="0"/>
                <a:hlinkClick r:id="rId5"/>
              </a:rPr>
              <a:t>https://digital.nhs.uk/services/digital-child-health</a:t>
            </a:r>
            <a:r>
              <a:rPr lang="en-GB" sz="7200" i="1" cap="none" dirty="0">
                <a:latin typeface="Arial" panose="020B0604020202020204" pitchFamily="34" charset="0"/>
                <a:cs typeface="Arial" panose="020B0604020202020204" pitchFamily="34" charset="0"/>
              </a:rPr>
              <a:t> </a:t>
            </a:r>
            <a:r>
              <a:rPr lang="en-GB" sz="7200" i="1" cap="none" dirty="0">
                <a:solidFill>
                  <a:schemeClr val="bg1"/>
                </a:solidFill>
                <a:latin typeface="Arial" panose="020B0604020202020204" pitchFamily="34" charset="0"/>
                <a:cs typeface="Arial" panose="020B0604020202020204" pitchFamily="34" charset="0"/>
              </a:rPr>
              <a:t>[Accessed 6 March 2024]</a:t>
            </a:r>
          </a:p>
          <a:p>
            <a:pPr marL="342900" indent="-342900">
              <a:buFont typeface="Wingdings" pitchFamily="2" charset="2"/>
              <a:buChar char="Ø"/>
            </a:pPr>
            <a:endParaRPr lang="en-GB" sz="7200" i="1" cap="none" dirty="0">
              <a:latin typeface="Arial" panose="020B0604020202020204" pitchFamily="34" charset="0"/>
              <a:cs typeface="Arial" panose="020B0604020202020204" pitchFamily="34" charset="0"/>
            </a:endParaRPr>
          </a:p>
          <a:p>
            <a:pPr marL="342900" indent="-342900">
              <a:buFont typeface="Wingdings" pitchFamily="2" charset="2"/>
              <a:buChar char="Ø"/>
            </a:pPr>
            <a:endParaRPr lang="en-GB" sz="7200" i="1" cap="none" dirty="0">
              <a:latin typeface="Arial" panose="020B0604020202020204" pitchFamily="34" charset="0"/>
              <a:cs typeface="Arial" panose="020B0604020202020204" pitchFamily="34" charset="0"/>
            </a:endParaRPr>
          </a:p>
          <a:p>
            <a:endParaRPr lang="en-GB" cap="none" dirty="0"/>
          </a:p>
          <a:p>
            <a:endParaRPr lang="en-GB" cap="none" dirty="0"/>
          </a:p>
          <a:p>
            <a:endParaRPr lang="en-GB" cap="none" dirty="0"/>
          </a:p>
          <a:p>
            <a:r>
              <a:rPr lang="en-GB" cap="none" dirty="0"/>
              <a:t> </a:t>
            </a:r>
          </a:p>
          <a:p>
            <a:r>
              <a:rPr lang="en-GB" cap="none" dirty="0"/>
              <a:t> </a:t>
            </a:r>
          </a:p>
          <a:p>
            <a:pPr marL="342900" indent="-342900">
              <a:buFont typeface="Wingdings" pitchFamily="2" charset="2"/>
              <a:buChar char="Ø"/>
            </a:pPr>
            <a:endParaRPr lang="en-GB" cap="none" dirty="0"/>
          </a:p>
          <a:p>
            <a:pPr marL="342900" indent="-342900">
              <a:buFont typeface="Wingdings" pitchFamily="2" charset="2"/>
              <a:buChar char="Ø"/>
            </a:pPr>
            <a:endParaRPr lang="en-GB" cap="none" dirty="0"/>
          </a:p>
        </p:txBody>
      </p:sp>
    </p:spTree>
    <p:extLst>
      <p:ext uri="{BB962C8B-B14F-4D97-AF65-F5344CB8AC3E}">
        <p14:creationId xmlns:p14="http://schemas.microsoft.com/office/powerpoint/2010/main" val="2275077384"/>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ircuit">
  <a:themeElements>
    <a:clrScheme name="Circuit">
      <a:dk1>
        <a:sysClr val="windowText" lastClr="000000"/>
      </a:dk1>
      <a:lt1>
        <a:sysClr val="window" lastClr="FFFFFF"/>
      </a:lt1>
      <a:dk2>
        <a:srgbClr val="134770"/>
      </a:dk2>
      <a:lt2>
        <a:srgbClr val="82FFFF"/>
      </a:lt2>
      <a:accent1>
        <a:srgbClr val="9ACD4C"/>
      </a:accent1>
      <a:accent2>
        <a:srgbClr val="FAA93A"/>
      </a:accent2>
      <a:accent3>
        <a:srgbClr val="D35940"/>
      </a:accent3>
      <a:accent4>
        <a:srgbClr val="B258D3"/>
      </a:accent4>
      <a:accent5>
        <a:srgbClr val="63A0CC"/>
      </a:accent5>
      <a:accent6>
        <a:srgbClr val="8AC4A7"/>
      </a:accent6>
      <a:hlink>
        <a:srgbClr val="B8FA56"/>
      </a:hlink>
      <a:folHlink>
        <a:srgbClr val="7AF8CC"/>
      </a:folHlink>
    </a:clrScheme>
    <a:fontScheme name="Circuit">
      <a:majorFont>
        <a:latin typeface="Tw Cen MT" panose="020B0602020104020603"/>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Tw Cen MT" panose="020B0602020104020603"/>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ircuit">
      <a:fillStyleLst>
        <a:solidFill>
          <a:schemeClr val="phClr"/>
        </a:solidFill>
        <a:gradFill rotWithShape="1">
          <a:gsLst>
            <a:gs pos="0">
              <a:schemeClr val="phClr">
                <a:tint val="58000"/>
                <a:satMod val="108000"/>
                <a:lumMod val="110000"/>
              </a:schemeClr>
            </a:gs>
            <a:gs pos="100000">
              <a:schemeClr val="phClr">
                <a:tint val="81000"/>
                <a:satMod val="109000"/>
                <a:lumMod val="105000"/>
              </a:schemeClr>
            </a:gs>
          </a:gsLst>
          <a:lin ang="5040000" scaled="0"/>
        </a:gradFill>
        <a:gradFill rotWithShape="1">
          <a:gsLst>
            <a:gs pos="0">
              <a:schemeClr val="phClr">
                <a:tint val="94000"/>
                <a:satMod val="105000"/>
                <a:lumMod val="102000"/>
              </a:schemeClr>
            </a:gs>
            <a:gs pos="100000">
              <a:schemeClr val="phClr">
                <a:shade val="74000"/>
                <a:satMod val="128000"/>
                <a:lumMod val="100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gradFill rotWithShape="1">
          <a:gsLst>
            <a:gs pos="0">
              <a:schemeClr val="phClr">
                <a:tint val="98000"/>
                <a:hueMod val="94000"/>
                <a:satMod val="148000"/>
                <a:lumMod val="150000"/>
              </a:schemeClr>
            </a:gs>
            <a:gs pos="100000">
              <a:schemeClr val="phClr">
                <a:shade val="92000"/>
                <a:hueMod val="104000"/>
                <a:satMod val="140000"/>
                <a:lumMod val="68000"/>
              </a:schemeClr>
            </a:gs>
          </a:gsLst>
          <a:lin ang="5040000" scaled="0"/>
        </a:gradFill>
        <a:blipFill>
          <a:blip xmlns:r="http://schemas.openxmlformats.org/officeDocument/2006/relationships" r:embed="rId1">
            <a:duotone>
              <a:schemeClr val="phClr">
                <a:shade val="88000"/>
                <a:hueMod val="106000"/>
                <a:satMod val="140000"/>
                <a:lumMod val="54000"/>
              </a:schemeClr>
              <a:schemeClr val="phClr">
                <a:tint val="98000"/>
                <a:hueMod val="90000"/>
                <a:satMod val="150000"/>
                <a:lumMod val="160000"/>
              </a:schemeClr>
            </a:duotone>
          </a:blip>
          <a:stretch/>
        </a:blipFill>
      </a:bgFillStyleLst>
    </a:fmtScheme>
  </a:themeElements>
  <a:objectDefaults/>
  <a:extraClrSchemeLst/>
  <a:extLst>
    <a:ext uri="{05A4C25C-085E-4340-85A3-A5531E510DB2}">
      <thm15:themeFamily xmlns:thm15="http://schemas.microsoft.com/office/thememl/2012/main" name="Circuit" id="{0AC2F7E7-15F5-431C-B2A2-456FE929F56C}" vid="{0911B802-464C-4241-8DD9-B60FF88E379F}"/>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Circuit</Template>
  <TotalTime>3760</TotalTime>
  <Words>506</Words>
  <Application>Microsoft Macintosh PowerPoint</Application>
  <PresentationFormat>Widescreen</PresentationFormat>
  <Paragraphs>69</Paragraphs>
  <Slides>6</Slides>
  <Notes>1</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vt:i4>
      </vt:variant>
    </vt:vector>
  </HeadingPairs>
  <TitlesOfParts>
    <vt:vector size="12" baseType="lpstr">
      <vt:lpstr>ADLaM Display</vt:lpstr>
      <vt:lpstr>Aptos</vt:lpstr>
      <vt:lpstr>Arial</vt:lpstr>
      <vt:lpstr>Tw Cen MT</vt:lpstr>
      <vt:lpstr>Wingdings</vt:lpstr>
      <vt:lpstr>Circuit</vt:lpstr>
      <vt:lpstr>INTRODUCTION TO Health and social care (LCHS4003)       Name:  Feven Jemaneh  STUDENT number: 2326708                                                                      Lecturer: Muhammed Aliyu                   SUBMITTED ON: 9th July  </vt:lpstr>
      <vt:lpstr>Overview </vt:lpstr>
      <vt:lpstr>Introduction  In the uk , child health service refer to a range of health service provides to ensure the health and well-being of children from birth to adolescence. These service are typically offered thorough the nation health service (NHS) and the designed to support  physical, mental, and emotional development. (Health intelligence.com,2019) </vt:lpstr>
      <vt:lpstr>How Child Health Service Operate Currently  </vt:lpstr>
      <vt:lpstr>conclusion</vt:lpstr>
      <vt:lpstr>Reference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Feven Jemaneh (2326708)</dc:creator>
  <cp:lastModifiedBy>Feven Jemaneh (2326708)</cp:lastModifiedBy>
  <cp:revision>1</cp:revision>
  <dcterms:created xsi:type="dcterms:W3CDTF">2024-07-06T17:14:55Z</dcterms:created>
  <dcterms:modified xsi:type="dcterms:W3CDTF">2024-07-09T09:12:50Z</dcterms:modified>
</cp:coreProperties>
</file>