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07" r:id="rId1"/>
  </p:sldMasterIdLst>
  <p:notesMasterIdLst>
    <p:notesMasterId r:id="rId15"/>
  </p:notesMasterIdLst>
  <p:sldIdLst>
    <p:sldId id="364" r:id="rId2"/>
    <p:sldId id="383" r:id="rId3"/>
    <p:sldId id="387" r:id="rId4"/>
    <p:sldId id="404" r:id="rId5"/>
    <p:sldId id="405" r:id="rId6"/>
    <p:sldId id="406" r:id="rId7"/>
    <p:sldId id="407" r:id="rId8"/>
    <p:sldId id="408" r:id="rId9"/>
    <p:sldId id="409" r:id="rId10"/>
    <p:sldId id="410" r:id="rId11"/>
    <p:sldId id="411" r:id="rId12"/>
    <p:sldId id="399" r:id="rId13"/>
    <p:sldId id="40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C5F081-9B6E-4C93-B1D5-315DE59791E8}" v="2" dt="2026-03-07T21:01:00.2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09" autoAdjust="0"/>
    <p:restoredTop sz="94689"/>
  </p:normalViewPr>
  <p:slideViewPr>
    <p:cSldViewPr snapToGrid="0" showGuides="1">
      <p:cViewPr varScale="1">
        <p:scale>
          <a:sx n="54" d="100"/>
          <a:sy n="54" d="100"/>
        </p:scale>
        <p:origin x="64"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gy Caro" userId="7d78ccc12d45881a" providerId="LiveId" clId="{30217FE7-62D4-40F3-B720-96A17EEC7D8C}"/>
    <pc:docChg chg="custSel delSld modSld">
      <pc:chgData name="Angy Caro" userId="7d78ccc12d45881a" providerId="LiveId" clId="{30217FE7-62D4-40F3-B720-96A17EEC7D8C}" dt="2026-03-07T21:07:10.362" v="157" actId="14100"/>
      <pc:docMkLst>
        <pc:docMk/>
      </pc:docMkLst>
      <pc:sldChg chg="modSp mod">
        <pc:chgData name="Angy Caro" userId="7d78ccc12d45881a" providerId="LiveId" clId="{30217FE7-62D4-40F3-B720-96A17EEC7D8C}" dt="2026-03-07T21:07:10.362" v="157" actId="14100"/>
        <pc:sldMkLst>
          <pc:docMk/>
          <pc:sldMk cId="0" sldId="399"/>
        </pc:sldMkLst>
        <pc:spChg chg="mod">
          <ac:chgData name="Angy Caro" userId="7d78ccc12d45881a" providerId="LiveId" clId="{30217FE7-62D4-40F3-B720-96A17EEC7D8C}" dt="2026-03-07T21:07:10.362" v="157" actId="14100"/>
          <ac:spMkLst>
            <pc:docMk/>
            <pc:sldMk cId="0" sldId="399"/>
            <ac:spMk id="12291" creationId="{DA8DF68F-34C4-285F-B4A1-B6E08AE08A8B}"/>
          </ac:spMkLst>
        </pc:spChg>
      </pc:sldChg>
      <pc:sldChg chg="modSp mod">
        <pc:chgData name="Angy Caro" userId="7d78ccc12d45881a" providerId="LiveId" clId="{30217FE7-62D4-40F3-B720-96A17EEC7D8C}" dt="2026-03-07T21:02:58.140" v="151" actId="20577"/>
        <pc:sldMkLst>
          <pc:docMk/>
          <pc:sldMk cId="0" sldId="400"/>
        </pc:sldMkLst>
        <pc:spChg chg="mod">
          <ac:chgData name="Angy Caro" userId="7d78ccc12d45881a" providerId="LiveId" clId="{30217FE7-62D4-40F3-B720-96A17EEC7D8C}" dt="2026-03-07T21:02:58.140" v="151" actId="20577"/>
          <ac:spMkLst>
            <pc:docMk/>
            <pc:sldMk cId="0" sldId="400"/>
            <ac:spMk id="13315" creationId="{50070DAB-396E-DF77-4036-1E44F9E2CD8C}"/>
          </ac:spMkLst>
        </pc:spChg>
      </pc:sldChg>
      <pc:sldChg chg="del">
        <pc:chgData name="Angy Caro" userId="7d78ccc12d45881a" providerId="LiveId" clId="{30217FE7-62D4-40F3-B720-96A17EEC7D8C}" dt="2026-03-07T21:04:11.021" v="152" actId="47"/>
        <pc:sldMkLst>
          <pc:docMk/>
          <pc:sldMk cId="0" sldId="40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F5DFFE-51FD-4849-BFAD-BD0161A05D51}" type="datetimeFigureOut">
              <a:rPr lang="en-GB" smtClean="0"/>
              <a:t>07/03/2026</a:t>
            </a:fld>
            <a:endParaRPr lang="en-GB"/>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GB"/>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65F2DA-034E-4F7B-A27B-90B271EEB86C}" type="slidenum">
              <a:rPr lang="en-GB" smtClean="0"/>
              <a:t>‹Nº›</a:t>
            </a:fld>
            <a:endParaRPr lang="en-GB"/>
          </a:p>
        </p:txBody>
      </p:sp>
    </p:spTree>
    <p:extLst>
      <p:ext uri="{BB962C8B-B14F-4D97-AF65-F5344CB8AC3E}">
        <p14:creationId xmlns:p14="http://schemas.microsoft.com/office/powerpoint/2010/main" val="28823327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GB" dirty="0"/>
          </a:p>
        </p:txBody>
      </p:sp>
      <p:sp>
        <p:nvSpPr>
          <p:cNvPr id="4" name="Marcador de número de diapositiva 3"/>
          <p:cNvSpPr>
            <a:spLocks noGrp="1"/>
          </p:cNvSpPr>
          <p:nvPr>
            <p:ph type="sldNum" sz="quarter" idx="5"/>
          </p:nvPr>
        </p:nvSpPr>
        <p:spPr/>
        <p:txBody>
          <a:bodyPr/>
          <a:lstStyle/>
          <a:p>
            <a:fld id="{6065F2DA-034E-4F7B-A27B-90B271EEB86C}" type="slidenum">
              <a:rPr lang="en-GB" smtClean="0"/>
              <a:t>2</a:t>
            </a:fld>
            <a:endParaRPr lang="en-GB"/>
          </a:p>
        </p:txBody>
      </p:sp>
    </p:spTree>
    <p:extLst>
      <p:ext uri="{BB962C8B-B14F-4D97-AF65-F5344CB8AC3E}">
        <p14:creationId xmlns:p14="http://schemas.microsoft.com/office/powerpoint/2010/main" val="552993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txBody>
          <a:bodyPr/>
          <a:lstStyle/>
          <a:p>
            <a:endParaRPr lang="en-GB"/>
          </a:p>
        </p:txBody>
      </p:sp>
      <p:sp>
        <p:nvSpPr>
          <p:cNvPr id="3" name="Marcador de notas 2"/>
          <p:cNvSpPr>
            <a:spLocks noGrp="1"/>
          </p:cNvSpPr>
          <p:nvPr>
            <p:ph type="body" idx="1"/>
          </p:nvPr>
        </p:nvSpPr>
        <p:spPr/>
        <p:txBody>
          <a:bodyPr/>
          <a:lstStyle/>
          <a:p>
            <a:endParaRPr lang="en-GB" dirty="0"/>
          </a:p>
        </p:txBody>
      </p:sp>
      <p:sp>
        <p:nvSpPr>
          <p:cNvPr id="4" name="Marcador de número de diapositiva 3"/>
          <p:cNvSpPr>
            <a:spLocks noGrp="1"/>
          </p:cNvSpPr>
          <p:nvPr>
            <p:ph type="sldNum" sz="quarter" idx="5"/>
          </p:nvPr>
        </p:nvSpPr>
        <p:spPr/>
        <p:txBody>
          <a:bodyPr/>
          <a:lstStyle/>
          <a:p>
            <a:fld id="{6065F2DA-034E-4F7B-A27B-90B271EEB86C}" type="slidenum">
              <a:rPr lang="en-GB" smtClean="0"/>
              <a:t>5</a:t>
            </a:fld>
            <a:endParaRPr lang="en-GB"/>
          </a:p>
        </p:txBody>
      </p:sp>
    </p:spTree>
    <p:extLst>
      <p:ext uri="{BB962C8B-B14F-4D97-AF65-F5344CB8AC3E}">
        <p14:creationId xmlns:p14="http://schemas.microsoft.com/office/powerpoint/2010/main" val="29969536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045702-4FF3-8393-A3F4-835F73B17C6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GB"/>
          </a:p>
        </p:txBody>
      </p:sp>
      <p:sp>
        <p:nvSpPr>
          <p:cNvPr id="3" name="Subtítulo 2">
            <a:extLst>
              <a:ext uri="{FF2B5EF4-FFF2-40B4-BE49-F238E27FC236}">
                <a16:creationId xmlns:a16="http://schemas.microsoft.com/office/drawing/2014/main" id="{2F85CB91-2307-4838-9C7C-D0E3EC5F3D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GB"/>
          </a:p>
        </p:txBody>
      </p:sp>
      <p:sp>
        <p:nvSpPr>
          <p:cNvPr id="4" name="Marcador de fecha 3">
            <a:extLst>
              <a:ext uri="{FF2B5EF4-FFF2-40B4-BE49-F238E27FC236}">
                <a16:creationId xmlns:a16="http://schemas.microsoft.com/office/drawing/2014/main" id="{0FA4CEA8-32B8-1204-8CA6-E5C829E930AD}"/>
              </a:ext>
            </a:extLst>
          </p:cNvPr>
          <p:cNvSpPr>
            <a:spLocks noGrp="1"/>
          </p:cNvSpPr>
          <p:nvPr>
            <p:ph type="dt" sz="half" idx="10"/>
          </p:nvPr>
        </p:nvSpPr>
        <p:spPr/>
        <p:txBody>
          <a:bodyPr/>
          <a:lstStyle/>
          <a:p>
            <a:pPr>
              <a:defRPr/>
            </a:pPr>
            <a:fld id="{A4021392-CAC7-450A-8667-583C0A183C4A}" type="datetime1">
              <a:rPr lang="en-GB" altLang="en-US" smtClean="0"/>
              <a:pPr>
                <a:defRPr/>
              </a:pPr>
              <a:t>07/03/2026</a:t>
            </a:fld>
            <a:endParaRPr lang="en-GB" altLang="en-US"/>
          </a:p>
        </p:txBody>
      </p:sp>
      <p:sp>
        <p:nvSpPr>
          <p:cNvPr id="5" name="Marcador de pie de página 4">
            <a:extLst>
              <a:ext uri="{FF2B5EF4-FFF2-40B4-BE49-F238E27FC236}">
                <a16:creationId xmlns:a16="http://schemas.microsoft.com/office/drawing/2014/main" id="{0A6E2966-ACF4-69C5-B96B-8F6D3FC8F339}"/>
              </a:ext>
            </a:extLst>
          </p:cNvPr>
          <p:cNvSpPr>
            <a:spLocks noGrp="1"/>
          </p:cNvSpPr>
          <p:nvPr>
            <p:ph type="ftr" sz="quarter" idx="11"/>
          </p:nvPr>
        </p:nvSpPr>
        <p:spPr/>
        <p:txBody>
          <a:bodyPr/>
          <a:lstStyle/>
          <a:p>
            <a:endParaRPr lang="en-US" dirty="0"/>
          </a:p>
        </p:txBody>
      </p:sp>
      <p:sp>
        <p:nvSpPr>
          <p:cNvPr id="6" name="Marcador de número de diapositiva 5">
            <a:extLst>
              <a:ext uri="{FF2B5EF4-FFF2-40B4-BE49-F238E27FC236}">
                <a16:creationId xmlns:a16="http://schemas.microsoft.com/office/drawing/2014/main" id="{2D35965A-62CA-E20D-1BC3-DAE86134E591}"/>
              </a:ext>
            </a:extLst>
          </p:cNvPr>
          <p:cNvSpPr>
            <a:spLocks noGrp="1"/>
          </p:cNvSpPr>
          <p:nvPr>
            <p:ph type="sldNum" sz="quarter" idx="12"/>
          </p:nvPr>
        </p:nvSpPr>
        <p:spPr/>
        <p:txBody>
          <a:bodyPr/>
          <a:lstStyle/>
          <a:p>
            <a:pPr>
              <a:defRPr/>
            </a:pPr>
            <a:fld id="{EB2DCD1C-9E31-48E8-81D6-875A32184C3F}" type="slidenum">
              <a:rPr lang="en-GB" altLang="en-US" smtClean="0"/>
              <a:pPr>
                <a:defRPr/>
              </a:pPr>
              <a:t>‹Nº›</a:t>
            </a:fld>
            <a:endParaRPr lang="en-GB" altLang="en-US"/>
          </a:p>
        </p:txBody>
      </p:sp>
    </p:spTree>
    <p:extLst>
      <p:ext uri="{BB962C8B-B14F-4D97-AF65-F5344CB8AC3E}">
        <p14:creationId xmlns:p14="http://schemas.microsoft.com/office/powerpoint/2010/main" val="2276760197"/>
      </p:ext>
    </p:extLst>
  </p:cSld>
  <p:clrMapOvr>
    <a:masterClrMapping/>
  </p:clrMapOvr>
  <p:hf hdr="0" ft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667FF4-BE18-CFE9-3335-C1D27A821F94}"/>
              </a:ext>
            </a:extLst>
          </p:cNvPr>
          <p:cNvSpPr>
            <a:spLocks noGrp="1"/>
          </p:cNvSpPr>
          <p:nvPr>
            <p:ph type="title"/>
          </p:nvPr>
        </p:nvSpPr>
        <p:spPr/>
        <p:txBody>
          <a:bodyPr/>
          <a:lstStyle/>
          <a:p>
            <a:r>
              <a:rPr lang="es-ES"/>
              <a:t>Haga clic para modificar el estilo de título del patrón</a:t>
            </a:r>
            <a:endParaRPr lang="en-GB"/>
          </a:p>
        </p:txBody>
      </p:sp>
      <p:sp>
        <p:nvSpPr>
          <p:cNvPr id="3" name="Marcador de contenido 2">
            <a:extLst>
              <a:ext uri="{FF2B5EF4-FFF2-40B4-BE49-F238E27FC236}">
                <a16:creationId xmlns:a16="http://schemas.microsoft.com/office/drawing/2014/main" id="{31EDD270-E29D-C0BD-32F3-706E2CDDE4DD}"/>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GB"/>
          </a:p>
        </p:txBody>
      </p:sp>
      <p:sp>
        <p:nvSpPr>
          <p:cNvPr id="4" name="Marcador de fecha 3">
            <a:extLst>
              <a:ext uri="{FF2B5EF4-FFF2-40B4-BE49-F238E27FC236}">
                <a16:creationId xmlns:a16="http://schemas.microsoft.com/office/drawing/2014/main" id="{48137EF3-0D03-D2C7-53DA-E69DF2CDEE6C}"/>
              </a:ext>
            </a:extLst>
          </p:cNvPr>
          <p:cNvSpPr>
            <a:spLocks noGrp="1"/>
          </p:cNvSpPr>
          <p:nvPr>
            <p:ph type="dt" sz="half" idx="10"/>
          </p:nvPr>
        </p:nvSpPr>
        <p:spPr/>
        <p:txBody>
          <a:bodyPr/>
          <a:lstStyle/>
          <a:p>
            <a:pPr>
              <a:defRPr/>
            </a:pPr>
            <a:fld id="{A4021392-CAC7-450A-8667-583C0A183C4A}" type="datetime1">
              <a:rPr lang="en-GB" altLang="en-US" smtClean="0"/>
              <a:pPr>
                <a:defRPr/>
              </a:pPr>
              <a:t>07/03/2026</a:t>
            </a:fld>
            <a:endParaRPr lang="en-GB" altLang="en-US"/>
          </a:p>
        </p:txBody>
      </p:sp>
      <p:sp>
        <p:nvSpPr>
          <p:cNvPr id="5" name="Marcador de pie de página 4">
            <a:extLst>
              <a:ext uri="{FF2B5EF4-FFF2-40B4-BE49-F238E27FC236}">
                <a16:creationId xmlns:a16="http://schemas.microsoft.com/office/drawing/2014/main" id="{9A2789C5-110B-819E-6F99-39F42B60A934}"/>
              </a:ext>
            </a:extLst>
          </p:cNvPr>
          <p:cNvSpPr>
            <a:spLocks noGrp="1"/>
          </p:cNvSpPr>
          <p:nvPr>
            <p:ph type="ftr" sz="quarter" idx="11"/>
          </p:nvPr>
        </p:nvSpPr>
        <p:spPr/>
        <p:txBody>
          <a:bodyPr/>
          <a:lstStyle/>
          <a:p>
            <a:endParaRPr lang="en-US" dirty="0"/>
          </a:p>
        </p:txBody>
      </p:sp>
      <p:sp>
        <p:nvSpPr>
          <p:cNvPr id="6" name="Marcador de número de diapositiva 5">
            <a:extLst>
              <a:ext uri="{FF2B5EF4-FFF2-40B4-BE49-F238E27FC236}">
                <a16:creationId xmlns:a16="http://schemas.microsoft.com/office/drawing/2014/main" id="{42BFEC8F-F09C-A14E-835C-B72927FCB12D}"/>
              </a:ext>
            </a:extLst>
          </p:cNvPr>
          <p:cNvSpPr>
            <a:spLocks noGrp="1"/>
          </p:cNvSpPr>
          <p:nvPr>
            <p:ph type="sldNum" sz="quarter" idx="12"/>
          </p:nvPr>
        </p:nvSpPr>
        <p:spPr/>
        <p:txBody>
          <a:bodyPr/>
          <a:lstStyle/>
          <a:p>
            <a:pPr>
              <a:defRPr/>
            </a:pPr>
            <a:fld id="{EB2DCD1C-9E31-48E8-81D6-875A32184C3F}" type="slidenum">
              <a:rPr lang="en-GB" altLang="en-US" smtClean="0"/>
              <a:pPr>
                <a:defRPr/>
              </a:pPr>
              <a:t>‹Nº›</a:t>
            </a:fld>
            <a:endParaRPr lang="en-GB" altLang="en-US"/>
          </a:p>
        </p:txBody>
      </p:sp>
    </p:spTree>
    <p:extLst>
      <p:ext uri="{BB962C8B-B14F-4D97-AF65-F5344CB8AC3E}">
        <p14:creationId xmlns:p14="http://schemas.microsoft.com/office/powerpoint/2010/main" val="3920164515"/>
      </p:ext>
    </p:extLst>
  </p:cSld>
  <p:clrMapOvr>
    <a:masterClrMapping/>
  </p:clrMapOvr>
  <p:hf hdr="0" ftr="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4DEBE3-BFBF-59B3-1F76-D2474471B9E3}"/>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GB"/>
          </a:p>
        </p:txBody>
      </p:sp>
      <p:sp>
        <p:nvSpPr>
          <p:cNvPr id="3" name="Marcador de texto 2">
            <a:extLst>
              <a:ext uri="{FF2B5EF4-FFF2-40B4-BE49-F238E27FC236}">
                <a16:creationId xmlns:a16="http://schemas.microsoft.com/office/drawing/2014/main" id="{19975D59-B628-4B4F-1A7A-B09A44B7DBE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6B0B38C-0209-2C83-526F-8843FCDD6585}"/>
              </a:ext>
            </a:extLst>
          </p:cNvPr>
          <p:cNvSpPr>
            <a:spLocks noGrp="1"/>
          </p:cNvSpPr>
          <p:nvPr>
            <p:ph type="dt" sz="half" idx="10"/>
          </p:nvPr>
        </p:nvSpPr>
        <p:spPr/>
        <p:txBody>
          <a:bodyPr/>
          <a:lstStyle/>
          <a:p>
            <a:pPr>
              <a:defRPr/>
            </a:pPr>
            <a:fld id="{A4021392-CAC7-450A-8667-583C0A183C4A}" type="datetime1">
              <a:rPr lang="en-GB" altLang="en-US" smtClean="0"/>
              <a:pPr>
                <a:defRPr/>
              </a:pPr>
              <a:t>07/03/2026</a:t>
            </a:fld>
            <a:endParaRPr lang="en-GB" altLang="en-US"/>
          </a:p>
        </p:txBody>
      </p:sp>
      <p:sp>
        <p:nvSpPr>
          <p:cNvPr id="5" name="Marcador de pie de página 4">
            <a:extLst>
              <a:ext uri="{FF2B5EF4-FFF2-40B4-BE49-F238E27FC236}">
                <a16:creationId xmlns:a16="http://schemas.microsoft.com/office/drawing/2014/main" id="{A38F49AF-EA84-2A1C-D42F-AB6719D91FFC}"/>
              </a:ext>
            </a:extLst>
          </p:cNvPr>
          <p:cNvSpPr>
            <a:spLocks noGrp="1"/>
          </p:cNvSpPr>
          <p:nvPr>
            <p:ph type="ftr" sz="quarter" idx="11"/>
          </p:nvPr>
        </p:nvSpPr>
        <p:spPr/>
        <p:txBody>
          <a:bodyPr/>
          <a:lstStyle/>
          <a:p>
            <a:endParaRPr lang="en-US" dirty="0"/>
          </a:p>
        </p:txBody>
      </p:sp>
      <p:sp>
        <p:nvSpPr>
          <p:cNvPr id="6" name="Marcador de número de diapositiva 5">
            <a:extLst>
              <a:ext uri="{FF2B5EF4-FFF2-40B4-BE49-F238E27FC236}">
                <a16:creationId xmlns:a16="http://schemas.microsoft.com/office/drawing/2014/main" id="{06406784-D1F1-F97A-90C5-7C06C0C81254}"/>
              </a:ext>
            </a:extLst>
          </p:cNvPr>
          <p:cNvSpPr>
            <a:spLocks noGrp="1"/>
          </p:cNvSpPr>
          <p:nvPr>
            <p:ph type="sldNum" sz="quarter" idx="12"/>
          </p:nvPr>
        </p:nvSpPr>
        <p:spPr/>
        <p:txBody>
          <a:bodyPr/>
          <a:lstStyle/>
          <a:p>
            <a:pPr>
              <a:defRPr/>
            </a:pPr>
            <a:fld id="{EB2DCD1C-9E31-48E8-81D6-875A32184C3F}" type="slidenum">
              <a:rPr lang="en-GB" altLang="en-US" smtClean="0"/>
              <a:pPr>
                <a:defRPr/>
              </a:pPr>
              <a:t>‹Nº›</a:t>
            </a:fld>
            <a:endParaRPr lang="en-GB" altLang="en-US"/>
          </a:p>
        </p:txBody>
      </p:sp>
    </p:spTree>
    <p:extLst>
      <p:ext uri="{BB962C8B-B14F-4D97-AF65-F5344CB8AC3E}">
        <p14:creationId xmlns:p14="http://schemas.microsoft.com/office/powerpoint/2010/main" val="2774139025"/>
      </p:ext>
    </p:extLst>
  </p:cSld>
  <p:clrMapOvr>
    <a:masterClrMapping/>
  </p:clrMapOvr>
  <p:hf hdr="0" ft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870629-76ED-910B-93A7-774EA736AFEF}"/>
              </a:ext>
            </a:extLst>
          </p:cNvPr>
          <p:cNvSpPr>
            <a:spLocks noGrp="1"/>
          </p:cNvSpPr>
          <p:nvPr>
            <p:ph type="title"/>
          </p:nvPr>
        </p:nvSpPr>
        <p:spPr/>
        <p:txBody>
          <a:bodyPr/>
          <a:lstStyle/>
          <a:p>
            <a:r>
              <a:rPr lang="es-ES"/>
              <a:t>Haga clic para modificar el estilo de título del patrón</a:t>
            </a:r>
            <a:endParaRPr lang="en-GB"/>
          </a:p>
        </p:txBody>
      </p:sp>
      <p:sp>
        <p:nvSpPr>
          <p:cNvPr id="3" name="Marcador de contenido 2">
            <a:extLst>
              <a:ext uri="{FF2B5EF4-FFF2-40B4-BE49-F238E27FC236}">
                <a16:creationId xmlns:a16="http://schemas.microsoft.com/office/drawing/2014/main" id="{E4F069AC-B71C-ECD7-921B-E691D0AC17CD}"/>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GB"/>
          </a:p>
        </p:txBody>
      </p:sp>
      <p:sp>
        <p:nvSpPr>
          <p:cNvPr id="4" name="Marcador de contenido 3">
            <a:extLst>
              <a:ext uri="{FF2B5EF4-FFF2-40B4-BE49-F238E27FC236}">
                <a16:creationId xmlns:a16="http://schemas.microsoft.com/office/drawing/2014/main" id="{C7AD19A2-9904-0EB9-8DC8-CB0C18BA9186}"/>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GB"/>
          </a:p>
        </p:txBody>
      </p:sp>
      <p:sp>
        <p:nvSpPr>
          <p:cNvPr id="5" name="Marcador de fecha 4">
            <a:extLst>
              <a:ext uri="{FF2B5EF4-FFF2-40B4-BE49-F238E27FC236}">
                <a16:creationId xmlns:a16="http://schemas.microsoft.com/office/drawing/2014/main" id="{76592AF7-4179-F578-1B38-E8DFB32CBEF1}"/>
              </a:ext>
            </a:extLst>
          </p:cNvPr>
          <p:cNvSpPr>
            <a:spLocks noGrp="1"/>
          </p:cNvSpPr>
          <p:nvPr>
            <p:ph type="dt" sz="half" idx="10"/>
          </p:nvPr>
        </p:nvSpPr>
        <p:spPr/>
        <p:txBody>
          <a:bodyPr/>
          <a:lstStyle/>
          <a:p>
            <a:pPr>
              <a:defRPr/>
            </a:pPr>
            <a:fld id="{A4021392-CAC7-450A-8667-583C0A183C4A}" type="datetime1">
              <a:rPr lang="en-GB" altLang="en-US" smtClean="0"/>
              <a:pPr>
                <a:defRPr/>
              </a:pPr>
              <a:t>07/03/2026</a:t>
            </a:fld>
            <a:endParaRPr lang="en-GB" altLang="en-US"/>
          </a:p>
        </p:txBody>
      </p:sp>
      <p:sp>
        <p:nvSpPr>
          <p:cNvPr id="6" name="Marcador de pie de página 5">
            <a:extLst>
              <a:ext uri="{FF2B5EF4-FFF2-40B4-BE49-F238E27FC236}">
                <a16:creationId xmlns:a16="http://schemas.microsoft.com/office/drawing/2014/main" id="{F841F78D-F81A-B91B-97F4-E41F429DC6BA}"/>
              </a:ext>
            </a:extLst>
          </p:cNvPr>
          <p:cNvSpPr>
            <a:spLocks noGrp="1"/>
          </p:cNvSpPr>
          <p:nvPr>
            <p:ph type="ftr" sz="quarter" idx="11"/>
          </p:nvPr>
        </p:nvSpPr>
        <p:spPr/>
        <p:txBody>
          <a:bodyPr/>
          <a:lstStyle/>
          <a:p>
            <a:endParaRPr lang="en-US" dirty="0"/>
          </a:p>
        </p:txBody>
      </p:sp>
      <p:sp>
        <p:nvSpPr>
          <p:cNvPr id="7" name="Marcador de número de diapositiva 6">
            <a:extLst>
              <a:ext uri="{FF2B5EF4-FFF2-40B4-BE49-F238E27FC236}">
                <a16:creationId xmlns:a16="http://schemas.microsoft.com/office/drawing/2014/main" id="{7AF67EF0-871D-C6BC-56F3-BC6F48A3B5F8}"/>
              </a:ext>
            </a:extLst>
          </p:cNvPr>
          <p:cNvSpPr>
            <a:spLocks noGrp="1"/>
          </p:cNvSpPr>
          <p:nvPr>
            <p:ph type="sldNum" sz="quarter" idx="12"/>
          </p:nvPr>
        </p:nvSpPr>
        <p:spPr/>
        <p:txBody>
          <a:bodyPr/>
          <a:lstStyle/>
          <a:p>
            <a:pPr>
              <a:defRPr/>
            </a:pPr>
            <a:fld id="{EB2DCD1C-9E31-48E8-81D6-875A32184C3F}" type="slidenum">
              <a:rPr lang="en-GB" altLang="en-US" smtClean="0"/>
              <a:pPr>
                <a:defRPr/>
              </a:pPr>
              <a:t>‹Nº›</a:t>
            </a:fld>
            <a:endParaRPr lang="en-GB" altLang="en-US"/>
          </a:p>
        </p:txBody>
      </p:sp>
    </p:spTree>
    <p:extLst>
      <p:ext uri="{BB962C8B-B14F-4D97-AF65-F5344CB8AC3E}">
        <p14:creationId xmlns:p14="http://schemas.microsoft.com/office/powerpoint/2010/main" val="3614998429"/>
      </p:ext>
    </p:extLst>
  </p:cSld>
  <p:clrMapOvr>
    <a:masterClrMapping/>
  </p:clrMapOvr>
  <p:hf hdr="0" ft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039ADD-9AF0-9248-124D-B67638511277}"/>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n-GB"/>
          </a:p>
        </p:txBody>
      </p:sp>
      <p:sp>
        <p:nvSpPr>
          <p:cNvPr id="3" name="Marcador de texto 2">
            <a:extLst>
              <a:ext uri="{FF2B5EF4-FFF2-40B4-BE49-F238E27FC236}">
                <a16:creationId xmlns:a16="http://schemas.microsoft.com/office/drawing/2014/main" id="{40F9874F-A413-02BB-9EB9-0BE69B8D8E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58DF5EC-2114-11D1-8F91-5EEDBF7E518D}"/>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GB"/>
          </a:p>
        </p:txBody>
      </p:sp>
      <p:sp>
        <p:nvSpPr>
          <p:cNvPr id="5" name="Marcador de texto 4">
            <a:extLst>
              <a:ext uri="{FF2B5EF4-FFF2-40B4-BE49-F238E27FC236}">
                <a16:creationId xmlns:a16="http://schemas.microsoft.com/office/drawing/2014/main" id="{F054B27B-69D6-C0C5-12D6-29D00BE1C5A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7D6E9BB-F14B-08B2-6C4B-287DF22BD318}"/>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GB"/>
          </a:p>
        </p:txBody>
      </p:sp>
      <p:sp>
        <p:nvSpPr>
          <p:cNvPr id="7" name="Marcador de fecha 6">
            <a:extLst>
              <a:ext uri="{FF2B5EF4-FFF2-40B4-BE49-F238E27FC236}">
                <a16:creationId xmlns:a16="http://schemas.microsoft.com/office/drawing/2014/main" id="{15F27E81-C199-D00B-57E7-7E505AF1BD8F}"/>
              </a:ext>
            </a:extLst>
          </p:cNvPr>
          <p:cNvSpPr>
            <a:spLocks noGrp="1"/>
          </p:cNvSpPr>
          <p:nvPr>
            <p:ph type="dt" sz="half" idx="10"/>
          </p:nvPr>
        </p:nvSpPr>
        <p:spPr/>
        <p:txBody>
          <a:bodyPr/>
          <a:lstStyle/>
          <a:p>
            <a:pPr>
              <a:defRPr/>
            </a:pPr>
            <a:fld id="{A4021392-CAC7-450A-8667-583C0A183C4A}" type="datetime1">
              <a:rPr lang="en-GB" altLang="en-US" smtClean="0"/>
              <a:pPr>
                <a:defRPr/>
              </a:pPr>
              <a:t>07/03/2026</a:t>
            </a:fld>
            <a:endParaRPr lang="en-GB" altLang="en-US"/>
          </a:p>
        </p:txBody>
      </p:sp>
      <p:sp>
        <p:nvSpPr>
          <p:cNvPr id="8" name="Marcador de pie de página 7">
            <a:extLst>
              <a:ext uri="{FF2B5EF4-FFF2-40B4-BE49-F238E27FC236}">
                <a16:creationId xmlns:a16="http://schemas.microsoft.com/office/drawing/2014/main" id="{0F4863E2-8B64-6051-4E1E-80313DA904F0}"/>
              </a:ext>
            </a:extLst>
          </p:cNvPr>
          <p:cNvSpPr>
            <a:spLocks noGrp="1"/>
          </p:cNvSpPr>
          <p:nvPr>
            <p:ph type="ftr" sz="quarter" idx="11"/>
          </p:nvPr>
        </p:nvSpPr>
        <p:spPr/>
        <p:txBody>
          <a:bodyPr/>
          <a:lstStyle/>
          <a:p>
            <a:endParaRPr lang="en-US" dirty="0"/>
          </a:p>
        </p:txBody>
      </p:sp>
      <p:sp>
        <p:nvSpPr>
          <p:cNvPr id="9" name="Marcador de número de diapositiva 8">
            <a:extLst>
              <a:ext uri="{FF2B5EF4-FFF2-40B4-BE49-F238E27FC236}">
                <a16:creationId xmlns:a16="http://schemas.microsoft.com/office/drawing/2014/main" id="{BA22DCBC-CABF-8A4B-DFEF-9E0464989069}"/>
              </a:ext>
            </a:extLst>
          </p:cNvPr>
          <p:cNvSpPr>
            <a:spLocks noGrp="1"/>
          </p:cNvSpPr>
          <p:nvPr>
            <p:ph type="sldNum" sz="quarter" idx="12"/>
          </p:nvPr>
        </p:nvSpPr>
        <p:spPr/>
        <p:txBody>
          <a:bodyPr/>
          <a:lstStyle/>
          <a:p>
            <a:pPr>
              <a:defRPr/>
            </a:pPr>
            <a:fld id="{EB2DCD1C-9E31-48E8-81D6-875A32184C3F}" type="slidenum">
              <a:rPr lang="en-GB" altLang="en-US" smtClean="0"/>
              <a:pPr>
                <a:defRPr/>
              </a:pPr>
              <a:t>‹Nº›</a:t>
            </a:fld>
            <a:endParaRPr lang="en-GB" altLang="en-US"/>
          </a:p>
        </p:txBody>
      </p:sp>
    </p:spTree>
    <p:extLst>
      <p:ext uri="{BB962C8B-B14F-4D97-AF65-F5344CB8AC3E}">
        <p14:creationId xmlns:p14="http://schemas.microsoft.com/office/powerpoint/2010/main" val="3291844667"/>
      </p:ext>
    </p:extLst>
  </p:cSld>
  <p:clrMapOvr>
    <a:masterClrMapping/>
  </p:clrMapOvr>
  <p:hf hdr="0" ft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D0ABFBB-A7C3-A23E-BD31-862C323219F9}"/>
              </a:ext>
            </a:extLst>
          </p:cNvPr>
          <p:cNvSpPr>
            <a:spLocks noGrp="1"/>
          </p:cNvSpPr>
          <p:nvPr>
            <p:ph type="title"/>
          </p:nvPr>
        </p:nvSpPr>
        <p:spPr/>
        <p:txBody>
          <a:bodyPr/>
          <a:lstStyle/>
          <a:p>
            <a:r>
              <a:rPr lang="es-ES"/>
              <a:t>Haga clic para modificar el estilo de título del patrón</a:t>
            </a:r>
            <a:endParaRPr lang="en-GB"/>
          </a:p>
        </p:txBody>
      </p:sp>
      <p:sp>
        <p:nvSpPr>
          <p:cNvPr id="3" name="Marcador de fecha 2">
            <a:extLst>
              <a:ext uri="{FF2B5EF4-FFF2-40B4-BE49-F238E27FC236}">
                <a16:creationId xmlns:a16="http://schemas.microsoft.com/office/drawing/2014/main" id="{747CCC13-2319-875C-C303-F3D61D323A81}"/>
              </a:ext>
            </a:extLst>
          </p:cNvPr>
          <p:cNvSpPr>
            <a:spLocks noGrp="1"/>
          </p:cNvSpPr>
          <p:nvPr>
            <p:ph type="dt" sz="half" idx="10"/>
          </p:nvPr>
        </p:nvSpPr>
        <p:spPr/>
        <p:txBody>
          <a:bodyPr/>
          <a:lstStyle/>
          <a:p>
            <a:pPr>
              <a:defRPr/>
            </a:pPr>
            <a:fld id="{A4021392-CAC7-450A-8667-583C0A183C4A}" type="datetime1">
              <a:rPr lang="en-GB" altLang="en-US" smtClean="0"/>
              <a:pPr>
                <a:defRPr/>
              </a:pPr>
              <a:t>07/03/2026</a:t>
            </a:fld>
            <a:endParaRPr lang="en-GB" altLang="en-US"/>
          </a:p>
        </p:txBody>
      </p:sp>
      <p:sp>
        <p:nvSpPr>
          <p:cNvPr id="4" name="Marcador de pie de página 3">
            <a:extLst>
              <a:ext uri="{FF2B5EF4-FFF2-40B4-BE49-F238E27FC236}">
                <a16:creationId xmlns:a16="http://schemas.microsoft.com/office/drawing/2014/main" id="{CEA48F38-15B7-08E9-AB09-6042EF00DD32}"/>
              </a:ext>
            </a:extLst>
          </p:cNvPr>
          <p:cNvSpPr>
            <a:spLocks noGrp="1"/>
          </p:cNvSpPr>
          <p:nvPr>
            <p:ph type="ftr" sz="quarter" idx="11"/>
          </p:nvPr>
        </p:nvSpPr>
        <p:spPr/>
        <p:txBody>
          <a:bodyPr/>
          <a:lstStyle/>
          <a:p>
            <a:endParaRPr lang="en-US" dirty="0"/>
          </a:p>
        </p:txBody>
      </p:sp>
      <p:sp>
        <p:nvSpPr>
          <p:cNvPr id="5" name="Marcador de número de diapositiva 4">
            <a:extLst>
              <a:ext uri="{FF2B5EF4-FFF2-40B4-BE49-F238E27FC236}">
                <a16:creationId xmlns:a16="http://schemas.microsoft.com/office/drawing/2014/main" id="{5D304EC0-6DDB-ABB5-F92F-2664D5D0B1A8}"/>
              </a:ext>
            </a:extLst>
          </p:cNvPr>
          <p:cNvSpPr>
            <a:spLocks noGrp="1"/>
          </p:cNvSpPr>
          <p:nvPr>
            <p:ph type="sldNum" sz="quarter" idx="12"/>
          </p:nvPr>
        </p:nvSpPr>
        <p:spPr/>
        <p:txBody>
          <a:bodyPr/>
          <a:lstStyle/>
          <a:p>
            <a:pPr>
              <a:defRPr/>
            </a:pPr>
            <a:fld id="{EB2DCD1C-9E31-48E8-81D6-875A32184C3F}" type="slidenum">
              <a:rPr lang="en-GB" altLang="en-US" smtClean="0"/>
              <a:pPr>
                <a:defRPr/>
              </a:pPr>
              <a:t>‹Nº›</a:t>
            </a:fld>
            <a:endParaRPr lang="en-GB" altLang="en-US"/>
          </a:p>
        </p:txBody>
      </p:sp>
    </p:spTree>
    <p:extLst>
      <p:ext uri="{BB962C8B-B14F-4D97-AF65-F5344CB8AC3E}">
        <p14:creationId xmlns:p14="http://schemas.microsoft.com/office/powerpoint/2010/main" val="2134798029"/>
      </p:ext>
    </p:extLst>
  </p:cSld>
  <p:clrMapOvr>
    <a:masterClrMapping/>
  </p:clrMapOvr>
  <p:hf hdr="0" ft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10786DB-D44A-E54B-24B2-1068DE747CC6}"/>
              </a:ext>
            </a:extLst>
          </p:cNvPr>
          <p:cNvSpPr>
            <a:spLocks noGrp="1"/>
          </p:cNvSpPr>
          <p:nvPr>
            <p:ph type="dt" sz="half" idx="10"/>
          </p:nvPr>
        </p:nvSpPr>
        <p:spPr/>
        <p:txBody>
          <a:bodyPr/>
          <a:lstStyle/>
          <a:p>
            <a:pPr>
              <a:defRPr/>
            </a:pPr>
            <a:fld id="{A4021392-CAC7-450A-8667-583C0A183C4A}" type="datetime1">
              <a:rPr lang="en-GB" altLang="en-US" smtClean="0"/>
              <a:pPr>
                <a:defRPr/>
              </a:pPr>
              <a:t>07/03/2026</a:t>
            </a:fld>
            <a:endParaRPr lang="en-GB" altLang="en-US"/>
          </a:p>
        </p:txBody>
      </p:sp>
      <p:sp>
        <p:nvSpPr>
          <p:cNvPr id="3" name="Marcador de pie de página 2">
            <a:extLst>
              <a:ext uri="{FF2B5EF4-FFF2-40B4-BE49-F238E27FC236}">
                <a16:creationId xmlns:a16="http://schemas.microsoft.com/office/drawing/2014/main" id="{902BA002-D63C-932C-0696-F57258A7DFF0}"/>
              </a:ext>
            </a:extLst>
          </p:cNvPr>
          <p:cNvSpPr>
            <a:spLocks noGrp="1"/>
          </p:cNvSpPr>
          <p:nvPr>
            <p:ph type="ftr" sz="quarter" idx="11"/>
          </p:nvPr>
        </p:nvSpPr>
        <p:spPr/>
        <p:txBody>
          <a:bodyPr/>
          <a:lstStyle/>
          <a:p>
            <a:endParaRPr lang="en-US" dirty="0"/>
          </a:p>
        </p:txBody>
      </p:sp>
      <p:sp>
        <p:nvSpPr>
          <p:cNvPr id="4" name="Marcador de número de diapositiva 3">
            <a:extLst>
              <a:ext uri="{FF2B5EF4-FFF2-40B4-BE49-F238E27FC236}">
                <a16:creationId xmlns:a16="http://schemas.microsoft.com/office/drawing/2014/main" id="{52CAD4BE-3EBA-2FCA-12C0-BF51E5C5FA34}"/>
              </a:ext>
            </a:extLst>
          </p:cNvPr>
          <p:cNvSpPr>
            <a:spLocks noGrp="1"/>
          </p:cNvSpPr>
          <p:nvPr>
            <p:ph type="sldNum" sz="quarter" idx="12"/>
          </p:nvPr>
        </p:nvSpPr>
        <p:spPr/>
        <p:txBody>
          <a:bodyPr/>
          <a:lstStyle/>
          <a:p>
            <a:pPr>
              <a:defRPr/>
            </a:pPr>
            <a:fld id="{EB2DCD1C-9E31-48E8-81D6-875A32184C3F}" type="slidenum">
              <a:rPr lang="en-GB" altLang="en-US" smtClean="0"/>
              <a:pPr>
                <a:defRPr/>
              </a:pPr>
              <a:t>‹Nº›</a:t>
            </a:fld>
            <a:endParaRPr lang="en-GB" altLang="en-US"/>
          </a:p>
        </p:txBody>
      </p:sp>
    </p:spTree>
    <p:extLst>
      <p:ext uri="{BB962C8B-B14F-4D97-AF65-F5344CB8AC3E}">
        <p14:creationId xmlns:p14="http://schemas.microsoft.com/office/powerpoint/2010/main" val="1887862198"/>
      </p:ext>
    </p:extLst>
  </p:cSld>
  <p:clrMapOvr>
    <a:masterClrMapping/>
  </p:clrMapOvr>
  <p:hf hdr="0" ft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C4ADE0-80E8-1102-AFFC-B98E9B8D33E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GB"/>
          </a:p>
        </p:txBody>
      </p:sp>
      <p:sp>
        <p:nvSpPr>
          <p:cNvPr id="3" name="Marcador de contenido 2">
            <a:extLst>
              <a:ext uri="{FF2B5EF4-FFF2-40B4-BE49-F238E27FC236}">
                <a16:creationId xmlns:a16="http://schemas.microsoft.com/office/drawing/2014/main" id="{AE99DE8E-B365-FB91-2641-E653A1CB0D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GB"/>
          </a:p>
        </p:txBody>
      </p:sp>
      <p:sp>
        <p:nvSpPr>
          <p:cNvPr id="4" name="Marcador de texto 3">
            <a:extLst>
              <a:ext uri="{FF2B5EF4-FFF2-40B4-BE49-F238E27FC236}">
                <a16:creationId xmlns:a16="http://schemas.microsoft.com/office/drawing/2014/main" id="{A9488C8D-325E-E3C3-86B0-A141846B5E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9E19AF7-95B4-95D3-4EA1-C77139EFE1FA}"/>
              </a:ext>
            </a:extLst>
          </p:cNvPr>
          <p:cNvSpPr>
            <a:spLocks noGrp="1"/>
          </p:cNvSpPr>
          <p:nvPr>
            <p:ph type="dt" sz="half" idx="10"/>
          </p:nvPr>
        </p:nvSpPr>
        <p:spPr/>
        <p:txBody>
          <a:bodyPr/>
          <a:lstStyle/>
          <a:p>
            <a:pPr>
              <a:defRPr/>
            </a:pPr>
            <a:fld id="{A4021392-CAC7-450A-8667-583C0A183C4A}" type="datetime1">
              <a:rPr lang="en-GB" altLang="en-US" smtClean="0"/>
              <a:pPr>
                <a:defRPr/>
              </a:pPr>
              <a:t>07/03/2026</a:t>
            </a:fld>
            <a:endParaRPr lang="en-GB" altLang="en-US"/>
          </a:p>
        </p:txBody>
      </p:sp>
      <p:sp>
        <p:nvSpPr>
          <p:cNvPr id="6" name="Marcador de pie de página 5">
            <a:extLst>
              <a:ext uri="{FF2B5EF4-FFF2-40B4-BE49-F238E27FC236}">
                <a16:creationId xmlns:a16="http://schemas.microsoft.com/office/drawing/2014/main" id="{2DB5C0D9-6DD2-4AD1-F5E5-E7C97AA0BB6A}"/>
              </a:ext>
            </a:extLst>
          </p:cNvPr>
          <p:cNvSpPr>
            <a:spLocks noGrp="1"/>
          </p:cNvSpPr>
          <p:nvPr>
            <p:ph type="ftr" sz="quarter" idx="11"/>
          </p:nvPr>
        </p:nvSpPr>
        <p:spPr/>
        <p:txBody>
          <a:bodyPr/>
          <a:lstStyle/>
          <a:p>
            <a:endParaRPr lang="en-US" dirty="0"/>
          </a:p>
        </p:txBody>
      </p:sp>
      <p:sp>
        <p:nvSpPr>
          <p:cNvPr id="7" name="Marcador de número de diapositiva 6">
            <a:extLst>
              <a:ext uri="{FF2B5EF4-FFF2-40B4-BE49-F238E27FC236}">
                <a16:creationId xmlns:a16="http://schemas.microsoft.com/office/drawing/2014/main" id="{31B2DFB1-25A0-9FCD-E536-1AAF919BF9F4}"/>
              </a:ext>
            </a:extLst>
          </p:cNvPr>
          <p:cNvSpPr>
            <a:spLocks noGrp="1"/>
          </p:cNvSpPr>
          <p:nvPr>
            <p:ph type="sldNum" sz="quarter" idx="12"/>
          </p:nvPr>
        </p:nvSpPr>
        <p:spPr/>
        <p:txBody>
          <a:bodyPr/>
          <a:lstStyle/>
          <a:p>
            <a:pPr>
              <a:defRPr/>
            </a:pPr>
            <a:fld id="{EB2DCD1C-9E31-48E8-81D6-875A32184C3F}" type="slidenum">
              <a:rPr lang="en-GB" altLang="en-US" smtClean="0"/>
              <a:pPr>
                <a:defRPr/>
              </a:pPr>
              <a:t>‹Nº›</a:t>
            </a:fld>
            <a:endParaRPr lang="en-GB" altLang="en-US"/>
          </a:p>
        </p:txBody>
      </p:sp>
    </p:spTree>
    <p:extLst>
      <p:ext uri="{BB962C8B-B14F-4D97-AF65-F5344CB8AC3E}">
        <p14:creationId xmlns:p14="http://schemas.microsoft.com/office/powerpoint/2010/main" val="259610180"/>
      </p:ext>
    </p:extLst>
  </p:cSld>
  <p:clrMapOvr>
    <a:masterClrMapping/>
  </p:clrMapOvr>
  <p:hf hdr="0" ft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CBD809-6567-465B-AECC-1CBBDB48C5CB}"/>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GB"/>
          </a:p>
        </p:txBody>
      </p:sp>
      <p:sp>
        <p:nvSpPr>
          <p:cNvPr id="3" name="Marcador de posición de imagen 2">
            <a:extLst>
              <a:ext uri="{FF2B5EF4-FFF2-40B4-BE49-F238E27FC236}">
                <a16:creationId xmlns:a16="http://schemas.microsoft.com/office/drawing/2014/main" id="{9713D8F4-8B51-C3B2-0992-85387C579E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Marcador de texto 3">
            <a:extLst>
              <a:ext uri="{FF2B5EF4-FFF2-40B4-BE49-F238E27FC236}">
                <a16:creationId xmlns:a16="http://schemas.microsoft.com/office/drawing/2014/main" id="{76B1F3C6-A878-AC23-346F-49713D4A97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7069892-C9B7-C14E-4B39-AA32DC327F8B}"/>
              </a:ext>
            </a:extLst>
          </p:cNvPr>
          <p:cNvSpPr>
            <a:spLocks noGrp="1"/>
          </p:cNvSpPr>
          <p:nvPr>
            <p:ph type="dt" sz="half" idx="10"/>
          </p:nvPr>
        </p:nvSpPr>
        <p:spPr/>
        <p:txBody>
          <a:bodyPr/>
          <a:lstStyle/>
          <a:p>
            <a:pPr>
              <a:defRPr/>
            </a:pPr>
            <a:fld id="{A4021392-CAC7-450A-8667-583C0A183C4A}" type="datetime1">
              <a:rPr lang="en-GB" altLang="en-US" smtClean="0"/>
              <a:pPr>
                <a:defRPr/>
              </a:pPr>
              <a:t>07/03/2026</a:t>
            </a:fld>
            <a:endParaRPr lang="en-GB" altLang="en-US"/>
          </a:p>
        </p:txBody>
      </p:sp>
      <p:sp>
        <p:nvSpPr>
          <p:cNvPr id="6" name="Marcador de pie de página 5">
            <a:extLst>
              <a:ext uri="{FF2B5EF4-FFF2-40B4-BE49-F238E27FC236}">
                <a16:creationId xmlns:a16="http://schemas.microsoft.com/office/drawing/2014/main" id="{2CF1C4C9-E15A-24E8-90ED-EBE453FA350E}"/>
              </a:ext>
            </a:extLst>
          </p:cNvPr>
          <p:cNvSpPr>
            <a:spLocks noGrp="1"/>
          </p:cNvSpPr>
          <p:nvPr>
            <p:ph type="ftr" sz="quarter" idx="11"/>
          </p:nvPr>
        </p:nvSpPr>
        <p:spPr/>
        <p:txBody>
          <a:bodyPr/>
          <a:lstStyle/>
          <a:p>
            <a:endParaRPr lang="en-US" dirty="0"/>
          </a:p>
        </p:txBody>
      </p:sp>
      <p:sp>
        <p:nvSpPr>
          <p:cNvPr id="7" name="Marcador de número de diapositiva 6">
            <a:extLst>
              <a:ext uri="{FF2B5EF4-FFF2-40B4-BE49-F238E27FC236}">
                <a16:creationId xmlns:a16="http://schemas.microsoft.com/office/drawing/2014/main" id="{5000C626-3BA8-4975-2584-ACEA8FCCA32C}"/>
              </a:ext>
            </a:extLst>
          </p:cNvPr>
          <p:cNvSpPr>
            <a:spLocks noGrp="1"/>
          </p:cNvSpPr>
          <p:nvPr>
            <p:ph type="sldNum" sz="quarter" idx="12"/>
          </p:nvPr>
        </p:nvSpPr>
        <p:spPr/>
        <p:txBody>
          <a:bodyPr/>
          <a:lstStyle/>
          <a:p>
            <a:pPr>
              <a:defRPr/>
            </a:pPr>
            <a:fld id="{EB2DCD1C-9E31-48E8-81D6-875A32184C3F}" type="slidenum">
              <a:rPr lang="en-GB" altLang="en-US" smtClean="0"/>
              <a:pPr>
                <a:defRPr/>
              </a:pPr>
              <a:t>‹Nº›</a:t>
            </a:fld>
            <a:endParaRPr lang="en-GB" altLang="en-US"/>
          </a:p>
        </p:txBody>
      </p:sp>
    </p:spTree>
    <p:extLst>
      <p:ext uri="{BB962C8B-B14F-4D97-AF65-F5344CB8AC3E}">
        <p14:creationId xmlns:p14="http://schemas.microsoft.com/office/powerpoint/2010/main" val="1505650613"/>
      </p:ext>
    </p:extLst>
  </p:cSld>
  <p:clrMapOvr>
    <a:masterClrMapping/>
  </p:clrMapOvr>
  <p:hf hdr="0" ftr="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AA8DB7-5581-B469-4668-4EA3CA663E90}"/>
              </a:ext>
            </a:extLst>
          </p:cNvPr>
          <p:cNvSpPr>
            <a:spLocks noGrp="1"/>
          </p:cNvSpPr>
          <p:nvPr>
            <p:ph type="title"/>
          </p:nvPr>
        </p:nvSpPr>
        <p:spPr/>
        <p:txBody>
          <a:bodyPr/>
          <a:lstStyle/>
          <a:p>
            <a:r>
              <a:rPr lang="es-ES"/>
              <a:t>Haga clic para modificar el estilo de título del patrón</a:t>
            </a:r>
            <a:endParaRPr lang="en-GB"/>
          </a:p>
        </p:txBody>
      </p:sp>
      <p:sp>
        <p:nvSpPr>
          <p:cNvPr id="3" name="Marcador de texto vertical 2">
            <a:extLst>
              <a:ext uri="{FF2B5EF4-FFF2-40B4-BE49-F238E27FC236}">
                <a16:creationId xmlns:a16="http://schemas.microsoft.com/office/drawing/2014/main" id="{024EBD3B-6688-6554-CF94-3D12D458BC60}"/>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GB"/>
          </a:p>
        </p:txBody>
      </p:sp>
      <p:sp>
        <p:nvSpPr>
          <p:cNvPr id="4" name="Marcador de fecha 3">
            <a:extLst>
              <a:ext uri="{FF2B5EF4-FFF2-40B4-BE49-F238E27FC236}">
                <a16:creationId xmlns:a16="http://schemas.microsoft.com/office/drawing/2014/main" id="{73D98153-082F-537F-6DA3-A6C9A005D0AD}"/>
              </a:ext>
            </a:extLst>
          </p:cNvPr>
          <p:cNvSpPr>
            <a:spLocks noGrp="1"/>
          </p:cNvSpPr>
          <p:nvPr>
            <p:ph type="dt" sz="half" idx="10"/>
          </p:nvPr>
        </p:nvSpPr>
        <p:spPr/>
        <p:txBody>
          <a:bodyPr/>
          <a:lstStyle/>
          <a:p>
            <a:pPr>
              <a:defRPr/>
            </a:pPr>
            <a:fld id="{A4021392-CAC7-450A-8667-583C0A183C4A}" type="datetime1">
              <a:rPr lang="en-GB" altLang="en-US" smtClean="0"/>
              <a:pPr>
                <a:defRPr/>
              </a:pPr>
              <a:t>07/03/2026</a:t>
            </a:fld>
            <a:endParaRPr lang="en-GB" altLang="en-US"/>
          </a:p>
        </p:txBody>
      </p:sp>
      <p:sp>
        <p:nvSpPr>
          <p:cNvPr id="5" name="Marcador de pie de página 4">
            <a:extLst>
              <a:ext uri="{FF2B5EF4-FFF2-40B4-BE49-F238E27FC236}">
                <a16:creationId xmlns:a16="http://schemas.microsoft.com/office/drawing/2014/main" id="{576189C7-FDC1-672D-DD55-3550A341D413}"/>
              </a:ext>
            </a:extLst>
          </p:cNvPr>
          <p:cNvSpPr>
            <a:spLocks noGrp="1"/>
          </p:cNvSpPr>
          <p:nvPr>
            <p:ph type="ftr" sz="quarter" idx="11"/>
          </p:nvPr>
        </p:nvSpPr>
        <p:spPr/>
        <p:txBody>
          <a:bodyPr/>
          <a:lstStyle/>
          <a:p>
            <a:endParaRPr lang="en-US" dirty="0"/>
          </a:p>
        </p:txBody>
      </p:sp>
      <p:sp>
        <p:nvSpPr>
          <p:cNvPr id="6" name="Marcador de número de diapositiva 5">
            <a:extLst>
              <a:ext uri="{FF2B5EF4-FFF2-40B4-BE49-F238E27FC236}">
                <a16:creationId xmlns:a16="http://schemas.microsoft.com/office/drawing/2014/main" id="{3C133066-BF3C-9F44-BBF9-7F5B9DAB2887}"/>
              </a:ext>
            </a:extLst>
          </p:cNvPr>
          <p:cNvSpPr>
            <a:spLocks noGrp="1"/>
          </p:cNvSpPr>
          <p:nvPr>
            <p:ph type="sldNum" sz="quarter" idx="12"/>
          </p:nvPr>
        </p:nvSpPr>
        <p:spPr/>
        <p:txBody>
          <a:bodyPr/>
          <a:lstStyle/>
          <a:p>
            <a:pPr>
              <a:defRPr/>
            </a:pPr>
            <a:fld id="{EB2DCD1C-9E31-48E8-81D6-875A32184C3F}" type="slidenum">
              <a:rPr lang="en-GB" altLang="en-US" smtClean="0"/>
              <a:pPr>
                <a:defRPr/>
              </a:pPr>
              <a:t>‹Nº›</a:t>
            </a:fld>
            <a:endParaRPr lang="en-GB" altLang="en-US"/>
          </a:p>
        </p:txBody>
      </p:sp>
    </p:spTree>
    <p:extLst>
      <p:ext uri="{BB962C8B-B14F-4D97-AF65-F5344CB8AC3E}">
        <p14:creationId xmlns:p14="http://schemas.microsoft.com/office/powerpoint/2010/main" val="1771046074"/>
      </p:ext>
    </p:extLst>
  </p:cSld>
  <p:clrMapOvr>
    <a:masterClrMapping/>
  </p:clrMapOvr>
  <p:hf hdr="0" ft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A444E8CE-7D0D-F201-D815-3C8C995BB60F}"/>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GB"/>
          </a:p>
        </p:txBody>
      </p:sp>
      <p:sp>
        <p:nvSpPr>
          <p:cNvPr id="3" name="Marcador de texto vertical 2">
            <a:extLst>
              <a:ext uri="{FF2B5EF4-FFF2-40B4-BE49-F238E27FC236}">
                <a16:creationId xmlns:a16="http://schemas.microsoft.com/office/drawing/2014/main" id="{E97B409C-5B6A-EB37-52B1-22A2E60E4F6A}"/>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GB"/>
          </a:p>
        </p:txBody>
      </p:sp>
      <p:sp>
        <p:nvSpPr>
          <p:cNvPr id="4" name="Marcador de fecha 3">
            <a:extLst>
              <a:ext uri="{FF2B5EF4-FFF2-40B4-BE49-F238E27FC236}">
                <a16:creationId xmlns:a16="http://schemas.microsoft.com/office/drawing/2014/main" id="{AB90803B-1B5D-2E8E-BF8F-EFE33FF61C6B}"/>
              </a:ext>
            </a:extLst>
          </p:cNvPr>
          <p:cNvSpPr>
            <a:spLocks noGrp="1"/>
          </p:cNvSpPr>
          <p:nvPr>
            <p:ph type="dt" sz="half" idx="10"/>
          </p:nvPr>
        </p:nvSpPr>
        <p:spPr/>
        <p:txBody>
          <a:bodyPr/>
          <a:lstStyle/>
          <a:p>
            <a:pPr>
              <a:defRPr/>
            </a:pPr>
            <a:fld id="{A4021392-CAC7-450A-8667-583C0A183C4A}" type="datetime1">
              <a:rPr lang="en-GB" altLang="en-US" smtClean="0"/>
              <a:pPr>
                <a:defRPr/>
              </a:pPr>
              <a:t>07/03/2026</a:t>
            </a:fld>
            <a:endParaRPr lang="en-GB" altLang="en-US"/>
          </a:p>
        </p:txBody>
      </p:sp>
      <p:sp>
        <p:nvSpPr>
          <p:cNvPr id="5" name="Marcador de pie de página 4">
            <a:extLst>
              <a:ext uri="{FF2B5EF4-FFF2-40B4-BE49-F238E27FC236}">
                <a16:creationId xmlns:a16="http://schemas.microsoft.com/office/drawing/2014/main" id="{BC1BD951-5D5E-3B3B-B480-062E34FD58D0}"/>
              </a:ext>
            </a:extLst>
          </p:cNvPr>
          <p:cNvSpPr>
            <a:spLocks noGrp="1"/>
          </p:cNvSpPr>
          <p:nvPr>
            <p:ph type="ftr" sz="quarter" idx="11"/>
          </p:nvPr>
        </p:nvSpPr>
        <p:spPr/>
        <p:txBody>
          <a:bodyPr/>
          <a:lstStyle/>
          <a:p>
            <a:endParaRPr lang="en-US" dirty="0"/>
          </a:p>
        </p:txBody>
      </p:sp>
      <p:sp>
        <p:nvSpPr>
          <p:cNvPr id="6" name="Marcador de número de diapositiva 5">
            <a:extLst>
              <a:ext uri="{FF2B5EF4-FFF2-40B4-BE49-F238E27FC236}">
                <a16:creationId xmlns:a16="http://schemas.microsoft.com/office/drawing/2014/main" id="{42C0F00B-0982-5B4B-E5FD-6D8A3A272531}"/>
              </a:ext>
            </a:extLst>
          </p:cNvPr>
          <p:cNvSpPr>
            <a:spLocks noGrp="1"/>
          </p:cNvSpPr>
          <p:nvPr>
            <p:ph type="sldNum" sz="quarter" idx="12"/>
          </p:nvPr>
        </p:nvSpPr>
        <p:spPr/>
        <p:txBody>
          <a:bodyPr/>
          <a:lstStyle/>
          <a:p>
            <a:pPr>
              <a:defRPr/>
            </a:pPr>
            <a:fld id="{EB2DCD1C-9E31-48E8-81D6-875A32184C3F}" type="slidenum">
              <a:rPr lang="en-GB" altLang="en-US" smtClean="0"/>
              <a:pPr>
                <a:defRPr/>
              </a:pPr>
              <a:t>‹Nº›</a:t>
            </a:fld>
            <a:endParaRPr lang="en-GB" altLang="en-US"/>
          </a:p>
        </p:txBody>
      </p:sp>
    </p:spTree>
    <p:extLst>
      <p:ext uri="{BB962C8B-B14F-4D97-AF65-F5344CB8AC3E}">
        <p14:creationId xmlns:p14="http://schemas.microsoft.com/office/powerpoint/2010/main" val="3349510394"/>
      </p:ext>
    </p:extLst>
  </p:cSld>
  <p:clrMapOvr>
    <a:masterClrMapping/>
  </p:clrMapOvr>
  <p:hf hdr="0" ftr="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59D9FC8-3E7B-BA7F-C3FB-542A8D0786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GB"/>
          </a:p>
        </p:txBody>
      </p:sp>
      <p:sp>
        <p:nvSpPr>
          <p:cNvPr id="3" name="Marcador de texto 2">
            <a:extLst>
              <a:ext uri="{FF2B5EF4-FFF2-40B4-BE49-F238E27FC236}">
                <a16:creationId xmlns:a16="http://schemas.microsoft.com/office/drawing/2014/main" id="{D4832E96-F90D-29F6-C214-1214B38A795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GB"/>
          </a:p>
        </p:txBody>
      </p:sp>
      <p:sp>
        <p:nvSpPr>
          <p:cNvPr id="4" name="Marcador de fecha 3">
            <a:extLst>
              <a:ext uri="{FF2B5EF4-FFF2-40B4-BE49-F238E27FC236}">
                <a16:creationId xmlns:a16="http://schemas.microsoft.com/office/drawing/2014/main" id="{9ABDD9C4-3AB2-7192-60EF-40A18EB6991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pPr>
              <a:defRPr/>
            </a:pPr>
            <a:fld id="{A4021392-CAC7-450A-8667-583C0A183C4A}" type="datetime1">
              <a:rPr lang="en-GB" altLang="en-US" smtClean="0"/>
              <a:pPr>
                <a:defRPr/>
              </a:pPr>
              <a:t>07/03/2026</a:t>
            </a:fld>
            <a:endParaRPr lang="en-GB" altLang="en-US"/>
          </a:p>
        </p:txBody>
      </p:sp>
      <p:sp>
        <p:nvSpPr>
          <p:cNvPr id="5" name="Marcador de pie de página 4">
            <a:extLst>
              <a:ext uri="{FF2B5EF4-FFF2-40B4-BE49-F238E27FC236}">
                <a16:creationId xmlns:a16="http://schemas.microsoft.com/office/drawing/2014/main" id="{178509B3-4DD4-55C6-671E-BFCF4F47F5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Marcador de número de diapositiva 5">
            <a:extLst>
              <a:ext uri="{FF2B5EF4-FFF2-40B4-BE49-F238E27FC236}">
                <a16:creationId xmlns:a16="http://schemas.microsoft.com/office/drawing/2014/main" id="{56089786-14E1-2DB5-C4FF-5159B67BA7C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pPr>
              <a:defRPr/>
            </a:pPr>
            <a:fld id="{EB2DCD1C-9E31-48E8-81D6-875A32184C3F}" type="slidenum">
              <a:rPr lang="en-GB" altLang="en-US" smtClean="0"/>
              <a:pPr>
                <a:defRPr/>
              </a:pPr>
              <a:t>‹Nº›</a:t>
            </a:fld>
            <a:endParaRPr lang="en-GB" altLang="en-US"/>
          </a:p>
        </p:txBody>
      </p:sp>
    </p:spTree>
    <p:extLst>
      <p:ext uri="{BB962C8B-B14F-4D97-AF65-F5344CB8AC3E}">
        <p14:creationId xmlns:p14="http://schemas.microsoft.com/office/powerpoint/2010/main" val="2053220519"/>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0-#ppt_w/2"/>
                                          </p:val>
                                        </p:tav>
                                        <p:tav tm="100000">
                                          <p:val>
                                            <p:strVal val="#ppt_x"/>
                                          </p:val>
                                        </p:tav>
                                      </p:tavLst>
                                    </p:anim>
                                    <p:anim calcmode="lin" valueType="num">
                                      <p:cBhvr additive="base">
                                        <p:cTn id="16" dur="5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0-#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0-#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hyperlink" Target="https://www.healthcareers.nhs.uk/career-planning/developing-your-health-career/personal-development-plannin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84" name="Rectangle 6182">
            <a:extLst>
              <a:ext uri="{FF2B5EF4-FFF2-40B4-BE49-F238E27FC236}">
                <a16:creationId xmlns:a16="http://schemas.microsoft.com/office/drawing/2014/main" id="{A440A548-C0D4-4418-940E-EDC2F1D9A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86" name="Rectangle 6184">
            <a:extLst>
              <a:ext uri="{FF2B5EF4-FFF2-40B4-BE49-F238E27FC236}">
                <a16:creationId xmlns:a16="http://schemas.microsoft.com/office/drawing/2014/main" id="{E708B267-8CD2-4684-A57B-9F1070769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91" name="Group 6186">
            <a:extLst>
              <a:ext uri="{FF2B5EF4-FFF2-40B4-BE49-F238E27FC236}">
                <a16:creationId xmlns:a16="http://schemas.microsoft.com/office/drawing/2014/main" id="{41E5AB36-9328-47E9-95AD-E38AC1C0E1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369"/>
            <a:ext cx="6091008" cy="6858000"/>
            <a:chOff x="305" y="-369"/>
            <a:chExt cx="6091008" cy="6858000"/>
          </a:xfrm>
        </p:grpSpPr>
        <p:sp>
          <p:nvSpPr>
            <p:cNvPr id="6188" name="Freeform: Shape 6187">
              <a:extLst>
                <a:ext uri="{FF2B5EF4-FFF2-40B4-BE49-F238E27FC236}">
                  <a16:creationId xmlns:a16="http://schemas.microsoft.com/office/drawing/2014/main" id="{4532450F-A219-4BF5-88FA-A47084237C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57007" cy="6858000"/>
            </a:xfrm>
            <a:custGeom>
              <a:avLst/>
              <a:gdLst>
                <a:gd name="connsiteX0" fmla="*/ 1423825 w 6057007"/>
                <a:gd name="connsiteY0" fmla="*/ 0 h 6858000"/>
                <a:gd name="connsiteX1" fmla="*/ 4262456 w 6057007"/>
                <a:gd name="connsiteY1" fmla="*/ 0 h 6858000"/>
                <a:gd name="connsiteX2" fmla="*/ 4371584 w 6057007"/>
                <a:gd name="connsiteY2" fmla="*/ 79625 h 6858000"/>
                <a:gd name="connsiteX3" fmla="*/ 5400299 w 6057007"/>
                <a:gd name="connsiteY3" fmla="*/ 1779691 h 6858000"/>
                <a:gd name="connsiteX4" fmla="*/ 5961759 w 6057007"/>
                <a:gd name="connsiteY4" fmla="*/ 4554903 h 6858000"/>
                <a:gd name="connsiteX5" fmla="*/ 4326541 w 6057007"/>
                <a:gd name="connsiteY5" fmla="*/ 6729688 h 6858000"/>
                <a:gd name="connsiteX6" fmla="*/ 4109121 w 6057007"/>
                <a:gd name="connsiteY6" fmla="*/ 6858000 h 6858000"/>
                <a:gd name="connsiteX7" fmla="*/ 1145358 w 6057007"/>
                <a:gd name="connsiteY7" fmla="*/ 6858000 h 6858000"/>
                <a:gd name="connsiteX8" fmla="*/ 1143587 w 6057007"/>
                <a:gd name="connsiteY8" fmla="*/ 6856705 h 6858000"/>
                <a:gd name="connsiteX9" fmla="*/ 162579 w 6057007"/>
                <a:gd name="connsiteY9" fmla="*/ 6240990 h 6858000"/>
                <a:gd name="connsiteX10" fmla="*/ 0 w 6057007"/>
                <a:gd name="connsiteY10" fmla="*/ 6125553 h 6858000"/>
                <a:gd name="connsiteX11" fmla="*/ 0 w 6057007"/>
                <a:gd name="connsiteY11" fmla="*/ 4670879 h 6858000"/>
                <a:gd name="connsiteX12" fmla="*/ 38388 w 6057007"/>
                <a:gd name="connsiteY12" fmla="*/ 4778792 h 6858000"/>
                <a:gd name="connsiteX13" fmla="*/ 155449 w 6057007"/>
                <a:gd name="connsiteY13" fmla="*/ 5029879 h 6858000"/>
                <a:gd name="connsiteX14" fmla="*/ 411802 w 6057007"/>
                <a:gd name="connsiteY14" fmla="*/ 5399531 h 6858000"/>
                <a:gd name="connsiteX15" fmla="*/ 806388 w 6057007"/>
                <a:gd name="connsiteY15" fmla="*/ 5659633 h 6858000"/>
                <a:gd name="connsiteX16" fmla="*/ 1801512 w 6057007"/>
                <a:gd name="connsiteY16" fmla="*/ 6314010 h 6858000"/>
                <a:gd name="connsiteX17" fmla="*/ 2653483 w 6057007"/>
                <a:gd name="connsiteY17" fmla="*/ 6529898 h 6858000"/>
                <a:gd name="connsiteX18" fmla="*/ 3666486 w 6057007"/>
                <a:gd name="connsiteY18" fmla="*/ 6190615 h 6858000"/>
                <a:gd name="connsiteX19" fmla="*/ 4658657 w 6057007"/>
                <a:gd name="connsiteY19" fmla="*/ 5428179 h 6858000"/>
                <a:gd name="connsiteX20" fmla="*/ 5222967 w 6057007"/>
                <a:gd name="connsiteY20" fmla="*/ 4356944 h 6858000"/>
                <a:gd name="connsiteX21" fmla="*/ 4724795 w 6057007"/>
                <a:gd name="connsiteY21" fmla="*/ 2210416 h 6858000"/>
                <a:gd name="connsiteX22" fmla="*/ 4473185 w 6057007"/>
                <a:gd name="connsiteY22" fmla="*/ 1691554 h 6858000"/>
                <a:gd name="connsiteX23" fmla="*/ 4046677 w 6057007"/>
                <a:gd name="connsiteY23" fmla="*/ 911781 h 6858000"/>
                <a:gd name="connsiteX24" fmla="*/ 3555564 w 6057007"/>
                <a:gd name="connsiteY24" fmla="*/ 585888 h 6858000"/>
                <a:gd name="connsiteX25" fmla="*/ 2405914 w 6057007"/>
                <a:gd name="connsiteY25" fmla="*/ 536282 h 6858000"/>
                <a:gd name="connsiteX26" fmla="*/ 1345719 w 6057007"/>
                <a:gd name="connsiteY26" fmla="*/ 957619 h 6858000"/>
                <a:gd name="connsiteX27" fmla="*/ 73341 w 6057007"/>
                <a:gd name="connsiteY27" fmla="*/ 2571698 h 6858000"/>
                <a:gd name="connsiteX28" fmla="*/ 0 w 6057007"/>
                <a:gd name="connsiteY28" fmla="*/ 2803810 h 6858000"/>
                <a:gd name="connsiteX29" fmla="*/ 0 w 6057007"/>
                <a:gd name="connsiteY29" fmla="*/ 1147591 h 6858000"/>
                <a:gd name="connsiteX30" fmla="*/ 142706 w 6057007"/>
                <a:gd name="connsiteY30" fmla="*/ 968763 h 6858000"/>
                <a:gd name="connsiteX31" fmla="*/ 971831 w 6057007"/>
                <a:gd name="connsiteY31" fmla="*/ 249890 h 6858000"/>
                <a:gd name="connsiteX32" fmla="*/ 1288677 w 6057007"/>
                <a:gd name="connsiteY32" fmla="*/ 6583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57007" h="6858000">
                  <a:moveTo>
                    <a:pt x="1423825" y="0"/>
                  </a:moveTo>
                  <a:lnTo>
                    <a:pt x="4262456" y="0"/>
                  </a:lnTo>
                  <a:lnTo>
                    <a:pt x="4371584" y="79625"/>
                  </a:lnTo>
                  <a:cubicBezTo>
                    <a:pt x="4860533" y="476670"/>
                    <a:pt x="5063885" y="1132812"/>
                    <a:pt x="5400299" y="1779691"/>
                  </a:cubicBezTo>
                  <a:cubicBezTo>
                    <a:pt x="5848849" y="2642194"/>
                    <a:pt x="6244956" y="3497996"/>
                    <a:pt x="5961759" y="4554903"/>
                  </a:cubicBezTo>
                  <a:cubicBezTo>
                    <a:pt x="5691575" y="5563242"/>
                    <a:pt x="5092427" y="6238887"/>
                    <a:pt x="4326541" y="6729688"/>
                  </a:cubicBezTo>
                  <a:lnTo>
                    <a:pt x="4109121" y="6858000"/>
                  </a:lnTo>
                  <a:lnTo>
                    <a:pt x="1145358" y="6858000"/>
                  </a:lnTo>
                  <a:lnTo>
                    <a:pt x="1143587" y="6856705"/>
                  </a:lnTo>
                  <a:cubicBezTo>
                    <a:pt x="699546" y="6541440"/>
                    <a:pt x="399287" y="6392433"/>
                    <a:pt x="162579" y="6240990"/>
                  </a:cubicBezTo>
                  <a:lnTo>
                    <a:pt x="0" y="6125553"/>
                  </a:lnTo>
                  <a:lnTo>
                    <a:pt x="0" y="4670879"/>
                  </a:lnTo>
                  <a:lnTo>
                    <a:pt x="38388" y="4778792"/>
                  </a:lnTo>
                  <a:cubicBezTo>
                    <a:pt x="72793" y="4862402"/>
                    <a:pt x="111802" y="4945953"/>
                    <a:pt x="155449" y="5029879"/>
                  </a:cubicBezTo>
                  <a:cubicBezTo>
                    <a:pt x="273464" y="5256810"/>
                    <a:pt x="351295" y="5344113"/>
                    <a:pt x="411802" y="5399531"/>
                  </a:cubicBezTo>
                  <a:cubicBezTo>
                    <a:pt x="500065" y="5480405"/>
                    <a:pt x="628514" y="5555615"/>
                    <a:pt x="806388" y="5659633"/>
                  </a:cubicBezTo>
                  <a:cubicBezTo>
                    <a:pt x="1044358" y="5798926"/>
                    <a:pt x="1370396" y="5989780"/>
                    <a:pt x="1801512" y="6314010"/>
                  </a:cubicBezTo>
                  <a:cubicBezTo>
                    <a:pt x="2037213" y="6491324"/>
                    <a:pt x="2315885" y="6561958"/>
                    <a:pt x="2653483" y="6529898"/>
                  </a:cubicBezTo>
                  <a:cubicBezTo>
                    <a:pt x="2962383" y="6500529"/>
                    <a:pt x="3312661" y="6383221"/>
                    <a:pt x="3666486" y="6190615"/>
                  </a:cubicBezTo>
                  <a:cubicBezTo>
                    <a:pt x="4083218" y="5963697"/>
                    <a:pt x="4407642" y="5714350"/>
                    <a:pt x="4658657" y="5428179"/>
                  </a:cubicBezTo>
                  <a:cubicBezTo>
                    <a:pt x="4927319" y="5121947"/>
                    <a:pt x="5111907" y="4771422"/>
                    <a:pt x="5222967" y="4356944"/>
                  </a:cubicBezTo>
                  <a:cubicBezTo>
                    <a:pt x="5418167" y="3628447"/>
                    <a:pt x="5139747" y="3007703"/>
                    <a:pt x="4724795" y="2210416"/>
                  </a:cubicBezTo>
                  <a:cubicBezTo>
                    <a:pt x="4631776" y="2031551"/>
                    <a:pt x="4551122" y="1858737"/>
                    <a:pt x="4473185" y="1691554"/>
                  </a:cubicBezTo>
                  <a:cubicBezTo>
                    <a:pt x="4326842" y="1377756"/>
                    <a:pt x="4200559" y="1106810"/>
                    <a:pt x="4046677" y="911781"/>
                  </a:cubicBezTo>
                  <a:cubicBezTo>
                    <a:pt x="3910561" y="739097"/>
                    <a:pt x="3763658" y="641647"/>
                    <a:pt x="3555564" y="585888"/>
                  </a:cubicBezTo>
                  <a:cubicBezTo>
                    <a:pt x="3178534" y="484863"/>
                    <a:pt x="2791842" y="468166"/>
                    <a:pt x="2405914" y="536282"/>
                  </a:cubicBezTo>
                  <a:cubicBezTo>
                    <a:pt x="2032757" y="602054"/>
                    <a:pt x="1676044" y="743871"/>
                    <a:pt x="1345719" y="957619"/>
                  </a:cubicBezTo>
                  <a:cubicBezTo>
                    <a:pt x="762775" y="1334788"/>
                    <a:pt x="318714" y="1900690"/>
                    <a:pt x="73341" y="2571698"/>
                  </a:cubicBezTo>
                  <a:lnTo>
                    <a:pt x="0" y="2803810"/>
                  </a:lnTo>
                  <a:lnTo>
                    <a:pt x="0" y="1147591"/>
                  </a:lnTo>
                  <a:lnTo>
                    <a:pt x="142706" y="968763"/>
                  </a:lnTo>
                  <a:cubicBezTo>
                    <a:pt x="388539" y="688063"/>
                    <a:pt x="668237" y="446316"/>
                    <a:pt x="971831" y="249890"/>
                  </a:cubicBezTo>
                  <a:cubicBezTo>
                    <a:pt x="1074829" y="183240"/>
                    <a:pt x="1180574" y="121805"/>
                    <a:pt x="1288677" y="6583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89" name="Freeform: Shape 6188">
              <a:extLst>
                <a:ext uri="{FF2B5EF4-FFF2-40B4-BE49-F238E27FC236}">
                  <a16:creationId xmlns:a16="http://schemas.microsoft.com/office/drawing/2014/main" id="{035AC662-4000-411A-9E33-6A4B6C0FCB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91008" cy="6858000"/>
            </a:xfrm>
            <a:custGeom>
              <a:avLst/>
              <a:gdLst>
                <a:gd name="connsiteX0" fmla="*/ 0 w 6091008"/>
                <a:gd name="connsiteY0" fmla="*/ 5476844 h 6858000"/>
                <a:gd name="connsiteX1" fmla="*/ 15220 w 6091008"/>
                <a:gd name="connsiteY1" fmla="*/ 5501668 h 6858000"/>
                <a:gd name="connsiteX2" fmla="*/ 198940 w 6091008"/>
                <a:gd name="connsiteY2" fmla="*/ 5717964 h 6858000"/>
                <a:gd name="connsiteX3" fmla="*/ 251499 w 6091008"/>
                <a:gd name="connsiteY3" fmla="*/ 5763842 h 6858000"/>
                <a:gd name="connsiteX4" fmla="*/ 308460 w 6091008"/>
                <a:gd name="connsiteY4" fmla="*/ 5806337 h 6858000"/>
                <a:gd name="connsiteX5" fmla="*/ 368305 w 6091008"/>
                <a:gd name="connsiteY5" fmla="*/ 5847248 h 6858000"/>
                <a:gd name="connsiteX6" fmla="*/ 430451 w 6091008"/>
                <a:gd name="connsiteY6" fmla="*/ 5887305 h 6858000"/>
                <a:gd name="connsiteX7" fmla="*/ 975811 w 6091008"/>
                <a:gd name="connsiteY7" fmla="*/ 6205653 h 6858000"/>
                <a:gd name="connsiteX8" fmla="*/ 1510250 w 6091008"/>
                <a:gd name="connsiteY8" fmla="*/ 6575390 h 6858000"/>
                <a:gd name="connsiteX9" fmla="*/ 2002437 w 6091008"/>
                <a:gd name="connsiteY9" fmla="*/ 6825029 h 6858000"/>
                <a:gd name="connsiteX10" fmla="*/ 2137670 w 6091008"/>
                <a:gd name="connsiteY10" fmla="*/ 6856874 h 6858000"/>
                <a:gd name="connsiteX11" fmla="*/ 2145778 w 6091008"/>
                <a:gd name="connsiteY11" fmla="*/ 6858000 h 6858000"/>
                <a:gd name="connsiteX12" fmla="*/ 1098858 w 6091008"/>
                <a:gd name="connsiteY12" fmla="*/ 6858000 h 6858000"/>
                <a:gd name="connsiteX13" fmla="*/ 1004166 w 6091008"/>
                <a:gd name="connsiteY13" fmla="*/ 6786858 h 6858000"/>
                <a:gd name="connsiteX14" fmla="*/ 751974 w 6091008"/>
                <a:gd name="connsiteY14" fmla="*/ 6608169 h 6858000"/>
                <a:gd name="connsiteX15" fmla="*/ 623305 w 6091008"/>
                <a:gd name="connsiteY15" fmla="*/ 6522172 h 6858000"/>
                <a:gd name="connsiteX16" fmla="*/ 492346 w 6091008"/>
                <a:gd name="connsiteY16" fmla="*/ 6437477 h 6858000"/>
                <a:gd name="connsiteX17" fmla="*/ 358536 w 6091008"/>
                <a:gd name="connsiteY17" fmla="*/ 6352312 h 6858000"/>
                <a:gd name="connsiteX18" fmla="*/ 290710 w 6091008"/>
                <a:gd name="connsiteY18" fmla="*/ 6308820 h 6858000"/>
                <a:gd name="connsiteX19" fmla="*/ 221792 w 6091008"/>
                <a:gd name="connsiteY19" fmla="*/ 6263122 h 6858000"/>
                <a:gd name="connsiteX20" fmla="*/ 152460 w 6091008"/>
                <a:gd name="connsiteY20" fmla="*/ 6215106 h 6858000"/>
                <a:gd name="connsiteX21" fmla="*/ 83055 w 6091008"/>
                <a:gd name="connsiteY21" fmla="*/ 6163978 h 6858000"/>
                <a:gd name="connsiteX22" fmla="*/ 14161 w 6091008"/>
                <a:gd name="connsiteY22" fmla="*/ 6109014 h 6858000"/>
                <a:gd name="connsiteX23" fmla="*/ 0 w 6091008"/>
                <a:gd name="connsiteY23" fmla="*/ 6096195 h 6858000"/>
                <a:gd name="connsiteX24" fmla="*/ 3707444 w 6091008"/>
                <a:gd name="connsiteY24" fmla="*/ 0 h 6858000"/>
                <a:gd name="connsiteX25" fmla="*/ 4265528 w 6091008"/>
                <a:gd name="connsiteY25" fmla="*/ 0 h 6858000"/>
                <a:gd name="connsiteX26" fmla="*/ 4291472 w 6091008"/>
                <a:gd name="connsiteY26" fmla="*/ 15596 h 6858000"/>
                <a:gd name="connsiteX27" fmla="*/ 4431124 w 6091008"/>
                <a:gd name="connsiteY27" fmla="*/ 119052 h 6858000"/>
                <a:gd name="connsiteX28" fmla="*/ 4899570 w 6091008"/>
                <a:gd name="connsiteY28" fmla="*/ 643769 h 6858000"/>
                <a:gd name="connsiteX29" fmla="*/ 5247925 w 6091008"/>
                <a:gd name="connsiteY29" fmla="*/ 1232134 h 6858000"/>
                <a:gd name="connsiteX30" fmla="*/ 5401234 w 6091008"/>
                <a:gd name="connsiteY30" fmla="*/ 1518442 h 6858000"/>
                <a:gd name="connsiteX31" fmla="*/ 5480921 w 6091008"/>
                <a:gd name="connsiteY31" fmla="*/ 1662114 h 6858000"/>
                <a:gd name="connsiteX32" fmla="*/ 5561804 w 6091008"/>
                <a:gd name="connsiteY32" fmla="*/ 1812436 h 6858000"/>
                <a:gd name="connsiteX33" fmla="*/ 5855037 w 6091008"/>
                <a:gd name="connsiteY33" fmla="*/ 2457716 h 6858000"/>
                <a:gd name="connsiteX34" fmla="*/ 6052254 w 6091008"/>
                <a:gd name="connsiteY34" fmla="*/ 3193699 h 6858000"/>
                <a:gd name="connsiteX35" fmla="*/ 6073151 w 6091008"/>
                <a:gd name="connsiteY35" fmla="*/ 4004612 h 6858000"/>
                <a:gd name="connsiteX36" fmla="*/ 6067309 w 6091008"/>
                <a:gd name="connsiteY36" fmla="*/ 4055890 h 6858000"/>
                <a:gd name="connsiteX37" fmla="*/ 6059979 w 6091008"/>
                <a:gd name="connsiteY37" fmla="*/ 4106917 h 6858000"/>
                <a:gd name="connsiteX38" fmla="*/ 6052371 w 6091008"/>
                <a:gd name="connsiteY38" fmla="*/ 4158016 h 6858000"/>
                <a:gd name="connsiteX39" fmla="*/ 6043434 w 6091008"/>
                <a:gd name="connsiteY39" fmla="*/ 4208759 h 6858000"/>
                <a:gd name="connsiteX40" fmla="*/ 6023229 w 6091008"/>
                <a:gd name="connsiteY40" fmla="*/ 4309769 h 6858000"/>
                <a:gd name="connsiteX41" fmla="*/ 5999922 w 6091008"/>
                <a:gd name="connsiteY41" fmla="*/ 4409799 h 6858000"/>
                <a:gd name="connsiteX42" fmla="*/ 5987157 w 6091008"/>
                <a:gd name="connsiteY42" fmla="*/ 4459369 h 6858000"/>
                <a:gd name="connsiteX43" fmla="*/ 5973731 w 6091008"/>
                <a:gd name="connsiteY43" fmla="*/ 4508027 h 6858000"/>
                <a:gd name="connsiteX44" fmla="*/ 5944653 w 6091008"/>
                <a:gd name="connsiteY44" fmla="*/ 4602538 h 6858000"/>
                <a:gd name="connsiteX45" fmla="*/ 5915334 w 6091008"/>
                <a:gd name="connsiteY45" fmla="*/ 4696982 h 6858000"/>
                <a:gd name="connsiteX46" fmla="*/ 5881786 w 6091008"/>
                <a:gd name="connsiteY46" fmla="*/ 4790295 h 6858000"/>
                <a:gd name="connsiteX47" fmla="*/ 5539609 w 6091008"/>
                <a:gd name="connsiteY47" fmla="*/ 5504511 h 6858000"/>
                <a:gd name="connsiteX48" fmla="*/ 5432400 w 6091008"/>
                <a:gd name="connsiteY48" fmla="*/ 5669348 h 6858000"/>
                <a:gd name="connsiteX49" fmla="*/ 5404330 w 6091008"/>
                <a:gd name="connsiteY49" fmla="*/ 5709372 h 6858000"/>
                <a:gd name="connsiteX50" fmla="*/ 5375525 w 6091008"/>
                <a:gd name="connsiteY50" fmla="*/ 5748757 h 6858000"/>
                <a:gd name="connsiteX51" fmla="*/ 5317831 w 6091008"/>
                <a:gd name="connsiteY51" fmla="*/ 5827355 h 6858000"/>
                <a:gd name="connsiteX52" fmla="*/ 5288208 w 6091008"/>
                <a:gd name="connsiteY52" fmla="*/ 5865932 h 6858000"/>
                <a:gd name="connsiteX53" fmla="*/ 5273251 w 6091008"/>
                <a:gd name="connsiteY53" fmla="*/ 5885035 h 6858000"/>
                <a:gd name="connsiteX54" fmla="*/ 5256656 w 6091008"/>
                <a:gd name="connsiteY54" fmla="*/ 5902520 h 6858000"/>
                <a:gd name="connsiteX55" fmla="*/ 5189858 w 6091008"/>
                <a:gd name="connsiteY55" fmla="*/ 5971616 h 6858000"/>
                <a:gd name="connsiteX56" fmla="*/ 5156287 w 6091008"/>
                <a:gd name="connsiteY56" fmla="*/ 6005600 h 6858000"/>
                <a:gd name="connsiteX57" fmla="*/ 5121598 w 6091008"/>
                <a:gd name="connsiteY57" fmla="*/ 6037962 h 6858000"/>
                <a:gd name="connsiteX58" fmla="*/ 5051798 w 6091008"/>
                <a:gd name="connsiteY58" fmla="*/ 6101838 h 6858000"/>
                <a:gd name="connsiteX59" fmla="*/ 4463594 w 6091008"/>
                <a:gd name="connsiteY59" fmla="*/ 6532280 h 6858000"/>
                <a:gd name="connsiteX60" fmla="*/ 4388637 w 6091008"/>
                <a:gd name="connsiteY60" fmla="*/ 6579169 h 6858000"/>
                <a:gd name="connsiteX61" fmla="*/ 4312856 w 6091008"/>
                <a:gd name="connsiteY61" fmla="*/ 6623337 h 6858000"/>
                <a:gd name="connsiteX62" fmla="*/ 4237558 w 6091008"/>
                <a:gd name="connsiteY62" fmla="*/ 6667632 h 6858000"/>
                <a:gd name="connsiteX63" fmla="*/ 4161774 w 6091008"/>
                <a:gd name="connsiteY63" fmla="*/ 6709883 h 6858000"/>
                <a:gd name="connsiteX64" fmla="*/ 4010448 w 6091008"/>
                <a:gd name="connsiteY64" fmla="*/ 6792981 h 6858000"/>
                <a:gd name="connsiteX65" fmla="*/ 3935163 w 6091008"/>
                <a:gd name="connsiteY65" fmla="*/ 6834338 h 6858000"/>
                <a:gd name="connsiteX66" fmla="*/ 3892887 w 6091008"/>
                <a:gd name="connsiteY66" fmla="*/ 6858000 h 6858000"/>
                <a:gd name="connsiteX67" fmla="*/ 2743942 w 6091008"/>
                <a:gd name="connsiteY67" fmla="*/ 6858000 h 6858000"/>
                <a:gd name="connsiteX68" fmla="*/ 2852577 w 6091008"/>
                <a:gd name="connsiteY68" fmla="*/ 6838910 h 6858000"/>
                <a:gd name="connsiteX69" fmla="*/ 3143255 w 6091008"/>
                <a:gd name="connsiteY69" fmla="*/ 6759775 h 6858000"/>
                <a:gd name="connsiteX70" fmla="*/ 3430899 w 6091008"/>
                <a:gd name="connsiteY70" fmla="*/ 6650056 h 6858000"/>
                <a:gd name="connsiteX71" fmla="*/ 3713289 w 6091008"/>
                <a:gd name="connsiteY71" fmla="*/ 6514054 h 6858000"/>
                <a:gd name="connsiteX72" fmla="*/ 3981228 w 6091008"/>
                <a:gd name="connsiteY72" fmla="*/ 6334878 h 6858000"/>
                <a:gd name="connsiteX73" fmla="*/ 4107885 w 6091008"/>
                <a:gd name="connsiteY73" fmla="*/ 6233689 h 6858000"/>
                <a:gd name="connsiteX74" fmla="*/ 4169795 w 6091008"/>
                <a:gd name="connsiteY74" fmla="*/ 6181389 h 6858000"/>
                <a:gd name="connsiteX75" fmla="*/ 4229189 w 6091008"/>
                <a:gd name="connsiteY75" fmla="*/ 6125914 h 6858000"/>
                <a:gd name="connsiteX76" fmla="*/ 4652064 w 6091008"/>
                <a:gd name="connsiteY76" fmla="*/ 5641457 h 6858000"/>
                <a:gd name="connsiteX77" fmla="*/ 4697555 w 6091008"/>
                <a:gd name="connsiteY77" fmla="*/ 5576516 h 6858000"/>
                <a:gd name="connsiteX78" fmla="*/ 4720492 w 6091008"/>
                <a:gd name="connsiteY78" fmla="*/ 5544537 h 6858000"/>
                <a:gd name="connsiteX79" fmla="*/ 4741922 w 6091008"/>
                <a:gd name="connsiteY79" fmla="*/ 5511420 h 6858000"/>
                <a:gd name="connsiteX80" fmla="*/ 4784179 w 6091008"/>
                <a:gd name="connsiteY80" fmla="*/ 5445022 h 6858000"/>
                <a:gd name="connsiteX81" fmla="*/ 4794796 w 6091008"/>
                <a:gd name="connsiteY81" fmla="*/ 5428584 h 6858000"/>
                <a:gd name="connsiteX82" fmla="*/ 4807173 w 6091008"/>
                <a:gd name="connsiteY82" fmla="*/ 5413795 h 6858000"/>
                <a:gd name="connsiteX83" fmla="*/ 4830010 w 6091008"/>
                <a:gd name="connsiteY83" fmla="*/ 5382674 h 6858000"/>
                <a:gd name="connsiteX84" fmla="*/ 4874298 w 6091008"/>
                <a:gd name="connsiteY84" fmla="*/ 5319323 h 6858000"/>
                <a:gd name="connsiteX85" fmla="*/ 4896484 w 6091008"/>
                <a:gd name="connsiteY85" fmla="*/ 5287734 h 6858000"/>
                <a:gd name="connsiteX86" fmla="*/ 4918019 w 6091008"/>
                <a:gd name="connsiteY86" fmla="*/ 5255673 h 6858000"/>
                <a:gd name="connsiteX87" fmla="*/ 4999238 w 6091008"/>
                <a:gd name="connsiteY87" fmla="*/ 5124058 h 6858000"/>
                <a:gd name="connsiteX88" fmla="*/ 5251271 w 6091008"/>
                <a:gd name="connsiteY88" fmla="*/ 4554965 h 6858000"/>
                <a:gd name="connsiteX89" fmla="*/ 5276136 w 6091008"/>
                <a:gd name="connsiteY89" fmla="*/ 4480521 h 6858000"/>
                <a:gd name="connsiteX90" fmla="*/ 5297442 w 6091008"/>
                <a:gd name="connsiteY90" fmla="*/ 4404389 h 6858000"/>
                <a:gd name="connsiteX91" fmla="*/ 5318953 w 6091008"/>
                <a:gd name="connsiteY91" fmla="*/ 4328458 h 6858000"/>
                <a:gd name="connsiteX92" fmla="*/ 5328684 w 6091008"/>
                <a:gd name="connsiteY92" fmla="*/ 4291175 h 6858000"/>
                <a:gd name="connsiteX93" fmla="*/ 5337470 w 6091008"/>
                <a:gd name="connsiteY93" fmla="*/ 4254522 h 6858000"/>
                <a:gd name="connsiteX94" fmla="*/ 5353277 w 6091008"/>
                <a:gd name="connsiteY94" fmla="*/ 4181038 h 6858000"/>
                <a:gd name="connsiteX95" fmla="*/ 5366762 w 6091008"/>
                <a:gd name="connsiteY95" fmla="*/ 4107520 h 6858000"/>
                <a:gd name="connsiteX96" fmla="*/ 5373105 w 6091008"/>
                <a:gd name="connsiteY96" fmla="*/ 4070802 h 6858000"/>
                <a:gd name="connsiteX97" fmla="*/ 5378288 w 6091008"/>
                <a:gd name="connsiteY97" fmla="*/ 4034066 h 6858000"/>
                <a:gd name="connsiteX98" fmla="*/ 5383471 w 6091008"/>
                <a:gd name="connsiteY98" fmla="*/ 3997331 h 6858000"/>
                <a:gd name="connsiteX99" fmla="*/ 5387373 w 6091008"/>
                <a:gd name="connsiteY99" fmla="*/ 3960547 h 6858000"/>
                <a:gd name="connsiteX100" fmla="*/ 5375699 w 6091008"/>
                <a:gd name="connsiteY100" fmla="*/ 3369810 h 6858000"/>
                <a:gd name="connsiteX101" fmla="*/ 5225695 w 6091008"/>
                <a:gd name="connsiteY101" fmla="*/ 2777923 h 6858000"/>
                <a:gd name="connsiteX102" fmla="*/ 4989893 w 6091008"/>
                <a:gd name="connsiteY102" fmla="*/ 2181595 h 6858000"/>
                <a:gd name="connsiteX103" fmla="*/ 4856777 w 6091008"/>
                <a:gd name="connsiteY103" fmla="*/ 1872581 h 6858000"/>
                <a:gd name="connsiteX104" fmla="*/ 4729367 w 6091008"/>
                <a:gd name="connsiteY104" fmla="*/ 1547581 h 6858000"/>
                <a:gd name="connsiteX105" fmla="*/ 4510575 w 6091008"/>
                <a:gd name="connsiteY105" fmla="*/ 917244 h 6858000"/>
                <a:gd name="connsiteX106" fmla="*/ 4387446 w 6091008"/>
                <a:gd name="connsiteY106" fmla="*/ 626512 h 6858000"/>
                <a:gd name="connsiteX107" fmla="*/ 4227716 w 6091008"/>
                <a:gd name="connsiteY107" fmla="*/ 368510 h 6858000"/>
                <a:gd name="connsiteX108" fmla="*/ 4017774 w 6091008"/>
                <a:gd name="connsiteY108" fmla="*/ 161674 h 6858000"/>
                <a:gd name="connsiteX109" fmla="*/ 3761542 w 6091008"/>
                <a:gd name="connsiteY109" fmla="*/ 19860 h 6858000"/>
                <a:gd name="connsiteX110" fmla="*/ 3727185 w 6091008"/>
                <a:gd name="connsiteY110" fmla="*/ 6533 h 6858000"/>
                <a:gd name="connsiteX111" fmla="*/ 1325680 w 6091008"/>
                <a:gd name="connsiteY111" fmla="*/ 0 h 6858000"/>
                <a:gd name="connsiteX112" fmla="*/ 2347354 w 6091008"/>
                <a:gd name="connsiteY112" fmla="*/ 0 h 6858000"/>
                <a:gd name="connsiteX113" fmla="*/ 2262734 w 6091008"/>
                <a:gd name="connsiteY113" fmla="*/ 20581 h 6858000"/>
                <a:gd name="connsiteX114" fmla="*/ 1969830 w 6091008"/>
                <a:gd name="connsiteY114" fmla="*/ 118108 h 6858000"/>
                <a:gd name="connsiteX115" fmla="*/ 1897367 w 6091008"/>
                <a:gd name="connsiteY115" fmla="*/ 145059 h 6858000"/>
                <a:gd name="connsiteX116" fmla="*/ 1825860 w 6091008"/>
                <a:gd name="connsiteY116" fmla="*/ 175210 h 6858000"/>
                <a:gd name="connsiteX117" fmla="*/ 1754258 w 6091008"/>
                <a:gd name="connsiteY117" fmla="*/ 204746 h 6858000"/>
                <a:gd name="connsiteX118" fmla="*/ 1683442 w 6091008"/>
                <a:gd name="connsiteY118" fmla="*/ 237143 h 6858000"/>
                <a:gd name="connsiteX119" fmla="*/ 1612330 w 6091008"/>
                <a:gd name="connsiteY119" fmla="*/ 268724 h 6858000"/>
                <a:gd name="connsiteX120" fmla="*/ 1542244 w 6091008"/>
                <a:gd name="connsiteY120" fmla="*/ 303229 h 6858000"/>
                <a:gd name="connsiteX121" fmla="*/ 1471990 w 6091008"/>
                <a:gd name="connsiteY121" fmla="*/ 337395 h 6858000"/>
                <a:gd name="connsiteX122" fmla="*/ 1402813 w 6091008"/>
                <a:gd name="connsiteY122" fmla="*/ 374794 h 6858000"/>
                <a:gd name="connsiteX123" fmla="*/ 1333886 w 6091008"/>
                <a:gd name="connsiteY123" fmla="*/ 412702 h 6858000"/>
                <a:gd name="connsiteX124" fmla="*/ 1266278 w 6091008"/>
                <a:gd name="connsiteY124" fmla="*/ 453907 h 6858000"/>
                <a:gd name="connsiteX125" fmla="*/ 1199136 w 6091008"/>
                <a:gd name="connsiteY125" fmla="*/ 496266 h 6858000"/>
                <a:gd name="connsiteX126" fmla="*/ 1182302 w 6091008"/>
                <a:gd name="connsiteY126" fmla="*/ 506917 h 6858000"/>
                <a:gd name="connsiteX127" fmla="*/ 1166009 w 6091008"/>
                <a:gd name="connsiteY127" fmla="*/ 518449 h 6858000"/>
                <a:gd name="connsiteX128" fmla="*/ 1133302 w 6091008"/>
                <a:gd name="connsiteY128" fmla="*/ 541479 h 6858000"/>
                <a:gd name="connsiteX129" fmla="*/ 1067923 w 6091008"/>
                <a:gd name="connsiteY129" fmla="*/ 587403 h 6858000"/>
                <a:gd name="connsiteX130" fmla="*/ 1051509 w 6091008"/>
                <a:gd name="connsiteY130" fmla="*/ 598902 h 6858000"/>
                <a:gd name="connsiteX131" fmla="*/ 1035673 w 6091008"/>
                <a:gd name="connsiteY131" fmla="*/ 611145 h 6858000"/>
                <a:gd name="connsiteX132" fmla="*/ 1003878 w 6091008"/>
                <a:gd name="connsiteY132" fmla="*/ 635598 h 6858000"/>
                <a:gd name="connsiteX133" fmla="*/ 877673 w 6091008"/>
                <a:gd name="connsiteY133" fmla="*/ 735582 h 6858000"/>
                <a:gd name="connsiteX134" fmla="*/ 417533 w 6091008"/>
                <a:gd name="connsiteY134" fmla="*/ 1198720 h 6858000"/>
                <a:gd name="connsiteX135" fmla="*/ 54935 w 6091008"/>
                <a:gd name="connsiteY135" fmla="*/ 1756293 h 6858000"/>
                <a:gd name="connsiteX136" fmla="*/ 17844 w 6091008"/>
                <a:gd name="connsiteY136" fmla="*/ 1831433 h 6858000"/>
                <a:gd name="connsiteX137" fmla="*/ 0 w 6091008"/>
                <a:gd name="connsiteY137" fmla="*/ 1869131 h 6858000"/>
                <a:gd name="connsiteX138" fmla="*/ 0 w 6091008"/>
                <a:gd name="connsiteY138" fmla="*/ 1198550 h 6858000"/>
                <a:gd name="connsiteX139" fmla="*/ 185957 w 6091008"/>
                <a:gd name="connsiteY139" fmla="*/ 961506 h 6858000"/>
                <a:gd name="connsiteX140" fmla="*/ 689746 w 6091008"/>
                <a:gd name="connsiteY140" fmla="*/ 447064 h 6858000"/>
                <a:gd name="connsiteX141" fmla="*/ 827126 w 6091008"/>
                <a:gd name="connsiteY141" fmla="*/ 333881 h 6858000"/>
                <a:gd name="connsiteX142" fmla="*/ 968997 w 6091008"/>
                <a:gd name="connsiteY142" fmla="*/ 228085 h 6858000"/>
                <a:gd name="connsiteX143" fmla="*/ 1004883 w 6091008"/>
                <a:gd name="connsiteY143" fmla="*/ 202373 h 6858000"/>
                <a:gd name="connsiteX144" fmla="*/ 1022826 w 6091008"/>
                <a:gd name="connsiteY144" fmla="*/ 189517 h 6858000"/>
                <a:gd name="connsiteX145" fmla="*/ 1041187 w 6091008"/>
                <a:gd name="connsiteY145" fmla="*/ 177509 h 6858000"/>
                <a:gd name="connsiteX146" fmla="*/ 1114760 w 6091008"/>
                <a:gd name="connsiteY146" fmla="*/ 129512 h 6858000"/>
                <a:gd name="connsiteX147" fmla="*/ 1188498 w 6091008"/>
                <a:gd name="connsiteY147" fmla="*/ 81854 h 6858000"/>
                <a:gd name="connsiteX148" fmla="*/ 1263461 w 6091008"/>
                <a:gd name="connsiteY148" fmla="*/ 3688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Lst>
              <a:rect l="l" t="t" r="r" b="b"/>
              <a:pathLst>
                <a:path w="6091008" h="6858000">
                  <a:moveTo>
                    <a:pt x="0" y="5476844"/>
                  </a:moveTo>
                  <a:lnTo>
                    <a:pt x="15220" y="5501668"/>
                  </a:lnTo>
                  <a:cubicBezTo>
                    <a:pt x="69097" y="5585141"/>
                    <a:pt x="130925" y="5654403"/>
                    <a:pt x="198940" y="5717964"/>
                  </a:cubicBezTo>
                  <a:lnTo>
                    <a:pt x="251499" y="5763842"/>
                  </a:lnTo>
                  <a:lnTo>
                    <a:pt x="308460" y="5806337"/>
                  </a:lnTo>
                  <a:cubicBezTo>
                    <a:pt x="326685" y="5820934"/>
                    <a:pt x="348384" y="5833667"/>
                    <a:pt x="368305" y="5847248"/>
                  </a:cubicBezTo>
                  <a:cubicBezTo>
                    <a:pt x="388782" y="5860683"/>
                    <a:pt x="408424" y="5874336"/>
                    <a:pt x="430451" y="5887305"/>
                  </a:cubicBezTo>
                  <a:cubicBezTo>
                    <a:pt x="601703" y="5991186"/>
                    <a:pt x="792871" y="6091279"/>
                    <a:pt x="975811" y="6205653"/>
                  </a:cubicBezTo>
                  <a:cubicBezTo>
                    <a:pt x="1159565" y="6318920"/>
                    <a:pt x="1337666" y="6443625"/>
                    <a:pt x="1510250" y="6575390"/>
                  </a:cubicBezTo>
                  <a:cubicBezTo>
                    <a:pt x="1658997" y="6690317"/>
                    <a:pt x="1824862" y="6774210"/>
                    <a:pt x="2002437" y="6825029"/>
                  </a:cubicBezTo>
                  <a:cubicBezTo>
                    <a:pt x="2046812" y="6837803"/>
                    <a:pt x="2091936" y="6848385"/>
                    <a:pt x="2137670" y="6856874"/>
                  </a:cubicBezTo>
                  <a:lnTo>
                    <a:pt x="2145778" y="6858000"/>
                  </a:lnTo>
                  <a:lnTo>
                    <a:pt x="1098858" y="6858000"/>
                  </a:lnTo>
                  <a:lnTo>
                    <a:pt x="1004166" y="6786858"/>
                  </a:lnTo>
                  <a:cubicBezTo>
                    <a:pt x="920997" y="6725805"/>
                    <a:pt x="837118" y="6666016"/>
                    <a:pt x="751974" y="6608169"/>
                  </a:cubicBezTo>
                  <a:lnTo>
                    <a:pt x="623305" y="6522172"/>
                  </a:lnTo>
                  <a:lnTo>
                    <a:pt x="492346" y="6437477"/>
                  </a:lnTo>
                  <a:lnTo>
                    <a:pt x="358536" y="6352312"/>
                  </a:lnTo>
                  <a:lnTo>
                    <a:pt x="290710" y="6308820"/>
                  </a:lnTo>
                  <a:lnTo>
                    <a:pt x="221792" y="6263122"/>
                  </a:lnTo>
                  <a:cubicBezTo>
                    <a:pt x="198889" y="6248595"/>
                    <a:pt x="175526" y="6231442"/>
                    <a:pt x="152460" y="6215106"/>
                  </a:cubicBezTo>
                  <a:cubicBezTo>
                    <a:pt x="129301" y="6198154"/>
                    <a:pt x="105988" y="6183223"/>
                    <a:pt x="83055" y="6163978"/>
                  </a:cubicBezTo>
                  <a:lnTo>
                    <a:pt x="14161" y="6109014"/>
                  </a:lnTo>
                  <a:lnTo>
                    <a:pt x="0" y="6096195"/>
                  </a:lnTo>
                  <a:close/>
                  <a:moveTo>
                    <a:pt x="3707444" y="0"/>
                  </a:moveTo>
                  <a:lnTo>
                    <a:pt x="4265528" y="0"/>
                  </a:lnTo>
                  <a:lnTo>
                    <a:pt x="4291472" y="15596"/>
                  </a:lnTo>
                  <a:cubicBezTo>
                    <a:pt x="4339292" y="47637"/>
                    <a:pt x="4385917" y="82210"/>
                    <a:pt x="4431124" y="119052"/>
                  </a:cubicBezTo>
                  <a:cubicBezTo>
                    <a:pt x="4612085" y="266897"/>
                    <a:pt x="4766658" y="451392"/>
                    <a:pt x="4899570" y="643769"/>
                  </a:cubicBezTo>
                  <a:cubicBezTo>
                    <a:pt x="5032421" y="836866"/>
                    <a:pt x="5144168" y="1037706"/>
                    <a:pt x="5247925" y="1232134"/>
                  </a:cubicBezTo>
                  <a:cubicBezTo>
                    <a:pt x="5299886" y="1329516"/>
                    <a:pt x="5349860" y="1425631"/>
                    <a:pt x="5401234" y="1518442"/>
                  </a:cubicBezTo>
                  <a:lnTo>
                    <a:pt x="5480921" y="1662114"/>
                  </a:lnTo>
                  <a:cubicBezTo>
                    <a:pt x="5508162" y="1711659"/>
                    <a:pt x="5535098" y="1761858"/>
                    <a:pt x="5561804" y="1812436"/>
                  </a:cubicBezTo>
                  <a:cubicBezTo>
                    <a:pt x="5668394" y="2015131"/>
                    <a:pt x="5769309" y="2228374"/>
                    <a:pt x="5855037" y="2457716"/>
                  </a:cubicBezTo>
                  <a:cubicBezTo>
                    <a:pt x="5940757" y="2686612"/>
                    <a:pt x="6011031" y="2932566"/>
                    <a:pt x="6052254" y="3193699"/>
                  </a:cubicBezTo>
                  <a:cubicBezTo>
                    <a:pt x="6093625" y="3454283"/>
                    <a:pt x="6103924" y="3730828"/>
                    <a:pt x="6073151" y="4004612"/>
                  </a:cubicBezTo>
                  <a:lnTo>
                    <a:pt x="6067309" y="4055890"/>
                  </a:lnTo>
                  <a:cubicBezTo>
                    <a:pt x="6065066" y="4072953"/>
                    <a:pt x="6062462" y="4089919"/>
                    <a:pt x="6059979" y="4106917"/>
                  </a:cubicBezTo>
                  <a:lnTo>
                    <a:pt x="6052371" y="4158016"/>
                  </a:lnTo>
                  <a:cubicBezTo>
                    <a:pt x="6049766" y="4174982"/>
                    <a:pt x="6046401" y="4191890"/>
                    <a:pt x="6043434" y="4208759"/>
                  </a:cubicBezTo>
                  <a:cubicBezTo>
                    <a:pt x="6037102" y="4242536"/>
                    <a:pt x="6031011" y="4276380"/>
                    <a:pt x="6023229" y="4309769"/>
                  </a:cubicBezTo>
                  <a:cubicBezTo>
                    <a:pt x="6015690" y="4343223"/>
                    <a:pt x="6008874" y="4376870"/>
                    <a:pt x="5999922" y="4409799"/>
                  </a:cubicBezTo>
                  <a:lnTo>
                    <a:pt x="5987157" y="4459369"/>
                  </a:lnTo>
                  <a:cubicBezTo>
                    <a:pt x="5982945" y="4476053"/>
                    <a:pt x="5978687" y="4492427"/>
                    <a:pt x="5973731" y="4508027"/>
                  </a:cubicBezTo>
                  <a:lnTo>
                    <a:pt x="5944653" y="4602538"/>
                  </a:lnTo>
                  <a:lnTo>
                    <a:pt x="5915334" y="4696982"/>
                  </a:lnTo>
                  <a:cubicBezTo>
                    <a:pt x="5905346" y="4728457"/>
                    <a:pt x="5892944" y="4759283"/>
                    <a:pt x="5881786" y="4790295"/>
                  </a:cubicBezTo>
                  <a:cubicBezTo>
                    <a:pt x="5791737" y="5038923"/>
                    <a:pt x="5677271" y="5280123"/>
                    <a:pt x="5539609" y="5504511"/>
                  </a:cubicBezTo>
                  <a:lnTo>
                    <a:pt x="5432400" y="5669348"/>
                  </a:lnTo>
                  <a:cubicBezTo>
                    <a:pt x="5423763" y="5683225"/>
                    <a:pt x="5413823" y="5696165"/>
                    <a:pt x="5404330" y="5709372"/>
                  </a:cubicBezTo>
                  <a:lnTo>
                    <a:pt x="5375525" y="5748757"/>
                  </a:lnTo>
                  <a:lnTo>
                    <a:pt x="5317831" y="5827355"/>
                  </a:lnTo>
                  <a:cubicBezTo>
                    <a:pt x="5308217" y="5840529"/>
                    <a:pt x="5298639" y="5853567"/>
                    <a:pt x="5288208" y="5865932"/>
                  </a:cubicBezTo>
                  <a:cubicBezTo>
                    <a:pt x="5283153" y="5872232"/>
                    <a:pt x="5278509" y="5878936"/>
                    <a:pt x="5273251" y="5885035"/>
                  </a:cubicBezTo>
                  <a:cubicBezTo>
                    <a:pt x="5267908" y="5890963"/>
                    <a:pt x="5262120" y="5896624"/>
                    <a:pt x="5256656" y="5902520"/>
                  </a:cubicBezTo>
                  <a:lnTo>
                    <a:pt x="5189858" y="5971616"/>
                  </a:lnTo>
                  <a:cubicBezTo>
                    <a:pt x="5178681" y="5982899"/>
                    <a:pt x="5167959" y="5994892"/>
                    <a:pt x="5156287" y="6005600"/>
                  </a:cubicBezTo>
                  <a:lnTo>
                    <a:pt x="5121598" y="6037962"/>
                  </a:lnTo>
                  <a:lnTo>
                    <a:pt x="5051798" y="6101838"/>
                  </a:lnTo>
                  <a:cubicBezTo>
                    <a:pt x="4864110" y="6268956"/>
                    <a:pt x="4663874" y="6407541"/>
                    <a:pt x="4463594" y="6532280"/>
                  </a:cubicBezTo>
                  <a:cubicBezTo>
                    <a:pt x="4438472" y="6547774"/>
                    <a:pt x="4413434" y="6563439"/>
                    <a:pt x="4388637" y="6579169"/>
                  </a:cubicBezTo>
                  <a:lnTo>
                    <a:pt x="4312856" y="6623337"/>
                  </a:lnTo>
                  <a:lnTo>
                    <a:pt x="4237558" y="6667632"/>
                  </a:lnTo>
                  <a:cubicBezTo>
                    <a:pt x="4212548" y="6682715"/>
                    <a:pt x="4186842" y="6695553"/>
                    <a:pt x="4161774" y="6709883"/>
                  </a:cubicBezTo>
                  <a:cubicBezTo>
                    <a:pt x="4111167" y="6737392"/>
                    <a:pt x="4061123" y="6766670"/>
                    <a:pt x="4010448" y="6792981"/>
                  </a:cubicBezTo>
                  <a:cubicBezTo>
                    <a:pt x="3985322" y="6806562"/>
                    <a:pt x="3960037" y="6820248"/>
                    <a:pt x="3935163" y="6834338"/>
                  </a:cubicBezTo>
                  <a:lnTo>
                    <a:pt x="3892887" y="6858000"/>
                  </a:lnTo>
                  <a:lnTo>
                    <a:pt x="2743942" y="6858000"/>
                  </a:lnTo>
                  <a:lnTo>
                    <a:pt x="2852577" y="6838910"/>
                  </a:lnTo>
                  <a:cubicBezTo>
                    <a:pt x="2949686" y="6818527"/>
                    <a:pt x="3046805" y="6791706"/>
                    <a:pt x="3143255" y="6759775"/>
                  </a:cubicBezTo>
                  <a:cubicBezTo>
                    <a:pt x="3239807" y="6727945"/>
                    <a:pt x="3335416" y="6689975"/>
                    <a:pt x="3430899" y="6650056"/>
                  </a:cubicBezTo>
                  <a:cubicBezTo>
                    <a:pt x="3526299" y="6609969"/>
                    <a:pt x="3621242" y="6565786"/>
                    <a:pt x="3713289" y="6514054"/>
                  </a:cubicBezTo>
                  <a:cubicBezTo>
                    <a:pt x="3805137" y="6460650"/>
                    <a:pt x="3895762" y="6401178"/>
                    <a:pt x="3981228" y="6334878"/>
                  </a:cubicBezTo>
                  <a:cubicBezTo>
                    <a:pt x="4024934" y="6303166"/>
                    <a:pt x="4066572" y="6268544"/>
                    <a:pt x="4107885" y="6233689"/>
                  </a:cubicBezTo>
                  <a:cubicBezTo>
                    <a:pt x="4128602" y="6216277"/>
                    <a:pt x="4149365" y="6199173"/>
                    <a:pt x="4169795" y="6181389"/>
                  </a:cubicBezTo>
                  <a:cubicBezTo>
                    <a:pt x="4189729" y="6163032"/>
                    <a:pt x="4209542" y="6144643"/>
                    <a:pt x="4229189" y="6125914"/>
                  </a:cubicBezTo>
                  <a:cubicBezTo>
                    <a:pt x="4387326" y="5978255"/>
                    <a:pt x="4528049" y="5812977"/>
                    <a:pt x="4652064" y="5641457"/>
                  </a:cubicBezTo>
                  <a:lnTo>
                    <a:pt x="4697555" y="5576516"/>
                  </a:lnTo>
                  <a:lnTo>
                    <a:pt x="4720492" y="5544537"/>
                  </a:lnTo>
                  <a:cubicBezTo>
                    <a:pt x="4728246" y="5533956"/>
                    <a:pt x="4734819" y="5522469"/>
                    <a:pt x="4741922" y="5511420"/>
                  </a:cubicBezTo>
                  <a:lnTo>
                    <a:pt x="4784179" y="5445022"/>
                  </a:lnTo>
                  <a:cubicBezTo>
                    <a:pt x="4787730" y="5439497"/>
                    <a:pt x="4791161" y="5433940"/>
                    <a:pt x="4794796" y="5428584"/>
                  </a:cubicBezTo>
                  <a:cubicBezTo>
                    <a:pt x="4798637" y="5423432"/>
                    <a:pt x="4803091" y="5418884"/>
                    <a:pt x="4807173" y="5413795"/>
                  </a:cubicBezTo>
                  <a:cubicBezTo>
                    <a:pt x="4815384" y="5403926"/>
                    <a:pt x="4822656" y="5393214"/>
                    <a:pt x="4830010" y="5382674"/>
                  </a:cubicBezTo>
                  <a:lnTo>
                    <a:pt x="4874298" y="5319323"/>
                  </a:lnTo>
                  <a:lnTo>
                    <a:pt x="4896484" y="5287734"/>
                  </a:lnTo>
                  <a:cubicBezTo>
                    <a:pt x="4903839" y="5277191"/>
                    <a:pt x="4911520" y="5266885"/>
                    <a:pt x="4918019" y="5255673"/>
                  </a:cubicBezTo>
                  <a:lnTo>
                    <a:pt x="4999238" y="5124058"/>
                  </a:lnTo>
                  <a:cubicBezTo>
                    <a:pt x="5102559" y="4945225"/>
                    <a:pt x="5185787" y="4753943"/>
                    <a:pt x="5251271" y="4554965"/>
                  </a:cubicBezTo>
                  <a:cubicBezTo>
                    <a:pt x="5259371" y="4530051"/>
                    <a:pt x="5268846" y="4505799"/>
                    <a:pt x="5276136" y="4480521"/>
                  </a:cubicBezTo>
                  <a:lnTo>
                    <a:pt x="5297442" y="4404389"/>
                  </a:lnTo>
                  <a:lnTo>
                    <a:pt x="5318953" y="4328458"/>
                  </a:lnTo>
                  <a:cubicBezTo>
                    <a:pt x="5322895" y="4315679"/>
                    <a:pt x="5325929" y="4303390"/>
                    <a:pt x="5328684" y="4291175"/>
                  </a:cubicBezTo>
                  <a:lnTo>
                    <a:pt x="5337470" y="4254522"/>
                  </a:lnTo>
                  <a:cubicBezTo>
                    <a:pt x="5343899" y="4230045"/>
                    <a:pt x="5348129" y="4205565"/>
                    <a:pt x="5353277" y="4181038"/>
                  </a:cubicBezTo>
                  <a:cubicBezTo>
                    <a:pt x="5358786" y="4156608"/>
                    <a:pt x="5362533" y="4132000"/>
                    <a:pt x="5366762" y="4107520"/>
                  </a:cubicBezTo>
                  <a:cubicBezTo>
                    <a:pt x="5368877" y="4095280"/>
                    <a:pt x="5371390" y="4083000"/>
                    <a:pt x="5373105" y="4070802"/>
                  </a:cubicBezTo>
                  <a:lnTo>
                    <a:pt x="5378288" y="4034066"/>
                  </a:lnTo>
                  <a:lnTo>
                    <a:pt x="5383471" y="3997331"/>
                  </a:lnTo>
                  <a:lnTo>
                    <a:pt x="5387373" y="3960547"/>
                  </a:lnTo>
                  <a:cubicBezTo>
                    <a:pt x="5408513" y="3764258"/>
                    <a:pt x="5404752" y="3567184"/>
                    <a:pt x="5375699" y="3369810"/>
                  </a:cubicBezTo>
                  <a:cubicBezTo>
                    <a:pt x="5347044" y="3172396"/>
                    <a:pt x="5293473" y="2975222"/>
                    <a:pt x="5225695" y="2777923"/>
                  </a:cubicBezTo>
                  <a:cubicBezTo>
                    <a:pt x="5157675" y="2580560"/>
                    <a:pt x="5075729" y="2382997"/>
                    <a:pt x="4989893" y="2181595"/>
                  </a:cubicBezTo>
                  <a:lnTo>
                    <a:pt x="4856777" y="1872581"/>
                  </a:lnTo>
                  <a:cubicBezTo>
                    <a:pt x="4811108" y="1763784"/>
                    <a:pt x="4768691" y="1655416"/>
                    <a:pt x="4729367" y="1547581"/>
                  </a:cubicBezTo>
                  <a:cubicBezTo>
                    <a:pt x="4650320" y="1331954"/>
                    <a:pt x="4585048" y="1118545"/>
                    <a:pt x="4510575" y="917244"/>
                  </a:cubicBezTo>
                  <a:cubicBezTo>
                    <a:pt x="4473339" y="816594"/>
                    <a:pt x="4433491" y="718925"/>
                    <a:pt x="4387446" y="626512"/>
                  </a:cubicBezTo>
                  <a:cubicBezTo>
                    <a:pt x="4341559" y="533993"/>
                    <a:pt x="4289352" y="446701"/>
                    <a:pt x="4227716" y="368510"/>
                  </a:cubicBezTo>
                  <a:cubicBezTo>
                    <a:pt x="4166554" y="290006"/>
                    <a:pt x="4096194" y="220222"/>
                    <a:pt x="4017774" y="161674"/>
                  </a:cubicBezTo>
                  <a:cubicBezTo>
                    <a:pt x="3939391" y="102989"/>
                    <a:pt x="3853034" y="55709"/>
                    <a:pt x="3761542" y="19860"/>
                  </a:cubicBezTo>
                  <a:lnTo>
                    <a:pt x="3727185" y="6533"/>
                  </a:lnTo>
                  <a:close/>
                  <a:moveTo>
                    <a:pt x="1325680" y="0"/>
                  </a:moveTo>
                  <a:lnTo>
                    <a:pt x="2347354" y="0"/>
                  </a:lnTo>
                  <a:lnTo>
                    <a:pt x="2262734" y="20581"/>
                  </a:lnTo>
                  <a:cubicBezTo>
                    <a:pt x="2164073" y="49233"/>
                    <a:pt x="2066423" y="82020"/>
                    <a:pt x="1969830" y="118108"/>
                  </a:cubicBezTo>
                  <a:cubicBezTo>
                    <a:pt x="1945675" y="127092"/>
                    <a:pt x="1921391" y="135598"/>
                    <a:pt x="1897367" y="145059"/>
                  </a:cubicBezTo>
                  <a:cubicBezTo>
                    <a:pt x="1873522" y="155302"/>
                    <a:pt x="1849679" y="165546"/>
                    <a:pt x="1825860" y="175210"/>
                  </a:cubicBezTo>
                  <a:lnTo>
                    <a:pt x="1754258" y="204746"/>
                  </a:lnTo>
                  <a:lnTo>
                    <a:pt x="1683442" y="237143"/>
                  </a:lnTo>
                  <a:cubicBezTo>
                    <a:pt x="1659851" y="247896"/>
                    <a:pt x="1636127" y="258172"/>
                    <a:pt x="1612330" y="268724"/>
                  </a:cubicBezTo>
                  <a:lnTo>
                    <a:pt x="1542244" y="303229"/>
                  </a:lnTo>
                  <a:lnTo>
                    <a:pt x="1471990" y="337395"/>
                  </a:lnTo>
                  <a:cubicBezTo>
                    <a:pt x="1448660" y="349103"/>
                    <a:pt x="1425927" y="362441"/>
                    <a:pt x="1402813" y="374794"/>
                  </a:cubicBezTo>
                  <a:lnTo>
                    <a:pt x="1333886" y="412702"/>
                  </a:lnTo>
                  <a:cubicBezTo>
                    <a:pt x="1310940" y="425394"/>
                    <a:pt x="1288842" y="440228"/>
                    <a:pt x="1266278" y="453907"/>
                  </a:cubicBezTo>
                  <a:lnTo>
                    <a:pt x="1199136" y="496266"/>
                  </a:lnTo>
                  <a:lnTo>
                    <a:pt x="1182302" y="506917"/>
                  </a:lnTo>
                  <a:lnTo>
                    <a:pt x="1166009" y="518449"/>
                  </a:lnTo>
                  <a:lnTo>
                    <a:pt x="1133302" y="541479"/>
                  </a:lnTo>
                  <a:lnTo>
                    <a:pt x="1067923" y="587403"/>
                  </a:lnTo>
                  <a:lnTo>
                    <a:pt x="1051509" y="598902"/>
                  </a:lnTo>
                  <a:lnTo>
                    <a:pt x="1035673" y="611145"/>
                  </a:lnTo>
                  <a:lnTo>
                    <a:pt x="1003878" y="635598"/>
                  </a:lnTo>
                  <a:cubicBezTo>
                    <a:pt x="961473" y="668248"/>
                    <a:pt x="918407" y="699983"/>
                    <a:pt x="877673" y="735582"/>
                  </a:cubicBezTo>
                  <a:cubicBezTo>
                    <a:pt x="711850" y="872792"/>
                    <a:pt x="555901" y="1026776"/>
                    <a:pt x="417533" y="1198720"/>
                  </a:cubicBezTo>
                  <a:cubicBezTo>
                    <a:pt x="278999" y="1370325"/>
                    <a:pt x="156917" y="1557820"/>
                    <a:pt x="54935" y="1756293"/>
                  </a:cubicBezTo>
                  <a:lnTo>
                    <a:pt x="17844" y="1831433"/>
                  </a:lnTo>
                  <a:lnTo>
                    <a:pt x="0" y="1869131"/>
                  </a:lnTo>
                  <a:lnTo>
                    <a:pt x="0" y="1198550"/>
                  </a:lnTo>
                  <a:lnTo>
                    <a:pt x="185957" y="961506"/>
                  </a:lnTo>
                  <a:cubicBezTo>
                    <a:pt x="342426" y="776600"/>
                    <a:pt x="509755" y="602849"/>
                    <a:pt x="689746" y="447064"/>
                  </a:cubicBezTo>
                  <a:cubicBezTo>
                    <a:pt x="733932" y="406795"/>
                    <a:pt x="780859" y="370795"/>
                    <a:pt x="827126" y="333881"/>
                  </a:cubicBezTo>
                  <a:cubicBezTo>
                    <a:pt x="872886" y="295949"/>
                    <a:pt x="921195" y="262526"/>
                    <a:pt x="968997" y="228085"/>
                  </a:cubicBezTo>
                  <a:lnTo>
                    <a:pt x="1004883" y="202373"/>
                  </a:lnTo>
                  <a:lnTo>
                    <a:pt x="1022826" y="189517"/>
                  </a:lnTo>
                  <a:lnTo>
                    <a:pt x="1041187" y="177509"/>
                  </a:lnTo>
                  <a:lnTo>
                    <a:pt x="1114760" y="129512"/>
                  </a:lnTo>
                  <a:cubicBezTo>
                    <a:pt x="1139435" y="113750"/>
                    <a:pt x="1163439" y="96630"/>
                    <a:pt x="1188498" y="81854"/>
                  </a:cubicBezTo>
                  <a:lnTo>
                    <a:pt x="1263461" y="36880"/>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90" name="Freeform: Shape 6189">
              <a:extLst>
                <a:ext uri="{FF2B5EF4-FFF2-40B4-BE49-F238E27FC236}">
                  <a16:creationId xmlns:a16="http://schemas.microsoft.com/office/drawing/2014/main" id="{D01D44A9-1D51-461B-A228-06F6C500B0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55600" cy="6858000"/>
            </a:xfrm>
            <a:custGeom>
              <a:avLst/>
              <a:gdLst>
                <a:gd name="connsiteX0" fmla="*/ 0 w 6055600"/>
                <a:gd name="connsiteY0" fmla="*/ 5960220 h 6858000"/>
                <a:gd name="connsiteX1" fmla="*/ 36039 w 6055600"/>
                <a:gd name="connsiteY1" fmla="*/ 6002605 h 6858000"/>
                <a:gd name="connsiteX2" fmla="*/ 92950 w 6055600"/>
                <a:gd name="connsiteY2" fmla="*/ 6059050 h 6858000"/>
                <a:gd name="connsiteX3" fmla="*/ 153706 w 6055600"/>
                <a:gd name="connsiteY3" fmla="*/ 6111427 h 6858000"/>
                <a:gd name="connsiteX4" fmla="*/ 216806 w 6055600"/>
                <a:gd name="connsiteY4" fmla="*/ 6161603 h 6858000"/>
                <a:gd name="connsiteX5" fmla="*/ 281945 w 6055600"/>
                <a:gd name="connsiteY5" fmla="*/ 6209777 h 6858000"/>
                <a:gd name="connsiteX6" fmla="*/ 553337 w 6055600"/>
                <a:gd name="connsiteY6" fmla="*/ 6391500 h 6858000"/>
                <a:gd name="connsiteX7" fmla="*/ 690543 w 6055600"/>
                <a:gd name="connsiteY7" fmla="*/ 6481634 h 6858000"/>
                <a:gd name="connsiteX8" fmla="*/ 827127 w 6055600"/>
                <a:gd name="connsiteY8" fmla="*/ 6573159 h 6858000"/>
                <a:gd name="connsiteX9" fmla="*/ 1095915 w 6055600"/>
                <a:gd name="connsiteY9" fmla="*/ 6762202 h 6858000"/>
                <a:gd name="connsiteX10" fmla="*/ 1224853 w 6055600"/>
                <a:gd name="connsiteY10" fmla="*/ 6858000 h 6858000"/>
                <a:gd name="connsiteX11" fmla="*/ 1154072 w 6055600"/>
                <a:gd name="connsiteY11" fmla="*/ 6858000 h 6858000"/>
                <a:gd name="connsiteX12" fmla="*/ 1073489 w 6055600"/>
                <a:gd name="connsiteY12" fmla="*/ 6799140 h 6858000"/>
                <a:gd name="connsiteX13" fmla="*/ 800175 w 6055600"/>
                <a:gd name="connsiteY13" fmla="*/ 6620441 h 6858000"/>
                <a:gd name="connsiteX14" fmla="*/ 231518 w 6055600"/>
                <a:gd name="connsiteY14" fmla="*/ 6299323 h 6858000"/>
                <a:gd name="connsiteX15" fmla="*/ 160401 w 6055600"/>
                <a:gd name="connsiteY15" fmla="*/ 6256627 h 6858000"/>
                <a:gd name="connsiteX16" fmla="*/ 89697 w 6055600"/>
                <a:gd name="connsiteY16" fmla="*/ 6211916 h 6858000"/>
                <a:gd name="connsiteX17" fmla="*/ 20148 w 6055600"/>
                <a:gd name="connsiteY17" fmla="*/ 6163835 h 6858000"/>
                <a:gd name="connsiteX18" fmla="*/ 0 w 6055600"/>
                <a:gd name="connsiteY18" fmla="*/ 6147796 h 6858000"/>
                <a:gd name="connsiteX19" fmla="*/ 3748345 w 6055600"/>
                <a:gd name="connsiteY19" fmla="*/ 0 h 6858000"/>
                <a:gd name="connsiteX20" fmla="*/ 4277792 w 6055600"/>
                <a:gd name="connsiteY20" fmla="*/ 0 h 6858000"/>
                <a:gd name="connsiteX21" fmla="*/ 4339531 w 6055600"/>
                <a:gd name="connsiteY21" fmla="*/ 40262 h 6858000"/>
                <a:gd name="connsiteX22" fmla="*/ 4476306 w 6055600"/>
                <a:gd name="connsiteY22" fmla="*/ 153922 h 6858000"/>
                <a:gd name="connsiteX23" fmla="*/ 4713639 w 6055600"/>
                <a:gd name="connsiteY23" fmla="*/ 422076 h 6858000"/>
                <a:gd name="connsiteX24" fmla="*/ 4906991 w 6055600"/>
                <a:gd name="connsiteY24" fmla="*/ 723463 h 6858000"/>
                <a:gd name="connsiteX25" fmla="*/ 5070511 w 6055600"/>
                <a:gd name="connsiteY25" fmla="*/ 1037524 h 6858000"/>
                <a:gd name="connsiteX26" fmla="*/ 5219493 w 6055600"/>
                <a:gd name="connsiteY26" fmla="*/ 1352079 h 6858000"/>
                <a:gd name="connsiteX27" fmla="*/ 5367779 w 6055600"/>
                <a:gd name="connsiteY27" fmla="*/ 1658945 h 6858000"/>
                <a:gd name="connsiteX28" fmla="*/ 5446095 w 6055600"/>
                <a:gd name="connsiteY28" fmla="*/ 1811301 h 6858000"/>
                <a:gd name="connsiteX29" fmla="*/ 5525115 w 6055600"/>
                <a:gd name="connsiteY29" fmla="*/ 1967103 h 6858000"/>
                <a:gd name="connsiteX30" fmla="*/ 5816642 w 6055600"/>
                <a:gd name="connsiteY30" fmla="*/ 2618837 h 6858000"/>
                <a:gd name="connsiteX31" fmla="*/ 6015787 w 6055600"/>
                <a:gd name="connsiteY31" fmla="*/ 3339957 h 6858000"/>
                <a:gd name="connsiteX32" fmla="*/ 6054206 w 6055600"/>
                <a:gd name="connsiteY32" fmla="*/ 3727239 h 6858000"/>
                <a:gd name="connsiteX33" fmla="*/ 6039811 w 6055600"/>
                <a:gd name="connsiteY33" fmla="*/ 4122735 h 6858000"/>
                <a:gd name="connsiteX34" fmla="*/ 5971601 w 6055600"/>
                <a:gd name="connsiteY34" fmla="*/ 4514288 h 6858000"/>
                <a:gd name="connsiteX35" fmla="*/ 5946751 w 6055600"/>
                <a:gd name="connsiteY35" fmla="*/ 4609838 h 6858000"/>
                <a:gd name="connsiteX36" fmla="*/ 5919986 w 6055600"/>
                <a:gd name="connsiteY36" fmla="*/ 4703178 h 6858000"/>
                <a:gd name="connsiteX37" fmla="*/ 5890731 w 6055600"/>
                <a:gd name="connsiteY37" fmla="*/ 4795992 h 6858000"/>
                <a:gd name="connsiteX38" fmla="*/ 5859058 w 6055600"/>
                <a:gd name="connsiteY38" fmla="*/ 4888015 h 6858000"/>
                <a:gd name="connsiteX39" fmla="*/ 5525053 w 6055600"/>
                <a:gd name="connsiteY39" fmla="*/ 5588449 h 6858000"/>
                <a:gd name="connsiteX40" fmla="*/ 5058962 w 6055600"/>
                <a:gd name="connsiteY40" fmla="*/ 6189929 h 6858000"/>
                <a:gd name="connsiteX41" fmla="*/ 4787706 w 6055600"/>
                <a:gd name="connsiteY41" fmla="*/ 6442985 h 6858000"/>
                <a:gd name="connsiteX42" fmla="*/ 4498686 w 6055600"/>
                <a:gd name="connsiteY42" fmla="*/ 6663678 h 6858000"/>
                <a:gd name="connsiteX43" fmla="*/ 4197167 w 6055600"/>
                <a:gd name="connsiteY43" fmla="*/ 6854053 h 6858000"/>
                <a:gd name="connsiteX44" fmla="*/ 4189720 w 6055600"/>
                <a:gd name="connsiteY44" fmla="*/ 6858000 h 6858000"/>
                <a:gd name="connsiteX45" fmla="*/ 3651929 w 6055600"/>
                <a:gd name="connsiteY45" fmla="*/ 6858000 h 6858000"/>
                <a:gd name="connsiteX46" fmla="*/ 3789040 w 6055600"/>
                <a:gd name="connsiteY46" fmla="*/ 6778034 h 6858000"/>
                <a:gd name="connsiteX47" fmla="*/ 4335568 w 6055600"/>
                <a:gd name="connsiteY47" fmla="*/ 6382709 h 6858000"/>
                <a:gd name="connsiteX48" fmla="*/ 4586923 w 6055600"/>
                <a:gd name="connsiteY48" fmla="*/ 6158577 h 6858000"/>
                <a:gd name="connsiteX49" fmla="*/ 4819585 w 6055600"/>
                <a:gd name="connsiteY49" fmla="*/ 5915847 h 6858000"/>
                <a:gd name="connsiteX50" fmla="*/ 5214727 w 6055600"/>
                <a:gd name="connsiteY50" fmla="*/ 5371094 h 6858000"/>
                <a:gd name="connsiteX51" fmla="*/ 5495409 w 6055600"/>
                <a:gd name="connsiteY51" fmla="*/ 4752778 h 6858000"/>
                <a:gd name="connsiteX52" fmla="*/ 5522322 w 6055600"/>
                <a:gd name="connsiteY52" fmla="*/ 4671511 h 6858000"/>
                <a:gd name="connsiteX53" fmla="*/ 5547631 w 6055600"/>
                <a:gd name="connsiteY53" fmla="*/ 4589675 h 6858000"/>
                <a:gd name="connsiteX54" fmla="*/ 5570792 w 6055600"/>
                <a:gd name="connsiteY54" fmla="*/ 4506978 h 6858000"/>
                <a:gd name="connsiteX55" fmla="*/ 5591541 w 6055600"/>
                <a:gd name="connsiteY55" fmla="*/ 4425334 h 6858000"/>
                <a:gd name="connsiteX56" fmla="*/ 5649500 w 6055600"/>
                <a:gd name="connsiteY56" fmla="*/ 4097286 h 6858000"/>
                <a:gd name="connsiteX57" fmla="*/ 5637615 w 6055600"/>
                <a:gd name="connsiteY57" fmla="*/ 3437524 h 6858000"/>
                <a:gd name="connsiteX58" fmla="*/ 5475454 w 6055600"/>
                <a:gd name="connsiteY58" fmla="*/ 2791575 h 6858000"/>
                <a:gd name="connsiteX59" fmla="*/ 5217600 w 6055600"/>
                <a:gd name="connsiteY59" fmla="*/ 2164719 h 6858000"/>
                <a:gd name="connsiteX60" fmla="*/ 5144941 w 6055600"/>
                <a:gd name="connsiteY60" fmla="*/ 2009490 h 6858000"/>
                <a:gd name="connsiteX61" fmla="*/ 5070052 w 6055600"/>
                <a:gd name="connsiteY61" fmla="*/ 1851823 h 6858000"/>
                <a:gd name="connsiteX62" fmla="*/ 4926984 w 6055600"/>
                <a:gd name="connsiteY62" fmla="*/ 1529226 h 6858000"/>
                <a:gd name="connsiteX63" fmla="*/ 4790925 w 6055600"/>
                <a:gd name="connsiteY63" fmla="*/ 1209923 h 6858000"/>
                <a:gd name="connsiteX64" fmla="*/ 4650559 w 6055600"/>
                <a:gd name="connsiteY64" fmla="*/ 902490 h 6858000"/>
                <a:gd name="connsiteX65" fmla="*/ 4491930 w 6055600"/>
                <a:gd name="connsiteY65" fmla="*/ 616919 h 6858000"/>
                <a:gd name="connsiteX66" fmla="*/ 4302323 w 6055600"/>
                <a:gd name="connsiteY66" fmla="*/ 366083 h 6858000"/>
                <a:gd name="connsiteX67" fmla="*/ 4072203 w 6055600"/>
                <a:gd name="connsiteY67" fmla="*/ 164982 h 6858000"/>
                <a:gd name="connsiteX68" fmla="*/ 3803964 w 6055600"/>
                <a:gd name="connsiteY68" fmla="*/ 21052 h 6858000"/>
                <a:gd name="connsiteX69" fmla="*/ 3768314 w 6055600"/>
                <a:gd name="connsiteY69" fmla="*/ 6826 h 6858000"/>
                <a:gd name="connsiteX70" fmla="*/ 1589779 w 6055600"/>
                <a:gd name="connsiteY70" fmla="*/ 0 h 6858000"/>
                <a:gd name="connsiteX71" fmla="*/ 1918056 w 6055600"/>
                <a:gd name="connsiteY71" fmla="*/ 0 h 6858000"/>
                <a:gd name="connsiteX72" fmla="*/ 1764243 w 6055600"/>
                <a:gd name="connsiteY72" fmla="*/ 55145 h 6858000"/>
                <a:gd name="connsiteX73" fmla="*/ 1313330 w 6055600"/>
                <a:gd name="connsiteY73" fmla="*/ 274424 h 6858000"/>
                <a:gd name="connsiteX74" fmla="*/ 295673 w 6055600"/>
                <a:gd name="connsiteY74" fmla="*/ 1187630 h 6858000"/>
                <a:gd name="connsiteX75" fmla="*/ 96207 w 6055600"/>
                <a:gd name="connsiteY75" fmla="*/ 1474327 h 6858000"/>
                <a:gd name="connsiteX76" fmla="*/ 0 w 6055600"/>
                <a:gd name="connsiteY76" fmla="*/ 1641460 h 6858000"/>
                <a:gd name="connsiteX77" fmla="*/ 0 w 6055600"/>
                <a:gd name="connsiteY77" fmla="*/ 1224218 h 6858000"/>
                <a:gd name="connsiteX78" fmla="*/ 150937 w 6055600"/>
                <a:gd name="connsiteY78" fmla="*/ 1040975 h 6858000"/>
                <a:gd name="connsiteX79" fmla="*/ 1264907 w 6055600"/>
                <a:gd name="connsiteY79" fmla="*/ 158248 h 6858000"/>
                <a:gd name="connsiteX80" fmla="*/ 1575167 w 6055600"/>
                <a:gd name="connsiteY80" fmla="*/ 56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6055600" h="6858000">
                  <a:moveTo>
                    <a:pt x="0" y="5960220"/>
                  </a:moveTo>
                  <a:lnTo>
                    <a:pt x="36039" y="6002605"/>
                  </a:lnTo>
                  <a:cubicBezTo>
                    <a:pt x="54896" y="6021530"/>
                    <a:pt x="73635" y="6040425"/>
                    <a:pt x="92950" y="6059050"/>
                  </a:cubicBezTo>
                  <a:lnTo>
                    <a:pt x="153706" y="6111427"/>
                  </a:lnTo>
                  <a:cubicBezTo>
                    <a:pt x="173546" y="6129485"/>
                    <a:pt x="195722" y="6144912"/>
                    <a:pt x="216806" y="6161603"/>
                  </a:cubicBezTo>
                  <a:cubicBezTo>
                    <a:pt x="238229" y="6177961"/>
                    <a:pt x="259466" y="6194551"/>
                    <a:pt x="281945" y="6209777"/>
                  </a:cubicBezTo>
                  <a:cubicBezTo>
                    <a:pt x="369940" y="6272709"/>
                    <a:pt x="461791" y="6332004"/>
                    <a:pt x="553337" y="6391500"/>
                  </a:cubicBezTo>
                  <a:lnTo>
                    <a:pt x="690543" y="6481634"/>
                  </a:lnTo>
                  <a:lnTo>
                    <a:pt x="827127" y="6573159"/>
                  </a:lnTo>
                  <a:cubicBezTo>
                    <a:pt x="917674" y="6634511"/>
                    <a:pt x="1007156" y="6697737"/>
                    <a:pt x="1095915" y="6762202"/>
                  </a:cubicBezTo>
                  <a:lnTo>
                    <a:pt x="1224853" y="6858000"/>
                  </a:lnTo>
                  <a:lnTo>
                    <a:pt x="1154072" y="6858000"/>
                  </a:lnTo>
                  <a:lnTo>
                    <a:pt x="1073489" y="6799140"/>
                  </a:lnTo>
                  <a:cubicBezTo>
                    <a:pt x="983882" y="6736908"/>
                    <a:pt x="892851" y="6677125"/>
                    <a:pt x="800175" y="6620441"/>
                  </a:cubicBezTo>
                  <a:cubicBezTo>
                    <a:pt x="615108" y="6506015"/>
                    <a:pt x="422939" y="6407807"/>
                    <a:pt x="231518" y="6299323"/>
                  </a:cubicBezTo>
                  <a:cubicBezTo>
                    <a:pt x="207467" y="6286226"/>
                    <a:pt x="184098" y="6271045"/>
                    <a:pt x="160401" y="6256627"/>
                  </a:cubicBezTo>
                  <a:cubicBezTo>
                    <a:pt x="136809" y="6241811"/>
                    <a:pt x="112558" y="6228518"/>
                    <a:pt x="89697" y="6211916"/>
                  </a:cubicBezTo>
                  <a:lnTo>
                    <a:pt x="20148" y="6163835"/>
                  </a:lnTo>
                  <a:lnTo>
                    <a:pt x="0" y="6147796"/>
                  </a:lnTo>
                  <a:close/>
                  <a:moveTo>
                    <a:pt x="3748345" y="0"/>
                  </a:moveTo>
                  <a:lnTo>
                    <a:pt x="4277792" y="0"/>
                  </a:lnTo>
                  <a:lnTo>
                    <a:pt x="4339531" y="40262"/>
                  </a:lnTo>
                  <a:cubicBezTo>
                    <a:pt x="4386991" y="75346"/>
                    <a:pt x="4432680" y="113353"/>
                    <a:pt x="4476306" y="153922"/>
                  </a:cubicBezTo>
                  <a:cubicBezTo>
                    <a:pt x="4563779" y="234693"/>
                    <a:pt x="4642423" y="325982"/>
                    <a:pt x="4713639" y="422076"/>
                  </a:cubicBezTo>
                  <a:cubicBezTo>
                    <a:pt x="4784481" y="518635"/>
                    <a:pt x="4848552" y="619893"/>
                    <a:pt x="4906991" y="723463"/>
                  </a:cubicBezTo>
                  <a:cubicBezTo>
                    <a:pt x="4965582" y="826932"/>
                    <a:pt x="5019421" y="932243"/>
                    <a:pt x="5070511" y="1037524"/>
                  </a:cubicBezTo>
                  <a:cubicBezTo>
                    <a:pt x="5121871" y="1142738"/>
                    <a:pt x="5170833" y="1248016"/>
                    <a:pt x="5219493" y="1352079"/>
                  </a:cubicBezTo>
                  <a:cubicBezTo>
                    <a:pt x="5268459" y="1455943"/>
                    <a:pt x="5317204" y="1558756"/>
                    <a:pt x="5367779" y="1658945"/>
                  </a:cubicBezTo>
                  <a:lnTo>
                    <a:pt x="5446095" y="1811301"/>
                  </a:lnTo>
                  <a:cubicBezTo>
                    <a:pt x="5472584" y="1862992"/>
                    <a:pt x="5498885" y="1914915"/>
                    <a:pt x="5525115" y="1967103"/>
                  </a:cubicBezTo>
                  <a:cubicBezTo>
                    <a:pt x="5629428" y="2176256"/>
                    <a:pt x="5730254" y="2391411"/>
                    <a:pt x="5816642" y="2618837"/>
                  </a:cubicBezTo>
                  <a:cubicBezTo>
                    <a:pt x="5902562" y="2846137"/>
                    <a:pt x="5974641" y="3086291"/>
                    <a:pt x="6015787" y="3339957"/>
                  </a:cubicBezTo>
                  <a:cubicBezTo>
                    <a:pt x="6036373" y="3466512"/>
                    <a:pt x="6050262" y="3596084"/>
                    <a:pt x="6054206" y="3727239"/>
                  </a:cubicBezTo>
                  <a:cubicBezTo>
                    <a:pt x="6058266" y="3858425"/>
                    <a:pt x="6053460" y="3990915"/>
                    <a:pt x="6039811" y="4122735"/>
                  </a:cubicBezTo>
                  <a:cubicBezTo>
                    <a:pt x="6026397" y="4254618"/>
                    <a:pt x="6002552" y="4385688"/>
                    <a:pt x="5971601" y="4514288"/>
                  </a:cubicBezTo>
                  <a:cubicBezTo>
                    <a:pt x="5963342" y="4546050"/>
                    <a:pt x="5955885" y="4579019"/>
                    <a:pt x="5946751" y="4609838"/>
                  </a:cubicBezTo>
                  <a:lnTo>
                    <a:pt x="5919986" y="4703178"/>
                  </a:lnTo>
                  <a:lnTo>
                    <a:pt x="5890731" y="4795992"/>
                  </a:lnTo>
                  <a:cubicBezTo>
                    <a:pt x="5880825" y="4826888"/>
                    <a:pt x="5869667" y="4857307"/>
                    <a:pt x="5859058" y="4888015"/>
                  </a:cubicBezTo>
                  <a:cubicBezTo>
                    <a:pt x="5772112" y="5132558"/>
                    <a:pt x="5660551" y="5369373"/>
                    <a:pt x="5525053" y="5588449"/>
                  </a:cubicBezTo>
                  <a:cubicBezTo>
                    <a:pt x="5389674" y="5807557"/>
                    <a:pt x="5232835" y="6010440"/>
                    <a:pt x="5058962" y="6189929"/>
                  </a:cubicBezTo>
                  <a:cubicBezTo>
                    <a:pt x="4972125" y="6279771"/>
                    <a:pt x="4880998" y="6363650"/>
                    <a:pt x="4787706" y="6442985"/>
                  </a:cubicBezTo>
                  <a:cubicBezTo>
                    <a:pt x="4693655" y="6521410"/>
                    <a:pt x="4597439" y="6595290"/>
                    <a:pt x="4498686" y="6663678"/>
                  </a:cubicBezTo>
                  <a:cubicBezTo>
                    <a:pt x="4399893" y="6731984"/>
                    <a:pt x="4299240" y="6795191"/>
                    <a:pt x="4197167" y="6854053"/>
                  </a:cubicBezTo>
                  <a:lnTo>
                    <a:pt x="4189720" y="6858000"/>
                  </a:lnTo>
                  <a:lnTo>
                    <a:pt x="3651929" y="6858000"/>
                  </a:lnTo>
                  <a:lnTo>
                    <a:pt x="3789040" y="6778034"/>
                  </a:lnTo>
                  <a:cubicBezTo>
                    <a:pt x="3978462" y="6656931"/>
                    <a:pt x="4162446" y="6525734"/>
                    <a:pt x="4335568" y="6382709"/>
                  </a:cubicBezTo>
                  <a:cubicBezTo>
                    <a:pt x="4422084" y="6310901"/>
                    <a:pt x="4506335" y="6236787"/>
                    <a:pt x="4586923" y="6158577"/>
                  </a:cubicBezTo>
                  <a:cubicBezTo>
                    <a:pt x="4668153" y="6081248"/>
                    <a:pt x="4745649" y="6000086"/>
                    <a:pt x="4819585" y="5915847"/>
                  </a:cubicBezTo>
                  <a:cubicBezTo>
                    <a:pt x="4967573" y="5747401"/>
                    <a:pt x="5101426" y="5566247"/>
                    <a:pt x="5214727" y="5371094"/>
                  </a:cubicBezTo>
                  <a:cubicBezTo>
                    <a:pt x="5327795" y="5175879"/>
                    <a:pt x="5421090" y="4968427"/>
                    <a:pt x="5495409" y="4752778"/>
                  </a:cubicBezTo>
                  <a:cubicBezTo>
                    <a:pt x="5504291" y="4725712"/>
                    <a:pt x="5513872" y="4698834"/>
                    <a:pt x="5522322" y="4671511"/>
                  </a:cubicBezTo>
                  <a:lnTo>
                    <a:pt x="5547631" y="4589675"/>
                  </a:lnTo>
                  <a:lnTo>
                    <a:pt x="5570792" y="4506978"/>
                  </a:lnTo>
                  <a:cubicBezTo>
                    <a:pt x="5578845" y="4479265"/>
                    <a:pt x="5584485" y="4452605"/>
                    <a:pt x="5591541" y="4425334"/>
                  </a:cubicBezTo>
                  <a:cubicBezTo>
                    <a:pt x="5618002" y="4316765"/>
                    <a:pt x="5636850" y="4207148"/>
                    <a:pt x="5649500" y="4097286"/>
                  </a:cubicBezTo>
                  <a:cubicBezTo>
                    <a:pt x="5674602" y="3877368"/>
                    <a:pt x="5668749" y="3656091"/>
                    <a:pt x="5637615" y="3437524"/>
                  </a:cubicBezTo>
                  <a:cubicBezTo>
                    <a:pt x="5605861" y="3218934"/>
                    <a:pt x="5549060" y="3003118"/>
                    <a:pt x="5475454" y="2791575"/>
                  </a:cubicBezTo>
                  <a:cubicBezTo>
                    <a:pt x="5402070" y="2579668"/>
                    <a:pt x="5313111" y="2371656"/>
                    <a:pt x="5217600" y="2164719"/>
                  </a:cubicBezTo>
                  <a:cubicBezTo>
                    <a:pt x="5193627" y="2112994"/>
                    <a:pt x="5169419" y="2061207"/>
                    <a:pt x="5144941" y="2009490"/>
                  </a:cubicBezTo>
                  <a:lnTo>
                    <a:pt x="5070052" y="1851823"/>
                  </a:lnTo>
                  <a:cubicBezTo>
                    <a:pt x="5020031" y="1744421"/>
                    <a:pt x="4972748" y="1636620"/>
                    <a:pt x="4926984" y="1529226"/>
                  </a:cubicBezTo>
                  <a:lnTo>
                    <a:pt x="4790925" y="1209923"/>
                  </a:lnTo>
                  <a:cubicBezTo>
                    <a:pt x="4745458" y="1105158"/>
                    <a:pt x="4699567" y="1001976"/>
                    <a:pt x="4650559" y="902490"/>
                  </a:cubicBezTo>
                  <a:cubicBezTo>
                    <a:pt x="4601243" y="803205"/>
                    <a:pt x="4549606" y="706978"/>
                    <a:pt x="4491930" y="616919"/>
                  </a:cubicBezTo>
                  <a:cubicBezTo>
                    <a:pt x="4434712" y="526559"/>
                    <a:pt x="4372370" y="441762"/>
                    <a:pt x="4302323" y="366083"/>
                  </a:cubicBezTo>
                  <a:cubicBezTo>
                    <a:pt x="4232428" y="290304"/>
                    <a:pt x="4155542" y="222846"/>
                    <a:pt x="4072203" y="164982"/>
                  </a:cubicBezTo>
                  <a:cubicBezTo>
                    <a:pt x="3988864" y="107118"/>
                    <a:pt x="3898693" y="59316"/>
                    <a:pt x="3803964" y="21052"/>
                  </a:cubicBezTo>
                  <a:lnTo>
                    <a:pt x="3768314" y="6826"/>
                  </a:lnTo>
                  <a:close/>
                  <a:moveTo>
                    <a:pt x="1589779" y="0"/>
                  </a:moveTo>
                  <a:lnTo>
                    <a:pt x="1918056" y="0"/>
                  </a:lnTo>
                  <a:lnTo>
                    <a:pt x="1764243" y="55145"/>
                  </a:lnTo>
                  <a:cubicBezTo>
                    <a:pt x="1609764" y="115414"/>
                    <a:pt x="1458840" y="188978"/>
                    <a:pt x="1313330" y="274424"/>
                  </a:cubicBezTo>
                  <a:cubicBezTo>
                    <a:pt x="924625" y="501532"/>
                    <a:pt x="576885" y="817476"/>
                    <a:pt x="295673" y="1187630"/>
                  </a:cubicBezTo>
                  <a:cubicBezTo>
                    <a:pt x="225216" y="1280162"/>
                    <a:pt x="158640" y="1375858"/>
                    <a:pt x="96207" y="1474327"/>
                  </a:cubicBezTo>
                  <a:lnTo>
                    <a:pt x="0" y="1641460"/>
                  </a:lnTo>
                  <a:lnTo>
                    <a:pt x="0" y="1224218"/>
                  </a:lnTo>
                  <a:lnTo>
                    <a:pt x="150937" y="1040975"/>
                  </a:lnTo>
                  <a:cubicBezTo>
                    <a:pt x="478530" y="677729"/>
                    <a:pt x="858178" y="381092"/>
                    <a:pt x="1264907" y="158248"/>
                  </a:cubicBezTo>
                  <a:cubicBezTo>
                    <a:pt x="1366631" y="102619"/>
                    <a:pt x="1470177" y="51760"/>
                    <a:pt x="1575167" y="567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 name="Picture 2" descr="UWTSD logo | Discover Dylan Thomas">
            <a:extLst>
              <a:ext uri="{FF2B5EF4-FFF2-40B4-BE49-F238E27FC236}">
                <a16:creationId xmlns:a16="http://schemas.microsoft.com/office/drawing/2014/main" id="{B0F2005E-3ADB-E1A4-1776-86B9AACAF06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4437" y="2836469"/>
            <a:ext cx="3785616" cy="1514246"/>
          </a:xfrm>
          <a:prstGeom prst="rect">
            <a:avLst/>
          </a:prstGeom>
          <a:noFill/>
          <a:extLst>
            <a:ext uri="{909E8E84-426E-40DD-AFC4-6F175D3DCCD1}">
              <a14:hiddenFill xmlns:a14="http://schemas.microsoft.com/office/drawing/2010/main">
                <a:solidFill>
                  <a:srgbClr val="FFFFFF"/>
                </a:solidFill>
              </a14:hiddenFill>
            </a:ext>
          </a:extLst>
        </p:spPr>
      </p:pic>
      <p:sp>
        <p:nvSpPr>
          <p:cNvPr id="6178" name="Content Placeholder 2">
            <a:extLst>
              <a:ext uri="{FF2B5EF4-FFF2-40B4-BE49-F238E27FC236}">
                <a16:creationId xmlns:a16="http://schemas.microsoft.com/office/drawing/2014/main" id="{CE5AE962-C88D-3F0C-B15E-30348E09C8AE}"/>
              </a:ext>
            </a:extLst>
          </p:cNvPr>
          <p:cNvSpPr>
            <a:spLocks noGrp="1"/>
          </p:cNvSpPr>
          <p:nvPr>
            <p:ph idx="1"/>
          </p:nvPr>
        </p:nvSpPr>
        <p:spPr>
          <a:xfrm>
            <a:off x="6423660" y="2421683"/>
            <a:ext cx="4963361" cy="3353476"/>
          </a:xfrm>
        </p:spPr>
        <p:txBody>
          <a:bodyPr anchor="t">
            <a:noAutofit/>
          </a:bodyPr>
          <a:lstStyle/>
          <a:p>
            <a:pPr>
              <a:lnSpc>
                <a:spcPct val="150000"/>
              </a:lnSpc>
            </a:pPr>
            <a:r>
              <a:rPr lang="en-GB" altLang="en-US" sz="1800" dirty="0">
                <a:solidFill>
                  <a:schemeClr val="tx2"/>
                </a:solidFill>
                <a:latin typeface="Arial "/>
              </a:rPr>
              <a:t>Module Title: </a:t>
            </a:r>
            <a:r>
              <a:rPr lang="en-GB" altLang="en-US" sz="1800" b="1" i="1" dirty="0">
                <a:solidFill>
                  <a:schemeClr val="tx2"/>
                </a:solidFill>
                <a:latin typeface="Arial "/>
              </a:rPr>
              <a:t>Professional Career Development within H&amp;SC</a:t>
            </a:r>
          </a:p>
          <a:p>
            <a:pPr>
              <a:lnSpc>
                <a:spcPct val="150000"/>
              </a:lnSpc>
            </a:pPr>
            <a:r>
              <a:rPr lang="en-GB" altLang="en-US" sz="1800" dirty="0">
                <a:solidFill>
                  <a:schemeClr val="tx2"/>
                </a:solidFill>
                <a:latin typeface="Arial "/>
              </a:rPr>
              <a:t>Module Number: </a:t>
            </a:r>
            <a:r>
              <a:rPr lang="en-GB" altLang="en-US" sz="1800" b="1" i="1" dirty="0">
                <a:solidFill>
                  <a:schemeClr val="tx2"/>
                </a:solidFill>
                <a:latin typeface="Arial "/>
              </a:rPr>
              <a:t>LCHS 4009 (LON)</a:t>
            </a:r>
          </a:p>
          <a:p>
            <a:pPr>
              <a:lnSpc>
                <a:spcPct val="150000"/>
              </a:lnSpc>
            </a:pPr>
            <a:r>
              <a:rPr lang="en-GB" altLang="en-US" sz="1800" dirty="0">
                <a:solidFill>
                  <a:schemeClr val="tx2"/>
                </a:solidFill>
                <a:latin typeface="Arial "/>
              </a:rPr>
              <a:t>Assignment No</a:t>
            </a:r>
            <a:r>
              <a:rPr lang="en-GB" altLang="en-US" sz="1800" b="1" i="1" dirty="0">
                <a:solidFill>
                  <a:schemeClr val="tx2"/>
                </a:solidFill>
                <a:latin typeface="Arial "/>
              </a:rPr>
              <a:t>:     ASSIGNMENT 1</a:t>
            </a:r>
          </a:p>
          <a:p>
            <a:pPr>
              <a:lnSpc>
                <a:spcPct val="150000"/>
              </a:lnSpc>
            </a:pPr>
            <a:r>
              <a:rPr lang="en-GB" altLang="en-US" sz="1800" dirty="0">
                <a:solidFill>
                  <a:schemeClr val="tx2"/>
                </a:solidFill>
                <a:latin typeface="Arial "/>
              </a:rPr>
              <a:t>Student Name</a:t>
            </a:r>
            <a:r>
              <a:rPr lang="en-GB" altLang="en-US" sz="1800" b="1" i="1" dirty="0">
                <a:solidFill>
                  <a:schemeClr val="tx2"/>
                </a:solidFill>
                <a:latin typeface="Arial "/>
              </a:rPr>
              <a:t>:  Angela Maria  Gonzalez C</a:t>
            </a:r>
          </a:p>
          <a:p>
            <a:pPr>
              <a:lnSpc>
                <a:spcPct val="150000"/>
              </a:lnSpc>
            </a:pPr>
            <a:r>
              <a:rPr lang="en-GB" altLang="en-US" sz="1800" dirty="0">
                <a:solidFill>
                  <a:schemeClr val="tx2"/>
                </a:solidFill>
                <a:latin typeface="Arial "/>
              </a:rPr>
              <a:t>Student ID:  </a:t>
            </a:r>
            <a:r>
              <a:rPr lang="en-GB" altLang="en-US" sz="1800" b="1" dirty="0">
                <a:solidFill>
                  <a:schemeClr val="tx2"/>
                </a:solidFill>
                <a:latin typeface="Arial "/>
              </a:rPr>
              <a:t>2442780</a:t>
            </a:r>
            <a:endParaRPr lang="en-GB" altLang="en-US" sz="1800" b="1" i="1" dirty="0">
              <a:solidFill>
                <a:schemeClr val="tx2"/>
              </a:solidFill>
              <a:latin typeface="Arial "/>
            </a:endParaRPr>
          </a:p>
          <a:p>
            <a:pPr>
              <a:lnSpc>
                <a:spcPct val="150000"/>
              </a:lnSpc>
            </a:pPr>
            <a:r>
              <a:rPr lang="en-GB" altLang="en-US" sz="1800" dirty="0">
                <a:solidFill>
                  <a:schemeClr val="tx2"/>
                </a:solidFill>
                <a:latin typeface="Arial "/>
              </a:rPr>
              <a:t>Lecturer’s Name </a:t>
            </a:r>
            <a:r>
              <a:rPr lang="en-GB" altLang="en-US" sz="1800" b="1" i="1" dirty="0">
                <a:solidFill>
                  <a:schemeClr val="tx2"/>
                </a:solidFill>
                <a:latin typeface="Arial "/>
              </a:rPr>
              <a:t>: Soban Sadiq</a:t>
            </a:r>
          </a:p>
        </p:txBody>
      </p:sp>
      <p:sp>
        <p:nvSpPr>
          <p:cNvPr id="4" name="Date Placeholder 3">
            <a:extLst>
              <a:ext uri="{FF2B5EF4-FFF2-40B4-BE49-F238E27FC236}">
                <a16:creationId xmlns:a16="http://schemas.microsoft.com/office/drawing/2014/main" id="{344A3CB8-39FD-9F8F-CD33-5E2118C6E66C}"/>
              </a:ext>
            </a:extLst>
          </p:cNvPr>
          <p:cNvSpPr>
            <a:spLocks noGrp="1"/>
          </p:cNvSpPr>
          <p:nvPr>
            <p:ph type="dt" sz="half" idx="10"/>
          </p:nvPr>
        </p:nvSpPr>
        <p:spPr>
          <a:xfrm>
            <a:off x="804672" y="6356350"/>
            <a:ext cx="2743200" cy="365125"/>
          </a:xfrm>
        </p:spPr>
        <p:txBody>
          <a:bodyPr>
            <a:normAutofit/>
          </a:bodyPr>
          <a:lstStyle/>
          <a:p>
            <a:pPr>
              <a:spcAft>
                <a:spcPts val="600"/>
              </a:spcAft>
              <a:defRPr/>
            </a:pPr>
            <a:fld id="{9C9D1F96-3DE6-40B6-9DCF-E50C656CAE8D}" type="datetime1">
              <a:rPr lang="en-GB" altLang="en-US">
                <a:latin typeface="Myriad Pro"/>
              </a:rPr>
              <a:pPr>
                <a:spcAft>
                  <a:spcPts val="600"/>
                </a:spcAft>
                <a:defRPr/>
              </a:pPr>
              <a:t>07/03/2026</a:t>
            </a:fld>
            <a:endParaRPr lang="en-GB" altLang="en-US">
              <a:latin typeface="Myriad Pro"/>
            </a:endParaRPr>
          </a:p>
        </p:txBody>
      </p:sp>
      <p:sp>
        <p:nvSpPr>
          <p:cNvPr id="6147" name="Slide Number Placeholder 4">
            <a:extLst>
              <a:ext uri="{FF2B5EF4-FFF2-40B4-BE49-F238E27FC236}">
                <a16:creationId xmlns:a16="http://schemas.microsoft.com/office/drawing/2014/main" id="{447FB185-B91D-14EC-A199-C064D51D1DD2}"/>
              </a:ext>
            </a:extLst>
          </p:cNvPr>
          <p:cNvSpPr>
            <a:spLocks noGrp="1" noChangeArrowheads="1"/>
          </p:cNvSpPr>
          <p:nvPr>
            <p:ph type="sldNum" sz="quarter" idx="12"/>
          </p:nvPr>
        </p:nvSpPr>
        <p:spPr bwMode="auto">
          <a:xfrm>
            <a:off x="8610600" y="6356350"/>
            <a:ext cx="27432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lnSpc>
                <a:spcPct val="90000"/>
              </a:lnSpc>
              <a:spcBef>
                <a:spcPct val="0"/>
              </a:spcBef>
              <a:spcAft>
                <a:spcPts val="600"/>
              </a:spcAft>
              <a:buNone/>
            </a:pPr>
            <a:fld id="{AE6B05AB-4810-4491-ACB1-BBF1B714F398}" type="slidenum">
              <a:rPr lang="en-GB" altLang="en-US" sz="1800">
                <a:cs typeface="Arial" panose="020B0604020202020204" pitchFamily="34" charset="0"/>
              </a:rPr>
              <a:pPr fontAlgn="base">
                <a:lnSpc>
                  <a:spcPct val="90000"/>
                </a:lnSpc>
                <a:spcBef>
                  <a:spcPct val="0"/>
                </a:spcBef>
                <a:spcAft>
                  <a:spcPts val="600"/>
                </a:spcAft>
                <a:buNone/>
              </a:pPr>
              <a:t>1</a:t>
            </a:fld>
            <a:endParaRPr lang="en-GB" altLang="en-US" sz="180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9">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11">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7A5DAAE8-78AF-37D0-1EA1-6BE7641CF449}"/>
              </a:ext>
            </a:extLst>
          </p:cNvPr>
          <p:cNvSpPr>
            <a:spLocks noGrp="1"/>
          </p:cNvSpPr>
          <p:nvPr>
            <p:ph type="title"/>
          </p:nvPr>
        </p:nvSpPr>
        <p:spPr>
          <a:xfrm>
            <a:off x="1179226" y="1280679"/>
            <a:ext cx="9833548" cy="1325563"/>
          </a:xfrm>
        </p:spPr>
        <p:txBody>
          <a:bodyPr anchor="b">
            <a:normAutofit/>
          </a:bodyPr>
          <a:lstStyle/>
          <a:p>
            <a:pPr algn="ctr"/>
            <a:r>
              <a:rPr lang="en-GB" sz="3600" b="1" dirty="0">
                <a:solidFill>
                  <a:schemeClr val="tx2"/>
                </a:solidFill>
                <a:latin typeface="Arial "/>
              </a:rPr>
              <a:t>Acknowledge use of AI</a:t>
            </a:r>
          </a:p>
        </p:txBody>
      </p:sp>
      <p:grpSp>
        <p:nvGrpSpPr>
          <p:cNvPr id="30" name="Group 13">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5" name="Freeform: Shape 14">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327D09FF-04AE-863D-9637-E0C72C8D8B8E}"/>
              </a:ext>
            </a:extLst>
          </p:cNvPr>
          <p:cNvSpPr>
            <a:spLocks noGrp="1"/>
          </p:cNvSpPr>
          <p:nvPr>
            <p:ph idx="1"/>
          </p:nvPr>
        </p:nvSpPr>
        <p:spPr>
          <a:xfrm>
            <a:off x="1179226" y="2890979"/>
            <a:ext cx="9833548" cy="3688636"/>
          </a:xfrm>
        </p:spPr>
        <p:txBody>
          <a:bodyPr>
            <a:normAutofit/>
          </a:bodyPr>
          <a:lstStyle/>
          <a:p>
            <a:pPr algn="just">
              <a:lnSpc>
                <a:spcPct val="150000"/>
              </a:lnSpc>
            </a:pPr>
            <a:r>
              <a:rPr lang="en-GB" sz="1900" dirty="0">
                <a:solidFill>
                  <a:schemeClr val="tx2"/>
                </a:solidFill>
                <a:latin typeface="Arial" panose="020B0604020202020204" pitchFamily="34" charset="0"/>
                <a:cs typeface="Arial" panose="020B0604020202020204" pitchFamily="34" charset="0"/>
              </a:rPr>
              <a:t>I confirm that I have used AI tools (ChatGPT, OpenAI) to support the planning, structuring and proofreading of this assignment on 28 February 2026. I confirm that I have reviewed, edited and understood all content included in this work and have not presented AI-generated material as my own without critical engagement and having made many changes generated by my own ideas.</a:t>
            </a:r>
          </a:p>
          <a:p>
            <a:pPr algn="just">
              <a:lnSpc>
                <a:spcPct val="150000"/>
              </a:lnSpc>
            </a:pPr>
            <a:r>
              <a:rPr lang="en-GB" sz="1900" dirty="0">
                <a:solidFill>
                  <a:schemeClr val="tx2"/>
                </a:solidFill>
                <a:latin typeface="Arial" panose="020B0604020202020204" pitchFamily="34" charset="0"/>
                <a:cs typeface="Arial" panose="020B0604020202020204" pitchFamily="34" charset="0"/>
              </a:rPr>
              <a:t>I confirm that I have copies of my drafts, notes and other resources used in the preparation of this assignment, which I may be asked to provide as evidence.</a:t>
            </a:r>
          </a:p>
          <a:p>
            <a:pPr marL="0" indent="0">
              <a:buNone/>
            </a:pPr>
            <a:endParaRPr lang="en-GB" sz="1800" dirty="0">
              <a:solidFill>
                <a:schemeClr val="tx2"/>
              </a:solidFill>
            </a:endParaRPr>
          </a:p>
        </p:txBody>
      </p:sp>
      <p:sp>
        <p:nvSpPr>
          <p:cNvPr id="4" name="Date Placeholder 3">
            <a:extLst>
              <a:ext uri="{FF2B5EF4-FFF2-40B4-BE49-F238E27FC236}">
                <a16:creationId xmlns:a16="http://schemas.microsoft.com/office/drawing/2014/main" id="{6E6D42E4-AC46-C008-2447-7CBA08E08782}"/>
              </a:ext>
            </a:extLst>
          </p:cNvPr>
          <p:cNvSpPr>
            <a:spLocks noGrp="1"/>
          </p:cNvSpPr>
          <p:nvPr>
            <p:ph type="dt" sz="half" idx="10"/>
          </p:nvPr>
        </p:nvSpPr>
        <p:spPr>
          <a:xfrm>
            <a:off x="804672" y="6356350"/>
            <a:ext cx="2743200" cy="365125"/>
          </a:xfrm>
        </p:spPr>
        <p:txBody>
          <a:bodyPr>
            <a:normAutofit/>
          </a:bodyPr>
          <a:lstStyle/>
          <a:p>
            <a:pPr>
              <a:spcAft>
                <a:spcPts val="600"/>
              </a:spcAft>
              <a:defRPr/>
            </a:pPr>
            <a:fld id="{30226994-B490-4403-8CE4-43D4FD570BBD}" type="datetime1">
              <a:rPr lang="en-GB" altLang="en-US" smtClean="0"/>
              <a:pPr>
                <a:spcAft>
                  <a:spcPts val="600"/>
                </a:spcAft>
                <a:defRPr/>
              </a:pPr>
              <a:t>07/03/2026</a:t>
            </a:fld>
            <a:endParaRPr lang="en-GB" altLang="en-US"/>
          </a:p>
        </p:txBody>
      </p:sp>
      <p:grpSp>
        <p:nvGrpSpPr>
          <p:cNvPr id="20" name="Group 19">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21" name="Freeform: Shape 20">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22">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23">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Slide Number Placeholder 4">
            <a:extLst>
              <a:ext uri="{FF2B5EF4-FFF2-40B4-BE49-F238E27FC236}">
                <a16:creationId xmlns:a16="http://schemas.microsoft.com/office/drawing/2014/main" id="{E8171439-ACFD-5D74-0A8F-A1BDCC81D859}"/>
              </a:ext>
            </a:extLst>
          </p:cNvPr>
          <p:cNvSpPr>
            <a:spLocks noGrp="1"/>
          </p:cNvSpPr>
          <p:nvPr>
            <p:ph type="sldNum" sz="quarter" idx="12"/>
          </p:nvPr>
        </p:nvSpPr>
        <p:spPr>
          <a:xfrm>
            <a:off x="8610600" y="6356350"/>
            <a:ext cx="2743200" cy="365125"/>
          </a:xfrm>
        </p:spPr>
        <p:txBody>
          <a:bodyPr>
            <a:normAutofit/>
          </a:bodyPr>
          <a:lstStyle/>
          <a:p>
            <a:pPr>
              <a:spcAft>
                <a:spcPts val="600"/>
              </a:spcAft>
              <a:defRPr/>
            </a:pPr>
            <a:fld id="{9AFB928A-D6AD-4F2A-B2DD-923741E90643}" type="slidenum">
              <a:rPr lang="en-GB" altLang="en-US" smtClean="0"/>
              <a:pPr>
                <a:spcAft>
                  <a:spcPts val="600"/>
                </a:spcAft>
                <a:defRPr/>
              </a:pPr>
              <a:t>2</a:t>
            </a:fld>
            <a:endParaRPr lang="en-GB" altLang="en-US"/>
          </a:p>
        </p:txBody>
      </p:sp>
    </p:spTree>
    <p:extLst>
      <p:ext uri="{BB962C8B-B14F-4D97-AF65-F5344CB8AC3E}">
        <p14:creationId xmlns:p14="http://schemas.microsoft.com/office/powerpoint/2010/main" val="128715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442" name="Rectangle 18442">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44" name="Rectangle 18444">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34" name="Title 1">
            <a:extLst>
              <a:ext uri="{FF2B5EF4-FFF2-40B4-BE49-F238E27FC236}">
                <a16:creationId xmlns:a16="http://schemas.microsoft.com/office/drawing/2014/main" id="{6E993329-62CA-9A49-62A4-7E50E4557350}"/>
              </a:ext>
            </a:extLst>
          </p:cNvPr>
          <p:cNvSpPr>
            <a:spLocks noGrp="1"/>
          </p:cNvSpPr>
          <p:nvPr>
            <p:ph type="title"/>
          </p:nvPr>
        </p:nvSpPr>
        <p:spPr>
          <a:xfrm>
            <a:off x="8414656" y="936171"/>
            <a:ext cx="3938873" cy="1132114"/>
          </a:xfrm>
        </p:spPr>
        <p:txBody>
          <a:bodyPr>
            <a:normAutofit/>
          </a:bodyPr>
          <a:lstStyle/>
          <a:p>
            <a:r>
              <a:rPr lang="en-GB" altLang="en-US" sz="3600" b="1" dirty="0">
                <a:solidFill>
                  <a:schemeClr val="tx2"/>
                </a:solidFill>
                <a:latin typeface="Arial "/>
              </a:rPr>
              <a:t>Introduction</a:t>
            </a:r>
            <a:endParaRPr lang="en-US" altLang="en-US" sz="3600" b="1" dirty="0">
              <a:solidFill>
                <a:schemeClr val="tx2"/>
              </a:solidFill>
              <a:latin typeface="Arial "/>
            </a:endParaRPr>
          </a:p>
        </p:txBody>
      </p:sp>
      <p:sp>
        <p:nvSpPr>
          <p:cNvPr id="2" name="Content Placeholder 1">
            <a:extLst>
              <a:ext uri="{FF2B5EF4-FFF2-40B4-BE49-F238E27FC236}">
                <a16:creationId xmlns:a16="http://schemas.microsoft.com/office/drawing/2014/main" id="{A2FCF950-4012-15F0-B279-1361A6BD7D3F}"/>
              </a:ext>
            </a:extLst>
          </p:cNvPr>
          <p:cNvSpPr>
            <a:spLocks noGrp="1"/>
          </p:cNvSpPr>
          <p:nvPr>
            <p:ph idx="1"/>
          </p:nvPr>
        </p:nvSpPr>
        <p:spPr>
          <a:xfrm>
            <a:off x="804672" y="1418410"/>
            <a:ext cx="4977578" cy="4642561"/>
          </a:xfrm>
        </p:spPr>
        <p:txBody>
          <a:bodyPr anchor="ctr">
            <a:normAutofit fontScale="25000" lnSpcReduction="20000"/>
          </a:bodyPr>
          <a:lstStyle/>
          <a:p>
            <a:pPr marL="0" indent="0" algn="just">
              <a:lnSpc>
                <a:spcPct val="170000"/>
              </a:lnSpc>
              <a:buNone/>
              <a:defRPr/>
            </a:pPr>
            <a:r>
              <a:rPr lang="en-GB" altLang="en-US" sz="7200" dirty="0">
                <a:solidFill>
                  <a:schemeClr val="tx2"/>
                </a:solidFill>
                <a:latin typeface="Arial "/>
                <a:cs typeface="Arial" panose="020B0604020202020204" pitchFamily="34" charset="0"/>
              </a:rPr>
              <a:t>I am a first-year Health &amp; Social Care student at the University of Wales Trinity Sanits David. My  professional interest is in mental health, and my long-term goal is to became a clinical psychologist. </a:t>
            </a:r>
          </a:p>
          <a:p>
            <a:pPr marL="0" indent="0">
              <a:lnSpc>
                <a:spcPct val="170000"/>
              </a:lnSpc>
              <a:buNone/>
              <a:defRPr/>
            </a:pPr>
            <a:endParaRPr lang="en-GB" altLang="en-US" sz="7200" dirty="0">
              <a:solidFill>
                <a:schemeClr val="tx2"/>
              </a:solidFill>
              <a:latin typeface="Arial "/>
            </a:endParaRPr>
          </a:p>
          <a:p>
            <a:pPr marL="0" indent="0">
              <a:lnSpc>
                <a:spcPct val="170000"/>
              </a:lnSpc>
              <a:buNone/>
              <a:defRPr/>
            </a:pPr>
            <a:r>
              <a:rPr lang="en-GB" altLang="en-US" sz="7200" b="1" dirty="0">
                <a:solidFill>
                  <a:schemeClr val="tx2"/>
                </a:solidFill>
                <a:latin typeface="Arial "/>
              </a:rPr>
              <a:t>This presentation aims to:</a:t>
            </a:r>
          </a:p>
          <a:p>
            <a:pPr>
              <a:lnSpc>
                <a:spcPct val="170000"/>
              </a:lnSpc>
              <a:buFont typeface="Wingdings" panose="05000000000000000000" pitchFamily="2" charset="2"/>
              <a:buChar char="Ø"/>
              <a:defRPr/>
            </a:pPr>
            <a:r>
              <a:rPr lang="en-GB" altLang="en-US" sz="7200" dirty="0">
                <a:solidFill>
                  <a:schemeClr val="tx2"/>
                </a:solidFill>
                <a:latin typeface="Arial "/>
              </a:rPr>
              <a:t>Explain the importance of problem solving</a:t>
            </a:r>
          </a:p>
          <a:p>
            <a:pPr>
              <a:lnSpc>
                <a:spcPct val="170000"/>
              </a:lnSpc>
              <a:buFont typeface="Wingdings" panose="05000000000000000000" pitchFamily="2" charset="2"/>
              <a:buChar char="Ø"/>
              <a:defRPr/>
            </a:pPr>
            <a:r>
              <a:rPr lang="en-GB" altLang="en-US" sz="7200" dirty="0">
                <a:solidFill>
                  <a:schemeClr val="tx2"/>
                </a:solidFill>
                <a:latin typeface="Arial "/>
              </a:rPr>
              <a:t>Analyse it is relevance in health and social care </a:t>
            </a:r>
          </a:p>
          <a:p>
            <a:pPr>
              <a:lnSpc>
                <a:spcPct val="170000"/>
              </a:lnSpc>
              <a:buFont typeface="Wingdings" panose="05000000000000000000" pitchFamily="2" charset="2"/>
              <a:buChar char="Ø"/>
              <a:defRPr/>
            </a:pPr>
            <a:r>
              <a:rPr lang="en-GB" altLang="en-US" sz="7200" dirty="0">
                <a:solidFill>
                  <a:schemeClr val="tx2"/>
                </a:solidFill>
                <a:latin typeface="Arial "/>
              </a:rPr>
              <a:t>Introduce the Fishbone model</a:t>
            </a:r>
          </a:p>
          <a:p>
            <a:pPr>
              <a:lnSpc>
                <a:spcPct val="170000"/>
              </a:lnSpc>
              <a:buFont typeface="Wingdings" panose="05000000000000000000" pitchFamily="2" charset="2"/>
              <a:buChar char="Ø"/>
              <a:defRPr/>
            </a:pPr>
            <a:r>
              <a:rPr lang="en-GB" altLang="en-US" sz="7200" dirty="0">
                <a:solidFill>
                  <a:schemeClr val="tx2"/>
                </a:solidFill>
                <a:latin typeface="Arial "/>
              </a:rPr>
              <a:t>Provide a practical mental health example</a:t>
            </a:r>
          </a:p>
          <a:p>
            <a:pPr marL="0" indent="0">
              <a:buNone/>
              <a:defRPr/>
            </a:pPr>
            <a:endParaRPr lang="en-GB" altLang="en-US" sz="1300" i="1" dirty="0">
              <a:solidFill>
                <a:schemeClr val="tx2"/>
              </a:solidFill>
            </a:endParaRPr>
          </a:p>
          <a:p>
            <a:pPr marL="0" indent="0">
              <a:buNone/>
              <a:defRPr/>
            </a:pPr>
            <a:endParaRPr lang="en-GB" altLang="en-US" sz="1300" i="1" dirty="0">
              <a:solidFill>
                <a:schemeClr val="tx2"/>
              </a:solidFill>
            </a:endParaRPr>
          </a:p>
          <a:p>
            <a:pPr marL="0" indent="0">
              <a:buNone/>
              <a:defRPr/>
            </a:pPr>
            <a:r>
              <a:rPr lang="en-GB" altLang="en-US" sz="1300" i="1" dirty="0">
                <a:solidFill>
                  <a:schemeClr val="tx2"/>
                </a:solidFill>
              </a:rPr>
              <a:t> </a:t>
            </a:r>
            <a:endParaRPr lang="en-GB" altLang="en-US" sz="1300" dirty="0">
              <a:solidFill>
                <a:schemeClr val="tx2"/>
              </a:solidFill>
            </a:endParaRPr>
          </a:p>
          <a:p>
            <a:pPr marL="0" indent="0">
              <a:buNone/>
              <a:defRPr/>
            </a:pPr>
            <a:endParaRPr lang="en-GB" sz="1300" b="1" dirty="0">
              <a:solidFill>
                <a:schemeClr val="tx2"/>
              </a:solidFill>
            </a:endParaRPr>
          </a:p>
          <a:p>
            <a:pPr>
              <a:defRPr/>
            </a:pPr>
            <a:endParaRPr lang="en-GB" sz="1300" b="1" dirty="0">
              <a:solidFill>
                <a:schemeClr val="tx2"/>
              </a:solidFill>
            </a:endParaRPr>
          </a:p>
        </p:txBody>
      </p:sp>
      <p:grpSp>
        <p:nvGrpSpPr>
          <p:cNvPr id="18446" name="Group 18446">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8448" name="Freeform: Shape 18447">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52" name="Freeform: Shape 18448">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54" name="Freeform: Shape 18449">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56" name="Freeform: Shape 18450">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8458" name="Graphic 18439" descr="Brain in head">
            <a:extLst>
              <a:ext uri="{FF2B5EF4-FFF2-40B4-BE49-F238E27FC236}">
                <a16:creationId xmlns:a16="http://schemas.microsoft.com/office/drawing/2014/main" id="{AB0ED11B-27B7-2E39-5FC1-5E05D1D2F84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
        <p:nvSpPr>
          <p:cNvPr id="4" name="Date Placeholder 3">
            <a:extLst>
              <a:ext uri="{FF2B5EF4-FFF2-40B4-BE49-F238E27FC236}">
                <a16:creationId xmlns:a16="http://schemas.microsoft.com/office/drawing/2014/main" id="{E9C891E3-BFF6-8AE0-6C9D-F65AD1EC6373}"/>
              </a:ext>
            </a:extLst>
          </p:cNvPr>
          <p:cNvSpPr>
            <a:spLocks noGrp="1"/>
          </p:cNvSpPr>
          <p:nvPr>
            <p:ph type="dt" sz="half" idx="10"/>
          </p:nvPr>
        </p:nvSpPr>
        <p:spPr>
          <a:xfrm>
            <a:off x="804672" y="6356350"/>
            <a:ext cx="2743200" cy="365125"/>
          </a:xfrm>
        </p:spPr>
        <p:txBody>
          <a:bodyPr>
            <a:normAutofit/>
          </a:bodyPr>
          <a:lstStyle/>
          <a:p>
            <a:pPr>
              <a:spcAft>
                <a:spcPts val="600"/>
              </a:spcAft>
              <a:defRPr/>
            </a:pPr>
            <a:fld id="{9C9D1F96-3DE6-40B6-9DCF-E50C656CAE8D}" type="datetime1">
              <a:rPr lang="en-GB" altLang="en-US" smtClean="0"/>
              <a:pPr>
                <a:spcAft>
                  <a:spcPts val="600"/>
                </a:spcAft>
                <a:defRPr/>
              </a:pPr>
              <a:t>07/03/2026</a:t>
            </a:fld>
            <a:endParaRPr lang="en-GB" altLang="en-US"/>
          </a:p>
        </p:txBody>
      </p:sp>
      <p:sp>
        <p:nvSpPr>
          <p:cNvPr id="18436" name="Slide Number Placeholder 4">
            <a:extLst>
              <a:ext uri="{FF2B5EF4-FFF2-40B4-BE49-F238E27FC236}">
                <a16:creationId xmlns:a16="http://schemas.microsoft.com/office/drawing/2014/main" id="{207505A2-3DCF-366C-F28C-EBE3358EDADC}"/>
              </a:ext>
            </a:extLst>
          </p:cNvPr>
          <p:cNvSpPr>
            <a:spLocks noGrp="1" noChangeArrowheads="1"/>
          </p:cNvSpPr>
          <p:nvPr>
            <p:ph type="sldNum" sz="quarter" idx="12"/>
          </p:nvPr>
        </p:nvSpPr>
        <p:spPr bwMode="auto">
          <a:xfrm>
            <a:off x="8610600" y="6356350"/>
            <a:ext cx="27432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nSpc>
                <a:spcPct val="90000"/>
              </a:lnSpc>
              <a:spcBef>
                <a:spcPct val="0"/>
              </a:spcBef>
              <a:spcAft>
                <a:spcPts val="600"/>
              </a:spcAft>
              <a:buFontTx/>
              <a:buNone/>
            </a:pPr>
            <a:fld id="{909D677E-A245-6143-BFA3-B4B2737C38D0}" type="slidenum">
              <a:rPr lang="en-GB" altLang="en-US" sz="1800"/>
              <a:pPr>
                <a:lnSpc>
                  <a:spcPct val="90000"/>
                </a:lnSpc>
                <a:spcBef>
                  <a:spcPct val="0"/>
                </a:spcBef>
                <a:spcAft>
                  <a:spcPts val="600"/>
                </a:spcAft>
                <a:buFontTx/>
                <a:buNone/>
              </a:pPr>
              <a:t>3</a:t>
            </a:fld>
            <a:endParaRPr lang="en-GB" altLang="en-US" sz="18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E844F2E0-4C8F-8A84-FA49-D9065D61FDAF}"/>
              </a:ext>
            </a:extLst>
          </p:cNvPr>
          <p:cNvSpPr>
            <a:spLocks noGrp="1"/>
          </p:cNvSpPr>
          <p:nvPr>
            <p:ph type="title"/>
          </p:nvPr>
        </p:nvSpPr>
        <p:spPr>
          <a:xfrm>
            <a:off x="804672" y="131730"/>
            <a:ext cx="4977976" cy="1043928"/>
          </a:xfrm>
        </p:spPr>
        <p:txBody>
          <a:bodyPr>
            <a:normAutofit fontScale="90000"/>
          </a:bodyPr>
          <a:lstStyle/>
          <a:p>
            <a:r>
              <a:rPr lang="en-GB" sz="3600" b="1" dirty="0">
                <a:solidFill>
                  <a:schemeClr val="tx2"/>
                </a:solidFill>
                <a:latin typeface="Arial "/>
              </a:rPr>
              <a:t>CHOOSEN SKILL: PROBLEM SOLVING </a:t>
            </a:r>
            <a:endParaRPr lang="en-GB" sz="3600" dirty="0">
              <a:solidFill>
                <a:schemeClr val="tx2"/>
              </a:solidFill>
            </a:endParaRPr>
          </a:p>
        </p:txBody>
      </p:sp>
      <p:sp>
        <p:nvSpPr>
          <p:cNvPr id="3" name="Marcador de contenido 2">
            <a:extLst>
              <a:ext uri="{FF2B5EF4-FFF2-40B4-BE49-F238E27FC236}">
                <a16:creationId xmlns:a16="http://schemas.microsoft.com/office/drawing/2014/main" id="{98D07B38-8418-17FA-1646-3847D33165FB}"/>
              </a:ext>
            </a:extLst>
          </p:cNvPr>
          <p:cNvSpPr>
            <a:spLocks noGrp="1"/>
          </p:cNvSpPr>
          <p:nvPr>
            <p:ph idx="1"/>
          </p:nvPr>
        </p:nvSpPr>
        <p:spPr>
          <a:xfrm>
            <a:off x="804672" y="1629089"/>
            <a:ext cx="5291328" cy="4249312"/>
          </a:xfrm>
        </p:spPr>
        <p:txBody>
          <a:bodyPr anchor="ctr">
            <a:normAutofit fontScale="25000" lnSpcReduction="20000"/>
          </a:bodyPr>
          <a:lstStyle/>
          <a:p>
            <a:pPr marL="0" indent="0">
              <a:lnSpc>
                <a:spcPct val="170000"/>
              </a:lnSpc>
              <a:buNone/>
            </a:pPr>
            <a:endParaRPr lang="en-GB" sz="1700" dirty="0">
              <a:solidFill>
                <a:schemeClr val="tx2"/>
              </a:solidFill>
              <a:latin typeface="Arial "/>
            </a:endParaRPr>
          </a:p>
          <a:p>
            <a:pPr marL="0" indent="0">
              <a:lnSpc>
                <a:spcPct val="170000"/>
              </a:lnSpc>
              <a:buNone/>
            </a:pPr>
            <a:endParaRPr lang="en-GB" sz="1700" dirty="0">
              <a:solidFill>
                <a:schemeClr val="tx2"/>
              </a:solidFill>
              <a:latin typeface="Arial "/>
            </a:endParaRPr>
          </a:p>
          <a:p>
            <a:pPr marL="0" indent="0">
              <a:lnSpc>
                <a:spcPct val="170000"/>
              </a:lnSpc>
              <a:buNone/>
            </a:pPr>
            <a:endParaRPr lang="en-GB" sz="1700" dirty="0">
              <a:solidFill>
                <a:schemeClr val="tx2"/>
              </a:solidFill>
              <a:latin typeface="Arial "/>
            </a:endParaRPr>
          </a:p>
          <a:p>
            <a:pPr marL="0" indent="0">
              <a:lnSpc>
                <a:spcPct val="170000"/>
              </a:lnSpc>
              <a:buNone/>
            </a:pPr>
            <a:endParaRPr lang="en-GB" sz="1700" dirty="0">
              <a:solidFill>
                <a:schemeClr val="tx2"/>
              </a:solidFill>
              <a:latin typeface="Arial "/>
            </a:endParaRPr>
          </a:p>
          <a:p>
            <a:pPr marL="0" indent="0">
              <a:lnSpc>
                <a:spcPct val="170000"/>
              </a:lnSpc>
              <a:buNone/>
            </a:pPr>
            <a:r>
              <a:rPr lang="en-GB" sz="7200" dirty="0">
                <a:solidFill>
                  <a:schemeClr val="tx2"/>
                </a:solidFill>
                <a:latin typeface="Arial "/>
              </a:rPr>
              <a:t>Problem solving is the ability to identify problems, analyse them and make appropriate decisions to resolve them safely and effectively in professional practice. </a:t>
            </a:r>
          </a:p>
          <a:p>
            <a:pPr>
              <a:lnSpc>
                <a:spcPct val="170000"/>
              </a:lnSpc>
            </a:pPr>
            <a:r>
              <a:rPr lang="en-GB" sz="7200" dirty="0">
                <a:solidFill>
                  <a:schemeClr val="tx2"/>
                </a:solidFill>
                <a:latin typeface="Arial "/>
              </a:rPr>
              <a:t>This skill involves:</a:t>
            </a:r>
          </a:p>
          <a:p>
            <a:pPr>
              <a:lnSpc>
                <a:spcPct val="170000"/>
              </a:lnSpc>
            </a:pPr>
            <a:r>
              <a:rPr lang="en-GB" sz="7200" dirty="0">
                <a:solidFill>
                  <a:schemeClr val="tx2"/>
                </a:solidFill>
                <a:latin typeface="Arial "/>
              </a:rPr>
              <a:t>Critical thinking </a:t>
            </a:r>
          </a:p>
          <a:p>
            <a:pPr>
              <a:lnSpc>
                <a:spcPct val="170000"/>
              </a:lnSpc>
            </a:pPr>
            <a:r>
              <a:rPr lang="en-GB" sz="7200" dirty="0">
                <a:solidFill>
                  <a:schemeClr val="tx2"/>
                </a:solidFill>
                <a:latin typeface="Arial "/>
              </a:rPr>
              <a:t>Situation analysis</a:t>
            </a:r>
          </a:p>
          <a:p>
            <a:pPr>
              <a:lnSpc>
                <a:spcPct val="170000"/>
              </a:lnSpc>
            </a:pPr>
            <a:r>
              <a:rPr lang="en-GB" sz="7200" dirty="0">
                <a:solidFill>
                  <a:schemeClr val="tx2"/>
                </a:solidFill>
                <a:latin typeface="Arial "/>
              </a:rPr>
              <a:t>Informed decisions-making</a:t>
            </a:r>
          </a:p>
          <a:p>
            <a:pPr>
              <a:lnSpc>
                <a:spcPct val="170000"/>
              </a:lnSpc>
            </a:pPr>
            <a:r>
              <a:rPr lang="en-GB" sz="7200" dirty="0">
                <a:solidFill>
                  <a:schemeClr val="tx2"/>
                </a:solidFill>
                <a:latin typeface="Arial "/>
              </a:rPr>
              <a:t>Evaluations of outcomes</a:t>
            </a:r>
          </a:p>
          <a:p>
            <a:pPr marL="0" indent="0">
              <a:buNone/>
            </a:pPr>
            <a:endParaRPr lang="en-GB" sz="7200" dirty="0">
              <a:solidFill>
                <a:schemeClr val="tx2"/>
              </a:solidFill>
              <a:latin typeface="Arial "/>
            </a:endParaRPr>
          </a:p>
          <a:p>
            <a:pPr marL="0" indent="0">
              <a:buNone/>
            </a:pPr>
            <a:r>
              <a:rPr lang="en-GB" sz="7200" dirty="0">
                <a:solidFill>
                  <a:schemeClr val="tx2"/>
                </a:solidFill>
                <a:latin typeface="Arial "/>
              </a:rPr>
              <a:t> Cottrell, 2017</a:t>
            </a:r>
          </a:p>
          <a:p>
            <a:pPr marL="0" indent="0">
              <a:buNone/>
            </a:pPr>
            <a:endParaRPr lang="en-GB" sz="1700" dirty="0">
              <a:solidFill>
                <a:schemeClr val="tx2"/>
              </a:solidFill>
              <a:latin typeface="Arial "/>
            </a:endParaRPr>
          </a:p>
          <a:p>
            <a:pPr marL="0" indent="0">
              <a:buNone/>
            </a:pPr>
            <a:endParaRPr lang="en-GB" sz="1700" dirty="0">
              <a:solidFill>
                <a:schemeClr val="tx2"/>
              </a:solidFill>
              <a:latin typeface="Arial "/>
            </a:endParaRPr>
          </a:p>
          <a:p>
            <a:pPr marL="0" indent="0">
              <a:buNone/>
            </a:pPr>
            <a:endParaRPr lang="en-US" sz="1700" dirty="0">
              <a:solidFill>
                <a:schemeClr val="tx2"/>
              </a:solidFill>
              <a:latin typeface="Arial "/>
            </a:endParaRPr>
          </a:p>
          <a:p>
            <a:pPr marL="0" indent="0">
              <a:buNone/>
            </a:pPr>
            <a:endParaRPr lang="en-GB" sz="1700" dirty="0">
              <a:solidFill>
                <a:schemeClr val="tx2"/>
              </a:solidFill>
            </a:endParaRPr>
          </a:p>
        </p:txBody>
      </p:sp>
      <p:grpSp>
        <p:nvGrpSpPr>
          <p:cNvPr id="16" name="Group 15">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7" name="Freeform: Shape 16">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9" name="Graphic 8" descr="Decision chart">
            <a:extLst>
              <a:ext uri="{FF2B5EF4-FFF2-40B4-BE49-F238E27FC236}">
                <a16:creationId xmlns:a16="http://schemas.microsoft.com/office/drawing/2014/main" id="{52FC6554-CDED-619B-EE69-975F6B870EF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
        <p:nvSpPr>
          <p:cNvPr id="4" name="Marcador de fecha 3">
            <a:extLst>
              <a:ext uri="{FF2B5EF4-FFF2-40B4-BE49-F238E27FC236}">
                <a16:creationId xmlns:a16="http://schemas.microsoft.com/office/drawing/2014/main" id="{8E598FF2-4D78-5459-7468-A3E7BB9F29D1}"/>
              </a:ext>
            </a:extLst>
          </p:cNvPr>
          <p:cNvSpPr>
            <a:spLocks noGrp="1"/>
          </p:cNvSpPr>
          <p:nvPr>
            <p:ph type="dt" sz="half" idx="10"/>
          </p:nvPr>
        </p:nvSpPr>
        <p:spPr>
          <a:xfrm>
            <a:off x="804672" y="6356350"/>
            <a:ext cx="2743200" cy="365125"/>
          </a:xfrm>
        </p:spPr>
        <p:txBody>
          <a:bodyPr>
            <a:normAutofit/>
          </a:bodyPr>
          <a:lstStyle/>
          <a:p>
            <a:pPr>
              <a:spcAft>
                <a:spcPts val="600"/>
              </a:spcAft>
              <a:defRPr/>
            </a:pPr>
            <a:fld id="{A4021392-CAC7-450A-8667-583C0A183C4A}" type="datetime1">
              <a:rPr lang="en-GB" altLang="en-US" smtClean="0"/>
              <a:pPr>
                <a:spcAft>
                  <a:spcPts val="600"/>
                </a:spcAft>
                <a:defRPr/>
              </a:pPr>
              <a:t>07/03/2026</a:t>
            </a:fld>
            <a:endParaRPr lang="en-GB" altLang="en-US"/>
          </a:p>
        </p:txBody>
      </p:sp>
      <p:sp>
        <p:nvSpPr>
          <p:cNvPr id="5" name="Marcador de número de diapositiva 4">
            <a:extLst>
              <a:ext uri="{FF2B5EF4-FFF2-40B4-BE49-F238E27FC236}">
                <a16:creationId xmlns:a16="http://schemas.microsoft.com/office/drawing/2014/main" id="{D77A70E8-3FFE-14B0-D97A-A969309BF5DF}"/>
              </a:ext>
            </a:extLst>
          </p:cNvPr>
          <p:cNvSpPr>
            <a:spLocks noGrp="1"/>
          </p:cNvSpPr>
          <p:nvPr>
            <p:ph type="sldNum" sz="quarter" idx="12"/>
          </p:nvPr>
        </p:nvSpPr>
        <p:spPr>
          <a:xfrm>
            <a:off x="8610600" y="6356350"/>
            <a:ext cx="2743200" cy="365125"/>
          </a:xfrm>
        </p:spPr>
        <p:txBody>
          <a:bodyPr>
            <a:normAutofit/>
          </a:bodyPr>
          <a:lstStyle/>
          <a:p>
            <a:pPr>
              <a:spcAft>
                <a:spcPts val="600"/>
              </a:spcAft>
              <a:defRPr/>
            </a:pPr>
            <a:fld id="{EB2DCD1C-9E31-48E8-81D6-875A32184C3F}" type="slidenum">
              <a:rPr lang="en-GB" altLang="en-US" smtClean="0"/>
              <a:pPr>
                <a:spcAft>
                  <a:spcPts val="600"/>
                </a:spcAft>
                <a:defRPr/>
              </a:pPr>
              <a:t>4</a:t>
            </a:fld>
            <a:endParaRPr lang="en-GB" altLang="en-US"/>
          </a:p>
        </p:txBody>
      </p:sp>
    </p:spTree>
    <p:extLst>
      <p:ext uri="{BB962C8B-B14F-4D97-AF65-F5344CB8AC3E}">
        <p14:creationId xmlns:p14="http://schemas.microsoft.com/office/powerpoint/2010/main" val="242658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945AD698-D2E3-9C5E-BE4C-00F047E171C0}"/>
              </a:ext>
            </a:extLst>
          </p:cNvPr>
          <p:cNvSpPr>
            <a:spLocks noGrp="1"/>
          </p:cNvSpPr>
          <p:nvPr>
            <p:ph type="ctrTitle"/>
          </p:nvPr>
        </p:nvSpPr>
        <p:spPr>
          <a:xfrm>
            <a:off x="686834" y="1153572"/>
            <a:ext cx="3200400" cy="4461163"/>
          </a:xfrm>
        </p:spPr>
        <p:txBody>
          <a:bodyPr vert="horz" lIns="91440" tIns="45720" rIns="91440" bIns="45720" rtlCol="0" anchor="ctr">
            <a:normAutofit/>
          </a:bodyPr>
          <a:lstStyle/>
          <a:p>
            <a:pPr algn="l"/>
            <a:r>
              <a:rPr lang="en-US" sz="3400" b="1" kern="1200">
                <a:solidFill>
                  <a:srgbClr val="FFFFFF"/>
                </a:solidFill>
                <a:latin typeface="+mj-lt"/>
                <a:ea typeface="+mj-ea"/>
                <a:cs typeface="+mj-cs"/>
              </a:rPr>
              <a:t>IMPORTANCE OF PROBLEM SOLVING IN PROFESSIONAL PRACTICE</a:t>
            </a:r>
            <a:endParaRPr lang="en-US" sz="3400" kern="1200">
              <a:solidFill>
                <a:srgbClr val="FFFFFF"/>
              </a:solidFill>
              <a:latin typeface="+mj-lt"/>
              <a:ea typeface="+mj-ea"/>
              <a:cs typeface="+mj-cs"/>
            </a:endParaRPr>
          </a:p>
        </p:txBody>
      </p:sp>
      <p:sp>
        <p:nvSpPr>
          <p:cNvPr id="14" name="Arc 1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Subtítulo 2">
            <a:extLst>
              <a:ext uri="{FF2B5EF4-FFF2-40B4-BE49-F238E27FC236}">
                <a16:creationId xmlns:a16="http://schemas.microsoft.com/office/drawing/2014/main" id="{E3591011-C954-6218-1050-DA8A8408A803}"/>
              </a:ext>
            </a:extLst>
          </p:cNvPr>
          <p:cNvSpPr>
            <a:spLocks noGrp="1"/>
          </p:cNvSpPr>
          <p:nvPr>
            <p:ph type="subTitle" idx="1"/>
          </p:nvPr>
        </p:nvSpPr>
        <p:spPr>
          <a:xfrm>
            <a:off x="4571020" y="1665514"/>
            <a:ext cx="6782779" cy="3825335"/>
          </a:xfrm>
        </p:spPr>
        <p:txBody>
          <a:bodyPr vert="horz" lIns="91440" tIns="45720" rIns="91440" bIns="45720" rtlCol="0" anchor="ctr">
            <a:normAutofit fontScale="25000" lnSpcReduction="20000"/>
          </a:bodyPr>
          <a:lstStyle/>
          <a:p>
            <a:pPr algn="just">
              <a:lnSpc>
                <a:spcPct val="150000"/>
              </a:lnSpc>
            </a:pPr>
            <a:endParaRPr lang="en-US" sz="1900" dirty="0"/>
          </a:p>
          <a:p>
            <a:pPr algn="just">
              <a:lnSpc>
                <a:spcPct val="150000"/>
              </a:lnSpc>
            </a:pPr>
            <a:endParaRPr lang="en-US" sz="1900" dirty="0"/>
          </a:p>
          <a:p>
            <a:pPr algn="just">
              <a:lnSpc>
                <a:spcPct val="150000"/>
              </a:lnSpc>
            </a:pPr>
            <a:r>
              <a:rPr lang="en-US" sz="8000" dirty="0">
                <a:latin typeface="Arial "/>
              </a:rPr>
              <a:t>Problem solving is fundamental in health and social care professionals frequently manage complex and unpredictable situations.</a:t>
            </a:r>
          </a:p>
          <a:p>
            <a:pPr indent="-228600" algn="l">
              <a:buFont typeface="Arial" panose="020B0604020202020204" pitchFamily="34" charset="0"/>
              <a:buChar char="•"/>
            </a:pPr>
            <a:endParaRPr lang="en-US" sz="8000" dirty="0">
              <a:latin typeface="Arial "/>
            </a:endParaRPr>
          </a:p>
          <a:p>
            <a:pPr algn="l"/>
            <a:r>
              <a:rPr lang="en-US" sz="8000" dirty="0">
                <a:latin typeface="Arial "/>
              </a:rPr>
              <a:t>It enable:</a:t>
            </a:r>
          </a:p>
          <a:p>
            <a:pPr algn="l"/>
            <a:endParaRPr lang="en-US" sz="8000" dirty="0">
              <a:latin typeface="Arial "/>
            </a:endParaRPr>
          </a:p>
          <a:p>
            <a:pPr marL="285750" indent="-228600" algn="l">
              <a:buFont typeface="Arial" panose="020B0604020202020204" pitchFamily="34" charset="0"/>
              <a:buChar char="•"/>
            </a:pPr>
            <a:r>
              <a:rPr lang="en-US" sz="8000" dirty="0">
                <a:latin typeface="Arial "/>
              </a:rPr>
              <a:t>Safe and informed decision-making</a:t>
            </a:r>
          </a:p>
          <a:p>
            <a:pPr marL="285750" indent="-228600" algn="l">
              <a:buFont typeface="Arial" panose="020B0604020202020204" pitchFamily="34" charset="0"/>
              <a:buChar char="•"/>
            </a:pPr>
            <a:r>
              <a:rPr lang="en-US" sz="8000" dirty="0">
                <a:latin typeface="Arial "/>
              </a:rPr>
              <a:t>Risk assessment and reductions</a:t>
            </a:r>
          </a:p>
          <a:p>
            <a:pPr marL="285750" indent="-228600" algn="l">
              <a:buFont typeface="Arial" panose="020B0604020202020204" pitchFamily="34" charset="0"/>
              <a:buChar char="•"/>
            </a:pPr>
            <a:r>
              <a:rPr lang="en-US" sz="8000" dirty="0">
                <a:latin typeface="Arial "/>
              </a:rPr>
              <a:t>Person-</a:t>
            </a:r>
            <a:r>
              <a:rPr lang="en-US" sz="8000" dirty="0" err="1">
                <a:latin typeface="Arial "/>
              </a:rPr>
              <a:t>centred</a:t>
            </a:r>
            <a:r>
              <a:rPr lang="en-US" sz="8000" dirty="0">
                <a:latin typeface="Arial "/>
              </a:rPr>
              <a:t> interventions</a:t>
            </a:r>
          </a:p>
          <a:p>
            <a:pPr marL="285750" indent="-228600" algn="l">
              <a:buFont typeface="Arial" panose="020B0604020202020204" pitchFamily="34" charset="0"/>
              <a:buChar char="•"/>
            </a:pPr>
            <a:r>
              <a:rPr lang="en-US" sz="8000" dirty="0">
                <a:latin typeface="Arial "/>
              </a:rPr>
              <a:t>Improve quality of care</a:t>
            </a:r>
          </a:p>
          <a:p>
            <a:pPr algn="just">
              <a:lnSpc>
                <a:spcPct val="160000"/>
              </a:lnSpc>
            </a:pPr>
            <a:r>
              <a:rPr lang="en-US" sz="8000" dirty="0">
                <a:latin typeface="Arial "/>
              </a:rPr>
              <a:t>Effective problem solving directly supports service user safety and professional accountability.</a:t>
            </a:r>
          </a:p>
          <a:p>
            <a:pPr indent="-228600" algn="l">
              <a:buFont typeface="Arial" panose="020B0604020202020204" pitchFamily="34" charset="0"/>
              <a:buChar char="•"/>
            </a:pPr>
            <a:endParaRPr lang="en-US" sz="8000" dirty="0">
              <a:latin typeface="Arial "/>
            </a:endParaRPr>
          </a:p>
          <a:p>
            <a:pPr algn="l"/>
            <a:r>
              <a:rPr lang="en-US" sz="8000" b="1" dirty="0">
                <a:latin typeface="Arial "/>
              </a:rPr>
              <a:t>(NHS, 2019)</a:t>
            </a:r>
          </a:p>
          <a:p>
            <a:pPr indent="-228600" algn="l">
              <a:buFont typeface="Arial" panose="020B0604020202020204" pitchFamily="34" charset="0"/>
              <a:buChar char="•"/>
            </a:pPr>
            <a:endParaRPr lang="en-US" sz="1900" dirty="0"/>
          </a:p>
          <a:p>
            <a:pPr algn="l"/>
            <a:endParaRPr lang="en-US" sz="1900" b="1" dirty="0"/>
          </a:p>
          <a:p>
            <a:pPr indent="-228600" algn="l">
              <a:buFont typeface="Arial" panose="020B0604020202020204" pitchFamily="34" charset="0"/>
              <a:buChar char="•"/>
            </a:pPr>
            <a:endParaRPr lang="en-US" sz="1900" dirty="0"/>
          </a:p>
          <a:p>
            <a:pPr indent="-228600" algn="l">
              <a:buFont typeface="Arial" panose="020B0604020202020204" pitchFamily="34" charset="0"/>
              <a:buChar char="•"/>
            </a:pPr>
            <a:endParaRPr lang="en-US" sz="1900" dirty="0"/>
          </a:p>
        </p:txBody>
      </p:sp>
      <p:sp>
        <p:nvSpPr>
          <p:cNvPr id="4" name="Marcador de fecha 3">
            <a:extLst>
              <a:ext uri="{FF2B5EF4-FFF2-40B4-BE49-F238E27FC236}">
                <a16:creationId xmlns:a16="http://schemas.microsoft.com/office/drawing/2014/main" id="{381CC2C2-176F-C592-A675-7D21FA88ACC8}"/>
              </a:ext>
            </a:extLst>
          </p:cNvPr>
          <p:cNvSpPr>
            <a:spLocks noGrp="1"/>
          </p:cNvSpPr>
          <p:nvPr>
            <p:ph type="dt" sz="half" idx="10"/>
          </p:nvPr>
        </p:nvSpPr>
        <p:spPr>
          <a:xfrm>
            <a:off x="838200" y="6356350"/>
            <a:ext cx="1639957" cy="365125"/>
          </a:xfrm>
        </p:spPr>
        <p:txBody>
          <a:bodyPr vert="horz" lIns="91440" tIns="45720" rIns="91440" bIns="45720" rtlCol="0" anchor="ctr">
            <a:normAutofit/>
          </a:bodyPr>
          <a:lstStyle/>
          <a:p>
            <a:pPr>
              <a:spcAft>
                <a:spcPts val="600"/>
              </a:spcAft>
              <a:defRPr/>
            </a:pPr>
            <a:fld id="{A4021392-CAC7-450A-8667-583C0A183C4A}" type="datetime1">
              <a:rPr lang="en-US" altLang="en-US">
                <a:solidFill>
                  <a:srgbClr val="FFFFFF"/>
                </a:solidFill>
              </a:rPr>
              <a:pPr>
                <a:spcAft>
                  <a:spcPts val="600"/>
                </a:spcAft>
                <a:defRPr/>
              </a:pPr>
              <a:t>3/7/2026</a:t>
            </a:fld>
            <a:endParaRPr lang="en-US" altLang="en-US">
              <a:solidFill>
                <a:srgbClr val="FFFFFF"/>
              </a:solidFill>
            </a:endParaRPr>
          </a:p>
        </p:txBody>
      </p:sp>
      <p:sp>
        <p:nvSpPr>
          <p:cNvPr id="5" name="Marcador de número de diapositiva 4">
            <a:extLst>
              <a:ext uri="{FF2B5EF4-FFF2-40B4-BE49-F238E27FC236}">
                <a16:creationId xmlns:a16="http://schemas.microsoft.com/office/drawing/2014/main" id="{007E7087-2E79-62AF-3C53-9B734458D8A9}"/>
              </a:ext>
            </a:extLst>
          </p:cNvPr>
          <p:cNvSpPr>
            <a:spLocks noGrp="1"/>
          </p:cNvSpPr>
          <p:nvPr>
            <p:ph type="sldNum" sz="quarter" idx="12"/>
          </p:nvPr>
        </p:nvSpPr>
        <p:spPr>
          <a:xfrm>
            <a:off x="9541564" y="6356350"/>
            <a:ext cx="1812235" cy="365125"/>
          </a:xfrm>
        </p:spPr>
        <p:txBody>
          <a:bodyPr vert="horz" lIns="91440" tIns="45720" rIns="91440" bIns="45720" rtlCol="0" anchor="ctr">
            <a:normAutofit/>
          </a:bodyPr>
          <a:lstStyle/>
          <a:p>
            <a:pPr>
              <a:spcAft>
                <a:spcPts val="600"/>
              </a:spcAft>
              <a:defRPr/>
            </a:pPr>
            <a:fld id="{EB2DCD1C-9E31-48E8-81D6-875A32184C3F}" type="slidenum">
              <a:rPr lang="en-US" altLang="en-US" smtClean="0">
                <a:solidFill>
                  <a:schemeClr val="tx1">
                    <a:tint val="75000"/>
                  </a:schemeClr>
                </a:solidFill>
              </a:rPr>
              <a:pPr>
                <a:spcAft>
                  <a:spcPts val="600"/>
                </a:spcAft>
                <a:defRPr/>
              </a:pPr>
              <a:t>5</a:t>
            </a:fld>
            <a:endParaRPr lang="en-US" altLang="en-US">
              <a:solidFill>
                <a:schemeClr val="tx1">
                  <a:tint val="75000"/>
                </a:schemeClr>
              </a:solidFill>
            </a:endParaRPr>
          </a:p>
        </p:txBody>
      </p:sp>
    </p:spTree>
    <p:extLst>
      <p:ext uri="{BB962C8B-B14F-4D97-AF65-F5344CB8AC3E}">
        <p14:creationId xmlns:p14="http://schemas.microsoft.com/office/powerpoint/2010/main" val="41057146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6">
            <a:extLst>
              <a:ext uri="{FF2B5EF4-FFF2-40B4-BE49-F238E27FC236}">
                <a16:creationId xmlns:a16="http://schemas.microsoft.com/office/drawing/2014/main" id="{B6B0B8CD-6993-E807-84EA-F255E2C6453A}"/>
              </a:ext>
            </a:extLst>
          </p:cNvPr>
          <p:cNvSpPr>
            <a:spLocks noGrp="1"/>
          </p:cNvSpPr>
          <p:nvPr>
            <p:ph type="title"/>
          </p:nvPr>
        </p:nvSpPr>
        <p:spPr>
          <a:xfrm>
            <a:off x="841248" y="548640"/>
            <a:ext cx="3600860" cy="5431536"/>
          </a:xfrm>
        </p:spPr>
        <p:txBody>
          <a:bodyPr>
            <a:normAutofit/>
          </a:bodyPr>
          <a:lstStyle/>
          <a:p>
            <a:r>
              <a:rPr lang="en-GB" sz="5400" b="1">
                <a:latin typeface="Arial "/>
              </a:rPr>
              <a:t>Model linked to problem solving: Fishbone (Ishikawa) Diagram </a:t>
            </a:r>
            <a:endParaRPr lang="en-GB" sz="5400"/>
          </a:p>
        </p:txBody>
      </p:sp>
      <p:sp>
        <p:nvSpPr>
          <p:cNvPr id="15"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Marcador de contenido 7">
            <a:extLst>
              <a:ext uri="{FF2B5EF4-FFF2-40B4-BE49-F238E27FC236}">
                <a16:creationId xmlns:a16="http://schemas.microsoft.com/office/drawing/2014/main" id="{6907BCE2-A09B-2237-233A-D6B3EA4A4C26}"/>
              </a:ext>
            </a:extLst>
          </p:cNvPr>
          <p:cNvSpPr>
            <a:spLocks noGrp="1"/>
          </p:cNvSpPr>
          <p:nvPr>
            <p:ph idx="1"/>
          </p:nvPr>
        </p:nvSpPr>
        <p:spPr>
          <a:xfrm>
            <a:off x="5126418" y="552091"/>
            <a:ext cx="6224335" cy="5431536"/>
          </a:xfrm>
        </p:spPr>
        <p:txBody>
          <a:bodyPr anchor="ctr">
            <a:normAutofit/>
          </a:bodyPr>
          <a:lstStyle/>
          <a:p>
            <a:pPr marL="0" indent="0">
              <a:buNone/>
            </a:pPr>
            <a:r>
              <a:rPr lang="en-GB" sz="2200" b="1" dirty="0">
                <a:latin typeface="Arial "/>
              </a:rPr>
              <a:t>What is this model?</a:t>
            </a:r>
          </a:p>
          <a:p>
            <a:r>
              <a:rPr lang="en-GB" sz="2200" dirty="0">
                <a:latin typeface="Arial "/>
              </a:rPr>
              <a:t>A cause-and-effect analysis tool</a:t>
            </a:r>
          </a:p>
          <a:p>
            <a:r>
              <a:rPr lang="en-GB" sz="2200" dirty="0">
                <a:latin typeface="Arial "/>
              </a:rPr>
              <a:t>Used to identify root causes of problems </a:t>
            </a:r>
          </a:p>
          <a:p>
            <a:pPr marL="0" indent="0">
              <a:buNone/>
            </a:pPr>
            <a:endParaRPr lang="en-GB" sz="2200" dirty="0">
              <a:latin typeface="Arial "/>
            </a:endParaRPr>
          </a:p>
          <a:p>
            <a:pPr marL="0" indent="0">
              <a:buNone/>
            </a:pPr>
            <a:r>
              <a:rPr lang="en-GB" sz="2200" dirty="0">
                <a:latin typeface="Arial "/>
              </a:rPr>
              <a:t>(Skills and problems solving lecture material; NHS, 2019)</a:t>
            </a:r>
          </a:p>
          <a:p>
            <a:pPr marL="0" indent="0">
              <a:buNone/>
            </a:pPr>
            <a:endParaRPr lang="en-GB" sz="2200" dirty="0">
              <a:latin typeface="Arial "/>
            </a:endParaRPr>
          </a:p>
          <a:p>
            <a:pPr marL="285750" indent="-285750">
              <a:buFont typeface="Wingdings" panose="05000000000000000000" pitchFamily="2" charset="2"/>
              <a:buChar char="v"/>
            </a:pPr>
            <a:r>
              <a:rPr lang="en-GB" sz="2200" dirty="0">
                <a:latin typeface="Arial "/>
              </a:rPr>
              <a:t>Cause-and-effect analysis tool</a:t>
            </a:r>
          </a:p>
          <a:p>
            <a:pPr marL="285750" indent="-285750">
              <a:buFont typeface="Wingdings" panose="05000000000000000000" pitchFamily="2" charset="2"/>
              <a:buChar char="v"/>
            </a:pPr>
            <a:endParaRPr lang="en-GB" sz="2200" dirty="0">
              <a:latin typeface="Arial "/>
            </a:endParaRPr>
          </a:p>
          <a:p>
            <a:pPr marL="285750" indent="-285750">
              <a:buFont typeface="Wingdings" panose="05000000000000000000" pitchFamily="2" charset="2"/>
              <a:buChar char="v"/>
            </a:pPr>
            <a:r>
              <a:rPr lang="en-GB" sz="2200" dirty="0">
                <a:latin typeface="Arial "/>
              </a:rPr>
              <a:t>Used to identify root causes of problems </a:t>
            </a:r>
          </a:p>
          <a:p>
            <a:endParaRPr lang="en-GB" sz="2200" dirty="0"/>
          </a:p>
        </p:txBody>
      </p:sp>
      <p:sp>
        <p:nvSpPr>
          <p:cNvPr id="5" name="Marcador de fecha 4">
            <a:extLst>
              <a:ext uri="{FF2B5EF4-FFF2-40B4-BE49-F238E27FC236}">
                <a16:creationId xmlns:a16="http://schemas.microsoft.com/office/drawing/2014/main" id="{FD3FD085-122F-6BC6-36D6-B1DD3AFA191E}"/>
              </a:ext>
            </a:extLst>
          </p:cNvPr>
          <p:cNvSpPr>
            <a:spLocks noGrp="1"/>
          </p:cNvSpPr>
          <p:nvPr>
            <p:ph type="dt" sz="half" idx="10"/>
          </p:nvPr>
        </p:nvSpPr>
        <p:spPr>
          <a:xfrm>
            <a:off x="838200" y="6356350"/>
            <a:ext cx="2743200" cy="365125"/>
          </a:xfrm>
        </p:spPr>
        <p:txBody>
          <a:bodyPr>
            <a:normAutofit/>
          </a:bodyPr>
          <a:lstStyle/>
          <a:p>
            <a:pPr>
              <a:spcAft>
                <a:spcPts val="600"/>
              </a:spcAft>
              <a:defRPr/>
            </a:pPr>
            <a:fld id="{A4021392-CAC7-450A-8667-583C0A183C4A}" type="datetime1">
              <a:rPr lang="en-GB" altLang="en-US" smtClean="0"/>
              <a:pPr>
                <a:spcAft>
                  <a:spcPts val="600"/>
                </a:spcAft>
                <a:defRPr/>
              </a:pPr>
              <a:t>07/03/2026</a:t>
            </a:fld>
            <a:endParaRPr lang="en-GB" altLang="en-US"/>
          </a:p>
        </p:txBody>
      </p:sp>
      <p:sp>
        <p:nvSpPr>
          <p:cNvPr id="6" name="Marcador de número de diapositiva 5">
            <a:extLst>
              <a:ext uri="{FF2B5EF4-FFF2-40B4-BE49-F238E27FC236}">
                <a16:creationId xmlns:a16="http://schemas.microsoft.com/office/drawing/2014/main" id="{F60C35FD-3C4F-E175-573D-BD1FB60FB7CE}"/>
              </a:ext>
            </a:extLst>
          </p:cNvPr>
          <p:cNvSpPr>
            <a:spLocks noGrp="1"/>
          </p:cNvSpPr>
          <p:nvPr>
            <p:ph type="sldNum" sz="quarter" idx="12"/>
          </p:nvPr>
        </p:nvSpPr>
        <p:spPr>
          <a:xfrm>
            <a:off x="8610600" y="6356350"/>
            <a:ext cx="2743200" cy="365125"/>
          </a:xfrm>
        </p:spPr>
        <p:txBody>
          <a:bodyPr>
            <a:normAutofit/>
          </a:bodyPr>
          <a:lstStyle/>
          <a:p>
            <a:pPr>
              <a:spcAft>
                <a:spcPts val="600"/>
              </a:spcAft>
              <a:defRPr/>
            </a:pPr>
            <a:fld id="{EB2DCD1C-9E31-48E8-81D6-875A32184C3F}" type="slidenum">
              <a:rPr lang="en-GB" altLang="en-US" smtClean="0"/>
              <a:pPr>
                <a:spcAft>
                  <a:spcPts val="600"/>
                </a:spcAft>
                <a:defRPr/>
              </a:pPr>
              <a:t>6</a:t>
            </a:fld>
            <a:endParaRPr lang="en-GB" altLang="en-US"/>
          </a:p>
        </p:txBody>
      </p:sp>
    </p:spTree>
    <p:extLst>
      <p:ext uri="{BB962C8B-B14F-4D97-AF65-F5344CB8AC3E}">
        <p14:creationId xmlns:p14="http://schemas.microsoft.com/office/powerpoint/2010/main" val="8451712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Arc 1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 name="CuadroTexto 4">
            <a:extLst>
              <a:ext uri="{FF2B5EF4-FFF2-40B4-BE49-F238E27FC236}">
                <a16:creationId xmlns:a16="http://schemas.microsoft.com/office/drawing/2014/main" id="{3F28F9CE-DEEF-973E-ED3E-C0DED006FD35}"/>
              </a:ext>
            </a:extLst>
          </p:cNvPr>
          <p:cNvSpPr txBox="1"/>
          <p:nvPr/>
        </p:nvSpPr>
        <p:spPr>
          <a:xfrm>
            <a:off x="4447308" y="591344"/>
            <a:ext cx="6906491" cy="5585619"/>
          </a:xfrm>
          <a:prstGeom prst="rect">
            <a:avLst/>
          </a:prstGeom>
        </p:spPr>
        <p:txBody>
          <a:bodyPr vert="horz" lIns="91440" tIns="45720" rIns="91440" bIns="45720" rtlCol="0" anchor="ctr">
            <a:normAutofit/>
          </a:bodyPr>
          <a:lstStyle/>
          <a:p>
            <a:pPr marL="0" indent="-228600">
              <a:lnSpc>
                <a:spcPct val="90000"/>
              </a:lnSpc>
              <a:spcAft>
                <a:spcPts val="600"/>
              </a:spcAft>
              <a:buFont typeface="Arial" panose="020B0604020202020204" pitchFamily="34" charset="0"/>
              <a:buChar char="•"/>
            </a:pPr>
            <a:r>
              <a:rPr lang="en-US" sz="2000" b="1" dirty="0">
                <a:latin typeface="Arial "/>
              </a:rPr>
              <a:t>Key components</a:t>
            </a:r>
          </a:p>
          <a:p>
            <a:pPr indent="-228600">
              <a:lnSpc>
                <a:spcPct val="90000"/>
              </a:lnSpc>
              <a:spcAft>
                <a:spcPts val="600"/>
              </a:spcAft>
              <a:buFont typeface="Arial" panose="020B0604020202020204" pitchFamily="34" charset="0"/>
              <a:buChar char="•"/>
            </a:pPr>
            <a:r>
              <a:rPr lang="en-US" sz="2000" dirty="0">
                <a:latin typeface="Arial "/>
              </a:rPr>
              <a:t>Main problem (head of the diagram)</a:t>
            </a:r>
          </a:p>
          <a:p>
            <a:pPr indent="-228600">
              <a:lnSpc>
                <a:spcPct val="90000"/>
              </a:lnSpc>
              <a:spcAft>
                <a:spcPts val="600"/>
              </a:spcAft>
              <a:buFont typeface="Arial" panose="020B0604020202020204" pitchFamily="34" charset="0"/>
              <a:buChar char="•"/>
            </a:pPr>
            <a:r>
              <a:rPr lang="en-US" sz="2000" dirty="0">
                <a:latin typeface="Arial "/>
              </a:rPr>
              <a:t>Categories of causes (e.g. emotional, environmental,  social organisational)</a:t>
            </a:r>
          </a:p>
          <a:p>
            <a:pPr indent="-228600">
              <a:lnSpc>
                <a:spcPct val="90000"/>
              </a:lnSpc>
              <a:spcAft>
                <a:spcPts val="600"/>
              </a:spcAft>
              <a:buFont typeface="Arial" panose="020B0604020202020204" pitchFamily="34" charset="0"/>
              <a:buChar char="•"/>
            </a:pPr>
            <a:r>
              <a:rPr lang="en-US" sz="2000" dirty="0">
                <a:latin typeface="Arial "/>
              </a:rPr>
              <a:t>Contributing factors</a:t>
            </a:r>
          </a:p>
          <a:p>
            <a:pPr marL="0" indent="-228600">
              <a:lnSpc>
                <a:spcPct val="90000"/>
              </a:lnSpc>
              <a:spcAft>
                <a:spcPts val="600"/>
              </a:spcAft>
              <a:buFont typeface="Arial" panose="020B0604020202020204" pitchFamily="34" charset="0"/>
              <a:buChar char="•"/>
            </a:pPr>
            <a:endParaRPr lang="en-US" sz="2000" dirty="0">
              <a:latin typeface="Arial "/>
            </a:endParaRPr>
          </a:p>
          <a:p>
            <a:pPr marL="0" indent="-228600">
              <a:lnSpc>
                <a:spcPct val="90000"/>
              </a:lnSpc>
              <a:spcAft>
                <a:spcPts val="600"/>
              </a:spcAft>
              <a:buFont typeface="Arial" panose="020B0604020202020204" pitchFamily="34" charset="0"/>
              <a:buChar char="•"/>
            </a:pPr>
            <a:r>
              <a:rPr lang="en-US" sz="2000" b="1" dirty="0">
                <a:latin typeface="Arial "/>
              </a:rPr>
              <a:t>How it supports professional practice</a:t>
            </a:r>
          </a:p>
          <a:p>
            <a:pPr indent="-228600">
              <a:lnSpc>
                <a:spcPct val="90000"/>
              </a:lnSpc>
              <a:spcAft>
                <a:spcPts val="600"/>
              </a:spcAft>
              <a:buFont typeface="Arial" panose="020B0604020202020204" pitchFamily="34" charset="0"/>
              <a:buChar char="•"/>
            </a:pPr>
            <a:r>
              <a:rPr lang="en-US" sz="2000" dirty="0">
                <a:latin typeface="Arial "/>
              </a:rPr>
              <a:t>Encourages structured thinking</a:t>
            </a:r>
          </a:p>
          <a:p>
            <a:pPr indent="-228600">
              <a:lnSpc>
                <a:spcPct val="90000"/>
              </a:lnSpc>
              <a:spcAft>
                <a:spcPts val="600"/>
              </a:spcAft>
              <a:buFont typeface="Arial" panose="020B0604020202020204" pitchFamily="34" charset="0"/>
              <a:buChar char="•"/>
            </a:pPr>
            <a:r>
              <a:rPr lang="en-US" sz="2000" dirty="0">
                <a:latin typeface="Arial "/>
              </a:rPr>
              <a:t>Helps professionals analyse complex situations</a:t>
            </a:r>
          </a:p>
          <a:p>
            <a:pPr indent="-228600">
              <a:lnSpc>
                <a:spcPct val="90000"/>
              </a:lnSpc>
              <a:spcAft>
                <a:spcPts val="600"/>
              </a:spcAft>
              <a:buFont typeface="Arial" panose="020B0604020202020204" pitchFamily="34" charset="0"/>
              <a:buChar char="•"/>
            </a:pPr>
            <a:r>
              <a:rPr lang="en-US" sz="2000" dirty="0">
                <a:latin typeface="Arial "/>
              </a:rPr>
              <a:t>Supports informed decision-making</a:t>
            </a:r>
          </a:p>
          <a:p>
            <a:pPr indent="-228600">
              <a:lnSpc>
                <a:spcPct val="90000"/>
              </a:lnSpc>
              <a:spcAft>
                <a:spcPts val="600"/>
              </a:spcAft>
              <a:buFont typeface="Arial" panose="020B0604020202020204" pitchFamily="34" charset="0"/>
              <a:buChar char="•"/>
            </a:pPr>
            <a:r>
              <a:rPr lang="en-US" sz="2000" dirty="0">
                <a:latin typeface="Arial "/>
              </a:rPr>
              <a:t>Improves safe and effective interventions</a:t>
            </a:r>
          </a:p>
          <a:p>
            <a:pPr indent="-228600">
              <a:lnSpc>
                <a:spcPct val="90000"/>
              </a:lnSpc>
              <a:spcAft>
                <a:spcPts val="600"/>
              </a:spcAft>
              <a:buFont typeface="Arial" panose="020B0604020202020204" pitchFamily="34" charset="0"/>
              <a:buChar char="•"/>
            </a:pPr>
            <a:endParaRPr lang="en-US" sz="2000" dirty="0">
              <a:latin typeface="Arial "/>
            </a:endParaRPr>
          </a:p>
          <a:p>
            <a:pPr marL="0" indent="-228600">
              <a:lnSpc>
                <a:spcPct val="90000"/>
              </a:lnSpc>
              <a:spcAft>
                <a:spcPts val="600"/>
              </a:spcAft>
              <a:buFont typeface="Arial" panose="020B0604020202020204" pitchFamily="34" charset="0"/>
              <a:buChar char="•"/>
            </a:pPr>
            <a:r>
              <a:rPr lang="en-US" sz="2000" dirty="0">
                <a:latin typeface="Arial "/>
              </a:rPr>
              <a:t>(Skills and problems solving lecture material; NHS, 2019)</a:t>
            </a:r>
          </a:p>
        </p:txBody>
      </p:sp>
      <p:sp>
        <p:nvSpPr>
          <p:cNvPr id="2" name="Marcador de fecha 1">
            <a:extLst>
              <a:ext uri="{FF2B5EF4-FFF2-40B4-BE49-F238E27FC236}">
                <a16:creationId xmlns:a16="http://schemas.microsoft.com/office/drawing/2014/main" id="{5B702BD9-A793-CFAA-B4B7-0B4C0FA2120D}"/>
              </a:ext>
            </a:extLst>
          </p:cNvPr>
          <p:cNvSpPr>
            <a:spLocks noGrp="1"/>
          </p:cNvSpPr>
          <p:nvPr>
            <p:ph type="dt" sz="half" idx="10"/>
          </p:nvPr>
        </p:nvSpPr>
        <p:spPr>
          <a:xfrm>
            <a:off x="838200" y="6356350"/>
            <a:ext cx="1639957" cy="365125"/>
          </a:xfrm>
        </p:spPr>
        <p:txBody>
          <a:bodyPr vert="horz" lIns="91440" tIns="45720" rIns="91440" bIns="45720" rtlCol="0" anchor="ctr">
            <a:normAutofit/>
          </a:bodyPr>
          <a:lstStyle/>
          <a:p>
            <a:pPr>
              <a:spcAft>
                <a:spcPts val="600"/>
              </a:spcAft>
              <a:defRPr/>
            </a:pPr>
            <a:fld id="{A4021392-CAC7-450A-8667-583C0A183C4A}" type="datetime1">
              <a:rPr lang="en-US" altLang="en-US">
                <a:solidFill>
                  <a:srgbClr val="FFFFFF"/>
                </a:solidFill>
              </a:rPr>
              <a:pPr>
                <a:spcAft>
                  <a:spcPts val="600"/>
                </a:spcAft>
                <a:defRPr/>
              </a:pPr>
              <a:t>3/7/2026</a:t>
            </a:fld>
            <a:endParaRPr lang="en-US" altLang="en-US">
              <a:solidFill>
                <a:srgbClr val="FFFFFF"/>
              </a:solidFill>
            </a:endParaRPr>
          </a:p>
        </p:txBody>
      </p:sp>
      <p:sp>
        <p:nvSpPr>
          <p:cNvPr id="3" name="Marcador de número de diapositiva 2">
            <a:extLst>
              <a:ext uri="{FF2B5EF4-FFF2-40B4-BE49-F238E27FC236}">
                <a16:creationId xmlns:a16="http://schemas.microsoft.com/office/drawing/2014/main" id="{6565C625-F246-7159-886F-5DFEA667C6E3}"/>
              </a:ext>
            </a:extLst>
          </p:cNvPr>
          <p:cNvSpPr>
            <a:spLocks noGrp="1"/>
          </p:cNvSpPr>
          <p:nvPr>
            <p:ph type="sldNum" sz="quarter" idx="12"/>
          </p:nvPr>
        </p:nvSpPr>
        <p:spPr>
          <a:xfrm>
            <a:off x="9541564" y="6356350"/>
            <a:ext cx="1812235" cy="365125"/>
          </a:xfrm>
        </p:spPr>
        <p:txBody>
          <a:bodyPr vert="horz" lIns="91440" tIns="45720" rIns="91440" bIns="45720" rtlCol="0" anchor="ctr">
            <a:normAutofit/>
          </a:bodyPr>
          <a:lstStyle/>
          <a:p>
            <a:pPr>
              <a:spcAft>
                <a:spcPts val="600"/>
              </a:spcAft>
              <a:defRPr/>
            </a:pPr>
            <a:fld id="{EB2DCD1C-9E31-48E8-81D6-875A32184C3F}" type="slidenum">
              <a:rPr lang="en-US" altLang="en-US" smtClean="0">
                <a:solidFill>
                  <a:schemeClr val="tx1">
                    <a:tint val="75000"/>
                  </a:schemeClr>
                </a:solidFill>
              </a:rPr>
              <a:pPr>
                <a:spcAft>
                  <a:spcPts val="600"/>
                </a:spcAft>
                <a:defRPr/>
              </a:pPr>
              <a:t>7</a:t>
            </a:fld>
            <a:endParaRPr lang="en-US" altLang="en-US">
              <a:solidFill>
                <a:schemeClr val="tx1">
                  <a:tint val="75000"/>
                </a:schemeClr>
              </a:solidFill>
            </a:endParaRPr>
          </a:p>
        </p:txBody>
      </p:sp>
    </p:spTree>
    <p:extLst>
      <p:ext uri="{BB962C8B-B14F-4D97-AF65-F5344CB8AC3E}">
        <p14:creationId xmlns:p14="http://schemas.microsoft.com/office/powerpoint/2010/main" val="28429052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6">
            <a:extLst>
              <a:ext uri="{FF2B5EF4-FFF2-40B4-BE49-F238E27FC236}">
                <a16:creationId xmlns:a16="http://schemas.microsoft.com/office/drawing/2014/main" id="{522DA0CF-292E-8CE2-ECBE-C06FD23C6CC8}"/>
              </a:ext>
            </a:extLst>
          </p:cNvPr>
          <p:cNvSpPr>
            <a:spLocks noGrp="1"/>
          </p:cNvSpPr>
          <p:nvPr>
            <p:ph type="title"/>
          </p:nvPr>
        </p:nvSpPr>
        <p:spPr>
          <a:xfrm>
            <a:off x="761800" y="337457"/>
            <a:ext cx="5334197" cy="1404257"/>
          </a:xfrm>
        </p:spPr>
        <p:txBody>
          <a:bodyPr anchor="ctr">
            <a:normAutofit/>
          </a:bodyPr>
          <a:lstStyle/>
          <a:p>
            <a:r>
              <a:rPr lang="en-GB" sz="4000" b="1" dirty="0">
                <a:latin typeface="Arial "/>
              </a:rPr>
              <a:t>Applying Problem Solving in Practice</a:t>
            </a:r>
            <a:endParaRPr lang="en-GB" sz="4000" dirty="0"/>
          </a:p>
        </p:txBody>
      </p:sp>
      <p:sp>
        <p:nvSpPr>
          <p:cNvPr id="8" name="Marcador de contenido 7">
            <a:extLst>
              <a:ext uri="{FF2B5EF4-FFF2-40B4-BE49-F238E27FC236}">
                <a16:creationId xmlns:a16="http://schemas.microsoft.com/office/drawing/2014/main" id="{9561E531-7349-CF16-4EA2-C67C47B9C7A6}"/>
              </a:ext>
            </a:extLst>
          </p:cNvPr>
          <p:cNvSpPr>
            <a:spLocks noGrp="1"/>
          </p:cNvSpPr>
          <p:nvPr>
            <p:ph idx="1"/>
          </p:nvPr>
        </p:nvSpPr>
        <p:spPr>
          <a:xfrm>
            <a:off x="761800" y="2470244"/>
            <a:ext cx="5334197" cy="3769835"/>
          </a:xfrm>
        </p:spPr>
        <p:txBody>
          <a:bodyPr anchor="ctr">
            <a:normAutofit fontScale="92500" lnSpcReduction="20000"/>
          </a:bodyPr>
          <a:lstStyle/>
          <a:p>
            <a:pPr>
              <a:lnSpc>
                <a:spcPct val="150000"/>
              </a:lnSpc>
            </a:pPr>
            <a:r>
              <a:rPr lang="en-GB" sz="2000" dirty="0">
                <a:latin typeface="Arial "/>
              </a:rPr>
              <a:t>As a support worker in a community mental health setting, problem solving is essential when supporting individuals experiencing psychological distress.</a:t>
            </a:r>
          </a:p>
          <a:p>
            <a:pPr>
              <a:lnSpc>
                <a:spcPct val="150000"/>
              </a:lnSpc>
            </a:pPr>
            <a:endParaRPr lang="en-GB" sz="2000" dirty="0">
              <a:latin typeface="Arial "/>
            </a:endParaRPr>
          </a:p>
          <a:p>
            <a:pPr>
              <a:lnSpc>
                <a:spcPct val="150000"/>
              </a:lnSpc>
            </a:pPr>
            <a:r>
              <a:rPr lang="en-GB" sz="2000" dirty="0">
                <a:latin typeface="Arial "/>
              </a:rPr>
              <a:t>For example, a service user with severe anxiety may begin to withdraw from activities and refuse engagement with care interventions.</a:t>
            </a:r>
            <a:endParaRPr lang="en-US" sz="2000" dirty="0">
              <a:latin typeface="Arial "/>
            </a:endParaRPr>
          </a:p>
          <a:p>
            <a:endParaRPr lang="en-US" sz="2000" dirty="0"/>
          </a:p>
          <a:p>
            <a:endParaRPr lang="en-GB" sz="2000" dirty="0"/>
          </a:p>
        </p:txBody>
      </p:sp>
      <p:sp>
        <p:nvSpPr>
          <p:cNvPr id="5" name="Marcador de fecha 4">
            <a:extLst>
              <a:ext uri="{FF2B5EF4-FFF2-40B4-BE49-F238E27FC236}">
                <a16:creationId xmlns:a16="http://schemas.microsoft.com/office/drawing/2014/main" id="{E8100B3F-2B41-18D9-A22D-B554AD5B2336}"/>
              </a:ext>
            </a:extLst>
          </p:cNvPr>
          <p:cNvSpPr>
            <a:spLocks noGrp="1"/>
          </p:cNvSpPr>
          <p:nvPr>
            <p:ph type="dt" sz="half" idx="10"/>
          </p:nvPr>
        </p:nvSpPr>
        <p:spPr>
          <a:xfrm>
            <a:off x="761800" y="6356350"/>
            <a:ext cx="2743200" cy="365125"/>
          </a:xfrm>
        </p:spPr>
        <p:txBody>
          <a:bodyPr>
            <a:normAutofit/>
          </a:bodyPr>
          <a:lstStyle/>
          <a:p>
            <a:pPr>
              <a:spcAft>
                <a:spcPts val="600"/>
              </a:spcAft>
              <a:defRPr/>
            </a:pPr>
            <a:fld id="{A4021392-CAC7-450A-8667-583C0A183C4A}" type="datetime1">
              <a:rPr lang="en-GB" altLang="en-US">
                <a:solidFill>
                  <a:schemeClr val="tx1"/>
                </a:solidFill>
              </a:rPr>
              <a:pPr>
                <a:spcAft>
                  <a:spcPts val="600"/>
                </a:spcAft>
                <a:defRPr/>
              </a:pPr>
              <a:t>07/03/2026</a:t>
            </a:fld>
            <a:endParaRPr lang="en-GB" altLang="en-US">
              <a:solidFill>
                <a:schemeClr val="tx1"/>
              </a:solidFill>
            </a:endParaRPr>
          </a:p>
        </p:txBody>
      </p:sp>
      <p:pic>
        <p:nvPicPr>
          <p:cNvPr id="10" name="Picture 9" descr="Mano arriba una de la otra">
            <a:extLst>
              <a:ext uri="{FF2B5EF4-FFF2-40B4-BE49-F238E27FC236}">
                <a16:creationId xmlns:a16="http://schemas.microsoft.com/office/drawing/2014/main" id="{2F9F9A13-62EE-5032-44D2-001671079EF9}"/>
              </a:ext>
            </a:extLst>
          </p:cNvPr>
          <p:cNvPicPr>
            <a:picLocks noChangeAspect="1"/>
          </p:cNvPicPr>
          <p:nvPr/>
        </p:nvPicPr>
        <p:blipFill>
          <a:blip r:embed="rId2"/>
          <a:srcRect l="54362" r="11663" b="1"/>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
        <p:nvSpPr>
          <p:cNvPr id="6" name="Marcador de número de diapositiva 5">
            <a:extLst>
              <a:ext uri="{FF2B5EF4-FFF2-40B4-BE49-F238E27FC236}">
                <a16:creationId xmlns:a16="http://schemas.microsoft.com/office/drawing/2014/main" id="{4F3517E4-5647-DEFE-BAED-2E1DAF004653}"/>
              </a:ext>
            </a:extLst>
          </p:cNvPr>
          <p:cNvSpPr>
            <a:spLocks noGrp="1"/>
          </p:cNvSpPr>
          <p:nvPr>
            <p:ph type="sldNum" sz="quarter" idx="12"/>
          </p:nvPr>
        </p:nvSpPr>
        <p:spPr>
          <a:xfrm>
            <a:off x="10167869" y="6356350"/>
            <a:ext cx="1768425" cy="365125"/>
          </a:xfrm>
        </p:spPr>
        <p:txBody>
          <a:bodyPr>
            <a:normAutofit/>
          </a:bodyPr>
          <a:lstStyle/>
          <a:p>
            <a:pPr>
              <a:spcAft>
                <a:spcPts val="600"/>
              </a:spcAft>
              <a:defRPr/>
            </a:pPr>
            <a:fld id="{EB2DCD1C-9E31-48E8-81D6-875A32184C3F}" type="slidenum">
              <a:rPr lang="en-GB" altLang="en-US">
                <a:solidFill>
                  <a:srgbClr val="FFFFFF"/>
                </a:solidFill>
              </a:rPr>
              <a:pPr>
                <a:spcAft>
                  <a:spcPts val="600"/>
                </a:spcAft>
                <a:defRPr/>
              </a:pPr>
              <a:t>8</a:t>
            </a:fld>
            <a:endParaRPr lang="en-GB" altLang="en-US">
              <a:solidFill>
                <a:srgbClr val="FFFFFF"/>
              </a:solidFill>
            </a:endParaRPr>
          </a:p>
        </p:txBody>
      </p:sp>
    </p:spTree>
    <p:extLst>
      <p:ext uri="{BB962C8B-B14F-4D97-AF65-F5344CB8AC3E}">
        <p14:creationId xmlns:p14="http://schemas.microsoft.com/office/powerpoint/2010/main" val="837616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uadroTexto 6">
            <a:extLst>
              <a:ext uri="{FF2B5EF4-FFF2-40B4-BE49-F238E27FC236}">
                <a16:creationId xmlns:a16="http://schemas.microsoft.com/office/drawing/2014/main" id="{B2564081-EAD9-E96E-1F93-7DCADA664619}"/>
              </a:ext>
            </a:extLst>
          </p:cNvPr>
          <p:cNvSpPr txBox="1"/>
          <p:nvPr/>
        </p:nvSpPr>
        <p:spPr>
          <a:xfrm>
            <a:off x="804672" y="439388"/>
            <a:ext cx="4977578" cy="5621584"/>
          </a:xfrm>
          <a:prstGeom prst="rect">
            <a:avLst/>
          </a:prstGeom>
        </p:spPr>
        <p:txBody>
          <a:bodyPr vert="horz" lIns="91440" tIns="45720" rIns="91440" bIns="45720" rtlCol="0" anchor="ctr">
            <a:noAutofit/>
          </a:bodyPr>
          <a:lstStyle/>
          <a:p>
            <a:pPr>
              <a:lnSpc>
                <a:spcPct val="150000"/>
              </a:lnSpc>
              <a:spcAft>
                <a:spcPts val="600"/>
              </a:spcAft>
            </a:pPr>
            <a:r>
              <a:rPr lang="en-US" dirty="0">
                <a:solidFill>
                  <a:schemeClr val="tx2"/>
                </a:solidFill>
                <a:latin typeface="Arial "/>
              </a:rPr>
              <a:t>Using the Fishbone model, I would identify potential root causes such as:</a:t>
            </a:r>
          </a:p>
          <a:p>
            <a:pPr indent="-228600">
              <a:lnSpc>
                <a:spcPct val="150000"/>
              </a:lnSpc>
              <a:spcAft>
                <a:spcPts val="600"/>
              </a:spcAft>
              <a:buFont typeface="Arial" panose="020B0604020202020204" pitchFamily="34" charset="0"/>
              <a:buChar char="•"/>
            </a:pPr>
            <a:r>
              <a:rPr lang="en-US" dirty="0">
                <a:solidFill>
                  <a:schemeClr val="tx2"/>
                </a:solidFill>
                <a:latin typeface="Arial "/>
              </a:rPr>
              <a:t>Emotional distress</a:t>
            </a:r>
          </a:p>
          <a:p>
            <a:pPr indent="-228600">
              <a:lnSpc>
                <a:spcPct val="150000"/>
              </a:lnSpc>
              <a:spcAft>
                <a:spcPts val="600"/>
              </a:spcAft>
              <a:buFont typeface="Arial" panose="020B0604020202020204" pitchFamily="34" charset="0"/>
              <a:buChar char="•"/>
            </a:pPr>
            <a:r>
              <a:rPr lang="en-US" dirty="0">
                <a:solidFill>
                  <a:schemeClr val="tx2"/>
                </a:solidFill>
                <a:latin typeface="Arial "/>
              </a:rPr>
              <a:t>Environmental triggers </a:t>
            </a:r>
          </a:p>
          <a:p>
            <a:pPr indent="-228600">
              <a:lnSpc>
                <a:spcPct val="150000"/>
              </a:lnSpc>
              <a:spcAft>
                <a:spcPts val="600"/>
              </a:spcAft>
              <a:buFont typeface="Arial" panose="020B0604020202020204" pitchFamily="34" charset="0"/>
              <a:buChar char="•"/>
            </a:pPr>
            <a:r>
              <a:rPr lang="en-US" dirty="0">
                <a:solidFill>
                  <a:schemeClr val="tx2"/>
                </a:solidFill>
                <a:latin typeface="Arial "/>
              </a:rPr>
              <a:t>Medication side effects</a:t>
            </a:r>
          </a:p>
          <a:p>
            <a:pPr indent="-228600">
              <a:lnSpc>
                <a:spcPct val="150000"/>
              </a:lnSpc>
              <a:spcAft>
                <a:spcPts val="600"/>
              </a:spcAft>
              <a:buFont typeface="Arial" panose="020B0604020202020204" pitchFamily="34" charset="0"/>
              <a:buChar char="•"/>
            </a:pPr>
            <a:r>
              <a:rPr lang="en-US" dirty="0">
                <a:solidFill>
                  <a:schemeClr val="tx2"/>
                </a:solidFill>
                <a:latin typeface="Arial "/>
              </a:rPr>
              <a:t>Social factors</a:t>
            </a:r>
          </a:p>
          <a:p>
            <a:pPr>
              <a:lnSpc>
                <a:spcPct val="150000"/>
              </a:lnSpc>
              <a:spcAft>
                <a:spcPts val="600"/>
              </a:spcAft>
            </a:pPr>
            <a:r>
              <a:rPr lang="en-US" dirty="0">
                <a:solidFill>
                  <a:schemeClr val="tx2"/>
                </a:solidFill>
                <a:latin typeface="Arial "/>
              </a:rPr>
              <a:t>This structured analysis guides my actions by helping me collaborate with the multidisciplinary team, adapt the care plan and implement person-</a:t>
            </a:r>
            <a:r>
              <a:rPr lang="en-US" dirty="0" err="1">
                <a:solidFill>
                  <a:schemeClr val="tx2"/>
                </a:solidFill>
                <a:latin typeface="Arial "/>
              </a:rPr>
              <a:t>centres</a:t>
            </a:r>
            <a:r>
              <a:rPr lang="en-US" dirty="0">
                <a:solidFill>
                  <a:schemeClr val="tx2"/>
                </a:solidFill>
                <a:latin typeface="Arial "/>
              </a:rPr>
              <a:t> interventions.</a:t>
            </a:r>
          </a:p>
          <a:p>
            <a:pPr>
              <a:lnSpc>
                <a:spcPct val="150000"/>
              </a:lnSpc>
              <a:spcAft>
                <a:spcPts val="600"/>
              </a:spcAft>
            </a:pPr>
            <a:r>
              <a:rPr lang="en-US" dirty="0">
                <a:solidFill>
                  <a:schemeClr val="tx2"/>
                </a:solidFill>
                <a:latin typeface="Arial "/>
              </a:rPr>
              <a:t>The impact on care includes improved service user experience, reduced risk, enhanced safety and better overall outcomes.</a:t>
            </a:r>
          </a:p>
          <a:p>
            <a:pPr>
              <a:lnSpc>
                <a:spcPct val="150000"/>
              </a:lnSpc>
              <a:spcAft>
                <a:spcPts val="600"/>
              </a:spcAft>
            </a:pPr>
            <a:r>
              <a:rPr lang="en-US" dirty="0">
                <a:solidFill>
                  <a:schemeClr val="tx2"/>
                </a:solidFill>
                <a:latin typeface="Arial "/>
              </a:rPr>
              <a:t>(NHS, 2019)</a:t>
            </a:r>
          </a:p>
        </p:txBody>
      </p:sp>
      <p:grpSp>
        <p:nvGrpSpPr>
          <p:cNvPr id="18" name="Group 17">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9" name="Freeform: Shape 18">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Graphic 10" descr="Brain in head">
            <a:extLst>
              <a:ext uri="{FF2B5EF4-FFF2-40B4-BE49-F238E27FC236}">
                <a16:creationId xmlns:a16="http://schemas.microsoft.com/office/drawing/2014/main" id="{F8C80769-CB12-D907-1207-E04555BB35E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
        <p:nvSpPr>
          <p:cNvPr id="4" name="Marcador de fecha 3">
            <a:extLst>
              <a:ext uri="{FF2B5EF4-FFF2-40B4-BE49-F238E27FC236}">
                <a16:creationId xmlns:a16="http://schemas.microsoft.com/office/drawing/2014/main" id="{A4C1B9EF-7BD8-C5BB-08B1-AC98AADA2826}"/>
              </a:ext>
            </a:extLst>
          </p:cNvPr>
          <p:cNvSpPr>
            <a:spLocks noGrp="1"/>
          </p:cNvSpPr>
          <p:nvPr>
            <p:ph type="dt" sz="half" idx="10"/>
          </p:nvPr>
        </p:nvSpPr>
        <p:spPr>
          <a:xfrm>
            <a:off x="804672" y="6356350"/>
            <a:ext cx="2743200" cy="365125"/>
          </a:xfrm>
        </p:spPr>
        <p:txBody>
          <a:bodyPr vert="horz" lIns="91440" tIns="45720" rIns="91440" bIns="45720" rtlCol="0" anchor="ctr">
            <a:normAutofit/>
          </a:bodyPr>
          <a:lstStyle/>
          <a:p>
            <a:pPr>
              <a:spcAft>
                <a:spcPts val="600"/>
              </a:spcAft>
              <a:defRPr/>
            </a:pPr>
            <a:fld id="{A4021392-CAC7-450A-8667-583C0A183C4A}" type="datetime1">
              <a:rPr lang="en-US" altLang="en-US" smtClean="0">
                <a:solidFill>
                  <a:schemeClr val="tx1">
                    <a:tint val="75000"/>
                  </a:schemeClr>
                </a:solidFill>
              </a:rPr>
              <a:pPr>
                <a:spcAft>
                  <a:spcPts val="600"/>
                </a:spcAft>
                <a:defRPr/>
              </a:pPr>
              <a:t>3/7/2026</a:t>
            </a:fld>
            <a:endParaRPr lang="en-US" altLang="en-US">
              <a:solidFill>
                <a:schemeClr val="tx1">
                  <a:tint val="75000"/>
                </a:schemeClr>
              </a:solidFill>
            </a:endParaRPr>
          </a:p>
        </p:txBody>
      </p:sp>
      <p:sp>
        <p:nvSpPr>
          <p:cNvPr id="5" name="Marcador de número de diapositiva 4">
            <a:extLst>
              <a:ext uri="{FF2B5EF4-FFF2-40B4-BE49-F238E27FC236}">
                <a16:creationId xmlns:a16="http://schemas.microsoft.com/office/drawing/2014/main" id="{D35D9F24-3CC6-84A9-B652-C9D305B5986F}"/>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defRPr/>
            </a:pPr>
            <a:fld id="{EB2DCD1C-9E31-48E8-81D6-875A32184C3F}" type="slidenum">
              <a:rPr lang="en-US" altLang="en-US" smtClean="0">
                <a:solidFill>
                  <a:schemeClr val="tx1">
                    <a:tint val="75000"/>
                  </a:schemeClr>
                </a:solidFill>
              </a:rPr>
              <a:pPr>
                <a:spcAft>
                  <a:spcPts val="600"/>
                </a:spcAft>
                <a:defRPr/>
              </a:pPr>
              <a:t>9</a:t>
            </a:fld>
            <a:endParaRPr lang="en-US" altLang="en-US">
              <a:solidFill>
                <a:schemeClr val="tx1">
                  <a:tint val="75000"/>
                </a:schemeClr>
              </a:solidFill>
            </a:endParaRPr>
          </a:p>
        </p:txBody>
      </p:sp>
    </p:spTree>
    <p:extLst>
      <p:ext uri="{BB962C8B-B14F-4D97-AF65-F5344CB8AC3E}">
        <p14:creationId xmlns:p14="http://schemas.microsoft.com/office/powerpoint/2010/main" val="26419956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25751D1-7709-7F13-AC35-B6411C185742}"/>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1A81E2BF-E1FE-1EBA-BB2E-9C035F395A3A}"/>
              </a:ext>
            </a:extLst>
          </p:cNvPr>
          <p:cNvSpPr>
            <a:spLocks noGrp="1"/>
          </p:cNvSpPr>
          <p:nvPr>
            <p:ph type="title"/>
          </p:nvPr>
        </p:nvSpPr>
        <p:spPr>
          <a:xfrm>
            <a:off x="841248" y="548640"/>
            <a:ext cx="3600860" cy="5431536"/>
          </a:xfrm>
        </p:spPr>
        <p:txBody>
          <a:bodyPr>
            <a:normAutofit/>
          </a:bodyPr>
          <a:lstStyle/>
          <a:p>
            <a:r>
              <a:rPr lang="en-US" sz="5400" b="1">
                <a:latin typeface="Arial "/>
              </a:rPr>
              <a:t>How does this skill support my future career?</a:t>
            </a:r>
            <a:endParaRPr lang="en-GB" sz="5400">
              <a:latin typeface="Arial "/>
            </a:endParaRPr>
          </a:p>
        </p:txBody>
      </p:sp>
      <p:sp>
        <p:nvSpPr>
          <p:cNvPr id="12"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047F5ACB-4DB6-8970-0CEC-48ABEEA0609A}"/>
              </a:ext>
            </a:extLst>
          </p:cNvPr>
          <p:cNvSpPr>
            <a:spLocks noGrp="1"/>
          </p:cNvSpPr>
          <p:nvPr>
            <p:ph idx="1"/>
          </p:nvPr>
        </p:nvSpPr>
        <p:spPr>
          <a:xfrm>
            <a:off x="5126418" y="1295400"/>
            <a:ext cx="6224335" cy="6106886"/>
          </a:xfrm>
        </p:spPr>
        <p:txBody>
          <a:bodyPr anchor="ctr">
            <a:normAutofit/>
          </a:bodyPr>
          <a:lstStyle/>
          <a:p>
            <a:pPr>
              <a:lnSpc>
                <a:spcPct val="150000"/>
              </a:lnSpc>
            </a:pPr>
            <a:r>
              <a:rPr lang="en-GB" sz="1800" dirty="0">
                <a:latin typeface="Arial "/>
              </a:rPr>
              <a:t>Developing problem solving skills significantly enhances my employability, as employers in health and social care value professionals who can make informed decisions, manage risk and respond effectively to complex situations. (skills for care, 2020; NHS, 2019)</a:t>
            </a:r>
          </a:p>
          <a:p>
            <a:pPr>
              <a:lnSpc>
                <a:spcPct val="150000"/>
              </a:lnSpc>
            </a:pPr>
            <a:r>
              <a:rPr lang="en-GB" sz="1800" dirty="0">
                <a:latin typeface="Arial "/>
              </a:rPr>
              <a:t>In my future career as a clinical psychologist, problem solving will be essential for analysing behaviour, identifying underlying causes of psychological distress and planning appropriate interventions. (Cottrell,2017)</a:t>
            </a:r>
          </a:p>
          <a:p>
            <a:pPr>
              <a:lnSpc>
                <a:spcPct val="150000"/>
              </a:lnSpc>
            </a:pPr>
            <a:r>
              <a:rPr lang="en-GB" sz="1800" dirty="0">
                <a:latin typeface="Arial "/>
              </a:rPr>
              <a:t>This skill also supports readiness for practice by promoting reflective decision-making and professional responsibility. (Skills for Care, 2020)</a:t>
            </a:r>
            <a:endParaRPr lang="en-US" sz="1800" dirty="0">
              <a:latin typeface="Arial "/>
            </a:endParaRPr>
          </a:p>
          <a:p>
            <a:pPr marL="0" indent="0">
              <a:buNone/>
            </a:pPr>
            <a:endParaRPr lang="en-US" sz="2200" dirty="0"/>
          </a:p>
          <a:p>
            <a:endParaRPr lang="en-US" sz="2200" dirty="0"/>
          </a:p>
          <a:p>
            <a:endParaRPr lang="en-GB" sz="2200" dirty="0"/>
          </a:p>
        </p:txBody>
      </p:sp>
      <p:sp>
        <p:nvSpPr>
          <p:cNvPr id="4" name="Marcador de fecha 3">
            <a:extLst>
              <a:ext uri="{FF2B5EF4-FFF2-40B4-BE49-F238E27FC236}">
                <a16:creationId xmlns:a16="http://schemas.microsoft.com/office/drawing/2014/main" id="{7B22BD84-7756-D154-43B9-8ABD63D54275}"/>
              </a:ext>
            </a:extLst>
          </p:cNvPr>
          <p:cNvSpPr>
            <a:spLocks noGrp="1"/>
          </p:cNvSpPr>
          <p:nvPr>
            <p:ph type="dt" sz="half" idx="10"/>
          </p:nvPr>
        </p:nvSpPr>
        <p:spPr>
          <a:xfrm>
            <a:off x="838200" y="6356350"/>
            <a:ext cx="2743200" cy="365125"/>
          </a:xfrm>
        </p:spPr>
        <p:txBody>
          <a:bodyPr>
            <a:normAutofit/>
          </a:bodyPr>
          <a:lstStyle/>
          <a:p>
            <a:pPr>
              <a:spcAft>
                <a:spcPts val="600"/>
              </a:spcAft>
              <a:defRPr/>
            </a:pPr>
            <a:fld id="{A4021392-CAC7-450A-8667-583C0A183C4A}" type="datetime1">
              <a:rPr lang="en-GB" altLang="en-US" smtClean="0"/>
              <a:pPr>
                <a:spcAft>
                  <a:spcPts val="600"/>
                </a:spcAft>
                <a:defRPr/>
              </a:pPr>
              <a:t>07/03/2026</a:t>
            </a:fld>
            <a:endParaRPr lang="en-GB" altLang="en-US"/>
          </a:p>
        </p:txBody>
      </p:sp>
      <p:sp>
        <p:nvSpPr>
          <p:cNvPr id="5" name="Marcador de número de diapositiva 4">
            <a:extLst>
              <a:ext uri="{FF2B5EF4-FFF2-40B4-BE49-F238E27FC236}">
                <a16:creationId xmlns:a16="http://schemas.microsoft.com/office/drawing/2014/main" id="{3A3356D7-C242-8A81-B890-F03B55E36851}"/>
              </a:ext>
            </a:extLst>
          </p:cNvPr>
          <p:cNvSpPr>
            <a:spLocks noGrp="1"/>
          </p:cNvSpPr>
          <p:nvPr>
            <p:ph type="sldNum" sz="quarter" idx="12"/>
          </p:nvPr>
        </p:nvSpPr>
        <p:spPr>
          <a:xfrm>
            <a:off x="8610600" y="6356350"/>
            <a:ext cx="2743200" cy="365125"/>
          </a:xfrm>
        </p:spPr>
        <p:txBody>
          <a:bodyPr>
            <a:normAutofit/>
          </a:bodyPr>
          <a:lstStyle/>
          <a:p>
            <a:pPr>
              <a:spcAft>
                <a:spcPts val="600"/>
              </a:spcAft>
              <a:defRPr/>
            </a:pPr>
            <a:fld id="{EB2DCD1C-9E31-48E8-81D6-875A32184C3F}" type="slidenum">
              <a:rPr lang="en-GB" altLang="en-US" smtClean="0"/>
              <a:pPr>
                <a:spcAft>
                  <a:spcPts val="600"/>
                </a:spcAft>
                <a:defRPr/>
              </a:pPr>
              <a:t>10</a:t>
            </a:fld>
            <a:endParaRPr lang="en-GB" altLang="en-US"/>
          </a:p>
        </p:txBody>
      </p:sp>
    </p:spTree>
    <p:extLst>
      <p:ext uri="{BB962C8B-B14F-4D97-AF65-F5344CB8AC3E}">
        <p14:creationId xmlns:p14="http://schemas.microsoft.com/office/powerpoint/2010/main" val="14232119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6DDA8CE9-E0A6-4FF2-823D-D0860760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1195564-33B9-434B-9641-764F5905A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6" name="Group 15">
            <a:extLst>
              <a:ext uri="{FF2B5EF4-FFF2-40B4-BE49-F238E27FC236}">
                <a16:creationId xmlns:a16="http://schemas.microsoft.com/office/drawing/2014/main" id="{1D18C537-E336-47C4-836B-C342A230F8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2475" y="1"/>
            <a:ext cx="4262009" cy="2602764"/>
            <a:chOff x="6867015" y="-1"/>
            <a:chExt cx="5324985" cy="3251912"/>
          </a:xfrm>
          <a:solidFill>
            <a:schemeClr val="accent5">
              <a:alpha val="5000"/>
            </a:schemeClr>
          </a:solidFill>
        </p:grpSpPr>
        <p:sp>
          <p:nvSpPr>
            <p:cNvPr id="17" name="Freeform: Shape 16">
              <a:extLst>
                <a:ext uri="{FF2B5EF4-FFF2-40B4-BE49-F238E27FC236}">
                  <a16:creationId xmlns:a16="http://schemas.microsoft.com/office/drawing/2014/main" id="{481F97D2-9A0D-4CA5-B9AF-27B558BCF1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6678A47C-892D-47C9-A5D8-F8860B1B05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D9E8FDFA-59ED-4D6F-BA20-10CDF8436C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E958D9A5-8003-4D92-8C05-787C630F75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2" name="Group 21">
            <a:extLst>
              <a:ext uri="{FF2B5EF4-FFF2-40B4-BE49-F238E27FC236}">
                <a16:creationId xmlns:a16="http://schemas.microsoft.com/office/drawing/2014/main" id="{5A1259D8-0C3A-4069-A22F-537BBBB61A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60995" y="62352"/>
            <a:ext cx="6028697" cy="6795648"/>
            <a:chOff x="6160995" y="62352"/>
            <a:chExt cx="6028697" cy="6795648"/>
          </a:xfrm>
        </p:grpSpPr>
        <p:sp>
          <p:nvSpPr>
            <p:cNvPr id="23" name="Freeform: Shape 22">
              <a:extLst>
                <a:ext uri="{FF2B5EF4-FFF2-40B4-BE49-F238E27FC236}">
                  <a16:creationId xmlns:a16="http://schemas.microsoft.com/office/drawing/2014/main" id="{D90700B4-CEB5-450F-9EA7-95E355B50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82080" y="81632"/>
              <a:ext cx="6007612" cy="6776368"/>
            </a:xfrm>
            <a:custGeom>
              <a:avLst/>
              <a:gdLst>
                <a:gd name="connsiteX0" fmla="*/ 4493599 w 6007612"/>
                <a:gd name="connsiteY0" fmla="*/ 0 h 6797829"/>
                <a:gd name="connsiteX1" fmla="*/ 5981837 w 6007612"/>
                <a:gd name="connsiteY1" fmla="*/ 314220 h 6797829"/>
                <a:gd name="connsiteX2" fmla="*/ 6007612 w 6007612"/>
                <a:gd name="connsiteY2" fmla="*/ 327088 h 6797829"/>
                <a:gd name="connsiteX3" fmla="*/ 6007612 w 6007612"/>
                <a:gd name="connsiteY3" fmla="*/ 1316637 h 6797829"/>
                <a:gd name="connsiteX4" fmla="*/ 5852405 w 6007612"/>
                <a:gd name="connsiteY4" fmla="*/ 1209899 h 6797829"/>
                <a:gd name="connsiteX5" fmla="*/ 5622498 w 6007612"/>
                <a:gd name="connsiteY5" fmla="*/ 1086619 h 6797829"/>
                <a:gd name="connsiteX6" fmla="*/ 4493032 w 6007612"/>
                <a:gd name="connsiteY6" fmla="*/ 851533 h 6797829"/>
                <a:gd name="connsiteX7" fmla="*/ 3155579 w 6007612"/>
                <a:gd name="connsiteY7" fmla="*/ 1108326 h 6797829"/>
                <a:gd name="connsiteX8" fmla="*/ 1963832 w 6007612"/>
                <a:gd name="connsiteY8" fmla="*/ 1817700 h 6797829"/>
                <a:gd name="connsiteX9" fmla="*/ 1144646 w 6007612"/>
                <a:gd name="connsiteY9" fmla="*/ 2832814 h 6797829"/>
                <a:gd name="connsiteX10" fmla="*/ 851249 w 6007612"/>
                <a:gd name="connsiteY10" fmla="*/ 3998599 h 6797829"/>
                <a:gd name="connsiteX11" fmla="*/ 1336319 w 6007612"/>
                <a:gd name="connsiteY11" fmla="*/ 5057837 h 6797829"/>
                <a:gd name="connsiteX12" fmla="*/ 1597084 w 6007612"/>
                <a:gd name="connsiteY12" fmla="*/ 5424583 h 6797829"/>
                <a:gd name="connsiteX13" fmla="*/ 2591910 w 6007612"/>
                <a:gd name="connsiteY13" fmla="*/ 6440122 h 6797829"/>
                <a:gd name="connsiteX14" fmla="*/ 3899854 w 6007612"/>
                <a:gd name="connsiteY14" fmla="*/ 6780621 h 6797829"/>
                <a:gd name="connsiteX15" fmla="*/ 4741172 w 6007612"/>
                <a:gd name="connsiteY15" fmla="*/ 6563979 h 6797829"/>
                <a:gd name="connsiteX16" fmla="*/ 5649171 w 6007612"/>
                <a:gd name="connsiteY16" fmla="*/ 5938452 h 6797829"/>
                <a:gd name="connsiteX17" fmla="*/ 5873475 w 6007612"/>
                <a:gd name="connsiteY17" fmla="*/ 5764656 h 6797829"/>
                <a:gd name="connsiteX18" fmla="*/ 6007612 w 6007612"/>
                <a:gd name="connsiteY18" fmla="*/ 5660343 h 6797829"/>
                <a:gd name="connsiteX19" fmla="*/ 6007612 w 6007612"/>
                <a:gd name="connsiteY19" fmla="*/ 6737454 h 6797829"/>
                <a:gd name="connsiteX20" fmla="*/ 5929386 w 6007612"/>
                <a:gd name="connsiteY20" fmla="*/ 6797829 h 6797829"/>
                <a:gd name="connsiteX21" fmla="*/ 1656512 w 6007612"/>
                <a:gd name="connsiteY21" fmla="*/ 6797829 h 6797829"/>
                <a:gd name="connsiteX22" fmla="*/ 1630254 w 6007612"/>
                <a:gd name="connsiteY22" fmla="*/ 6775222 h 6797829"/>
                <a:gd name="connsiteX23" fmla="*/ 892250 w 6007612"/>
                <a:gd name="connsiteY23" fmla="*/ 5902700 h 6797829"/>
                <a:gd name="connsiteX24" fmla="*/ 0 w 6007612"/>
                <a:gd name="connsiteY24" fmla="*/ 3998599 h 6797829"/>
                <a:gd name="connsiteX25" fmla="*/ 4493032 w 6007612"/>
                <a:gd name="connsiteY25" fmla="*/ 285 h 6797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007612" h="6797829">
                  <a:moveTo>
                    <a:pt x="4493599" y="0"/>
                  </a:moveTo>
                  <a:cubicBezTo>
                    <a:pt x="5048011" y="0"/>
                    <a:pt x="5546284" y="111886"/>
                    <a:pt x="5981837" y="314220"/>
                  </a:cubicBezTo>
                  <a:lnTo>
                    <a:pt x="6007612" y="327088"/>
                  </a:lnTo>
                  <a:lnTo>
                    <a:pt x="6007612" y="1316637"/>
                  </a:lnTo>
                  <a:lnTo>
                    <a:pt x="5852405" y="1209899"/>
                  </a:lnTo>
                  <a:cubicBezTo>
                    <a:pt x="5778266" y="1164709"/>
                    <a:pt x="5701526" y="1123535"/>
                    <a:pt x="5622498" y="1086619"/>
                  </a:cubicBezTo>
                  <a:cubicBezTo>
                    <a:pt x="5286822" y="930699"/>
                    <a:pt x="4906882" y="851533"/>
                    <a:pt x="4493032" y="851533"/>
                  </a:cubicBezTo>
                  <a:cubicBezTo>
                    <a:pt x="4056201" y="851533"/>
                    <a:pt x="3593263" y="940631"/>
                    <a:pt x="3155579" y="1108326"/>
                  </a:cubicBezTo>
                  <a:cubicBezTo>
                    <a:pt x="2721215" y="1275979"/>
                    <a:pt x="2318305" y="1515819"/>
                    <a:pt x="1963832" y="1817700"/>
                  </a:cubicBezTo>
                  <a:cubicBezTo>
                    <a:pt x="1617657" y="2114360"/>
                    <a:pt x="1334332" y="2465358"/>
                    <a:pt x="1144646" y="2832814"/>
                  </a:cubicBezTo>
                  <a:cubicBezTo>
                    <a:pt x="950561" y="3210060"/>
                    <a:pt x="851249" y="3602202"/>
                    <a:pt x="851249" y="3998599"/>
                  </a:cubicBezTo>
                  <a:cubicBezTo>
                    <a:pt x="851249" y="4377547"/>
                    <a:pt x="999792" y="4597311"/>
                    <a:pt x="1336319" y="5057837"/>
                  </a:cubicBezTo>
                  <a:cubicBezTo>
                    <a:pt x="1420450" y="5173181"/>
                    <a:pt x="1507419" y="5292497"/>
                    <a:pt x="1597084" y="5424583"/>
                  </a:cubicBezTo>
                  <a:cubicBezTo>
                    <a:pt x="1914175" y="5891917"/>
                    <a:pt x="2239493" y="6224189"/>
                    <a:pt x="2591910" y="6440122"/>
                  </a:cubicBezTo>
                  <a:cubicBezTo>
                    <a:pt x="2965467" y="6669393"/>
                    <a:pt x="3393219" y="6780621"/>
                    <a:pt x="3899854" y="6780621"/>
                  </a:cubicBezTo>
                  <a:cubicBezTo>
                    <a:pt x="4187861" y="6780621"/>
                    <a:pt x="4454583" y="6711812"/>
                    <a:pt x="4741172" y="6563979"/>
                  </a:cubicBezTo>
                  <a:cubicBezTo>
                    <a:pt x="5034852" y="6412173"/>
                    <a:pt x="5326263" y="6190848"/>
                    <a:pt x="5649171" y="5938452"/>
                  </a:cubicBezTo>
                  <a:cubicBezTo>
                    <a:pt x="5724931" y="5879291"/>
                    <a:pt x="5800409" y="5821406"/>
                    <a:pt x="5873475" y="5764656"/>
                  </a:cubicBezTo>
                  <a:lnTo>
                    <a:pt x="6007612" y="5660343"/>
                  </a:lnTo>
                  <a:lnTo>
                    <a:pt x="6007612" y="6737454"/>
                  </a:lnTo>
                  <a:lnTo>
                    <a:pt x="5929386" y="6797829"/>
                  </a:lnTo>
                  <a:lnTo>
                    <a:pt x="1656512" y="6797829"/>
                  </a:lnTo>
                  <a:lnTo>
                    <a:pt x="1630254" y="6775222"/>
                  </a:lnTo>
                  <a:cubicBezTo>
                    <a:pt x="1360562" y="6528765"/>
                    <a:pt x="1117699" y="6235219"/>
                    <a:pt x="892250" y="5902700"/>
                  </a:cubicBezTo>
                  <a:cubicBezTo>
                    <a:pt x="459249" y="5264548"/>
                    <a:pt x="0" y="4826722"/>
                    <a:pt x="0" y="3998599"/>
                  </a:cubicBezTo>
                  <a:cubicBezTo>
                    <a:pt x="0" y="1790460"/>
                    <a:pt x="2262336" y="285"/>
                    <a:pt x="4493032" y="2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0582300F-F646-4FC3-94FC-0582F4B5E0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60995" y="62352"/>
              <a:ext cx="6028697" cy="6795648"/>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FBB8E8B8-1900-4326-8858-F375F5D8A0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63721" y="81632"/>
              <a:ext cx="6025971" cy="6776368"/>
            </a:xfrm>
            <a:custGeom>
              <a:avLst/>
              <a:gdLst>
                <a:gd name="connsiteX0" fmla="*/ 6025971 w 6025971"/>
                <a:gd name="connsiteY0" fmla="*/ 5825635 h 6797829"/>
                <a:gd name="connsiteX1" fmla="*/ 6025971 w 6025971"/>
                <a:gd name="connsiteY1" fmla="*/ 6723285 h 6797829"/>
                <a:gd name="connsiteX2" fmla="*/ 5929386 w 6025971"/>
                <a:gd name="connsiteY2" fmla="*/ 6797829 h 6797829"/>
                <a:gd name="connsiteX3" fmla="*/ 4560411 w 6025971"/>
                <a:gd name="connsiteY3" fmla="*/ 6797829 h 6797829"/>
                <a:gd name="connsiteX4" fmla="*/ 4597731 w 6025971"/>
                <a:gd name="connsiteY4" fmla="*/ 6785305 h 6797829"/>
                <a:gd name="connsiteX5" fmla="*/ 5736707 w 6025971"/>
                <a:gd name="connsiteY5" fmla="*/ 6050108 h 6797829"/>
                <a:gd name="connsiteX6" fmla="*/ 5960301 w 6025971"/>
                <a:gd name="connsiteY6" fmla="*/ 5876738 h 6797829"/>
                <a:gd name="connsiteX7" fmla="*/ 4493599 w 6025971"/>
                <a:gd name="connsiteY7" fmla="*/ 0 h 6797829"/>
                <a:gd name="connsiteX8" fmla="*/ 5981837 w 6025971"/>
                <a:gd name="connsiteY8" fmla="*/ 314220 h 6797829"/>
                <a:gd name="connsiteX9" fmla="*/ 6025971 w 6025971"/>
                <a:gd name="connsiteY9" fmla="*/ 336254 h 6797829"/>
                <a:gd name="connsiteX10" fmla="*/ 6025971 w 6025971"/>
                <a:gd name="connsiteY10" fmla="*/ 1157325 h 6797829"/>
                <a:gd name="connsiteX11" fmla="*/ 5925889 w 6025971"/>
                <a:gd name="connsiteY11" fmla="*/ 1088522 h 6797829"/>
                <a:gd name="connsiteX12" fmla="*/ 5682227 w 6025971"/>
                <a:gd name="connsiteY12" fmla="*/ 957939 h 6797829"/>
                <a:gd name="connsiteX13" fmla="*/ 4493032 w 6025971"/>
                <a:gd name="connsiteY13" fmla="*/ 709658 h 6797829"/>
                <a:gd name="connsiteX14" fmla="*/ 3104646 w 6025971"/>
                <a:gd name="connsiteY14" fmla="*/ 976666 h 6797829"/>
                <a:gd name="connsiteX15" fmla="*/ 1871612 w 6025971"/>
                <a:gd name="connsiteY15" fmla="*/ 1710017 h 6797829"/>
                <a:gd name="connsiteX16" fmla="*/ 1018661 w 6025971"/>
                <a:gd name="connsiteY16" fmla="*/ 2767694 h 6797829"/>
                <a:gd name="connsiteX17" fmla="*/ 709374 w 6025971"/>
                <a:gd name="connsiteY17" fmla="*/ 3998599 h 6797829"/>
                <a:gd name="connsiteX18" fmla="*/ 1221258 w 6025971"/>
                <a:gd name="connsiteY18" fmla="*/ 5141684 h 6797829"/>
                <a:gd name="connsiteX19" fmla="*/ 1479187 w 6025971"/>
                <a:gd name="connsiteY19" fmla="*/ 5504459 h 6797829"/>
                <a:gd name="connsiteX20" fmla="*/ 3021272 w 6025971"/>
                <a:gd name="connsiteY20" fmla="*/ 6793670 h 6797829"/>
                <a:gd name="connsiteX21" fmla="*/ 3035805 w 6025971"/>
                <a:gd name="connsiteY21" fmla="*/ 6797829 h 6797829"/>
                <a:gd name="connsiteX22" fmla="*/ 1656512 w 6025971"/>
                <a:gd name="connsiteY22" fmla="*/ 6797829 h 6797829"/>
                <a:gd name="connsiteX23" fmla="*/ 1630254 w 6025971"/>
                <a:gd name="connsiteY23" fmla="*/ 6775222 h 6797829"/>
                <a:gd name="connsiteX24" fmla="*/ 892250 w 6025971"/>
                <a:gd name="connsiteY24" fmla="*/ 5902700 h 6797829"/>
                <a:gd name="connsiteX25" fmla="*/ 0 w 6025971"/>
                <a:gd name="connsiteY25" fmla="*/ 3998599 h 6797829"/>
                <a:gd name="connsiteX26" fmla="*/ 4493032 w 6025971"/>
                <a:gd name="connsiteY26" fmla="*/ 285 h 6797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25971" h="6797829">
                  <a:moveTo>
                    <a:pt x="6025971" y="5825635"/>
                  </a:moveTo>
                  <a:lnTo>
                    <a:pt x="6025971" y="6723285"/>
                  </a:lnTo>
                  <a:lnTo>
                    <a:pt x="5929386" y="6797829"/>
                  </a:lnTo>
                  <a:lnTo>
                    <a:pt x="4560411" y="6797829"/>
                  </a:lnTo>
                  <a:lnTo>
                    <a:pt x="4597731" y="6785305"/>
                  </a:lnTo>
                  <a:cubicBezTo>
                    <a:pt x="4964953" y="6637825"/>
                    <a:pt x="5315251" y="6379435"/>
                    <a:pt x="5736707" y="6050108"/>
                  </a:cubicBezTo>
                  <a:cubicBezTo>
                    <a:pt x="5812043" y="5991230"/>
                    <a:pt x="5887377" y="5933488"/>
                    <a:pt x="5960301" y="5876738"/>
                  </a:cubicBezTo>
                  <a:close/>
                  <a:moveTo>
                    <a:pt x="4493599" y="0"/>
                  </a:moveTo>
                  <a:cubicBezTo>
                    <a:pt x="5048011" y="0"/>
                    <a:pt x="5546284" y="111886"/>
                    <a:pt x="5981837" y="314220"/>
                  </a:cubicBezTo>
                  <a:lnTo>
                    <a:pt x="6025971" y="336254"/>
                  </a:lnTo>
                  <a:lnTo>
                    <a:pt x="6025971" y="1157325"/>
                  </a:lnTo>
                  <a:lnTo>
                    <a:pt x="5925889" y="1088522"/>
                  </a:lnTo>
                  <a:cubicBezTo>
                    <a:pt x="5847314" y="1040649"/>
                    <a:pt x="5765982" y="997036"/>
                    <a:pt x="5682227" y="957939"/>
                  </a:cubicBezTo>
                  <a:cubicBezTo>
                    <a:pt x="5327823" y="793222"/>
                    <a:pt x="4927595" y="709658"/>
                    <a:pt x="4493032" y="709658"/>
                  </a:cubicBezTo>
                  <a:cubicBezTo>
                    <a:pt x="4031940" y="709658"/>
                    <a:pt x="3564888" y="799465"/>
                    <a:pt x="3104646" y="976666"/>
                  </a:cubicBezTo>
                  <a:cubicBezTo>
                    <a:pt x="2655243" y="1149867"/>
                    <a:pt x="2238358" y="1397822"/>
                    <a:pt x="1871612" y="1710017"/>
                  </a:cubicBezTo>
                  <a:cubicBezTo>
                    <a:pt x="1506427" y="2022852"/>
                    <a:pt x="1219414" y="2378815"/>
                    <a:pt x="1018661" y="2767694"/>
                  </a:cubicBezTo>
                  <a:cubicBezTo>
                    <a:pt x="813368" y="3165227"/>
                    <a:pt x="709374" y="3579358"/>
                    <a:pt x="709374" y="3998599"/>
                  </a:cubicBezTo>
                  <a:cubicBezTo>
                    <a:pt x="709374" y="4421103"/>
                    <a:pt x="875510" y="4667680"/>
                    <a:pt x="1221258" y="5141684"/>
                  </a:cubicBezTo>
                  <a:cubicBezTo>
                    <a:pt x="1304681" y="5256035"/>
                    <a:pt x="1390941" y="5374217"/>
                    <a:pt x="1479187" y="5504459"/>
                  </a:cubicBezTo>
                  <a:cubicBezTo>
                    <a:pt x="1942790" y="6187719"/>
                    <a:pt x="2430063" y="6601673"/>
                    <a:pt x="3021272" y="6793670"/>
                  </a:cubicBezTo>
                  <a:lnTo>
                    <a:pt x="3035805" y="6797829"/>
                  </a:lnTo>
                  <a:lnTo>
                    <a:pt x="1656512" y="6797829"/>
                  </a:lnTo>
                  <a:lnTo>
                    <a:pt x="1630254" y="6775222"/>
                  </a:lnTo>
                  <a:cubicBezTo>
                    <a:pt x="1360562" y="6528765"/>
                    <a:pt x="1117699" y="6235219"/>
                    <a:pt x="892250" y="5902700"/>
                  </a:cubicBezTo>
                  <a:cubicBezTo>
                    <a:pt x="459249" y="5264548"/>
                    <a:pt x="0" y="4826722"/>
                    <a:pt x="0" y="3998599"/>
                  </a:cubicBezTo>
                  <a:cubicBezTo>
                    <a:pt x="0" y="1790460"/>
                    <a:pt x="2262336" y="285"/>
                    <a:pt x="4493032" y="2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ítulo 5">
            <a:extLst>
              <a:ext uri="{FF2B5EF4-FFF2-40B4-BE49-F238E27FC236}">
                <a16:creationId xmlns:a16="http://schemas.microsoft.com/office/drawing/2014/main" id="{4F6BF19F-BD8D-60B3-4F7A-1D5BFDE85034}"/>
              </a:ext>
            </a:extLst>
          </p:cNvPr>
          <p:cNvSpPr>
            <a:spLocks noGrp="1"/>
          </p:cNvSpPr>
          <p:nvPr>
            <p:ph type="ctrTitle"/>
          </p:nvPr>
        </p:nvSpPr>
        <p:spPr>
          <a:xfrm>
            <a:off x="519112" y="1055098"/>
            <a:ext cx="5660965" cy="4747805"/>
          </a:xfrm>
        </p:spPr>
        <p:txBody>
          <a:bodyPr anchor="ctr">
            <a:normAutofit/>
          </a:bodyPr>
          <a:lstStyle/>
          <a:p>
            <a:pPr algn="just">
              <a:lnSpc>
                <a:spcPct val="150000"/>
              </a:lnSpc>
            </a:pPr>
            <a:r>
              <a:rPr lang="en-GB" sz="2000" dirty="0">
                <a:solidFill>
                  <a:schemeClr val="tx2"/>
                </a:solidFill>
                <a:latin typeface="Arial "/>
              </a:rPr>
              <a:t>I consider problem solving a developing strength. I feel confident identifying issues and generating solutions, but I aim to futter develop my critical thinking and evidence-based decision-making as I progress academically and professionally.</a:t>
            </a:r>
          </a:p>
        </p:txBody>
      </p:sp>
      <p:sp>
        <p:nvSpPr>
          <p:cNvPr id="7" name="Subtítulo 6">
            <a:extLst>
              <a:ext uri="{FF2B5EF4-FFF2-40B4-BE49-F238E27FC236}">
                <a16:creationId xmlns:a16="http://schemas.microsoft.com/office/drawing/2014/main" id="{76C88627-36D3-3F61-2ED3-D2F9EDBDA2CF}"/>
              </a:ext>
            </a:extLst>
          </p:cNvPr>
          <p:cNvSpPr>
            <a:spLocks noGrp="1"/>
          </p:cNvSpPr>
          <p:nvPr>
            <p:ph type="subTitle" idx="1"/>
          </p:nvPr>
        </p:nvSpPr>
        <p:spPr>
          <a:xfrm>
            <a:off x="8342357" y="1638300"/>
            <a:ext cx="3330531" cy="3581400"/>
          </a:xfrm>
        </p:spPr>
        <p:txBody>
          <a:bodyPr anchor="ctr">
            <a:normAutofit/>
          </a:bodyPr>
          <a:lstStyle/>
          <a:p>
            <a:pPr algn="l"/>
            <a:r>
              <a:rPr lang="en-GB" sz="2000" dirty="0">
                <a:solidFill>
                  <a:schemeClr val="tx2"/>
                </a:solidFill>
              </a:rPr>
              <a:t>(Cottrell, 2017)</a:t>
            </a:r>
          </a:p>
        </p:txBody>
      </p:sp>
      <p:sp>
        <p:nvSpPr>
          <p:cNvPr id="2" name="Marcador de fecha 1">
            <a:extLst>
              <a:ext uri="{FF2B5EF4-FFF2-40B4-BE49-F238E27FC236}">
                <a16:creationId xmlns:a16="http://schemas.microsoft.com/office/drawing/2014/main" id="{C4043918-AE96-243A-19F3-B4DE84CF9D6F}"/>
              </a:ext>
            </a:extLst>
          </p:cNvPr>
          <p:cNvSpPr>
            <a:spLocks noGrp="1"/>
          </p:cNvSpPr>
          <p:nvPr>
            <p:ph type="dt" sz="half" idx="10"/>
          </p:nvPr>
        </p:nvSpPr>
        <p:spPr>
          <a:xfrm>
            <a:off x="804672" y="6356350"/>
            <a:ext cx="2743200" cy="365125"/>
          </a:xfrm>
        </p:spPr>
        <p:txBody>
          <a:bodyPr>
            <a:normAutofit/>
          </a:bodyPr>
          <a:lstStyle/>
          <a:p>
            <a:pPr>
              <a:spcAft>
                <a:spcPts val="600"/>
              </a:spcAft>
              <a:defRPr/>
            </a:pPr>
            <a:fld id="{A4021392-CAC7-450A-8667-583C0A183C4A}" type="datetime1">
              <a:rPr lang="en-GB" altLang="en-US" smtClean="0"/>
              <a:pPr>
                <a:spcAft>
                  <a:spcPts val="600"/>
                </a:spcAft>
                <a:defRPr/>
              </a:pPr>
              <a:t>07/03/2026</a:t>
            </a:fld>
            <a:endParaRPr lang="en-GB" altLang="en-US"/>
          </a:p>
        </p:txBody>
      </p:sp>
      <p:sp>
        <p:nvSpPr>
          <p:cNvPr id="3" name="Marcador de número de diapositiva 2">
            <a:extLst>
              <a:ext uri="{FF2B5EF4-FFF2-40B4-BE49-F238E27FC236}">
                <a16:creationId xmlns:a16="http://schemas.microsoft.com/office/drawing/2014/main" id="{43EC50C4-076C-B6E5-F9C9-088DE3C9792E}"/>
              </a:ext>
            </a:extLst>
          </p:cNvPr>
          <p:cNvSpPr>
            <a:spLocks noGrp="1"/>
          </p:cNvSpPr>
          <p:nvPr>
            <p:ph type="sldNum" sz="quarter" idx="12"/>
          </p:nvPr>
        </p:nvSpPr>
        <p:spPr>
          <a:xfrm>
            <a:off x="8610600" y="6356350"/>
            <a:ext cx="2743200" cy="365125"/>
          </a:xfrm>
        </p:spPr>
        <p:txBody>
          <a:bodyPr>
            <a:normAutofit/>
          </a:bodyPr>
          <a:lstStyle/>
          <a:p>
            <a:pPr>
              <a:spcAft>
                <a:spcPts val="600"/>
              </a:spcAft>
              <a:defRPr/>
            </a:pPr>
            <a:fld id="{EB2DCD1C-9E31-48E8-81D6-875A32184C3F}" type="slidenum">
              <a:rPr lang="en-GB" altLang="en-US" smtClean="0"/>
              <a:pPr>
                <a:spcAft>
                  <a:spcPts val="600"/>
                </a:spcAft>
                <a:defRPr/>
              </a:pPr>
              <a:t>11</a:t>
            </a:fld>
            <a:endParaRPr lang="en-GB" altLang="en-US"/>
          </a:p>
        </p:txBody>
      </p:sp>
    </p:spTree>
    <p:extLst>
      <p:ext uri="{BB962C8B-B14F-4D97-AF65-F5344CB8AC3E}">
        <p14:creationId xmlns:p14="http://schemas.microsoft.com/office/powerpoint/2010/main" val="27942447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4C78844-55BE-72BC-2BDC-95FC6762D9C7}"/>
              </a:ext>
            </a:extLst>
          </p:cNvPr>
          <p:cNvSpPr>
            <a:spLocks noGrp="1"/>
          </p:cNvSpPr>
          <p:nvPr>
            <p:ph type="dt" sz="half" idx="10"/>
          </p:nvPr>
        </p:nvSpPr>
        <p:spPr>
          <a:xfrm>
            <a:off x="9016999" y="6041362"/>
            <a:ext cx="1320801" cy="365125"/>
          </a:xfrm>
        </p:spPr>
        <p:txBody>
          <a:bodyPr vert="horz" lIns="91440" tIns="45720" rIns="91440" bIns="45720" rtlCol="0" anchor="ctr">
            <a:normAutofit/>
          </a:bodyPr>
          <a:lstStyle/>
          <a:p>
            <a:pPr>
              <a:spcAft>
                <a:spcPts val="600"/>
              </a:spcAft>
              <a:defRPr/>
            </a:pPr>
            <a:fld id="{9F458A58-9170-4293-9FCB-97B777C99F2B}" type="datetime1">
              <a:rPr lang="en-US" altLang="en-US" kern="1200">
                <a:solidFill>
                  <a:srgbClr val="FFFFFF"/>
                </a:solidFill>
                <a:latin typeface="+mn-lt"/>
                <a:ea typeface="+mn-ea"/>
                <a:cs typeface="+mn-cs"/>
              </a:rPr>
              <a:pPr>
                <a:spcAft>
                  <a:spcPts val="600"/>
                </a:spcAft>
                <a:defRPr/>
              </a:pPr>
              <a:t>3/7/2026</a:t>
            </a:fld>
            <a:endParaRPr lang="en-US" altLang="en-US" kern="1200">
              <a:solidFill>
                <a:srgbClr val="FFFFFF"/>
              </a:solidFill>
              <a:latin typeface="+mn-lt"/>
              <a:ea typeface="+mn-ea"/>
              <a:cs typeface="+mn-cs"/>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xfrm>
            <a:off x="10402529" y="6041362"/>
            <a:ext cx="683339"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ts val="600"/>
              </a:spcAft>
              <a:buNone/>
            </a:pPr>
            <a:fld id="{2F02BF59-C96F-4ED8-9D13-E093DFC18094}" type="slidenum">
              <a:rPr lang="en-US" altLang="en-US" sz="900" kern="1200">
                <a:solidFill>
                  <a:srgbClr val="FFFFFF"/>
                </a:solidFill>
                <a:latin typeface="+mn-lt"/>
                <a:ea typeface="+mn-ea"/>
                <a:cs typeface="+mn-cs"/>
              </a:rPr>
              <a:pPr fontAlgn="base">
                <a:spcBef>
                  <a:spcPct val="0"/>
                </a:spcBef>
                <a:spcAft>
                  <a:spcPts val="600"/>
                </a:spcAft>
                <a:buNone/>
              </a:pPr>
              <a:t>12</a:t>
            </a:fld>
            <a:endParaRPr lang="en-US" altLang="en-US" sz="900" kern="1200">
              <a:solidFill>
                <a:srgbClr val="FFFFFF"/>
              </a:solidFill>
              <a:latin typeface="+mn-lt"/>
              <a:ea typeface="+mn-ea"/>
              <a:cs typeface="+mn-cs"/>
            </a:endParaRPr>
          </a:p>
        </p:txBody>
      </p:sp>
      <p:sp>
        <p:nvSpPr>
          <p:cNvPr id="12290" name="Title 1">
            <a:extLst>
              <a:ext uri="{FF2B5EF4-FFF2-40B4-BE49-F238E27FC236}">
                <a16:creationId xmlns:a16="http://schemas.microsoft.com/office/drawing/2014/main" id="{0BAAAF84-50A1-E0F8-EF89-8F44E2FA1ACC}"/>
              </a:ext>
            </a:extLst>
          </p:cNvPr>
          <p:cNvSpPr>
            <a:spLocks noGrp="1"/>
          </p:cNvSpPr>
          <p:nvPr>
            <p:ph type="title" idx="4294967295"/>
          </p:nvPr>
        </p:nvSpPr>
        <p:spPr>
          <a:xfrm>
            <a:off x="0" y="272143"/>
            <a:ext cx="7767638" cy="1096963"/>
          </a:xfrm>
        </p:spPr>
        <p:txBody>
          <a:bodyPr vert="horz" lIns="91440" tIns="45720" rIns="91440" bIns="45720" rtlCol="0" anchor="b">
            <a:normAutofit/>
          </a:bodyPr>
          <a:lstStyle/>
          <a:p>
            <a:pPr algn="r"/>
            <a:r>
              <a:rPr lang="en-US" altLang="en-US" sz="3600" b="1" dirty="0">
                <a:latin typeface="Arial "/>
              </a:rPr>
              <a:t>Conclusion</a:t>
            </a:r>
            <a:endParaRPr lang="en-US" altLang="en-US" sz="3600" b="1" i="1" dirty="0">
              <a:latin typeface="Arial "/>
            </a:endParaRPr>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4294967295"/>
          </p:nvPr>
        </p:nvSpPr>
        <p:spPr>
          <a:xfrm>
            <a:off x="881743" y="2648197"/>
            <a:ext cx="10646227" cy="3393164"/>
          </a:xfrm>
        </p:spPr>
        <p:txBody>
          <a:bodyPr vert="horz" lIns="91440" tIns="45720" rIns="91440" bIns="45720" rtlCol="0" anchor="t">
            <a:normAutofit/>
          </a:bodyPr>
          <a:lstStyle/>
          <a:p>
            <a:pPr algn="just"/>
            <a:r>
              <a:rPr lang="en-GB" sz="2400" dirty="0">
                <a:latin typeface="Arial "/>
              </a:rPr>
              <a:t>Problem solving is a key skill in health and social care practice.</a:t>
            </a:r>
          </a:p>
          <a:p>
            <a:pPr algn="just"/>
            <a:r>
              <a:rPr lang="en-GB" sz="2400" dirty="0">
                <a:latin typeface="Arial "/>
              </a:rPr>
              <a:t>It supports safe decision-making, risk management and person-centred care.</a:t>
            </a:r>
          </a:p>
          <a:p>
            <a:pPr algn="just"/>
            <a:r>
              <a:rPr lang="en-GB" sz="2400" dirty="0">
                <a:latin typeface="Arial "/>
              </a:rPr>
              <a:t>The Fishbone model provides a structured approach to identifying root causes and improving professional responses.</a:t>
            </a:r>
          </a:p>
          <a:p>
            <a:pPr algn="just"/>
            <a:r>
              <a:rPr lang="en-GB" sz="2400" dirty="0">
                <a:latin typeface="Arial "/>
              </a:rPr>
              <a:t>Developing this skill enhances readiness for practice and supports future career progression.</a:t>
            </a:r>
          </a:p>
          <a:p>
            <a:pPr marL="0" indent="0" algn="r">
              <a:buNone/>
            </a:pPr>
            <a:endParaRPr lang="en-US" altLang="en-US" dirty="0">
              <a:solidFill>
                <a:schemeClr val="tx1">
                  <a:lumMod val="50000"/>
                  <a:lumOff val="50000"/>
                </a:schemeClr>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19" name="Rectangle 13321">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20" name="Right Triangle 13323">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21" name="Rectangle 13325">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4" name="Title 1">
            <a:extLst>
              <a:ext uri="{FF2B5EF4-FFF2-40B4-BE49-F238E27FC236}">
                <a16:creationId xmlns:a16="http://schemas.microsoft.com/office/drawing/2014/main" id="{3D80977B-0105-4BDE-DF54-D9B0E773C891}"/>
              </a:ext>
            </a:extLst>
          </p:cNvPr>
          <p:cNvSpPr>
            <a:spLocks noGrp="1"/>
          </p:cNvSpPr>
          <p:nvPr>
            <p:ph type="title"/>
          </p:nvPr>
        </p:nvSpPr>
        <p:spPr>
          <a:xfrm>
            <a:off x="1075767" y="1188637"/>
            <a:ext cx="2988234" cy="4480726"/>
          </a:xfrm>
        </p:spPr>
        <p:txBody>
          <a:bodyPr>
            <a:normAutofit/>
          </a:bodyPr>
          <a:lstStyle/>
          <a:p>
            <a:pPr algn="r"/>
            <a:r>
              <a:rPr lang="en-GB" altLang="en-US" sz="4100" b="1"/>
              <a:t>References List</a:t>
            </a:r>
            <a:endParaRPr lang="en-GB" altLang="en-US" sz="4100"/>
          </a:p>
        </p:txBody>
      </p:sp>
      <p:cxnSp>
        <p:nvCxnSpPr>
          <p:cNvPr id="13323" name="Straight Connector 13327">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3315" name="Content Placeholder 2">
            <a:extLst>
              <a:ext uri="{FF2B5EF4-FFF2-40B4-BE49-F238E27FC236}">
                <a16:creationId xmlns:a16="http://schemas.microsoft.com/office/drawing/2014/main" id="{50070DAB-396E-DF77-4036-1E44F9E2CD8C}"/>
              </a:ext>
            </a:extLst>
          </p:cNvPr>
          <p:cNvSpPr>
            <a:spLocks noGrp="1"/>
          </p:cNvSpPr>
          <p:nvPr>
            <p:ph idx="1"/>
          </p:nvPr>
        </p:nvSpPr>
        <p:spPr>
          <a:xfrm>
            <a:off x="5255260" y="1852863"/>
            <a:ext cx="4702848" cy="4683403"/>
          </a:xfrm>
        </p:spPr>
        <p:txBody>
          <a:bodyPr anchor="ctr">
            <a:normAutofit/>
          </a:bodyPr>
          <a:lstStyle/>
          <a:p>
            <a:r>
              <a:rPr lang="en-GB" sz="2000" dirty="0">
                <a:latin typeface="Arial" panose="020B0604020202020204" pitchFamily="34" charset="0"/>
                <a:cs typeface="Arial" panose="020B0604020202020204" pitchFamily="34" charset="0"/>
              </a:rPr>
              <a:t>Cottrell, S. (2017) </a:t>
            </a:r>
            <a:r>
              <a:rPr lang="en-GB" sz="2000" i="1" dirty="0">
                <a:latin typeface="Arial" panose="020B0604020202020204" pitchFamily="34" charset="0"/>
                <a:cs typeface="Arial" panose="020B0604020202020204" pitchFamily="34" charset="0"/>
              </a:rPr>
              <a:t>Critical thinking skills: Effective analysis, argument and reflection</a:t>
            </a:r>
            <a:r>
              <a:rPr lang="en-GB" sz="2000" dirty="0">
                <a:latin typeface="Arial" panose="020B0604020202020204" pitchFamily="34" charset="0"/>
                <a:cs typeface="Arial" panose="020B0604020202020204" pitchFamily="34" charset="0"/>
              </a:rPr>
              <a:t>. 3rd </a:t>
            </a:r>
            <a:r>
              <a:rPr lang="en-GB" sz="2000" dirty="0" err="1">
                <a:latin typeface="Arial" panose="020B0604020202020204" pitchFamily="34" charset="0"/>
                <a:cs typeface="Arial" panose="020B0604020202020204" pitchFamily="34" charset="0"/>
              </a:rPr>
              <a:t>edn</a:t>
            </a:r>
            <a:r>
              <a:rPr lang="en-GB" sz="2000" dirty="0">
                <a:latin typeface="Arial" panose="020B0604020202020204" pitchFamily="34" charset="0"/>
                <a:cs typeface="Arial" panose="020B0604020202020204" pitchFamily="34" charset="0"/>
              </a:rPr>
              <a:t>. London: Palgrave.</a:t>
            </a:r>
          </a:p>
          <a:p>
            <a:r>
              <a:rPr lang="en-GB" sz="2000" dirty="0">
                <a:latin typeface="Arial" panose="020B0604020202020204" pitchFamily="34" charset="0"/>
                <a:cs typeface="Arial" panose="020B0604020202020204" pitchFamily="34" charset="0"/>
              </a:rPr>
              <a:t>NHS (2019) </a:t>
            </a:r>
            <a:r>
              <a:rPr lang="en-GB" sz="2000" i="1" dirty="0">
                <a:latin typeface="Arial" panose="020B0604020202020204" pitchFamily="34" charset="0"/>
                <a:cs typeface="Arial" panose="020B0604020202020204" pitchFamily="34" charset="0"/>
              </a:rPr>
              <a:t>The NHS Long Term Plan</a:t>
            </a:r>
            <a:r>
              <a:rPr lang="en-GB" sz="2000" dirty="0">
                <a:latin typeface="Arial" panose="020B0604020202020204" pitchFamily="34" charset="0"/>
                <a:cs typeface="Arial" panose="020B0604020202020204" pitchFamily="34" charset="0"/>
              </a:rPr>
              <a:t>. London: NHS England.</a:t>
            </a:r>
          </a:p>
          <a:p>
            <a:r>
              <a:rPr lang="en-GB" sz="2000" dirty="0">
                <a:latin typeface="Arial" panose="020B0604020202020204" pitchFamily="34" charset="0"/>
                <a:cs typeface="Arial" panose="020B0604020202020204" pitchFamily="34" charset="0"/>
              </a:rPr>
              <a:t>NHS (2023) </a:t>
            </a:r>
            <a:r>
              <a:rPr lang="en-GB" sz="2000" i="1" dirty="0">
                <a:latin typeface="Arial" panose="020B0604020202020204" pitchFamily="34" charset="0"/>
                <a:cs typeface="Arial" panose="020B0604020202020204" pitchFamily="34" charset="0"/>
              </a:rPr>
              <a:t>Personal development planning</a:t>
            </a:r>
            <a:r>
              <a:rPr lang="en-GB" sz="2000" dirty="0">
                <a:latin typeface="Arial" panose="020B0604020202020204" pitchFamily="34" charset="0"/>
                <a:cs typeface="Arial" panose="020B0604020202020204" pitchFamily="34" charset="0"/>
              </a:rPr>
              <a:t>. Available at: </a:t>
            </a:r>
            <a:r>
              <a:rPr lang="en-GB" sz="200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https://www.healthcareers.nhs.uk/career-planning/developing-your-health-career/personal-development-planning</a:t>
            </a:r>
            <a:r>
              <a:rPr lang="en-GB" sz="2000" dirty="0">
                <a:latin typeface="Arial" panose="020B0604020202020204" pitchFamily="34" charset="0"/>
                <a:cs typeface="Arial" panose="020B0604020202020204" pitchFamily="34" charset="0"/>
              </a:rPr>
              <a:t> (Accessed: 28 February 2026).</a:t>
            </a:r>
          </a:p>
          <a:p>
            <a:pPr marL="0" indent="0">
              <a:buNone/>
            </a:pPr>
            <a:endParaRPr lang="en-GB" sz="2400" dirty="0"/>
          </a:p>
          <a:p>
            <a:pPr marL="0" indent="0">
              <a:buNone/>
            </a:pPr>
            <a:endParaRPr lang="en-GB" altLang="en-US" sz="2400" dirty="0"/>
          </a:p>
        </p:txBody>
      </p:sp>
      <p:sp>
        <p:nvSpPr>
          <p:cNvPr id="4" name="Date Placeholder 3">
            <a:extLst>
              <a:ext uri="{FF2B5EF4-FFF2-40B4-BE49-F238E27FC236}">
                <a16:creationId xmlns:a16="http://schemas.microsoft.com/office/drawing/2014/main" id="{AFC3E97E-07F8-3EC8-79F6-C49008163BE6}"/>
              </a:ext>
            </a:extLst>
          </p:cNvPr>
          <p:cNvSpPr>
            <a:spLocks noGrp="1"/>
          </p:cNvSpPr>
          <p:nvPr>
            <p:ph type="dt" sz="half" idx="10"/>
          </p:nvPr>
        </p:nvSpPr>
        <p:spPr>
          <a:xfrm>
            <a:off x="8976658" y="5769864"/>
            <a:ext cx="2377141" cy="365125"/>
          </a:xfrm>
        </p:spPr>
        <p:txBody>
          <a:bodyPr>
            <a:normAutofit/>
          </a:bodyPr>
          <a:lstStyle/>
          <a:p>
            <a:pPr algn="r">
              <a:spcAft>
                <a:spcPts val="600"/>
              </a:spcAft>
              <a:defRPr/>
            </a:pPr>
            <a:fld id="{BF746479-5A54-43D8-9985-034223541E15}" type="datetime1">
              <a:rPr lang="en-GB" altLang="en-US" sz="1150">
                <a:solidFill>
                  <a:srgbClr val="FFFFFF"/>
                </a:solidFill>
                <a:latin typeface="Myriad Pro"/>
              </a:rPr>
              <a:pPr algn="r">
                <a:spcAft>
                  <a:spcPts val="600"/>
                </a:spcAft>
                <a:defRPr/>
              </a:pPr>
              <a:t>07/03/2026</a:t>
            </a:fld>
            <a:endParaRPr lang="en-GB" altLang="en-US" sz="1150">
              <a:solidFill>
                <a:srgbClr val="FFFFFF"/>
              </a:solidFill>
              <a:latin typeface="Myriad Pro"/>
            </a:endParaRPr>
          </a:p>
        </p:txBody>
      </p:sp>
      <p:sp>
        <p:nvSpPr>
          <p:cNvPr id="13317" name="Slide Number Placeholder 4">
            <a:extLst>
              <a:ext uri="{FF2B5EF4-FFF2-40B4-BE49-F238E27FC236}">
                <a16:creationId xmlns:a16="http://schemas.microsoft.com/office/drawing/2014/main" id="{4E364E1B-18CF-2A13-11D6-BBEA13EB09D9}"/>
              </a:ext>
            </a:extLst>
          </p:cNvPr>
          <p:cNvSpPr>
            <a:spLocks noGrp="1" noChangeArrowheads="1"/>
          </p:cNvSpPr>
          <p:nvPr>
            <p:ph type="sldNum" sz="quarter" idx="12"/>
          </p:nvPr>
        </p:nvSpPr>
        <p:spPr bwMode="auto">
          <a:xfrm>
            <a:off x="9683496" y="4892040"/>
            <a:ext cx="1673352" cy="100584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lnSpc>
                <a:spcPct val="90000"/>
              </a:lnSpc>
              <a:spcBef>
                <a:spcPct val="0"/>
              </a:spcBef>
              <a:spcAft>
                <a:spcPts val="600"/>
              </a:spcAft>
              <a:buNone/>
            </a:pPr>
            <a:fld id="{A355A216-6885-427F-A634-39F7E4E2D5B0}" type="slidenum">
              <a:rPr lang="en-GB" altLang="en-US" sz="6600">
                <a:solidFill>
                  <a:srgbClr val="FFFFFF"/>
                </a:solidFill>
              </a:rPr>
              <a:pPr fontAlgn="base">
                <a:lnSpc>
                  <a:spcPct val="90000"/>
                </a:lnSpc>
                <a:spcBef>
                  <a:spcPct val="0"/>
                </a:spcBef>
                <a:spcAft>
                  <a:spcPts val="600"/>
                </a:spcAft>
                <a:buNone/>
              </a:pPr>
              <a:t>13</a:t>
            </a:fld>
            <a:endParaRPr lang="en-GB" altLang="en-US" sz="6600">
              <a:solidFill>
                <a:srgbClr val="FFFFFF"/>
              </a:solidFill>
            </a:endParaRPr>
          </a:p>
        </p:txBody>
      </p:sp>
    </p:spTree>
  </p:cSld>
  <p:clrMapOvr>
    <a:masterClrMapping/>
  </p:clrMapOvr>
</p:sld>
</file>

<file path=ppt/theme/theme1.xml><?xml version="1.0" encoding="utf-8"?>
<a:theme xmlns:a="http://schemas.openxmlformats.org/drawingml/2006/main" name="Tema de Office">
  <a:themeElements>
    <a:clrScheme name="Papel">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3975</TotalTime>
  <Words>854</Words>
  <Application>Microsoft Office PowerPoint</Application>
  <PresentationFormat>Panorámica</PresentationFormat>
  <Paragraphs>129</Paragraphs>
  <Slides>13</Slides>
  <Notes>2</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13</vt:i4>
      </vt:variant>
    </vt:vector>
  </HeadingPairs>
  <TitlesOfParts>
    <vt:vector size="20" baseType="lpstr">
      <vt:lpstr>Aptos</vt:lpstr>
      <vt:lpstr>Aptos Display</vt:lpstr>
      <vt:lpstr>Arial</vt:lpstr>
      <vt:lpstr>Arial </vt:lpstr>
      <vt:lpstr>Myriad Pro</vt:lpstr>
      <vt:lpstr>Wingdings</vt:lpstr>
      <vt:lpstr>Tema de Office</vt:lpstr>
      <vt:lpstr>Presentación de PowerPoint</vt:lpstr>
      <vt:lpstr>Acknowledge use of AI</vt:lpstr>
      <vt:lpstr>Introduction</vt:lpstr>
      <vt:lpstr>CHOOSEN SKILL: PROBLEM SOLVING </vt:lpstr>
      <vt:lpstr>IMPORTANCE OF PROBLEM SOLVING IN PROFESSIONAL PRACTICE</vt:lpstr>
      <vt:lpstr>Model linked to problem solving: Fishbone (Ishikawa) Diagram </vt:lpstr>
      <vt:lpstr>Presentación de PowerPoint</vt:lpstr>
      <vt:lpstr>Applying Problem Solving in Practice</vt:lpstr>
      <vt:lpstr>Presentación de PowerPoint</vt:lpstr>
      <vt:lpstr>How does this skill support my future career?</vt:lpstr>
      <vt:lpstr>I consider problem solving a developing strength. I feel confident identifying issues and generating solutions, but I aim to futter develop my critical thinking and evidence-based decision-making as I progress academically and professionally.</vt:lpstr>
      <vt:lpstr>Conclusion</vt:lpstr>
      <vt:lpstr>References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Angela Maria Gonzalez Caro (2442780)</cp:lastModifiedBy>
  <cp:revision>27</cp:revision>
  <dcterms:created xsi:type="dcterms:W3CDTF">2025-02-21T18:28:54Z</dcterms:created>
  <dcterms:modified xsi:type="dcterms:W3CDTF">2026-03-07T21:07:17Z</dcterms:modified>
</cp:coreProperties>
</file>